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Ex4.xml" ContentType="application/vnd.ms-office.chartex+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6.xml" ContentType="application/vnd.ms-office.chartstyle+xml"/>
  <Override PartName="/ppt/charts/colors6.xml" ContentType="application/vnd.ms-office.chartcolorstyle+xml"/>
  <Override PartName="/ppt/charts/chart3.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25"/>
  </p:notesMasterIdLst>
  <p:handoutMasterIdLst>
    <p:handoutMasterId r:id="rId26"/>
  </p:handoutMasterIdLst>
  <p:sldIdLst>
    <p:sldId id="256" r:id="rId5"/>
    <p:sldId id="257" r:id="rId6"/>
    <p:sldId id="258" r:id="rId7"/>
    <p:sldId id="259" r:id="rId8"/>
    <p:sldId id="260" r:id="rId9"/>
    <p:sldId id="271" r:id="rId10"/>
    <p:sldId id="272" r:id="rId11"/>
    <p:sldId id="263" r:id="rId12"/>
    <p:sldId id="264" r:id="rId13"/>
    <p:sldId id="266" r:id="rId14"/>
    <p:sldId id="273" r:id="rId15"/>
    <p:sldId id="277" r:id="rId16"/>
    <p:sldId id="268" r:id="rId17"/>
    <p:sldId id="269" r:id="rId18"/>
    <p:sldId id="270" r:id="rId19"/>
    <p:sldId id="279" r:id="rId20"/>
    <p:sldId id="278"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7409" autoAdjust="0"/>
  </p:normalViewPr>
  <p:slideViewPr>
    <p:cSldViewPr snapToGrid="0">
      <p:cViewPr varScale="1">
        <p:scale>
          <a:sx n="93" d="100"/>
          <a:sy n="93" d="100"/>
        </p:scale>
        <p:origin x="1110" y="9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Subjects\BUS%20602%20Strategy%20for%20Business%20Analytics\Presnetation\data%20transformations\Bank_Term_Depos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Subjects\BUS%20602%20Strategy%20for%20Business%20Analytics\Presnetation\data%20transformations\Bank_Term_Deposit_balanced.csv" TargetMode="External"/><Relationship Id="rId2" Type="http://schemas.microsoft.com/office/2011/relationships/chartColorStyle" Target="colors6.xml"/><Relationship Id="rId1" Type="http://schemas.microsoft.com/office/2011/relationships/chartStyle" Target="style6.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Subjects\BUS%20602%20Strategy%20for%20Business%20Analytics\Presnetation\data%20transformations\Bank_Term_Deposit.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Desktop\Subjects\BUS%20602%20Strategy%20for%20Business%20Analytics\Presnetation\data%20transformations\Bank_Term_Deposit.xlsx" TargetMode="External"/><Relationship Id="rId4" Type="http://schemas.openxmlformats.org/officeDocument/2006/relationships/themeOverride" Target="../theme/themeOverride1.xm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Desktop\Subjects\BUS%20602%20Strategy%20for%20Business%20Analytics\Presnetation\data%20transformations\Bank_Term_Deposi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dmin\Desktop\Subjects\BUS%20602%20Strategy%20for%20Business%20Analytics\Presnetation\data%20transformations\Bank_Term_Deposit.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Admin\Desktop\Subjects\BUS%20602%20Strategy%20for%20Business%20Analytics\Presnetation\data%20transformations\Bank_Term_Depos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Deposit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F9-46E7-869C-27C76BA9DF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F9-46E7-869C-27C76BA9DF0A}"/>
              </c:ext>
            </c:extLst>
          </c:dPt>
          <c:dLbls>
            <c:dLbl>
              <c:idx val="0"/>
              <c:layout>
                <c:manualLayout>
                  <c:x val="0.26406642404623976"/>
                  <c:y val="-0.1153008058987805"/>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F9ADD2FA-BA37-4EB0-9E4B-76FDC296662A}" type="CATEGORYNAME">
                      <a:rPr lang="en-US" sz="1400"/>
                      <a:pPr>
                        <a:defRPr/>
                      </a:pPr>
                      <a:t>[CATEGORY NAME]</a:t>
                    </a:fld>
                    <a:r>
                      <a:rPr lang="en-US" sz="1400" baseline="0" dirty="0"/>
                      <a:t>, </a:t>
                    </a:r>
                    <a:fld id="{912F6399-2B32-40CF-BF72-6CBB071D72FB}" type="VALUE">
                      <a:rPr lang="en-US" sz="1400" baseline="0"/>
                      <a:pPr>
                        <a:defRPr/>
                      </a:pPr>
                      <a:t>[VALUE]</a:t>
                    </a:fld>
                    <a:r>
                      <a:rPr lang="en-US" sz="1400" baseline="0" dirty="0"/>
                      <a:t>, </a:t>
                    </a:r>
                    <a:fld id="{8D2FFFE9-BF50-4C7D-96D5-8A28D8D4E682}" type="PERCENTAGE">
                      <a:rPr lang="en-US" sz="1400" baseline="0"/>
                      <a:pPr>
                        <a:defRPr/>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28083551029164933"/>
                      <c:h val="0.18486885700237887"/>
                    </c:manualLayout>
                  </c15:layout>
                  <c15:dlblFieldTable/>
                  <c15:showDataLabelsRange val="0"/>
                </c:ext>
                <c:ext xmlns:c16="http://schemas.microsoft.com/office/drawing/2014/chart" uri="{C3380CC4-5D6E-409C-BE32-E72D297353CC}">
                  <c16:uniqueId val="{00000001-92F9-46E7-869C-27C76BA9DF0A}"/>
                </c:ext>
              </c:extLst>
            </c:dLbl>
            <c:dLbl>
              <c:idx val="1"/>
              <c:layout>
                <c:manualLayout>
                  <c:x val="-0.25517091946875847"/>
                  <c:y val="5.9435618864000311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F7A95A9D-F53C-4265-9557-9BD3DAB708DB}" type="CATEGORYNAME">
                      <a:rPr lang="en-US" sz="1400"/>
                      <a:pPr>
                        <a:defRPr/>
                      </a:pPr>
                      <a:t>[CATEGORY NAME]</a:t>
                    </a:fld>
                    <a:r>
                      <a:rPr lang="en-US" sz="1400" baseline="0" dirty="0"/>
                      <a:t>, </a:t>
                    </a:r>
                    <a:fld id="{85887F72-1929-491E-97A9-EB30B68FCF6E}" type="VALUE">
                      <a:rPr lang="en-US" sz="1400" baseline="0"/>
                      <a:pPr>
                        <a:defRPr/>
                      </a:pPr>
                      <a:t>[VALUE]</a:t>
                    </a:fld>
                    <a:r>
                      <a:rPr lang="en-US" sz="1400" baseline="0" dirty="0"/>
                      <a:t>, </a:t>
                    </a:r>
                    <a:fld id="{B00CF4A4-D4A5-4F60-8EBC-A51AE9E54551}" type="PERCENTAGE">
                      <a:rPr lang="en-US" sz="1400" baseline="0"/>
                      <a:pPr>
                        <a:defRPr/>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32083801232949788"/>
                      <c:h val="0.20229715262859152"/>
                    </c:manualLayout>
                  </c15:layout>
                  <c15:dlblFieldTable/>
                  <c15:showDataLabelsRange val="0"/>
                </c:ext>
                <c:ext xmlns:c16="http://schemas.microsoft.com/office/drawing/2014/chart" uri="{C3380CC4-5D6E-409C-BE32-E72D297353CC}">
                  <c16:uniqueId val="{00000003-92F9-46E7-869C-27C76BA9DF0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Bank_Term_Deposit!$AP$39:$AP$40</c:f>
              <c:strCache>
                <c:ptCount val="2"/>
                <c:pt idx="0">
                  <c:v>Deposits</c:v>
                </c:pt>
                <c:pt idx="1">
                  <c:v>No_Deposit</c:v>
                </c:pt>
              </c:strCache>
            </c:strRef>
          </c:cat>
          <c:val>
            <c:numRef>
              <c:f>Bank_Term_Deposit!$AQ$39:$AQ$40</c:f>
              <c:numCache>
                <c:formatCode>General</c:formatCode>
                <c:ptCount val="2"/>
                <c:pt idx="0">
                  <c:v>4640</c:v>
                </c:pt>
                <c:pt idx="1">
                  <c:v>36548</c:v>
                </c:pt>
              </c:numCache>
            </c:numRef>
          </c:val>
          <c:extLst>
            <c:ext xmlns:c16="http://schemas.microsoft.com/office/drawing/2014/chart" uri="{C3380CC4-5D6E-409C-BE32-E72D297353CC}">
              <c16:uniqueId val="{00000004-92F9-46E7-869C-27C76BA9DF0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err="1"/>
              <a:t>Deposit_Balanced</a:t>
            </a:r>
            <a:endParaRPr lang="en-US" sz="1600" dirty="0"/>
          </a:p>
        </c:rich>
      </c:tx>
      <c:layout>
        <c:manualLayout>
          <c:xMode val="edge"/>
          <c:yMode val="edge"/>
          <c:x val="0.54265137813655639"/>
          <c:y val="3.906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73-4627-BA92-F1B5680C00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73-4627-BA92-F1B5680C0065}"/>
              </c:ext>
            </c:extLst>
          </c:dPt>
          <c:dLbls>
            <c:dLbl>
              <c:idx val="0"/>
              <c:layout>
                <c:manualLayout>
                  <c:x val="0.16540347836165986"/>
                  <c:y val="0.2570325259534175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49A69A92-EAC4-4373-A049-410097441348}" type="CATEGORYNAME">
                      <a:rPr lang="en-US" sz="1400"/>
                      <a:pPr>
                        <a:defRPr/>
                      </a:pPr>
                      <a:t>[CATEGORY NAME]</a:t>
                    </a:fld>
                    <a:r>
                      <a:rPr lang="en-US" sz="1400" baseline="0" dirty="0"/>
                      <a:t>, </a:t>
                    </a:r>
                    <a:fld id="{4670D177-2898-4692-A81E-B5B26C7915DD}" type="VALUE">
                      <a:rPr lang="en-US" sz="1400" baseline="0"/>
                      <a:pPr>
                        <a:defRPr/>
                      </a:pPr>
                      <a:t>[VALUE]</a:t>
                    </a:fld>
                    <a:r>
                      <a:rPr lang="en-US" sz="1400" baseline="0" dirty="0"/>
                      <a:t>, </a:t>
                    </a:r>
                    <a:fld id="{9F772A73-87EA-4C09-88E8-B1763CA3537F}" type="PERCENTAGE">
                      <a:rPr lang="en-US" sz="1400" baseline="0"/>
                      <a:pPr>
                        <a:defRPr/>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27374312585926758"/>
                      <c:h val="0.22802042322834645"/>
                    </c:manualLayout>
                  </c15:layout>
                  <c15:dlblFieldTable/>
                  <c15:showDataLabelsRange val="0"/>
                </c:ext>
                <c:ext xmlns:c16="http://schemas.microsoft.com/office/drawing/2014/chart" uri="{C3380CC4-5D6E-409C-BE32-E72D297353CC}">
                  <c16:uniqueId val="{00000001-AB73-4627-BA92-F1B5680C0065}"/>
                </c:ext>
              </c:extLst>
            </c:dLbl>
            <c:dLbl>
              <c:idx val="1"/>
              <c:layout>
                <c:manualLayout>
                  <c:x val="-0.12742960606382747"/>
                  <c:y val="-0.35073375648861072"/>
                </c:manualLayout>
              </c:layout>
              <c:tx>
                <c:rich>
                  <a:bodyPr rot="0" spcFirstLastPara="1" vertOverflow="ellipsis" vert="horz" wrap="square" lIns="38100" tIns="19050" rIns="38100" bIns="19050" anchor="ctr" anchorCtr="0">
                    <a:noAutofit/>
                  </a:bodyPr>
                  <a:lstStyle/>
                  <a:p>
                    <a:pPr algn="ctr">
                      <a:defRPr sz="900" b="0" i="0" u="none" strike="noStrike" kern="1200" baseline="0">
                        <a:solidFill>
                          <a:schemeClr val="tx1">
                            <a:lumMod val="75000"/>
                            <a:lumOff val="25000"/>
                          </a:schemeClr>
                        </a:solidFill>
                        <a:latin typeface="+mn-lt"/>
                        <a:ea typeface="+mn-ea"/>
                        <a:cs typeface="+mn-cs"/>
                      </a:defRPr>
                    </a:pPr>
                    <a:fld id="{EE178BAC-9025-4D62-9DAE-B148E4532642}" type="CATEGORYNAME">
                      <a:rPr lang="en-US" sz="1200"/>
                      <a:pPr algn="ctr">
                        <a:defRPr/>
                      </a:pPr>
                      <a:t>[CATEGORY NAME]</a:t>
                    </a:fld>
                    <a:r>
                      <a:rPr lang="en-US" sz="1200" baseline="0" dirty="0"/>
                      <a:t>, </a:t>
                    </a:r>
                    <a:fld id="{B098AE99-0D4C-4FCF-96BF-9BED27FAA3F6}" type="VALUE">
                      <a:rPr lang="en-US" sz="1400" baseline="0"/>
                      <a:pPr algn="ctr">
                        <a:defRPr/>
                      </a:pPr>
                      <a:t>[VALUE]</a:t>
                    </a:fld>
                    <a:r>
                      <a:rPr lang="en-US" sz="1400" baseline="0" dirty="0"/>
                      <a:t>, </a:t>
                    </a:r>
                    <a:fld id="{37184483-D87B-4DCF-8182-387443014C19}" type="PERCENTAGE">
                      <a:rPr lang="en-US" sz="1400" baseline="0"/>
                      <a:pPr algn="ctr">
                        <a:defRPr/>
                      </a:pPr>
                      <a:t>[PERCENTAGE]</a:t>
                    </a:fld>
                    <a:endParaRPr lang="en-US" sz="1400" baseline="0" dirty="0"/>
                  </a:p>
                </c:rich>
              </c:tx>
              <c:spPr>
                <a:noFill/>
                <a:ln>
                  <a:noFill/>
                </a:ln>
                <a:effectLst/>
              </c:spPr>
              <c:txPr>
                <a:bodyPr rot="0" spcFirstLastPara="1" vertOverflow="ellipsis" vert="horz" wrap="square" lIns="38100" tIns="19050" rIns="38100" bIns="19050" anchor="ctr" anchorCtr="0">
                  <a:noAutofit/>
                </a:bodyPr>
                <a:lstStyle/>
                <a:p>
                  <a:pPr algn="ct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33399454232999509"/>
                      <c:h val="0.20286890414458345"/>
                    </c:manualLayout>
                  </c15:layout>
                  <c15:dlblFieldTable/>
                  <c15:showDataLabelsRange val="0"/>
                </c:ext>
                <c:ext xmlns:c16="http://schemas.microsoft.com/office/drawing/2014/chart" uri="{C3380CC4-5D6E-409C-BE32-E72D297353CC}">
                  <c16:uniqueId val="{00000003-AB73-4627-BA92-F1B5680C00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Bank_Term_Deposit_balanced!$S$16:$S$17</c:f>
              <c:strCache>
                <c:ptCount val="2"/>
                <c:pt idx="0">
                  <c:v>Deposit</c:v>
                </c:pt>
                <c:pt idx="1">
                  <c:v>No_Deposit</c:v>
                </c:pt>
              </c:strCache>
            </c:strRef>
          </c:cat>
          <c:val>
            <c:numRef>
              <c:f>Bank_Term_Deposit_balanced!$T$16:$T$17</c:f>
              <c:numCache>
                <c:formatCode>General</c:formatCode>
                <c:ptCount val="2"/>
                <c:pt idx="0">
                  <c:v>36548</c:v>
                </c:pt>
                <c:pt idx="1">
                  <c:v>36548</c:v>
                </c:pt>
              </c:numCache>
            </c:numRef>
          </c:val>
          <c:extLst>
            <c:ext xmlns:c16="http://schemas.microsoft.com/office/drawing/2014/chart" uri="{C3380CC4-5D6E-409C-BE32-E72D297353CC}">
              <c16:uniqueId val="{00000004-AB73-4627-BA92-F1B5680C0065}"/>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80" b="0" i="0" u="none" strike="noStrike" kern="1200" spc="0" baseline="0">
                <a:solidFill>
                  <a:schemeClr val="tx1"/>
                </a:solidFill>
                <a:latin typeface="+mn-lt"/>
                <a:ea typeface="+mn-ea"/>
                <a:cs typeface="+mn-cs"/>
              </a:defRPr>
            </a:pPr>
            <a:r>
              <a:rPr lang="en-US" sz="1600" dirty="0" err="1"/>
              <a:t>Deposit_Imbalanced</a:t>
            </a:r>
            <a:endParaRPr lang="en-US" sz="1600" dirty="0"/>
          </a:p>
        </c:rich>
      </c:tx>
      <c:layout>
        <c:manualLayout>
          <c:xMode val="edge"/>
          <c:yMode val="edge"/>
          <c:x val="3.5778114927093312E-2"/>
          <c:y val="3.3333436013596236E-2"/>
        </c:manualLayout>
      </c:layout>
      <c:overlay val="0"/>
      <c:spPr>
        <a:noFill/>
        <a:ln>
          <a:noFill/>
        </a:ln>
        <a:effectLst/>
      </c:spPr>
      <c:txPr>
        <a:bodyPr rot="0" spcFirstLastPara="1" vertOverflow="ellipsis" vert="horz" wrap="square" anchor="ctr" anchorCtr="1"/>
        <a:lstStyle/>
        <a:p>
          <a:pPr>
            <a:defRPr lang="en-US" sz="1080" b="0" i="0" u="none" strike="noStrike" kern="1200" spc="0" baseline="0">
              <a:solidFill>
                <a:schemeClr val="tx1"/>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B4-4E50-A196-7FD5C3719A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B4-4E50-A196-7FD5C3719A54}"/>
              </c:ext>
            </c:extLst>
          </c:dPt>
          <c:dLbls>
            <c:dLbl>
              <c:idx val="0"/>
              <c:layout>
                <c:manualLayout>
                  <c:x val="0.22173232195728781"/>
                  <c:y val="-0.11896031216550246"/>
                </c:manualLayout>
              </c:layout>
              <c:tx>
                <c:rich>
                  <a:bodyPr/>
                  <a:lstStyle/>
                  <a:p>
                    <a:fld id="{F9ADD2FA-BA37-4EB0-9E4B-76FDC296662A}" type="CATEGORYNAME">
                      <a:rPr lang="en-US" sz="1400"/>
                      <a:pPr/>
                      <a:t>[CATEGORY NAME]</a:t>
                    </a:fld>
                    <a:r>
                      <a:rPr lang="en-US" sz="1400" dirty="0"/>
                      <a:t>, </a:t>
                    </a:r>
                    <a:fld id="{912F6399-2B32-40CF-BF72-6CBB071D72FB}" type="VALUE">
                      <a:rPr lang="en-US" sz="1400"/>
                      <a:pPr/>
                      <a:t>[VALUE]</a:t>
                    </a:fld>
                    <a:r>
                      <a:rPr lang="en-US" sz="1400" dirty="0"/>
                      <a:t>, </a:t>
                    </a:r>
                    <a:fld id="{8D2FFFE9-BF50-4C7D-96D5-8A28D8D4E682}" type="PERCENTAGE">
                      <a:rPr lang="en-US" sz="1400"/>
                      <a:pPr/>
                      <a:t>[PERCENTAGE]</a:t>
                    </a:fld>
                    <a:endParaRPr lang="en-US" sz="1400" dirty="0"/>
                  </a:p>
                </c:rich>
              </c:tx>
              <c:showLegendKey val="0"/>
              <c:showVal val="1"/>
              <c:showCatName val="1"/>
              <c:showSerName val="0"/>
              <c:showPercent val="1"/>
              <c:showBubbleSize val="0"/>
              <c:extLst>
                <c:ext xmlns:c15="http://schemas.microsoft.com/office/drawing/2012/chart" uri="{CE6537A1-D6FC-4f65-9D91-7224C49458BB}">
                  <c15:layout>
                    <c:manualLayout>
                      <c:w val="0.37881588901420832"/>
                      <c:h val="0.24277239106609849"/>
                    </c:manualLayout>
                  </c15:layout>
                  <c15:dlblFieldTable/>
                  <c15:showDataLabelsRange val="0"/>
                </c:ext>
                <c:ext xmlns:c16="http://schemas.microsoft.com/office/drawing/2014/chart" uri="{C3380CC4-5D6E-409C-BE32-E72D297353CC}">
                  <c16:uniqueId val="{00000001-2CB4-4E50-A196-7FD5C3719A54}"/>
                </c:ext>
              </c:extLst>
            </c:dLbl>
            <c:dLbl>
              <c:idx val="1"/>
              <c:layout>
                <c:manualLayout>
                  <c:x val="-0.25774732873996492"/>
                  <c:y val="1.0891867135071859E-2"/>
                </c:manualLayout>
              </c:layout>
              <c:tx>
                <c:rich>
                  <a:bodyPr/>
                  <a:lstStyle/>
                  <a:p>
                    <a:fld id="{F7A95A9D-F53C-4265-9557-9BD3DAB708DB}" type="CATEGORYNAME">
                      <a:rPr lang="en-US" sz="1400"/>
                      <a:pPr/>
                      <a:t>[CATEGORY NAME]</a:t>
                    </a:fld>
                    <a:r>
                      <a:rPr lang="en-US" sz="1400" dirty="0"/>
                      <a:t>, </a:t>
                    </a:r>
                    <a:fld id="{85887F72-1929-491E-97A9-EB30B68FCF6E}" type="VALUE">
                      <a:rPr lang="en-US" sz="1400"/>
                      <a:pPr/>
                      <a:t>[VALUE]</a:t>
                    </a:fld>
                    <a:r>
                      <a:rPr lang="en-US" sz="1400" dirty="0"/>
                      <a:t>, </a:t>
                    </a:r>
                    <a:fld id="{B00CF4A4-D4A5-4F60-8EBC-A51AE9E54551}" type="PERCENTAGE">
                      <a:rPr lang="en-US" sz="1400"/>
                      <a:pPr/>
                      <a:t>[PERCENTAGE]</a:t>
                    </a:fld>
                    <a:endParaRPr lang="en-US" sz="1400" dirty="0"/>
                  </a:p>
                </c:rich>
              </c:tx>
              <c:showLegendKey val="0"/>
              <c:showVal val="1"/>
              <c:showCatName val="1"/>
              <c:showSerName val="0"/>
              <c:showPercent val="1"/>
              <c:showBubbleSize val="0"/>
              <c:extLst>
                <c:ext xmlns:c15="http://schemas.microsoft.com/office/drawing/2012/chart" uri="{CE6537A1-D6FC-4f65-9D91-7224C49458BB}">
                  <c15:layout>
                    <c:manualLayout>
                      <c:w val="0.29319330129674914"/>
                      <c:h val="0.19961522282814986"/>
                    </c:manualLayout>
                  </c15:layout>
                  <c15:dlblFieldTable/>
                  <c15:showDataLabelsRange val="0"/>
                </c:ext>
                <c:ext xmlns:c16="http://schemas.microsoft.com/office/drawing/2014/chart" uri="{C3380CC4-5D6E-409C-BE32-E72D297353CC}">
                  <c16:uniqueId val="{00000003-2CB4-4E50-A196-7FD5C3719A54}"/>
                </c:ext>
              </c:extLst>
            </c:dLbl>
            <c:spPr>
              <a:noFill/>
              <a:ln>
                <a:noFill/>
              </a:ln>
              <a:effectLst/>
            </c:spPr>
            <c:txPr>
              <a:bodyPr rot="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Bank_Term_Deposit!$AP$39:$AP$40</c:f>
              <c:strCache>
                <c:ptCount val="2"/>
                <c:pt idx="0">
                  <c:v>Deposits</c:v>
                </c:pt>
                <c:pt idx="1">
                  <c:v>No_Deposit</c:v>
                </c:pt>
              </c:strCache>
            </c:strRef>
          </c:cat>
          <c:val>
            <c:numRef>
              <c:f>Bank_Term_Deposit!$AQ$39:$AQ$40</c:f>
              <c:numCache>
                <c:formatCode>General</c:formatCode>
                <c:ptCount val="2"/>
                <c:pt idx="0">
                  <c:v>4640</c:v>
                </c:pt>
                <c:pt idx="1">
                  <c:v>36548</c:v>
                </c:pt>
              </c:numCache>
            </c:numRef>
          </c:val>
          <c:extLst>
            <c:ext xmlns:c16="http://schemas.microsoft.com/office/drawing/2014/chart" uri="{C3380CC4-5D6E-409C-BE32-E72D297353CC}">
              <c16:uniqueId val="{00000004-2CB4-4E50-A196-7FD5C3719A54}"/>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Bank_Term_Deposit!$P$2:$P$41189</cx:f>
        <cx:lvl ptCount="41188" formatCode="General">
          <cx:pt idx="0">1.1000000000000001</cx:pt>
          <cx:pt idx="1">1.1000000000000001</cx:pt>
          <cx:pt idx="2">1.1000000000000001</cx:pt>
          <cx:pt idx="3">1.1000000000000001</cx:pt>
          <cx:pt idx="4">1.1000000000000001</cx:pt>
          <cx:pt idx="5">1.1000000000000001</cx:pt>
          <cx:pt idx="6">1.1000000000000001</cx:pt>
          <cx:pt idx="7">1.1000000000000001</cx:pt>
          <cx:pt idx="8">1.1000000000000001</cx:pt>
          <cx:pt idx="9">1.1000000000000001</cx:pt>
          <cx:pt idx="10">1.1000000000000001</cx:pt>
          <cx:pt idx="11">1.1000000000000001</cx:pt>
          <cx:pt idx="12">1.1000000000000001</cx:pt>
          <cx:pt idx="13">1.1000000000000001</cx:pt>
          <cx:pt idx="14">1.1000000000000001</cx:pt>
          <cx:pt idx="15">1.1000000000000001</cx:pt>
          <cx:pt idx="16">1.1000000000000001</cx:pt>
          <cx:pt idx="17">1.1000000000000001</cx:pt>
          <cx:pt idx="18">1.1000000000000001</cx:pt>
          <cx:pt idx="19">1.1000000000000001</cx:pt>
          <cx:pt idx="20">1.1000000000000001</cx:pt>
          <cx:pt idx="21">1.1000000000000001</cx:pt>
          <cx:pt idx="22">1.1000000000000001</cx:pt>
          <cx:pt idx="23">1.1000000000000001</cx:pt>
          <cx:pt idx="24">1.1000000000000001</cx:pt>
          <cx:pt idx="25">1.1000000000000001</cx:pt>
          <cx:pt idx="26">1.1000000000000001</cx:pt>
          <cx:pt idx="27">1.1000000000000001</cx:pt>
          <cx:pt idx="28">1.1000000000000001</cx:pt>
          <cx:pt idx="29">1.1000000000000001</cx:pt>
          <cx:pt idx="30">1.1000000000000001</cx:pt>
          <cx:pt idx="31">1.1000000000000001</cx:pt>
          <cx:pt idx="32">1.1000000000000001</cx:pt>
          <cx:pt idx="33">1.1000000000000001</cx:pt>
          <cx:pt idx="34">1.1000000000000001</cx:pt>
          <cx:pt idx="35">1.1000000000000001</cx:pt>
          <cx:pt idx="36">1.1000000000000001</cx:pt>
          <cx:pt idx="37">1.1000000000000001</cx:pt>
          <cx:pt idx="38">1.1000000000000001</cx:pt>
          <cx:pt idx="39">1.1000000000000001</cx:pt>
          <cx:pt idx="40">1.1000000000000001</cx:pt>
          <cx:pt idx="41">1.1000000000000001</cx:pt>
          <cx:pt idx="42">1.1000000000000001</cx:pt>
          <cx:pt idx="43">1.1000000000000001</cx:pt>
          <cx:pt idx="44">1.1000000000000001</cx:pt>
          <cx:pt idx="45">1.1000000000000001</cx:pt>
          <cx:pt idx="46">1.1000000000000001</cx:pt>
          <cx:pt idx="47">1.1000000000000001</cx:pt>
          <cx:pt idx="48">1.1000000000000001</cx:pt>
          <cx:pt idx="49">1.1000000000000001</cx:pt>
          <cx:pt idx="50">1.1000000000000001</cx:pt>
          <cx:pt idx="51">1.1000000000000001</cx:pt>
          <cx:pt idx="52">1.1000000000000001</cx:pt>
          <cx:pt idx="53">1.1000000000000001</cx:pt>
          <cx:pt idx="54">1.1000000000000001</cx:pt>
          <cx:pt idx="55">1.1000000000000001</cx:pt>
          <cx:pt idx="56">1.1000000000000001</cx:pt>
          <cx:pt idx="57">1.1000000000000001</cx:pt>
          <cx:pt idx="58">1.1000000000000001</cx:pt>
          <cx:pt idx="59">1.1000000000000001</cx:pt>
          <cx:pt idx="60">1.1000000000000001</cx:pt>
          <cx:pt idx="61">1.1000000000000001</cx:pt>
          <cx:pt idx="62">1.1000000000000001</cx:pt>
          <cx:pt idx="63">1.1000000000000001</cx:pt>
          <cx:pt idx="64">1.1000000000000001</cx:pt>
          <cx:pt idx="65">1.1000000000000001</cx:pt>
          <cx:pt idx="66">1.1000000000000001</cx:pt>
          <cx:pt idx="67">1.1000000000000001</cx:pt>
          <cx:pt idx="68">1.1000000000000001</cx:pt>
          <cx:pt idx="69">1.1000000000000001</cx:pt>
          <cx:pt idx="70">1.1000000000000001</cx:pt>
          <cx:pt idx="71">1.1000000000000001</cx:pt>
          <cx:pt idx="72">1.1000000000000001</cx:pt>
          <cx:pt idx="73">1.1000000000000001</cx:pt>
          <cx:pt idx="74">1.1000000000000001</cx:pt>
          <cx:pt idx="75">1.1000000000000001</cx:pt>
          <cx:pt idx="76">1.1000000000000001</cx:pt>
          <cx:pt idx="77">1.1000000000000001</cx:pt>
          <cx:pt idx="78">1.1000000000000001</cx:pt>
          <cx:pt idx="79">1.1000000000000001</cx:pt>
          <cx:pt idx="80">1.1000000000000001</cx:pt>
          <cx:pt idx="81">1.1000000000000001</cx:pt>
          <cx:pt idx="82">1.1000000000000001</cx:pt>
          <cx:pt idx="83">1.1000000000000001</cx:pt>
          <cx:pt idx="84">1.1000000000000001</cx:pt>
          <cx:pt idx="85">1.1000000000000001</cx:pt>
          <cx:pt idx="86">1.1000000000000001</cx:pt>
          <cx:pt idx="87">1.1000000000000001</cx:pt>
          <cx:pt idx="88">1.1000000000000001</cx:pt>
          <cx:pt idx="89">1.1000000000000001</cx:pt>
          <cx:pt idx="90">1.1000000000000001</cx:pt>
          <cx:pt idx="91">1.1000000000000001</cx:pt>
          <cx:pt idx="92">1.1000000000000001</cx:pt>
          <cx:pt idx="93">1.1000000000000001</cx:pt>
          <cx:pt idx="94">1.1000000000000001</cx:pt>
          <cx:pt idx="95">1.1000000000000001</cx:pt>
          <cx:pt idx="96">1.1000000000000001</cx:pt>
          <cx:pt idx="97">1.1000000000000001</cx:pt>
          <cx:pt idx="98">1.1000000000000001</cx:pt>
          <cx:pt idx="99">1.1000000000000001</cx:pt>
          <cx:pt idx="100">1.1000000000000001</cx:pt>
          <cx:pt idx="101">1.1000000000000001</cx:pt>
          <cx:pt idx="102">1.1000000000000001</cx:pt>
          <cx:pt idx="103">1.1000000000000001</cx:pt>
          <cx:pt idx="104">1.1000000000000001</cx:pt>
          <cx:pt idx="105">1.1000000000000001</cx:pt>
          <cx:pt idx="106">1.1000000000000001</cx:pt>
          <cx:pt idx="107">1.1000000000000001</cx:pt>
          <cx:pt idx="108">1.1000000000000001</cx:pt>
          <cx:pt idx="109">1.1000000000000001</cx:pt>
          <cx:pt idx="110">1.1000000000000001</cx:pt>
          <cx:pt idx="111">1.1000000000000001</cx:pt>
          <cx:pt idx="112">1.1000000000000001</cx:pt>
          <cx:pt idx="113">1.1000000000000001</cx:pt>
          <cx:pt idx="114">1.1000000000000001</cx:pt>
          <cx:pt idx="115">1.1000000000000001</cx:pt>
          <cx:pt idx="116">1.1000000000000001</cx:pt>
          <cx:pt idx="117">1.1000000000000001</cx:pt>
          <cx:pt idx="118">1.1000000000000001</cx:pt>
          <cx:pt idx="119">1.1000000000000001</cx:pt>
          <cx:pt idx="120">1.1000000000000001</cx:pt>
          <cx:pt idx="121">1.1000000000000001</cx:pt>
          <cx:pt idx="122">1.1000000000000001</cx:pt>
          <cx:pt idx="123">1.1000000000000001</cx:pt>
          <cx:pt idx="124">1.1000000000000001</cx:pt>
          <cx:pt idx="125">1.1000000000000001</cx:pt>
          <cx:pt idx="126">1.1000000000000001</cx:pt>
          <cx:pt idx="127">1.1000000000000001</cx:pt>
          <cx:pt idx="128">1.1000000000000001</cx:pt>
          <cx:pt idx="129">1.1000000000000001</cx:pt>
          <cx:pt idx="130">1.1000000000000001</cx:pt>
          <cx:pt idx="131">1.1000000000000001</cx:pt>
          <cx:pt idx="132">1.1000000000000001</cx:pt>
          <cx:pt idx="133">1.1000000000000001</cx:pt>
          <cx:pt idx="134">1.1000000000000001</cx:pt>
          <cx:pt idx="135">1.1000000000000001</cx:pt>
          <cx:pt idx="136">1.1000000000000001</cx:pt>
          <cx:pt idx="137">1.1000000000000001</cx:pt>
          <cx:pt idx="138">1.1000000000000001</cx:pt>
          <cx:pt idx="139">1.1000000000000001</cx:pt>
          <cx:pt idx="140">1.1000000000000001</cx:pt>
          <cx:pt idx="141">1.1000000000000001</cx:pt>
          <cx:pt idx="142">1.1000000000000001</cx:pt>
          <cx:pt idx="143">1.1000000000000001</cx:pt>
          <cx:pt idx="144">1.1000000000000001</cx:pt>
          <cx:pt idx="145">1.1000000000000001</cx:pt>
          <cx:pt idx="146">1.1000000000000001</cx:pt>
          <cx:pt idx="147">1.1000000000000001</cx:pt>
          <cx:pt idx="148">1.1000000000000001</cx:pt>
          <cx:pt idx="149">1.1000000000000001</cx:pt>
          <cx:pt idx="150">1.1000000000000001</cx:pt>
          <cx:pt idx="151">1.1000000000000001</cx:pt>
          <cx:pt idx="152">1.1000000000000001</cx:pt>
          <cx:pt idx="153">1.1000000000000001</cx:pt>
          <cx:pt idx="154">1.1000000000000001</cx:pt>
          <cx:pt idx="155">1.1000000000000001</cx:pt>
          <cx:pt idx="156">1.1000000000000001</cx:pt>
          <cx:pt idx="157">1.1000000000000001</cx:pt>
          <cx:pt idx="158">1.1000000000000001</cx:pt>
          <cx:pt idx="159">1.1000000000000001</cx:pt>
          <cx:pt idx="160">1.1000000000000001</cx:pt>
          <cx:pt idx="161">1.1000000000000001</cx:pt>
          <cx:pt idx="162">1.1000000000000001</cx:pt>
          <cx:pt idx="163">1.1000000000000001</cx:pt>
          <cx:pt idx="164">1.1000000000000001</cx:pt>
          <cx:pt idx="165">1.1000000000000001</cx:pt>
          <cx:pt idx="166">1.1000000000000001</cx:pt>
          <cx:pt idx="167">1.1000000000000001</cx:pt>
          <cx:pt idx="168">1.1000000000000001</cx:pt>
          <cx:pt idx="169">1.1000000000000001</cx:pt>
          <cx:pt idx="170">1.1000000000000001</cx:pt>
          <cx:pt idx="171">1.1000000000000001</cx:pt>
          <cx:pt idx="172">1.1000000000000001</cx:pt>
          <cx:pt idx="173">1.1000000000000001</cx:pt>
          <cx:pt idx="174">1.1000000000000001</cx:pt>
          <cx:pt idx="175">1.1000000000000001</cx:pt>
          <cx:pt idx="176">1.1000000000000001</cx:pt>
          <cx:pt idx="177">1.1000000000000001</cx:pt>
          <cx:pt idx="178">1.1000000000000001</cx:pt>
          <cx:pt idx="179">1.1000000000000001</cx:pt>
          <cx:pt idx="180">1.1000000000000001</cx:pt>
          <cx:pt idx="181">1.1000000000000001</cx:pt>
          <cx:pt idx="182">1.1000000000000001</cx:pt>
          <cx:pt idx="183">1.1000000000000001</cx:pt>
          <cx:pt idx="184">1.1000000000000001</cx:pt>
          <cx:pt idx="185">1.1000000000000001</cx:pt>
          <cx:pt idx="186">1.1000000000000001</cx:pt>
          <cx:pt idx="187">1.1000000000000001</cx:pt>
          <cx:pt idx="188">1.1000000000000001</cx:pt>
          <cx:pt idx="189">1.1000000000000001</cx:pt>
          <cx:pt idx="190">1.1000000000000001</cx:pt>
          <cx:pt idx="191">1.1000000000000001</cx:pt>
          <cx:pt idx="192">1.1000000000000001</cx:pt>
          <cx:pt idx="193">1.1000000000000001</cx:pt>
          <cx:pt idx="194">1.1000000000000001</cx:pt>
          <cx:pt idx="195">1.1000000000000001</cx:pt>
          <cx:pt idx="196">1.1000000000000001</cx:pt>
          <cx:pt idx="197">1.1000000000000001</cx:pt>
          <cx:pt idx="198">1.1000000000000001</cx:pt>
          <cx:pt idx="199">1.1000000000000001</cx:pt>
          <cx:pt idx="200">1.1000000000000001</cx:pt>
          <cx:pt idx="201">1.1000000000000001</cx:pt>
          <cx:pt idx="202">1.1000000000000001</cx:pt>
          <cx:pt idx="203">1.1000000000000001</cx:pt>
          <cx:pt idx="204">1.1000000000000001</cx:pt>
          <cx:pt idx="205">1.1000000000000001</cx:pt>
          <cx:pt idx="206">1.1000000000000001</cx:pt>
          <cx:pt idx="207">1.1000000000000001</cx:pt>
          <cx:pt idx="208">1.1000000000000001</cx:pt>
          <cx:pt idx="209">1.1000000000000001</cx:pt>
          <cx:pt idx="210">1.1000000000000001</cx:pt>
          <cx:pt idx="211">1.1000000000000001</cx:pt>
          <cx:pt idx="212">1.1000000000000001</cx:pt>
          <cx:pt idx="213">1.1000000000000001</cx:pt>
          <cx:pt idx="214">1.1000000000000001</cx:pt>
          <cx:pt idx="215">1.1000000000000001</cx:pt>
          <cx:pt idx="216">1.1000000000000001</cx:pt>
          <cx:pt idx="217">1.1000000000000001</cx:pt>
          <cx:pt idx="218">1.1000000000000001</cx:pt>
          <cx:pt idx="219">1.1000000000000001</cx:pt>
          <cx:pt idx="220">1.1000000000000001</cx:pt>
          <cx:pt idx="221">1.1000000000000001</cx:pt>
          <cx:pt idx="222">1.1000000000000001</cx:pt>
          <cx:pt idx="223">1.1000000000000001</cx:pt>
          <cx:pt idx="224">1.1000000000000001</cx:pt>
          <cx:pt idx="225">1.1000000000000001</cx:pt>
          <cx:pt idx="226">1.1000000000000001</cx:pt>
          <cx:pt idx="227">1.1000000000000001</cx:pt>
          <cx:pt idx="228">1.1000000000000001</cx:pt>
          <cx:pt idx="229">1.1000000000000001</cx:pt>
          <cx:pt idx="230">1.1000000000000001</cx:pt>
          <cx:pt idx="231">1.1000000000000001</cx:pt>
          <cx:pt idx="232">1.1000000000000001</cx:pt>
          <cx:pt idx="233">1.1000000000000001</cx:pt>
          <cx:pt idx="234">1.1000000000000001</cx:pt>
          <cx:pt idx="235">1.1000000000000001</cx:pt>
          <cx:pt idx="236">1.1000000000000001</cx:pt>
          <cx:pt idx="237">1.1000000000000001</cx:pt>
          <cx:pt idx="238">1.1000000000000001</cx:pt>
          <cx:pt idx="239">1.1000000000000001</cx:pt>
          <cx:pt idx="240">1.1000000000000001</cx:pt>
          <cx:pt idx="241">1.1000000000000001</cx:pt>
          <cx:pt idx="242">1.1000000000000001</cx:pt>
          <cx:pt idx="243">1.1000000000000001</cx:pt>
          <cx:pt idx="244">1.1000000000000001</cx:pt>
          <cx:pt idx="245">1.1000000000000001</cx:pt>
          <cx:pt idx="246">1.1000000000000001</cx:pt>
          <cx:pt idx="247">1.1000000000000001</cx:pt>
          <cx:pt idx="248">1.1000000000000001</cx:pt>
          <cx:pt idx="249">1.1000000000000001</cx:pt>
          <cx:pt idx="250">1.1000000000000001</cx:pt>
          <cx:pt idx="251">1.1000000000000001</cx:pt>
          <cx:pt idx="252">1.1000000000000001</cx:pt>
          <cx:pt idx="253">1.1000000000000001</cx:pt>
          <cx:pt idx="254">1.1000000000000001</cx:pt>
          <cx:pt idx="255">1.1000000000000001</cx:pt>
          <cx:pt idx="256">1.1000000000000001</cx:pt>
          <cx:pt idx="257">1.1000000000000001</cx:pt>
          <cx:pt idx="258">1.1000000000000001</cx:pt>
          <cx:pt idx="259">1.1000000000000001</cx:pt>
          <cx:pt idx="260">1.1000000000000001</cx:pt>
          <cx:pt idx="261">1.1000000000000001</cx:pt>
          <cx:pt idx="262">1.1000000000000001</cx:pt>
          <cx:pt idx="263">1.1000000000000001</cx:pt>
          <cx:pt idx="264">1.1000000000000001</cx:pt>
          <cx:pt idx="265">1.1000000000000001</cx:pt>
          <cx:pt idx="266">1.1000000000000001</cx:pt>
          <cx:pt idx="267">1.1000000000000001</cx:pt>
          <cx:pt idx="268">1.1000000000000001</cx:pt>
          <cx:pt idx="269">1.1000000000000001</cx:pt>
          <cx:pt idx="270">1.1000000000000001</cx:pt>
          <cx:pt idx="271">1.1000000000000001</cx:pt>
          <cx:pt idx="272">1.1000000000000001</cx:pt>
          <cx:pt idx="273">1.1000000000000001</cx:pt>
          <cx:pt idx="274">1.1000000000000001</cx:pt>
          <cx:pt idx="275">1.1000000000000001</cx:pt>
          <cx:pt idx="276">1.1000000000000001</cx:pt>
          <cx:pt idx="277">1.1000000000000001</cx:pt>
          <cx:pt idx="278">1.1000000000000001</cx:pt>
          <cx:pt idx="279">1.1000000000000001</cx:pt>
          <cx:pt idx="280">1.1000000000000001</cx:pt>
          <cx:pt idx="281">1.1000000000000001</cx:pt>
          <cx:pt idx="282">1.1000000000000001</cx:pt>
          <cx:pt idx="283">1.1000000000000001</cx:pt>
          <cx:pt idx="284">1.1000000000000001</cx:pt>
          <cx:pt idx="285">1.1000000000000001</cx:pt>
          <cx:pt idx="286">1.1000000000000001</cx:pt>
          <cx:pt idx="287">1.1000000000000001</cx:pt>
          <cx:pt idx="288">1.1000000000000001</cx:pt>
          <cx:pt idx="289">1.1000000000000001</cx:pt>
          <cx:pt idx="290">1.1000000000000001</cx:pt>
          <cx:pt idx="291">1.1000000000000001</cx:pt>
          <cx:pt idx="292">1.1000000000000001</cx:pt>
          <cx:pt idx="293">1.1000000000000001</cx:pt>
          <cx:pt idx="294">1.1000000000000001</cx:pt>
          <cx:pt idx="295">1.1000000000000001</cx:pt>
          <cx:pt idx="296">1.1000000000000001</cx:pt>
          <cx:pt idx="297">1.1000000000000001</cx:pt>
          <cx:pt idx="298">1.1000000000000001</cx:pt>
          <cx:pt idx="299">1.1000000000000001</cx:pt>
          <cx:pt idx="300">1.1000000000000001</cx:pt>
          <cx:pt idx="301">1.1000000000000001</cx:pt>
          <cx:pt idx="302">1.1000000000000001</cx:pt>
          <cx:pt idx="303">1.1000000000000001</cx:pt>
          <cx:pt idx="304">1.1000000000000001</cx:pt>
          <cx:pt idx="305">1.1000000000000001</cx:pt>
          <cx:pt idx="306">1.1000000000000001</cx:pt>
          <cx:pt idx="307">1.1000000000000001</cx:pt>
          <cx:pt idx="308">1.1000000000000001</cx:pt>
          <cx:pt idx="309">1.1000000000000001</cx:pt>
          <cx:pt idx="310">1.1000000000000001</cx:pt>
          <cx:pt idx="311">1.1000000000000001</cx:pt>
          <cx:pt idx="312">1.1000000000000001</cx:pt>
          <cx:pt idx="313">1.1000000000000001</cx:pt>
          <cx:pt idx="314">1.1000000000000001</cx:pt>
          <cx:pt idx="315">1.1000000000000001</cx:pt>
          <cx:pt idx="316">1.1000000000000001</cx:pt>
          <cx:pt idx="317">1.1000000000000001</cx:pt>
          <cx:pt idx="318">1.1000000000000001</cx:pt>
          <cx:pt idx="319">1.1000000000000001</cx:pt>
          <cx:pt idx="320">1.1000000000000001</cx:pt>
          <cx:pt idx="321">1.1000000000000001</cx:pt>
          <cx:pt idx="322">1.1000000000000001</cx:pt>
          <cx:pt idx="323">1.1000000000000001</cx:pt>
          <cx:pt idx="324">1.1000000000000001</cx:pt>
          <cx:pt idx="325">1.1000000000000001</cx:pt>
          <cx:pt idx="326">1.1000000000000001</cx:pt>
          <cx:pt idx="327">1.1000000000000001</cx:pt>
          <cx:pt idx="328">1.1000000000000001</cx:pt>
          <cx:pt idx="329">1.1000000000000001</cx:pt>
          <cx:pt idx="330">1.1000000000000001</cx:pt>
          <cx:pt idx="331">1.1000000000000001</cx:pt>
          <cx:pt idx="332">1.1000000000000001</cx:pt>
          <cx:pt idx="333">1.1000000000000001</cx:pt>
          <cx:pt idx="334">1.1000000000000001</cx:pt>
          <cx:pt idx="335">1.1000000000000001</cx:pt>
          <cx:pt idx="336">1.1000000000000001</cx:pt>
          <cx:pt idx="337">1.1000000000000001</cx:pt>
          <cx:pt idx="338">1.1000000000000001</cx:pt>
          <cx:pt idx="339">1.1000000000000001</cx:pt>
          <cx:pt idx="340">1.1000000000000001</cx:pt>
          <cx:pt idx="341">1.1000000000000001</cx:pt>
          <cx:pt idx="342">1.1000000000000001</cx:pt>
          <cx:pt idx="343">1.1000000000000001</cx:pt>
          <cx:pt idx="344">1.1000000000000001</cx:pt>
          <cx:pt idx="345">1.1000000000000001</cx:pt>
          <cx:pt idx="346">1.1000000000000001</cx:pt>
          <cx:pt idx="347">1.1000000000000001</cx:pt>
          <cx:pt idx="348">1.1000000000000001</cx:pt>
          <cx:pt idx="349">1.1000000000000001</cx:pt>
          <cx:pt idx="350">1.1000000000000001</cx:pt>
          <cx:pt idx="351">1.1000000000000001</cx:pt>
          <cx:pt idx="352">1.1000000000000001</cx:pt>
          <cx:pt idx="353">1.1000000000000001</cx:pt>
          <cx:pt idx="354">1.1000000000000001</cx:pt>
          <cx:pt idx="355">1.1000000000000001</cx:pt>
          <cx:pt idx="356">1.1000000000000001</cx:pt>
          <cx:pt idx="357">1.1000000000000001</cx:pt>
          <cx:pt idx="358">1.1000000000000001</cx:pt>
          <cx:pt idx="359">1.1000000000000001</cx:pt>
          <cx:pt idx="360">1.1000000000000001</cx:pt>
          <cx:pt idx="361">1.1000000000000001</cx:pt>
          <cx:pt idx="362">1.1000000000000001</cx:pt>
          <cx:pt idx="363">1.1000000000000001</cx:pt>
          <cx:pt idx="364">1.1000000000000001</cx:pt>
          <cx:pt idx="365">1.1000000000000001</cx:pt>
          <cx:pt idx="366">1.1000000000000001</cx:pt>
          <cx:pt idx="367">1.1000000000000001</cx:pt>
          <cx:pt idx="368">1.1000000000000001</cx:pt>
          <cx:pt idx="369">1.1000000000000001</cx:pt>
          <cx:pt idx="370">1.1000000000000001</cx:pt>
          <cx:pt idx="371">1.1000000000000001</cx:pt>
          <cx:pt idx="372">1.1000000000000001</cx:pt>
          <cx:pt idx="373">1.1000000000000001</cx:pt>
          <cx:pt idx="374">1.1000000000000001</cx:pt>
          <cx:pt idx="375">1.1000000000000001</cx:pt>
          <cx:pt idx="376">1.1000000000000001</cx:pt>
          <cx:pt idx="377">1.1000000000000001</cx:pt>
          <cx:pt idx="378">1.1000000000000001</cx:pt>
          <cx:pt idx="379">1.1000000000000001</cx:pt>
          <cx:pt idx="380">1.1000000000000001</cx:pt>
          <cx:pt idx="381">1.1000000000000001</cx:pt>
          <cx:pt idx="382">1.1000000000000001</cx:pt>
          <cx:pt idx="383">1.1000000000000001</cx:pt>
          <cx:pt idx="384">1.1000000000000001</cx:pt>
          <cx:pt idx="385">1.1000000000000001</cx:pt>
          <cx:pt idx="386">1.1000000000000001</cx:pt>
          <cx:pt idx="387">1.1000000000000001</cx:pt>
          <cx:pt idx="388">1.1000000000000001</cx:pt>
          <cx:pt idx="389">1.1000000000000001</cx:pt>
          <cx:pt idx="390">1.1000000000000001</cx:pt>
          <cx:pt idx="391">1.1000000000000001</cx:pt>
          <cx:pt idx="392">1.1000000000000001</cx:pt>
          <cx:pt idx="393">1.1000000000000001</cx:pt>
          <cx:pt idx="394">1.1000000000000001</cx:pt>
          <cx:pt idx="395">1.1000000000000001</cx:pt>
          <cx:pt idx="396">1.1000000000000001</cx:pt>
          <cx:pt idx="397">1.1000000000000001</cx:pt>
          <cx:pt idx="398">1.1000000000000001</cx:pt>
          <cx:pt idx="399">1.1000000000000001</cx:pt>
          <cx:pt idx="400">1.1000000000000001</cx:pt>
          <cx:pt idx="401">1.1000000000000001</cx:pt>
          <cx:pt idx="402">1.1000000000000001</cx:pt>
          <cx:pt idx="403">1.1000000000000001</cx:pt>
          <cx:pt idx="404">1.1000000000000001</cx:pt>
          <cx:pt idx="405">1.1000000000000001</cx:pt>
          <cx:pt idx="406">1.1000000000000001</cx:pt>
          <cx:pt idx="407">1.1000000000000001</cx:pt>
          <cx:pt idx="408">1.1000000000000001</cx:pt>
          <cx:pt idx="409">1.1000000000000001</cx:pt>
          <cx:pt idx="410">1.1000000000000001</cx:pt>
          <cx:pt idx="411">1.1000000000000001</cx:pt>
          <cx:pt idx="412">1.1000000000000001</cx:pt>
          <cx:pt idx="413">1.1000000000000001</cx:pt>
          <cx:pt idx="414">1.1000000000000001</cx:pt>
          <cx:pt idx="415">1.1000000000000001</cx:pt>
          <cx:pt idx="416">1.1000000000000001</cx:pt>
          <cx:pt idx="417">1.1000000000000001</cx:pt>
          <cx:pt idx="418">1.1000000000000001</cx:pt>
          <cx:pt idx="419">1.1000000000000001</cx:pt>
          <cx:pt idx="420">1.1000000000000001</cx:pt>
          <cx:pt idx="421">1.1000000000000001</cx:pt>
          <cx:pt idx="422">1.1000000000000001</cx:pt>
          <cx:pt idx="423">1.1000000000000001</cx:pt>
          <cx:pt idx="424">1.1000000000000001</cx:pt>
          <cx:pt idx="425">1.1000000000000001</cx:pt>
          <cx:pt idx="426">1.1000000000000001</cx:pt>
          <cx:pt idx="427">1.1000000000000001</cx:pt>
          <cx:pt idx="428">1.1000000000000001</cx:pt>
          <cx:pt idx="429">1.1000000000000001</cx:pt>
          <cx:pt idx="430">1.1000000000000001</cx:pt>
          <cx:pt idx="431">1.1000000000000001</cx:pt>
          <cx:pt idx="432">1.1000000000000001</cx:pt>
          <cx:pt idx="433">1.1000000000000001</cx:pt>
          <cx:pt idx="434">1.1000000000000001</cx:pt>
          <cx:pt idx="435">1.1000000000000001</cx:pt>
          <cx:pt idx="436">1.1000000000000001</cx:pt>
          <cx:pt idx="437">1.1000000000000001</cx:pt>
          <cx:pt idx="438">1.1000000000000001</cx:pt>
          <cx:pt idx="439">1.1000000000000001</cx:pt>
          <cx:pt idx="440">1.1000000000000001</cx:pt>
          <cx:pt idx="441">1.1000000000000001</cx:pt>
          <cx:pt idx="442">1.1000000000000001</cx:pt>
          <cx:pt idx="443">1.1000000000000001</cx:pt>
          <cx:pt idx="444">1.1000000000000001</cx:pt>
          <cx:pt idx="445">1.1000000000000001</cx:pt>
          <cx:pt idx="446">1.1000000000000001</cx:pt>
          <cx:pt idx="447">1.1000000000000001</cx:pt>
          <cx:pt idx="448">1.1000000000000001</cx:pt>
          <cx:pt idx="449">1.1000000000000001</cx:pt>
          <cx:pt idx="450">1.1000000000000001</cx:pt>
          <cx:pt idx="451">1.1000000000000001</cx:pt>
          <cx:pt idx="452">1.1000000000000001</cx:pt>
          <cx:pt idx="453">1.1000000000000001</cx:pt>
          <cx:pt idx="454">1.1000000000000001</cx:pt>
          <cx:pt idx="455">1.1000000000000001</cx:pt>
          <cx:pt idx="456">1.1000000000000001</cx:pt>
          <cx:pt idx="457">1.1000000000000001</cx:pt>
          <cx:pt idx="458">1.1000000000000001</cx:pt>
          <cx:pt idx="459">1.1000000000000001</cx:pt>
          <cx:pt idx="460">1.1000000000000001</cx:pt>
          <cx:pt idx="461">1.1000000000000001</cx:pt>
          <cx:pt idx="462">1.1000000000000001</cx:pt>
          <cx:pt idx="463">1.1000000000000001</cx:pt>
          <cx:pt idx="464">1.1000000000000001</cx:pt>
          <cx:pt idx="465">1.1000000000000001</cx:pt>
          <cx:pt idx="466">1.1000000000000001</cx:pt>
          <cx:pt idx="467">1.1000000000000001</cx:pt>
          <cx:pt idx="468">1.1000000000000001</cx:pt>
          <cx:pt idx="469">1.1000000000000001</cx:pt>
          <cx:pt idx="470">1.1000000000000001</cx:pt>
          <cx:pt idx="471">1.1000000000000001</cx:pt>
          <cx:pt idx="472">1.1000000000000001</cx:pt>
          <cx:pt idx="473">1.1000000000000001</cx:pt>
          <cx:pt idx="474">1.1000000000000001</cx:pt>
          <cx:pt idx="475">1.1000000000000001</cx:pt>
          <cx:pt idx="476">1.1000000000000001</cx:pt>
          <cx:pt idx="477">1.1000000000000001</cx:pt>
          <cx:pt idx="478">1.1000000000000001</cx:pt>
          <cx:pt idx="479">1.1000000000000001</cx:pt>
          <cx:pt idx="480">1.1000000000000001</cx:pt>
          <cx:pt idx="481">1.1000000000000001</cx:pt>
          <cx:pt idx="482">1.1000000000000001</cx:pt>
          <cx:pt idx="483">1.1000000000000001</cx:pt>
          <cx:pt idx="484">1.1000000000000001</cx:pt>
          <cx:pt idx="485">1.1000000000000001</cx:pt>
          <cx:pt idx="486">1.1000000000000001</cx:pt>
          <cx:pt idx="487">1.1000000000000001</cx:pt>
          <cx:pt idx="488">1.1000000000000001</cx:pt>
          <cx:pt idx="489">1.1000000000000001</cx:pt>
          <cx:pt idx="490">1.1000000000000001</cx:pt>
          <cx:pt idx="491">1.1000000000000001</cx:pt>
          <cx:pt idx="492">1.1000000000000001</cx:pt>
          <cx:pt idx="493">1.1000000000000001</cx:pt>
          <cx:pt idx="494">1.1000000000000001</cx:pt>
          <cx:pt idx="495">1.1000000000000001</cx:pt>
          <cx:pt idx="496">1.1000000000000001</cx:pt>
          <cx:pt idx="497">1.1000000000000001</cx:pt>
          <cx:pt idx="498">1.1000000000000001</cx:pt>
          <cx:pt idx="499">1.1000000000000001</cx:pt>
          <cx:pt idx="500">1.1000000000000001</cx:pt>
          <cx:pt idx="501">1.1000000000000001</cx:pt>
          <cx:pt idx="502">1.1000000000000001</cx:pt>
          <cx:pt idx="503">1.1000000000000001</cx:pt>
          <cx:pt idx="504">1.1000000000000001</cx:pt>
          <cx:pt idx="505">1.1000000000000001</cx:pt>
          <cx:pt idx="506">1.1000000000000001</cx:pt>
          <cx:pt idx="507">1.1000000000000001</cx:pt>
          <cx:pt idx="508">1.1000000000000001</cx:pt>
          <cx:pt idx="509">1.1000000000000001</cx:pt>
          <cx:pt idx="510">1.1000000000000001</cx:pt>
          <cx:pt idx="511">1.1000000000000001</cx:pt>
          <cx:pt idx="512">1.1000000000000001</cx:pt>
          <cx:pt idx="513">1.1000000000000001</cx:pt>
          <cx:pt idx="514">1.1000000000000001</cx:pt>
          <cx:pt idx="515">1.1000000000000001</cx:pt>
          <cx:pt idx="516">1.1000000000000001</cx:pt>
          <cx:pt idx="517">1.1000000000000001</cx:pt>
          <cx:pt idx="518">1.1000000000000001</cx:pt>
          <cx:pt idx="519">1.1000000000000001</cx:pt>
          <cx:pt idx="520">1.1000000000000001</cx:pt>
          <cx:pt idx="521">1.1000000000000001</cx:pt>
          <cx:pt idx="522">1.1000000000000001</cx:pt>
          <cx:pt idx="523">1.1000000000000001</cx:pt>
          <cx:pt idx="524">1.1000000000000001</cx:pt>
          <cx:pt idx="525">1.1000000000000001</cx:pt>
          <cx:pt idx="526">1.1000000000000001</cx:pt>
          <cx:pt idx="527">1.1000000000000001</cx:pt>
          <cx:pt idx="528">1.1000000000000001</cx:pt>
          <cx:pt idx="529">1.1000000000000001</cx:pt>
          <cx:pt idx="530">1.1000000000000001</cx:pt>
          <cx:pt idx="531">1.1000000000000001</cx:pt>
          <cx:pt idx="532">1.1000000000000001</cx:pt>
          <cx:pt idx="533">1.1000000000000001</cx:pt>
          <cx:pt idx="534">1.1000000000000001</cx:pt>
          <cx:pt idx="535">1.1000000000000001</cx:pt>
          <cx:pt idx="536">1.1000000000000001</cx:pt>
          <cx:pt idx="537">1.1000000000000001</cx:pt>
          <cx:pt idx="538">1.1000000000000001</cx:pt>
          <cx:pt idx="539">1.1000000000000001</cx:pt>
          <cx:pt idx="540">1.1000000000000001</cx:pt>
          <cx:pt idx="541">1.1000000000000001</cx:pt>
          <cx:pt idx="542">1.1000000000000001</cx:pt>
          <cx:pt idx="543">1.1000000000000001</cx:pt>
          <cx:pt idx="544">1.1000000000000001</cx:pt>
          <cx:pt idx="545">1.1000000000000001</cx:pt>
          <cx:pt idx="546">1.1000000000000001</cx:pt>
          <cx:pt idx="547">1.1000000000000001</cx:pt>
          <cx:pt idx="548">1.1000000000000001</cx:pt>
          <cx:pt idx="549">1.1000000000000001</cx:pt>
          <cx:pt idx="550">1.1000000000000001</cx:pt>
          <cx:pt idx="551">1.1000000000000001</cx:pt>
          <cx:pt idx="552">1.1000000000000001</cx:pt>
          <cx:pt idx="553">1.1000000000000001</cx:pt>
          <cx:pt idx="554">1.1000000000000001</cx:pt>
          <cx:pt idx="555">1.1000000000000001</cx:pt>
          <cx:pt idx="556">1.1000000000000001</cx:pt>
          <cx:pt idx="557">1.1000000000000001</cx:pt>
          <cx:pt idx="558">1.1000000000000001</cx:pt>
          <cx:pt idx="559">1.1000000000000001</cx:pt>
          <cx:pt idx="560">1.1000000000000001</cx:pt>
          <cx:pt idx="561">1.1000000000000001</cx:pt>
          <cx:pt idx="562">1.1000000000000001</cx:pt>
          <cx:pt idx="563">1.1000000000000001</cx:pt>
          <cx:pt idx="564">1.1000000000000001</cx:pt>
          <cx:pt idx="565">1.1000000000000001</cx:pt>
          <cx:pt idx="566">1.1000000000000001</cx:pt>
          <cx:pt idx="567">1.1000000000000001</cx:pt>
          <cx:pt idx="568">1.1000000000000001</cx:pt>
          <cx:pt idx="569">1.1000000000000001</cx:pt>
          <cx:pt idx="570">1.1000000000000001</cx:pt>
          <cx:pt idx="571">1.1000000000000001</cx:pt>
          <cx:pt idx="572">1.1000000000000001</cx:pt>
          <cx:pt idx="573">1.1000000000000001</cx:pt>
          <cx:pt idx="574">1.1000000000000001</cx:pt>
          <cx:pt idx="575">1.1000000000000001</cx:pt>
          <cx:pt idx="576">1.1000000000000001</cx:pt>
          <cx:pt idx="577">1.1000000000000001</cx:pt>
          <cx:pt idx="578">1.1000000000000001</cx:pt>
          <cx:pt idx="579">1.1000000000000001</cx:pt>
          <cx:pt idx="580">1.1000000000000001</cx:pt>
          <cx:pt idx="581">1.1000000000000001</cx:pt>
          <cx:pt idx="582">1.1000000000000001</cx:pt>
          <cx:pt idx="583">1.1000000000000001</cx:pt>
          <cx:pt idx="584">1.1000000000000001</cx:pt>
          <cx:pt idx="585">1.1000000000000001</cx:pt>
          <cx:pt idx="586">1.1000000000000001</cx:pt>
          <cx:pt idx="587">1.1000000000000001</cx:pt>
          <cx:pt idx="588">1.1000000000000001</cx:pt>
          <cx:pt idx="589">1.1000000000000001</cx:pt>
          <cx:pt idx="590">1.1000000000000001</cx:pt>
          <cx:pt idx="591">1.1000000000000001</cx:pt>
          <cx:pt idx="592">1.1000000000000001</cx:pt>
          <cx:pt idx="593">1.1000000000000001</cx:pt>
          <cx:pt idx="594">1.1000000000000001</cx:pt>
          <cx:pt idx="595">1.1000000000000001</cx:pt>
          <cx:pt idx="596">1.1000000000000001</cx:pt>
          <cx:pt idx="597">1.1000000000000001</cx:pt>
          <cx:pt idx="598">1.1000000000000001</cx:pt>
          <cx:pt idx="599">1.1000000000000001</cx:pt>
          <cx:pt idx="600">1.1000000000000001</cx:pt>
          <cx:pt idx="601">1.1000000000000001</cx:pt>
          <cx:pt idx="602">1.1000000000000001</cx:pt>
          <cx:pt idx="603">1.1000000000000001</cx:pt>
          <cx:pt idx="604">1.1000000000000001</cx:pt>
          <cx:pt idx="605">1.1000000000000001</cx:pt>
          <cx:pt idx="606">1.1000000000000001</cx:pt>
          <cx:pt idx="607">1.1000000000000001</cx:pt>
          <cx:pt idx="608">1.1000000000000001</cx:pt>
          <cx:pt idx="609">1.1000000000000001</cx:pt>
          <cx:pt idx="610">1.1000000000000001</cx:pt>
          <cx:pt idx="611">1.1000000000000001</cx:pt>
          <cx:pt idx="612">1.1000000000000001</cx:pt>
          <cx:pt idx="613">1.1000000000000001</cx:pt>
          <cx:pt idx="614">1.1000000000000001</cx:pt>
          <cx:pt idx="615">1.1000000000000001</cx:pt>
          <cx:pt idx="616">1.1000000000000001</cx:pt>
          <cx:pt idx="617">1.1000000000000001</cx:pt>
          <cx:pt idx="618">1.1000000000000001</cx:pt>
          <cx:pt idx="619">1.1000000000000001</cx:pt>
          <cx:pt idx="620">1.1000000000000001</cx:pt>
          <cx:pt idx="621">1.1000000000000001</cx:pt>
          <cx:pt idx="622">1.1000000000000001</cx:pt>
          <cx:pt idx="623">1.1000000000000001</cx:pt>
          <cx:pt idx="624">1.1000000000000001</cx:pt>
          <cx:pt idx="625">1.1000000000000001</cx:pt>
          <cx:pt idx="626">1.1000000000000001</cx:pt>
          <cx:pt idx="627">1.1000000000000001</cx:pt>
          <cx:pt idx="628">1.1000000000000001</cx:pt>
          <cx:pt idx="629">1.1000000000000001</cx:pt>
          <cx:pt idx="630">1.1000000000000001</cx:pt>
          <cx:pt idx="631">1.1000000000000001</cx:pt>
          <cx:pt idx="632">1.1000000000000001</cx:pt>
          <cx:pt idx="633">1.1000000000000001</cx:pt>
          <cx:pt idx="634">1.1000000000000001</cx:pt>
          <cx:pt idx="635">1.1000000000000001</cx:pt>
          <cx:pt idx="636">1.1000000000000001</cx:pt>
          <cx:pt idx="637">1.1000000000000001</cx:pt>
          <cx:pt idx="638">1.1000000000000001</cx:pt>
          <cx:pt idx="639">1.1000000000000001</cx:pt>
          <cx:pt idx="640">1.1000000000000001</cx:pt>
          <cx:pt idx="641">1.1000000000000001</cx:pt>
          <cx:pt idx="642">1.1000000000000001</cx:pt>
          <cx:pt idx="643">1.1000000000000001</cx:pt>
          <cx:pt idx="644">1.1000000000000001</cx:pt>
          <cx:pt idx="645">1.1000000000000001</cx:pt>
          <cx:pt idx="646">1.1000000000000001</cx:pt>
          <cx:pt idx="647">1.1000000000000001</cx:pt>
          <cx:pt idx="648">1.1000000000000001</cx:pt>
          <cx:pt idx="649">1.1000000000000001</cx:pt>
          <cx:pt idx="650">1.1000000000000001</cx:pt>
          <cx:pt idx="651">1.1000000000000001</cx:pt>
          <cx:pt idx="652">1.1000000000000001</cx:pt>
          <cx:pt idx="653">1.1000000000000001</cx:pt>
          <cx:pt idx="654">1.1000000000000001</cx:pt>
          <cx:pt idx="655">1.1000000000000001</cx:pt>
          <cx:pt idx="656">1.1000000000000001</cx:pt>
          <cx:pt idx="657">1.1000000000000001</cx:pt>
          <cx:pt idx="658">1.1000000000000001</cx:pt>
          <cx:pt idx="659">1.1000000000000001</cx:pt>
          <cx:pt idx="660">1.1000000000000001</cx:pt>
          <cx:pt idx="661">1.1000000000000001</cx:pt>
          <cx:pt idx="662">1.1000000000000001</cx:pt>
          <cx:pt idx="663">1.1000000000000001</cx:pt>
          <cx:pt idx="664">1.1000000000000001</cx:pt>
          <cx:pt idx="665">1.1000000000000001</cx:pt>
          <cx:pt idx="666">1.1000000000000001</cx:pt>
          <cx:pt idx="667">1.1000000000000001</cx:pt>
          <cx:pt idx="668">1.1000000000000001</cx:pt>
          <cx:pt idx="669">1.1000000000000001</cx:pt>
          <cx:pt idx="670">1.1000000000000001</cx:pt>
          <cx:pt idx="671">1.1000000000000001</cx:pt>
          <cx:pt idx="672">1.1000000000000001</cx:pt>
          <cx:pt idx="673">1.1000000000000001</cx:pt>
          <cx:pt idx="674">1.1000000000000001</cx:pt>
          <cx:pt idx="675">1.1000000000000001</cx:pt>
          <cx:pt idx="676">1.1000000000000001</cx:pt>
          <cx:pt idx="677">1.1000000000000001</cx:pt>
          <cx:pt idx="678">1.1000000000000001</cx:pt>
          <cx:pt idx="679">1.1000000000000001</cx:pt>
          <cx:pt idx="680">1.1000000000000001</cx:pt>
          <cx:pt idx="681">1.1000000000000001</cx:pt>
          <cx:pt idx="682">1.1000000000000001</cx:pt>
          <cx:pt idx="683">1.1000000000000001</cx:pt>
          <cx:pt idx="684">1.1000000000000001</cx:pt>
          <cx:pt idx="685">1.1000000000000001</cx:pt>
          <cx:pt idx="686">1.1000000000000001</cx:pt>
          <cx:pt idx="687">1.1000000000000001</cx:pt>
          <cx:pt idx="688">1.1000000000000001</cx:pt>
          <cx:pt idx="689">1.1000000000000001</cx:pt>
          <cx:pt idx="690">1.1000000000000001</cx:pt>
          <cx:pt idx="691">1.1000000000000001</cx:pt>
          <cx:pt idx="692">1.1000000000000001</cx:pt>
          <cx:pt idx="693">1.1000000000000001</cx:pt>
          <cx:pt idx="694">1.1000000000000001</cx:pt>
          <cx:pt idx="695">1.1000000000000001</cx:pt>
          <cx:pt idx="696">1.1000000000000001</cx:pt>
          <cx:pt idx="697">1.1000000000000001</cx:pt>
          <cx:pt idx="698">1.1000000000000001</cx:pt>
          <cx:pt idx="699">1.1000000000000001</cx:pt>
          <cx:pt idx="700">1.1000000000000001</cx:pt>
          <cx:pt idx="701">1.1000000000000001</cx:pt>
          <cx:pt idx="702">1.1000000000000001</cx:pt>
          <cx:pt idx="703">1.1000000000000001</cx:pt>
          <cx:pt idx="704">1.1000000000000001</cx:pt>
          <cx:pt idx="705">1.1000000000000001</cx:pt>
          <cx:pt idx="706">1.1000000000000001</cx:pt>
          <cx:pt idx="707">1.1000000000000001</cx:pt>
          <cx:pt idx="708">1.1000000000000001</cx:pt>
          <cx:pt idx="709">1.1000000000000001</cx:pt>
          <cx:pt idx="710">1.1000000000000001</cx:pt>
          <cx:pt idx="711">1.1000000000000001</cx:pt>
          <cx:pt idx="712">1.1000000000000001</cx:pt>
          <cx:pt idx="713">1.1000000000000001</cx:pt>
          <cx:pt idx="714">1.1000000000000001</cx:pt>
          <cx:pt idx="715">1.1000000000000001</cx:pt>
          <cx:pt idx="716">1.1000000000000001</cx:pt>
          <cx:pt idx="717">1.1000000000000001</cx:pt>
          <cx:pt idx="718">1.1000000000000001</cx:pt>
          <cx:pt idx="719">1.1000000000000001</cx:pt>
          <cx:pt idx="720">1.1000000000000001</cx:pt>
          <cx:pt idx="721">1.1000000000000001</cx:pt>
          <cx:pt idx="722">1.1000000000000001</cx:pt>
          <cx:pt idx="723">1.1000000000000001</cx:pt>
          <cx:pt idx="724">1.1000000000000001</cx:pt>
          <cx:pt idx="725">1.1000000000000001</cx:pt>
          <cx:pt idx="726">1.1000000000000001</cx:pt>
          <cx:pt idx="727">1.1000000000000001</cx:pt>
          <cx:pt idx="728">1.1000000000000001</cx:pt>
          <cx:pt idx="729">1.1000000000000001</cx:pt>
          <cx:pt idx="730">1.1000000000000001</cx:pt>
          <cx:pt idx="731">1.1000000000000001</cx:pt>
          <cx:pt idx="732">1.1000000000000001</cx:pt>
          <cx:pt idx="733">1.1000000000000001</cx:pt>
          <cx:pt idx="734">1.1000000000000001</cx:pt>
          <cx:pt idx="735">1.1000000000000001</cx:pt>
          <cx:pt idx="736">1.1000000000000001</cx:pt>
          <cx:pt idx="737">1.1000000000000001</cx:pt>
          <cx:pt idx="738">1.1000000000000001</cx:pt>
          <cx:pt idx="739">1.1000000000000001</cx:pt>
          <cx:pt idx="740">1.1000000000000001</cx:pt>
          <cx:pt idx="741">1.1000000000000001</cx:pt>
          <cx:pt idx="742">1.1000000000000001</cx:pt>
          <cx:pt idx="743">1.1000000000000001</cx:pt>
          <cx:pt idx="744">1.1000000000000001</cx:pt>
          <cx:pt idx="745">1.1000000000000001</cx:pt>
          <cx:pt idx="746">1.1000000000000001</cx:pt>
          <cx:pt idx="747">1.1000000000000001</cx:pt>
          <cx:pt idx="748">1.1000000000000001</cx:pt>
          <cx:pt idx="749">1.1000000000000001</cx:pt>
          <cx:pt idx="750">1.1000000000000001</cx:pt>
          <cx:pt idx="751">1.1000000000000001</cx:pt>
          <cx:pt idx="752">1.1000000000000001</cx:pt>
          <cx:pt idx="753">1.1000000000000001</cx:pt>
          <cx:pt idx="754">1.1000000000000001</cx:pt>
          <cx:pt idx="755">1.1000000000000001</cx:pt>
          <cx:pt idx="756">1.1000000000000001</cx:pt>
          <cx:pt idx="757">1.1000000000000001</cx:pt>
          <cx:pt idx="758">1.1000000000000001</cx:pt>
          <cx:pt idx="759">1.1000000000000001</cx:pt>
          <cx:pt idx="760">1.1000000000000001</cx:pt>
          <cx:pt idx="761">1.1000000000000001</cx:pt>
          <cx:pt idx="762">1.1000000000000001</cx:pt>
          <cx:pt idx="763">1.1000000000000001</cx:pt>
          <cx:pt idx="764">1.1000000000000001</cx:pt>
          <cx:pt idx="765">1.1000000000000001</cx:pt>
          <cx:pt idx="766">1.1000000000000001</cx:pt>
          <cx:pt idx="767">1.1000000000000001</cx:pt>
          <cx:pt idx="768">1.1000000000000001</cx:pt>
          <cx:pt idx="769">1.1000000000000001</cx:pt>
          <cx:pt idx="770">1.1000000000000001</cx:pt>
          <cx:pt idx="771">1.1000000000000001</cx:pt>
          <cx:pt idx="772">1.1000000000000001</cx:pt>
          <cx:pt idx="773">1.1000000000000001</cx:pt>
          <cx:pt idx="774">1.1000000000000001</cx:pt>
          <cx:pt idx="775">1.1000000000000001</cx:pt>
          <cx:pt idx="776">1.1000000000000001</cx:pt>
          <cx:pt idx="777">1.1000000000000001</cx:pt>
          <cx:pt idx="778">1.1000000000000001</cx:pt>
          <cx:pt idx="779">1.1000000000000001</cx:pt>
          <cx:pt idx="780">1.1000000000000001</cx:pt>
          <cx:pt idx="781">1.1000000000000001</cx:pt>
          <cx:pt idx="782">1.1000000000000001</cx:pt>
          <cx:pt idx="783">1.1000000000000001</cx:pt>
          <cx:pt idx="784">1.1000000000000001</cx:pt>
          <cx:pt idx="785">1.1000000000000001</cx:pt>
          <cx:pt idx="786">1.1000000000000001</cx:pt>
          <cx:pt idx="787">1.1000000000000001</cx:pt>
          <cx:pt idx="788">1.1000000000000001</cx:pt>
          <cx:pt idx="789">1.1000000000000001</cx:pt>
          <cx:pt idx="790">1.1000000000000001</cx:pt>
          <cx:pt idx="791">1.1000000000000001</cx:pt>
          <cx:pt idx="792">1.1000000000000001</cx:pt>
          <cx:pt idx="793">1.1000000000000001</cx:pt>
          <cx:pt idx="794">1.1000000000000001</cx:pt>
          <cx:pt idx="795">1.1000000000000001</cx:pt>
          <cx:pt idx="796">1.1000000000000001</cx:pt>
          <cx:pt idx="797">1.1000000000000001</cx:pt>
          <cx:pt idx="798">1.1000000000000001</cx:pt>
          <cx:pt idx="799">1.1000000000000001</cx:pt>
          <cx:pt idx="800">1.1000000000000001</cx:pt>
          <cx:pt idx="801">1.1000000000000001</cx:pt>
          <cx:pt idx="802">1.1000000000000001</cx:pt>
          <cx:pt idx="803">1.1000000000000001</cx:pt>
          <cx:pt idx="804">1.1000000000000001</cx:pt>
          <cx:pt idx="805">1.1000000000000001</cx:pt>
          <cx:pt idx="806">1.1000000000000001</cx:pt>
          <cx:pt idx="807">1.1000000000000001</cx:pt>
          <cx:pt idx="808">1.1000000000000001</cx:pt>
          <cx:pt idx="809">1.1000000000000001</cx:pt>
          <cx:pt idx="810">1.1000000000000001</cx:pt>
          <cx:pt idx="811">1.1000000000000001</cx:pt>
          <cx:pt idx="812">1.1000000000000001</cx:pt>
          <cx:pt idx="813">1.1000000000000001</cx:pt>
          <cx:pt idx="814">1.1000000000000001</cx:pt>
          <cx:pt idx="815">1.1000000000000001</cx:pt>
          <cx:pt idx="816">1.1000000000000001</cx:pt>
          <cx:pt idx="817">1.1000000000000001</cx:pt>
          <cx:pt idx="818">1.1000000000000001</cx:pt>
          <cx:pt idx="819">1.1000000000000001</cx:pt>
          <cx:pt idx="820">1.1000000000000001</cx:pt>
          <cx:pt idx="821">1.1000000000000001</cx:pt>
          <cx:pt idx="822">1.1000000000000001</cx:pt>
          <cx:pt idx="823">1.1000000000000001</cx:pt>
          <cx:pt idx="824">1.1000000000000001</cx:pt>
          <cx:pt idx="825">1.1000000000000001</cx:pt>
          <cx:pt idx="826">1.1000000000000001</cx:pt>
          <cx:pt idx="827">1.1000000000000001</cx:pt>
          <cx:pt idx="828">1.1000000000000001</cx:pt>
          <cx:pt idx="829">1.1000000000000001</cx:pt>
          <cx:pt idx="830">1.1000000000000001</cx:pt>
          <cx:pt idx="831">1.1000000000000001</cx:pt>
          <cx:pt idx="832">1.1000000000000001</cx:pt>
          <cx:pt idx="833">1.1000000000000001</cx:pt>
          <cx:pt idx="834">1.1000000000000001</cx:pt>
          <cx:pt idx="835">1.1000000000000001</cx:pt>
          <cx:pt idx="836">1.1000000000000001</cx:pt>
          <cx:pt idx="837">1.1000000000000001</cx:pt>
          <cx:pt idx="838">1.1000000000000001</cx:pt>
          <cx:pt idx="839">1.1000000000000001</cx:pt>
          <cx:pt idx="840">1.1000000000000001</cx:pt>
          <cx:pt idx="841">1.1000000000000001</cx:pt>
          <cx:pt idx="842">1.1000000000000001</cx:pt>
          <cx:pt idx="843">1.1000000000000001</cx:pt>
          <cx:pt idx="844">1.1000000000000001</cx:pt>
          <cx:pt idx="845">1.1000000000000001</cx:pt>
          <cx:pt idx="846">1.1000000000000001</cx:pt>
          <cx:pt idx="847">1.1000000000000001</cx:pt>
          <cx:pt idx="848">1.1000000000000001</cx:pt>
          <cx:pt idx="849">1.1000000000000001</cx:pt>
          <cx:pt idx="850">1.1000000000000001</cx:pt>
          <cx:pt idx="851">1.1000000000000001</cx:pt>
          <cx:pt idx="852">1.1000000000000001</cx:pt>
          <cx:pt idx="853">1.1000000000000001</cx:pt>
          <cx:pt idx="854">1.1000000000000001</cx:pt>
          <cx:pt idx="855">1.1000000000000001</cx:pt>
          <cx:pt idx="856">1.1000000000000001</cx:pt>
          <cx:pt idx="857">1.1000000000000001</cx:pt>
          <cx:pt idx="858">1.1000000000000001</cx:pt>
          <cx:pt idx="859">1.1000000000000001</cx:pt>
          <cx:pt idx="860">1.1000000000000001</cx:pt>
          <cx:pt idx="861">1.1000000000000001</cx:pt>
          <cx:pt idx="862">1.1000000000000001</cx:pt>
          <cx:pt idx="863">1.1000000000000001</cx:pt>
          <cx:pt idx="864">1.1000000000000001</cx:pt>
          <cx:pt idx="865">1.1000000000000001</cx:pt>
          <cx:pt idx="866">1.1000000000000001</cx:pt>
          <cx:pt idx="867">1.1000000000000001</cx:pt>
          <cx:pt idx="868">1.1000000000000001</cx:pt>
          <cx:pt idx="869">1.1000000000000001</cx:pt>
          <cx:pt idx="870">1.1000000000000001</cx:pt>
          <cx:pt idx="871">1.1000000000000001</cx:pt>
          <cx:pt idx="872">1.1000000000000001</cx:pt>
          <cx:pt idx="873">1.1000000000000001</cx:pt>
          <cx:pt idx="874">1.1000000000000001</cx:pt>
          <cx:pt idx="875">1.1000000000000001</cx:pt>
          <cx:pt idx="876">1.1000000000000001</cx:pt>
          <cx:pt idx="877">1.1000000000000001</cx:pt>
          <cx:pt idx="878">1.1000000000000001</cx:pt>
          <cx:pt idx="879">1.1000000000000001</cx:pt>
          <cx:pt idx="880">1.1000000000000001</cx:pt>
          <cx:pt idx="881">1.1000000000000001</cx:pt>
          <cx:pt idx="882">1.1000000000000001</cx:pt>
          <cx:pt idx="883">1.1000000000000001</cx:pt>
          <cx:pt idx="884">1.1000000000000001</cx:pt>
          <cx:pt idx="885">1.1000000000000001</cx:pt>
          <cx:pt idx="886">1.1000000000000001</cx:pt>
          <cx:pt idx="887">1.1000000000000001</cx:pt>
          <cx:pt idx="888">1.1000000000000001</cx:pt>
          <cx:pt idx="889">1.1000000000000001</cx:pt>
          <cx:pt idx="890">1.1000000000000001</cx:pt>
          <cx:pt idx="891">1.1000000000000001</cx:pt>
          <cx:pt idx="892">1.1000000000000001</cx:pt>
          <cx:pt idx="893">1.1000000000000001</cx:pt>
          <cx:pt idx="894">1.1000000000000001</cx:pt>
          <cx:pt idx="895">1.1000000000000001</cx:pt>
          <cx:pt idx="896">1.1000000000000001</cx:pt>
          <cx:pt idx="897">1.1000000000000001</cx:pt>
          <cx:pt idx="898">1.1000000000000001</cx:pt>
          <cx:pt idx="899">1.1000000000000001</cx:pt>
          <cx:pt idx="900">1.1000000000000001</cx:pt>
          <cx:pt idx="901">1.1000000000000001</cx:pt>
          <cx:pt idx="902">1.1000000000000001</cx:pt>
          <cx:pt idx="903">1.1000000000000001</cx:pt>
          <cx:pt idx="904">1.1000000000000001</cx:pt>
          <cx:pt idx="905">1.1000000000000001</cx:pt>
          <cx:pt idx="906">1.1000000000000001</cx:pt>
          <cx:pt idx="907">1.1000000000000001</cx:pt>
          <cx:pt idx="908">1.1000000000000001</cx:pt>
          <cx:pt idx="909">1.1000000000000001</cx:pt>
          <cx:pt idx="910">1.1000000000000001</cx:pt>
          <cx:pt idx="911">1.1000000000000001</cx:pt>
          <cx:pt idx="912">1.1000000000000001</cx:pt>
          <cx:pt idx="913">1.1000000000000001</cx:pt>
          <cx:pt idx="914">1.1000000000000001</cx:pt>
          <cx:pt idx="915">1.1000000000000001</cx:pt>
          <cx:pt idx="916">1.1000000000000001</cx:pt>
          <cx:pt idx="917">1.1000000000000001</cx:pt>
          <cx:pt idx="918">1.1000000000000001</cx:pt>
          <cx:pt idx="919">1.1000000000000001</cx:pt>
          <cx:pt idx="920">1.1000000000000001</cx:pt>
          <cx:pt idx="921">1.1000000000000001</cx:pt>
          <cx:pt idx="922">1.1000000000000001</cx:pt>
          <cx:pt idx="923">1.1000000000000001</cx:pt>
          <cx:pt idx="924">1.1000000000000001</cx:pt>
          <cx:pt idx="925">1.1000000000000001</cx:pt>
          <cx:pt idx="926">1.1000000000000001</cx:pt>
          <cx:pt idx="927">1.1000000000000001</cx:pt>
          <cx:pt idx="928">1.1000000000000001</cx:pt>
          <cx:pt idx="929">1.1000000000000001</cx:pt>
          <cx:pt idx="930">1.1000000000000001</cx:pt>
          <cx:pt idx="931">1.1000000000000001</cx:pt>
          <cx:pt idx="932">1.1000000000000001</cx:pt>
          <cx:pt idx="933">1.1000000000000001</cx:pt>
          <cx:pt idx="934">1.1000000000000001</cx:pt>
          <cx:pt idx="935">1.1000000000000001</cx:pt>
          <cx:pt idx="936">1.1000000000000001</cx:pt>
          <cx:pt idx="937">1.1000000000000001</cx:pt>
          <cx:pt idx="938">1.1000000000000001</cx:pt>
          <cx:pt idx="939">1.1000000000000001</cx:pt>
          <cx:pt idx="940">1.1000000000000001</cx:pt>
          <cx:pt idx="941">1.1000000000000001</cx:pt>
          <cx:pt idx="942">1.1000000000000001</cx:pt>
          <cx:pt idx="943">1.1000000000000001</cx:pt>
          <cx:pt idx="944">1.1000000000000001</cx:pt>
          <cx:pt idx="945">1.1000000000000001</cx:pt>
          <cx:pt idx="946">1.1000000000000001</cx:pt>
          <cx:pt idx="947">1.1000000000000001</cx:pt>
          <cx:pt idx="948">1.1000000000000001</cx:pt>
          <cx:pt idx="949">1.1000000000000001</cx:pt>
          <cx:pt idx="950">1.1000000000000001</cx:pt>
          <cx:pt idx="951">1.1000000000000001</cx:pt>
          <cx:pt idx="952">1.1000000000000001</cx:pt>
          <cx:pt idx="953">1.1000000000000001</cx:pt>
          <cx:pt idx="954">1.1000000000000001</cx:pt>
          <cx:pt idx="955">1.1000000000000001</cx:pt>
          <cx:pt idx="956">1.1000000000000001</cx:pt>
          <cx:pt idx="957">1.1000000000000001</cx:pt>
          <cx:pt idx="958">1.1000000000000001</cx:pt>
          <cx:pt idx="959">1.1000000000000001</cx:pt>
          <cx:pt idx="960">1.1000000000000001</cx:pt>
          <cx:pt idx="961">1.1000000000000001</cx:pt>
          <cx:pt idx="962">1.1000000000000001</cx:pt>
          <cx:pt idx="963">1.1000000000000001</cx:pt>
          <cx:pt idx="964">1.1000000000000001</cx:pt>
          <cx:pt idx="965">1.1000000000000001</cx:pt>
          <cx:pt idx="966">1.1000000000000001</cx:pt>
          <cx:pt idx="967">1.1000000000000001</cx:pt>
          <cx:pt idx="968">1.1000000000000001</cx:pt>
          <cx:pt idx="969">1.1000000000000001</cx:pt>
          <cx:pt idx="970">1.1000000000000001</cx:pt>
          <cx:pt idx="971">1.1000000000000001</cx:pt>
          <cx:pt idx="972">1.1000000000000001</cx:pt>
          <cx:pt idx="973">1.1000000000000001</cx:pt>
          <cx:pt idx="974">1.1000000000000001</cx:pt>
          <cx:pt idx="975">1.1000000000000001</cx:pt>
          <cx:pt idx="976">1.1000000000000001</cx:pt>
          <cx:pt idx="977">1.1000000000000001</cx:pt>
          <cx:pt idx="978">1.1000000000000001</cx:pt>
          <cx:pt idx="979">1.1000000000000001</cx:pt>
          <cx:pt idx="980">1.1000000000000001</cx:pt>
          <cx:pt idx="981">1.1000000000000001</cx:pt>
          <cx:pt idx="982">1.1000000000000001</cx:pt>
          <cx:pt idx="983">1.1000000000000001</cx:pt>
          <cx:pt idx="984">1.1000000000000001</cx:pt>
          <cx:pt idx="985">1.1000000000000001</cx:pt>
          <cx:pt idx="986">1.1000000000000001</cx:pt>
          <cx:pt idx="987">1.1000000000000001</cx:pt>
          <cx:pt idx="988">1.1000000000000001</cx:pt>
          <cx:pt idx="989">1.1000000000000001</cx:pt>
          <cx:pt idx="990">1.1000000000000001</cx:pt>
          <cx:pt idx="991">1.1000000000000001</cx:pt>
          <cx:pt idx="992">1.1000000000000001</cx:pt>
          <cx:pt idx="993">1.1000000000000001</cx:pt>
          <cx:pt idx="994">1.1000000000000001</cx:pt>
          <cx:pt idx="995">1.1000000000000001</cx:pt>
          <cx:pt idx="996">1.1000000000000001</cx:pt>
          <cx:pt idx="997">1.1000000000000001</cx:pt>
          <cx:pt idx="998">1.1000000000000001</cx:pt>
          <cx:pt idx="999">1.1000000000000001</cx:pt>
          <cx:pt idx="1000">1.1000000000000001</cx:pt>
          <cx:pt idx="1001">1.1000000000000001</cx:pt>
          <cx:pt idx="1002">1.1000000000000001</cx:pt>
          <cx:pt idx="1003">1.1000000000000001</cx:pt>
          <cx:pt idx="1004">1.1000000000000001</cx:pt>
          <cx:pt idx="1005">1.1000000000000001</cx:pt>
          <cx:pt idx="1006">1.1000000000000001</cx:pt>
          <cx:pt idx="1007">1.1000000000000001</cx:pt>
          <cx:pt idx="1008">1.1000000000000001</cx:pt>
          <cx:pt idx="1009">1.1000000000000001</cx:pt>
          <cx:pt idx="1010">1.1000000000000001</cx:pt>
          <cx:pt idx="1011">1.1000000000000001</cx:pt>
          <cx:pt idx="1012">1.1000000000000001</cx:pt>
          <cx:pt idx="1013">1.1000000000000001</cx:pt>
          <cx:pt idx="1014">1.1000000000000001</cx:pt>
          <cx:pt idx="1015">1.1000000000000001</cx:pt>
          <cx:pt idx="1016">1.1000000000000001</cx:pt>
          <cx:pt idx="1017">1.1000000000000001</cx:pt>
          <cx:pt idx="1018">1.1000000000000001</cx:pt>
          <cx:pt idx="1019">1.1000000000000001</cx:pt>
          <cx:pt idx="1020">1.1000000000000001</cx:pt>
          <cx:pt idx="1021">1.1000000000000001</cx:pt>
          <cx:pt idx="1022">1.1000000000000001</cx:pt>
          <cx:pt idx="1023">1.1000000000000001</cx:pt>
          <cx:pt idx="1024">1.1000000000000001</cx:pt>
          <cx:pt idx="1025">1.1000000000000001</cx:pt>
          <cx:pt idx="1026">1.1000000000000001</cx:pt>
          <cx:pt idx="1027">1.1000000000000001</cx:pt>
          <cx:pt idx="1028">1.1000000000000001</cx:pt>
          <cx:pt idx="1029">1.1000000000000001</cx:pt>
          <cx:pt idx="1030">1.1000000000000001</cx:pt>
          <cx:pt idx="1031">1.1000000000000001</cx:pt>
          <cx:pt idx="1032">1.1000000000000001</cx:pt>
          <cx:pt idx="1033">1.1000000000000001</cx:pt>
          <cx:pt idx="1034">1.1000000000000001</cx:pt>
          <cx:pt idx="1035">1.1000000000000001</cx:pt>
          <cx:pt idx="1036">1.1000000000000001</cx:pt>
          <cx:pt idx="1037">1.1000000000000001</cx:pt>
          <cx:pt idx="1038">1.1000000000000001</cx:pt>
          <cx:pt idx="1039">1.1000000000000001</cx:pt>
          <cx:pt idx="1040">1.1000000000000001</cx:pt>
          <cx:pt idx="1041">1.1000000000000001</cx:pt>
          <cx:pt idx="1042">1.1000000000000001</cx:pt>
          <cx:pt idx="1043">1.1000000000000001</cx:pt>
          <cx:pt idx="1044">1.1000000000000001</cx:pt>
          <cx:pt idx="1045">1.1000000000000001</cx:pt>
          <cx:pt idx="1046">1.1000000000000001</cx:pt>
          <cx:pt idx="1047">1.1000000000000001</cx:pt>
          <cx:pt idx="1048">1.1000000000000001</cx:pt>
          <cx:pt idx="1049">1.1000000000000001</cx:pt>
          <cx:pt idx="1050">1.1000000000000001</cx:pt>
          <cx:pt idx="1051">1.1000000000000001</cx:pt>
          <cx:pt idx="1052">1.1000000000000001</cx:pt>
          <cx:pt idx="1053">1.1000000000000001</cx:pt>
          <cx:pt idx="1054">1.1000000000000001</cx:pt>
          <cx:pt idx="1055">1.1000000000000001</cx:pt>
          <cx:pt idx="1056">1.1000000000000001</cx:pt>
          <cx:pt idx="1057">1.1000000000000001</cx:pt>
          <cx:pt idx="1058">1.1000000000000001</cx:pt>
          <cx:pt idx="1059">1.1000000000000001</cx:pt>
          <cx:pt idx="1060">1.1000000000000001</cx:pt>
          <cx:pt idx="1061">1.1000000000000001</cx:pt>
          <cx:pt idx="1062">1.1000000000000001</cx:pt>
          <cx:pt idx="1063">1.1000000000000001</cx:pt>
          <cx:pt idx="1064">1.1000000000000001</cx:pt>
          <cx:pt idx="1065">1.1000000000000001</cx:pt>
          <cx:pt idx="1066">1.1000000000000001</cx:pt>
          <cx:pt idx="1067">1.1000000000000001</cx:pt>
          <cx:pt idx="1068">1.1000000000000001</cx:pt>
          <cx:pt idx="1069">1.1000000000000001</cx:pt>
          <cx:pt idx="1070">1.1000000000000001</cx:pt>
          <cx:pt idx="1071">1.1000000000000001</cx:pt>
          <cx:pt idx="1072">1.1000000000000001</cx:pt>
          <cx:pt idx="1073">1.1000000000000001</cx:pt>
          <cx:pt idx="1074">1.1000000000000001</cx:pt>
          <cx:pt idx="1075">1.1000000000000001</cx:pt>
          <cx:pt idx="1076">1.1000000000000001</cx:pt>
          <cx:pt idx="1077">1.1000000000000001</cx:pt>
          <cx:pt idx="1078">1.1000000000000001</cx:pt>
          <cx:pt idx="1079">1.1000000000000001</cx:pt>
          <cx:pt idx="1080">1.1000000000000001</cx:pt>
          <cx:pt idx="1081">1.1000000000000001</cx:pt>
          <cx:pt idx="1082">1.1000000000000001</cx:pt>
          <cx:pt idx="1083">1.1000000000000001</cx:pt>
          <cx:pt idx="1084">1.1000000000000001</cx:pt>
          <cx:pt idx="1085">1.1000000000000001</cx:pt>
          <cx:pt idx="1086">1.1000000000000001</cx:pt>
          <cx:pt idx="1087">1.1000000000000001</cx:pt>
          <cx:pt idx="1088">1.1000000000000001</cx:pt>
          <cx:pt idx="1089">1.1000000000000001</cx:pt>
          <cx:pt idx="1090">1.1000000000000001</cx:pt>
          <cx:pt idx="1091">1.1000000000000001</cx:pt>
          <cx:pt idx="1092">1.1000000000000001</cx:pt>
          <cx:pt idx="1093">1.1000000000000001</cx:pt>
          <cx:pt idx="1094">1.1000000000000001</cx:pt>
          <cx:pt idx="1095">1.1000000000000001</cx:pt>
          <cx:pt idx="1096">1.1000000000000001</cx:pt>
          <cx:pt idx="1097">1.1000000000000001</cx:pt>
          <cx:pt idx="1098">1.1000000000000001</cx:pt>
          <cx:pt idx="1099">1.1000000000000001</cx:pt>
          <cx:pt idx="1100">1.1000000000000001</cx:pt>
          <cx:pt idx="1101">1.1000000000000001</cx:pt>
          <cx:pt idx="1102">1.1000000000000001</cx:pt>
          <cx:pt idx="1103">1.1000000000000001</cx:pt>
          <cx:pt idx="1104">1.1000000000000001</cx:pt>
          <cx:pt idx="1105">1.1000000000000001</cx:pt>
          <cx:pt idx="1106">1.1000000000000001</cx:pt>
          <cx:pt idx="1107">1.1000000000000001</cx:pt>
          <cx:pt idx="1108">1.1000000000000001</cx:pt>
          <cx:pt idx="1109">1.1000000000000001</cx:pt>
          <cx:pt idx="1110">1.1000000000000001</cx:pt>
          <cx:pt idx="1111">1.1000000000000001</cx:pt>
          <cx:pt idx="1112">1.1000000000000001</cx:pt>
          <cx:pt idx="1113">1.1000000000000001</cx:pt>
          <cx:pt idx="1114">1.1000000000000001</cx:pt>
          <cx:pt idx="1115">1.1000000000000001</cx:pt>
          <cx:pt idx="1116">1.1000000000000001</cx:pt>
          <cx:pt idx="1117">1.1000000000000001</cx:pt>
          <cx:pt idx="1118">1.1000000000000001</cx:pt>
          <cx:pt idx="1119">1.1000000000000001</cx:pt>
          <cx:pt idx="1120">1.1000000000000001</cx:pt>
          <cx:pt idx="1121">1.1000000000000001</cx:pt>
          <cx:pt idx="1122">1.1000000000000001</cx:pt>
          <cx:pt idx="1123">1.1000000000000001</cx:pt>
          <cx:pt idx="1124">1.1000000000000001</cx:pt>
          <cx:pt idx="1125">1.1000000000000001</cx:pt>
          <cx:pt idx="1126">1.1000000000000001</cx:pt>
          <cx:pt idx="1127">1.1000000000000001</cx:pt>
          <cx:pt idx="1128">1.1000000000000001</cx:pt>
          <cx:pt idx="1129">1.1000000000000001</cx:pt>
          <cx:pt idx="1130">1.1000000000000001</cx:pt>
          <cx:pt idx="1131">1.1000000000000001</cx:pt>
          <cx:pt idx="1132">1.1000000000000001</cx:pt>
          <cx:pt idx="1133">1.1000000000000001</cx:pt>
          <cx:pt idx="1134">1.1000000000000001</cx:pt>
          <cx:pt idx="1135">1.1000000000000001</cx:pt>
          <cx:pt idx="1136">1.1000000000000001</cx:pt>
          <cx:pt idx="1137">1.1000000000000001</cx:pt>
          <cx:pt idx="1138">1.1000000000000001</cx:pt>
          <cx:pt idx="1139">1.1000000000000001</cx:pt>
          <cx:pt idx="1140">1.1000000000000001</cx:pt>
          <cx:pt idx="1141">1.1000000000000001</cx:pt>
          <cx:pt idx="1142">1.1000000000000001</cx:pt>
          <cx:pt idx="1143">1.1000000000000001</cx:pt>
          <cx:pt idx="1144">1.1000000000000001</cx:pt>
          <cx:pt idx="1145">1.1000000000000001</cx:pt>
          <cx:pt idx="1146">1.1000000000000001</cx:pt>
          <cx:pt idx="1147">1.1000000000000001</cx:pt>
          <cx:pt idx="1148">1.1000000000000001</cx:pt>
          <cx:pt idx="1149">1.1000000000000001</cx:pt>
          <cx:pt idx="1150">1.1000000000000001</cx:pt>
          <cx:pt idx="1151">1.1000000000000001</cx:pt>
          <cx:pt idx="1152">1.1000000000000001</cx:pt>
          <cx:pt idx="1153">1.1000000000000001</cx:pt>
          <cx:pt idx="1154">1.1000000000000001</cx:pt>
          <cx:pt idx="1155">1.1000000000000001</cx:pt>
          <cx:pt idx="1156">1.1000000000000001</cx:pt>
          <cx:pt idx="1157">1.1000000000000001</cx:pt>
          <cx:pt idx="1158">1.1000000000000001</cx:pt>
          <cx:pt idx="1159">1.1000000000000001</cx:pt>
          <cx:pt idx="1160">1.1000000000000001</cx:pt>
          <cx:pt idx="1161">1.1000000000000001</cx:pt>
          <cx:pt idx="1162">1.1000000000000001</cx:pt>
          <cx:pt idx="1163">1.1000000000000001</cx:pt>
          <cx:pt idx="1164">1.1000000000000001</cx:pt>
          <cx:pt idx="1165">1.1000000000000001</cx:pt>
          <cx:pt idx="1166">1.1000000000000001</cx:pt>
          <cx:pt idx="1167">1.1000000000000001</cx:pt>
          <cx:pt idx="1168">1.1000000000000001</cx:pt>
          <cx:pt idx="1169">1.1000000000000001</cx:pt>
          <cx:pt idx="1170">1.1000000000000001</cx:pt>
          <cx:pt idx="1171">1.1000000000000001</cx:pt>
          <cx:pt idx="1172">1.1000000000000001</cx:pt>
          <cx:pt idx="1173">1.1000000000000001</cx:pt>
          <cx:pt idx="1174">1.1000000000000001</cx:pt>
          <cx:pt idx="1175">1.1000000000000001</cx:pt>
          <cx:pt idx="1176">1.1000000000000001</cx:pt>
          <cx:pt idx="1177">1.1000000000000001</cx:pt>
          <cx:pt idx="1178">1.1000000000000001</cx:pt>
          <cx:pt idx="1179">1.1000000000000001</cx:pt>
          <cx:pt idx="1180">1.1000000000000001</cx:pt>
          <cx:pt idx="1181">1.1000000000000001</cx:pt>
          <cx:pt idx="1182">1.1000000000000001</cx:pt>
          <cx:pt idx="1183">1.1000000000000001</cx:pt>
          <cx:pt idx="1184">1.1000000000000001</cx:pt>
          <cx:pt idx="1185">1.1000000000000001</cx:pt>
          <cx:pt idx="1186">1.1000000000000001</cx:pt>
          <cx:pt idx="1187">1.1000000000000001</cx:pt>
          <cx:pt idx="1188">1.1000000000000001</cx:pt>
          <cx:pt idx="1189">1.1000000000000001</cx:pt>
          <cx:pt idx="1190">1.1000000000000001</cx:pt>
          <cx:pt idx="1191">1.1000000000000001</cx:pt>
          <cx:pt idx="1192">1.1000000000000001</cx:pt>
          <cx:pt idx="1193">1.1000000000000001</cx:pt>
          <cx:pt idx="1194">1.1000000000000001</cx:pt>
          <cx:pt idx="1195">1.1000000000000001</cx:pt>
          <cx:pt idx="1196">1.1000000000000001</cx:pt>
          <cx:pt idx="1197">1.1000000000000001</cx:pt>
          <cx:pt idx="1198">1.1000000000000001</cx:pt>
          <cx:pt idx="1199">1.1000000000000001</cx:pt>
          <cx:pt idx="1200">1.1000000000000001</cx:pt>
          <cx:pt idx="1201">1.1000000000000001</cx:pt>
          <cx:pt idx="1202">1.1000000000000001</cx:pt>
          <cx:pt idx="1203">1.1000000000000001</cx:pt>
          <cx:pt idx="1204">1.1000000000000001</cx:pt>
          <cx:pt idx="1205">1.1000000000000001</cx:pt>
          <cx:pt idx="1206">1.1000000000000001</cx:pt>
          <cx:pt idx="1207">1.1000000000000001</cx:pt>
          <cx:pt idx="1208">1.1000000000000001</cx:pt>
          <cx:pt idx="1209">1.1000000000000001</cx:pt>
          <cx:pt idx="1210">1.1000000000000001</cx:pt>
          <cx:pt idx="1211">1.1000000000000001</cx:pt>
          <cx:pt idx="1212">1.1000000000000001</cx:pt>
          <cx:pt idx="1213">1.1000000000000001</cx:pt>
          <cx:pt idx="1214">1.1000000000000001</cx:pt>
          <cx:pt idx="1215">1.1000000000000001</cx:pt>
          <cx:pt idx="1216">1.1000000000000001</cx:pt>
          <cx:pt idx="1217">1.1000000000000001</cx:pt>
          <cx:pt idx="1218">1.1000000000000001</cx:pt>
          <cx:pt idx="1219">1.1000000000000001</cx:pt>
          <cx:pt idx="1220">1.1000000000000001</cx:pt>
          <cx:pt idx="1221">1.1000000000000001</cx:pt>
          <cx:pt idx="1222">1.1000000000000001</cx:pt>
          <cx:pt idx="1223">1.1000000000000001</cx:pt>
          <cx:pt idx="1224">1.1000000000000001</cx:pt>
          <cx:pt idx="1225">1.1000000000000001</cx:pt>
          <cx:pt idx="1226">1.1000000000000001</cx:pt>
          <cx:pt idx="1227">1.1000000000000001</cx:pt>
          <cx:pt idx="1228">1.1000000000000001</cx:pt>
          <cx:pt idx="1229">1.1000000000000001</cx:pt>
          <cx:pt idx="1230">1.1000000000000001</cx:pt>
          <cx:pt idx="1231">1.1000000000000001</cx:pt>
          <cx:pt idx="1232">1.1000000000000001</cx:pt>
          <cx:pt idx="1233">1.1000000000000001</cx:pt>
          <cx:pt idx="1234">1.1000000000000001</cx:pt>
          <cx:pt idx="1235">1.1000000000000001</cx:pt>
          <cx:pt idx="1236">1.1000000000000001</cx:pt>
          <cx:pt idx="1237">1.1000000000000001</cx:pt>
          <cx:pt idx="1238">1.1000000000000001</cx:pt>
          <cx:pt idx="1239">1.1000000000000001</cx:pt>
          <cx:pt idx="1240">1.1000000000000001</cx:pt>
          <cx:pt idx="1241">1.1000000000000001</cx:pt>
          <cx:pt idx="1242">1.1000000000000001</cx:pt>
          <cx:pt idx="1243">1.1000000000000001</cx:pt>
          <cx:pt idx="1244">1.1000000000000001</cx:pt>
          <cx:pt idx="1245">1.1000000000000001</cx:pt>
          <cx:pt idx="1246">1.1000000000000001</cx:pt>
          <cx:pt idx="1247">1.1000000000000001</cx:pt>
          <cx:pt idx="1248">1.1000000000000001</cx:pt>
          <cx:pt idx="1249">1.1000000000000001</cx:pt>
          <cx:pt idx="1250">1.1000000000000001</cx:pt>
          <cx:pt idx="1251">1.1000000000000001</cx:pt>
          <cx:pt idx="1252">1.1000000000000001</cx:pt>
          <cx:pt idx="1253">1.1000000000000001</cx:pt>
          <cx:pt idx="1254">1.1000000000000001</cx:pt>
          <cx:pt idx="1255">1.1000000000000001</cx:pt>
          <cx:pt idx="1256">1.1000000000000001</cx:pt>
          <cx:pt idx="1257">1.1000000000000001</cx:pt>
          <cx:pt idx="1258">1.1000000000000001</cx:pt>
          <cx:pt idx="1259">1.1000000000000001</cx:pt>
          <cx:pt idx="1260">1.1000000000000001</cx:pt>
          <cx:pt idx="1261">1.1000000000000001</cx:pt>
          <cx:pt idx="1262">1.1000000000000001</cx:pt>
          <cx:pt idx="1263">1.1000000000000001</cx:pt>
          <cx:pt idx="1264">1.1000000000000001</cx:pt>
          <cx:pt idx="1265">1.1000000000000001</cx:pt>
          <cx:pt idx="1266">1.1000000000000001</cx:pt>
          <cx:pt idx="1267">1.1000000000000001</cx:pt>
          <cx:pt idx="1268">1.1000000000000001</cx:pt>
          <cx:pt idx="1269">1.1000000000000001</cx:pt>
          <cx:pt idx="1270">1.1000000000000001</cx:pt>
          <cx:pt idx="1271">1.1000000000000001</cx:pt>
          <cx:pt idx="1272">1.1000000000000001</cx:pt>
          <cx:pt idx="1273">1.1000000000000001</cx:pt>
          <cx:pt idx="1274">1.1000000000000001</cx:pt>
          <cx:pt idx="1275">1.1000000000000001</cx:pt>
          <cx:pt idx="1276">1.1000000000000001</cx:pt>
          <cx:pt idx="1277">1.1000000000000001</cx:pt>
          <cx:pt idx="1278">1.1000000000000001</cx:pt>
          <cx:pt idx="1279">1.1000000000000001</cx:pt>
          <cx:pt idx="1280">1.1000000000000001</cx:pt>
          <cx:pt idx="1281">1.1000000000000001</cx:pt>
          <cx:pt idx="1282">1.1000000000000001</cx:pt>
          <cx:pt idx="1283">1.1000000000000001</cx:pt>
          <cx:pt idx="1284">1.1000000000000001</cx:pt>
          <cx:pt idx="1285">1.1000000000000001</cx:pt>
          <cx:pt idx="1286">1.1000000000000001</cx:pt>
          <cx:pt idx="1287">1.1000000000000001</cx:pt>
          <cx:pt idx="1288">1.1000000000000001</cx:pt>
          <cx:pt idx="1289">1.1000000000000001</cx:pt>
          <cx:pt idx="1290">1.1000000000000001</cx:pt>
          <cx:pt idx="1291">1.1000000000000001</cx:pt>
          <cx:pt idx="1292">1.1000000000000001</cx:pt>
          <cx:pt idx="1293">1.1000000000000001</cx:pt>
          <cx:pt idx="1294">1.1000000000000001</cx:pt>
          <cx:pt idx="1295">1.1000000000000001</cx:pt>
          <cx:pt idx="1296">1.1000000000000001</cx:pt>
          <cx:pt idx="1297">1.1000000000000001</cx:pt>
          <cx:pt idx="1298">1.1000000000000001</cx:pt>
          <cx:pt idx="1299">1.1000000000000001</cx:pt>
          <cx:pt idx="1300">1.1000000000000001</cx:pt>
          <cx:pt idx="1301">1.1000000000000001</cx:pt>
          <cx:pt idx="1302">1.1000000000000001</cx:pt>
          <cx:pt idx="1303">1.1000000000000001</cx:pt>
          <cx:pt idx="1304">1.1000000000000001</cx:pt>
          <cx:pt idx="1305">1.1000000000000001</cx:pt>
          <cx:pt idx="1306">1.1000000000000001</cx:pt>
          <cx:pt idx="1307">1.1000000000000001</cx:pt>
          <cx:pt idx="1308">1.1000000000000001</cx:pt>
          <cx:pt idx="1309">1.1000000000000001</cx:pt>
          <cx:pt idx="1310">1.1000000000000001</cx:pt>
          <cx:pt idx="1311">1.1000000000000001</cx:pt>
          <cx:pt idx="1312">1.1000000000000001</cx:pt>
          <cx:pt idx="1313">1.1000000000000001</cx:pt>
          <cx:pt idx="1314">1.1000000000000001</cx:pt>
          <cx:pt idx="1315">1.1000000000000001</cx:pt>
          <cx:pt idx="1316">1.1000000000000001</cx:pt>
          <cx:pt idx="1317">1.1000000000000001</cx:pt>
          <cx:pt idx="1318">1.1000000000000001</cx:pt>
          <cx:pt idx="1319">1.1000000000000001</cx:pt>
          <cx:pt idx="1320">1.1000000000000001</cx:pt>
          <cx:pt idx="1321">1.1000000000000001</cx:pt>
          <cx:pt idx="1322">1.1000000000000001</cx:pt>
          <cx:pt idx="1323">1.1000000000000001</cx:pt>
          <cx:pt idx="1324">1.1000000000000001</cx:pt>
          <cx:pt idx="1325">1.1000000000000001</cx:pt>
          <cx:pt idx="1326">1.1000000000000001</cx:pt>
          <cx:pt idx="1327">1.1000000000000001</cx:pt>
          <cx:pt idx="1328">1.1000000000000001</cx:pt>
          <cx:pt idx="1329">1.1000000000000001</cx:pt>
          <cx:pt idx="1330">1.1000000000000001</cx:pt>
          <cx:pt idx="1331">1.1000000000000001</cx:pt>
          <cx:pt idx="1332">1.1000000000000001</cx:pt>
          <cx:pt idx="1333">1.1000000000000001</cx:pt>
          <cx:pt idx="1334">1.1000000000000001</cx:pt>
          <cx:pt idx="1335">1.1000000000000001</cx:pt>
          <cx:pt idx="1336">1.1000000000000001</cx:pt>
          <cx:pt idx="1337">1.1000000000000001</cx:pt>
          <cx:pt idx="1338">1.1000000000000001</cx:pt>
          <cx:pt idx="1339">1.1000000000000001</cx:pt>
          <cx:pt idx="1340">1.1000000000000001</cx:pt>
          <cx:pt idx="1341">1.1000000000000001</cx:pt>
          <cx:pt idx="1342">1.1000000000000001</cx:pt>
          <cx:pt idx="1343">1.1000000000000001</cx:pt>
          <cx:pt idx="1344">1.1000000000000001</cx:pt>
          <cx:pt idx="1345">1.1000000000000001</cx:pt>
          <cx:pt idx="1346">1.1000000000000001</cx:pt>
          <cx:pt idx="1347">1.1000000000000001</cx:pt>
          <cx:pt idx="1348">1.1000000000000001</cx:pt>
          <cx:pt idx="1349">1.1000000000000001</cx:pt>
          <cx:pt idx="1350">1.1000000000000001</cx:pt>
          <cx:pt idx="1351">1.1000000000000001</cx:pt>
          <cx:pt idx="1352">1.1000000000000001</cx:pt>
          <cx:pt idx="1353">1.1000000000000001</cx:pt>
          <cx:pt idx="1354">1.1000000000000001</cx:pt>
          <cx:pt idx="1355">1.1000000000000001</cx:pt>
          <cx:pt idx="1356">1.1000000000000001</cx:pt>
          <cx:pt idx="1357">1.1000000000000001</cx:pt>
          <cx:pt idx="1358">1.1000000000000001</cx:pt>
          <cx:pt idx="1359">1.1000000000000001</cx:pt>
          <cx:pt idx="1360">1.1000000000000001</cx:pt>
          <cx:pt idx="1361">1.1000000000000001</cx:pt>
          <cx:pt idx="1362">1.1000000000000001</cx:pt>
          <cx:pt idx="1363">1.1000000000000001</cx:pt>
          <cx:pt idx="1364">1.1000000000000001</cx:pt>
          <cx:pt idx="1365">1.1000000000000001</cx:pt>
          <cx:pt idx="1366">1.1000000000000001</cx:pt>
          <cx:pt idx="1367">1.1000000000000001</cx:pt>
          <cx:pt idx="1368">1.1000000000000001</cx:pt>
          <cx:pt idx="1369">1.1000000000000001</cx:pt>
          <cx:pt idx="1370">1.1000000000000001</cx:pt>
          <cx:pt idx="1371">1.1000000000000001</cx:pt>
          <cx:pt idx="1372">1.1000000000000001</cx:pt>
          <cx:pt idx="1373">1.1000000000000001</cx:pt>
          <cx:pt idx="1374">1.1000000000000001</cx:pt>
          <cx:pt idx="1375">1.1000000000000001</cx:pt>
          <cx:pt idx="1376">1.1000000000000001</cx:pt>
          <cx:pt idx="1377">1.1000000000000001</cx:pt>
          <cx:pt idx="1378">1.1000000000000001</cx:pt>
          <cx:pt idx="1379">1.1000000000000001</cx:pt>
          <cx:pt idx="1380">1.1000000000000001</cx:pt>
          <cx:pt idx="1381">1.1000000000000001</cx:pt>
          <cx:pt idx="1382">1.1000000000000001</cx:pt>
          <cx:pt idx="1383">1.1000000000000001</cx:pt>
          <cx:pt idx="1384">1.1000000000000001</cx:pt>
          <cx:pt idx="1385">1.1000000000000001</cx:pt>
          <cx:pt idx="1386">1.1000000000000001</cx:pt>
          <cx:pt idx="1387">1.1000000000000001</cx:pt>
          <cx:pt idx="1388">1.1000000000000001</cx:pt>
          <cx:pt idx="1389">1.1000000000000001</cx:pt>
          <cx:pt idx="1390">1.1000000000000001</cx:pt>
          <cx:pt idx="1391">1.1000000000000001</cx:pt>
          <cx:pt idx="1392">1.1000000000000001</cx:pt>
          <cx:pt idx="1393">1.1000000000000001</cx:pt>
          <cx:pt idx="1394">1.1000000000000001</cx:pt>
          <cx:pt idx="1395">1.1000000000000001</cx:pt>
          <cx:pt idx="1396">1.1000000000000001</cx:pt>
          <cx:pt idx="1397">1.1000000000000001</cx:pt>
          <cx:pt idx="1398">1.1000000000000001</cx:pt>
          <cx:pt idx="1399">1.1000000000000001</cx:pt>
          <cx:pt idx="1400">1.1000000000000001</cx:pt>
          <cx:pt idx="1401">1.1000000000000001</cx:pt>
          <cx:pt idx="1402">1.1000000000000001</cx:pt>
          <cx:pt idx="1403">1.1000000000000001</cx:pt>
          <cx:pt idx="1404">1.1000000000000001</cx:pt>
          <cx:pt idx="1405">1.1000000000000001</cx:pt>
          <cx:pt idx="1406">1.1000000000000001</cx:pt>
          <cx:pt idx="1407">1.1000000000000001</cx:pt>
          <cx:pt idx="1408">1.1000000000000001</cx:pt>
          <cx:pt idx="1409">1.1000000000000001</cx:pt>
          <cx:pt idx="1410">1.1000000000000001</cx:pt>
          <cx:pt idx="1411">1.1000000000000001</cx:pt>
          <cx:pt idx="1412">1.1000000000000001</cx:pt>
          <cx:pt idx="1413">1.1000000000000001</cx:pt>
          <cx:pt idx="1414">1.1000000000000001</cx:pt>
          <cx:pt idx="1415">1.1000000000000001</cx:pt>
          <cx:pt idx="1416">1.1000000000000001</cx:pt>
          <cx:pt idx="1417">1.1000000000000001</cx:pt>
          <cx:pt idx="1418">1.1000000000000001</cx:pt>
          <cx:pt idx="1419">1.1000000000000001</cx:pt>
          <cx:pt idx="1420">1.1000000000000001</cx:pt>
          <cx:pt idx="1421">1.1000000000000001</cx:pt>
          <cx:pt idx="1422">1.1000000000000001</cx:pt>
          <cx:pt idx="1423">1.1000000000000001</cx:pt>
          <cx:pt idx="1424">1.1000000000000001</cx:pt>
          <cx:pt idx="1425">1.1000000000000001</cx:pt>
          <cx:pt idx="1426">1.1000000000000001</cx:pt>
          <cx:pt idx="1427">1.1000000000000001</cx:pt>
          <cx:pt idx="1428">1.1000000000000001</cx:pt>
          <cx:pt idx="1429">1.1000000000000001</cx:pt>
          <cx:pt idx="1430">1.1000000000000001</cx:pt>
          <cx:pt idx="1431">1.1000000000000001</cx:pt>
          <cx:pt idx="1432">1.1000000000000001</cx:pt>
          <cx:pt idx="1433">1.1000000000000001</cx:pt>
          <cx:pt idx="1434">1.1000000000000001</cx:pt>
          <cx:pt idx="1435">1.1000000000000001</cx:pt>
          <cx:pt idx="1436">1.1000000000000001</cx:pt>
          <cx:pt idx="1437">1.1000000000000001</cx:pt>
          <cx:pt idx="1438">1.1000000000000001</cx:pt>
          <cx:pt idx="1439">1.1000000000000001</cx:pt>
          <cx:pt idx="1440">1.1000000000000001</cx:pt>
          <cx:pt idx="1441">1.1000000000000001</cx:pt>
          <cx:pt idx="1442">1.1000000000000001</cx:pt>
          <cx:pt idx="1443">1.1000000000000001</cx:pt>
          <cx:pt idx="1444">1.1000000000000001</cx:pt>
          <cx:pt idx="1445">1.1000000000000001</cx:pt>
          <cx:pt idx="1446">1.1000000000000001</cx:pt>
          <cx:pt idx="1447">1.1000000000000001</cx:pt>
          <cx:pt idx="1448">1.1000000000000001</cx:pt>
          <cx:pt idx="1449">1.1000000000000001</cx:pt>
          <cx:pt idx="1450">1.1000000000000001</cx:pt>
          <cx:pt idx="1451">1.1000000000000001</cx:pt>
          <cx:pt idx="1452">1.1000000000000001</cx:pt>
          <cx:pt idx="1453">1.1000000000000001</cx:pt>
          <cx:pt idx="1454">1.1000000000000001</cx:pt>
          <cx:pt idx="1455">1.1000000000000001</cx:pt>
          <cx:pt idx="1456">1.1000000000000001</cx:pt>
          <cx:pt idx="1457">1.1000000000000001</cx:pt>
          <cx:pt idx="1458">1.1000000000000001</cx:pt>
          <cx:pt idx="1459">1.1000000000000001</cx:pt>
          <cx:pt idx="1460">1.1000000000000001</cx:pt>
          <cx:pt idx="1461">1.1000000000000001</cx:pt>
          <cx:pt idx="1462">1.1000000000000001</cx:pt>
          <cx:pt idx="1463">1.1000000000000001</cx:pt>
          <cx:pt idx="1464">1.1000000000000001</cx:pt>
          <cx:pt idx="1465">1.1000000000000001</cx:pt>
          <cx:pt idx="1466">1.1000000000000001</cx:pt>
          <cx:pt idx="1467">1.1000000000000001</cx:pt>
          <cx:pt idx="1468">1.1000000000000001</cx:pt>
          <cx:pt idx="1469">1.1000000000000001</cx:pt>
          <cx:pt idx="1470">1.1000000000000001</cx:pt>
          <cx:pt idx="1471">1.1000000000000001</cx:pt>
          <cx:pt idx="1472">1.1000000000000001</cx:pt>
          <cx:pt idx="1473">1.1000000000000001</cx:pt>
          <cx:pt idx="1474">1.1000000000000001</cx:pt>
          <cx:pt idx="1475">1.1000000000000001</cx:pt>
          <cx:pt idx="1476">1.1000000000000001</cx:pt>
          <cx:pt idx="1477">1.1000000000000001</cx:pt>
          <cx:pt idx="1478">1.1000000000000001</cx:pt>
          <cx:pt idx="1479">1.1000000000000001</cx:pt>
          <cx:pt idx="1480">1.1000000000000001</cx:pt>
          <cx:pt idx="1481">1.1000000000000001</cx:pt>
          <cx:pt idx="1482">1.1000000000000001</cx:pt>
          <cx:pt idx="1483">1.1000000000000001</cx:pt>
          <cx:pt idx="1484">1.1000000000000001</cx:pt>
          <cx:pt idx="1485">1.1000000000000001</cx:pt>
          <cx:pt idx="1486">1.1000000000000001</cx:pt>
          <cx:pt idx="1487">1.1000000000000001</cx:pt>
          <cx:pt idx="1488">1.1000000000000001</cx:pt>
          <cx:pt idx="1489">1.1000000000000001</cx:pt>
          <cx:pt idx="1490">1.1000000000000001</cx:pt>
          <cx:pt idx="1491">1.1000000000000001</cx:pt>
          <cx:pt idx="1492">1.1000000000000001</cx:pt>
          <cx:pt idx="1493">1.1000000000000001</cx:pt>
          <cx:pt idx="1494">1.1000000000000001</cx:pt>
          <cx:pt idx="1495">1.1000000000000001</cx:pt>
          <cx:pt idx="1496">1.1000000000000001</cx:pt>
          <cx:pt idx="1497">1.1000000000000001</cx:pt>
          <cx:pt idx="1498">1.1000000000000001</cx:pt>
          <cx:pt idx="1499">1.1000000000000001</cx:pt>
          <cx:pt idx="1500">1.1000000000000001</cx:pt>
          <cx:pt idx="1501">1.1000000000000001</cx:pt>
          <cx:pt idx="1502">1.1000000000000001</cx:pt>
          <cx:pt idx="1503">1.1000000000000001</cx:pt>
          <cx:pt idx="1504">1.1000000000000001</cx:pt>
          <cx:pt idx="1505">1.1000000000000001</cx:pt>
          <cx:pt idx="1506">1.1000000000000001</cx:pt>
          <cx:pt idx="1507">1.1000000000000001</cx:pt>
          <cx:pt idx="1508">1.1000000000000001</cx:pt>
          <cx:pt idx="1509">1.1000000000000001</cx:pt>
          <cx:pt idx="1510">1.1000000000000001</cx:pt>
          <cx:pt idx="1511">1.1000000000000001</cx:pt>
          <cx:pt idx="1512">1.1000000000000001</cx:pt>
          <cx:pt idx="1513">1.1000000000000001</cx:pt>
          <cx:pt idx="1514">1.1000000000000001</cx:pt>
          <cx:pt idx="1515">1.1000000000000001</cx:pt>
          <cx:pt idx="1516">1.1000000000000001</cx:pt>
          <cx:pt idx="1517">1.1000000000000001</cx:pt>
          <cx:pt idx="1518">1.1000000000000001</cx:pt>
          <cx:pt idx="1519">1.1000000000000001</cx:pt>
          <cx:pt idx="1520">1.1000000000000001</cx:pt>
          <cx:pt idx="1521">1.1000000000000001</cx:pt>
          <cx:pt idx="1522">1.1000000000000001</cx:pt>
          <cx:pt idx="1523">1.1000000000000001</cx:pt>
          <cx:pt idx="1524">1.1000000000000001</cx:pt>
          <cx:pt idx="1525">1.1000000000000001</cx:pt>
          <cx:pt idx="1526">1.1000000000000001</cx:pt>
          <cx:pt idx="1527">1.1000000000000001</cx:pt>
          <cx:pt idx="1528">1.1000000000000001</cx:pt>
          <cx:pt idx="1529">1.1000000000000001</cx:pt>
          <cx:pt idx="1530">1.1000000000000001</cx:pt>
          <cx:pt idx="1531">1.1000000000000001</cx:pt>
          <cx:pt idx="1532">1.1000000000000001</cx:pt>
          <cx:pt idx="1533">1.1000000000000001</cx:pt>
          <cx:pt idx="1534">1.1000000000000001</cx:pt>
          <cx:pt idx="1535">1.1000000000000001</cx:pt>
          <cx:pt idx="1536">1.1000000000000001</cx:pt>
          <cx:pt idx="1537">1.1000000000000001</cx:pt>
          <cx:pt idx="1538">1.1000000000000001</cx:pt>
          <cx:pt idx="1539">1.1000000000000001</cx:pt>
          <cx:pt idx="1540">1.1000000000000001</cx:pt>
          <cx:pt idx="1541">1.1000000000000001</cx:pt>
          <cx:pt idx="1542">1.1000000000000001</cx:pt>
          <cx:pt idx="1543">1.1000000000000001</cx:pt>
          <cx:pt idx="1544">1.1000000000000001</cx:pt>
          <cx:pt idx="1545">1.1000000000000001</cx:pt>
          <cx:pt idx="1546">1.1000000000000001</cx:pt>
          <cx:pt idx="1547">1.1000000000000001</cx:pt>
          <cx:pt idx="1548">1.1000000000000001</cx:pt>
          <cx:pt idx="1549">1.1000000000000001</cx:pt>
          <cx:pt idx="1550">1.1000000000000001</cx:pt>
          <cx:pt idx="1551">1.1000000000000001</cx:pt>
          <cx:pt idx="1552">1.1000000000000001</cx:pt>
          <cx:pt idx="1553">1.1000000000000001</cx:pt>
          <cx:pt idx="1554">1.1000000000000001</cx:pt>
          <cx:pt idx="1555">1.1000000000000001</cx:pt>
          <cx:pt idx="1556">1.1000000000000001</cx:pt>
          <cx:pt idx="1557">1.1000000000000001</cx:pt>
          <cx:pt idx="1558">1.1000000000000001</cx:pt>
          <cx:pt idx="1559">1.1000000000000001</cx:pt>
          <cx:pt idx="1560">1.1000000000000001</cx:pt>
          <cx:pt idx="1561">1.1000000000000001</cx:pt>
          <cx:pt idx="1562">1.1000000000000001</cx:pt>
          <cx:pt idx="1563">1.1000000000000001</cx:pt>
          <cx:pt idx="1564">1.1000000000000001</cx:pt>
          <cx:pt idx="1565">1.1000000000000001</cx:pt>
          <cx:pt idx="1566">1.1000000000000001</cx:pt>
          <cx:pt idx="1567">1.1000000000000001</cx:pt>
          <cx:pt idx="1568">1.1000000000000001</cx:pt>
          <cx:pt idx="1569">1.1000000000000001</cx:pt>
          <cx:pt idx="1570">1.1000000000000001</cx:pt>
          <cx:pt idx="1571">1.1000000000000001</cx:pt>
          <cx:pt idx="1572">1.1000000000000001</cx:pt>
          <cx:pt idx="1573">1.1000000000000001</cx:pt>
          <cx:pt idx="1574">1.1000000000000001</cx:pt>
          <cx:pt idx="1575">1.1000000000000001</cx:pt>
          <cx:pt idx="1576">1.1000000000000001</cx:pt>
          <cx:pt idx="1577">1.1000000000000001</cx:pt>
          <cx:pt idx="1578">1.1000000000000001</cx:pt>
          <cx:pt idx="1579">1.1000000000000001</cx:pt>
          <cx:pt idx="1580">1.1000000000000001</cx:pt>
          <cx:pt idx="1581">1.1000000000000001</cx:pt>
          <cx:pt idx="1582">1.1000000000000001</cx:pt>
          <cx:pt idx="1583">1.1000000000000001</cx:pt>
          <cx:pt idx="1584">1.1000000000000001</cx:pt>
          <cx:pt idx="1585">1.1000000000000001</cx:pt>
          <cx:pt idx="1586">1.1000000000000001</cx:pt>
          <cx:pt idx="1587">1.1000000000000001</cx:pt>
          <cx:pt idx="1588">1.1000000000000001</cx:pt>
          <cx:pt idx="1589">1.1000000000000001</cx:pt>
          <cx:pt idx="1590">1.1000000000000001</cx:pt>
          <cx:pt idx="1591">1.1000000000000001</cx:pt>
          <cx:pt idx="1592">1.1000000000000001</cx:pt>
          <cx:pt idx="1593">1.1000000000000001</cx:pt>
          <cx:pt idx="1594">1.1000000000000001</cx:pt>
          <cx:pt idx="1595">1.1000000000000001</cx:pt>
          <cx:pt idx="1596">1.1000000000000001</cx:pt>
          <cx:pt idx="1597">1.1000000000000001</cx:pt>
          <cx:pt idx="1598">1.1000000000000001</cx:pt>
          <cx:pt idx="1599">1.1000000000000001</cx:pt>
          <cx:pt idx="1600">1.1000000000000001</cx:pt>
          <cx:pt idx="1601">1.1000000000000001</cx:pt>
          <cx:pt idx="1602">1.1000000000000001</cx:pt>
          <cx:pt idx="1603">1.1000000000000001</cx:pt>
          <cx:pt idx="1604">1.1000000000000001</cx:pt>
          <cx:pt idx="1605">1.1000000000000001</cx:pt>
          <cx:pt idx="1606">1.1000000000000001</cx:pt>
          <cx:pt idx="1607">1.1000000000000001</cx:pt>
          <cx:pt idx="1608">1.1000000000000001</cx:pt>
          <cx:pt idx="1609">1.1000000000000001</cx:pt>
          <cx:pt idx="1610">1.1000000000000001</cx:pt>
          <cx:pt idx="1611">1.1000000000000001</cx:pt>
          <cx:pt idx="1612">1.1000000000000001</cx:pt>
          <cx:pt idx="1613">1.1000000000000001</cx:pt>
          <cx:pt idx="1614">1.1000000000000001</cx:pt>
          <cx:pt idx="1615">1.1000000000000001</cx:pt>
          <cx:pt idx="1616">1.1000000000000001</cx:pt>
          <cx:pt idx="1617">1.1000000000000001</cx:pt>
          <cx:pt idx="1618">1.1000000000000001</cx:pt>
          <cx:pt idx="1619">1.1000000000000001</cx:pt>
          <cx:pt idx="1620">1.1000000000000001</cx:pt>
          <cx:pt idx="1621">1.1000000000000001</cx:pt>
          <cx:pt idx="1622">1.1000000000000001</cx:pt>
          <cx:pt idx="1623">1.1000000000000001</cx:pt>
          <cx:pt idx="1624">1.1000000000000001</cx:pt>
          <cx:pt idx="1625">1.1000000000000001</cx:pt>
          <cx:pt idx="1626">1.1000000000000001</cx:pt>
          <cx:pt idx="1627">1.1000000000000001</cx:pt>
          <cx:pt idx="1628">1.1000000000000001</cx:pt>
          <cx:pt idx="1629">1.1000000000000001</cx:pt>
          <cx:pt idx="1630">1.1000000000000001</cx:pt>
          <cx:pt idx="1631">1.1000000000000001</cx:pt>
          <cx:pt idx="1632">1.1000000000000001</cx:pt>
          <cx:pt idx="1633">1.1000000000000001</cx:pt>
          <cx:pt idx="1634">1.1000000000000001</cx:pt>
          <cx:pt idx="1635">1.1000000000000001</cx:pt>
          <cx:pt idx="1636">1.1000000000000001</cx:pt>
          <cx:pt idx="1637">1.1000000000000001</cx:pt>
          <cx:pt idx="1638">1.1000000000000001</cx:pt>
          <cx:pt idx="1639">1.1000000000000001</cx:pt>
          <cx:pt idx="1640">1.1000000000000001</cx:pt>
          <cx:pt idx="1641">1.1000000000000001</cx:pt>
          <cx:pt idx="1642">1.1000000000000001</cx:pt>
          <cx:pt idx="1643">1.1000000000000001</cx:pt>
          <cx:pt idx="1644">1.1000000000000001</cx:pt>
          <cx:pt idx="1645">1.1000000000000001</cx:pt>
          <cx:pt idx="1646">1.1000000000000001</cx:pt>
          <cx:pt idx="1647">1.1000000000000001</cx:pt>
          <cx:pt idx="1648">1.1000000000000001</cx:pt>
          <cx:pt idx="1649">1.1000000000000001</cx:pt>
          <cx:pt idx="1650">1.1000000000000001</cx:pt>
          <cx:pt idx="1651">1.1000000000000001</cx:pt>
          <cx:pt idx="1652">1.1000000000000001</cx:pt>
          <cx:pt idx="1653">1.1000000000000001</cx:pt>
          <cx:pt idx="1654">1.1000000000000001</cx:pt>
          <cx:pt idx="1655">1.1000000000000001</cx:pt>
          <cx:pt idx="1656">1.1000000000000001</cx:pt>
          <cx:pt idx="1657">1.1000000000000001</cx:pt>
          <cx:pt idx="1658">1.1000000000000001</cx:pt>
          <cx:pt idx="1659">1.1000000000000001</cx:pt>
          <cx:pt idx="1660">1.1000000000000001</cx:pt>
          <cx:pt idx="1661">1.1000000000000001</cx:pt>
          <cx:pt idx="1662">1.1000000000000001</cx:pt>
          <cx:pt idx="1663">1.1000000000000001</cx:pt>
          <cx:pt idx="1664">1.1000000000000001</cx:pt>
          <cx:pt idx="1665">1.1000000000000001</cx:pt>
          <cx:pt idx="1666">1.1000000000000001</cx:pt>
          <cx:pt idx="1667">1.1000000000000001</cx:pt>
          <cx:pt idx="1668">1.1000000000000001</cx:pt>
          <cx:pt idx="1669">1.1000000000000001</cx:pt>
          <cx:pt idx="1670">1.1000000000000001</cx:pt>
          <cx:pt idx="1671">1.1000000000000001</cx:pt>
          <cx:pt idx="1672">1.1000000000000001</cx:pt>
          <cx:pt idx="1673">1.1000000000000001</cx:pt>
          <cx:pt idx="1674">1.1000000000000001</cx:pt>
          <cx:pt idx="1675">1.1000000000000001</cx:pt>
          <cx:pt idx="1676">1.1000000000000001</cx:pt>
          <cx:pt idx="1677">1.1000000000000001</cx:pt>
          <cx:pt idx="1678">1.1000000000000001</cx:pt>
          <cx:pt idx="1679">1.1000000000000001</cx:pt>
          <cx:pt idx="1680">1.1000000000000001</cx:pt>
          <cx:pt idx="1681">1.1000000000000001</cx:pt>
          <cx:pt idx="1682">1.1000000000000001</cx:pt>
          <cx:pt idx="1683">1.1000000000000001</cx:pt>
          <cx:pt idx="1684">1.1000000000000001</cx:pt>
          <cx:pt idx="1685">1.1000000000000001</cx:pt>
          <cx:pt idx="1686">1.1000000000000001</cx:pt>
          <cx:pt idx="1687">1.1000000000000001</cx:pt>
          <cx:pt idx="1688">1.1000000000000001</cx:pt>
          <cx:pt idx="1689">1.1000000000000001</cx:pt>
          <cx:pt idx="1690">1.1000000000000001</cx:pt>
          <cx:pt idx="1691">1.1000000000000001</cx:pt>
          <cx:pt idx="1692">1.1000000000000001</cx:pt>
          <cx:pt idx="1693">1.1000000000000001</cx:pt>
          <cx:pt idx="1694">1.1000000000000001</cx:pt>
          <cx:pt idx="1695">1.1000000000000001</cx:pt>
          <cx:pt idx="1696">1.1000000000000001</cx:pt>
          <cx:pt idx="1697">1.1000000000000001</cx:pt>
          <cx:pt idx="1698">1.1000000000000001</cx:pt>
          <cx:pt idx="1699">1.1000000000000001</cx:pt>
          <cx:pt idx="1700">1.1000000000000001</cx:pt>
          <cx:pt idx="1701">1.1000000000000001</cx:pt>
          <cx:pt idx="1702">1.1000000000000001</cx:pt>
          <cx:pt idx="1703">1.1000000000000001</cx:pt>
          <cx:pt idx="1704">1.1000000000000001</cx:pt>
          <cx:pt idx="1705">1.1000000000000001</cx:pt>
          <cx:pt idx="1706">1.1000000000000001</cx:pt>
          <cx:pt idx="1707">1.1000000000000001</cx:pt>
          <cx:pt idx="1708">1.1000000000000001</cx:pt>
          <cx:pt idx="1709">1.1000000000000001</cx:pt>
          <cx:pt idx="1710">1.1000000000000001</cx:pt>
          <cx:pt idx="1711">1.1000000000000001</cx:pt>
          <cx:pt idx="1712">1.1000000000000001</cx:pt>
          <cx:pt idx="1713">1.1000000000000001</cx:pt>
          <cx:pt idx="1714">1.1000000000000001</cx:pt>
          <cx:pt idx="1715">1.1000000000000001</cx:pt>
          <cx:pt idx="1716">1.1000000000000001</cx:pt>
          <cx:pt idx="1717">1.1000000000000001</cx:pt>
          <cx:pt idx="1718">1.1000000000000001</cx:pt>
          <cx:pt idx="1719">1.1000000000000001</cx:pt>
          <cx:pt idx="1720">1.1000000000000001</cx:pt>
          <cx:pt idx="1721">1.1000000000000001</cx:pt>
          <cx:pt idx="1722">1.1000000000000001</cx:pt>
          <cx:pt idx="1723">1.1000000000000001</cx:pt>
          <cx:pt idx="1724">1.1000000000000001</cx:pt>
          <cx:pt idx="1725">1.1000000000000001</cx:pt>
          <cx:pt idx="1726">1.1000000000000001</cx:pt>
          <cx:pt idx="1727">1.1000000000000001</cx:pt>
          <cx:pt idx="1728">1.1000000000000001</cx:pt>
          <cx:pt idx="1729">1.1000000000000001</cx:pt>
          <cx:pt idx="1730">1.1000000000000001</cx:pt>
          <cx:pt idx="1731">1.1000000000000001</cx:pt>
          <cx:pt idx="1732">1.1000000000000001</cx:pt>
          <cx:pt idx="1733">1.1000000000000001</cx:pt>
          <cx:pt idx="1734">1.1000000000000001</cx:pt>
          <cx:pt idx="1735">1.1000000000000001</cx:pt>
          <cx:pt idx="1736">1.1000000000000001</cx:pt>
          <cx:pt idx="1737">1.1000000000000001</cx:pt>
          <cx:pt idx="1738">1.1000000000000001</cx:pt>
          <cx:pt idx="1739">1.1000000000000001</cx:pt>
          <cx:pt idx="1740">1.1000000000000001</cx:pt>
          <cx:pt idx="1741">1.1000000000000001</cx:pt>
          <cx:pt idx="1742">1.1000000000000001</cx:pt>
          <cx:pt idx="1743">1.1000000000000001</cx:pt>
          <cx:pt idx="1744">1.1000000000000001</cx:pt>
          <cx:pt idx="1745">1.1000000000000001</cx:pt>
          <cx:pt idx="1746">1.1000000000000001</cx:pt>
          <cx:pt idx="1747">1.1000000000000001</cx:pt>
          <cx:pt idx="1748">1.1000000000000001</cx:pt>
          <cx:pt idx="1749">1.1000000000000001</cx:pt>
          <cx:pt idx="1750">1.1000000000000001</cx:pt>
          <cx:pt idx="1751">1.1000000000000001</cx:pt>
          <cx:pt idx="1752">1.1000000000000001</cx:pt>
          <cx:pt idx="1753">1.1000000000000001</cx:pt>
          <cx:pt idx="1754">1.1000000000000001</cx:pt>
          <cx:pt idx="1755">1.1000000000000001</cx:pt>
          <cx:pt idx="1756">1.1000000000000001</cx:pt>
          <cx:pt idx="1757">1.1000000000000001</cx:pt>
          <cx:pt idx="1758">1.1000000000000001</cx:pt>
          <cx:pt idx="1759">1.1000000000000001</cx:pt>
          <cx:pt idx="1760">1.1000000000000001</cx:pt>
          <cx:pt idx="1761">1.1000000000000001</cx:pt>
          <cx:pt idx="1762">1.1000000000000001</cx:pt>
          <cx:pt idx="1763">1.1000000000000001</cx:pt>
          <cx:pt idx="1764">1.1000000000000001</cx:pt>
          <cx:pt idx="1765">1.1000000000000001</cx:pt>
          <cx:pt idx="1766">1.1000000000000001</cx:pt>
          <cx:pt idx="1767">1.1000000000000001</cx:pt>
          <cx:pt idx="1768">1.1000000000000001</cx:pt>
          <cx:pt idx="1769">1.1000000000000001</cx:pt>
          <cx:pt idx="1770">1.1000000000000001</cx:pt>
          <cx:pt idx="1771">1.1000000000000001</cx:pt>
          <cx:pt idx="1772">1.1000000000000001</cx:pt>
          <cx:pt idx="1773">1.1000000000000001</cx:pt>
          <cx:pt idx="1774">1.1000000000000001</cx:pt>
          <cx:pt idx="1775">1.1000000000000001</cx:pt>
          <cx:pt idx="1776">1.1000000000000001</cx:pt>
          <cx:pt idx="1777">1.1000000000000001</cx:pt>
          <cx:pt idx="1778">1.1000000000000001</cx:pt>
          <cx:pt idx="1779">1.1000000000000001</cx:pt>
          <cx:pt idx="1780">1.1000000000000001</cx:pt>
          <cx:pt idx="1781">1.1000000000000001</cx:pt>
          <cx:pt idx="1782">1.1000000000000001</cx:pt>
          <cx:pt idx="1783">1.1000000000000001</cx:pt>
          <cx:pt idx="1784">1.1000000000000001</cx:pt>
          <cx:pt idx="1785">1.1000000000000001</cx:pt>
          <cx:pt idx="1786">1.1000000000000001</cx:pt>
          <cx:pt idx="1787">1.1000000000000001</cx:pt>
          <cx:pt idx="1788">1.1000000000000001</cx:pt>
          <cx:pt idx="1789">1.1000000000000001</cx:pt>
          <cx:pt idx="1790">1.1000000000000001</cx:pt>
          <cx:pt idx="1791">1.1000000000000001</cx:pt>
          <cx:pt idx="1792">1.1000000000000001</cx:pt>
          <cx:pt idx="1793">1.1000000000000001</cx:pt>
          <cx:pt idx="1794">1.1000000000000001</cx:pt>
          <cx:pt idx="1795">1.1000000000000001</cx:pt>
          <cx:pt idx="1796">1.1000000000000001</cx:pt>
          <cx:pt idx="1797">1.1000000000000001</cx:pt>
          <cx:pt idx="1798">1.1000000000000001</cx:pt>
          <cx:pt idx="1799">1.1000000000000001</cx:pt>
          <cx:pt idx="1800">1.1000000000000001</cx:pt>
          <cx:pt idx="1801">1.1000000000000001</cx:pt>
          <cx:pt idx="1802">1.1000000000000001</cx:pt>
          <cx:pt idx="1803">1.1000000000000001</cx:pt>
          <cx:pt idx="1804">1.1000000000000001</cx:pt>
          <cx:pt idx="1805">1.1000000000000001</cx:pt>
          <cx:pt idx="1806">1.1000000000000001</cx:pt>
          <cx:pt idx="1807">1.1000000000000001</cx:pt>
          <cx:pt idx="1808">1.1000000000000001</cx:pt>
          <cx:pt idx="1809">1.1000000000000001</cx:pt>
          <cx:pt idx="1810">1.1000000000000001</cx:pt>
          <cx:pt idx="1811">1.1000000000000001</cx:pt>
          <cx:pt idx="1812">1.1000000000000001</cx:pt>
          <cx:pt idx="1813">1.1000000000000001</cx:pt>
          <cx:pt idx="1814">1.1000000000000001</cx:pt>
          <cx:pt idx="1815">1.1000000000000001</cx:pt>
          <cx:pt idx="1816">1.1000000000000001</cx:pt>
          <cx:pt idx="1817">1.1000000000000001</cx:pt>
          <cx:pt idx="1818">1.1000000000000001</cx:pt>
          <cx:pt idx="1819">1.1000000000000001</cx:pt>
          <cx:pt idx="1820">1.1000000000000001</cx:pt>
          <cx:pt idx="1821">1.1000000000000001</cx:pt>
          <cx:pt idx="1822">1.1000000000000001</cx:pt>
          <cx:pt idx="1823">1.1000000000000001</cx:pt>
          <cx:pt idx="1824">1.1000000000000001</cx:pt>
          <cx:pt idx="1825">1.1000000000000001</cx:pt>
          <cx:pt idx="1826">1.1000000000000001</cx:pt>
          <cx:pt idx="1827">1.1000000000000001</cx:pt>
          <cx:pt idx="1828">1.1000000000000001</cx:pt>
          <cx:pt idx="1829">1.1000000000000001</cx:pt>
          <cx:pt idx="1830">1.1000000000000001</cx:pt>
          <cx:pt idx="1831">1.1000000000000001</cx:pt>
          <cx:pt idx="1832">1.1000000000000001</cx:pt>
          <cx:pt idx="1833">1.1000000000000001</cx:pt>
          <cx:pt idx="1834">1.1000000000000001</cx:pt>
          <cx:pt idx="1835">1.1000000000000001</cx:pt>
          <cx:pt idx="1836">1.1000000000000001</cx:pt>
          <cx:pt idx="1837">1.1000000000000001</cx:pt>
          <cx:pt idx="1838">1.1000000000000001</cx:pt>
          <cx:pt idx="1839">1.1000000000000001</cx:pt>
          <cx:pt idx="1840">1.1000000000000001</cx:pt>
          <cx:pt idx="1841">1.1000000000000001</cx:pt>
          <cx:pt idx="1842">1.1000000000000001</cx:pt>
          <cx:pt idx="1843">1.1000000000000001</cx:pt>
          <cx:pt idx="1844">1.1000000000000001</cx:pt>
          <cx:pt idx="1845">1.1000000000000001</cx:pt>
          <cx:pt idx="1846">1.1000000000000001</cx:pt>
          <cx:pt idx="1847">1.1000000000000001</cx:pt>
          <cx:pt idx="1848">1.1000000000000001</cx:pt>
          <cx:pt idx="1849">1.1000000000000001</cx:pt>
          <cx:pt idx="1850">1.1000000000000001</cx:pt>
          <cx:pt idx="1851">1.1000000000000001</cx:pt>
          <cx:pt idx="1852">1.1000000000000001</cx:pt>
          <cx:pt idx="1853">1.1000000000000001</cx:pt>
          <cx:pt idx="1854">1.1000000000000001</cx:pt>
          <cx:pt idx="1855">1.1000000000000001</cx:pt>
          <cx:pt idx="1856">1.1000000000000001</cx:pt>
          <cx:pt idx="1857">1.1000000000000001</cx:pt>
          <cx:pt idx="1858">1.1000000000000001</cx:pt>
          <cx:pt idx="1859">1.1000000000000001</cx:pt>
          <cx:pt idx="1860">1.1000000000000001</cx:pt>
          <cx:pt idx="1861">1.1000000000000001</cx:pt>
          <cx:pt idx="1862">1.1000000000000001</cx:pt>
          <cx:pt idx="1863">1.1000000000000001</cx:pt>
          <cx:pt idx="1864">1.1000000000000001</cx:pt>
          <cx:pt idx="1865">1.1000000000000001</cx:pt>
          <cx:pt idx="1866">1.1000000000000001</cx:pt>
          <cx:pt idx="1867">1.1000000000000001</cx:pt>
          <cx:pt idx="1868">1.1000000000000001</cx:pt>
          <cx:pt idx="1869">1.1000000000000001</cx:pt>
          <cx:pt idx="1870">1.1000000000000001</cx:pt>
          <cx:pt idx="1871">1.1000000000000001</cx:pt>
          <cx:pt idx="1872">1.1000000000000001</cx:pt>
          <cx:pt idx="1873">1.1000000000000001</cx:pt>
          <cx:pt idx="1874">1.1000000000000001</cx:pt>
          <cx:pt idx="1875">1.1000000000000001</cx:pt>
          <cx:pt idx="1876">1.1000000000000001</cx:pt>
          <cx:pt idx="1877">1.1000000000000001</cx:pt>
          <cx:pt idx="1878">1.1000000000000001</cx:pt>
          <cx:pt idx="1879">1.1000000000000001</cx:pt>
          <cx:pt idx="1880">1.1000000000000001</cx:pt>
          <cx:pt idx="1881">1.1000000000000001</cx:pt>
          <cx:pt idx="1882">1.1000000000000001</cx:pt>
          <cx:pt idx="1883">1.1000000000000001</cx:pt>
          <cx:pt idx="1884">1.1000000000000001</cx:pt>
          <cx:pt idx="1885">1.1000000000000001</cx:pt>
          <cx:pt idx="1886">1.1000000000000001</cx:pt>
          <cx:pt idx="1887">1.1000000000000001</cx:pt>
          <cx:pt idx="1888">1.1000000000000001</cx:pt>
          <cx:pt idx="1889">1.1000000000000001</cx:pt>
          <cx:pt idx="1890">1.1000000000000001</cx:pt>
          <cx:pt idx="1891">1.1000000000000001</cx:pt>
          <cx:pt idx="1892">1.1000000000000001</cx:pt>
          <cx:pt idx="1893">1.1000000000000001</cx:pt>
          <cx:pt idx="1894">1.1000000000000001</cx:pt>
          <cx:pt idx="1895">1.1000000000000001</cx:pt>
          <cx:pt idx="1896">1.1000000000000001</cx:pt>
          <cx:pt idx="1897">1.1000000000000001</cx:pt>
          <cx:pt idx="1898">1.1000000000000001</cx:pt>
          <cx:pt idx="1899">1.1000000000000001</cx:pt>
          <cx:pt idx="1900">1.1000000000000001</cx:pt>
          <cx:pt idx="1901">1.1000000000000001</cx:pt>
          <cx:pt idx="1902">1.1000000000000001</cx:pt>
          <cx:pt idx="1903">1.1000000000000001</cx:pt>
          <cx:pt idx="1904">1.1000000000000001</cx:pt>
          <cx:pt idx="1905">1.1000000000000001</cx:pt>
          <cx:pt idx="1906">1.1000000000000001</cx:pt>
          <cx:pt idx="1907">1.1000000000000001</cx:pt>
          <cx:pt idx="1908">1.1000000000000001</cx:pt>
          <cx:pt idx="1909">1.1000000000000001</cx:pt>
          <cx:pt idx="1910">1.1000000000000001</cx:pt>
          <cx:pt idx="1911">1.1000000000000001</cx:pt>
          <cx:pt idx="1912">1.1000000000000001</cx:pt>
          <cx:pt idx="1913">1.1000000000000001</cx:pt>
          <cx:pt idx="1914">1.1000000000000001</cx:pt>
          <cx:pt idx="1915">1.1000000000000001</cx:pt>
          <cx:pt idx="1916">1.1000000000000001</cx:pt>
          <cx:pt idx="1917">1.1000000000000001</cx:pt>
          <cx:pt idx="1918">1.1000000000000001</cx:pt>
          <cx:pt idx="1919">1.1000000000000001</cx:pt>
          <cx:pt idx="1920">1.1000000000000001</cx:pt>
          <cx:pt idx="1921">1.1000000000000001</cx:pt>
          <cx:pt idx="1922">1.1000000000000001</cx:pt>
          <cx:pt idx="1923">1.1000000000000001</cx:pt>
          <cx:pt idx="1924">1.1000000000000001</cx:pt>
          <cx:pt idx="1925">1.1000000000000001</cx:pt>
          <cx:pt idx="1926">1.1000000000000001</cx:pt>
          <cx:pt idx="1927">1.1000000000000001</cx:pt>
          <cx:pt idx="1928">1.1000000000000001</cx:pt>
          <cx:pt idx="1929">1.1000000000000001</cx:pt>
          <cx:pt idx="1930">1.1000000000000001</cx:pt>
          <cx:pt idx="1931">1.1000000000000001</cx:pt>
          <cx:pt idx="1932">1.1000000000000001</cx:pt>
          <cx:pt idx="1933">1.1000000000000001</cx:pt>
          <cx:pt idx="1934">1.1000000000000001</cx:pt>
          <cx:pt idx="1935">1.1000000000000001</cx:pt>
          <cx:pt idx="1936">1.1000000000000001</cx:pt>
          <cx:pt idx="1937">1.1000000000000001</cx:pt>
          <cx:pt idx="1938">1.1000000000000001</cx:pt>
          <cx:pt idx="1939">1.1000000000000001</cx:pt>
          <cx:pt idx="1940">1.1000000000000001</cx:pt>
          <cx:pt idx="1941">1.1000000000000001</cx:pt>
          <cx:pt idx="1942">1.1000000000000001</cx:pt>
          <cx:pt idx="1943">1.1000000000000001</cx:pt>
          <cx:pt idx="1944">1.1000000000000001</cx:pt>
          <cx:pt idx="1945">1.1000000000000001</cx:pt>
          <cx:pt idx="1946">1.1000000000000001</cx:pt>
          <cx:pt idx="1947">1.1000000000000001</cx:pt>
          <cx:pt idx="1948">1.1000000000000001</cx:pt>
          <cx:pt idx="1949">1.1000000000000001</cx:pt>
          <cx:pt idx="1950">1.1000000000000001</cx:pt>
          <cx:pt idx="1951">1.1000000000000001</cx:pt>
          <cx:pt idx="1952">1.1000000000000001</cx:pt>
          <cx:pt idx="1953">1.1000000000000001</cx:pt>
          <cx:pt idx="1954">1.1000000000000001</cx:pt>
          <cx:pt idx="1955">1.1000000000000001</cx:pt>
          <cx:pt idx="1956">1.1000000000000001</cx:pt>
          <cx:pt idx="1957">1.1000000000000001</cx:pt>
          <cx:pt idx="1958">1.1000000000000001</cx:pt>
          <cx:pt idx="1959">1.1000000000000001</cx:pt>
          <cx:pt idx="1960">1.1000000000000001</cx:pt>
          <cx:pt idx="1961">1.1000000000000001</cx:pt>
          <cx:pt idx="1962">1.1000000000000001</cx:pt>
          <cx:pt idx="1963">1.1000000000000001</cx:pt>
          <cx:pt idx="1964">1.1000000000000001</cx:pt>
          <cx:pt idx="1965">1.1000000000000001</cx:pt>
          <cx:pt idx="1966">1.1000000000000001</cx:pt>
          <cx:pt idx="1967">1.1000000000000001</cx:pt>
          <cx:pt idx="1968">1.1000000000000001</cx:pt>
          <cx:pt idx="1969">1.1000000000000001</cx:pt>
          <cx:pt idx="1970">1.1000000000000001</cx:pt>
          <cx:pt idx="1971">1.1000000000000001</cx:pt>
          <cx:pt idx="1972">1.1000000000000001</cx:pt>
          <cx:pt idx="1973">1.1000000000000001</cx:pt>
          <cx:pt idx="1974">1.1000000000000001</cx:pt>
          <cx:pt idx="1975">1.1000000000000001</cx:pt>
          <cx:pt idx="1976">1.1000000000000001</cx:pt>
          <cx:pt idx="1977">1.1000000000000001</cx:pt>
          <cx:pt idx="1978">1.1000000000000001</cx:pt>
          <cx:pt idx="1979">1.1000000000000001</cx:pt>
          <cx:pt idx="1980">1.1000000000000001</cx:pt>
          <cx:pt idx="1981">1.1000000000000001</cx:pt>
          <cx:pt idx="1982">1.1000000000000001</cx:pt>
          <cx:pt idx="1983">1.1000000000000001</cx:pt>
          <cx:pt idx="1984">1.1000000000000001</cx:pt>
          <cx:pt idx="1985">1.1000000000000001</cx:pt>
          <cx:pt idx="1986">1.1000000000000001</cx:pt>
          <cx:pt idx="1987">1.1000000000000001</cx:pt>
          <cx:pt idx="1988">1.1000000000000001</cx:pt>
          <cx:pt idx="1989">1.1000000000000001</cx:pt>
          <cx:pt idx="1990">1.1000000000000001</cx:pt>
          <cx:pt idx="1991">1.1000000000000001</cx:pt>
          <cx:pt idx="1992">1.1000000000000001</cx:pt>
          <cx:pt idx="1993">1.1000000000000001</cx:pt>
          <cx:pt idx="1994">1.1000000000000001</cx:pt>
          <cx:pt idx="1995">1.1000000000000001</cx:pt>
          <cx:pt idx="1996">1.1000000000000001</cx:pt>
          <cx:pt idx="1997">1.1000000000000001</cx:pt>
          <cx:pt idx="1998">1.1000000000000001</cx:pt>
          <cx:pt idx="1999">1.1000000000000001</cx:pt>
          <cx:pt idx="2000">1.1000000000000001</cx:pt>
          <cx:pt idx="2001">1.1000000000000001</cx:pt>
          <cx:pt idx="2002">1.1000000000000001</cx:pt>
          <cx:pt idx="2003">1.1000000000000001</cx:pt>
          <cx:pt idx="2004">1.1000000000000001</cx:pt>
          <cx:pt idx="2005">1.1000000000000001</cx:pt>
          <cx:pt idx="2006">1.1000000000000001</cx:pt>
          <cx:pt idx="2007">1.1000000000000001</cx:pt>
          <cx:pt idx="2008">1.1000000000000001</cx:pt>
          <cx:pt idx="2009">1.1000000000000001</cx:pt>
          <cx:pt idx="2010">1.1000000000000001</cx:pt>
          <cx:pt idx="2011">1.1000000000000001</cx:pt>
          <cx:pt idx="2012">1.1000000000000001</cx:pt>
          <cx:pt idx="2013">1.1000000000000001</cx:pt>
          <cx:pt idx="2014">1.1000000000000001</cx:pt>
          <cx:pt idx="2015">1.1000000000000001</cx:pt>
          <cx:pt idx="2016">1.1000000000000001</cx:pt>
          <cx:pt idx="2017">1.1000000000000001</cx:pt>
          <cx:pt idx="2018">1.1000000000000001</cx:pt>
          <cx:pt idx="2019">1.1000000000000001</cx:pt>
          <cx:pt idx="2020">1.1000000000000001</cx:pt>
          <cx:pt idx="2021">1.1000000000000001</cx:pt>
          <cx:pt idx="2022">1.1000000000000001</cx:pt>
          <cx:pt idx="2023">1.1000000000000001</cx:pt>
          <cx:pt idx="2024">1.1000000000000001</cx:pt>
          <cx:pt idx="2025">1.1000000000000001</cx:pt>
          <cx:pt idx="2026">1.1000000000000001</cx:pt>
          <cx:pt idx="2027">1.1000000000000001</cx:pt>
          <cx:pt idx="2028">1.1000000000000001</cx:pt>
          <cx:pt idx="2029">1.1000000000000001</cx:pt>
          <cx:pt idx="2030">1.1000000000000001</cx:pt>
          <cx:pt idx="2031">1.1000000000000001</cx:pt>
          <cx:pt idx="2032">1.1000000000000001</cx:pt>
          <cx:pt idx="2033">1.1000000000000001</cx:pt>
          <cx:pt idx="2034">1.1000000000000001</cx:pt>
          <cx:pt idx="2035">1.1000000000000001</cx:pt>
          <cx:pt idx="2036">1.1000000000000001</cx:pt>
          <cx:pt idx="2037">1.1000000000000001</cx:pt>
          <cx:pt idx="2038">1.1000000000000001</cx:pt>
          <cx:pt idx="2039">1.1000000000000001</cx:pt>
          <cx:pt idx="2040">1.1000000000000001</cx:pt>
          <cx:pt idx="2041">1.1000000000000001</cx:pt>
          <cx:pt idx="2042">1.1000000000000001</cx:pt>
          <cx:pt idx="2043">1.1000000000000001</cx:pt>
          <cx:pt idx="2044">1.1000000000000001</cx:pt>
          <cx:pt idx="2045">1.1000000000000001</cx:pt>
          <cx:pt idx="2046">1.1000000000000001</cx:pt>
          <cx:pt idx="2047">1.1000000000000001</cx:pt>
          <cx:pt idx="2048">1.1000000000000001</cx:pt>
          <cx:pt idx="2049">1.1000000000000001</cx:pt>
          <cx:pt idx="2050">1.1000000000000001</cx:pt>
          <cx:pt idx="2051">1.1000000000000001</cx:pt>
          <cx:pt idx="2052">1.1000000000000001</cx:pt>
          <cx:pt idx="2053">1.1000000000000001</cx:pt>
          <cx:pt idx="2054">1.1000000000000001</cx:pt>
          <cx:pt idx="2055">1.1000000000000001</cx:pt>
          <cx:pt idx="2056">1.1000000000000001</cx:pt>
          <cx:pt idx="2057">1.1000000000000001</cx:pt>
          <cx:pt idx="2058">1.1000000000000001</cx:pt>
          <cx:pt idx="2059">1.1000000000000001</cx:pt>
          <cx:pt idx="2060">1.1000000000000001</cx:pt>
          <cx:pt idx="2061">1.1000000000000001</cx:pt>
          <cx:pt idx="2062">1.1000000000000001</cx:pt>
          <cx:pt idx="2063">1.1000000000000001</cx:pt>
          <cx:pt idx="2064">1.1000000000000001</cx:pt>
          <cx:pt idx="2065">1.1000000000000001</cx:pt>
          <cx:pt idx="2066">1.1000000000000001</cx:pt>
          <cx:pt idx="2067">1.1000000000000001</cx:pt>
          <cx:pt idx="2068">1.1000000000000001</cx:pt>
          <cx:pt idx="2069">1.1000000000000001</cx:pt>
          <cx:pt idx="2070">1.1000000000000001</cx:pt>
          <cx:pt idx="2071">1.1000000000000001</cx:pt>
          <cx:pt idx="2072">1.1000000000000001</cx:pt>
          <cx:pt idx="2073">1.1000000000000001</cx:pt>
          <cx:pt idx="2074">1.1000000000000001</cx:pt>
          <cx:pt idx="2075">1.1000000000000001</cx:pt>
          <cx:pt idx="2076">1.1000000000000001</cx:pt>
          <cx:pt idx="2077">1.1000000000000001</cx:pt>
          <cx:pt idx="2078">1.1000000000000001</cx:pt>
          <cx:pt idx="2079">1.1000000000000001</cx:pt>
          <cx:pt idx="2080">1.1000000000000001</cx:pt>
          <cx:pt idx="2081">1.1000000000000001</cx:pt>
          <cx:pt idx="2082">1.1000000000000001</cx:pt>
          <cx:pt idx="2083">1.1000000000000001</cx:pt>
          <cx:pt idx="2084">1.1000000000000001</cx:pt>
          <cx:pt idx="2085">1.1000000000000001</cx:pt>
          <cx:pt idx="2086">1.1000000000000001</cx:pt>
          <cx:pt idx="2087">1.1000000000000001</cx:pt>
          <cx:pt idx="2088">1.1000000000000001</cx:pt>
          <cx:pt idx="2089">1.1000000000000001</cx:pt>
          <cx:pt idx="2090">1.1000000000000001</cx:pt>
          <cx:pt idx="2091">1.1000000000000001</cx:pt>
          <cx:pt idx="2092">1.1000000000000001</cx:pt>
          <cx:pt idx="2093">1.1000000000000001</cx:pt>
          <cx:pt idx="2094">1.1000000000000001</cx:pt>
          <cx:pt idx="2095">1.1000000000000001</cx:pt>
          <cx:pt idx="2096">1.1000000000000001</cx:pt>
          <cx:pt idx="2097">1.1000000000000001</cx:pt>
          <cx:pt idx="2098">1.1000000000000001</cx:pt>
          <cx:pt idx="2099">1.1000000000000001</cx:pt>
          <cx:pt idx="2100">1.1000000000000001</cx:pt>
          <cx:pt idx="2101">1.1000000000000001</cx:pt>
          <cx:pt idx="2102">1.1000000000000001</cx:pt>
          <cx:pt idx="2103">1.1000000000000001</cx:pt>
          <cx:pt idx="2104">1.1000000000000001</cx:pt>
          <cx:pt idx="2105">1.1000000000000001</cx:pt>
          <cx:pt idx="2106">1.1000000000000001</cx:pt>
          <cx:pt idx="2107">1.1000000000000001</cx:pt>
          <cx:pt idx="2108">1.1000000000000001</cx:pt>
          <cx:pt idx="2109">1.1000000000000001</cx:pt>
          <cx:pt idx="2110">1.1000000000000001</cx:pt>
          <cx:pt idx="2111">1.1000000000000001</cx:pt>
          <cx:pt idx="2112">1.1000000000000001</cx:pt>
          <cx:pt idx="2113">1.1000000000000001</cx:pt>
          <cx:pt idx="2114">1.1000000000000001</cx:pt>
          <cx:pt idx="2115">1.1000000000000001</cx:pt>
          <cx:pt idx="2116">1.1000000000000001</cx:pt>
          <cx:pt idx="2117">1.1000000000000001</cx:pt>
          <cx:pt idx="2118">1.1000000000000001</cx:pt>
          <cx:pt idx="2119">1.1000000000000001</cx:pt>
          <cx:pt idx="2120">1.1000000000000001</cx:pt>
          <cx:pt idx="2121">1.1000000000000001</cx:pt>
          <cx:pt idx="2122">1.1000000000000001</cx:pt>
          <cx:pt idx="2123">1.1000000000000001</cx:pt>
          <cx:pt idx="2124">1.1000000000000001</cx:pt>
          <cx:pt idx="2125">1.1000000000000001</cx:pt>
          <cx:pt idx="2126">1.1000000000000001</cx:pt>
          <cx:pt idx="2127">1.1000000000000001</cx:pt>
          <cx:pt idx="2128">1.1000000000000001</cx:pt>
          <cx:pt idx="2129">1.1000000000000001</cx:pt>
          <cx:pt idx="2130">1.1000000000000001</cx:pt>
          <cx:pt idx="2131">1.1000000000000001</cx:pt>
          <cx:pt idx="2132">1.1000000000000001</cx:pt>
          <cx:pt idx="2133">1.1000000000000001</cx:pt>
          <cx:pt idx="2134">1.1000000000000001</cx:pt>
          <cx:pt idx="2135">1.1000000000000001</cx:pt>
          <cx:pt idx="2136">1.1000000000000001</cx:pt>
          <cx:pt idx="2137">1.1000000000000001</cx:pt>
          <cx:pt idx="2138">1.1000000000000001</cx:pt>
          <cx:pt idx="2139">1.1000000000000001</cx:pt>
          <cx:pt idx="2140">1.1000000000000001</cx:pt>
          <cx:pt idx="2141">1.1000000000000001</cx:pt>
          <cx:pt idx="2142">1.1000000000000001</cx:pt>
          <cx:pt idx="2143">1.1000000000000001</cx:pt>
          <cx:pt idx="2144">1.1000000000000001</cx:pt>
          <cx:pt idx="2145">1.1000000000000001</cx:pt>
          <cx:pt idx="2146">1.1000000000000001</cx:pt>
          <cx:pt idx="2147">1.1000000000000001</cx:pt>
          <cx:pt idx="2148">1.1000000000000001</cx:pt>
          <cx:pt idx="2149">1.1000000000000001</cx:pt>
          <cx:pt idx="2150">1.1000000000000001</cx:pt>
          <cx:pt idx="2151">1.1000000000000001</cx:pt>
          <cx:pt idx="2152">1.1000000000000001</cx:pt>
          <cx:pt idx="2153">1.1000000000000001</cx:pt>
          <cx:pt idx="2154">1.1000000000000001</cx:pt>
          <cx:pt idx="2155">1.1000000000000001</cx:pt>
          <cx:pt idx="2156">1.1000000000000001</cx:pt>
          <cx:pt idx="2157">1.1000000000000001</cx:pt>
          <cx:pt idx="2158">1.1000000000000001</cx:pt>
          <cx:pt idx="2159">1.1000000000000001</cx:pt>
          <cx:pt idx="2160">1.1000000000000001</cx:pt>
          <cx:pt idx="2161">1.1000000000000001</cx:pt>
          <cx:pt idx="2162">1.1000000000000001</cx:pt>
          <cx:pt idx="2163">1.1000000000000001</cx:pt>
          <cx:pt idx="2164">1.1000000000000001</cx:pt>
          <cx:pt idx="2165">1.1000000000000001</cx:pt>
          <cx:pt idx="2166">1.1000000000000001</cx:pt>
          <cx:pt idx="2167">1.1000000000000001</cx:pt>
          <cx:pt idx="2168">1.1000000000000001</cx:pt>
          <cx:pt idx="2169">1.1000000000000001</cx:pt>
          <cx:pt idx="2170">1.1000000000000001</cx:pt>
          <cx:pt idx="2171">1.1000000000000001</cx:pt>
          <cx:pt idx="2172">1.1000000000000001</cx:pt>
          <cx:pt idx="2173">1.1000000000000001</cx:pt>
          <cx:pt idx="2174">1.1000000000000001</cx:pt>
          <cx:pt idx="2175">1.1000000000000001</cx:pt>
          <cx:pt idx="2176">1.1000000000000001</cx:pt>
          <cx:pt idx="2177">1.1000000000000001</cx:pt>
          <cx:pt idx="2178">1.1000000000000001</cx:pt>
          <cx:pt idx="2179">1.1000000000000001</cx:pt>
          <cx:pt idx="2180">1.1000000000000001</cx:pt>
          <cx:pt idx="2181">1.1000000000000001</cx:pt>
          <cx:pt idx="2182">1.1000000000000001</cx:pt>
          <cx:pt idx="2183">1.1000000000000001</cx:pt>
          <cx:pt idx="2184">1.1000000000000001</cx:pt>
          <cx:pt idx="2185">1.1000000000000001</cx:pt>
          <cx:pt idx="2186">1.1000000000000001</cx:pt>
          <cx:pt idx="2187">1.1000000000000001</cx:pt>
          <cx:pt idx="2188">1.1000000000000001</cx:pt>
          <cx:pt idx="2189">1.1000000000000001</cx:pt>
          <cx:pt idx="2190">1.1000000000000001</cx:pt>
          <cx:pt idx="2191">1.1000000000000001</cx:pt>
          <cx:pt idx="2192">1.1000000000000001</cx:pt>
          <cx:pt idx="2193">1.1000000000000001</cx:pt>
          <cx:pt idx="2194">1.1000000000000001</cx:pt>
          <cx:pt idx="2195">1.1000000000000001</cx:pt>
          <cx:pt idx="2196">1.1000000000000001</cx:pt>
          <cx:pt idx="2197">1.1000000000000001</cx:pt>
          <cx:pt idx="2198">1.1000000000000001</cx:pt>
          <cx:pt idx="2199">1.1000000000000001</cx:pt>
          <cx:pt idx="2200">1.1000000000000001</cx:pt>
          <cx:pt idx="2201">1.1000000000000001</cx:pt>
          <cx:pt idx="2202">1.1000000000000001</cx:pt>
          <cx:pt idx="2203">1.1000000000000001</cx:pt>
          <cx:pt idx="2204">1.1000000000000001</cx:pt>
          <cx:pt idx="2205">1.1000000000000001</cx:pt>
          <cx:pt idx="2206">1.1000000000000001</cx:pt>
          <cx:pt idx="2207">1.1000000000000001</cx:pt>
          <cx:pt idx="2208">1.1000000000000001</cx:pt>
          <cx:pt idx="2209">1.1000000000000001</cx:pt>
          <cx:pt idx="2210">1.1000000000000001</cx:pt>
          <cx:pt idx="2211">1.1000000000000001</cx:pt>
          <cx:pt idx="2212">1.1000000000000001</cx:pt>
          <cx:pt idx="2213">1.1000000000000001</cx:pt>
          <cx:pt idx="2214">1.1000000000000001</cx:pt>
          <cx:pt idx="2215">1.1000000000000001</cx:pt>
          <cx:pt idx="2216">1.1000000000000001</cx:pt>
          <cx:pt idx="2217">1.1000000000000001</cx:pt>
          <cx:pt idx="2218">1.1000000000000001</cx:pt>
          <cx:pt idx="2219">1.1000000000000001</cx:pt>
          <cx:pt idx="2220">1.1000000000000001</cx:pt>
          <cx:pt idx="2221">1.1000000000000001</cx:pt>
          <cx:pt idx="2222">1.1000000000000001</cx:pt>
          <cx:pt idx="2223">1.1000000000000001</cx:pt>
          <cx:pt idx="2224">1.1000000000000001</cx:pt>
          <cx:pt idx="2225">1.1000000000000001</cx:pt>
          <cx:pt idx="2226">1.1000000000000001</cx:pt>
          <cx:pt idx="2227">1.1000000000000001</cx:pt>
          <cx:pt idx="2228">1.1000000000000001</cx:pt>
          <cx:pt idx="2229">1.1000000000000001</cx:pt>
          <cx:pt idx="2230">1.1000000000000001</cx:pt>
          <cx:pt idx="2231">1.1000000000000001</cx:pt>
          <cx:pt idx="2232">1.1000000000000001</cx:pt>
          <cx:pt idx="2233">1.1000000000000001</cx:pt>
          <cx:pt idx="2234">1.1000000000000001</cx:pt>
          <cx:pt idx="2235">1.1000000000000001</cx:pt>
          <cx:pt idx="2236">1.1000000000000001</cx:pt>
          <cx:pt idx="2237">1.1000000000000001</cx:pt>
          <cx:pt idx="2238">1.1000000000000001</cx:pt>
          <cx:pt idx="2239">1.1000000000000001</cx:pt>
          <cx:pt idx="2240">1.1000000000000001</cx:pt>
          <cx:pt idx="2241">1.1000000000000001</cx:pt>
          <cx:pt idx="2242">1.1000000000000001</cx:pt>
          <cx:pt idx="2243">1.1000000000000001</cx:pt>
          <cx:pt idx="2244">1.1000000000000001</cx:pt>
          <cx:pt idx="2245">1.1000000000000001</cx:pt>
          <cx:pt idx="2246">1.1000000000000001</cx:pt>
          <cx:pt idx="2247">1.1000000000000001</cx:pt>
          <cx:pt idx="2248">1.1000000000000001</cx:pt>
          <cx:pt idx="2249">1.1000000000000001</cx:pt>
          <cx:pt idx="2250">1.1000000000000001</cx:pt>
          <cx:pt idx="2251">1.1000000000000001</cx:pt>
          <cx:pt idx="2252">1.1000000000000001</cx:pt>
          <cx:pt idx="2253">1.1000000000000001</cx:pt>
          <cx:pt idx="2254">1.1000000000000001</cx:pt>
          <cx:pt idx="2255">1.1000000000000001</cx:pt>
          <cx:pt idx="2256">1.1000000000000001</cx:pt>
          <cx:pt idx="2257">1.1000000000000001</cx:pt>
          <cx:pt idx="2258">1.1000000000000001</cx:pt>
          <cx:pt idx="2259">1.1000000000000001</cx:pt>
          <cx:pt idx="2260">1.1000000000000001</cx:pt>
          <cx:pt idx="2261">1.1000000000000001</cx:pt>
          <cx:pt idx="2262">1.1000000000000001</cx:pt>
          <cx:pt idx="2263">1.1000000000000001</cx:pt>
          <cx:pt idx="2264">1.1000000000000001</cx:pt>
          <cx:pt idx="2265">1.1000000000000001</cx:pt>
          <cx:pt idx="2266">1.1000000000000001</cx:pt>
          <cx:pt idx="2267">1.1000000000000001</cx:pt>
          <cx:pt idx="2268">1.1000000000000001</cx:pt>
          <cx:pt idx="2269">1.1000000000000001</cx:pt>
          <cx:pt idx="2270">1.1000000000000001</cx:pt>
          <cx:pt idx="2271">1.1000000000000001</cx:pt>
          <cx:pt idx="2272">1.1000000000000001</cx:pt>
          <cx:pt idx="2273">1.1000000000000001</cx:pt>
          <cx:pt idx="2274">1.1000000000000001</cx:pt>
          <cx:pt idx="2275">1.1000000000000001</cx:pt>
          <cx:pt idx="2276">1.1000000000000001</cx:pt>
          <cx:pt idx="2277">1.1000000000000001</cx:pt>
          <cx:pt idx="2278">1.1000000000000001</cx:pt>
          <cx:pt idx="2279">1.1000000000000001</cx:pt>
          <cx:pt idx="2280">1.1000000000000001</cx:pt>
          <cx:pt idx="2281">1.1000000000000001</cx:pt>
          <cx:pt idx="2282">1.1000000000000001</cx:pt>
          <cx:pt idx="2283">1.1000000000000001</cx:pt>
          <cx:pt idx="2284">1.1000000000000001</cx:pt>
          <cx:pt idx="2285">1.1000000000000001</cx:pt>
          <cx:pt idx="2286">1.1000000000000001</cx:pt>
          <cx:pt idx="2287">1.1000000000000001</cx:pt>
          <cx:pt idx="2288">1.1000000000000001</cx:pt>
          <cx:pt idx="2289">1.1000000000000001</cx:pt>
          <cx:pt idx="2290">1.1000000000000001</cx:pt>
          <cx:pt idx="2291">1.1000000000000001</cx:pt>
          <cx:pt idx="2292">1.1000000000000001</cx:pt>
          <cx:pt idx="2293">1.1000000000000001</cx:pt>
          <cx:pt idx="2294">1.1000000000000001</cx:pt>
          <cx:pt idx="2295">1.1000000000000001</cx:pt>
          <cx:pt idx="2296">1.1000000000000001</cx:pt>
          <cx:pt idx="2297">1.1000000000000001</cx:pt>
          <cx:pt idx="2298">1.1000000000000001</cx:pt>
          <cx:pt idx="2299">1.1000000000000001</cx:pt>
          <cx:pt idx="2300">1.1000000000000001</cx:pt>
          <cx:pt idx="2301">1.1000000000000001</cx:pt>
          <cx:pt idx="2302">1.1000000000000001</cx:pt>
          <cx:pt idx="2303">1.1000000000000001</cx:pt>
          <cx:pt idx="2304">1.1000000000000001</cx:pt>
          <cx:pt idx="2305">1.1000000000000001</cx:pt>
          <cx:pt idx="2306">1.1000000000000001</cx:pt>
          <cx:pt idx="2307">1.1000000000000001</cx:pt>
          <cx:pt idx="2308">1.1000000000000001</cx:pt>
          <cx:pt idx="2309">1.1000000000000001</cx:pt>
          <cx:pt idx="2310">1.1000000000000001</cx:pt>
          <cx:pt idx="2311">1.1000000000000001</cx:pt>
          <cx:pt idx="2312">1.1000000000000001</cx:pt>
          <cx:pt idx="2313">1.1000000000000001</cx:pt>
          <cx:pt idx="2314">1.1000000000000001</cx:pt>
          <cx:pt idx="2315">1.1000000000000001</cx:pt>
          <cx:pt idx="2316">1.1000000000000001</cx:pt>
          <cx:pt idx="2317">1.1000000000000001</cx:pt>
          <cx:pt idx="2318">1.1000000000000001</cx:pt>
          <cx:pt idx="2319">1.1000000000000001</cx:pt>
          <cx:pt idx="2320">1.1000000000000001</cx:pt>
          <cx:pt idx="2321">1.1000000000000001</cx:pt>
          <cx:pt idx="2322">1.1000000000000001</cx:pt>
          <cx:pt idx="2323">1.1000000000000001</cx:pt>
          <cx:pt idx="2324">1.1000000000000001</cx:pt>
          <cx:pt idx="2325">1.1000000000000001</cx:pt>
          <cx:pt idx="2326">1.1000000000000001</cx:pt>
          <cx:pt idx="2327">1.1000000000000001</cx:pt>
          <cx:pt idx="2328">1.1000000000000001</cx:pt>
          <cx:pt idx="2329">1.1000000000000001</cx:pt>
          <cx:pt idx="2330">1.1000000000000001</cx:pt>
          <cx:pt idx="2331">1.1000000000000001</cx:pt>
          <cx:pt idx="2332">1.1000000000000001</cx:pt>
          <cx:pt idx="2333">1.1000000000000001</cx:pt>
          <cx:pt idx="2334">1.1000000000000001</cx:pt>
          <cx:pt idx="2335">1.1000000000000001</cx:pt>
          <cx:pt idx="2336">1.1000000000000001</cx:pt>
          <cx:pt idx="2337">1.1000000000000001</cx:pt>
          <cx:pt idx="2338">1.1000000000000001</cx:pt>
          <cx:pt idx="2339">1.1000000000000001</cx:pt>
          <cx:pt idx="2340">1.1000000000000001</cx:pt>
          <cx:pt idx="2341">1.1000000000000001</cx:pt>
          <cx:pt idx="2342">1.1000000000000001</cx:pt>
          <cx:pt idx="2343">1.1000000000000001</cx:pt>
          <cx:pt idx="2344">1.1000000000000001</cx:pt>
          <cx:pt idx="2345">1.1000000000000001</cx:pt>
          <cx:pt idx="2346">1.1000000000000001</cx:pt>
          <cx:pt idx="2347">1.1000000000000001</cx:pt>
          <cx:pt idx="2348">1.1000000000000001</cx:pt>
          <cx:pt idx="2349">1.1000000000000001</cx:pt>
          <cx:pt idx="2350">1.1000000000000001</cx:pt>
          <cx:pt idx="2351">1.1000000000000001</cx:pt>
          <cx:pt idx="2352">1.1000000000000001</cx:pt>
          <cx:pt idx="2353">1.1000000000000001</cx:pt>
          <cx:pt idx="2354">1.1000000000000001</cx:pt>
          <cx:pt idx="2355">1.1000000000000001</cx:pt>
          <cx:pt idx="2356">1.1000000000000001</cx:pt>
          <cx:pt idx="2357">1.1000000000000001</cx:pt>
          <cx:pt idx="2358">1.1000000000000001</cx:pt>
          <cx:pt idx="2359">1.1000000000000001</cx:pt>
          <cx:pt idx="2360">1.1000000000000001</cx:pt>
          <cx:pt idx="2361">1.1000000000000001</cx:pt>
          <cx:pt idx="2362">1.1000000000000001</cx:pt>
          <cx:pt idx="2363">1.1000000000000001</cx:pt>
          <cx:pt idx="2364">1.1000000000000001</cx:pt>
          <cx:pt idx="2365">1.1000000000000001</cx:pt>
          <cx:pt idx="2366">1.1000000000000001</cx:pt>
          <cx:pt idx="2367">1.1000000000000001</cx:pt>
          <cx:pt idx="2368">1.1000000000000001</cx:pt>
          <cx:pt idx="2369">1.1000000000000001</cx:pt>
          <cx:pt idx="2370">1.1000000000000001</cx:pt>
          <cx:pt idx="2371">1.1000000000000001</cx:pt>
          <cx:pt idx="2372">1.1000000000000001</cx:pt>
          <cx:pt idx="2373">1.1000000000000001</cx:pt>
          <cx:pt idx="2374">1.1000000000000001</cx:pt>
          <cx:pt idx="2375">1.1000000000000001</cx:pt>
          <cx:pt idx="2376">1.1000000000000001</cx:pt>
          <cx:pt idx="2377">1.1000000000000001</cx:pt>
          <cx:pt idx="2378">1.1000000000000001</cx:pt>
          <cx:pt idx="2379">1.1000000000000001</cx:pt>
          <cx:pt idx="2380">1.1000000000000001</cx:pt>
          <cx:pt idx="2381">1.1000000000000001</cx:pt>
          <cx:pt idx="2382">1.1000000000000001</cx:pt>
          <cx:pt idx="2383">1.1000000000000001</cx:pt>
          <cx:pt idx="2384">1.1000000000000001</cx:pt>
          <cx:pt idx="2385">1.1000000000000001</cx:pt>
          <cx:pt idx="2386">1.1000000000000001</cx:pt>
          <cx:pt idx="2387">1.1000000000000001</cx:pt>
          <cx:pt idx="2388">1.1000000000000001</cx:pt>
          <cx:pt idx="2389">1.1000000000000001</cx:pt>
          <cx:pt idx="2390">1.1000000000000001</cx:pt>
          <cx:pt idx="2391">1.1000000000000001</cx:pt>
          <cx:pt idx="2392">1.1000000000000001</cx:pt>
          <cx:pt idx="2393">1.1000000000000001</cx:pt>
          <cx:pt idx="2394">1.1000000000000001</cx:pt>
          <cx:pt idx="2395">1.1000000000000001</cx:pt>
          <cx:pt idx="2396">1.1000000000000001</cx:pt>
          <cx:pt idx="2397">1.1000000000000001</cx:pt>
          <cx:pt idx="2398">1.1000000000000001</cx:pt>
          <cx:pt idx="2399">1.1000000000000001</cx:pt>
          <cx:pt idx="2400">1.1000000000000001</cx:pt>
          <cx:pt idx="2401">1.1000000000000001</cx:pt>
          <cx:pt idx="2402">1.1000000000000001</cx:pt>
          <cx:pt idx="2403">1.1000000000000001</cx:pt>
          <cx:pt idx="2404">1.1000000000000001</cx:pt>
          <cx:pt idx="2405">1.1000000000000001</cx:pt>
          <cx:pt idx="2406">1.1000000000000001</cx:pt>
          <cx:pt idx="2407">1.1000000000000001</cx:pt>
          <cx:pt idx="2408">1.1000000000000001</cx:pt>
          <cx:pt idx="2409">1.1000000000000001</cx:pt>
          <cx:pt idx="2410">1.1000000000000001</cx:pt>
          <cx:pt idx="2411">1.1000000000000001</cx:pt>
          <cx:pt idx="2412">1.1000000000000001</cx:pt>
          <cx:pt idx="2413">1.1000000000000001</cx:pt>
          <cx:pt idx="2414">1.1000000000000001</cx:pt>
          <cx:pt idx="2415">1.1000000000000001</cx:pt>
          <cx:pt idx="2416">1.1000000000000001</cx:pt>
          <cx:pt idx="2417">1.1000000000000001</cx:pt>
          <cx:pt idx="2418">1.1000000000000001</cx:pt>
          <cx:pt idx="2419">1.1000000000000001</cx:pt>
          <cx:pt idx="2420">1.1000000000000001</cx:pt>
          <cx:pt idx="2421">1.1000000000000001</cx:pt>
          <cx:pt idx="2422">1.1000000000000001</cx:pt>
          <cx:pt idx="2423">1.1000000000000001</cx:pt>
          <cx:pt idx="2424">1.1000000000000001</cx:pt>
          <cx:pt idx="2425">1.1000000000000001</cx:pt>
          <cx:pt idx="2426">1.1000000000000001</cx:pt>
          <cx:pt idx="2427">1.1000000000000001</cx:pt>
          <cx:pt idx="2428">1.1000000000000001</cx:pt>
          <cx:pt idx="2429">1.1000000000000001</cx:pt>
          <cx:pt idx="2430">1.1000000000000001</cx:pt>
          <cx:pt idx="2431">1.1000000000000001</cx:pt>
          <cx:pt idx="2432">1.1000000000000001</cx:pt>
          <cx:pt idx="2433">1.1000000000000001</cx:pt>
          <cx:pt idx="2434">1.1000000000000001</cx:pt>
          <cx:pt idx="2435">1.1000000000000001</cx:pt>
          <cx:pt idx="2436">1.1000000000000001</cx:pt>
          <cx:pt idx="2437">1.1000000000000001</cx:pt>
          <cx:pt idx="2438">1.1000000000000001</cx:pt>
          <cx:pt idx="2439">1.1000000000000001</cx:pt>
          <cx:pt idx="2440">1.1000000000000001</cx:pt>
          <cx:pt idx="2441">1.1000000000000001</cx:pt>
          <cx:pt idx="2442">1.1000000000000001</cx:pt>
          <cx:pt idx="2443">1.1000000000000001</cx:pt>
          <cx:pt idx="2444">1.1000000000000001</cx:pt>
          <cx:pt idx="2445">1.1000000000000001</cx:pt>
          <cx:pt idx="2446">1.1000000000000001</cx:pt>
          <cx:pt idx="2447">1.1000000000000001</cx:pt>
          <cx:pt idx="2448">1.1000000000000001</cx:pt>
          <cx:pt idx="2449">1.1000000000000001</cx:pt>
          <cx:pt idx="2450">1.1000000000000001</cx:pt>
          <cx:pt idx="2451">1.1000000000000001</cx:pt>
          <cx:pt idx="2452">1.1000000000000001</cx:pt>
          <cx:pt idx="2453">1.1000000000000001</cx:pt>
          <cx:pt idx="2454">1.1000000000000001</cx:pt>
          <cx:pt idx="2455">1.1000000000000001</cx:pt>
          <cx:pt idx="2456">1.1000000000000001</cx:pt>
          <cx:pt idx="2457">1.1000000000000001</cx:pt>
          <cx:pt idx="2458">1.1000000000000001</cx:pt>
          <cx:pt idx="2459">1.1000000000000001</cx:pt>
          <cx:pt idx="2460">1.1000000000000001</cx:pt>
          <cx:pt idx="2461">1.1000000000000001</cx:pt>
          <cx:pt idx="2462">1.1000000000000001</cx:pt>
          <cx:pt idx="2463">1.1000000000000001</cx:pt>
          <cx:pt idx="2464">1.1000000000000001</cx:pt>
          <cx:pt idx="2465">1.1000000000000001</cx:pt>
          <cx:pt idx="2466">1.1000000000000001</cx:pt>
          <cx:pt idx="2467">1.1000000000000001</cx:pt>
          <cx:pt idx="2468">1.1000000000000001</cx:pt>
          <cx:pt idx="2469">1.1000000000000001</cx:pt>
          <cx:pt idx="2470">1.1000000000000001</cx:pt>
          <cx:pt idx="2471">1.1000000000000001</cx:pt>
          <cx:pt idx="2472">1.1000000000000001</cx:pt>
          <cx:pt idx="2473">1.1000000000000001</cx:pt>
          <cx:pt idx="2474">1.1000000000000001</cx:pt>
          <cx:pt idx="2475">1.1000000000000001</cx:pt>
          <cx:pt idx="2476">1.1000000000000001</cx:pt>
          <cx:pt idx="2477">1.1000000000000001</cx:pt>
          <cx:pt idx="2478">1.1000000000000001</cx:pt>
          <cx:pt idx="2479">1.1000000000000001</cx:pt>
          <cx:pt idx="2480">1.1000000000000001</cx:pt>
          <cx:pt idx="2481">1.1000000000000001</cx:pt>
          <cx:pt idx="2482">1.1000000000000001</cx:pt>
          <cx:pt idx="2483">1.1000000000000001</cx:pt>
          <cx:pt idx="2484">1.1000000000000001</cx:pt>
          <cx:pt idx="2485">1.1000000000000001</cx:pt>
          <cx:pt idx="2486">1.1000000000000001</cx:pt>
          <cx:pt idx="2487">1.1000000000000001</cx:pt>
          <cx:pt idx="2488">1.1000000000000001</cx:pt>
          <cx:pt idx="2489">1.1000000000000001</cx:pt>
          <cx:pt idx="2490">1.1000000000000001</cx:pt>
          <cx:pt idx="2491">1.1000000000000001</cx:pt>
          <cx:pt idx="2492">1.1000000000000001</cx:pt>
          <cx:pt idx="2493">1.1000000000000001</cx:pt>
          <cx:pt idx="2494">1.1000000000000001</cx:pt>
          <cx:pt idx="2495">1.1000000000000001</cx:pt>
          <cx:pt idx="2496">1.1000000000000001</cx:pt>
          <cx:pt idx="2497">1.1000000000000001</cx:pt>
          <cx:pt idx="2498">1.1000000000000001</cx:pt>
          <cx:pt idx="2499">1.1000000000000001</cx:pt>
          <cx:pt idx="2500">1.1000000000000001</cx:pt>
          <cx:pt idx="2501">1.1000000000000001</cx:pt>
          <cx:pt idx="2502">1.1000000000000001</cx:pt>
          <cx:pt idx="2503">1.1000000000000001</cx:pt>
          <cx:pt idx="2504">1.1000000000000001</cx:pt>
          <cx:pt idx="2505">1.1000000000000001</cx:pt>
          <cx:pt idx="2506">1.1000000000000001</cx:pt>
          <cx:pt idx="2507">1.1000000000000001</cx:pt>
          <cx:pt idx="2508">1.1000000000000001</cx:pt>
          <cx:pt idx="2509">1.1000000000000001</cx:pt>
          <cx:pt idx="2510">1.1000000000000001</cx:pt>
          <cx:pt idx="2511">1.1000000000000001</cx:pt>
          <cx:pt idx="2512">1.1000000000000001</cx:pt>
          <cx:pt idx="2513">1.1000000000000001</cx:pt>
          <cx:pt idx="2514">1.1000000000000001</cx:pt>
          <cx:pt idx="2515">1.1000000000000001</cx:pt>
          <cx:pt idx="2516">1.1000000000000001</cx:pt>
          <cx:pt idx="2517">1.1000000000000001</cx:pt>
          <cx:pt idx="2518">1.1000000000000001</cx:pt>
          <cx:pt idx="2519">1.1000000000000001</cx:pt>
          <cx:pt idx="2520">1.1000000000000001</cx:pt>
          <cx:pt idx="2521">1.1000000000000001</cx:pt>
          <cx:pt idx="2522">1.1000000000000001</cx:pt>
          <cx:pt idx="2523">1.1000000000000001</cx:pt>
          <cx:pt idx="2524">1.1000000000000001</cx:pt>
          <cx:pt idx="2525">1.1000000000000001</cx:pt>
          <cx:pt idx="2526">1.1000000000000001</cx:pt>
          <cx:pt idx="2527">1.1000000000000001</cx:pt>
          <cx:pt idx="2528">1.1000000000000001</cx:pt>
          <cx:pt idx="2529">1.1000000000000001</cx:pt>
          <cx:pt idx="2530">1.1000000000000001</cx:pt>
          <cx:pt idx="2531">1.1000000000000001</cx:pt>
          <cx:pt idx="2532">1.1000000000000001</cx:pt>
          <cx:pt idx="2533">1.1000000000000001</cx:pt>
          <cx:pt idx="2534">1.1000000000000001</cx:pt>
          <cx:pt idx="2535">1.1000000000000001</cx:pt>
          <cx:pt idx="2536">1.1000000000000001</cx:pt>
          <cx:pt idx="2537">1.1000000000000001</cx:pt>
          <cx:pt idx="2538">1.1000000000000001</cx:pt>
          <cx:pt idx="2539">1.1000000000000001</cx:pt>
          <cx:pt idx="2540">1.1000000000000001</cx:pt>
          <cx:pt idx="2541">1.1000000000000001</cx:pt>
          <cx:pt idx="2542">1.1000000000000001</cx:pt>
          <cx:pt idx="2543">1.1000000000000001</cx:pt>
          <cx:pt idx="2544">1.1000000000000001</cx:pt>
          <cx:pt idx="2545">1.1000000000000001</cx:pt>
          <cx:pt idx="2546">1.1000000000000001</cx:pt>
          <cx:pt idx="2547">1.1000000000000001</cx:pt>
          <cx:pt idx="2548">1.1000000000000001</cx:pt>
          <cx:pt idx="2549">1.1000000000000001</cx:pt>
          <cx:pt idx="2550">1.1000000000000001</cx:pt>
          <cx:pt idx="2551">1.1000000000000001</cx:pt>
          <cx:pt idx="2552">1.1000000000000001</cx:pt>
          <cx:pt idx="2553">1.1000000000000001</cx:pt>
          <cx:pt idx="2554">1.1000000000000001</cx:pt>
          <cx:pt idx="2555">1.1000000000000001</cx:pt>
          <cx:pt idx="2556">1.1000000000000001</cx:pt>
          <cx:pt idx="2557">1.1000000000000001</cx:pt>
          <cx:pt idx="2558">1.1000000000000001</cx:pt>
          <cx:pt idx="2559">1.1000000000000001</cx:pt>
          <cx:pt idx="2560">1.1000000000000001</cx:pt>
          <cx:pt idx="2561">1.1000000000000001</cx:pt>
          <cx:pt idx="2562">1.1000000000000001</cx:pt>
          <cx:pt idx="2563">1.1000000000000001</cx:pt>
          <cx:pt idx="2564">1.1000000000000001</cx:pt>
          <cx:pt idx="2565">1.1000000000000001</cx:pt>
          <cx:pt idx="2566">1.1000000000000001</cx:pt>
          <cx:pt idx="2567">1.1000000000000001</cx:pt>
          <cx:pt idx="2568">1.1000000000000001</cx:pt>
          <cx:pt idx="2569">1.1000000000000001</cx:pt>
          <cx:pt idx="2570">1.1000000000000001</cx:pt>
          <cx:pt idx="2571">1.1000000000000001</cx:pt>
          <cx:pt idx="2572">1.1000000000000001</cx:pt>
          <cx:pt idx="2573">1.1000000000000001</cx:pt>
          <cx:pt idx="2574">1.1000000000000001</cx:pt>
          <cx:pt idx="2575">1.1000000000000001</cx:pt>
          <cx:pt idx="2576">1.1000000000000001</cx:pt>
          <cx:pt idx="2577">1.1000000000000001</cx:pt>
          <cx:pt idx="2578">1.1000000000000001</cx:pt>
          <cx:pt idx="2579">1.1000000000000001</cx:pt>
          <cx:pt idx="2580">1.1000000000000001</cx:pt>
          <cx:pt idx="2581">1.1000000000000001</cx:pt>
          <cx:pt idx="2582">1.1000000000000001</cx:pt>
          <cx:pt idx="2583">1.1000000000000001</cx:pt>
          <cx:pt idx="2584">1.1000000000000001</cx:pt>
          <cx:pt idx="2585">1.1000000000000001</cx:pt>
          <cx:pt idx="2586">1.1000000000000001</cx:pt>
          <cx:pt idx="2587">1.1000000000000001</cx:pt>
          <cx:pt idx="2588">1.1000000000000001</cx:pt>
          <cx:pt idx="2589">1.1000000000000001</cx:pt>
          <cx:pt idx="2590">1.1000000000000001</cx:pt>
          <cx:pt idx="2591">1.1000000000000001</cx:pt>
          <cx:pt idx="2592">1.1000000000000001</cx:pt>
          <cx:pt idx="2593">1.1000000000000001</cx:pt>
          <cx:pt idx="2594">1.1000000000000001</cx:pt>
          <cx:pt idx="2595">1.1000000000000001</cx:pt>
          <cx:pt idx="2596">1.1000000000000001</cx:pt>
          <cx:pt idx="2597">1.1000000000000001</cx:pt>
          <cx:pt idx="2598">1.1000000000000001</cx:pt>
          <cx:pt idx="2599">1.1000000000000001</cx:pt>
          <cx:pt idx="2600">1.1000000000000001</cx:pt>
          <cx:pt idx="2601">1.1000000000000001</cx:pt>
          <cx:pt idx="2602">1.1000000000000001</cx:pt>
          <cx:pt idx="2603">1.1000000000000001</cx:pt>
          <cx:pt idx="2604">1.1000000000000001</cx:pt>
          <cx:pt idx="2605">1.1000000000000001</cx:pt>
          <cx:pt idx="2606">1.1000000000000001</cx:pt>
          <cx:pt idx="2607">1.1000000000000001</cx:pt>
          <cx:pt idx="2608">1.1000000000000001</cx:pt>
          <cx:pt idx="2609">1.1000000000000001</cx:pt>
          <cx:pt idx="2610">1.1000000000000001</cx:pt>
          <cx:pt idx="2611">1.1000000000000001</cx:pt>
          <cx:pt idx="2612">1.1000000000000001</cx:pt>
          <cx:pt idx="2613">1.1000000000000001</cx:pt>
          <cx:pt idx="2614">1.1000000000000001</cx:pt>
          <cx:pt idx="2615">1.1000000000000001</cx:pt>
          <cx:pt idx="2616">1.1000000000000001</cx:pt>
          <cx:pt idx="2617">1.1000000000000001</cx:pt>
          <cx:pt idx="2618">1.1000000000000001</cx:pt>
          <cx:pt idx="2619">1.1000000000000001</cx:pt>
          <cx:pt idx="2620">1.1000000000000001</cx:pt>
          <cx:pt idx="2621">1.1000000000000001</cx:pt>
          <cx:pt idx="2622">1.1000000000000001</cx:pt>
          <cx:pt idx="2623">1.1000000000000001</cx:pt>
          <cx:pt idx="2624">1.1000000000000001</cx:pt>
          <cx:pt idx="2625">1.1000000000000001</cx:pt>
          <cx:pt idx="2626">1.1000000000000001</cx:pt>
          <cx:pt idx="2627">1.1000000000000001</cx:pt>
          <cx:pt idx="2628">1.1000000000000001</cx:pt>
          <cx:pt idx="2629">1.1000000000000001</cx:pt>
          <cx:pt idx="2630">1.1000000000000001</cx:pt>
          <cx:pt idx="2631">1.1000000000000001</cx:pt>
          <cx:pt idx="2632">1.1000000000000001</cx:pt>
          <cx:pt idx="2633">1.1000000000000001</cx:pt>
          <cx:pt idx="2634">1.1000000000000001</cx:pt>
          <cx:pt idx="2635">1.1000000000000001</cx:pt>
          <cx:pt idx="2636">1.1000000000000001</cx:pt>
          <cx:pt idx="2637">1.1000000000000001</cx:pt>
          <cx:pt idx="2638">1.1000000000000001</cx:pt>
          <cx:pt idx="2639">1.1000000000000001</cx:pt>
          <cx:pt idx="2640">1.1000000000000001</cx:pt>
          <cx:pt idx="2641">1.1000000000000001</cx:pt>
          <cx:pt idx="2642">1.1000000000000001</cx:pt>
          <cx:pt idx="2643">1.1000000000000001</cx:pt>
          <cx:pt idx="2644">1.1000000000000001</cx:pt>
          <cx:pt idx="2645">1.1000000000000001</cx:pt>
          <cx:pt idx="2646">1.1000000000000001</cx:pt>
          <cx:pt idx="2647">1.1000000000000001</cx:pt>
          <cx:pt idx="2648">1.1000000000000001</cx:pt>
          <cx:pt idx="2649">1.1000000000000001</cx:pt>
          <cx:pt idx="2650">1.1000000000000001</cx:pt>
          <cx:pt idx="2651">1.1000000000000001</cx:pt>
          <cx:pt idx="2652">1.1000000000000001</cx:pt>
          <cx:pt idx="2653">1.1000000000000001</cx:pt>
          <cx:pt idx="2654">1.1000000000000001</cx:pt>
          <cx:pt idx="2655">1.1000000000000001</cx:pt>
          <cx:pt idx="2656">1.1000000000000001</cx:pt>
          <cx:pt idx="2657">1.1000000000000001</cx:pt>
          <cx:pt idx="2658">1.1000000000000001</cx:pt>
          <cx:pt idx="2659">1.1000000000000001</cx:pt>
          <cx:pt idx="2660">1.1000000000000001</cx:pt>
          <cx:pt idx="2661">1.1000000000000001</cx:pt>
          <cx:pt idx="2662">1.1000000000000001</cx:pt>
          <cx:pt idx="2663">1.1000000000000001</cx:pt>
          <cx:pt idx="2664">1.1000000000000001</cx:pt>
          <cx:pt idx="2665">1.1000000000000001</cx:pt>
          <cx:pt idx="2666">1.1000000000000001</cx:pt>
          <cx:pt idx="2667">1.1000000000000001</cx:pt>
          <cx:pt idx="2668">1.1000000000000001</cx:pt>
          <cx:pt idx="2669">1.1000000000000001</cx:pt>
          <cx:pt idx="2670">1.1000000000000001</cx:pt>
          <cx:pt idx="2671">1.1000000000000001</cx:pt>
          <cx:pt idx="2672">1.1000000000000001</cx:pt>
          <cx:pt idx="2673">1.1000000000000001</cx:pt>
          <cx:pt idx="2674">1.1000000000000001</cx:pt>
          <cx:pt idx="2675">1.1000000000000001</cx:pt>
          <cx:pt idx="2676">1.1000000000000001</cx:pt>
          <cx:pt idx="2677">1.1000000000000001</cx:pt>
          <cx:pt idx="2678">1.1000000000000001</cx:pt>
          <cx:pt idx="2679">1.1000000000000001</cx:pt>
          <cx:pt idx="2680">1.1000000000000001</cx:pt>
          <cx:pt idx="2681">1.1000000000000001</cx:pt>
          <cx:pt idx="2682">1.1000000000000001</cx:pt>
          <cx:pt idx="2683">1.1000000000000001</cx:pt>
          <cx:pt idx="2684">1.1000000000000001</cx:pt>
          <cx:pt idx="2685">1.1000000000000001</cx:pt>
          <cx:pt idx="2686">1.1000000000000001</cx:pt>
          <cx:pt idx="2687">1.1000000000000001</cx:pt>
          <cx:pt idx="2688">1.1000000000000001</cx:pt>
          <cx:pt idx="2689">1.1000000000000001</cx:pt>
          <cx:pt idx="2690">1.1000000000000001</cx:pt>
          <cx:pt idx="2691">1.1000000000000001</cx:pt>
          <cx:pt idx="2692">1.1000000000000001</cx:pt>
          <cx:pt idx="2693">1.1000000000000001</cx:pt>
          <cx:pt idx="2694">1.1000000000000001</cx:pt>
          <cx:pt idx="2695">1.1000000000000001</cx:pt>
          <cx:pt idx="2696">1.1000000000000001</cx:pt>
          <cx:pt idx="2697">1.1000000000000001</cx:pt>
          <cx:pt idx="2698">1.1000000000000001</cx:pt>
          <cx:pt idx="2699">1.1000000000000001</cx:pt>
          <cx:pt idx="2700">1.1000000000000001</cx:pt>
          <cx:pt idx="2701">1.1000000000000001</cx:pt>
          <cx:pt idx="2702">1.1000000000000001</cx:pt>
          <cx:pt idx="2703">1.1000000000000001</cx:pt>
          <cx:pt idx="2704">1.1000000000000001</cx:pt>
          <cx:pt idx="2705">1.1000000000000001</cx:pt>
          <cx:pt idx="2706">1.1000000000000001</cx:pt>
          <cx:pt idx="2707">1.1000000000000001</cx:pt>
          <cx:pt idx="2708">1.1000000000000001</cx:pt>
          <cx:pt idx="2709">1.1000000000000001</cx:pt>
          <cx:pt idx="2710">1.1000000000000001</cx:pt>
          <cx:pt idx="2711">1.1000000000000001</cx:pt>
          <cx:pt idx="2712">1.1000000000000001</cx:pt>
          <cx:pt idx="2713">1.1000000000000001</cx:pt>
          <cx:pt idx="2714">1.1000000000000001</cx:pt>
          <cx:pt idx="2715">1.1000000000000001</cx:pt>
          <cx:pt idx="2716">1.1000000000000001</cx:pt>
          <cx:pt idx="2717">1.1000000000000001</cx:pt>
          <cx:pt idx="2718">1.1000000000000001</cx:pt>
          <cx:pt idx="2719">1.1000000000000001</cx:pt>
          <cx:pt idx="2720">1.1000000000000001</cx:pt>
          <cx:pt idx="2721">1.1000000000000001</cx:pt>
          <cx:pt idx="2722">1.1000000000000001</cx:pt>
          <cx:pt idx="2723">1.1000000000000001</cx:pt>
          <cx:pt idx="2724">1.1000000000000001</cx:pt>
          <cx:pt idx="2725">1.1000000000000001</cx:pt>
          <cx:pt idx="2726">1.1000000000000001</cx:pt>
          <cx:pt idx="2727">1.1000000000000001</cx:pt>
          <cx:pt idx="2728">1.1000000000000001</cx:pt>
          <cx:pt idx="2729">1.1000000000000001</cx:pt>
          <cx:pt idx="2730">1.1000000000000001</cx:pt>
          <cx:pt idx="2731">1.1000000000000001</cx:pt>
          <cx:pt idx="2732">1.1000000000000001</cx:pt>
          <cx:pt idx="2733">1.1000000000000001</cx:pt>
          <cx:pt idx="2734">1.1000000000000001</cx:pt>
          <cx:pt idx="2735">1.1000000000000001</cx:pt>
          <cx:pt idx="2736">1.1000000000000001</cx:pt>
          <cx:pt idx="2737">1.1000000000000001</cx:pt>
          <cx:pt idx="2738">1.1000000000000001</cx:pt>
          <cx:pt idx="2739">1.1000000000000001</cx:pt>
          <cx:pt idx="2740">1.1000000000000001</cx:pt>
          <cx:pt idx="2741">1.1000000000000001</cx:pt>
          <cx:pt idx="2742">1.1000000000000001</cx:pt>
          <cx:pt idx="2743">1.1000000000000001</cx:pt>
          <cx:pt idx="2744">1.1000000000000001</cx:pt>
          <cx:pt idx="2745">1.1000000000000001</cx:pt>
          <cx:pt idx="2746">1.1000000000000001</cx:pt>
          <cx:pt idx="2747">1.1000000000000001</cx:pt>
          <cx:pt idx="2748">1.1000000000000001</cx:pt>
          <cx:pt idx="2749">1.1000000000000001</cx:pt>
          <cx:pt idx="2750">1.1000000000000001</cx:pt>
          <cx:pt idx="2751">1.1000000000000001</cx:pt>
          <cx:pt idx="2752">1.1000000000000001</cx:pt>
          <cx:pt idx="2753">1.1000000000000001</cx:pt>
          <cx:pt idx="2754">1.1000000000000001</cx:pt>
          <cx:pt idx="2755">1.1000000000000001</cx:pt>
          <cx:pt idx="2756">1.1000000000000001</cx:pt>
          <cx:pt idx="2757">1.1000000000000001</cx:pt>
          <cx:pt idx="2758">1.1000000000000001</cx:pt>
          <cx:pt idx="2759">1.1000000000000001</cx:pt>
          <cx:pt idx="2760">1.1000000000000001</cx:pt>
          <cx:pt idx="2761">1.1000000000000001</cx:pt>
          <cx:pt idx="2762">1.1000000000000001</cx:pt>
          <cx:pt idx="2763">1.1000000000000001</cx:pt>
          <cx:pt idx="2764">1.1000000000000001</cx:pt>
          <cx:pt idx="2765">1.1000000000000001</cx:pt>
          <cx:pt idx="2766">1.1000000000000001</cx:pt>
          <cx:pt idx="2767">1.1000000000000001</cx:pt>
          <cx:pt idx="2768">1.1000000000000001</cx:pt>
          <cx:pt idx="2769">1.1000000000000001</cx:pt>
          <cx:pt idx="2770">1.1000000000000001</cx:pt>
          <cx:pt idx="2771">1.1000000000000001</cx:pt>
          <cx:pt idx="2772">1.1000000000000001</cx:pt>
          <cx:pt idx="2773">1.1000000000000001</cx:pt>
          <cx:pt idx="2774">1.1000000000000001</cx:pt>
          <cx:pt idx="2775">1.1000000000000001</cx:pt>
          <cx:pt idx="2776">1.1000000000000001</cx:pt>
          <cx:pt idx="2777">1.1000000000000001</cx:pt>
          <cx:pt idx="2778">1.1000000000000001</cx:pt>
          <cx:pt idx="2779">1.1000000000000001</cx:pt>
          <cx:pt idx="2780">1.1000000000000001</cx:pt>
          <cx:pt idx="2781">1.1000000000000001</cx:pt>
          <cx:pt idx="2782">1.1000000000000001</cx:pt>
          <cx:pt idx="2783">1.1000000000000001</cx:pt>
          <cx:pt idx="2784">1.1000000000000001</cx:pt>
          <cx:pt idx="2785">1.1000000000000001</cx:pt>
          <cx:pt idx="2786">1.1000000000000001</cx:pt>
          <cx:pt idx="2787">1.1000000000000001</cx:pt>
          <cx:pt idx="2788">1.1000000000000001</cx:pt>
          <cx:pt idx="2789">1.1000000000000001</cx:pt>
          <cx:pt idx="2790">1.1000000000000001</cx:pt>
          <cx:pt idx="2791">1.1000000000000001</cx:pt>
          <cx:pt idx="2792">1.1000000000000001</cx:pt>
          <cx:pt idx="2793">1.1000000000000001</cx:pt>
          <cx:pt idx="2794">1.1000000000000001</cx:pt>
          <cx:pt idx="2795">1.1000000000000001</cx:pt>
          <cx:pt idx="2796">1.1000000000000001</cx:pt>
          <cx:pt idx="2797">1.1000000000000001</cx:pt>
          <cx:pt idx="2798">1.1000000000000001</cx:pt>
          <cx:pt idx="2799">1.1000000000000001</cx:pt>
          <cx:pt idx="2800">1.1000000000000001</cx:pt>
          <cx:pt idx="2801">1.1000000000000001</cx:pt>
          <cx:pt idx="2802">1.1000000000000001</cx:pt>
          <cx:pt idx="2803">1.1000000000000001</cx:pt>
          <cx:pt idx="2804">1.1000000000000001</cx:pt>
          <cx:pt idx="2805">1.1000000000000001</cx:pt>
          <cx:pt idx="2806">1.1000000000000001</cx:pt>
          <cx:pt idx="2807">1.1000000000000001</cx:pt>
          <cx:pt idx="2808">1.1000000000000001</cx:pt>
          <cx:pt idx="2809">1.1000000000000001</cx:pt>
          <cx:pt idx="2810">1.1000000000000001</cx:pt>
          <cx:pt idx="2811">1.1000000000000001</cx:pt>
          <cx:pt idx="2812">1.1000000000000001</cx:pt>
          <cx:pt idx="2813">1.1000000000000001</cx:pt>
          <cx:pt idx="2814">1.1000000000000001</cx:pt>
          <cx:pt idx="2815">1.1000000000000001</cx:pt>
          <cx:pt idx="2816">1.1000000000000001</cx:pt>
          <cx:pt idx="2817">1.1000000000000001</cx:pt>
          <cx:pt idx="2818">1.1000000000000001</cx:pt>
          <cx:pt idx="2819">1.1000000000000001</cx:pt>
          <cx:pt idx="2820">1.1000000000000001</cx:pt>
          <cx:pt idx="2821">1.1000000000000001</cx:pt>
          <cx:pt idx="2822">1.1000000000000001</cx:pt>
          <cx:pt idx="2823">1.1000000000000001</cx:pt>
          <cx:pt idx="2824">1.1000000000000001</cx:pt>
          <cx:pt idx="2825">1.1000000000000001</cx:pt>
          <cx:pt idx="2826">1.1000000000000001</cx:pt>
          <cx:pt idx="2827">1.1000000000000001</cx:pt>
          <cx:pt idx="2828">1.1000000000000001</cx:pt>
          <cx:pt idx="2829">1.1000000000000001</cx:pt>
          <cx:pt idx="2830">1.1000000000000001</cx:pt>
          <cx:pt idx="2831">1.1000000000000001</cx:pt>
          <cx:pt idx="2832">1.1000000000000001</cx:pt>
          <cx:pt idx="2833">1.1000000000000001</cx:pt>
          <cx:pt idx="2834">1.1000000000000001</cx:pt>
          <cx:pt idx="2835">1.1000000000000001</cx:pt>
          <cx:pt idx="2836">1.1000000000000001</cx:pt>
          <cx:pt idx="2837">1.1000000000000001</cx:pt>
          <cx:pt idx="2838">1.1000000000000001</cx:pt>
          <cx:pt idx="2839">1.1000000000000001</cx:pt>
          <cx:pt idx="2840">1.1000000000000001</cx:pt>
          <cx:pt idx="2841">1.1000000000000001</cx:pt>
          <cx:pt idx="2842">1.1000000000000001</cx:pt>
          <cx:pt idx="2843">1.1000000000000001</cx:pt>
          <cx:pt idx="2844">1.1000000000000001</cx:pt>
          <cx:pt idx="2845">1.1000000000000001</cx:pt>
          <cx:pt idx="2846">1.1000000000000001</cx:pt>
          <cx:pt idx="2847">1.1000000000000001</cx:pt>
          <cx:pt idx="2848">1.1000000000000001</cx:pt>
          <cx:pt idx="2849">1.1000000000000001</cx:pt>
          <cx:pt idx="2850">1.1000000000000001</cx:pt>
          <cx:pt idx="2851">1.1000000000000001</cx:pt>
          <cx:pt idx="2852">1.1000000000000001</cx:pt>
          <cx:pt idx="2853">1.1000000000000001</cx:pt>
          <cx:pt idx="2854">1.1000000000000001</cx:pt>
          <cx:pt idx="2855">1.1000000000000001</cx:pt>
          <cx:pt idx="2856">1.1000000000000001</cx:pt>
          <cx:pt idx="2857">1.1000000000000001</cx:pt>
          <cx:pt idx="2858">1.1000000000000001</cx:pt>
          <cx:pt idx="2859">1.1000000000000001</cx:pt>
          <cx:pt idx="2860">1.1000000000000001</cx:pt>
          <cx:pt idx="2861">1.1000000000000001</cx:pt>
          <cx:pt idx="2862">1.1000000000000001</cx:pt>
          <cx:pt idx="2863">1.1000000000000001</cx:pt>
          <cx:pt idx="2864">1.1000000000000001</cx:pt>
          <cx:pt idx="2865">1.1000000000000001</cx:pt>
          <cx:pt idx="2866">1.1000000000000001</cx:pt>
          <cx:pt idx="2867">1.1000000000000001</cx:pt>
          <cx:pt idx="2868">1.1000000000000001</cx:pt>
          <cx:pt idx="2869">1.1000000000000001</cx:pt>
          <cx:pt idx="2870">1.1000000000000001</cx:pt>
          <cx:pt idx="2871">1.1000000000000001</cx:pt>
          <cx:pt idx="2872">1.1000000000000001</cx:pt>
          <cx:pt idx="2873">1.1000000000000001</cx:pt>
          <cx:pt idx="2874">1.1000000000000001</cx:pt>
          <cx:pt idx="2875">1.1000000000000001</cx:pt>
          <cx:pt idx="2876">1.1000000000000001</cx:pt>
          <cx:pt idx="2877">1.1000000000000001</cx:pt>
          <cx:pt idx="2878">1.1000000000000001</cx:pt>
          <cx:pt idx="2879">1.1000000000000001</cx:pt>
          <cx:pt idx="2880">1.1000000000000001</cx:pt>
          <cx:pt idx="2881">1.1000000000000001</cx:pt>
          <cx:pt idx="2882">1.1000000000000001</cx:pt>
          <cx:pt idx="2883">1.1000000000000001</cx:pt>
          <cx:pt idx="2884">1.1000000000000001</cx:pt>
          <cx:pt idx="2885">1.1000000000000001</cx:pt>
          <cx:pt idx="2886">1.1000000000000001</cx:pt>
          <cx:pt idx="2887">1.1000000000000001</cx:pt>
          <cx:pt idx="2888">1.1000000000000001</cx:pt>
          <cx:pt idx="2889">1.1000000000000001</cx:pt>
          <cx:pt idx="2890">1.1000000000000001</cx:pt>
          <cx:pt idx="2891">1.1000000000000001</cx:pt>
          <cx:pt idx="2892">1.1000000000000001</cx:pt>
          <cx:pt idx="2893">1.1000000000000001</cx:pt>
          <cx:pt idx="2894">1.1000000000000001</cx:pt>
          <cx:pt idx="2895">1.1000000000000001</cx:pt>
          <cx:pt idx="2896">1.1000000000000001</cx:pt>
          <cx:pt idx="2897">1.1000000000000001</cx:pt>
          <cx:pt idx="2898">1.1000000000000001</cx:pt>
          <cx:pt idx="2899">1.1000000000000001</cx:pt>
          <cx:pt idx="2900">1.1000000000000001</cx:pt>
          <cx:pt idx="2901">1.1000000000000001</cx:pt>
          <cx:pt idx="2902">1.1000000000000001</cx:pt>
          <cx:pt idx="2903">1.1000000000000001</cx:pt>
          <cx:pt idx="2904">1.1000000000000001</cx:pt>
          <cx:pt idx="2905">1.1000000000000001</cx:pt>
          <cx:pt idx="2906">1.1000000000000001</cx:pt>
          <cx:pt idx="2907">1.1000000000000001</cx:pt>
          <cx:pt idx="2908">1.1000000000000001</cx:pt>
          <cx:pt idx="2909">1.1000000000000001</cx:pt>
          <cx:pt idx="2910">1.1000000000000001</cx:pt>
          <cx:pt idx="2911">1.1000000000000001</cx:pt>
          <cx:pt idx="2912">1.1000000000000001</cx:pt>
          <cx:pt idx="2913">1.1000000000000001</cx:pt>
          <cx:pt idx="2914">1.1000000000000001</cx:pt>
          <cx:pt idx="2915">1.1000000000000001</cx:pt>
          <cx:pt idx="2916">1.1000000000000001</cx:pt>
          <cx:pt idx="2917">1.1000000000000001</cx:pt>
          <cx:pt idx="2918">1.1000000000000001</cx:pt>
          <cx:pt idx="2919">1.1000000000000001</cx:pt>
          <cx:pt idx="2920">1.1000000000000001</cx:pt>
          <cx:pt idx="2921">1.1000000000000001</cx:pt>
          <cx:pt idx="2922">1.1000000000000001</cx:pt>
          <cx:pt idx="2923">1.1000000000000001</cx:pt>
          <cx:pt idx="2924">1.1000000000000001</cx:pt>
          <cx:pt idx="2925">1.1000000000000001</cx:pt>
          <cx:pt idx="2926">1.1000000000000001</cx:pt>
          <cx:pt idx="2927">1.1000000000000001</cx:pt>
          <cx:pt idx="2928">1.1000000000000001</cx:pt>
          <cx:pt idx="2929">1.1000000000000001</cx:pt>
          <cx:pt idx="2930">1.1000000000000001</cx:pt>
          <cx:pt idx="2931">1.1000000000000001</cx:pt>
          <cx:pt idx="2932">1.1000000000000001</cx:pt>
          <cx:pt idx="2933">1.1000000000000001</cx:pt>
          <cx:pt idx="2934">1.1000000000000001</cx:pt>
          <cx:pt idx="2935">1.1000000000000001</cx:pt>
          <cx:pt idx="2936">1.1000000000000001</cx:pt>
          <cx:pt idx="2937">1.1000000000000001</cx:pt>
          <cx:pt idx="2938">1.1000000000000001</cx:pt>
          <cx:pt idx="2939">1.1000000000000001</cx:pt>
          <cx:pt idx="2940">1.1000000000000001</cx:pt>
          <cx:pt idx="2941">1.1000000000000001</cx:pt>
          <cx:pt idx="2942">1.1000000000000001</cx:pt>
          <cx:pt idx="2943">1.1000000000000001</cx:pt>
          <cx:pt idx="2944">1.1000000000000001</cx:pt>
          <cx:pt idx="2945">1.1000000000000001</cx:pt>
          <cx:pt idx="2946">1.1000000000000001</cx:pt>
          <cx:pt idx="2947">1.1000000000000001</cx:pt>
          <cx:pt idx="2948">1.1000000000000001</cx:pt>
          <cx:pt idx="2949">1.1000000000000001</cx:pt>
          <cx:pt idx="2950">1.1000000000000001</cx:pt>
          <cx:pt idx="2951">1.1000000000000001</cx:pt>
          <cx:pt idx="2952">1.1000000000000001</cx:pt>
          <cx:pt idx="2953">1.1000000000000001</cx:pt>
          <cx:pt idx="2954">1.1000000000000001</cx:pt>
          <cx:pt idx="2955">1.1000000000000001</cx:pt>
          <cx:pt idx="2956">1.1000000000000001</cx:pt>
          <cx:pt idx="2957">1.1000000000000001</cx:pt>
          <cx:pt idx="2958">1.1000000000000001</cx:pt>
          <cx:pt idx="2959">1.1000000000000001</cx:pt>
          <cx:pt idx="2960">1.1000000000000001</cx:pt>
          <cx:pt idx="2961">1.1000000000000001</cx:pt>
          <cx:pt idx="2962">1.1000000000000001</cx:pt>
          <cx:pt idx="2963">1.1000000000000001</cx:pt>
          <cx:pt idx="2964">1.1000000000000001</cx:pt>
          <cx:pt idx="2965">1.1000000000000001</cx:pt>
          <cx:pt idx="2966">1.1000000000000001</cx:pt>
          <cx:pt idx="2967">1.1000000000000001</cx:pt>
          <cx:pt idx="2968">1.1000000000000001</cx:pt>
          <cx:pt idx="2969">1.1000000000000001</cx:pt>
          <cx:pt idx="2970">1.1000000000000001</cx:pt>
          <cx:pt idx="2971">1.1000000000000001</cx:pt>
          <cx:pt idx="2972">1.1000000000000001</cx:pt>
          <cx:pt idx="2973">1.1000000000000001</cx:pt>
          <cx:pt idx="2974">1.1000000000000001</cx:pt>
          <cx:pt idx="2975">1.1000000000000001</cx:pt>
          <cx:pt idx="2976">1.1000000000000001</cx:pt>
          <cx:pt idx="2977">1.1000000000000001</cx:pt>
          <cx:pt idx="2978">1.1000000000000001</cx:pt>
          <cx:pt idx="2979">1.1000000000000001</cx:pt>
          <cx:pt idx="2980">1.1000000000000001</cx:pt>
          <cx:pt idx="2981">1.1000000000000001</cx:pt>
          <cx:pt idx="2982">1.1000000000000001</cx:pt>
          <cx:pt idx="2983">1.1000000000000001</cx:pt>
          <cx:pt idx="2984">1.1000000000000001</cx:pt>
          <cx:pt idx="2985">1.1000000000000001</cx:pt>
          <cx:pt idx="2986">1.1000000000000001</cx:pt>
          <cx:pt idx="2987">1.1000000000000001</cx:pt>
          <cx:pt idx="2988">1.1000000000000001</cx:pt>
          <cx:pt idx="2989">1.1000000000000001</cx:pt>
          <cx:pt idx="2990">1.1000000000000001</cx:pt>
          <cx:pt idx="2991">1.1000000000000001</cx:pt>
          <cx:pt idx="2992">1.1000000000000001</cx:pt>
          <cx:pt idx="2993">1.1000000000000001</cx:pt>
          <cx:pt idx="2994">1.1000000000000001</cx:pt>
          <cx:pt idx="2995">1.1000000000000001</cx:pt>
          <cx:pt idx="2996">1.1000000000000001</cx:pt>
          <cx:pt idx="2997">1.1000000000000001</cx:pt>
          <cx:pt idx="2998">1.1000000000000001</cx:pt>
          <cx:pt idx="2999">1.1000000000000001</cx:pt>
          <cx:pt idx="3000">1.1000000000000001</cx:pt>
          <cx:pt idx="3001">1.1000000000000001</cx:pt>
          <cx:pt idx="3002">1.1000000000000001</cx:pt>
          <cx:pt idx="3003">1.1000000000000001</cx:pt>
          <cx:pt idx="3004">1.1000000000000001</cx:pt>
          <cx:pt idx="3005">1.1000000000000001</cx:pt>
          <cx:pt idx="3006">1.1000000000000001</cx:pt>
          <cx:pt idx="3007">1.1000000000000001</cx:pt>
          <cx:pt idx="3008">1.1000000000000001</cx:pt>
          <cx:pt idx="3009">1.1000000000000001</cx:pt>
          <cx:pt idx="3010">1.1000000000000001</cx:pt>
          <cx:pt idx="3011">1.1000000000000001</cx:pt>
          <cx:pt idx="3012">1.1000000000000001</cx:pt>
          <cx:pt idx="3013">1.1000000000000001</cx:pt>
          <cx:pt idx="3014">1.1000000000000001</cx:pt>
          <cx:pt idx="3015">1.1000000000000001</cx:pt>
          <cx:pt idx="3016">1.1000000000000001</cx:pt>
          <cx:pt idx="3017">1.1000000000000001</cx:pt>
          <cx:pt idx="3018">1.1000000000000001</cx:pt>
          <cx:pt idx="3019">1.1000000000000001</cx:pt>
          <cx:pt idx="3020">1.1000000000000001</cx:pt>
          <cx:pt idx="3021">1.1000000000000001</cx:pt>
          <cx:pt idx="3022">1.1000000000000001</cx:pt>
          <cx:pt idx="3023">1.1000000000000001</cx:pt>
          <cx:pt idx="3024">1.1000000000000001</cx:pt>
          <cx:pt idx="3025">1.1000000000000001</cx:pt>
          <cx:pt idx="3026">1.1000000000000001</cx:pt>
          <cx:pt idx="3027">1.1000000000000001</cx:pt>
          <cx:pt idx="3028">1.1000000000000001</cx:pt>
          <cx:pt idx="3029">1.1000000000000001</cx:pt>
          <cx:pt idx="3030">1.1000000000000001</cx:pt>
          <cx:pt idx="3031">1.1000000000000001</cx:pt>
          <cx:pt idx="3032">1.1000000000000001</cx:pt>
          <cx:pt idx="3033">1.1000000000000001</cx:pt>
          <cx:pt idx="3034">1.1000000000000001</cx:pt>
          <cx:pt idx="3035">1.1000000000000001</cx:pt>
          <cx:pt idx="3036">1.1000000000000001</cx:pt>
          <cx:pt idx="3037">1.1000000000000001</cx:pt>
          <cx:pt idx="3038">1.1000000000000001</cx:pt>
          <cx:pt idx="3039">1.1000000000000001</cx:pt>
          <cx:pt idx="3040">1.1000000000000001</cx:pt>
          <cx:pt idx="3041">1.1000000000000001</cx:pt>
          <cx:pt idx="3042">1.1000000000000001</cx:pt>
          <cx:pt idx="3043">1.1000000000000001</cx:pt>
          <cx:pt idx="3044">1.1000000000000001</cx:pt>
          <cx:pt idx="3045">1.1000000000000001</cx:pt>
          <cx:pt idx="3046">1.1000000000000001</cx:pt>
          <cx:pt idx="3047">1.1000000000000001</cx:pt>
          <cx:pt idx="3048">1.1000000000000001</cx:pt>
          <cx:pt idx="3049">1.1000000000000001</cx:pt>
          <cx:pt idx="3050">1.1000000000000001</cx:pt>
          <cx:pt idx="3051">1.1000000000000001</cx:pt>
          <cx:pt idx="3052">1.1000000000000001</cx:pt>
          <cx:pt idx="3053">1.1000000000000001</cx:pt>
          <cx:pt idx="3054">1.1000000000000001</cx:pt>
          <cx:pt idx="3055">1.1000000000000001</cx:pt>
          <cx:pt idx="3056">1.1000000000000001</cx:pt>
          <cx:pt idx="3057">1.1000000000000001</cx:pt>
          <cx:pt idx="3058">1.1000000000000001</cx:pt>
          <cx:pt idx="3059">1.1000000000000001</cx:pt>
          <cx:pt idx="3060">1.1000000000000001</cx:pt>
          <cx:pt idx="3061">1.1000000000000001</cx:pt>
          <cx:pt idx="3062">1.1000000000000001</cx:pt>
          <cx:pt idx="3063">1.1000000000000001</cx:pt>
          <cx:pt idx="3064">1.1000000000000001</cx:pt>
          <cx:pt idx="3065">1.1000000000000001</cx:pt>
          <cx:pt idx="3066">1.1000000000000001</cx:pt>
          <cx:pt idx="3067">1.1000000000000001</cx:pt>
          <cx:pt idx="3068">1.1000000000000001</cx:pt>
          <cx:pt idx="3069">1.1000000000000001</cx:pt>
          <cx:pt idx="3070">1.1000000000000001</cx:pt>
          <cx:pt idx="3071">1.1000000000000001</cx:pt>
          <cx:pt idx="3072">1.1000000000000001</cx:pt>
          <cx:pt idx="3073">1.1000000000000001</cx:pt>
          <cx:pt idx="3074">1.1000000000000001</cx:pt>
          <cx:pt idx="3075">1.1000000000000001</cx:pt>
          <cx:pt idx="3076">1.1000000000000001</cx:pt>
          <cx:pt idx="3077">1.1000000000000001</cx:pt>
          <cx:pt idx="3078">1.1000000000000001</cx:pt>
          <cx:pt idx="3079">1.1000000000000001</cx:pt>
          <cx:pt idx="3080">1.1000000000000001</cx:pt>
          <cx:pt idx="3081">1.1000000000000001</cx:pt>
          <cx:pt idx="3082">1.1000000000000001</cx:pt>
          <cx:pt idx="3083">1.1000000000000001</cx:pt>
          <cx:pt idx="3084">1.1000000000000001</cx:pt>
          <cx:pt idx="3085">1.1000000000000001</cx:pt>
          <cx:pt idx="3086">1.1000000000000001</cx:pt>
          <cx:pt idx="3087">1.1000000000000001</cx:pt>
          <cx:pt idx="3088">1.1000000000000001</cx:pt>
          <cx:pt idx="3089">1.1000000000000001</cx:pt>
          <cx:pt idx="3090">1.1000000000000001</cx:pt>
          <cx:pt idx="3091">1.1000000000000001</cx:pt>
          <cx:pt idx="3092">1.1000000000000001</cx:pt>
          <cx:pt idx="3093">1.1000000000000001</cx:pt>
          <cx:pt idx="3094">1.1000000000000001</cx:pt>
          <cx:pt idx="3095">1.1000000000000001</cx:pt>
          <cx:pt idx="3096">1.1000000000000001</cx:pt>
          <cx:pt idx="3097">1.1000000000000001</cx:pt>
          <cx:pt idx="3098">1.1000000000000001</cx:pt>
          <cx:pt idx="3099">1.1000000000000001</cx:pt>
          <cx:pt idx="3100">1.1000000000000001</cx:pt>
          <cx:pt idx="3101">1.1000000000000001</cx:pt>
          <cx:pt idx="3102">1.1000000000000001</cx:pt>
          <cx:pt idx="3103">1.1000000000000001</cx:pt>
          <cx:pt idx="3104">1.1000000000000001</cx:pt>
          <cx:pt idx="3105">1.1000000000000001</cx:pt>
          <cx:pt idx="3106">1.1000000000000001</cx:pt>
          <cx:pt idx="3107">1.1000000000000001</cx:pt>
          <cx:pt idx="3108">1.1000000000000001</cx:pt>
          <cx:pt idx="3109">1.1000000000000001</cx:pt>
          <cx:pt idx="3110">1.1000000000000001</cx:pt>
          <cx:pt idx="3111">1.1000000000000001</cx:pt>
          <cx:pt idx="3112">1.1000000000000001</cx:pt>
          <cx:pt idx="3113">1.1000000000000001</cx:pt>
          <cx:pt idx="3114">1.1000000000000001</cx:pt>
          <cx:pt idx="3115">1.1000000000000001</cx:pt>
          <cx:pt idx="3116">1.1000000000000001</cx:pt>
          <cx:pt idx="3117">1.1000000000000001</cx:pt>
          <cx:pt idx="3118">1.1000000000000001</cx:pt>
          <cx:pt idx="3119">1.1000000000000001</cx:pt>
          <cx:pt idx="3120">1.1000000000000001</cx:pt>
          <cx:pt idx="3121">1.1000000000000001</cx:pt>
          <cx:pt idx="3122">1.1000000000000001</cx:pt>
          <cx:pt idx="3123">1.1000000000000001</cx:pt>
          <cx:pt idx="3124">1.1000000000000001</cx:pt>
          <cx:pt idx="3125">1.1000000000000001</cx:pt>
          <cx:pt idx="3126">1.1000000000000001</cx:pt>
          <cx:pt idx="3127">1.1000000000000001</cx:pt>
          <cx:pt idx="3128">1.1000000000000001</cx:pt>
          <cx:pt idx="3129">1.1000000000000001</cx:pt>
          <cx:pt idx="3130">1.1000000000000001</cx:pt>
          <cx:pt idx="3131">1.1000000000000001</cx:pt>
          <cx:pt idx="3132">1.1000000000000001</cx:pt>
          <cx:pt idx="3133">1.1000000000000001</cx:pt>
          <cx:pt idx="3134">1.1000000000000001</cx:pt>
          <cx:pt idx="3135">1.1000000000000001</cx:pt>
          <cx:pt idx="3136">1.1000000000000001</cx:pt>
          <cx:pt idx="3137">1.1000000000000001</cx:pt>
          <cx:pt idx="3138">1.1000000000000001</cx:pt>
          <cx:pt idx="3139">1.1000000000000001</cx:pt>
          <cx:pt idx="3140">1.1000000000000001</cx:pt>
          <cx:pt idx="3141">1.1000000000000001</cx:pt>
          <cx:pt idx="3142">1.1000000000000001</cx:pt>
          <cx:pt idx="3143">1.1000000000000001</cx:pt>
          <cx:pt idx="3144">1.1000000000000001</cx:pt>
          <cx:pt idx="3145">1.1000000000000001</cx:pt>
          <cx:pt idx="3146">1.1000000000000001</cx:pt>
          <cx:pt idx="3147">1.1000000000000001</cx:pt>
          <cx:pt idx="3148">1.1000000000000001</cx:pt>
          <cx:pt idx="3149">1.1000000000000001</cx:pt>
          <cx:pt idx="3150">1.1000000000000001</cx:pt>
          <cx:pt idx="3151">1.1000000000000001</cx:pt>
          <cx:pt idx="3152">1.1000000000000001</cx:pt>
          <cx:pt idx="3153">1.1000000000000001</cx:pt>
          <cx:pt idx="3154">1.1000000000000001</cx:pt>
          <cx:pt idx="3155">1.1000000000000001</cx:pt>
          <cx:pt idx="3156">1.1000000000000001</cx:pt>
          <cx:pt idx="3157">1.1000000000000001</cx:pt>
          <cx:pt idx="3158">1.1000000000000001</cx:pt>
          <cx:pt idx="3159">1.1000000000000001</cx:pt>
          <cx:pt idx="3160">1.1000000000000001</cx:pt>
          <cx:pt idx="3161">1.1000000000000001</cx:pt>
          <cx:pt idx="3162">1.1000000000000001</cx:pt>
          <cx:pt idx="3163">1.1000000000000001</cx:pt>
          <cx:pt idx="3164">1.1000000000000001</cx:pt>
          <cx:pt idx="3165">1.1000000000000001</cx:pt>
          <cx:pt idx="3166">1.1000000000000001</cx:pt>
          <cx:pt idx="3167">1.1000000000000001</cx:pt>
          <cx:pt idx="3168">1.1000000000000001</cx:pt>
          <cx:pt idx="3169">1.1000000000000001</cx:pt>
          <cx:pt idx="3170">1.1000000000000001</cx:pt>
          <cx:pt idx="3171">1.1000000000000001</cx:pt>
          <cx:pt idx="3172">1.1000000000000001</cx:pt>
          <cx:pt idx="3173">1.1000000000000001</cx:pt>
          <cx:pt idx="3174">1.1000000000000001</cx:pt>
          <cx:pt idx="3175">1.1000000000000001</cx:pt>
          <cx:pt idx="3176">1.1000000000000001</cx:pt>
          <cx:pt idx="3177">1.1000000000000001</cx:pt>
          <cx:pt idx="3178">1.1000000000000001</cx:pt>
          <cx:pt idx="3179">1.1000000000000001</cx:pt>
          <cx:pt idx="3180">1.1000000000000001</cx:pt>
          <cx:pt idx="3181">1.1000000000000001</cx:pt>
          <cx:pt idx="3182">1.1000000000000001</cx:pt>
          <cx:pt idx="3183">1.1000000000000001</cx:pt>
          <cx:pt idx="3184">1.1000000000000001</cx:pt>
          <cx:pt idx="3185">1.1000000000000001</cx:pt>
          <cx:pt idx="3186">1.1000000000000001</cx:pt>
          <cx:pt idx="3187">1.1000000000000001</cx:pt>
          <cx:pt idx="3188">1.1000000000000001</cx:pt>
          <cx:pt idx="3189">1.1000000000000001</cx:pt>
          <cx:pt idx="3190">1.1000000000000001</cx:pt>
          <cx:pt idx="3191">1.1000000000000001</cx:pt>
          <cx:pt idx="3192">1.1000000000000001</cx:pt>
          <cx:pt idx="3193">1.1000000000000001</cx:pt>
          <cx:pt idx="3194">1.1000000000000001</cx:pt>
          <cx:pt idx="3195">1.1000000000000001</cx:pt>
          <cx:pt idx="3196">1.1000000000000001</cx:pt>
          <cx:pt idx="3197">1.1000000000000001</cx:pt>
          <cx:pt idx="3198">1.1000000000000001</cx:pt>
          <cx:pt idx="3199">1.1000000000000001</cx:pt>
          <cx:pt idx="3200">1.1000000000000001</cx:pt>
          <cx:pt idx="3201">1.1000000000000001</cx:pt>
          <cx:pt idx="3202">1.1000000000000001</cx:pt>
          <cx:pt idx="3203">1.1000000000000001</cx:pt>
          <cx:pt idx="3204">1.1000000000000001</cx:pt>
          <cx:pt idx="3205">1.1000000000000001</cx:pt>
          <cx:pt idx="3206">1.1000000000000001</cx:pt>
          <cx:pt idx="3207">1.1000000000000001</cx:pt>
          <cx:pt idx="3208">1.1000000000000001</cx:pt>
          <cx:pt idx="3209">1.1000000000000001</cx:pt>
          <cx:pt idx="3210">1.1000000000000001</cx:pt>
          <cx:pt idx="3211">1.1000000000000001</cx:pt>
          <cx:pt idx="3212">1.1000000000000001</cx:pt>
          <cx:pt idx="3213">1.1000000000000001</cx:pt>
          <cx:pt idx="3214">1.1000000000000001</cx:pt>
          <cx:pt idx="3215">1.1000000000000001</cx:pt>
          <cx:pt idx="3216">1.1000000000000001</cx:pt>
          <cx:pt idx="3217">1.1000000000000001</cx:pt>
          <cx:pt idx="3218">1.1000000000000001</cx:pt>
          <cx:pt idx="3219">1.1000000000000001</cx:pt>
          <cx:pt idx="3220">1.1000000000000001</cx:pt>
          <cx:pt idx="3221">1.1000000000000001</cx:pt>
          <cx:pt idx="3222">1.1000000000000001</cx:pt>
          <cx:pt idx="3223">1.1000000000000001</cx:pt>
          <cx:pt idx="3224">1.1000000000000001</cx:pt>
          <cx:pt idx="3225">1.1000000000000001</cx:pt>
          <cx:pt idx="3226">1.1000000000000001</cx:pt>
          <cx:pt idx="3227">1.1000000000000001</cx:pt>
          <cx:pt idx="3228">1.1000000000000001</cx:pt>
          <cx:pt idx="3229">1.1000000000000001</cx:pt>
          <cx:pt idx="3230">1.1000000000000001</cx:pt>
          <cx:pt idx="3231">1.1000000000000001</cx:pt>
          <cx:pt idx="3232">1.1000000000000001</cx:pt>
          <cx:pt idx="3233">1.1000000000000001</cx:pt>
          <cx:pt idx="3234">1.1000000000000001</cx:pt>
          <cx:pt idx="3235">1.1000000000000001</cx:pt>
          <cx:pt idx="3236">1.1000000000000001</cx:pt>
          <cx:pt idx="3237">1.1000000000000001</cx:pt>
          <cx:pt idx="3238">1.1000000000000001</cx:pt>
          <cx:pt idx="3239">1.1000000000000001</cx:pt>
          <cx:pt idx="3240">1.1000000000000001</cx:pt>
          <cx:pt idx="3241">1.1000000000000001</cx:pt>
          <cx:pt idx="3242">1.1000000000000001</cx:pt>
          <cx:pt idx="3243">1.1000000000000001</cx:pt>
          <cx:pt idx="3244">1.1000000000000001</cx:pt>
          <cx:pt idx="3245">1.1000000000000001</cx:pt>
          <cx:pt idx="3246">1.1000000000000001</cx:pt>
          <cx:pt idx="3247">1.1000000000000001</cx:pt>
          <cx:pt idx="3248">1.1000000000000001</cx:pt>
          <cx:pt idx="3249">1.1000000000000001</cx:pt>
          <cx:pt idx="3250">1.1000000000000001</cx:pt>
          <cx:pt idx="3251">1.1000000000000001</cx:pt>
          <cx:pt idx="3252">1.1000000000000001</cx:pt>
          <cx:pt idx="3253">1.1000000000000001</cx:pt>
          <cx:pt idx="3254">1.1000000000000001</cx:pt>
          <cx:pt idx="3255">1.1000000000000001</cx:pt>
          <cx:pt idx="3256">1.1000000000000001</cx:pt>
          <cx:pt idx="3257">1.1000000000000001</cx:pt>
          <cx:pt idx="3258">1.1000000000000001</cx:pt>
          <cx:pt idx="3259">1.1000000000000001</cx:pt>
          <cx:pt idx="3260">1.1000000000000001</cx:pt>
          <cx:pt idx="3261">1.1000000000000001</cx:pt>
          <cx:pt idx="3262">1.1000000000000001</cx:pt>
          <cx:pt idx="3263">1.1000000000000001</cx:pt>
          <cx:pt idx="3264">1.1000000000000001</cx:pt>
          <cx:pt idx="3265">1.1000000000000001</cx:pt>
          <cx:pt idx="3266">1.1000000000000001</cx:pt>
          <cx:pt idx="3267">1.1000000000000001</cx:pt>
          <cx:pt idx="3268">1.1000000000000001</cx:pt>
          <cx:pt idx="3269">1.1000000000000001</cx:pt>
          <cx:pt idx="3270">1.1000000000000001</cx:pt>
          <cx:pt idx="3271">1.1000000000000001</cx:pt>
          <cx:pt idx="3272">1.1000000000000001</cx:pt>
          <cx:pt idx="3273">1.1000000000000001</cx:pt>
          <cx:pt idx="3274">1.1000000000000001</cx:pt>
          <cx:pt idx="3275">1.1000000000000001</cx:pt>
          <cx:pt idx="3276">1.1000000000000001</cx:pt>
          <cx:pt idx="3277">1.1000000000000001</cx:pt>
          <cx:pt idx="3278">1.1000000000000001</cx:pt>
          <cx:pt idx="3279">1.1000000000000001</cx:pt>
          <cx:pt idx="3280">1.1000000000000001</cx:pt>
          <cx:pt idx="3281">1.1000000000000001</cx:pt>
          <cx:pt idx="3282">1.1000000000000001</cx:pt>
          <cx:pt idx="3283">1.1000000000000001</cx:pt>
          <cx:pt idx="3284">1.1000000000000001</cx:pt>
          <cx:pt idx="3285">1.1000000000000001</cx:pt>
          <cx:pt idx="3286">1.1000000000000001</cx:pt>
          <cx:pt idx="3287">1.1000000000000001</cx:pt>
          <cx:pt idx="3288">1.1000000000000001</cx:pt>
          <cx:pt idx="3289">1.1000000000000001</cx:pt>
          <cx:pt idx="3290">1.1000000000000001</cx:pt>
          <cx:pt idx="3291">1.1000000000000001</cx:pt>
          <cx:pt idx="3292">1.1000000000000001</cx:pt>
          <cx:pt idx="3293">1.1000000000000001</cx:pt>
          <cx:pt idx="3294">1.1000000000000001</cx:pt>
          <cx:pt idx="3295">1.1000000000000001</cx:pt>
          <cx:pt idx="3296">1.1000000000000001</cx:pt>
          <cx:pt idx="3297">1.1000000000000001</cx:pt>
          <cx:pt idx="3298">1.1000000000000001</cx:pt>
          <cx:pt idx="3299">1.1000000000000001</cx:pt>
          <cx:pt idx="3300">1.1000000000000001</cx:pt>
          <cx:pt idx="3301">1.1000000000000001</cx:pt>
          <cx:pt idx="3302">1.1000000000000001</cx:pt>
          <cx:pt idx="3303">1.1000000000000001</cx:pt>
          <cx:pt idx="3304">1.1000000000000001</cx:pt>
          <cx:pt idx="3305">1.1000000000000001</cx:pt>
          <cx:pt idx="3306">1.1000000000000001</cx:pt>
          <cx:pt idx="3307">1.1000000000000001</cx:pt>
          <cx:pt idx="3308">1.1000000000000001</cx:pt>
          <cx:pt idx="3309">1.1000000000000001</cx:pt>
          <cx:pt idx="3310">1.1000000000000001</cx:pt>
          <cx:pt idx="3311">1.1000000000000001</cx:pt>
          <cx:pt idx="3312">1.1000000000000001</cx:pt>
          <cx:pt idx="3313">1.1000000000000001</cx:pt>
          <cx:pt idx="3314">1.1000000000000001</cx:pt>
          <cx:pt idx="3315">1.1000000000000001</cx:pt>
          <cx:pt idx="3316">1.1000000000000001</cx:pt>
          <cx:pt idx="3317">1.1000000000000001</cx:pt>
          <cx:pt idx="3318">1.1000000000000001</cx:pt>
          <cx:pt idx="3319">1.1000000000000001</cx:pt>
          <cx:pt idx="3320">1.1000000000000001</cx:pt>
          <cx:pt idx="3321">1.1000000000000001</cx:pt>
          <cx:pt idx="3322">1.1000000000000001</cx:pt>
          <cx:pt idx="3323">1.1000000000000001</cx:pt>
          <cx:pt idx="3324">1.1000000000000001</cx:pt>
          <cx:pt idx="3325">1.1000000000000001</cx:pt>
          <cx:pt idx="3326">1.1000000000000001</cx:pt>
          <cx:pt idx="3327">1.1000000000000001</cx:pt>
          <cx:pt idx="3328">1.1000000000000001</cx:pt>
          <cx:pt idx="3329">1.1000000000000001</cx:pt>
          <cx:pt idx="3330">1.1000000000000001</cx:pt>
          <cx:pt idx="3331">1.1000000000000001</cx:pt>
          <cx:pt idx="3332">1.1000000000000001</cx:pt>
          <cx:pt idx="3333">1.1000000000000001</cx:pt>
          <cx:pt idx="3334">1.1000000000000001</cx:pt>
          <cx:pt idx="3335">1.1000000000000001</cx:pt>
          <cx:pt idx="3336">1.1000000000000001</cx:pt>
          <cx:pt idx="3337">1.1000000000000001</cx:pt>
          <cx:pt idx="3338">1.1000000000000001</cx:pt>
          <cx:pt idx="3339">1.1000000000000001</cx:pt>
          <cx:pt idx="3340">1.1000000000000001</cx:pt>
          <cx:pt idx="3341">1.1000000000000001</cx:pt>
          <cx:pt idx="3342">1.1000000000000001</cx:pt>
          <cx:pt idx="3343">1.1000000000000001</cx:pt>
          <cx:pt idx="3344">1.1000000000000001</cx:pt>
          <cx:pt idx="3345">1.1000000000000001</cx:pt>
          <cx:pt idx="3346">1.1000000000000001</cx:pt>
          <cx:pt idx="3347">1.1000000000000001</cx:pt>
          <cx:pt idx="3348">1.1000000000000001</cx:pt>
          <cx:pt idx="3349">1.1000000000000001</cx:pt>
          <cx:pt idx="3350">1.1000000000000001</cx:pt>
          <cx:pt idx="3351">1.1000000000000001</cx:pt>
          <cx:pt idx="3352">1.1000000000000001</cx:pt>
          <cx:pt idx="3353">1.1000000000000001</cx:pt>
          <cx:pt idx="3354">1.1000000000000001</cx:pt>
          <cx:pt idx="3355">1.1000000000000001</cx:pt>
          <cx:pt idx="3356">1.1000000000000001</cx:pt>
          <cx:pt idx="3357">1.1000000000000001</cx:pt>
          <cx:pt idx="3358">1.1000000000000001</cx:pt>
          <cx:pt idx="3359">1.1000000000000001</cx:pt>
          <cx:pt idx="3360">1.1000000000000001</cx:pt>
          <cx:pt idx="3361">1.1000000000000001</cx:pt>
          <cx:pt idx="3362">1.1000000000000001</cx:pt>
          <cx:pt idx="3363">1.1000000000000001</cx:pt>
          <cx:pt idx="3364">1.1000000000000001</cx:pt>
          <cx:pt idx="3365">1.1000000000000001</cx:pt>
          <cx:pt idx="3366">1.1000000000000001</cx:pt>
          <cx:pt idx="3367">1.1000000000000001</cx:pt>
          <cx:pt idx="3368">1.1000000000000001</cx:pt>
          <cx:pt idx="3369">1.1000000000000001</cx:pt>
          <cx:pt idx="3370">1.1000000000000001</cx:pt>
          <cx:pt idx="3371">1.1000000000000001</cx:pt>
          <cx:pt idx="3372">1.1000000000000001</cx:pt>
          <cx:pt idx="3373">1.1000000000000001</cx:pt>
          <cx:pt idx="3374">1.1000000000000001</cx:pt>
          <cx:pt idx="3375">1.1000000000000001</cx:pt>
          <cx:pt idx="3376">1.1000000000000001</cx:pt>
          <cx:pt idx="3377">1.1000000000000001</cx:pt>
          <cx:pt idx="3378">1.1000000000000001</cx:pt>
          <cx:pt idx="3379">1.1000000000000001</cx:pt>
          <cx:pt idx="3380">1.1000000000000001</cx:pt>
          <cx:pt idx="3381">1.1000000000000001</cx:pt>
          <cx:pt idx="3382">1.1000000000000001</cx:pt>
          <cx:pt idx="3383">1.1000000000000001</cx:pt>
          <cx:pt idx="3384">1.1000000000000001</cx:pt>
          <cx:pt idx="3385">1.1000000000000001</cx:pt>
          <cx:pt idx="3386">1.1000000000000001</cx:pt>
          <cx:pt idx="3387">1.1000000000000001</cx:pt>
          <cx:pt idx="3388">1.1000000000000001</cx:pt>
          <cx:pt idx="3389">1.1000000000000001</cx:pt>
          <cx:pt idx="3390">1.1000000000000001</cx:pt>
          <cx:pt idx="3391">1.1000000000000001</cx:pt>
          <cx:pt idx="3392">1.1000000000000001</cx:pt>
          <cx:pt idx="3393">1.1000000000000001</cx:pt>
          <cx:pt idx="3394">1.1000000000000001</cx:pt>
          <cx:pt idx="3395">1.1000000000000001</cx:pt>
          <cx:pt idx="3396">1.1000000000000001</cx:pt>
          <cx:pt idx="3397">1.1000000000000001</cx:pt>
          <cx:pt idx="3398">1.1000000000000001</cx:pt>
          <cx:pt idx="3399">1.1000000000000001</cx:pt>
          <cx:pt idx="3400">1.1000000000000001</cx:pt>
          <cx:pt idx="3401">1.1000000000000001</cx:pt>
          <cx:pt idx="3402">1.1000000000000001</cx:pt>
          <cx:pt idx="3403">1.1000000000000001</cx:pt>
          <cx:pt idx="3404">1.1000000000000001</cx:pt>
          <cx:pt idx="3405">1.1000000000000001</cx:pt>
          <cx:pt idx="3406">1.1000000000000001</cx:pt>
          <cx:pt idx="3407">1.1000000000000001</cx:pt>
          <cx:pt idx="3408">1.1000000000000001</cx:pt>
          <cx:pt idx="3409">1.1000000000000001</cx:pt>
          <cx:pt idx="3410">1.1000000000000001</cx:pt>
          <cx:pt idx="3411">1.1000000000000001</cx:pt>
          <cx:pt idx="3412">1.1000000000000001</cx:pt>
          <cx:pt idx="3413">1.1000000000000001</cx:pt>
          <cx:pt idx="3414">1.1000000000000001</cx:pt>
          <cx:pt idx="3415">1.1000000000000001</cx:pt>
          <cx:pt idx="3416">1.1000000000000001</cx:pt>
          <cx:pt idx="3417">1.1000000000000001</cx:pt>
          <cx:pt idx="3418">1.1000000000000001</cx:pt>
          <cx:pt idx="3419">1.1000000000000001</cx:pt>
          <cx:pt idx="3420">1.1000000000000001</cx:pt>
          <cx:pt idx="3421">1.1000000000000001</cx:pt>
          <cx:pt idx="3422">1.1000000000000001</cx:pt>
          <cx:pt idx="3423">1.1000000000000001</cx:pt>
          <cx:pt idx="3424">1.1000000000000001</cx:pt>
          <cx:pt idx="3425">1.1000000000000001</cx:pt>
          <cx:pt idx="3426">1.1000000000000001</cx:pt>
          <cx:pt idx="3427">1.1000000000000001</cx:pt>
          <cx:pt idx="3428">1.1000000000000001</cx:pt>
          <cx:pt idx="3429">1.1000000000000001</cx:pt>
          <cx:pt idx="3430">1.1000000000000001</cx:pt>
          <cx:pt idx="3431">1.1000000000000001</cx:pt>
          <cx:pt idx="3432">1.1000000000000001</cx:pt>
          <cx:pt idx="3433">1.1000000000000001</cx:pt>
          <cx:pt idx="3434">1.1000000000000001</cx:pt>
          <cx:pt idx="3435">1.1000000000000001</cx:pt>
          <cx:pt idx="3436">1.1000000000000001</cx:pt>
          <cx:pt idx="3437">1.1000000000000001</cx:pt>
          <cx:pt idx="3438">1.1000000000000001</cx:pt>
          <cx:pt idx="3439">1.1000000000000001</cx:pt>
          <cx:pt idx="3440">1.1000000000000001</cx:pt>
          <cx:pt idx="3441">1.1000000000000001</cx:pt>
          <cx:pt idx="3442">1.1000000000000001</cx:pt>
          <cx:pt idx="3443">1.1000000000000001</cx:pt>
          <cx:pt idx="3444">1.1000000000000001</cx:pt>
          <cx:pt idx="3445">1.1000000000000001</cx:pt>
          <cx:pt idx="3446">1.1000000000000001</cx:pt>
          <cx:pt idx="3447">1.1000000000000001</cx:pt>
          <cx:pt idx="3448">1.1000000000000001</cx:pt>
          <cx:pt idx="3449">1.1000000000000001</cx:pt>
          <cx:pt idx="3450">1.1000000000000001</cx:pt>
          <cx:pt idx="3451">1.1000000000000001</cx:pt>
          <cx:pt idx="3452">1.1000000000000001</cx:pt>
          <cx:pt idx="3453">1.1000000000000001</cx:pt>
          <cx:pt idx="3454">1.1000000000000001</cx:pt>
          <cx:pt idx="3455">1.1000000000000001</cx:pt>
          <cx:pt idx="3456">1.1000000000000001</cx:pt>
          <cx:pt idx="3457">1.1000000000000001</cx:pt>
          <cx:pt idx="3458">1.1000000000000001</cx:pt>
          <cx:pt idx="3459">1.1000000000000001</cx:pt>
          <cx:pt idx="3460">1.1000000000000001</cx:pt>
          <cx:pt idx="3461">1.1000000000000001</cx:pt>
          <cx:pt idx="3462">1.1000000000000001</cx:pt>
          <cx:pt idx="3463">1.1000000000000001</cx:pt>
          <cx:pt idx="3464">1.1000000000000001</cx:pt>
          <cx:pt idx="3465">1.1000000000000001</cx:pt>
          <cx:pt idx="3466">1.1000000000000001</cx:pt>
          <cx:pt idx="3467">1.1000000000000001</cx:pt>
          <cx:pt idx="3468">1.1000000000000001</cx:pt>
          <cx:pt idx="3469">1.1000000000000001</cx:pt>
          <cx:pt idx="3470">1.1000000000000001</cx:pt>
          <cx:pt idx="3471">1.1000000000000001</cx:pt>
          <cx:pt idx="3472">1.1000000000000001</cx:pt>
          <cx:pt idx="3473">1.1000000000000001</cx:pt>
          <cx:pt idx="3474">1.1000000000000001</cx:pt>
          <cx:pt idx="3475">1.1000000000000001</cx:pt>
          <cx:pt idx="3476">1.1000000000000001</cx:pt>
          <cx:pt idx="3477">1.1000000000000001</cx:pt>
          <cx:pt idx="3478">1.1000000000000001</cx:pt>
          <cx:pt idx="3479">1.1000000000000001</cx:pt>
          <cx:pt idx="3480">1.1000000000000001</cx:pt>
          <cx:pt idx="3481">1.1000000000000001</cx:pt>
          <cx:pt idx="3482">1.1000000000000001</cx:pt>
          <cx:pt idx="3483">1.1000000000000001</cx:pt>
          <cx:pt idx="3484">1.1000000000000001</cx:pt>
          <cx:pt idx="3485">1.1000000000000001</cx:pt>
          <cx:pt idx="3486">1.1000000000000001</cx:pt>
          <cx:pt idx="3487">1.1000000000000001</cx:pt>
          <cx:pt idx="3488">1.1000000000000001</cx:pt>
          <cx:pt idx="3489">1.1000000000000001</cx:pt>
          <cx:pt idx="3490">1.1000000000000001</cx:pt>
          <cx:pt idx="3491">1.1000000000000001</cx:pt>
          <cx:pt idx="3492">1.1000000000000001</cx:pt>
          <cx:pt idx="3493">1.1000000000000001</cx:pt>
          <cx:pt idx="3494">1.1000000000000001</cx:pt>
          <cx:pt idx="3495">1.1000000000000001</cx:pt>
          <cx:pt idx="3496">1.1000000000000001</cx:pt>
          <cx:pt idx="3497">1.1000000000000001</cx:pt>
          <cx:pt idx="3498">1.1000000000000001</cx:pt>
          <cx:pt idx="3499">1.1000000000000001</cx:pt>
          <cx:pt idx="3500">1.1000000000000001</cx:pt>
          <cx:pt idx="3501">1.1000000000000001</cx:pt>
          <cx:pt idx="3502">1.1000000000000001</cx:pt>
          <cx:pt idx="3503">1.1000000000000001</cx:pt>
          <cx:pt idx="3504">1.1000000000000001</cx:pt>
          <cx:pt idx="3505">1.1000000000000001</cx:pt>
          <cx:pt idx="3506">1.1000000000000001</cx:pt>
          <cx:pt idx="3507">1.1000000000000001</cx:pt>
          <cx:pt idx="3508">1.1000000000000001</cx:pt>
          <cx:pt idx="3509">1.1000000000000001</cx:pt>
          <cx:pt idx="3510">1.1000000000000001</cx:pt>
          <cx:pt idx="3511">1.1000000000000001</cx:pt>
          <cx:pt idx="3512">1.1000000000000001</cx:pt>
          <cx:pt idx="3513">1.1000000000000001</cx:pt>
          <cx:pt idx="3514">1.1000000000000001</cx:pt>
          <cx:pt idx="3515">1.1000000000000001</cx:pt>
          <cx:pt idx="3516">1.1000000000000001</cx:pt>
          <cx:pt idx="3517">1.1000000000000001</cx:pt>
          <cx:pt idx="3518">1.1000000000000001</cx:pt>
          <cx:pt idx="3519">1.1000000000000001</cx:pt>
          <cx:pt idx="3520">1.1000000000000001</cx:pt>
          <cx:pt idx="3521">1.1000000000000001</cx:pt>
          <cx:pt idx="3522">1.1000000000000001</cx:pt>
          <cx:pt idx="3523">1.1000000000000001</cx:pt>
          <cx:pt idx="3524">1.1000000000000001</cx:pt>
          <cx:pt idx="3525">1.1000000000000001</cx:pt>
          <cx:pt idx="3526">1.1000000000000001</cx:pt>
          <cx:pt idx="3527">1.1000000000000001</cx:pt>
          <cx:pt idx="3528">1.1000000000000001</cx:pt>
          <cx:pt idx="3529">1.1000000000000001</cx:pt>
          <cx:pt idx="3530">1.1000000000000001</cx:pt>
          <cx:pt idx="3531">1.1000000000000001</cx:pt>
          <cx:pt idx="3532">1.1000000000000001</cx:pt>
          <cx:pt idx="3533">1.1000000000000001</cx:pt>
          <cx:pt idx="3534">1.1000000000000001</cx:pt>
          <cx:pt idx="3535">1.1000000000000001</cx:pt>
          <cx:pt idx="3536">1.1000000000000001</cx:pt>
          <cx:pt idx="3537">1.1000000000000001</cx:pt>
          <cx:pt idx="3538">1.1000000000000001</cx:pt>
          <cx:pt idx="3539">1.1000000000000001</cx:pt>
          <cx:pt idx="3540">1.1000000000000001</cx:pt>
          <cx:pt idx="3541">1.1000000000000001</cx:pt>
          <cx:pt idx="3542">1.1000000000000001</cx:pt>
          <cx:pt idx="3543">1.1000000000000001</cx:pt>
          <cx:pt idx="3544">1.1000000000000001</cx:pt>
          <cx:pt idx="3545">1.1000000000000001</cx:pt>
          <cx:pt idx="3546">1.1000000000000001</cx:pt>
          <cx:pt idx="3547">1.1000000000000001</cx:pt>
          <cx:pt idx="3548">1.1000000000000001</cx:pt>
          <cx:pt idx="3549">1.1000000000000001</cx:pt>
          <cx:pt idx="3550">1.1000000000000001</cx:pt>
          <cx:pt idx="3551">1.1000000000000001</cx:pt>
          <cx:pt idx="3552">1.1000000000000001</cx:pt>
          <cx:pt idx="3553">1.1000000000000001</cx:pt>
          <cx:pt idx="3554">1.1000000000000001</cx:pt>
          <cx:pt idx="3555">1.1000000000000001</cx:pt>
          <cx:pt idx="3556">1.1000000000000001</cx:pt>
          <cx:pt idx="3557">1.1000000000000001</cx:pt>
          <cx:pt idx="3558">1.1000000000000001</cx:pt>
          <cx:pt idx="3559">1.1000000000000001</cx:pt>
          <cx:pt idx="3560">1.1000000000000001</cx:pt>
          <cx:pt idx="3561">1.1000000000000001</cx:pt>
          <cx:pt idx="3562">1.1000000000000001</cx:pt>
          <cx:pt idx="3563">1.1000000000000001</cx:pt>
          <cx:pt idx="3564">1.1000000000000001</cx:pt>
          <cx:pt idx="3565">1.1000000000000001</cx:pt>
          <cx:pt idx="3566">1.1000000000000001</cx:pt>
          <cx:pt idx="3567">1.1000000000000001</cx:pt>
          <cx:pt idx="3568">1.1000000000000001</cx:pt>
          <cx:pt idx="3569">1.1000000000000001</cx:pt>
          <cx:pt idx="3570">1.1000000000000001</cx:pt>
          <cx:pt idx="3571">1.1000000000000001</cx:pt>
          <cx:pt idx="3572">1.1000000000000001</cx:pt>
          <cx:pt idx="3573">1.1000000000000001</cx:pt>
          <cx:pt idx="3574">1.1000000000000001</cx:pt>
          <cx:pt idx="3575">1.1000000000000001</cx:pt>
          <cx:pt idx="3576">1.1000000000000001</cx:pt>
          <cx:pt idx="3577">1.1000000000000001</cx:pt>
          <cx:pt idx="3578">1.1000000000000001</cx:pt>
          <cx:pt idx="3579">1.1000000000000001</cx:pt>
          <cx:pt idx="3580">1.1000000000000001</cx:pt>
          <cx:pt idx="3581">1.1000000000000001</cx:pt>
          <cx:pt idx="3582">1.1000000000000001</cx:pt>
          <cx:pt idx="3583">1.1000000000000001</cx:pt>
          <cx:pt idx="3584">1.1000000000000001</cx:pt>
          <cx:pt idx="3585">1.1000000000000001</cx:pt>
          <cx:pt idx="3586">1.1000000000000001</cx:pt>
          <cx:pt idx="3587">1.1000000000000001</cx:pt>
          <cx:pt idx="3588">1.1000000000000001</cx:pt>
          <cx:pt idx="3589">1.1000000000000001</cx:pt>
          <cx:pt idx="3590">1.1000000000000001</cx:pt>
          <cx:pt idx="3591">1.1000000000000001</cx:pt>
          <cx:pt idx="3592">1.1000000000000001</cx:pt>
          <cx:pt idx="3593">1.1000000000000001</cx:pt>
          <cx:pt idx="3594">1.1000000000000001</cx:pt>
          <cx:pt idx="3595">1.1000000000000001</cx:pt>
          <cx:pt idx="3596">1.1000000000000001</cx:pt>
          <cx:pt idx="3597">1.1000000000000001</cx:pt>
          <cx:pt idx="3598">1.1000000000000001</cx:pt>
          <cx:pt idx="3599">1.1000000000000001</cx:pt>
          <cx:pt idx="3600">1.1000000000000001</cx:pt>
          <cx:pt idx="3601">1.1000000000000001</cx:pt>
          <cx:pt idx="3602">1.1000000000000001</cx:pt>
          <cx:pt idx="3603">1.1000000000000001</cx:pt>
          <cx:pt idx="3604">1.1000000000000001</cx:pt>
          <cx:pt idx="3605">1.1000000000000001</cx:pt>
          <cx:pt idx="3606">1.1000000000000001</cx:pt>
          <cx:pt idx="3607">1.1000000000000001</cx:pt>
          <cx:pt idx="3608">1.1000000000000001</cx:pt>
          <cx:pt idx="3609">1.1000000000000001</cx:pt>
          <cx:pt idx="3610">1.1000000000000001</cx:pt>
          <cx:pt idx="3611">1.1000000000000001</cx:pt>
          <cx:pt idx="3612">1.1000000000000001</cx:pt>
          <cx:pt idx="3613">1.1000000000000001</cx:pt>
          <cx:pt idx="3614">1.1000000000000001</cx:pt>
          <cx:pt idx="3615">1.1000000000000001</cx:pt>
          <cx:pt idx="3616">1.1000000000000001</cx:pt>
          <cx:pt idx="3617">1.1000000000000001</cx:pt>
          <cx:pt idx="3618">1.1000000000000001</cx:pt>
          <cx:pt idx="3619">1.1000000000000001</cx:pt>
          <cx:pt idx="3620">1.1000000000000001</cx:pt>
          <cx:pt idx="3621">1.1000000000000001</cx:pt>
          <cx:pt idx="3622">1.1000000000000001</cx:pt>
          <cx:pt idx="3623">1.1000000000000001</cx:pt>
          <cx:pt idx="3624">1.1000000000000001</cx:pt>
          <cx:pt idx="3625">1.1000000000000001</cx:pt>
          <cx:pt idx="3626">1.1000000000000001</cx:pt>
          <cx:pt idx="3627">1.1000000000000001</cx:pt>
          <cx:pt idx="3628">1.1000000000000001</cx:pt>
          <cx:pt idx="3629">1.1000000000000001</cx:pt>
          <cx:pt idx="3630">1.1000000000000001</cx:pt>
          <cx:pt idx="3631">1.1000000000000001</cx:pt>
          <cx:pt idx="3632">1.1000000000000001</cx:pt>
          <cx:pt idx="3633">1.1000000000000001</cx:pt>
          <cx:pt idx="3634">1.1000000000000001</cx:pt>
          <cx:pt idx="3635">1.1000000000000001</cx:pt>
          <cx:pt idx="3636">1.1000000000000001</cx:pt>
          <cx:pt idx="3637">1.1000000000000001</cx:pt>
          <cx:pt idx="3638">1.1000000000000001</cx:pt>
          <cx:pt idx="3639">1.1000000000000001</cx:pt>
          <cx:pt idx="3640">1.1000000000000001</cx:pt>
          <cx:pt idx="3641">1.1000000000000001</cx:pt>
          <cx:pt idx="3642">1.1000000000000001</cx:pt>
          <cx:pt idx="3643">1.1000000000000001</cx:pt>
          <cx:pt idx="3644">1.1000000000000001</cx:pt>
          <cx:pt idx="3645">1.1000000000000001</cx:pt>
          <cx:pt idx="3646">1.1000000000000001</cx:pt>
          <cx:pt idx="3647">1.1000000000000001</cx:pt>
          <cx:pt idx="3648">1.1000000000000001</cx:pt>
          <cx:pt idx="3649">1.1000000000000001</cx:pt>
          <cx:pt idx="3650">1.1000000000000001</cx:pt>
          <cx:pt idx="3651">1.1000000000000001</cx:pt>
          <cx:pt idx="3652">1.1000000000000001</cx:pt>
          <cx:pt idx="3653">1.1000000000000001</cx:pt>
          <cx:pt idx="3654">1.1000000000000001</cx:pt>
          <cx:pt idx="3655">1.1000000000000001</cx:pt>
          <cx:pt idx="3656">1.1000000000000001</cx:pt>
          <cx:pt idx="3657">1.1000000000000001</cx:pt>
          <cx:pt idx="3658">1.1000000000000001</cx:pt>
          <cx:pt idx="3659">1.1000000000000001</cx:pt>
          <cx:pt idx="3660">1.1000000000000001</cx:pt>
          <cx:pt idx="3661">1.1000000000000001</cx:pt>
          <cx:pt idx="3662">1.1000000000000001</cx:pt>
          <cx:pt idx="3663">1.1000000000000001</cx:pt>
          <cx:pt idx="3664">1.1000000000000001</cx:pt>
          <cx:pt idx="3665">1.1000000000000001</cx:pt>
          <cx:pt idx="3666">1.1000000000000001</cx:pt>
          <cx:pt idx="3667">1.1000000000000001</cx:pt>
          <cx:pt idx="3668">1.1000000000000001</cx:pt>
          <cx:pt idx="3669">1.1000000000000001</cx:pt>
          <cx:pt idx="3670">1.1000000000000001</cx:pt>
          <cx:pt idx="3671">1.1000000000000001</cx:pt>
          <cx:pt idx="3672">1.1000000000000001</cx:pt>
          <cx:pt idx="3673">1.1000000000000001</cx:pt>
          <cx:pt idx="3674">1.1000000000000001</cx:pt>
          <cx:pt idx="3675">1.1000000000000001</cx:pt>
          <cx:pt idx="3676">1.1000000000000001</cx:pt>
          <cx:pt idx="3677">1.1000000000000001</cx:pt>
          <cx:pt idx="3678">1.1000000000000001</cx:pt>
          <cx:pt idx="3679">1.1000000000000001</cx:pt>
          <cx:pt idx="3680">1.1000000000000001</cx:pt>
          <cx:pt idx="3681">1.1000000000000001</cx:pt>
          <cx:pt idx="3682">1.1000000000000001</cx:pt>
          <cx:pt idx="3683">1.1000000000000001</cx:pt>
          <cx:pt idx="3684">1.1000000000000001</cx:pt>
          <cx:pt idx="3685">1.1000000000000001</cx:pt>
          <cx:pt idx="3686">1.1000000000000001</cx:pt>
          <cx:pt idx="3687">1.1000000000000001</cx:pt>
          <cx:pt idx="3688">1.1000000000000001</cx:pt>
          <cx:pt idx="3689">1.1000000000000001</cx:pt>
          <cx:pt idx="3690">1.1000000000000001</cx:pt>
          <cx:pt idx="3691">1.1000000000000001</cx:pt>
          <cx:pt idx="3692">1.1000000000000001</cx:pt>
          <cx:pt idx="3693">1.1000000000000001</cx:pt>
          <cx:pt idx="3694">1.1000000000000001</cx:pt>
          <cx:pt idx="3695">1.1000000000000001</cx:pt>
          <cx:pt idx="3696">1.1000000000000001</cx:pt>
          <cx:pt idx="3697">1.1000000000000001</cx:pt>
          <cx:pt idx="3698">1.1000000000000001</cx:pt>
          <cx:pt idx="3699">1.1000000000000001</cx:pt>
          <cx:pt idx="3700">1.1000000000000001</cx:pt>
          <cx:pt idx="3701">1.1000000000000001</cx:pt>
          <cx:pt idx="3702">1.1000000000000001</cx:pt>
          <cx:pt idx="3703">1.1000000000000001</cx:pt>
          <cx:pt idx="3704">1.1000000000000001</cx:pt>
          <cx:pt idx="3705">1.1000000000000001</cx:pt>
          <cx:pt idx="3706">1.1000000000000001</cx:pt>
          <cx:pt idx="3707">1.1000000000000001</cx:pt>
          <cx:pt idx="3708">1.1000000000000001</cx:pt>
          <cx:pt idx="3709">1.1000000000000001</cx:pt>
          <cx:pt idx="3710">1.1000000000000001</cx:pt>
          <cx:pt idx="3711">1.1000000000000001</cx:pt>
          <cx:pt idx="3712">1.1000000000000001</cx:pt>
          <cx:pt idx="3713">1.1000000000000001</cx:pt>
          <cx:pt idx="3714">1.1000000000000001</cx:pt>
          <cx:pt idx="3715">1.1000000000000001</cx:pt>
          <cx:pt idx="3716">1.1000000000000001</cx:pt>
          <cx:pt idx="3717">1.1000000000000001</cx:pt>
          <cx:pt idx="3718">1.1000000000000001</cx:pt>
          <cx:pt idx="3719">1.1000000000000001</cx:pt>
          <cx:pt idx="3720">1.1000000000000001</cx:pt>
          <cx:pt idx="3721">1.1000000000000001</cx:pt>
          <cx:pt idx="3722">1.1000000000000001</cx:pt>
          <cx:pt idx="3723">1.1000000000000001</cx:pt>
          <cx:pt idx="3724">1.1000000000000001</cx:pt>
          <cx:pt idx="3725">1.1000000000000001</cx:pt>
          <cx:pt idx="3726">1.1000000000000001</cx:pt>
          <cx:pt idx="3727">1.1000000000000001</cx:pt>
          <cx:pt idx="3728">1.1000000000000001</cx:pt>
          <cx:pt idx="3729">1.1000000000000001</cx:pt>
          <cx:pt idx="3730">1.1000000000000001</cx:pt>
          <cx:pt idx="3731">1.1000000000000001</cx:pt>
          <cx:pt idx="3732">1.1000000000000001</cx:pt>
          <cx:pt idx="3733">1.1000000000000001</cx:pt>
          <cx:pt idx="3734">1.1000000000000001</cx:pt>
          <cx:pt idx="3735">1.1000000000000001</cx:pt>
          <cx:pt idx="3736">1.1000000000000001</cx:pt>
          <cx:pt idx="3737">1.1000000000000001</cx:pt>
          <cx:pt idx="3738">1.1000000000000001</cx:pt>
          <cx:pt idx="3739">1.1000000000000001</cx:pt>
          <cx:pt idx="3740">1.1000000000000001</cx:pt>
          <cx:pt idx="3741">1.1000000000000001</cx:pt>
          <cx:pt idx="3742">1.1000000000000001</cx:pt>
          <cx:pt idx="3743">1.1000000000000001</cx:pt>
          <cx:pt idx="3744">1.1000000000000001</cx:pt>
          <cx:pt idx="3745">1.1000000000000001</cx:pt>
          <cx:pt idx="3746">1.1000000000000001</cx:pt>
          <cx:pt idx="3747">1.1000000000000001</cx:pt>
          <cx:pt idx="3748">1.1000000000000001</cx:pt>
          <cx:pt idx="3749">1.1000000000000001</cx:pt>
          <cx:pt idx="3750">1.1000000000000001</cx:pt>
          <cx:pt idx="3751">1.1000000000000001</cx:pt>
          <cx:pt idx="3752">1.1000000000000001</cx:pt>
          <cx:pt idx="3753">1.1000000000000001</cx:pt>
          <cx:pt idx="3754">1.1000000000000001</cx:pt>
          <cx:pt idx="3755">1.1000000000000001</cx:pt>
          <cx:pt idx="3756">1.1000000000000001</cx:pt>
          <cx:pt idx="3757">1.1000000000000001</cx:pt>
          <cx:pt idx="3758">1.1000000000000001</cx:pt>
          <cx:pt idx="3759">1.1000000000000001</cx:pt>
          <cx:pt idx="3760">1.1000000000000001</cx:pt>
          <cx:pt idx="3761">1.1000000000000001</cx:pt>
          <cx:pt idx="3762">1.1000000000000001</cx:pt>
          <cx:pt idx="3763">1.1000000000000001</cx:pt>
          <cx:pt idx="3764">1.1000000000000001</cx:pt>
          <cx:pt idx="3765">1.1000000000000001</cx:pt>
          <cx:pt idx="3766">1.1000000000000001</cx:pt>
          <cx:pt idx="3767">1.1000000000000001</cx:pt>
          <cx:pt idx="3768">1.1000000000000001</cx:pt>
          <cx:pt idx="3769">1.1000000000000001</cx:pt>
          <cx:pt idx="3770">1.1000000000000001</cx:pt>
          <cx:pt idx="3771">1.1000000000000001</cx:pt>
          <cx:pt idx="3772">1.1000000000000001</cx:pt>
          <cx:pt idx="3773">1.1000000000000001</cx:pt>
          <cx:pt idx="3774">1.1000000000000001</cx:pt>
          <cx:pt idx="3775">1.1000000000000001</cx:pt>
          <cx:pt idx="3776">1.1000000000000001</cx:pt>
          <cx:pt idx="3777">1.1000000000000001</cx:pt>
          <cx:pt idx="3778">1.1000000000000001</cx:pt>
          <cx:pt idx="3779">1.1000000000000001</cx:pt>
          <cx:pt idx="3780">1.1000000000000001</cx:pt>
          <cx:pt idx="3781">1.1000000000000001</cx:pt>
          <cx:pt idx="3782">1.1000000000000001</cx:pt>
          <cx:pt idx="3783">1.1000000000000001</cx:pt>
          <cx:pt idx="3784">1.1000000000000001</cx:pt>
          <cx:pt idx="3785">1.1000000000000001</cx:pt>
          <cx:pt idx="3786">1.1000000000000001</cx:pt>
          <cx:pt idx="3787">1.1000000000000001</cx:pt>
          <cx:pt idx="3788">1.1000000000000001</cx:pt>
          <cx:pt idx="3789">1.1000000000000001</cx:pt>
          <cx:pt idx="3790">1.1000000000000001</cx:pt>
          <cx:pt idx="3791">1.1000000000000001</cx:pt>
          <cx:pt idx="3792">1.1000000000000001</cx:pt>
          <cx:pt idx="3793">1.1000000000000001</cx:pt>
          <cx:pt idx="3794">1.1000000000000001</cx:pt>
          <cx:pt idx="3795">1.1000000000000001</cx:pt>
          <cx:pt idx="3796">1.1000000000000001</cx:pt>
          <cx:pt idx="3797">1.1000000000000001</cx:pt>
          <cx:pt idx="3798">1.1000000000000001</cx:pt>
          <cx:pt idx="3799">1.1000000000000001</cx:pt>
          <cx:pt idx="3800">1.1000000000000001</cx:pt>
          <cx:pt idx="3801">1.1000000000000001</cx:pt>
          <cx:pt idx="3802">1.1000000000000001</cx:pt>
          <cx:pt idx="3803">1.1000000000000001</cx:pt>
          <cx:pt idx="3804">1.1000000000000001</cx:pt>
          <cx:pt idx="3805">1.1000000000000001</cx:pt>
          <cx:pt idx="3806">1.1000000000000001</cx:pt>
          <cx:pt idx="3807">1.1000000000000001</cx:pt>
          <cx:pt idx="3808">1.1000000000000001</cx:pt>
          <cx:pt idx="3809">1.1000000000000001</cx:pt>
          <cx:pt idx="3810">1.1000000000000001</cx:pt>
          <cx:pt idx="3811">1.1000000000000001</cx:pt>
          <cx:pt idx="3812">1.1000000000000001</cx:pt>
          <cx:pt idx="3813">1.1000000000000001</cx:pt>
          <cx:pt idx="3814">1.1000000000000001</cx:pt>
          <cx:pt idx="3815">1.1000000000000001</cx:pt>
          <cx:pt idx="3816">1.1000000000000001</cx:pt>
          <cx:pt idx="3817">1.1000000000000001</cx:pt>
          <cx:pt idx="3818">1.1000000000000001</cx:pt>
          <cx:pt idx="3819">1.1000000000000001</cx:pt>
          <cx:pt idx="3820">1.1000000000000001</cx:pt>
          <cx:pt idx="3821">1.1000000000000001</cx:pt>
          <cx:pt idx="3822">1.1000000000000001</cx:pt>
          <cx:pt idx="3823">1.1000000000000001</cx:pt>
          <cx:pt idx="3824">1.1000000000000001</cx:pt>
          <cx:pt idx="3825">1.1000000000000001</cx:pt>
          <cx:pt idx="3826">1.1000000000000001</cx:pt>
          <cx:pt idx="3827">1.1000000000000001</cx:pt>
          <cx:pt idx="3828">1.1000000000000001</cx:pt>
          <cx:pt idx="3829">1.1000000000000001</cx:pt>
          <cx:pt idx="3830">1.1000000000000001</cx:pt>
          <cx:pt idx="3831">1.1000000000000001</cx:pt>
          <cx:pt idx="3832">1.1000000000000001</cx:pt>
          <cx:pt idx="3833">1.1000000000000001</cx:pt>
          <cx:pt idx="3834">1.1000000000000001</cx:pt>
          <cx:pt idx="3835">1.1000000000000001</cx:pt>
          <cx:pt idx="3836">1.1000000000000001</cx:pt>
          <cx:pt idx="3837">1.1000000000000001</cx:pt>
          <cx:pt idx="3838">1.1000000000000001</cx:pt>
          <cx:pt idx="3839">1.1000000000000001</cx:pt>
          <cx:pt idx="3840">1.1000000000000001</cx:pt>
          <cx:pt idx="3841">1.1000000000000001</cx:pt>
          <cx:pt idx="3842">1.1000000000000001</cx:pt>
          <cx:pt idx="3843">1.1000000000000001</cx:pt>
          <cx:pt idx="3844">1.1000000000000001</cx:pt>
          <cx:pt idx="3845">1.1000000000000001</cx:pt>
          <cx:pt idx="3846">1.1000000000000001</cx:pt>
          <cx:pt idx="3847">1.1000000000000001</cx:pt>
          <cx:pt idx="3848">1.1000000000000001</cx:pt>
          <cx:pt idx="3849">1.1000000000000001</cx:pt>
          <cx:pt idx="3850">1.1000000000000001</cx:pt>
          <cx:pt idx="3851">1.1000000000000001</cx:pt>
          <cx:pt idx="3852">1.1000000000000001</cx:pt>
          <cx:pt idx="3853">1.1000000000000001</cx:pt>
          <cx:pt idx="3854">1.1000000000000001</cx:pt>
          <cx:pt idx="3855">1.1000000000000001</cx:pt>
          <cx:pt idx="3856">1.1000000000000001</cx:pt>
          <cx:pt idx="3857">1.1000000000000001</cx:pt>
          <cx:pt idx="3858">1.1000000000000001</cx:pt>
          <cx:pt idx="3859">1.1000000000000001</cx:pt>
          <cx:pt idx="3860">1.1000000000000001</cx:pt>
          <cx:pt idx="3861">1.1000000000000001</cx:pt>
          <cx:pt idx="3862">1.1000000000000001</cx:pt>
          <cx:pt idx="3863">1.1000000000000001</cx:pt>
          <cx:pt idx="3864">1.1000000000000001</cx:pt>
          <cx:pt idx="3865">1.1000000000000001</cx:pt>
          <cx:pt idx="3866">1.1000000000000001</cx:pt>
          <cx:pt idx="3867">1.1000000000000001</cx:pt>
          <cx:pt idx="3868">1.1000000000000001</cx:pt>
          <cx:pt idx="3869">1.1000000000000001</cx:pt>
          <cx:pt idx="3870">1.1000000000000001</cx:pt>
          <cx:pt idx="3871">1.1000000000000001</cx:pt>
          <cx:pt idx="3872">1.1000000000000001</cx:pt>
          <cx:pt idx="3873">1.1000000000000001</cx:pt>
          <cx:pt idx="3874">1.1000000000000001</cx:pt>
          <cx:pt idx="3875">1.1000000000000001</cx:pt>
          <cx:pt idx="3876">1.1000000000000001</cx:pt>
          <cx:pt idx="3877">1.1000000000000001</cx:pt>
          <cx:pt idx="3878">1.1000000000000001</cx:pt>
          <cx:pt idx="3879">1.1000000000000001</cx:pt>
          <cx:pt idx="3880">1.1000000000000001</cx:pt>
          <cx:pt idx="3881">1.1000000000000001</cx:pt>
          <cx:pt idx="3882">1.1000000000000001</cx:pt>
          <cx:pt idx="3883">1.1000000000000001</cx:pt>
          <cx:pt idx="3884">1.1000000000000001</cx:pt>
          <cx:pt idx="3885">1.1000000000000001</cx:pt>
          <cx:pt idx="3886">1.1000000000000001</cx:pt>
          <cx:pt idx="3887">1.1000000000000001</cx:pt>
          <cx:pt idx="3888">1.1000000000000001</cx:pt>
          <cx:pt idx="3889">1.1000000000000001</cx:pt>
          <cx:pt idx="3890">1.1000000000000001</cx:pt>
          <cx:pt idx="3891">1.1000000000000001</cx:pt>
          <cx:pt idx="3892">1.1000000000000001</cx:pt>
          <cx:pt idx="3893">1.1000000000000001</cx:pt>
          <cx:pt idx="3894">1.1000000000000001</cx:pt>
          <cx:pt idx="3895">1.1000000000000001</cx:pt>
          <cx:pt idx="3896">1.1000000000000001</cx:pt>
          <cx:pt idx="3897">1.1000000000000001</cx:pt>
          <cx:pt idx="3898">1.1000000000000001</cx:pt>
          <cx:pt idx="3899">1.1000000000000001</cx:pt>
          <cx:pt idx="3900">1.1000000000000001</cx:pt>
          <cx:pt idx="3901">1.1000000000000001</cx:pt>
          <cx:pt idx="3902">1.1000000000000001</cx:pt>
          <cx:pt idx="3903">1.1000000000000001</cx:pt>
          <cx:pt idx="3904">1.1000000000000001</cx:pt>
          <cx:pt idx="3905">1.1000000000000001</cx:pt>
          <cx:pt idx="3906">1.1000000000000001</cx:pt>
          <cx:pt idx="3907">1.1000000000000001</cx:pt>
          <cx:pt idx="3908">1.1000000000000001</cx:pt>
          <cx:pt idx="3909">1.1000000000000001</cx:pt>
          <cx:pt idx="3910">1.1000000000000001</cx:pt>
          <cx:pt idx="3911">1.1000000000000001</cx:pt>
          <cx:pt idx="3912">1.1000000000000001</cx:pt>
          <cx:pt idx="3913">1.1000000000000001</cx:pt>
          <cx:pt idx="3914">1.1000000000000001</cx:pt>
          <cx:pt idx="3915">1.1000000000000001</cx:pt>
          <cx:pt idx="3916">1.1000000000000001</cx:pt>
          <cx:pt idx="3917">1.1000000000000001</cx:pt>
          <cx:pt idx="3918">1.1000000000000001</cx:pt>
          <cx:pt idx="3919">1.1000000000000001</cx:pt>
          <cx:pt idx="3920">1.1000000000000001</cx:pt>
          <cx:pt idx="3921">1.1000000000000001</cx:pt>
          <cx:pt idx="3922">1.1000000000000001</cx:pt>
          <cx:pt idx="3923">1.1000000000000001</cx:pt>
          <cx:pt idx="3924">1.1000000000000001</cx:pt>
          <cx:pt idx="3925">1.1000000000000001</cx:pt>
          <cx:pt idx="3926">1.1000000000000001</cx:pt>
          <cx:pt idx="3927">1.1000000000000001</cx:pt>
          <cx:pt idx="3928">1.1000000000000001</cx:pt>
          <cx:pt idx="3929">1.1000000000000001</cx:pt>
          <cx:pt idx="3930">1.1000000000000001</cx:pt>
          <cx:pt idx="3931">1.1000000000000001</cx:pt>
          <cx:pt idx="3932">1.1000000000000001</cx:pt>
          <cx:pt idx="3933">1.1000000000000001</cx:pt>
          <cx:pt idx="3934">1.1000000000000001</cx:pt>
          <cx:pt idx="3935">1.1000000000000001</cx:pt>
          <cx:pt idx="3936">1.1000000000000001</cx:pt>
          <cx:pt idx="3937">1.1000000000000001</cx:pt>
          <cx:pt idx="3938">1.1000000000000001</cx:pt>
          <cx:pt idx="3939">1.1000000000000001</cx:pt>
          <cx:pt idx="3940">1.1000000000000001</cx:pt>
          <cx:pt idx="3941">1.1000000000000001</cx:pt>
          <cx:pt idx="3942">1.1000000000000001</cx:pt>
          <cx:pt idx="3943">1.1000000000000001</cx:pt>
          <cx:pt idx="3944">1.1000000000000001</cx:pt>
          <cx:pt idx="3945">1.1000000000000001</cx:pt>
          <cx:pt idx="3946">1.1000000000000001</cx:pt>
          <cx:pt idx="3947">1.1000000000000001</cx:pt>
          <cx:pt idx="3948">1.1000000000000001</cx:pt>
          <cx:pt idx="3949">1.1000000000000001</cx:pt>
          <cx:pt idx="3950">1.1000000000000001</cx:pt>
          <cx:pt idx="3951">1.1000000000000001</cx:pt>
          <cx:pt idx="3952">1.1000000000000001</cx:pt>
          <cx:pt idx="3953">1.1000000000000001</cx:pt>
          <cx:pt idx="3954">1.1000000000000001</cx:pt>
          <cx:pt idx="3955">1.1000000000000001</cx:pt>
          <cx:pt idx="3956">1.1000000000000001</cx:pt>
          <cx:pt idx="3957">1.1000000000000001</cx:pt>
          <cx:pt idx="3958">1.1000000000000001</cx:pt>
          <cx:pt idx="3959">1.1000000000000001</cx:pt>
          <cx:pt idx="3960">1.1000000000000001</cx:pt>
          <cx:pt idx="3961">1.1000000000000001</cx:pt>
          <cx:pt idx="3962">1.1000000000000001</cx:pt>
          <cx:pt idx="3963">1.1000000000000001</cx:pt>
          <cx:pt idx="3964">1.1000000000000001</cx:pt>
          <cx:pt idx="3965">1.1000000000000001</cx:pt>
          <cx:pt idx="3966">1.1000000000000001</cx:pt>
          <cx:pt idx="3967">1.1000000000000001</cx:pt>
          <cx:pt idx="3968">1.1000000000000001</cx:pt>
          <cx:pt idx="3969">1.1000000000000001</cx:pt>
          <cx:pt idx="3970">1.1000000000000001</cx:pt>
          <cx:pt idx="3971">1.1000000000000001</cx:pt>
          <cx:pt idx="3972">1.1000000000000001</cx:pt>
          <cx:pt idx="3973">1.1000000000000001</cx:pt>
          <cx:pt idx="3974">1.1000000000000001</cx:pt>
          <cx:pt idx="3975">1.1000000000000001</cx:pt>
          <cx:pt idx="3976">1.1000000000000001</cx:pt>
          <cx:pt idx="3977">1.1000000000000001</cx:pt>
          <cx:pt idx="3978">1.1000000000000001</cx:pt>
          <cx:pt idx="3979">1.1000000000000001</cx:pt>
          <cx:pt idx="3980">1.1000000000000001</cx:pt>
          <cx:pt idx="3981">1.1000000000000001</cx:pt>
          <cx:pt idx="3982">1.1000000000000001</cx:pt>
          <cx:pt idx="3983">1.1000000000000001</cx:pt>
          <cx:pt idx="3984">1.1000000000000001</cx:pt>
          <cx:pt idx="3985">1.1000000000000001</cx:pt>
          <cx:pt idx="3986">1.1000000000000001</cx:pt>
          <cx:pt idx="3987">1.1000000000000001</cx:pt>
          <cx:pt idx="3988">1.1000000000000001</cx:pt>
          <cx:pt idx="3989">1.1000000000000001</cx:pt>
          <cx:pt idx="3990">1.1000000000000001</cx:pt>
          <cx:pt idx="3991">1.1000000000000001</cx:pt>
          <cx:pt idx="3992">1.1000000000000001</cx:pt>
          <cx:pt idx="3993">1.1000000000000001</cx:pt>
          <cx:pt idx="3994">1.1000000000000001</cx:pt>
          <cx:pt idx="3995">1.1000000000000001</cx:pt>
          <cx:pt idx="3996">1.1000000000000001</cx:pt>
          <cx:pt idx="3997">1.1000000000000001</cx:pt>
          <cx:pt idx="3998">1.1000000000000001</cx:pt>
          <cx:pt idx="3999">1.1000000000000001</cx:pt>
          <cx:pt idx="4000">1.1000000000000001</cx:pt>
          <cx:pt idx="4001">1.1000000000000001</cx:pt>
          <cx:pt idx="4002">1.1000000000000001</cx:pt>
          <cx:pt idx="4003">1.1000000000000001</cx:pt>
          <cx:pt idx="4004">1.1000000000000001</cx:pt>
          <cx:pt idx="4005">1.1000000000000001</cx:pt>
          <cx:pt idx="4006">1.1000000000000001</cx:pt>
          <cx:pt idx="4007">1.1000000000000001</cx:pt>
          <cx:pt idx="4008">1.1000000000000001</cx:pt>
          <cx:pt idx="4009">1.1000000000000001</cx:pt>
          <cx:pt idx="4010">1.1000000000000001</cx:pt>
          <cx:pt idx="4011">1.1000000000000001</cx:pt>
          <cx:pt idx="4012">1.1000000000000001</cx:pt>
          <cx:pt idx="4013">1.1000000000000001</cx:pt>
          <cx:pt idx="4014">1.1000000000000001</cx:pt>
          <cx:pt idx="4015">1.1000000000000001</cx:pt>
          <cx:pt idx="4016">1.1000000000000001</cx:pt>
          <cx:pt idx="4017">1.1000000000000001</cx:pt>
          <cx:pt idx="4018">1.1000000000000001</cx:pt>
          <cx:pt idx="4019">1.1000000000000001</cx:pt>
          <cx:pt idx="4020">1.1000000000000001</cx:pt>
          <cx:pt idx="4021">1.1000000000000001</cx:pt>
          <cx:pt idx="4022">1.1000000000000001</cx:pt>
          <cx:pt idx="4023">1.1000000000000001</cx:pt>
          <cx:pt idx="4024">1.1000000000000001</cx:pt>
          <cx:pt idx="4025">1.1000000000000001</cx:pt>
          <cx:pt idx="4026">1.1000000000000001</cx:pt>
          <cx:pt idx="4027">1.1000000000000001</cx:pt>
          <cx:pt idx="4028">1.1000000000000001</cx:pt>
          <cx:pt idx="4029">1.1000000000000001</cx:pt>
          <cx:pt idx="4030">1.1000000000000001</cx:pt>
          <cx:pt idx="4031">1.1000000000000001</cx:pt>
          <cx:pt idx="4032">1.1000000000000001</cx:pt>
          <cx:pt idx="4033">1.1000000000000001</cx:pt>
          <cx:pt idx="4034">1.1000000000000001</cx:pt>
          <cx:pt idx="4035">1.1000000000000001</cx:pt>
          <cx:pt idx="4036">1.1000000000000001</cx:pt>
          <cx:pt idx="4037">1.1000000000000001</cx:pt>
          <cx:pt idx="4038">1.1000000000000001</cx:pt>
          <cx:pt idx="4039">1.1000000000000001</cx:pt>
          <cx:pt idx="4040">1.1000000000000001</cx:pt>
          <cx:pt idx="4041">1.1000000000000001</cx:pt>
          <cx:pt idx="4042">1.1000000000000001</cx:pt>
          <cx:pt idx="4043">1.1000000000000001</cx:pt>
          <cx:pt idx="4044">1.1000000000000001</cx:pt>
          <cx:pt idx="4045">1.1000000000000001</cx:pt>
          <cx:pt idx="4046">1.1000000000000001</cx:pt>
          <cx:pt idx="4047">1.1000000000000001</cx:pt>
          <cx:pt idx="4048">1.1000000000000001</cx:pt>
          <cx:pt idx="4049">1.1000000000000001</cx:pt>
          <cx:pt idx="4050">1.1000000000000001</cx:pt>
          <cx:pt idx="4051">1.1000000000000001</cx:pt>
          <cx:pt idx="4052">1.1000000000000001</cx:pt>
          <cx:pt idx="4053">1.1000000000000001</cx:pt>
          <cx:pt idx="4054">1.1000000000000001</cx:pt>
          <cx:pt idx="4055">1.1000000000000001</cx:pt>
          <cx:pt idx="4056">1.1000000000000001</cx:pt>
          <cx:pt idx="4057">1.1000000000000001</cx:pt>
          <cx:pt idx="4058">1.1000000000000001</cx:pt>
          <cx:pt idx="4059">1.1000000000000001</cx:pt>
          <cx:pt idx="4060">1.1000000000000001</cx:pt>
          <cx:pt idx="4061">1.1000000000000001</cx:pt>
          <cx:pt idx="4062">1.1000000000000001</cx:pt>
          <cx:pt idx="4063">1.1000000000000001</cx:pt>
          <cx:pt idx="4064">1.1000000000000001</cx:pt>
          <cx:pt idx="4065">1.1000000000000001</cx:pt>
          <cx:pt idx="4066">1.1000000000000001</cx:pt>
          <cx:pt idx="4067">1.1000000000000001</cx:pt>
          <cx:pt idx="4068">1.1000000000000001</cx:pt>
          <cx:pt idx="4069">1.1000000000000001</cx:pt>
          <cx:pt idx="4070">1.1000000000000001</cx:pt>
          <cx:pt idx="4071">1.1000000000000001</cx:pt>
          <cx:pt idx="4072">1.1000000000000001</cx:pt>
          <cx:pt idx="4073">1.1000000000000001</cx:pt>
          <cx:pt idx="4074">1.1000000000000001</cx:pt>
          <cx:pt idx="4075">1.1000000000000001</cx:pt>
          <cx:pt idx="4076">1.1000000000000001</cx:pt>
          <cx:pt idx="4077">1.1000000000000001</cx:pt>
          <cx:pt idx="4078">1.1000000000000001</cx:pt>
          <cx:pt idx="4079">1.1000000000000001</cx:pt>
          <cx:pt idx="4080">1.1000000000000001</cx:pt>
          <cx:pt idx="4081">1.1000000000000001</cx:pt>
          <cx:pt idx="4082">1.1000000000000001</cx:pt>
          <cx:pt idx="4083">1.1000000000000001</cx:pt>
          <cx:pt idx="4084">1.1000000000000001</cx:pt>
          <cx:pt idx="4085">1.1000000000000001</cx:pt>
          <cx:pt idx="4086">1.1000000000000001</cx:pt>
          <cx:pt idx="4087">1.1000000000000001</cx:pt>
          <cx:pt idx="4088">1.1000000000000001</cx:pt>
          <cx:pt idx="4089">1.1000000000000001</cx:pt>
          <cx:pt idx="4090">1.1000000000000001</cx:pt>
          <cx:pt idx="4091">1.1000000000000001</cx:pt>
          <cx:pt idx="4092">1.1000000000000001</cx:pt>
          <cx:pt idx="4093">1.1000000000000001</cx:pt>
          <cx:pt idx="4094">1.1000000000000001</cx:pt>
          <cx:pt idx="4095">1.1000000000000001</cx:pt>
          <cx:pt idx="4096">1.1000000000000001</cx:pt>
          <cx:pt idx="4097">1.1000000000000001</cx:pt>
          <cx:pt idx="4098">1.1000000000000001</cx:pt>
          <cx:pt idx="4099">1.1000000000000001</cx:pt>
          <cx:pt idx="4100">1.1000000000000001</cx:pt>
          <cx:pt idx="4101">1.1000000000000001</cx:pt>
          <cx:pt idx="4102">1.1000000000000001</cx:pt>
          <cx:pt idx="4103">1.1000000000000001</cx:pt>
          <cx:pt idx="4104">1.1000000000000001</cx:pt>
          <cx:pt idx="4105">1.1000000000000001</cx:pt>
          <cx:pt idx="4106">1.1000000000000001</cx:pt>
          <cx:pt idx="4107">1.1000000000000001</cx:pt>
          <cx:pt idx="4108">1.1000000000000001</cx:pt>
          <cx:pt idx="4109">1.1000000000000001</cx:pt>
          <cx:pt idx="4110">1.1000000000000001</cx:pt>
          <cx:pt idx="4111">1.1000000000000001</cx:pt>
          <cx:pt idx="4112">1.1000000000000001</cx:pt>
          <cx:pt idx="4113">1.1000000000000001</cx:pt>
          <cx:pt idx="4114">1.1000000000000001</cx:pt>
          <cx:pt idx="4115">1.1000000000000001</cx:pt>
          <cx:pt idx="4116">1.1000000000000001</cx:pt>
          <cx:pt idx="4117">1.1000000000000001</cx:pt>
          <cx:pt idx="4118">1.1000000000000001</cx:pt>
          <cx:pt idx="4119">1.1000000000000001</cx:pt>
          <cx:pt idx="4120">1.1000000000000001</cx:pt>
          <cx:pt idx="4121">1.1000000000000001</cx:pt>
          <cx:pt idx="4122">1.1000000000000001</cx:pt>
          <cx:pt idx="4123">1.1000000000000001</cx:pt>
          <cx:pt idx="4124">1.1000000000000001</cx:pt>
          <cx:pt idx="4125">1.1000000000000001</cx:pt>
          <cx:pt idx="4126">1.1000000000000001</cx:pt>
          <cx:pt idx="4127">1.1000000000000001</cx:pt>
          <cx:pt idx="4128">1.1000000000000001</cx:pt>
          <cx:pt idx="4129">1.1000000000000001</cx:pt>
          <cx:pt idx="4130">1.1000000000000001</cx:pt>
          <cx:pt idx="4131">1.1000000000000001</cx:pt>
          <cx:pt idx="4132">1.1000000000000001</cx:pt>
          <cx:pt idx="4133">1.1000000000000001</cx:pt>
          <cx:pt idx="4134">1.1000000000000001</cx:pt>
          <cx:pt idx="4135">1.1000000000000001</cx:pt>
          <cx:pt idx="4136">1.1000000000000001</cx:pt>
          <cx:pt idx="4137">1.1000000000000001</cx:pt>
          <cx:pt idx="4138">1.1000000000000001</cx:pt>
          <cx:pt idx="4139">1.1000000000000001</cx:pt>
          <cx:pt idx="4140">1.1000000000000001</cx:pt>
          <cx:pt idx="4141">1.1000000000000001</cx:pt>
          <cx:pt idx="4142">1.1000000000000001</cx:pt>
          <cx:pt idx="4143">1.1000000000000001</cx:pt>
          <cx:pt idx="4144">1.1000000000000001</cx:pt>
          <cx:pt idx="4145">1.1000000000000001</cx:pt>
          <cx:pt idx="4146">1.1000000000000001</cx:pt>
          <cx:pt idx="4147">1.1000000000000001</cx:pt>
          <cx:pt idx="4148">1.1000000000000001</cx:pt>
          <cx:pt idx="4149">1.1000000000000001</cx:pt>
          <cx:pt idx="4150">1.1000000000000001</cx:pt>
          <cx:pt idx="4151">1.1000000000000001</cx:pt>
          <cx:pt idx="4152">1.1000000000000001</cx:pt>
          <cx:pt idx="4153">1.1000000000000001</cx:pt>
          <cx:pt idx="4154">1.1000000000000001</cx:pt>
          <cx:pt idx="4155">1.1000000000000001</cx:pt>
          <cx:pt idx="4156">1.1000000000000001</cx:pt>
          <cx:pt idx="4157">1.1000000000000001</cx:pt>
          <cx:pt idx="4158">1.1000000000000001</cx:pt>
          <cx:pt idx="4159">1.1000000000000001</cx:pt>
          <cx:pt idx="4160">1.1000000000000001</cx:pt>
          <cx:pt idx="4161">1.1000000000000001</cx:pt>
          <cx:pt idx="4162">1.1000000000000001</cx:pt>
          <cx:pt idx="4163">1.1000000000000001</cx:pt>
          <cx:pt idx="4164">1.1000000000000001</cx:pt>
          <cx:pt idx="4165">1.1000000000000001</cx:pt>
          <cx:pt idx="4166">1.1000000000000001</cx:pt>
          <cx:pt idx="4167">1.1000000000000001</cx:pt>
          <cx:pt idx="4168">1.1000000000000001</cx:pt>
          <cx:pt idx="4169">1.1000000000000001</cx:pt>
          <cx:pt idx="4170">1.1000000000000001</cx:pt>
          <cx:pt idx="4171">1.1000000000000001</cx:pt>
          <cx:pt idx="4172">1.1000000000000001</cx:pt>
          <cx:pt idx="4173">1.1000000000000001</cx:pt>
          <cx:pt idx="4174">1.1000000000000001</cx:pt>
          <cx:pt idx="4175">1.1000000000000001</cx:pt>
          <cx:pt idx="4176">1.1000000000000001</cx:pt>
          <cx:pt idx="4177">1.1000000000000001</cx:pt>
          <cx:pt idx="4178">1.1000000000000001</cx:pt>
          <cx:pt idx="4179">1.1000000000000001</cx:pt>
          <cx:pt idx="4180">1.1000000000000001</cx:pt>
          <cx:pt idx="4181">1.1000000000000001</cx:pt>
          <cx:pt idx="4182">1.1000000000000001</cx:pt>
          <cx:pt idx="4183">1.1000000000000001</cx:pt>
          <cx:pt idx="4184">1.1000000000000001</cx:pt>
          <cx:pt idx="4185">1.1000000000000001</cx:pt>
          <cx:pt idx="4186">1.1000000000000001</cx:pt>
          <cx:pt idx="4187">1.1000000000000001</cx:pt>
          <cx:pt idx="4188">1.1000000000000001</cx:pt>
          <cx:pt idx="4189">1.1000000000000001</cx:pt>
          <cx:pt idx="4190">1.1000000000000001</cx:pt>
          <cx:pt idx="4191">1.1000000000000001</cx:pt>
          <cx:pt idx="4192">1.1000000000000001</cx:pt>
          <cx:pt idx="4193">1.1000000000000001</cx:pt>
          <cx:pt idx="4194">1.1000000000000001</cx:pt>
          <cx:pt idx="4195">1.1000000000000001</cx:pt>
          <cx:pt idx="4196">1.1000000000000001</cx:pt>
          <cx:pt idx="4197">1.1000000000000001</cx:pt>
          <cx:pt idx="4198">1.1000000000000001</cx:pt>
          <cx:pt idx="4199">1.1000000000000001</cx:pt>
          <cx:pt idx="4200">1.1000000000000001</cx:pt>
          <cx:pt idx="4201">1.1000000000000001</cx:pt>
          <cx:pt idx="4202">1.1000000000000001</cx:pt>
          <cx:pt idx="4203">1.1000000000000001</cx:pt>
          <cx:pt idx="4204">1.1000000000000001</cx:pt>
          <cx:pt idx="4205">1.1000000000000001</cx:pt>
          <cx:pt idx="4206">1.1000000000000001</cx:pt>
          <cx:pt idx="4207">1.1000000000000001</cx:pt>
          <cx:pt idx="4208">1.1000000000000001</cx:pt>
          <cx:pt idx="4209">1.1000000000000001</cx:pt>
          <cx:pt idx="4210">1.1000000000000001</cx:pt>
          <cx:pt idx="4211">1.1000000000000001</cx:pt>
          <cx:pt idx="4212">1.1000000000000001</cx:pt>
          <cx:pt idx="4213">1.1000000000000001</cx:pt>
          <cx:pt idx="4214">1.1000000000000001</cx:pt>
          <cx:pt idx="4215">1.1000000000000001</cx:pt>
          <cx:pt idx="4216">1.1000000000000001</cx:pt>
          <cx:pt idx="4217">1.1000000000000001</cx:pt>
          <cx:pt idx="4218">1.1000000000000001</cx:pt>
          <cx:pt idx="4219">1.1000000000000001</cx:pt>
          <cx:pt idx="4220">1.1000000000000001</cx:pt>
          <cx:pt idx="4221">1.1000000000000001</cx:pt>
          <cx:pt idx="4222">1.1000000000000001</cx:pt>
          <cx:pt idx="4223">1.1000000000000001</cx:pt>
          <cx:pt idx="4224">1.1000000000000001</cx:pt>
          <cx:pt idx="4225">1.1000000000000001</cx:pt>
          <cx:pt idx="4226">1.1000000000000001</cx:pt>
          <cx:pt idx="4227">1.1000000000000001</cx:pt>
          <cx:pt idx="4228">1.1000000000000001</cx:pt>
          <cx:pt idx="4229">1.1000000000000001</cx:pt>
          <cx:pt idx="4230">1.1000000000000001</cx:pt>
          <cx:pt idx="4231">1.1000000000000001</cx:pt>
          <cx:pt idx="4232">1.1000000000000001</cx:pt>
          <cx:pt idx="4233">1.1000000000000001</cx:pt>
          <cx:pt idx="4234">1.1000000000000001</cx:pt>
          <cx:pt idx="4235">1.1000000000000001</cx:pt>
          <cx:pt idx="4236">1.1000000000000001</cx:pt>
          <cx:pt idx="4237">1.1000000000000001</cx:pt>
          <cx:pt idx="4238">1.1000000000000001</cx:pt>
          <cx:pt idx="4239">1.1000000000000001</cx:pt>
          <cx:pt idx="4240">1.1000000000000001</cx:pt>
          <cx:pt idx="4241">1.1000000000000001</cx:pt>
          <cx:pt idx="4242">1.1000000000000001</cx:pt>
          <cx:pt idx="4243">1.1000000000000001</cx:pt>
          <cx:pt idx="4244">1.1000000000000001</cx:pt>
          <cx:pt idx="4245">1.1000000000000001</cx:pt>
          <cx:pt idx="4246">1.1000000000000001</cx:pt>
          <cx:pt idx="4247">1.1000000000000001</cx:pt>
          <cx:pt idx="4248">1.1000000000000001</cx:pt>
          <cx:pt idx="4249">1.1000000000000001</cx:pt>
          <cx:pt idx="4250">1.1000000000000001</cx:pt>
          <cx:pt idx="4251">1.1000000000000001</cx:pt>
          <cx:pt idx="4252">1.1000000000000001</cx:pt>
          <cx:pt idx="4253">1.1000000000000001</cx:pt>
          <cx:pt idx="4254">1.1000000000000001</cx:pt>
          <cx:pt idx="4255">1.1000000000000001</cx:pt>
          <cx:pt idx="4256">1.1000000000000001</cx:pt>
          <cx:pt idx="4257">1.1000000000000001</cx:pt>
          <cx:pt idx="4258">1.1000000000000001</cx:pt>
          <cx:pt idx="4259">1.1000000000000001</cx:pt>
          <cx:pt idx="4260">1.1000000000000001</cx:pt>
          <cx:pt idx="4261">1.1000000000000001</cx:pt>
          <cx:pt idx="4262">1.1000000000000001</cx:pt>
          <cx:pt idx="4263">1.1000000000000001</cx:pt>
          <cx:pt idx="4264">1.1000000000000001</cx:pt>
          <cx:pt idx="4265">1.1000000000000001</cx:pt>
          <cx:pt idx="4266">1.1000000000000001</cx:pt>
          <cx:pt idx="4267">1.1000000000000001</cx:pt>
          <cx:pt idx="4268">1.1000000000000001</cx:pt>
          <cx:pt idx="4269">1.1000000000000001</cx:pt>
          <cx:pt idx="4270">1.1000000000000001</cx:pt>
          <cx:pt idx="4271">1.1000000000000001</cx:pt>
          <cx:pt idx="4272">1.1000000000000001</cx:pt>
          <cx:pt idx="4273">1.1000000000000001</cx:pt>
          <cx:pt idx="4274">1.1000000000000001</cx:pt>
          <cx:pt idx="4275">1.1000000000000001</cx:pt>
          <cx:pt idx="4276">1.1000000000000001</cx:pt>
          <cx:pt idx="4277">1.1000000000000001</cx:pt>
          <cx:pt idx="4278">1.1000000000000001</cx:pt>
          <cx:pt idx="4279">1.1000000000000001</cx:pt>
          <cx:pt idx="4280">1.1000000000000001</cx:pt>
          <cx:pt idx="4281">1.1000000000000001</cx:pt>
          <cx:pt idx="4282">1.1000000000000001</cx:pt>
          <cx:pt idx="4283">1.1000000000000001</cx:pt>
          <cx:pt idx="4284">1.1000000000000001</cx:pt>
          <cx:pt idx="4285">1.1000000000000001</cx:pt>
          <cx:pt idx="4286">1.1000000000000001</cx:pt>
          <cx:pt idx="4287">1.1000000000000001</cx:pt>
          <cx:pt idx="4288">1.1000000000000001</cx:pt>
          <cx:pt idx="4289">1.1000000000000001</cx:pt>
          <cx:pt idx="4290">1.1000000000000001</cx:pt>
          <cx:pt idx="4291">1.1000000000000001</cx:pt>
          <cx:pt idx="4292">1.1000000000000001</cx:pt>
          <cx:pt idx="4293">1.1000000000000001</cx:pt>
          <cx:pt idx="4294">1.1000000000000001</cx:pt>
          <cx:pt idx="4295">1.1000000000000001</cx:pt>
          <cx:pt idx="4296">1.1000000000000001</cx:pt>
          <cx:pt idx="4297">1.1000000000000001</cx:pt>
          <cx:pt idx="4298">1.1000000000000001</cx:pt>
          <cx:pt idx="4299">1.1000000000000001</cx:pt>
          <cx:pt idx="4300">1.1000000000000001</cx:pt>
          <cx:pt idx="4301">1.1000000000000001</cx:pt>
          <cx:pt idx="4302">1.1000000000000001</cx:pt>
          <cx:pt idx="4303">1.1000000000000001</cx:pt>
          <cx:pt idx="4304">1.1000000000000001</cx:pt>
          <cx:pt idx="4305">1.1000000000000001</cx:pt>
          <cx:pt idx="4306">1.1000000000000001</cx:pt>
          <cx:pt idx="4307">1.1000000000000001</cx:pt>
          <cx:pt idx="4308">1.1000000000000001</cx:pt>
          <cx:pt idx="4309">1.1000000000000001</cx:pt>
          <cx:pt idx="4310">1.1000000000000001</cx:pt>
          <cx:pt idx="4311">1.1000000000000001</cx:pt>
          <cx:pt idx="4312">1.1000000000000001</cx:pt>
          <cx:pt idx="4313">1.1000000000000001</cx:pt>
          <cx:pt idx="4314">1.1000000000000001</cx:pt>
          <cx:pt idx="4315">1.1000000000000001</cx:pt>
          <cx:pt idx="4316">1.1000000000000001</cx:pt>
          <cx:pt idx="4317">1.1000000000000001</cx:pt>
          <cx:pt idx="4318">1.1000000000000001</cx:pt>
          <cx:pt idx="4319">1.1000000000000001</cx:pt>
          <cx:pt idx="4320">1.1000000000000001</cx:pt>
          <cx:pt idx="4321">1.1000000000000001</cx:pt>
          <cx:pt idx="4322">1.1000000000000001</cx:pt>
          <cx:pt idx="4323">1.1000000000000001</cx:pt>
          <cx:pt idx="4324">1.1000000000000001</cx:pt>
          <cx:pt idx="4325">1.1000000000000001</cx:pt>
          <cx:pt idx="4326">1.1000000000000001</cx:pt>
          <cx:pt idx="4327">1.1000000000000001</cx:pt>
          <cx:pt idx="4328">1.1000000000000001</cx:pt>
          <cx:pt idx="4329">1.1000000000000001</cx:pt>
          <cx:pt idx="4330">1.1000000000000001</cx:pt>
          <cx:pt idx="4331">1.1000000000000001</cx:pt>
          <cx:pt idx="4332">1.1000000000000001</cx:pt>
          <cx:pt idx="4333">1.1000000000000001</cx:pt>
          <cx:pt idx="4334">1.1000000000000001</cx:pt>
          <cx:pt idx="4335">1.1000000000000001</cx:pt>
          <cx:pt idx="4336">1.1000000000000001</cx:pt>
          <cx:pt idx="4337">1.1000000000000001</cx:pt>
          <cx:pt idx="4338">1.1000000000000001</cx:pt>
          <cx:pt idx="4339">1.1000000000000001</cx:pt>
          <cx:pt idx="4340">1.1000000000000001</cx:pt>
          <cx:pt idx="4341">1.1000000000000001</cx:pt>
          <cx:pt idx="4342">1.1000000000000001</cx:pt>
          <cx:pt idx="4343">1.1000000000000001</cx:pt>
          <cx:pt idx="4344">1.1000000000000001</cx:pt>
          <cx:pt idx="4345">1.1000000000000001</cx:pt>
          <cx:pt idx="4346">1.1000000000000001</cx:pt>
          <cx:pt idx="4347">1.1000000000000001</cx:pt>
          <cx:pt idx="4348">1.1000000000000001</cx:pt>
          <cx:pt idx="4349">1.1000000000000001</cx:pt>
          <cx:pt idx="4350">1.1000000000000001</cx:pt>
          <cx:pt idx="4351">1.1000000000000001</cx:pt>
          <cx:pt idx="4352">1.1000000000000001</cx:pt>
          <cx:pt idx="4353">1.1000000000000001</cx:pt>
          <cx:pt idx="4354">1.1000000000000001</cx:pt>
          <cx:pt idx="4355">1.1000000000000001</cx:pt>
          <cx:pt idx="4356">1.1000000000000001</cx:pt>
          <cx:pt idx="4357">1.1000000000000001</cx:pt>
          <cx:pt idx="4358">1.1000000000000001</cx:pt>
          <cx:pt idx="4359">1.1000000000000001</cx:pt>
          <cx:pt idx="4360">1.1000000000000001</cx:pt>
          <cx:pt idx="4361">1.1000000000000001</cx:pt>
          <cx:pt idx="4362">1.1000000000000001</cx:pt>
          <cx:pt idx="4363">1.1000000000000001</cx:pt>
          <cx:pt idx="4364">1.1000000000000001</cx:pt>
          <cx:pt idx="4365">1.1000000000000001</cx:pt>
          <cx:pt idx="4366">1.1000000000000001</cx:pt>
          <cx:pt idx="4367">1.1000000000000001</cx:pt>
          <cx:pt idx="4368">1.1000000000000001</cx:pt>
          <cx:pt idx="4369">1.1000000000000001</cx:pt>
          <cx:pt idx="4370">1.1000000000000001</cx:pt>
          <cx:pt idx="4371">1.1000000000000001</cx:pt>
          <cx:pt idx="4372">1.1000000000000001</cx:pt>
          <cx:pt idx="4373">1.1000000000000001</cx:pt>
          <cx:pt idx="4374">1.1000000000000001</cx:pt>
          <cx:pt idx="4375">1.1000000000000001</cx:pt>
          <cx:pt idx="4376">1.1000000000000001</cx:pt>
          <cx:pt idx="4377">1.1000000000000001</cx:pt>
          <cx:pt idx="4378">1.1000000000000001</cx:pt>
          <cx:pt idx="4379">1.1000000000000001</cx:pt>
          <cx:pt idx="4380">1.1000000000000001</cx:pt>
          <cx:pt idx="4381">1.1000000000000001</cx:pt>
          <cx:pt idx="4382">1.1000000000000001</cx:pt>
          <cx:pt idx="4383">1.1000000000000001</cx:pt>
          <cx:pt idx="4384">1.1000000000000001</cx:pt>
          <cx:pt idx="4385">1.1000000000000001</cx:pt>
          <cx:pt idx="4386">1.1000000000000001</cx:pt>
          <cx:pt idx="4387">1.1000000000000001</cx:pt>
          <cx:pt idx="4388">1.1000000000000001</cx:pt>
          <cx:pt idx="4389">1.1000000000000001</cx:pt>
          <cx:pt idx="4390">1.1000000000000001</cx:pt>
          <cx:pt idx="4391">1.1000000000000001</cx:pt>
          <cx:pt idx="4392">1.1000000000000001</cx:pt>
          <cx:pt idx="4393">1.1000000000000001</cx:pt>
          <cx:pt idx="4394">1.1000000000000001</cx:pt>
          <cx:pt idx="4395">1.1000000000000001</cx:pt>
          <cx:pt idx="4396">1.1000000000000001</cx:pt>
          <cx:pt idx="4397">1.1000000000000001</cx:pt>
          <cx:pt idx="4398">1.1000000000000001</cx:pt>
          <cx:pt idx="4399">1.1000000000000001</cx:pt>
          <cx:pt idx="4400">1.1000000000000001</cx:pt>
          <cx:pt idx="4401">1.1000000000000001</cx:pt>
          <cx:pt idx="4402">1.1000000000000001</cx:pt>
          <cx:pt idx="4403">1.1000000000000001</cx:pt>
          <cx:pt idx="4404">1.1000000000000001</cx:pt>
          <cx:pt idx="4405">1.1000000000000001</cx:pt>
          <cx:pt idx="4406">1.1000000000000001</cx:pt>
          <cx:pt idx="4407">1.1000000000000001</cx:pt>
          <cx:pt idx="4408">1.1000000000000001</cx:pt>
          <cx:pt idx="4409">1.1000000000000001</cx:pt>
          <cx:pt idx="4410">1.1000000000000001</cx:pt>
          <cx:pt idx="4411">1.1000000000000001</cx:pt>
          <cx:pt idx="4412">1.1000000000000001</cx:pt>
          <cx:pt idx="4413">1.1000000000000001</cx:pt>
          <cx:pt idx="4414">1.1000000000000001</cx:pt>
          <cx:pt idx="4415">1.1000000000000001</cx:pt>
          <cx:pt idx="4416">1.1000000000000001</cx:pt>
          <cx:pt idx="4417">1.1000000000000001</cx:pt>
          <cx:pt idx="4418">1.1000000000000001</cx:pt>
          <cx:pt idx="4419">1.1000000000000001</cx:pt>
          <cx:pt idx="4420">1.1000000000000001</cx:pt>
          <cx:pt idx="4421">1.1000000000000001</cx:pt>
          <cx:pt idx="4422">1.1000000000000001</cx:pt>
          <cx:pt idx="4423">1.1000000000000001</cx:pt>
          <cx:pt idx="4424">1.1000000000000001</cx:pt>
          <cx:pt idx="4425">1.1000000000000001</cx:pt>
          <cx:pt idx="4426">1.1000000000000001</cx:pt>
          <cx:pt idx="4427">1.1000000000000001</cx:pt>
          <cx:pt idx="4428">1.1000000000000001</cx:pt>
          <cx:pt idx="4429">1.1000000000000001</cx:pt>
          <cx:pt idx="4430">1.1000000000000001</cx:pt>
          <cx:pt idx="4431">1.1000000000000001</cx:pt>
          <cx:pt idx="4432">1.1000000000000001</cx:pt>
          <cx:pt idx="4433">1.1000000000000001</cx:pt>
          <cx:pt idx="4434">1.1000000000000001</cx:pt>
          <cx:pt idx="4435">1.1000000000000001</cx:pt>
          <cx:pt idx="4436">1.1000000000000001</cx:pt>
          <cx:pt idx="4437">1.1000000000000001</cx:pt>
          <cx:pt idx="4438">1.1000000000000001</cx:pt>
          <cx:pt idx="4439">1.1000000000000001</cx:pt>
          <cx:pt idx="4440">1.1000000000000001</cx:pt>
          <cx:pt idx="4441">1.1000000000000001</cx:pt>
          <cx:pt idx="4442">1.1000000000000001</cx:pt>
          <cx:pt idx="4443">1.1000000000000001</cx:pt>
          <cx:pt idx="4444">1.1000000000000001</cx:pt>
          <cx:pt idx="4445">1.1000000000000001</cx:pt>
          <cx:pt idx="4446">1.1000000000000001</cx:pt>
          <cx:pt idx="4447">1.1000000000000001</cx:pt>
          <cx:pt idx="4448">1.1000000000000001</cx:pt>
          <cx:pt idx="4449">1.1000000000000001</cx:pt>
          <cx:pt idx="4450">1.1000000000000001</cx:pt>
          <cx:pt idx="4451">1.1000000000000001</cx:pt>
          <cx:pt idx="4452">1.1000000000000001</cx:pt>
          <cx:pt idx="4453">1.1000000000000001</cx:pt>
          <cx:pt idx="4454">1.1000000000000001</cx:pt>
          <cx:pt idx="4455">1.1000000000000001</cx:pt>
          <cx:pt idx="4456">1.1000000000000001</cx:pt>
          <cx:pt idx="4457">1.1000000000000001</cx:pt>
          <cx:pt idx="4458">1.1000000000000001</cx:pt>
          <cx:pt idx="4459">1.1000000000000001</cx:pt>
          <cx:pt idx="4460">1.1000000000000001</cx:pt>
          <cx:pt idx="4461">1.1000000000000001</cx:pt>
          <cx:pt idx="4462">1.1000000000000001</cx:pt>
          <cx:pt idx="4463">1.1000000000000001</cx:pt>
          <cx:pt idx="4464">1.1000000000000001</cx:pt>
          <cx:pt idx="4465">1.1000000000000001</cx:pt>
          <cx:pt idx="4466">1.1000000000000001</cx:pt>
          <cx:pt idx="4467">1.1000000000000001</cx:pt>
          <cx:pt idx="4468">1.1000000000000001</cx:pt>
          <cx:pt idx="4469">1.1000000000000001</cx:pt>
          <cx:pt idx="4470">1.1000000000000001</cx:pt>
          <cx:pt idx="4471">1.1000000000000001</cx:pt>
          <cx:pt idx="4472">1.1000000000000001</cx:pt>
          <cx:pt idx="4473">1.1000000000000001</cx:pt>
          <cx:pt idx="4474">1.1000000000000001</cx:pt>
          <cx:pt idx="4475">1.1000000000000001</cx:pt>
          <cx:pt idx="4476">1.1000000000000001</cx:pt>
          <cx:pt idx="4477">1.1000000000000001</cx:pt>
          <cx:pt idx="4478">1.1000000000000001</cx:pt>
          <cx:pt idx="4479">1.1000000000000001</cx:pt>
          <cx:pt idx="4480">1.1000000000000001</cx:pt>
          <cx:pt idx="4481">1.1000000000000001</cx:pt>
          <cx:pt idx="4482">1.1000000000000001</cx:pt>
          <cx:pt idx="4483">1.1000000000000001</cx:pt>
          <cx:pt idx="4484">1.1000000000000001</cx:pt>
          <cx:pt idx="4485">1.1000000000000001</cx:pt>
          <cx:pt idx="4486">1.1000000000000001</cx:pt>
          <cx:pt idx="4487">1.1000000000000001</cx:pt>
          <cx:pt idx="4488">1.1000000000000001</cx:pt>
          <cx:pt idx="4489">1.1000000000000001</cx:pt>
          <cx:pt idx="4490">1.1000000000000001</cx:pt>
          <cx:pt idx="4491">1.1000000000000001</cx:pt>
          <cx:pt idx="4492">1.1000000000000001</cx:pt>
          <cx:pt idx="4493">1.1000000000000001</cx:pt>
          <cx:pt idx="4494">1.1000000000000001</cx:pt>
          <cx:pt idx="4495">1.1000000000000001</cx:pt>
          <cx:pt idx="4496">1.1000000000000001</cx:pt>
          <cx:pt idx="4497">1.1000000000000001</cx:pt>
          <cx:pt idx="4498">1.1000000000000001</cx:pt>
          <cx:pt idx="4499">1.1000000000000001</cx:pt>
          <cx:pt idx="4500">1.1000000000000001</cx:pt>
          <cx:pt idx="4501">1.1000000000000001</cx:pt>
          <cx:pt idx="4502">1.1000000000000001</cx:pt>
          <cx:pt idx="4503">1.1000000000000001</cx:pt>
          <cx:pt idx="4504">1.1000000000000001</cx:pt>
          <cx:pt idx="4505">1.1000000000000001</cx:pt>
          <cx:pt idx="4506">1.1000000000000001</cx:pt>
          <cx:pt idx="4507">1.1000000000000001</cx:pt>
          <cx:pt idx="4508">1.1000000000000001</cx:pt>
          <cx:pt idx="4509">1.1000000000000001</cx:pt>
          <cx:pt idx="4510">1.1000000000000001</cx:pt>
          <cx:pt idx="4511">1.1000000000000001</cx:pt>
          <cx:pt idx="4512">1.1000000000000001</cx:pt>
          <cx:pt idx="4513">1.1000000000000001</cx:pt>
          <cx:pt idx="4514">1.1000000000000001</cx:pt>
          <cx:pt idx="4515">1.1000000000000001</cx:pt>
          <cx:pt idx="4516">1.1000000000000001</cx:pt>
          <cx:pt idx="4517">1.1000000000000001</cx:pt>
          <cx:pt idx="4518">1.1000000000000001</cx:pt>
          <cx:pt idx="4519">1.1000000000000001</cx:pt>
          <cx:pt idx="4520">1.1000000000000001</cx:pt>
          <cx:pt idx="4521">1.1000000000000001</cx:pt>
          <cx:pt idx="4522">1.1000000000000001</cx:pt>
          <cx:pt idx="4523">1.1000000000000001</cx:pt>
          <cx:pt idx="4524">1.1000000000000001</cx:pt>
          <cx:pt idx="4525">1.1000000000000001</cx:pt>
          <cx:pt idx="4526">1.1000000000000001</cx:pt>
          <cx:pt idx="4527">1.1000000000000001</cx:pt>
          <cx:pt idx="4528">1.1000000000000001</cx:pt>
          <cx:pt idx="4529">1.1000000000000001</cx:pt>
          <cx:pt idx="4530">1.1000000000000001</cx:pt>
          <cx:pt idx="4531">1.1000000000000001</cx:pt>
          <cx:pt idx="4532">1.1000000000000001</cx:pt>
          <cx:pt idx="4533">1.1000000000000001</cx:pt>
          <cx:pt idx="4534">1.1000000000000001</cx:pt>
          <cx:pt idx="4535">1.1000000000000001</cx:pt>
          <cx:pt idx="4536">1.1000000000000001</cx:pt>
          <cx:pt idx="4537">1.1000000000000001</cx:pt>
          <cx:pt idx="4538">1.1000000000000001</cx:pt>
          <cx:pt idx="4539">1.1000000000000001</cx:pt>
          <cx:pt idx="4540">1.1000000000000001</cx:pt>
          <cx:pt idx="4541">1.1000000000000001</cx:pt>
          <cx:pt idx="4542">1.1000000000000001</cx:pt>
          <cx:pt idx="4543">1.1000000000000001</cx:pt>
          <cx:pt idx="4544">1.1000000000000001</cx:pt>
          <cx:pt idx="4545">1.1000000000000001</cx:pt>
          <cx:pt idx="4546">1.1000000000000001</cx:pt>
          <cx:pt idx="4547">1.1000000000000001</cx:pt>
          <cx:pt idx="4548">1.1000000000000001</cx:pt>
          <cx:pt idx="4549">1.1000000000000001</cx:pt>
          <cx:pt idx="4550">1.1000000000000001</cx:pt>
          <cx:pt idx="4551">1.1000000000000001</cx:pt>
          <cx:pt idx="4552">1.1000000000000001</cx:pt>
          <cx:pt idx="4553">1.1000000000000001</cx:pt>
          <cx:pt idx="4554">1.1000000000000001</cx:pt>
          <cx:pt idx="4555">1.1000000000000001</cx:pt>
          <cx:pt idx="4556">1.1000000000000001</cx:pt>
          <cx:pt idx="4557">1.1000000000000001</cx:pt>
          <cx:pt idx="4558">1.1000000000000001</cx:pt>
          <cx:pt idx="4559">1.1000000000000001</cx:pt>
          <cx:pt idx="4560">1.1000000000000001</cx:pt>
          <cx:pt idx="4561">1.1000000000000001</cx:pt>
          <cx:pt idx="4562">1.1000000000000001</cx:pt>
          <cx:pt idx="4563">1.1000000000000001</cx:pt>
          <cx:pt idx="4564">1.1000000000000001</cx:pt>
          <cx:pt idx="4565">1.1000000000000001</cx:pt>
          <cx:pt idx="4566">1.1000000000000001</cx:pt>
          <cx:pt idx="4567">1.1000000000000001</cx:pt>
          <cx:pt idx="4568">1.1000000000000001</cx:pt>
          <cx:pt idx="4569">1.1000000000000001</cx:pt>
          <cx:pt idx="4570">1.1000000000000001</cx:pt>
          <cx:pt idx="4571">1.1000000000000001</cx:pt>
          <cx:pt idx="4572">1.1000000000000001</cx:pt>
          <cx:pt idx="4573">1.1000000000000001</cx:pt>
          <cx:pt idx="4574">1.1000000000000001</cx:pt>
          <cx:pt idx="4575">1.1000000000000001</cx:pt>
          <cx:pt idx="4576">1.1000000000000001</cx:pt>
          <cx:pt idx="4577">1.1000000000000001</cx:pt>
          <cx:pt idx="4578">1.1000000000000001</cx:pt>
          <cx:pt idx="4579">1.1000000000000001</cx:pt>
          <cx:pt idx="4580">1.1000000000000001</cx:pt>
          <cx:pt idx="4581">1.1000000000000001</cx:pt>
          <cx:pt idx="4582">1.1000000000000001</cx:pt>
          <cx:pt idx="4583">1.1000000000000001</cx:pt>
          <cx:pt idx="4584">1.1000000000000001</cx:pt>
          <cx:pt idx="4585">1.1000000000000001</cx:pt>
          <cx:pt idx="4586">1.1000000000000001</cx:pt>
          <cx:pt idx="4587">1.1000000000000001</cx:pt>
          <cx:pt idx="4588">1.1000000000000001</cx:pt>
          <cx:pt idx="4589">1.1000000000000001</cx:pt>
          <cx:pt idx="4590">1.1000000000000001</cx:pt>
          <cx:pt idx="4591">1.1000000000000001</cx:pt>
          <cx:pt idx="4592">1.1000000000000001</cx:pt>
          <cx:pt idx="4593">1.1000000000000001</cx:pt>
          <cx:pt idx="4594">1.1000000000000001</cx:pt>
          <cx:pt idx="4595">1.1000000000000001</cx:pt>
          <cx:pt idx="4596">1.1000000000000001</cx:pt>
          <cx:pt idx="4597">1.1000000000000001</cx:pt>
          <cx:pt idx="4598">1.1000000000000001</cx:pt>
          <cx:pt idx="4599">1.1000000000000001</cx:pt>
          <cx:pt idx="4600">1.1000000000000001</cx:pt>
          <cx:pt idx="4601">1.1000000000000001</cx:pt>
          <cx:pt idx="4602">1.1000000000000001</cx:pt>
          <cx:pt idx="4603">1.1000000000000001</cx:pt>
          <cx:pt idx="4604">1.1000000000000001</cx:pt>
          <cx:pt idx="4605">1.1000000000000001</cx:pt>
          <cx:pt idx="4606">1.1000000000000001</cx:pt>
          <cx:pt idx="4607">1.1000000000000001</cx:pt>
          <cx:pt idx="4608">1.1000000000000001</cx:pt>
          <cx:pt idx="4609">1.1000000000000001</cx:pt>
          <cx:pt idx="4610">1.1000000000000001</cx:pt>
          <cx:pt idx="4611">1.1000000000000001</cx:pt>
          <cx:pt idx="4612">1.1000000000000001</cx:pt>
          <cx:pt idx="4613">1.1000000000000001</cx:pt>
          <cx:pt idx="4614">1.1000000000000001</cx:pt>
          <cx:pt idx="4615">1.1000000000000001</cx:pt>
          <cx:pt idx="4616">1.1000000000000001</cx:pt>
          <cx:pt idx="4617">1.1000000000000001</cx:pt>
          <cx:pt idx="4618">1.1000000000000001</cx:pt>
          <cx:pt idx="4619">1.1000000000000001</cx:pt>
          <cx:pt idx="4620">1.1000000000000001</cx:pt>
          <cx:pt idx="4621">1.1000000000000001</cx:pt>
          <cx:pt idx="4622">1.1000000000000001</cx:pt>
          <cx:pt idx="4623">1.1000000000000001</cx:pt>
          <cx:pt idx="4624">1.1000000000000001</cx:pt>
          <cx:pt idx="4625">1.1000000000000001</cx:pt>
          <cx:pt idx="4626">1.1000000000000001</cx:pt>
          <cx:pt idx="4627">1.1000000000000001</cx:pt>
          <cx:pt idx="4628">1.1000000000000001</cx:pt>
          <cx:pt idx="4629">1.1000000000000001</cx:pt>
          <cx:pt idx="4630">1.1000000000000001</cx:pt>
          <cx:pt idx="4631">1.1000000000000001</cx:pt>
          <cx:pt idx="4632">1.1000000000000001</cx:pt>
          <cx:pt idx="4633">1.1000000000000001</cx:pt>
          <cx:pt idx="4634">1.1000000000000001</cx:pt>
          <cx:pt idx="4635">1.1000000000000001</cx:pt>
          <cx:pt idx="4636">1.1000000000000001</cx:pt>
          <cx:pt idx="4637">1.1000000000000001</cx:pt>
          <cx:pt idx="4638">1.1000000000000001</cx:pt>
          <cx:pt idx="4639">1.1000000000000001</cx:pt>
          <cx:pt idx="4640">1.1000000000000001</cx:pt>
          <cx:pt idx="4641">1.1000000000000001</cx:pt>
          <cx:pt idx="4642">1.1000000000000001</cx:pt>
          <cx:pt idx="4643">1.1000000000000001</cx:pt>
          <cx:pt idx="4644">1.1000000000000001</cx:pt>
          <cx:pt idx="4645">1.1000000000000001</cx:pt>
          <cx:pt idx="4646">1.1000000000000001</cx:pt>
          <cx:pt idx="4647">1.1000000000000001</cx:pt>
          <cx:pt idx="4648">1.1000000000000001</cx:pt>
          <cx:pt idx="4649">1.1000000000000001</cx:pt>
          <cx:pt idx="4650">1.1000000000000001</cx:pt>
          <cx:pt idx="4651">1.1000000000000001</cx:pt>
          <cx:pt idx="4652">1.1000000000000001</cx:pt>
          <cx:pt idx="4653">1.1000000000000001</cx:pt>
          <cx:pt idx="4654">1.1000000000000001</cx:pt>
          <cx:pt idx="4655">1.1000000000000001</cx:pt>
          <cx:pt idx="4656">1.1000000000000001</cx:pt>
          <cx:pt idx="4657">1.1000000000000001</cx:pt>
          <cx:pt idx="4658">1.1000000000000001</cx:pt>
          <cx:pt idx="4659">1.1000000000000001</cx:pt>
          <cx:pt idx="4660">1.1000000000000001</cx:pt>
          <cx:pt idx="4661">1.1000000000000001</cx:pt>
          <cx:pt idx="4662">1.1000000000000001</cx:pt>
          <cx:pt idx="4663">1.1000000000000001</cx:pt>
          <cx:pt idx="4664">1.1000000000000001</cx:pt>
          <cx:pt idx="4665">1.1000000000000001</cx:pt>
          <cx:pt idx="4666">1.1000000000000001</cx:pt>
          <cx:pt idx="4667">1.1000000000000001</cx:pt>
          <cx:pt idx="4668">1.1000000000000001</cx:pt>
          <cx:pt idx="4669">1.1000000000000001</cx:pt>
          <cx:pt idx="4670">1.1000000000000001</cx:pt>
          <cx:pt idx="4671">1.1000000000000001</cx:pt>
          <cx:pt idx="4672">1.1000000000000001</cx:pt>
          <cx:pt idx="4673">1.1000000000000001</cx:pt>
          <cx:pt idx="4674">1.1000000000000001</cx:pt>
          <cx:pt idx="4675">1.1000000000000001</cx:pt>
          <cx:pt idx="4676">1.1000000000000001</cx:pt>
          <cx:pt idx="4677">1.1000000000000001</cx:pt>
          <cx:pt idx="4678">1.1000000000000001</cx:pt>
          <cx:pt idx="4679">1.1000000000000001</cx:pt>
          <cx:pt idx="4680">1.1000000000000001</cx:pt>
          <cx:pt idx="4681">1.1000000000000001</cx:pt>
          <cx:pt idx="4682">1.1000000000000001</cx:pt>
          <cx:pt idx="4683">1.1000000000000001</cx:pt>
          <cx:pt idx="4684">1.1000000000000001</cx:pt>
          <cx:pt idx="4685">1.1000000000000001</cx:pt>
          <cx:pt idx="4686">1.1000000000000001</cx:pt>
          <cx:pt idx="4687">1.1000000000000001</cx:pt>
          <cx:pt idx="4688">1.1000000000000001</cx:pt>
          <cx:pt idx="4689">1.1000000000000001</cx:pt>
          <cx:pt idx="4690">1.1000000000000001</cx:pt>
          <cx:pt idx="4691">1.1000000000000001</cx:pt>
          <cx:pt idx="4692">1.1000000000000001</cx:pt>
          <cx:pt idx="4693">1.1000000000000001</cx:pt>
          <cx:pt idx="4694">1.1000000000000001</cx:pt>
          <cx:pt idx="4695">1.1000000000000001</cx:pt>
          <cx:pt idx="4696">1.1000000000000001</cx:pt>
          <cx:pt idx="4697">1.1000000000000001</cx:pt>
          <cx:pt idx="4698">1.1000000000000001</cx:pt>
          <cx:pt idx="4699">1.1000000000000001</cx:pt>
          <cx:pt idx="4700">1.1000000000000001</cx:pt>
          <cx:pt idx="4701">1.1000000000000001</cx:pt>
          <cx:pt idx="4702">1.1000000000000001</cx:pt>
          <cx:pt idx="4703">1.1000000000000001</cx:pt>
          <cx:pt idx="4704">1.1000000000000001</cx:pt>
          <cx:pt idx="4705">1.1000000000000001</cx:pt>
          <cx:pt idx="4706">1.1000000000000001</cx:pt>
          <cx:pt idx="4707">1.1000000000000001</cx:pt>
          <cx:pt idx="4708">1.1000000000000001</cx:pt>
          <cx:pt idx="4709">1.1000000000000001</cx:pt>
          <cx:pt idx="4710">1.1000000000000001</cx:pt>
          <cx:pt idx="4711">1.1000000000000001</cx:pt>
          <cx:pt idx="4712">1.1000000000000001</cx:pt>
          <cx:pt idx="4713">1.1000000000000001</cx:pt>
          <cx:pt idx="4714">1.1000000000000001</cx:pt>
          <cx:pt idx="4715">1.1000000000000001</cx:pt>
          <cx:pt idx="4716">1.1000000000000001</cx:pt>
          <cx:pt idx="4717">1.1000000000000001</cx:pt>
          <cx:pt idx="4718">1.1000000000000001</cx:pt>
          <cx:pt idx="4719">1.1000000000000001</cx:pt>
          <cx:pt idx="4720">1.1000000000000001</cx:pt>
          <cx:pt idx="4721">1.1000000000000001</cx:pt>
          <cx:pt idx="4722">1.1000000000000001</cx:pt>
          <cx:pt idx="4723">1.1000000000000001</cx:pt>
          <cx:pt idx="4724">1.1000000000000001</cx:pt>
          <cx:pt idx="4725">1.1000000000000001</cx:pt>
          <cx:pt idx="4726">1.1000000000000001</cx:pt>
          <cx:pt idx="4727">1.1000000000000001</cx:pt>
          <cx:pt idx="4728">1.1000000000000001</cx:pt>
          <cx:pt idx="4729">1.1000000000000001</cx:pt>
          <cx:pt idx="4730">1.1000000000000001</cx:pt>
          <cx:pt idx="4731">1.1000000000000001</cx:pt>
          <cx:pt idx="4732">1.1000000000000001</cx:pt>
          <cx:pt idx="4733">1.1000000000000001</cx:pt>
          <cx:pt idx="4734">1.1000000000000001</cx:pt>
          <cx:pt idx="4735">1.1000000000000001</cx:pt>
          <cx:pt idx="4736">1.1000000000000001</cx:pt>
          <cx:pt idx="4737">1.1000000000000001</cx:pt>
          <cx:pt idx="4738">1.1000000000000001</cx:pt>
          <cx:pt idx="4739">1.1000000000000001</cx:pt>
          <cx:pt idx="4740">1.1000000000000001</cx:pt>
          <cx:pt idx="4741">1.1000000000000001</cx:pt>
          <cx:pt idx="4742">1.1000000000000001</cx:pt>
          <cx:pt idx="4743">1.1000000000000001</cx:pt>
          <cx:pt idx="4744">1.1000000000000001</cx:pt>
          <cx:pt idx="4745">1.1000000000000001</cx:pt>
          <cx:pt idx="4746">1.1000000000000001</cx:pt>
          <cx:pt idx="4747">1.1000000000000001</cx:pt>
          <cx:pt idx="4748">1.1000000000000001</cx:pt>
          <cx:pt idx="4749">1.1000000000000001</cx:pt>
          <cx:pt idx="4750">1.1000000000000001</cx:pt>
          <cx:pt idx="4751">1.1000000000000001</cx:pt>
          <cx:pt idx="4752">1.1000000000000001</cx:pt>
          <cx:pt idx="4753">1.1000000000000001</cx:pt>
          <cx:pt idx="4754">1.1000000000000001</cx:pt>
          <cx:pt idx="4755">1.1000000000000001</cx:pt>
          <cx:pt idx="4756">1.1000000000000001</cx:pt>
          <cx:pt idx="4757">1.1000000000000001</cx:pt>
          <cx:pt idx="4758">1.1000000000000001</cx:pt>
          <cx:pt idx="4759">1.1000000000000001</cx:pt>
          <cx:pt idx="4760">1.1000000000000001</cx:pt>
          <cx:pt idx="4761">1.1000000000000001</cx:pt>
          <cx:pt idx="4762">1.1000000000000001</cx:pt>
          <cx:pt idx="4763">1.1000000000000001</cx:pt>
          <cx:pt idx="4764">1.1000000000000001</cx:pt>
          <cx:pt idx="4765">1.1000000000000001</cx:pt>
          <cx:pt idx="4766">1.1000000000000001</cx:pt>
          <cx:pt idx="4767">1.1000000000000001</cx:pt>
          <cx:pt idx="4768">1.1000000000000001</cx:pt>
          <cx:pt idx="4769">1.1000000000000001</cx:pt>
          <cx:pt idx="4770">1.1000000000000001</cx:pt>
          <cx:pt idx="4771">1.1000000000000001</cx:pt>
          <cx:pt idx="4772">1.1000000000000001</cx:pt>
          <cx:pt idx="4773">1.1000000000000001</cx:pt>
          <cx:pt idx="4774">1.1000000000000001</cx:pt>
          <cx:pt idx="4775">1.1000000000000001</cx:pt>
          <cx:pt idx="4776">1.1000000000000001</cx:pt>
          <cx:pt idx="4777">1.1000000000000001</cx:pt>
          <cx:pt idx="4778">1.1000000000000001</cx:pt>
          <cx:pt idx="4779">1.1000000000000001</cx:pt>
          <cx:pt idx="4780">1.1000000000000001</cx:pt>
          <cx:pt idx="4781">1.1000000000000001</cx:pt>
          <cx:pt idx="4782">1.1000000000000001</cx:pt>
          <cx:pt idx="4783">1.1000000000000001</cx:pt>
          <cx:pt idx="4784">1.1000000000000001</cx:pt>
          <cx:pt idx="4785">1.1000000000000001</cx:pt>
          <cx:pt idx="4786">1.1000000000000001</cx:pt>
          <cx:pt idx="4787">1.1000000000000001</cx:pt>
          <cx:pt idx="4788">1.1000000000000001</cx:pt>
          <cx:pt idx="4789">1.1000000000000001</cx:pt>
          <cx:pt idx="4790">1.1000000000000001</cx:pt>
          <cx:pt idx="4791">1.1000000000000001</cx:pt>
          <cx:pt idx="4792">1.1000000000000001</cx:pt>
          <cx:pt idx="4793">1.1000000000000001</cx:pt>
          <cx:pt idx="4794">1.1000000000000001</cx:pt>
          <cx:pt idx="4795">1.1000000000000001</cx:pt>
          <cx:pt idx="4796">1.1000000000000001</cx:pt>
          <cx:pt idx="4797">1.1000000000000001</cx:pt>
          <cx:pt idx="4798">1.1000000000000001</cx:pt>
          <cx:pt idx="4799">1.1000000000000001</cx:pt>
          <cx:pt idx="4800">1.1000000000000001</cx:pt>
          <cx:pt idx="4801">1.1000000000000001</cx:pt>
          <cx:pt idx="4802">1.1000000000000001</cx:pt>
          <cx:pt idx="4803">1.1000000000000001</cx:pt>
          <cx:pt idx="4804">1.1000000000000001</cx:pt>
          <cx:pt idx="4805">1.1000000000000001</cx:pt>
          <cx:pt idx="4806">1.1000000000000001</cx:pt>
          <cx:pt idx="4807">1.1000000000000001</cx:pt>
          <cx:pt idx="4808">1.1000000000000001</cx:pt>
          <cx:pt idx="4809">1.1000000000000001</cx:pt>
          <cx:pt idx="4810">1.1000000000000001</cx:pt>
          <cx:pt idx="4811">1.1000000000000001</cx:pt>
          <cx:pt idx="4812">1.1000000000000001</cx:pt>
          <cx:pt idx="4813">1.1000000000000001</cx:pt>
          <cx:pt idx="4814">1.1000000000000001</cx:pt>
          <cx:pt idx="4815">1.1000000000000001</cx:pt>
          <cx:pt idx="4816">1.1000000000000001</cx:pt>
          <cx:pt idx="4817">1.1000000000000001</cx:pt>
          <cx:pt idx="4818">1.1000000000000001</cx:pt>
          <cx:pt idx="4819">1.1000000000000001</cx:pt>
          <cx:pt idx="4820">1.1000000000000001</cx:pt>
          <cx:pt idx="4821">1.1000000000000001</cx:pt>
          <cx:pt idx="4822">1.1000000000000001</cx:pt>
          <cx:pt idx="4823">1.1000000000000001</cx:pt>
          <cx:pt idx="4824">1.1000000000000001</cx:pt>
          <cx:pt idx="4825">1.1000000000000001</cx:pt>
          <cx:pt idx="4826">1.1000000000000001</cx:pt>
          <cx:pt idx="4827">1.1000000000000001</cx:pt>
          <cx:pt idx="4828">1.1000000000000001</cx:pt>
          <cx:pt idx="4829">1.1000000000000001</cx:pt>
          <cx:pt idx="4830">1.1000000000000001</cx:pt>
          <cx:pt idx="4831">1.1000000000000001</cx:pt>
          <cx:pt idx="4832">1.1000000000000001</cx:pt>
          <cx:pt idx="4833">1.1000000000000001</cx:pt>
          <cx:pt idx="4834">1.1000000000000001</cx:pt>
          <cx:pt idx="4835">1.1000000000000001</cx:pt>
          <cx:pt idx="4836">1.1000000000000001</cx:pt>
          <cx:pt idx="4837">1.1000000000000001</cx:pt>
          <cx:pt idx="4838">1.1000000000000001</cx:pt>
          <cx:pt idx="4839">1.1000000000000001</cx:pt>
          <cx:pt idx="4840">1.1000000000000001</cx:pt>
          <cx:pt idx="4841">1.1000000000000001</cx:pt>
          <cx:pt idx="4842">1.1000000000000001</cx:pt>
          <cx:pt idx="4843">1.1000000000000001</cx:pt>
          <cx:pt idx="4844">1.1000000000000001</cx:pt>
          <cx:pt idx="4845">1.1000000000000001</cx:pt>
          <cx:pt idx="4846">1.1000000000000001</cx:pt>
          <cx:pt idx="4847">1.1000000000000001</cx:pt>
          <cx:pt idx="4848">1.1000000000000001</cx:pt>
          <cx:pt idx="4849">1.1000000000000001</cx:pt>
          <cx:pt idx="4850">1.1000000000000001</cx:pt>
          <cx:pt idx="4851">1.1000000000000001</cx:pt>
          <cx:pt idx="4852">1.1000000000000001</cx:pt>
          <cx:pt idx="4853">1.1000000000000001</cx:pt>
          <cx:pt idx="4854">1.1000000000000001</cx:pt>
          <cx:pt idx="4855">1.1000000000000001</cx:pt>
          <cx:pt idx="4856">1.1000000000000001</cx:pt>
          <cx:pt idx="4857">1.1000000000000001</cx:pt>
          <cx:pt idx="4858">1.1000000000000001</cx:pt>
          <cx:pt idx="4859">1.1000000000000001</cx:pt>
          <cx:pt idx="4860">1.1000000000000001</cx:pt>
          <cx:pt idx="4861">1.1000000000000001</cx:pt>
          <cx:pt idx="4862">1.1000000000000001</cx:pt>
          <cx:pt idx="4863">1.1000000000000001</cx:pt>
          <cx:pt idx="4864">1.1000000000000001</cx:pt>
          <cx:pt idx="4865">1.1000000000000001</cx:pt>
          <cx:pt idx="4866">1.1000000000000001</cx:pt>
          <cx:pt idx="4867">1.1000000000000001</cx:pt>
          <cx:pt idx="4868">1.1000000000000001</cx:pt>
          <cx:pt idx="4869">1.1000000000000001</cx:pt>
          <cx:pt idx="4870">1.1000000000000001</cx:pt>
          <cx:pt idx="4871">1.1000000000000001</cx:pt>
          <cx:pt idx="4872">1.1000000000000001</cx:pt>
          <cx:pt idx="4873">1.1000000000000001</cx:pt>
          <cx:pt idx="4874">1.1000000000000001</cx:pt>
          <cx:pt idx="4875">1.1000000000000001</cx:pt>
          <cx:pt idx="4876">1.1000000000000001</cx:pt>
          <cx:pt idx="4877">1.1000000000000001</cx:pt>
          <cx:pt idx="4878">1.1000000000000001</cx:pt>
          <cx:pt idx="4879">1.1000000000000001</cx:pt>
          <cx:pt idx="4880">1.1000000000000001</cx:pt>
          <cx:pt idx="4881">1.1000000000000001</cx:pt>
          <cx:pt idx="4882">1.1000000000000001</cx:pt>
          <cx:pt idx="4883">1.1000000000000001</cx:pt>
          <cx:pt idx="4884">1.1000000000000001</cx:pt>
          <cx:pt idx="4885">1.1000000000000001</cx:pt>
          <cx:pt idx="4886">1.1000000000000001</cx:pt>
          <cx:pt idx="4887">1.1000000000000001</cx:pt>
          <cx:pt idx="4888">1.1000000000000001</cx:pt>
          <cx:pt idx="4889">1.1000000000000001</cx:pt>
          <cx:pt idx="4890">1.1000000000000001</cx:pt>
          <cx:pt idx="4891">1.1000000000000001</cx:pt>
          <cx:pt idx="4892">1.1000000000000001</cx:pt>
          <cx:pt idx="4893">1.1000000000000001</cx:pt>
          <cx:pt idx="4894">1.1000000000000001</cx:pt>
          <cx:pt idx="4895">1.1000000000000001</cx:pt>
          <cx:pt idx="4896">1.1000000000000001</cx:pt>
          <cx:pt idx="4897">1.1000000000000001</cx:pt>
          <cx:pt idx="4898">1.1000000000000001</cx:pt>
          <cx:pt idx="4899">1.1000000000000001</cx:pt>
          <cx:pt idx="4900">1.1000000000000001</cx:pt>
          <cx:pt idx="4901">1.1000000000000001</cx:pt>
          <cx:pt idx="4902">1.1000000000000001</cx:pt>
          <cx:pt idx="4903">1.1000000000000001</cx:pt>
          <cx:pt idx="4904">1.1000000000000001</cx:pt>
          <cx:pt idx="4905">1.1000000000000001</cx:pt>
          <cx:pt idx="4906">1.1000000000000001</cx:pt>
          <cx:pt idx="4907">1.1000000000000001</cx:pt>
          <cx:pt idx="4908">1.1000000000000001</cx:pt>
          <cx:pt idx="4909">1.1000000000000001</cx:pt>
          <cx:pt idx="4910">1.1000000000000001</cx:pt>
          <cx:pt idx="4911">1.1000000000000001</cx:pt>
          <cx:pt idx="4912">1.1000000000000001</cx:pt>
          <cx:pt idx="4913">1.1000000000000001</cx:pt>
          <cx:pt idx="4914">1.1000000000000001</cx:pt>
          <cx:pt idx="4915">1.1000000000000001</cx:pt>
          <cx:pt idx="4916">1.1000000000000001</cx:pt>
          <cx:pt idx="4917">1.1000000000000001</cx:pt>
          <cx:pt idx="4918">1.1000000000000001</cx:pt>
          <cx:pt idx="4919">1.1000000000000001</cx:pt>
          <cx:pt idx="4920">1.1000000000000001</cx:pt>
          <cx:pt idx="4921">1.1000000000000001</cx:pt>
          <cx:pt idx="4922">1.1000000000000001</cx:pt>
          <cx:pt idx="4923">1.1000000000000001</cx:pt>
          <cx:pt idx="4924">1.1000000000000001</cx:pt>
          <cx:pt idx="4925">1.1000000000000001</cx:pt>
          <cx:pt idx="4926">1.1000000000000001</cx:pt>
          <cx:pt idx="4927">1.1000000000000001</cx:pt>
          <cx:pt idx="4928">1.1000000000000001</cx:pt>
          <cx:pt idx="4929">1.1000000000000001</cx:pt>
          <cx:pt idx="4930">1.1000000000000001</cx:pt>
          <cx:pt idx="4931">1.1000000000000001</cx:pt>
          <cx:pt idx="4932">1.1000000000000001</cx:pt>
          <cx:pt idx="4933">1.1000000000000001</cx:pt>
          <cx:pt idx="4934">1.1000000000000001</cx:pt>
          <cx:pt idx="4935">1.1000000000000001</cx:pt>
          <cx:pt idx="4936">1.1000000000000001</cx:pt>
          <cx:pt idx="4937">1.1000000000000001</cx:pt>
          <cx:pt idx="4938">1.1000000000000001</cx:pt>
          <cx:pt idx="4939">1.1000000000000001</cx:pt>
          <cx:pt idx="4940">1.1000000000000001</cx:pt>
          <cx:pt idx="4941">1.1000000000000001</cx:pt>
          <cx:pt idx="4942">1.1000000000000001</cx:pt>
          <cx:pt idx="4943">1.1000000000000001</cx:pt>
          <cx:pt idx="4944">1.1000000000000001</cx:pt>
          <cx:pt idx="4945">1.1000000000000001</cx:pt>
          <cx:pt idx="4946">1.1000000000000001</cx:pt>
          <cx:pt idx="4947">1.1000000000000001</cx:pt>
          <cx:pt idx="4948">1.1000000000000001</cx:pt>
          <cx:pt idx="4949">1.1000000000000001</cx:pt>
          <cx:pt idx="4950">1.1000000000000001</cx:pt>
          <cx:pt idx="4951">1.1000000000000001</cx:pt>
          <cx:pt idx="4952">1.1000000000000001</cx:pt>
          <cx:pt idx="4953">1.1000000000000001</cx:pt>
          <cx:pt idx="4954">1.1000000000000001</cx:pt>
          <cx:pt idx="4955">1.1000000000000001</cx:pt>
          <cx:pt idx="4956">1.1000000000000001</cx:pt>
          <cx:pt idx="4957">1.1000000000000001</cx:pt>
          <cx:pt idx="4958">1.1000000000000001</cx:pt>
          <cx:pt idx="4959">1.1000000000000001</cx:pt>
          <cx:pt idx="4960">1.1000000000000001</cx:pt>
          <cx:pt idx="4961">1.1000000000000001</cx:pt>
          <cx:pt idx="4962">1.1000000000000001</cx:pt>
          <cx:pt idx="4963">1.1000000000000001</cx:pt>
          <cx:pt idx="4964">1.1000000000000001</cx:pt>
          <cx:pt idx="4965">1.1000000000000001</cx:pt>
          <cx:pt idx="4966">1.1000000000000001</cx:pt>
          <cx:pt idx="4967">1.1000000000000001</cx:pt>
          <cx:pt idx="4968">1.1000000000000001</cx:pt>
          <cx:pt idx="4969">1.1000000000000001</cx:pt>
          <cx:pt idx="4970">1.1000000000000001</cx:pt>
          <cx:pt idx="4971">1.1000000000000001</cx:pt>
          <cx:pt idx="4972">1.1000000000000001</cx:pt>
          <cx:pt idx="4973">1.1000000000000001</cx:pt>
          <cx:pt idx="4974">1.1000000000000001</cx:pt>
          <cx:pt idx="4975">1.1000000000000001</cx:pt>
          <cx:pt idx="4976">1.1000000000000001</cx:pt>
          <cx:pt idx="4977">1.1000000000000001</cx:pt>
          <cx:pt idx="4978">1.1000000000000001</cx:pt>
          <cx:pt idx="4979">1.1000000000000001</cx:pt>
          <cx:pt idx="4980">1.1000000000000001</cx:pt>
          <cx:pt idx="4981">1.1000000000000001</cx:pt>
          <cx:pt idx="4982">1.1000000000000001</cx:pt>
          <cx:pt idx="4983">1.1000000000000001</cx:pt>
          <cx:pt idx="4984">1.1000000000000001</cx:pt>
          <cx:pt idx="4985">1.1000000000000001</cx:pt>
          <cx:pt idx="4986">1.1000000000000001</cx:pt>
          <cx:pt idx="4987">1.1000000000000001</cx:pt>
          <cx:pt idx="4988">1.1000000000000001</cx:pt>
          <cx:pt idx="4989">1.1000000000000001</cx:pt>
          <cx:pt idx="4990">1.1000000000000001</cx:pt>
          <cx:pt idx="4991">1.1000000000000001</cx:pt>
          <cx:pt idx="4992">1.1000000000000001</cx:pt>
          <cx:pt idx="4993">1.1000000000000001</cx:pt>
          <cx:pt idx="4994">1.1000000000000001</cx:pt>
          <cx:pt idx="4995">1.1000000000000001</cx:pt>
          <cx:pt idx="4996">1.1000000000000001</cx:pt>
          <cx:pt idx="4997">1.1000000000000001</cx:pt>
          <cx:pt idx="4998">1.1000000000000001</cx:pt>
          <cx:pt idx="4999">1.1000000000000001</cx:pt>
          <cx:pt idx="5000">1.1000000000000001</cx:pt>
          <cx:pt idx="5001">1.1000000000000001</cx:pt>
          <cx:pt idx="5002">1.1000000000000001</cx:pt>
          <cx:pt idx="5003">1.1000000000000001</cx:pt>
          <cx:pt idx="5004">1.1000000000000001</cx:pt>
          <cx:pt idx="5005">1.1000000000000001</cx:pt>
          <cx:pt idx="5006">1.1000000000000001</cx:pt>
          <cx:pt idx="5007">1.1000000000000001</cx:pt>
          <cx:pt idx="5008">1.1000000000000001</cx:pt>
          <cx:pt idx="5009">1.1000000000000001</cx:pt>
          <cx:pt idx="5010">1.1000000000000001</cx:pt>
          <cx:pt idx="5011">1.1000000000000001</cx:pt>
          <cx:pt idx="5012">1.1000000000000001</cx:pt>
          <cx:pt idx="5013">1.1000000000000001</cx:pt>
          <cx:pt idx="5014">1.1000000000000001</cx:pt>
          <cx:pt idx="5015">1.1000000000000001</cx:pt>
          <cx:pt idx="5016">1.1000000000000001</cx:pt>
          <cx:pt idx="5017">1.1000000000000001</cx:pt>
          <cx:pt idx="5018">1.1000000000000001</cx:pt>
          <cx:pt idx="5019">1.1000000000000001</cx:pt>
          <cx:pt idx="5020">1.1000000000000001</cx:pt>
          <cx:pt idx="5021">1.1000000000000001</cx:pt>
          <cx:pt idx="5022">1.1000000000000001</cx:pt>
          <cx:pt idx="5023">1.1000000000000001</cx:pt>
          <cx:pt idx="5024">1.1000000000000001</cx:pt>
          <cx:pt idx="5025">1.1000000000000001</cx:pt>
          <cx:pt idx="5026">1.1000000000000001</cx:pt>
          <cx:pt idx="5027">1.1000000000000001</cx:pt>
          <cx:pt idx="5028">1.1000000000000001</cx:pt>
          <cx:pt idx="5029">1.1000000000000001</cx:pt>
          <cx:pt idx="5030">1.1000000000000001</cx:pt>
          <cx:pt idx="5031">1.1000000000000001</cx:pt>
          <cx:pt idx="5032">1.1000000000000001</cx:pt>
          <cx:pt idx="5033">1.1000000000000001</cx:pt>
          <cx:pt idx="5034">1.1000000000000001</cx:pt>
          <cx:pt idx="5035">1.1000000000000001</cx:pt>
          <cx:pt idx="5036">1.1000000000000001</cx:pt>
          <cx:pt idx="5037">1.1000000000000001</cx:pt>
          <cx:pt idx="5038">1.1000000000000001</cx:pt>
          <cx:pt idx="5039">1.1000000000000001</cx:pt>
          <cx:pt idx="5040">1.1000000000000001</cx:pt>
          <cx:pt idx="5041">1.1000000000000001</cx:pt>
          <cx:pt idx="5042">1.1000000000000001</cx:pt>
          <cx:pt idx="5043">1.1000000000000001</cx:pt>
          <cx:pt idx="5044">1.1000000000000001</cx:pt>
          <cx:pt idx="5045">1.1000000000000001</cx:pt>
          <cx:pt idx="5046">1.1000000000000001</cx:pt>
          <cx:pt idx="5047">1.1000000000000001</cx:pt>
          <cx:pt idx="5048">1.1000000000000001</cx:pt>
          <cx:pt idx="5049">1.1000000000000001</cx:pt>
          <cx:pt idx="5050">1.1000000000000001</cx:pt>
          <cx:pt idx="5051">1.1000000000000001</cx:pt>
          <cx:pt idx="5052">1.1000000000000001</cx:pt>
          <cx:pt idx="5053">1.1000000000000001</cx:pt>
          <cx:pt idx="5054">1.1000000000000001</cx:pt>
          <cx:pt idx="5055">1.1000000000000001</cx:pt>
          <cx:pt idx="5056">1.1000000000000001</cx:pt>
          <cx:pt idx="5057">1.1000000000000001</cx:pt>
          <cx:pt idx="5058">1.1000000000000001</cx:pt>
          <cx:pt idx="5059">1.1000000000000001</cx:pt>
          <cx:pt idx="5060">1.1000000000000001</cx:pt>
          <cx:pt idx="5061">1.1000000000000001</cx:pt>
          <cx:pt idx="5062">1.1000000000000001</cx:pt>
          <cx:pt idx="5063">1.1000000000000001</cx:pt>
          <cx:pt idx="5064">1.1000000000000001</cx:pt>
          <cx:pt idx="5065">1.1000000000000001</cx:pt>
          <cx:pt idx="5066">1.1000000000000001</cx:pt>
          <cx:pt idx="5067">1.1000000000000001</cx:pt>
          <cx:pt idx="5068">1.1000000000000001</cx:pt>
          <cx:pt idx="5069">1.1000000000000001</cx:pt>
          <cx:pt idx="5070">1.1000000000000001</cx:pt>
          <cx:pt idx="5071">1.1000000000000001</cx:pt>
          <cx:pt idx="5072">1.1000000000000001</cx:pt>
          <cx:pt idx="5073">1.1000000000000001</cx:pt>
          <cx:pt idx="5074">1.1000000000000001</cx:pt>
          <cx:pt idx="5075">1.1000000000000001</cx:pt>
          <cx:pt idx="5076">1.1000000000000001</cx:pt>
          <cx:pt idx="5077">1.1000000000000001</cx:pt>
          <cx:pt idx="5078">1.1000000000000001</cx:pt>
          <cx:pt idx="5079">1.1000000000000001</cx:pt>
          <cx:pt idx="5080">1.1000000000000001</cx:pt>
          <cx:pt idx="5081">1.1000000000000001</cx:pt>
          <cx:pt idx="5082">1.1000000000000001</cx:pt>
          <cx:pt idx="5083">1.1000000000000001</cx:pt>
          <cx:pt idx="5084">1.1000000000000001</cx:pt>
          <cx:pt idx="5085">1.1000000000000001</cx:pt>
          <cx:pt idx="5086">1.1000000000000001</cx:pt>
          <cx:pt idx="5087">1.1000000000000001</cx:pt>
          <cx:pt idx="5088">1.1000000000000001</cx:pt>
          <cx:pt idx="5089">1.1000000000000001</cx:pt>
          <cx:pt idx="5090">1.1000000000000001</cx:pt>
          <cx:pt idx="5091">1.1000000000000001</cx:pt>
          <cx:pt idx="5092">1.1000000000000001</cx:pt>
          <cx:pt idx="5093">1.1000000000000001</cx:pt>
          <cx:pt idx="5094">1.1000000000000001</cx:pt>
          <cx:pt idx="5095">1.1000000000000001</cx:pt>
          <cx:pt idx="5096">1.1000000000000001</cx:pt>
          <cx:pt idx="5097">1.1000000000000001</cx:pt>
          <cx:pt idx="5098">1.1000000000000001</cx:pt>
          <cx:pt idx="5099">1.1000000000000001</cx:pt>
          <cx:pt idx="5100">1.1000000000000001</cx:pt>
          <cx:pt idx="5101">1.1000000000000001</cx:pt>
          <cx:pt idx="5102">1.1000000000000001</cx:pt>
          <cx:pt idx="5103">1.1000000000000001</cx:pt>
          <cx:pt idx="5104">1.1000000000000001</cx:pt>
          <cx:pt idx="5105">1.1000000000000001</cx:pt>
          <cx:pt idx="5106">1.1000000000000001</cx:pt>
          <cx:pt idx="5107">1.1000000000000001</cx:pt>
          <cx:pt idx="5108">1.1000000000000001</cx:pt>
          <cx:pt idx="5109">1.1000000000000001</cx:pt>
          <cx:pt idx="5110">1.1000000000000001</cx:pt>
          <cx:pt idx="5111">1.1000000000000001</cx:pt>
          <cx:pt idx="5112">1.1000000000000001</cx:pt>
          <cx:pt idx="5113">1.1000000000000001</cx:pt>
          <cx:pt idx="5114">1.1000000000000001</cx:pt>
          <cx:pt idx="5115">1.1000000000000001</cx:pt>
          <cx:pt idx="5116">1.1000000000000001</cx:pt>
          <cx:pt idx="5117">1.1000000000000001</cx:pt>
          <cx:pt idx="5118">1.1000000000000001</cx:pt>
          <cx:pt idx="5119">1.1000000000000001</cx:pt>
          <cx:pt idx="5120">1.1000000000000001</cx:pt>
          <cx:pt idx="5121">1.1000000000000001</cx:pt>
          <cx:pt idx="5122">1.1000000000000001</cx:pt>
          <cx:pt idx="5123">1.1000000000000001</cx:pt>
          <cx:pt idx="5124">1.1000000000000001</cx:pt>
          <cx:pt idx="5125">1.1000000000000001</cx:pt>
          <cx:pt idx="5126">1.1000000000000001</cx:pt>
          <cx:pt idx="5127">1.1000000000000001</cx:pt>
          <cx:pt idx="5128">1.1000000000000001</cx:pt>
          <cx:pt idx="5129">1.1000000000000001</cx:pt>
          <cx:pt idx="5130">1.1000000000000001</cx:pt>
          <cx:pt idx="5131">1.1000000000000001</cx:pt>
          <cx:pt idx="5132">1.1000000000000001</cx:pt>
          <cx:pt idx="5133">1.1000000000000001</cx:pt>
          <cx:pt idx="5134">1.1000000000000001</cx:pt>
          <cx:pt idx="5135">1.1000000000000001</cx:pt>
          <cx:pt idx="5136">1.1000000000000001</cx:pt>
          <cx:pt idx="5137">1.1000000000000001</cx:pt>
          <cx:pt idx="5138">1.1000000000000001</cx:pt>
          <cx:pt idx="5139">1.1000000000000001</cx:pt>
          <cx:pt idx="5140">1.1000000000000001</cx:pt>
          <cx:pt idx="5141">1.1000000000000001</cx:pt>
          <cx:pt idx="5142">1.1000000000000001</cx:pt>
          <cx:pt idx="5143">1.1000000000000001</cx:pt>
          <cx:pt idx="5144">1.1000000000000001</cx:pt>
          <cx:pt idx="5145">1.1000000000000001</cx:pt>
          <cx:pt idx="5146">1.1000000000000001</cx:pt>
          <cx:pt idx="5147">1.1000000000000001</cx:pt>
          <cx:pt idx="5148">1.1000000000000001</cx:pt>
          <cx:pt idx="5149">1.1000000000000001</cx:pt>
          <cx:pt idx="5150">1.1000000000000001</cx:pt>
          <cx:pt idx="5151">1.1000000000000001</cx:pt>
          <cx:pt idx="5152">1.1000000000000001</cx:pt>
          <cx:pt idx="5153">1.1000000000000001</cx:pt>
          <cx:pt idx="5154">1.1000000000000001</cx:pt>
          <cx:pt idx="5155">1.1000000000000001</cx:pt>
          <cx:pt idx="5156">1.1000000000000001</cx:pt>
          <cx:pt idx="5157">1.1000000000000001</cx:pt>
          <cx:pt idx="5158">1.1000000000000001</cx:pt>
          <cx:pt idx="5159">1.1000000000000001</cx:pt>
          <cx:pt idx="5160">1.1000000000000001</cx:pt>
          <cx:pt idx="5161">1.1000000000000001</cx:pt>
          <cx:pt idx="5162">1.1000000000000001</cx:pt>
          <cx:pt idx="5163">1.1000000000000001</cx:pt>
          <cx:pt idx="5164">1.1000000000000001</cx:pt>
          <cx:pt idx="5165">1.1000000000000001</cx:pt>
          <cx:pt idx="5166">1.1000000000000001</cx:pt>
          <cx:pt idx="5167">1.1000000000000001</cx:pt>
          <cx:pt idx="5168">1.1000000000000001</cx:pt>
          <cx:pt idx="5169">1.1000000000000001</cx:pt>
          <cx:pt idx="5170">1.1000000000000001</cx:pt>
          <cx:pt idx="5171">1.1000000000000001</cx:pt>
          <cx:pt idx="5172">1.1000000000000001</cx:pt>
          <cx:pt idx="5173">1.1000000000000001</cx:pt>
          <cx:pt idx="5174">1.1000000000000001</cx:pt>
          <cx:pt idx="5175">1.1000000000000001</cx:pt>
          <cx:pt idx="5176">1.1000000000000001</cx:pt>
          <cx:pt idx="5177">1.1000000000000001</cx:pt>
          <cx:pt idx="5178">1.1000000000000001</cx:pt>
          <cx:pt idx="5179">1.1000000000000001</cx:pt>
          <cx:pt idx="5180">1.1000000000000001</cx:pt>
          <cx:pt idx="5181">1.1000000000000001</cx:pt>
          <cx:pt idx="5182">1.1000000000000001</cx:pt>
          <cx:pt idx="5183">1.1000000000000001</cx:pt>
          <cx:pt idx="5184">1.1000000000000001</cx:pt>
          <cx:pt idx="5185">1.1000000000000001</cx:pt>
          <cx:pt idx="5186">1.1000000000000001</cx:pt>
          <cx:pt idx="5187">1.1000000000000001</cx:pt>
          <cx:pt idx="5188">1.1000000000000001</cx:pt>
          <cx:pt idx="5189">1.1000000000000001</cx:pt>
          <cx:pt idx="5190">1.1000000000000001</cx:pt>
          <cx:pt idx="5191">1.1000000000000001</cx:pt>
          <cx:pt idx="5192">1.1000000000000001</cx:pt>
          <cx:pt idx="5193">1.1000000000000001</cx:pt>
          <cx:pt idx="5194">1.1000000000000001</cx:pt>
          <cx:pt idx="5195">1.1000000000000001</cx:pt>
          <cx:pt idx="5196">1.1000000000000001</cx:pt>
          <cx:pt idx="5197">1.1000000000000001</cx:pt>
          <cx:pt idx="5198">1.1000000000000001</cx:pt>
          <cx:pt idx="5199">1.1000000000000001</cx:pt>
          <cx:pt idx="5200">1.1000000000000001</cx:pt>
          <cx:pt idx="5201">1.1000000000000001</cx:pt>
          <cx:pt idx="5202">1.1000000000000001</cx:pt>
          <cx:pt idx="5203">1.1000000000000001</cx:pt>
          <cx:pt idx="5204">1.1000000000000001</cx:pt>
          <cx:pt idx="5205">1.1000000000000001</cx:pt>
          <cx:pt idx="5206">1.1000000000000001</cx:pt>
          <cx:pt idx="5207">1.1000000000000001</cx:pt>
          <cx:pt idx="5208">1.1000000000000001</cx:pt>
          <cx:pt idx="5209">1.1000000000000001</cx:pt>
          <cx:pt idx="5210">1.1000000000000001</cx:pt>
          <cx:pt idx="5211">1.1000000000000001</cx:pt>
          <cx:pt idx="5212">1.1000000000000001</cx:pt>
          <cx:pt idx="5213">1.1000000000000001</cx:pt>
          <cx:pt idx="5214">1.1000000000000001</cx:pt>
          <cx:pt idx="5215">1.1000000000000001</cx:pt>
          <cx:pt idx="5216">1.1000000000000001</cx:pt>
          <cx:pt idx="5217">1.1000000000000001</cx:pt>
          <cx:pt idx="5218">1.1000000000000001</cx:pt>
          <cx:pt idx="5219">1.1000000000000001</cx:pt>
          <cx:pt idx="5220">1.1000000000000001</cx:pt>
          <cx:pt idx="5221">1.1000000000000001</cx:pt>
          <cx:pt idx="5222">1.1000000000000001</cx:pt>
          <cx:pt idx="5223">1.1000000000000001</cx:pt>
          <cx:pt idx="5224">1.1000000000000001</cx:pt>
          <cx:pt idx="5225">1.1000000000000001</cx:pt>
          <cx:pt idx="5226">1.1000000000000001</cx:pt>
          <cx:pt idx="5227">1.1000000000000001</cx:pt>
          <cx:pt idx="5228">1.1000000000000001</cx:pt>
          <cx:pt idx="5229">1.1000000000000001</cx:pt>
          <cx:pt idx="5230">1.1000000000000001</cx:pt>
          <cx:pt idx="5231">1.1000000000000001</cx:pt>
          <cx:pt idx="5232">1.1000000000000001</cx:pt>
          <cx:pt idx="5233">1.1000000000000001</cx:pt>
          <cx:pt idx="5234">1.1000000000000001</cx:pt>
          <cx:pt idx="5235">1.1000000000000001</cx:pt>
          <cx:pt idx="5236">1.1000000000000001</cx:pt>
          <cx:pt idx="5237">1.1000000000000001</cx:pt>
          <cx:pt idx="5238">1.1000000000000001</cx:pt>
          <cx:pt idx="5239">1.1000000000000001</cx:pt>
          <cx:pt idx="5240">1.1000000000000001</cx:pt>
          <cx:pt idx="5241">1.1000000000000001</cx:pt>
          <cx:pt idx="5242">1.1000000000000001</cx:pt>
          <cx:pt idx="5243">1.1000000000000001</cx:pt>
          <cx:pt idx="5244">1.1000000000000001</cx:pt>
          <cx:pt idx="5245">1.1000000000000001</cx:pt>
          <cx:pt idx="5246">1.1000000000000001</cx:pt>
          <cx:pt idx="5247">1.1000000000000001</cx:pt>
          <cx:pt idx="5248">1.1000000000000001</cx:pt>
          <cx:pt idx="5249">1.1000000000000001</cx:pt>
          <cx:pt idx="5250">1.1000000000000001</cx:pt>
          <cx:pt idx="5251">1.1000000000000001</cx:pt>
          <cx:pt idx="5252">1.1000000000000001</cx:pt>
          <cx:pt idx="5253">1.1000000000000001</cx:pt>
          <cx:pt idx="5254">1.1000000000000001</cx:pt>
          <cx:pt idx="5255">1.1000000000000001</cx:pt>
          <cx:pt idx="5256">1.1000000000000001</cx:pt>
          <cx:pt idx="5257">1.1000000000000001</cx:pt>
          <cx:pt idx="5258">1.1000000000000001</cx:pt>
          <cx:pt idx="5259">1.1000000000000001</cx:pt>
          <cx:pt idx="5260">1.1000000000000001</cx:pt>
          <cx:pt idx="5261">1.1000000000000001</cx:pt>
          <cx:pt idx="5262">1.1000000000000001</cx:pt>
          <cx:pt idx="5263">1.1000000000000001</cx:pt>
          <cx:pt idx="5264">1.1000000000000001</cx:pt>
          <cx:pt idx="5265">1.1000000000000001</cx:pt>
          <cx:pt idx="5266">1.1000000000000001</cx:pt>
          <cx:pt idx="5267">1.1000000000000001</cx:pt>
          <cx:pt idx="5268">1.1000000000000001</cx:pt>
          <cx:pt idx="5269">1.1000000000000001</cx:pt>
          <cx:pt idx="5270">1.1000000000000001</cx:pt>
          <cx:pt idx="5271">1.1000000000000001</cx:pt>
          <cx:pt idx="5272">1.1000000000000001</cx:pt>
          <cx:pt idx="5273">1.1000000000000001</cx:pt>
          <cx:pt idx="5274">1.1000000000000001</cx:pt>
          <cx:pt idx="5275">1.1000000000000001</cx:pt>
          <cx:pt idx="5276">1.1000000000000001</cx:pt>
          <cx:pt idx="5277">1.1000000000000001</cx:pt>
          <cx:pt idx="5278">1.1000000000000001</cx:pt>
          <cx:pt idx="5279">1.1000000000000001</cx:pt>
          <cx:pt idx="5280">1.1000000000000001</cx:pt>
          <cx:pt idx="5281">1.1000000000000001</cx:pt>
          <cx:pt idx="5282">1.1000000000000001</cx:pt>
          <cx:pt idx="5283">1.1000000000000001</cx:pt>
          <cx:pt idx="5284">1.1000000000000001</cx:pt>
          <cx:pt idx="5285">1.1000000000000001</cx:pt>
          <cx:pt idx="5286">1.1000000000000001</cx:pt>
          <cx:pt idx="5287">1.1000000000000001</cx:pt>
          <cx:pt idx="5288">1.1000000000000001</cx:pt>
          <cx:pt idx="5289">1.1000000000000001</cx:pt>
          <cx:pt idx="5290">1.1000000000000001</cx:pt>
          <cx:pt idx="5291">1.1000000000000001</cx:pt>
          <cx:pt idx="5292">1.1000000000000001</cx:pt>
          <cx:pt idx="5293">1.1000000000000001</cx:pt>
          <cx:pt idx="5294">1.1000000000000001</cx:pt>
          <cx:pt idx="5295">1.1000000000000001</cx:pt>
          <cx:pt idx="5296">1.1000000000000001</cx:pt>
          <cx:pt idx="5297">1.1000000000000001</cx:pt>
          <cx:pt idx="5298">1.1000000000000001</cx:pt>
          <cx:pt idx="5299">1.1000000000000001</cx:pt>
          <cx:pt idx="5300">1.1000000000000001</cx:pt>
          <cx:pt idx="5301">1.1000000000000001</cx:pt>
          <cx:pt idx="5302">1.1000000000000001</cx:pt>
          <cx:pt idx="5303">1.1000000000000001</cx:pt>
          <cx:pt idx="5304">1.1000000000000001</cx:pt>
          <cx:pt idx="5305">1.1000000000000001</cx:pt>
          <cx:pt idx="5306">1.1000000000000001</cx:pt>
          <cx:pt idx="5307">1.1000000000000001</cx:pt>
          <cx:pt idx="5308">1.1000000000000001</cx:pt>
          <cx:pt idx="5309">1.1000000000000001</cx:pt>
          <cx:pt idx="5310">1.1000000000000001</cx:pt>
          <cx:pt idx="5311">1.1000000000000001</cx:pt>
          <cx:pt idx="5312">1.1000000000000001</cx:pt>
          <cx:pt idx="5313">1.1000000000000001</cx:pt>
          <cx:pt idx="5314">1.1000000000000001</cx:pt>
          <cx:pt idx="5315">1.1000000000000001</cx:pt>
          <cx:pt idx="5316">1.1000000000000001</cx:pt>
          <cx:pt idx="5317">1.1000000000000001</cx:pt>
          <cx:pt idx="5318">1.1000000000000001</cx:pt>
          <cx:pt idx="5319">1.1000000000000001</cx:pt>
          <cx:pt idx="5320">1.1000000000000001</cx:pt>
          <cx:pt idx="5321">1.1000000000000001</cx:pt>
          <cx:pt idx="5322">1.1000000000000001</cx:pt>
          <cx:pt idx="5323">1.1000000000000001</cx:pt>
          <cx:pt idx="5324">1.1000000000000001</cx:pt>
          <cx:pt idx="5325">1.1000000000000001</cx:pt>
          <cx:pt idx="5326">1.1000000000000001</cx:pt>
          <cx:pt idx="5327">1.1000000000000001</cx:pt>
          <cx:pt idx="5328">1.1000000000000001</cx:pt>
          <cx:pt idx="5329">1.1000000000000001</cx:pt>
          <cx:pt idx="5330">1.1000000000000001</cx:pt>
          <cx:pt idx="5331">1.1000000000000001</cx:pt>
          <cx:pt idx="5332">1.1000000000000001</cx:pt>
          <cx:pt idx="5333">1.1000000000000001</cx:pt>
          <cx:pt idx="5334">1.1000000000000001</cx:pt>
          <cx:pt idx="5335">1.1000000000000001</cx:pt>
          <cx:pt idx="5336">1.1000000000000001</cx:pt>
          <cx:pt idx="5337">1.1000000000000001</cx:pt>
          <cx:pt idx="5338">1.1000000000000001</cx:pt>
          <cx:pt idx="5339">1.1000000000000001</cx:pt>
          <cx:pt idx="5340">1.1000000000000001</cx:pt>
          <cx:pt idx="5341">1.1000000000000001</cx:pt>
          <cx:pt idx="5342">1.1000000000000001</cx:pt>
          <cx:pt idx="5343">1.1000000000000001</cx:pt>
          <cx:pt idx="5344">1.1000000000000001</cx:pt>
          <cx:pt idx="5345">1.1000000000000001</cx:pt>
          <cx:pt idx="5346">1.1000000000000001</cx:pt>
          <cx:pt idx="5347">1.1000000000000001</cx:pt>
          <cx:pt idx="5348">1.1000000000000001</cx:pt>
          <cx:pt idx="5349">1.1000000000000001</cx:pt>
          <cx:pt idx="5350">1.1000000000000001</cx:pt>
          <cx:pt idx="5351">1.1000000000000001</cx:pt>
          <cx:pt idx="5352">1.1000000000000001</cx:pt>
          <cx:pt idx="5353">1.1000000000000001</cx:pt>
          <cx:pt idx="5354">1.1000000000000001</cx:pt>
          <cx:pt idx="5355">1.1000000000000001</cx:pt>
          <cx:pt idx="5356">1.1000000000000001</cx:pt>
          <cx:pt idx="5357">1.1000000000000001</cx:pt>
          <cx:pt idx="5358">1.1000000000000001</cx:pt>
          <cx:pt idx="5359">1.1000000000000001</cx:pt>
          <cx:pt idx="5360">1.1000000000000001</cx:pt>
          <cx:pt idx="5361">1.1000000000000001</cx:pt>
          <cx:pt idx="5362">1.1000000000000001</cx:pt>
          <cx:pt idx="5363">1.1000000000000001</cx:pt>
          <cx:pt idx="5364">1.1000000000000001</cx:pt>
          <cx:pt idx="5365">1.1000000000000001</cx:pt>
          <cx:pt idx="5366">1.1000000000000001</cx:pt>
          <cx:pt idx="5367">1.1000000000000001</cx:pt>
          <cx:pt idx="5368">1.1000000000000001</cx:pt>
          <cx:pt idx="5369">1.1000000000000001</cx:pt>
          <cx:pt idx="5370">1.1000000000000001</cx:pt>
          <cx:pt idx="5371">1.1000000000000001</cx:pt>
          <cx:pt idx="5372">1.1000000000000001</cx:pt>
          <cx:pt idx="5373">1.1000000000000001</cx:pt>
          <cx:pt idx="5374">1.1000000000000001</cx:pt>
          <cx:pt idx="5375">1.1000000000000001</cx:pt>
          <cx:pt idx="5376">1.1000000000000001</cx:pt>
          <cx:pt idx="5377">1.1000000000000001</cx:pt>
          <cx:pt idx="5378">1.1000000000000001</cx:pt>
          <cx:pt idx="5379">1.1000000000000001</cx:pt>
          <cx:pt idx="5380">1.1000000000000001</cx:pt>
          <cx:pt idx="5381">1.1000000000000001</cx:pt>
          <cx:pt idx="5382">1.1000000000000001</cx:pt>
          <cx:pt idx="5383">1.1000000000000001</cx:pt>
          <cx:pt idx="5384">1.1000000000000001</cx:pt>
          <cx:pt idx="5385">1.1000000000000001</cx:pt>
          <cx:pt idx="5386">1.1000000000000001</cx:pt>
          <cx:pt idx="5387">1.1000000000000001</cx:pt>
          <cx:pt idx="5388">1.1000000000000001</cx:pt>
          <cx:pt idx="5389">1.1000000000000001</cx:pt>
          <cx:pt idx="5390">1.1000000000000001</cx:pt>
          <cx:pt idx="5391">1.1000000000000001</cx:pt>
          <cx:pt idx="5392">1.1000000000000001</cx:pt>
          <cx:pt idx="5393">1.1000000000000001</cx:pt>
          <cx:pt idx="5394">1.1000000000000001</cx:pt>
          <cx:pt idx="5395">1.1000000000000001</cx:pt>
          <cx:pt idx="5396">1.1000000000000001</cx:pt>
          <cx:pt idx="5397">1.1000000000000001</cx:pt>
          <cx:pt idx="5398">1.1000000000000001</cx:pt>
          <cx:pt idx="5399">1.1000000000000001</cx:pt>
          <cx:pt idx="5400">1.1000000000000001</cx:pt>
          <cx:pt idx="5401">1.1000000000000001</cx:pt>
          <cx:pt idx="5402">1.1000000000000001</cx:pt>
          <cx:pt idx="5403">1.1000000000000001</cx:pt>
          <cx:pt idx="5404">1.1000000000000001</cx:pt>
          <cx:pt idx="5405">1.1000000000000001</cx:pt>
          <cx:pt idx="5406">1.1000000000000001</cx:pt>
          <cx:pt idx="5407">1.1000000000000001</cx:pt>
          <cx:pt idx="5408">1.1000000000000001</cx:pt>
          <cx:pt idx="5409">1.1000000000000001</cx:pt>
          <cx:pt idx="5410">1.1000000000000001</cx:pt>
          <cx:pt idx="5411">1.1000000000000001</cx:pt>
          <cx:pt idx="5412">1.1000000000000001</cx:pt>
          <cx:pt idx="5413">1.1000000000000001</cx:pt>
          <cx:pt idx="5414">1.1000000000000001</cx:pt>
          <cx:pt idx="5415">1.1000000000000001</cx:pt>
          <cx:pt idx="5416">1.1000000000000001</cx:pt>
          <cx:pt idx="5417">1.1000000000000001</cx:pt>
          <cx:pt idx="5418">1.1000000000000001</cx:pt>
          <cx:pt idx="5419">1.1000000000000001</cx:pt>
          <cx:pt idx="5420">1.1000000000000001</cx:pt>
          <cx:pt idx="5421">1.1000000000000001</cx:pt>
          <cx:pt idx="5422">1.1000000000000001</cx:pt>
          <cx:pt idx="5423">1.1000000000000001</cx:pt>
          <cx:pt idx="5424">1.1000000000000001</cx:pt>
          <cx:pt idx="5425">1.1000000000000001</cx:pt>
          <cx:pt idx="5426">1.1000000000000001</cx:pt>
          <cx:pt idx="5427">1.1000000000000001</cx:pt>
          <cx:pt idx="5428">1.1000000000000001</cx:pt>
          <cx:pt idx="5429">1.1000000000000001</cx:pt>
          <cx:pt idx="5430">1.1000000000000001</cx:pt>
          <cx:pt idx="5431">1.1000000000000001</cx:pt>
          <cx:pt idx="5432">1.1000000000000001</cx:pt>
          <cx:pt idx="5433">1.1000000000000001</cx:pt>
          <cx:pt idx="5434">1.1000000000000001</cx:pt>
          <cx:pt idx="5435">1.1000000000000001</cx:pt>
          <cx:pt idx="5436">1.1000000000000001</cx:pt>
          <cx:pt idx="5437">1.1000000000000001</cx:pt>
          <cx:pt idx="5438">1.1000000000000001</cx:pt>
          <cx:pt idx="5439">1.1000000000000001</cx:pt>
          <cx:pt idx="5440">1.1000000000000001</cx:pt>
          <cx:pt idx="5441">1.1000000000000001</cx:pt>
          <cx:pt idx="5442">1.1000000000000001</cx:pt>
          <cx:pt idx="5443">1.1000000000000001</cx:pt>
          <cx:pt idx="5444">1.1000000000000001</cx:pt>
          <cx:pt idx="5445">1.1000000000000001</cx:pt>
          <cx:pt idx="5446">1.1000000000000001</cx:pt>
          <cx:pt idx="5447">1.1000000000000001</cx:pt>
          <cx:pt idx="5448">1.1000000000000001</cx:pt>
          <cx:pt idx="5449">1.1000000000000001</cx:pt>
          <cx:pt idx="5450">1.1000000000000001</cx:pt>
          <cx:pt idx="5451">1.1000000000000001</cx:pt>
          <cx:pt idx="5452">1.1000000000000001</cx:pt>
          <cx:pt idx="5453">1.1000000000000001</cx:pt>
          <cx:pt idx="5454">1.1000000000000001</cx:pt>
          <cx:pt idx="5455">1.1000000000000001</cx:pt>
          <cx:pt idx="5456">1.1000000000000001</cx:pt>
          <cx:pt idx="5457">1.1000000000000001</cx:pt>
          <cx:pt idx="5458">1.1000000000000001</cx:pt>
          <cx:pt idx="5459">1.1000000000000001</cx:pt>
          <cx:pt idx="5460">1.1000000000000001</cx:pt>
          <cx:pt idx="5461">1.1000000000000001</cx:pt>
          <cx:pt idx="5462">1.1000000000000001</cx:pt>
          <cx:pt idx="5463">1.1000000000000001</cx:pt>
          <cx:pt idx="5464">1.1000000000000001</cx:pt>
          <cx:pt idx="5465">1.1000000000000001</cx:pt>
          <cx:pt idx="5466">1.1000000000000001</cx:pt>
          <cx:pt idx="5467">1.1000000000000001</cx:pt>
          <cx:pt idx="5468">1.1000000000000001</cx:pt>
          <cx:pt idx="5469">1.1000000000000001</cx:pt>
          <cx:pt idx="5470">1.1000000000000001</cx:pt>
          <cx:pt idx="5471">1.1000000000000001</cx:pt>
          <cx:pt idx="5472">1.1000000000000001</cx:pt>
          <cx:pt idx="5473">1.1000000000000001</cx:pt>
          <cx:pt idx="5474">1.1000000000000001</cx:pt>
          <cx:pt idx="5475">1.1000000000000001</cx:pt>
          <cx:pt idx="5476">1.1000000000000001</cx:pt>
          <cx:pt idx="5477">1.1000000000000001</cx:pt>
          <cx:pt idx="5478">1.1000000000000001</cx:pt>
          <cx:pt idx="5479">1.1000000000000001</cx:pt>
          <cx:pt idx="5480">1.1000000000000001</cx:pt>
          <cx:pt idx="5481">1.1000000000000001</cx:pt>
          <cx:pt idx="5482">1.1000000000000001</cx:pt>
          <cx:pt idx="5483">1.1000000000000001</cx:pt>
          <cx:pt idx="5484">1.1000000000000001</cx:pt>
          <cx:pt idx="5485">1.1000000000000001</cx:pt>
          <cx:pt idx="5486">1.1000000000000001</cx:pt>
          <cx:pt idx="5487">1.1000000000000001</cx:pt>
          <cx:pt idx="5488">1.1000000000000001</cx:pt>
          <cx:pt idx="5489">1.1000000000000001</cx:pt>
          <cx:pt idx="5490">1.1000000000000001</cx:pt>
          <cx:pt idx="5491">1.1000000000000001</cx:pt>
          <cx:pt idx="5492">1.1000000000000001</cx:pt>
          <cx:pt idx="5493">1.1000000000000001</cx:pt>
          <cx:pt idx="5494">1.1000000000000001</cx:pt>
          <cx:pt idx="5495">1.1000000000000001</cx:pt>
          <cx:pt idx="5496">1.1000000000000001</cx:pt>
          <cx:pt idx="5497">1.1000000000000001</cx:pt>
          <cx:pt idx="5498">1.1000000000000001</cx:pt>
          <cx:pt idx="5499">1.1000000000000001</cx:pt>
          <cx:pt idx="5500">1.1000000000000001</cx:pt>
          <cx:pt idx="5501">1.1000000000000001</cx:pt>
          <cx:pt idx="5502">1.1000000000000001</cx:pt>
          <cx:pt idx="5503">1.1000000000000001</cx:pt>
          <cx:pt idx="5504">1.1000000000000001</cx:pt>
          <cx:pt idx="5505">1.1000000000000001</cx:pt>
          <cx:pt idx="5506">1.1000000000000001</cx:pt>
          <cx:pt idx="5507">1.1000000000000001</cx:pt>
          <cx:pt idx="5508">1.1000000000000001</cx:pt>
          <cx:pt idx="5509">1.1000000000000001</cx:pt>
          <cx:pt idx="5510">1.1000000000000001</cx:pt>
          <cx:pt idx="5511">1.1000000000000001</cx:pt>
          <cx:pt idx="5512">1.1000000000000001</cx:pt>
          <cx:pt idx="5513">1.1000000000000001</cx:pt>
          <cx:pt idx="5514">1.1000000000000001</cx:pt>
          <cx:pt idx="5515">1.1000000000000001</cx:pt>
          <cx:pt idx="5516">1.1000000000000001</cx:pt>
          <cx:pt idx="5517">1.1000000000000001</cx:pt>
          <cx:pt idx="5518">1.1000000000000001</cx:pt>
          <cx:pt idx="5519">1.1000000000000001</cx:pt>
          <cx:pt idx="5520">1.1000000000000001</cx:pt>
          <cx:pt idx="5521">1.1000000000000001</cx:pt>
          <cx:pt idx="5522">1.1000000000000001</cx:pt>
          <cx:pt idx="5523">1.1000000000000001</cx:pt>
          <cx:pt idx="5524">1.1000000000000001</cx:pt>
          <cx:pt idx="5525">1.1000000000000001</cx:pt>
          <cx:pt idx="5526">1.1000000000000001</cx:pt>
          <cx:pt idx="5527">1.1000000000000001</cx:pt>
          <cx:pt idx="5528">1.1000000000000001</cx:pt>
          <cx:pt idx="5529">1.1000000000000001</cx:pt>
          <cx:pt idx="5530">1.1000000000000001</cx:pt>
          <cx:pt idx="5531">1.1000000000000001</cx:pt>
          <cx:pt idx="5532">1.1000000000000001</cx:pt>
          <cx:pt idx="5533">1.1000000000000001</cx:pt>
          <cx:pt idx="5534">1.1000000000000001</cx:pt>
          <cx:pt idx="5535">1.1000000000000001</cx:pt>
          <cx:pt idx="5536">1.1000000000000001</cx:pt>
          <cx:pt idx="5537">1.1000000000000001</cx:pt>
          <cx:pt idx="5538">1.1000000000000001</cx:pt>
          <cx:pt idx="5539">1.1000000000000001</cx:pt>
          <cx:pt idx="5540">1.1000000000000001</cx:pt>
          <cx:pt idx="5541">1.1000000000000001</cx:pt>
          <cx:pt idx="5542">1.1000000000000001</cx:pt>
          <cx:pt idx="5543">1.1000000000000001</cx:pt>
          <cx:pt idx="5544">1.1000000000000001</cx:pt>
          <cx:pt idx="5545">1.1000000000000001</cx:pt>
          <cx:pt idx="5546">1.1000000000000001</cx:pt>
          <cx:pt idx="5547">1.1000000000000001</cx:pt>
          <cx:pt idx="5548">1.1000000000000001</cx:pt>
          <cx:pt idx="5549">1.1000000000000001</cx:pt>
          <cx:pt idx="5550">1.1000000000000001</cx:pt>
          <cx:pt idx="5551">1.1000000000000001</cx:pt>
          <cx:pt idx="5552">1.1000000000000001</cx:pt>
          <cx:pt idx="5553">1.1000000000000001</cx:pt>
          <cx:pt idx="5554">1.1000000000000001</cx:pt>
          <cx:pt idx="5555">1.1000000000000001</cx:pt>
          <cx:pt idx="5556">1.1000000000000001</cx:pt>
          <cx:pt idx="5557">1.1000000000000001</cx:pt>
          <cx:pt idx="5558">1.1000000000000001</cx:pt>
          <cx:pt idx="5559">1.1000000000000001</cx:pt>
          <cx:pt idx="5560">1.1000000000000001</cx:pt>
          <cx:pt idx="5561">1.1000000000000001</cx:pt>
          <cx:pt idx="5562">1.1000000000000001</cx:pt>
          <cx:pt idx="5563">1.1000000000000001</cx:pt>
          <cx:pt idx="5564">1.1000000000000001</cx:pt>
          <cx:pt idx="5565">1.1000000000000001</cx:pt>
          <cx:pt idx="5566">1.1000000000000001</cx:pt>
          <cx:pt idx="5567">1.1000000000000001</cx:pt>
          <cx:pt idx="5568">1.1000000000000001</cx:pt>
          <cx:pt idx="5569">1.1000000000000001</cx:pt>
          <cx:pt idx="5570">1.1000000000000001</cx:pt>
          <cx:pt idx="5571">1.1000000000000001</cx:pt>
          <cx:pt idx="5572">1.1000000000000001</cx:pt>
          <cx:pt idx="5573">1.1000000000000001</cx:pt>
          <cx:pt idx="5574">1.1000000000000001</cx:pt>
          <cx:pt idx="5575">1.1000000000000001</cx:pt>
          <cx:pt idx="5576">1.1000000000000001</cx:pt>
          <cx:pt idx="5577">1.1000000000000001</cx:pt>
          <cx:pt idx="5578">1.1000000000000001</cx:pt>
          <cx:pt idx="5579">1.1000000000000001</cx:pt>
          <cx:pt idx="5580">1.1000000000000001</cx:pt>
          <cx:pt idx="5581">1.1000000000000001</cx:pt>
          <cx:pt idx="5582">1.1000000000000001</cx:pt>
          <cx:pt idx="5583">1.1000000000000001</cx:pt>
          <cx:pt idx="5584">1.1000000000000001</cx:pt>
          <cx:pt idx="5585">1.1000000000000001</cx:pt>
          <cx:pt idx="5586">1.1000000000000001</cx:pt>
          <cx:pt idx="5587">1.1000000000000001</cx:pt>
          <cx:pt idx="5588">1.1000000000000001</cx:pt>
          <cx:pt idx="5589">1.1000000000000001</cx:pt>
          <cx:pt idx="5590">1.1000000000000001</cx:pt>
          <cx:pt idx="5591">1.1000000000000001</cx:pt>
          <cx:pt idx="5592">1.1000000000000001</cx:pt>
          <cx:pt idx="5593">1.1000000000000001</cx:pt>
          <cx:pt idx="5594">1.1000000000000001</cx:pt>
          <cx:pt idx="5595">1.1000000000000001</cx:pt>
          <cx:pt idx="5596">1.1000000000000001</cx:pt>
          <cx:pt idx="5597">1.1000000000000001</cx:pt>
          <cx:pt idx="5598">1.1000000000000001</cx:pt>
          <cx:pt idx="5599">1.1000000000000001</cx:pt>
          <cx:pt idx="5600">1.1000000000000001</cx:pt>
          <cx:pt idx="5601">1.1000000000000001</cx:pt>
          <cx:pt idx="5602">1.1000000000000001</cx:pt>
          <cx:pt idx="5603">1.1000000000000001</cx:pt>
          <cx:pt idx="5604">1.1000000000000001</cx:pt>
          <cx:pt idx="5605">1.1000000000000001</cx:pt>
          <cx:pt idx="5606">1.1000000000000001</cx:pt>
          <cx:pt idx="5607">1.1000000000000001</cx:pt>
          <cx:pt idx="5608">1.1000000000000001</cx:pt>
          <cx:pt idx="5609">1.1000000000000001</cx:pt>
          <cx:pt idx="5610">1.1000000000000001</cx:pt>
          <cx:pt idx="5611">1.1000000000000001</cx:pt>
          <cx:pt idx="5612">1.1000000000000001</cx:pt>
          <cx:pt idx="5613">1.1000000000000001</cx:pt>
          <cx:pt idx="5614">1.1000000000000001</cx:pt>
          <cx:pt idx="5615">1.1000000000000001</cx:pt>
          <cx:pt idx="5616">1.1000000000000001</cx:pt>
          <cx:pt idx="5617">1.1000000000000001</cx:pt>
          <cx:pt idx="5618">1.1000000000000001</cx:pt>
          <cx:pt idx="5619">1.1000000000000001</cx:pt>
          <cx:pt idx="5620">1.1000000000000001</cx:pt>
          <cx:pt idx="5621">1.1000000000000001</cx:pt>
          <cx:pt idx="5622">1.1000000000000001</cx:pt>
          <cx:pt idx="5623">1.1000000000000001</cx:pt>
          <cx:pt idx="5624">1.1000000000000001</cx:pt>
          <cx:pt idx="5625">1.1000000000000001</cx:pt>
          <cx:pt idx="5626">1.1000000000000001</cx:pt>
          <cx:pt idx="5627">1.1000000000000001</cx:pt>
          <cx:pt idx="5628">1.1000000000000001</cx:pt>
          <cx:pt idx="5629">1.1000000000000001</cx:pt>
          <cx:pt idx="5630">1.1000000000000001</cx:pt>
          <cx:pt idx="5631">1.1000000000000001</cx:pt>
          <cx:pt idx="5632">1.1000000000000001</cx:pt>
          <cx:pt idx="5633">1.1000000000000001</cx:pt>
          <cx:pt idx="5634">1.1000000000000001</cx:pt>
          <cx:pt idx="5635">1.1000000000000001</cx:pt>
          <cx:pt idx="5636">1.1000000000000001</cx:pt>
          <cx:pt idx="5637">1.1000000000000001</cx:pt>
          <cx:pt idx="5638">1.1000000000000001</cx:pt>
          <cx:pt idx="5639">1.1000000000000001</cx:pt>
          <cx:pt idx="5640">1.1000000000000001</cx:pt>
          <cx:pt idx="5641">1.1000000000000001</cx:pt>
          <cx:pt idx="5642">1.1000000000000001</cx:pt>
          <cx:pt idx="5643">1.1000000000000001</cx:pt>
          <cx:pt idx="5644">1.1000000000000001</cx:pt>
          <cx:pt idx="5645">1.1000000000000001</cx:pt>
          <cx:pt idx="5646">1.1000000000000001</cx:pt>
          <cx:pt idx="5647">1.1000000000000001</cx:pt>
          <cx:pt idx="5648">1.1000000000000001</cx:pt>
          <cx:pt idx="5649">1.1000000000000001</cx:pt>
          <cx:pt idx="5650">1.1000000000000001</cx:pt>
          <cx:pt idx="5651">1.1000000000000001</cx:pt>
          <cx:pt idx="5652">1.1000000000000001</cx:pt>
          <cx:pt idx="5653">1.1000000000000001</cx:pt>
          <cx:pt idx="5654">1.1000000000000001</cx:pt>
          <cx:pt idx="5655">1.1000000000000001</cx:pt>
          <cx:pt idx="5656">1.1000000000000001</cx:pt>
          <cx:pt idx="5657">1.1000000000000001</cx:pt>
          <cx:pt idx="5658">1.1000000000000001</cx:pt>
          <cx:pt idx="5659">1.1000000000000001</cx:pt>
          <cx:pt idx="5660">1.1000000000000001</cx:pt>
          <cx:pt idx="5661">1.1000000000000001</cx:pt>
          <cx:pt idx="5662">1.1000000000000001</cx:pt>
          <cx:pt idx="5663">1.1000000000000001</cx:pt>
          <cx:pt idx="5664">1.1000000000000001</cx:pt>
          <cx:pt idx="5665">1.1000000000000001</cx:pt>
          <cx:pt idx="5666">1.1000000000000001</cx:pt>
          <cx:pt idx="5667">1.1000000000000001</cx:pt>
          <cx:pt idx="5668">1.1000000000000001</cx:pt>
          <cx:pt idx="5669">1.1000000000000001</cx:pt>
          <cx:pt idx="5670">1.1000000000000001</cx:pt>
          <cx:pt idx="5671">1.1000000000000001</cx:pt>
          <cx:pt idx="5672">1.1000000000000001</cx:pt>
          <cx:pt idx="5673">1.1000000000000001</cx:pt>
          <cx:pt idx="5674">1.1000000000000001</cx:pt>
          <cx:pt idx="5675">1.1000000000000001</cx:pt>
          <cx:pt idx="5676">1.1000000000000001</cx:pt>
          <cx:pt idx="5677">1.1000000000000001</cx:pt>
          <cx:pt idx="5678">1.1000000000000001</cx:pt>
          <cx:pt idx="5679">1.1000000000000001</cx:pt>
          <cx:pt idx="5680">1.1000000000000001</cx:pt>
          <cx:pt idx="5681">1.1000000000000001</cx:pt>
          <cx:pt idx="5682">1.1000000000000001</cx:pt>
          <cx:pt idx="5683">1.1000000000000001</cx:pt>
          <cx:pt idx="5684">1.1000000000000001</cx:pt>
          <cx:pt idx="5685">1.1000000000000001</cx:pt>
          <cx:pt idx="5686">1.1000000000000001</cx:pt>
          <cx:pt idx="5687">1.1000000000000001</cx:pt>
          <cx:pt idx="5688">1.1000000000000001</cx:pt>
          <cx:pt idx="5689">1.1000000000000001</cx:pt>
          <cx:pt idx="5690">1.1000000000000001</cx:pt>
          <cx:pt idx="5691">1.1000000000000001</cx:pt>
          <cx:pt idx="5692">1.1000000000000001</cx:pt>
          <cx:pt idx="5693">1.1000000000000001</cx:pt>
          <cx:pt idx="5694">1.1000000000000001</cx:pt>
          <cx:pt idx="5695">1.1000000000000001</cx:pt>
          <cx:pt idx="5696">1.1000000000000001</cx:pt>
          <cx:pt idx="5697">1.1000000000000001</cx:pt>
          <cx:pt idx="5698">1.1000000000000001</cx:pt>
          <cx:pt idx="5699">1.1000000000000001</cx:pt>
          <cx:pt idx="5700">1.1000000000000001</cx:pt>
          <cx:pt idx="5701">1.1000000000000001</cx:pt>
          <cx:pt idx="5702">1.1000000000000001</cx:pt>
          <cx:pt idx="5703">1.1000000000000001</cx:pt>
          <cx:pt idx="5704">1.1000000000000001</cx:pt>
          <cx:pt idx="5705">1.1000000000000001</cx:pt>
          <cx:pt idx="5706">1.1000000000000001</cx:pt>
          <cx:pt idx="5707">1.1000000000000001</cx:pt>
          <cx:pt idx="5708">1.1000000000000001</cx:pt>
          <cx:pt idx="5709">1.1000000000000001</cx:pt>
          <cx:pt idx="5710">1.1000000000000001</cx:pt>
          <cx:pt idx="5711">1.1000000000000001</cx:pt>
          <cx:pt idx="5712">1.1000000000000001</cx:pt>
          <cx:pt idx="5713">1.1000000000000001</cx:pt>
          <cx:pt idx="5714">1.1000000000000001</cx:pt>
          <cx:pt idx="5715">1.1000000000000001</cx:pt>
          <cx:pt idx="5716">1.1000000000000001</cx:pt>
          <cx:pt idx="5717">1.1000000000000001</cx:pt>
          <cx:pt idx="5718">1.1000000000000001</cx:pt>
          <cx:pt idx="5719">1.1000000000000001</cx:pt>
          <cx:pt idx="5720">1.1000000000000001</cx:pt>
          <cx:pt idx="5721">1.1000000000000001</cx:pt>
          <cx:pt idx="5722">1.1000000000000001</cx:pt>
          <cx:pt idx="5723">1.1000000000000001</cx:pt>
          <cx:pt idx="5724">1.1000000000000001</cx:pt>
          <cx:pt idx="5725">1.1000000000000001</cx:pt>
          <cx:pt idx="5726">1.1000000000000001</cx:pt>
          <cx:pt idx="5727">1.1000000000000001</cx:pt>
          <cx:pt idx="5728">1.1000000000000001</cx:pt>
          <cx:pt idx="5729">1.1000000000000001</cx:pt>
          <cx:pt idx="5730">1.1000000000000001</cx:pt>
          <cx:pt idx="5731">1.1000000000000001</cx:pt>
          <cx:pt idx="5732">1.1000000000000001</cx:pt>
          <cx:pt idx="5733">1.1000000000000001</cx:pt>
          <cx:pt idx="5734">1.1000000000000001</cx:pt>
          <cx:pt idx="5735">1.1000000000000001</cx:pt>
          <cx:pt idx="5736">1.1000000000000001</cx:pt>
          <cx:pt idx="5737">1.1000000000000001</cx:pt>
          <cx:pt idx="5738">1.1000000000000001</cx:pt>
          <cx:pt idx="5739">1.1000000000000001</cx:pt>
          <cx:pt idx="5740">1.1000000000000001</cx:pt>
          <cx:pt idx="5741">1.1000000000000001</cx:pt>
          <cx:pt idx="5742">1.1000000000000001</cx:pt>
          <cx:pt idx="5743">1.1000000000000001</cx:pt>
          <cx:pt idx="5744">1.1000000000000001</cx:pt>
          <cx:pt idx="5745">1.1000000000000001</cx:pt>
          <cx:pt idx="5746">1.1000000000000001</cx:pt>
          <cx:pt idx="5747">1.1000000000000001</cx:pt>
          <cx:pt idx="5748">1.1000000000000001</cx:pt>
          <cx:pt idx="5749">1.1000000000000001</cx:pt>
          <cx:pt idx="5750">1.1000000000000001</cx:pt>
          <cx:pt idx="5751">1.1000000000000001</cx:pt>
          <cx:pt idx="5752">1.1000000000000001</cx:pt>
          <cx:pt idx="5753">1.1000000000000001</cx:pt>
          <cx:pt idx="5754">1.1000000000000001</cx:pt>
          <cx:pt idx="5755">1.1000000000000001</cx:pt>
          <cx:pt idx="5756">1.1000000000000001</cx:pt>
          <cx:pt idx="5757">1.1000000000000001</cx:pt>
          <cx:pt idx="5758">1.1000000000000001</cx:pt>
          <cx:pt idx="5759">1.1000000000000001</cx:pt>
          <cx:pt idx="5760">1.1000000000000001</cx:pt>
          <cx:pt idx="5761">1.1000000000000001</cx:pt>
          <cx:pt idx="5762">1.1000000000000001</cx:pt>
          <cx:pt idx="5763">1.1000000000000001</cx:pt>
          <cx:pt idx="5764">1.1000000000000001</cx:pt>
          <cx:pt idx="5765">1.1000000000000001</cx:pt>
          <cx:pt idx="5766">1.1000000000000001</cx:pt>
          <cx:pt idx="5767">1.1000000000000001</cx:pt>
          <cx:pt idx="5768">1.1000000000000001</cx:pt>
          <cx:pt idx="5769">1.1000000000000001</cx:pt>
          <cx:pt idx="5770">1.1000000000000001</cx:pt>
          <cx:pt idx="5771">1.1000000000000001</cx:pt>
          <cx:pt idx="5772">1.1000000000000001</cx:pt>
          <cx:pt idx="5773">1.1000000000000001</cx:pt>
          <cx:pt idx="5774">1.1000000000000001</cx:pt>
          <cx:pt idx="5775">1.1000000000000001</cx:pt>
          <cx:pt idx="5776">1.1000000000000001</cx:pt>
          <cx:pt idx="5777">1.1000000000000001</cx:pt>
          <cx:pt idx="5778">1.1000000000000001</cx:pt>
          <cx:pt idx="5779">1.1000000000000001</cx:pt>
          <cx:pt idx="5780">1.1000000000000001</cx:pt>
          <cx:pt idx="5781">1.1000000000000001</cx:pt>
          <cx:pt idx="5782">1.1000000000000001</cx:pt>
          <cx:pt idx="5783">1.1000000000000001</cx:pt>
          <cx:pt idx="5784">1.1000000000000001</cx:pt>
          <cx:pt idx="5785">1.1000000000000001</cx:pt>
          <cx:pt idx="5786">1.1000000000000001</cx:pt>
          <cx:pt idx="5787">1.1000000000000001</cx:pt>
          <cx:pt idx="5788">1.1000000000000001</cx:pt>
          <cx:pt idx="5789">1.1000000000000001</cx:pt>
          <cx:pt idx="5790">1.1000000000000001</cx:pt>
          <cx:pt idx="5791">1.1000000000000001</cx:pt>
          <cx:pt idx="5792">1.1000000000000001</cx:pt>
          <cx:pt idx="5793">1.1000000000000001</cx:pt>
          <cx:pt idx="5794">1.1000000000000001</cx:pt>
          <cx:pt idx="5795">1.1000000000000001</cx:pt>
          <cx:pt idx="5796">1.1000000000000001</cx:pt>
          <cx:pt idx="5797">1.1000000000000001</cx:pt>
          <cx:pt idx="5798">1.1000000000000001</cx:pt>
          <cx:pt idx="5799">1.1000000000000001</cx:pt>
          <cx:pt idx="5800">1.1000000000000001</cx:pt>
          <cx:pt idx="5801">1.1000000000000001</cx:pt>
          <cx:pt idx="5802">1.1000000000000001</cx:pt>
          <cx:pt idx="5803">1.1000000000000001</cx:pt>
          <cx:pt idx="5804">1.1000000000000001</cx:pt>
          <cx:pt idx="5805">1.1000000000000001</cx:pt>
          <cx:pt idx="5806">1.1000000000000001</cx:pt>
          <cx:pt idx="5807">1.1000000000000001</cx:pt>
          <cx:pt idx="5808">1.1000000000000001</cx:pt>
          <cx:pt idx="5809">1.1000000000000001</cx:pt>
          <cx:pt idx="5810">1.1000000000000001</cx:pt>
          <cx:pt idx="5811">1.1000000000000001</cx:pt>
          <cx:pt idx="5812">1.1000000000000001</cx:pt>
          <cx:pt idx="5813">1.1000000000000001</cx:pt>
          <cx:pt idx="5814">1.1000000000000001</cx:pt>
          <cx:pt idx="5815">1.1000000000000001</cx:pt>
          <cx:pt idx="5816">1.1000000000000001</cx:pt>
          <cx:pt idx="5817">1.1000000000000001</cx:pt>
          <cx:pt idx="5818">1.1000000000000001</cx:pt>
          <cx:pt idx="5819">1.1000000000000001</cx:pt>
          <cx:pt idx="5820">1.1000000000000001</cx:pt>
          <cx:pt idx="5821">1.1000000000000001</cx:pt>
          <cx:pt idx="5822">1.1000000000000001</cx:pt>
          <cx:pt idx="5823">1.1000000000000001</cx:pt>
          <cx:pt idx="5824">1.1000000000000001</cx:pt>
          <cx:pt idx="5825">1.1000000000000001</cx:pt>
          <cx:pt idx="5826">1.1000000000000001</cx:pt>
          <cx:pt idx="5827">1.1000000000000001</cx:pt>
          <cx:pt idx="5828">1.1000000000000001</cx:pt>
          <cx:pt idx="5829">1.1000000000000001</cx:pt>
          <cx:pt idx="5830">1.1000000000000001</cx:pt>
          <cx:pt idx="5831">1.1000000000000001</cx:pt>
          <cx:pt idx="5832">1.1000000000000001</cx:pt>
          <cx:pt idx="5833">1.1000000000000001</cx:pt>
          <cx:pt idx="5834">1.1000000000000001</cx:pt>
          <cx:pt idx="5835">1.1000000000000001</cx:pt>
          <cx:pt idx="5836">1.1000000000000001</cx:pt>
          <cx:pt idx="5837">1.1000000000000001</cx:pt>
          <cx:pt idx="5838">1.1000000000000001</cx:pt>
          <cx:pt idx="5839">1.1000000000000001</cx:pt>
          <cx:pt idx="5840">1.1000000000000001</cx:pt>
          <cx:pt idx="5841">1.1000000000000001</cx:pt>
          <cx:pt idx="5842">1.1000000000000001</cx:pt>
          <cx:pt idx="5843">1.1000000000000001</cx:pt>
          <cx:pt idx="5844">1.1000000000000001</cx:pt>
          <cx:pt idx="5845">1.1000000000000001</cx:pt>
          <cx:pt idx="5846">1.1000000000000001</cx:pt>
          <cx:pt idx="5847">1.1000000000000001</cx:pt>
          <cx:pt idx="5848">1.1000000000000001</cx:pt>
          <cx:pt idx="5849">1.1000000000000001</cx:pt>
          <cx:pt idx="5850">1.1000000000000001</cx:pt>
          <cx:pt idx="5851">1.1000000000000001</cx:pt>
          <cx:pt idx="5852">1.1000000000000001</cx:pt>
          <cx:pt idx="5853">1.1000000000000001</cx:pt>
          <cx:pt idx="5854">1.1000000000000001</cx:pt>
          <cx:pt idx="5855">1.1000000000000001</cx:pt>
          <cx:pt idx="5856">1.1000000000000001</cx:pt>
          <cx:pt idx="5857">1.1000000000000001</cx:pt>
          <cx:pt idx="5858">1.1000000000000001</cx:pt>
          <cx:pt idx="5859">1.1000000000000001</cx:pt>
          <cx:pt idx="5860">1.1000000000000001</cx:pt>
          <cx:pt idx="5861">1.1000000000000001</cx:pt>
          <cx:pt idx="5862">1.1000000000000001</cx:pt>
          <cx:pt idx="5863">1.1000000000000001</cx:pt>
          <cx:pt idx="5864">1.1000000000000001</cx:pt>
          <cx:pt idx="5865">1.1000000000000001</cx:pt>
          <cx:pt idx="5866">1.1000000000000001</cx:pt>
          <cx:pt idx="5867">1.1000000000000001</cx:pt>
          <cx:pt idx="5868">1.1000000000000001</cx:pt>
          <cx:pt idx="5869">1.1000000000000001</cx:pt>
          <cx:pt idx="5870">1.1000000000000001</cx:pt>
          <cx:pt idx="5871">1.1000000000000001</cx:pt>
          <cx:pt idx="5872">1.1000000000000001</cx:pt>
          <cx:pt idx="5873">1.1000000000000001</cx:pt>
          <cx:pt idx="5874">1.1000000000000001</cx:pt>
          <cx:pt idx="5875">1.1000000000000001</cx:pt>
          <cx:pt idx="5876">1.1000000000000001</cx:pt>
          <cx:pt idx="5877">1.1000000000000001</cx:pt>
          <cx:pt idx="5878">1.1000000000000001</cx:pt>
          <cx:pt idx="5879">1.1000000000000001</cx:pt>
          <cx:pt idx="5880">1.1000000000000001</cx:pt>
          <cx:pt idx="5881">1.1000000000000001</cx:pt>
          <cx:pt idx="5882">1.1000000000000001</cx:pt>
          <cx:pt idx="5883">1.1000000000000001</cx:pt>
          <cx:pt idx="5884">1.1000000000000001</cx:pt>
          <cx:pt idx="5885">1.1000000000000001</cx:pt>
          <cx:pt idx="5886">1.1000000000000001</cx:pt>
          <cx:pt idx="5887">1.1000000000000001</cx:pt>
          <cx:pt idx="5888">1.1000000000000001</cx:pt>
          <cx:pt idx="5889">1.1000000000000001</cx:pt>
          <cx:pt idx="5890">1.1000000000000001</cx:pt>
          <cx:pt idx="5891">1.1000000000000001</cx:pt>
          <cx:pt idx="5892">1.1000000000000001</cx:pt>
          <cx:pt idx="5893">1.1000000000000001</cx:pt>
          <cx:pt idx="5894">1.1000000000000001</cx:pt>
          <cx:pt idx="5895">1.1000000000000001</cx:pt>
          <cx:pt idx="5896">1.1000000000000001</cx:pt>
          <cx:pt idx="5897">1.1000000000000001</cx:pt>
          <cx:pt idx="5898">1.1000000000000001</cx:pt>
          <cx:pt idx="5899">1.1000000000000001</cx:pt>
          <cx:pt idx="5900">1.1000000000000001</cx:pt>
          <cx:pt idx="5901">1.1000000000000001</cx:pt>
          <cx:pt idx="5902">1.1000000000000001</cx:pt>
          <cx:pt idx="5903">1.1000000000000001</cx:pt>
          <cx:pt idx="5904">1.1000000000000001</cx:pt>
          <cx:pt idx="5905">1.1000000000000001</cx:pt>
          <cx:pt idx="5906">1.1000000000000001</cx:pt>
          <cx:pt idx="5907">1.1000000000000001</cx:pt>
          <cx:pt idx="5908">1.1000000000000001</cx:pt>
          <cx:pt idx="5909">1.1000000000000001</cx:pt>
          <cx:pt idx="5910">1.1000000000000001</cx:pt>
          <cx:pt idx="5911">1.1000000000000001</cx:pt>
          <cx:pt idx="5912">1.1000000000000001</cx:pt>
          <cx:pt idx="5913">1.1000000000000001</cx:pt>
          <cx:pt idx="5914">1.1000000000000001</cx:pt>
          <cx:pt idx="5915">1.1000000000000001</cx:pt>
          <cx:pt idx="5916">1.1000000000000001</cx:pt>
          <cx:pt idx="5917">1.1000000000000001</cx:pt>
          <cx:pt idx="5918">1.1000000000000001</cx:pt>
          <cx:pt idx="5919">1.1000000000000001</cx:pt>
          <cx:pt idx="5920">1.1000000000000001</cx:pt>
          <cx:pt idx="5921">1.1000000000000001</cx:pt>
          <cx:pt idx="5922">1.1000000000000001</cx:pt>
          <cx:pt idx="5923">1.1000000000000001</cx:pt>
          <cx:pt idx="5924">1.1000000000000001</cx:pt>
          <cx:pt idx="5925">1.1000000000000001</cx:pt>
          <cx:pt idx="5926">1.1000000000000001</cx:pt>
          <cx:pt idx="5927">1.1000000000000001</cx:pt>
          <cx:pt idx="5928">1.1000000000000001</cx:pt>
          <cx:pt idx="5929">1.1000000000000001</cx:pt>
          <cx:pt idx="5930">1.1000000000000001</cx:pt>
          <cx:pt idx="5931">1.1000000000000001</cx:pt>
          <cx:pt idx="5932">1.1000000000000001</cx:pt>
          <cx:pt idx="5933">1.1000000000000001</cx:pt>
          <cx:pt idx="5934">1.1000000000000001</cx:pt>
          <cx:pt idx="5935">1.1000000000000001</cx:pt>
          <cx:pt idx="5936">1.1000000000000001</cx:pt>
          <cx:pt idx="5937">1.1000000000000001</cx:pt>
          <cx:pt idx="5938">1.1000000000000001</cx:pt>
          <cx:pt idx="5939">1.1000000000000001</cx:pt>
          <cx:pt idx="5940">1.1000000000000001</cx:pt>
          <cx:pt idx="5941">1.1000000000000001</cx:pt>
          <cx:pt idx="5942">1.1000000000000001</cx:pt>
          <cx:pt idx="5943">1.1000000000000001</cx:pt>
          <cx:pt idx="5944">1.1000000000000001</cx:pt>
          <cx:pt idx="5945">1.1000000000000001</cx:pt>
          <cx:pt idx="5946">1.1000000000000001</cx:pt>
          <cx:pt idx="5947">1.1000000000000001</cx:pt>
          <cx:pt idx="5948">1.1000000000000001</cx:pt>
          <cx:pt idx="5949">1.1000000000000001</cx:pt>
          <cx:pt idx="5950">1.1000000000000001</cx:pt>
          <cx:pt idx="5951">1.1000000000000001</cx:pt>
          <cx:pt idx="5952">1.1000000000000001</cx:pt>
          <cx:pt idx="5953">1.1000000000000001</cx:pt>
          <cx:pt idx="5954">1.1000000000000001</cx:pt>
          <cx:pt idx="5955">1.1000000000000001</cx:pt>
          <cx:pt idx="5956">1.1000000000000001</cx:pt>
          <cx:pt idx="5957">1.1000000000000001</cx:pt>
          <cx:pt idx="5958">1.1000000000000001</cx:pt>
          <cx:pt idx="5959">1.1000000000000001</cx:pt>
          <cx:pt idx="5960">1.1000000000000001</cx:pt>
          <cx:pt idx="5961">1.1000000000000001</cx:pt>
          <cx:pt idx="5962">1.1000000000000001</cx:pt>
          <cx:pt idx="5963">1.1000000000000001</cx:pt>
          <cx:pt idx="5964">1.1000000000000001</cx:pt>
          <cx:pt idx="5965">1.1000000000000001</cx:pt>
          <cx:pt idx="5966">1.1000000000000001</cx:pt>
          <cx:pt idx="5967">1.1000000000000001</cx:pt>
          <cx:pt idx="5968">1.1000000000000001</cx:pt>
          <cx:pt idx="5969">1.1000000000000001</cx:pt>
          <cx:pt idx="5970">1.1000000000000001</cx:pt>
          <cx:pt idx="5971">1.1000000000000001</cx:pt>
          <cx:pt idx="5972">1.1000000000000001</cx:pt>
          <cx:pt idx="5973">1.1000000000000001</cx:pt>
          <cx:pt idx="5974">1.1000000000000001</cx:pt>
          <cx:pt idx="5975">1.1000000000000001</cx:pt>
          <cx:pt idx="5976">1.1000000000000001</cx:pt>
          <cx:pt idx="5977">1.1000000000000001</cx:pt>
          <cx:pt idx="5978">1.1000000000000001</cx:pt>
          <cx:pt idx="5979">1.1000000000000001</cx:pt>
          <cx:pt idx="5980">1.1000000000000001</cx:pt>
          <cx:pt idx="5981">1.1000000000000001</cx:pt>
          <cx:pt idx="5982">1.1000000000000001</cx:pt>
          <cx:pt idx="5983">1.1000000000000001</cx:pt>
          <cx:pt idx="5984">1.1000000000000001</cx:pt>
          <cx:pt idx="5985">1.1000000000000001</cx:pt>
          <cx:pt idx="5986">1.1000000000000001</cx:pt>
          <cx:pt idx="5987">1.1000000000000001</cx:pt>
          <cx:pt idx="5988">1.1000000000000001</cx:pt>
          <cx:pt idx="5989">1.1000000000000001</cx:pt>
          <cx:pt idx="5990">1.1000000000000001</cx:pt>
          <cx:pt idx="5991">1.1000000000000001</cx:pt>
          <cx:pt idx="5992">1.1000000000000001</cx:pt>
          <cx:pt idx="5993">1.1000000000000001</cx:pt>
          <cx:pt idx="5994">1.1000000000000001</cx:pt>
          <cx:pt idx="5995">1.1000000000000001</cx:pt>
          <cx:pt idx="5996">1.1000000000000001</cx:pt>
          <cx:pt idx="5997">1.1000000000000001</cx:pt>
          <cx:pt idx="5998">1.1000000000000001</cx:pt>
          <cx:pt idx="5999">1.1000000000000001</cx:pt>
          <cx:pt idx="6000">1.1000000000000001</cx:pt>
          <cx:pt idx="6001">1.1000000000000001</cx:pt>
          <cx:pt idx="6002">1.1000000000000001</cx:pt>
          <cx:pt idx="6003">1.1000000000000001</cx:pt>
          <cx:pt idx="6004">1.1000000000000001</cx:pt>
          <cx:pt idx="6005">1.1000000000000001</cx:pt>
          <cx:pt idx="6006">1.1000000000000001</cx:pt>
          <cx:pt idx="6007">1.1000000000000001</cx:pt>
          <cx:pt idx="6008">1.1000000000000001</cx:pt>
          <cx:pt idx="6009">1.1000000000000001</cx:pt>
          <cx:pt idx="6010">1.1000000000000001</cx:pt>
          <cx:pt idx="6011">1.1000000000000001</cx:pt>
          <cx:pt idx="6012">1.1000000000000001</cx:pt>
          <cx:pt idx="6013">1.1000000000000001</cx:pt>
          <cx:pt idx="6014">1.1000000000000001</cx:pt>
          <cx:pt idx="6015">1.1000000000000001</cx:pt>
          <cx:pt idx="6016">1.1000000000000001</cx:pt>
          <cx:pt idx="6017">1.1000000000000001</cx:pt>
          <cx:pt idx="6018">1.1000000000000001</cx:pt>
          <cx:pt idx="6019">1.1000000000000001</cx:pt>
          <cx:pt idx="6020">1.1000000000000001</cx:pt>
          <cx:pt idx="6021">1.1000000000000001</cx:pt>
          <cx:pt idx="6022">1.1000000000000001</cx:pt>
          <cx:pt idx="6023">1.1000000000000001</cx:pt>
          <cx:pt idx="6024">1.1000000000000001</cx:pt>
          <cx:pt idx="6025">1.1000000000000001</cx:pt>
          <cx:pt idx="6026">1.1000000000000001</cx:pt>
          <cx:pt idx="6027">1.1000000000000001</cx:pt>
          <cx:pt idx="6028">1.1000000000000001</cx:pt>
          <cx:pt idx="6029">1.1000000000000001</cx:pt>
          <cx:pt idx="6030">1.1000000000000001</cx:pt>
          <cx:pt idx="6031">1.1000000000000001</cx:pt>
          <cx:pt idx="6032">1.1000000000000001</cx:pt>
          <cx:pt idx="6033">1.1000000000000001</cx:pt>
          <cx:pt idx="6034">1.1000000000000001</cx:pt>
          <cx:pt idx="6035">1.1000000000000001</cx:pt>
          <cx:pt idx="6036">1.1000000000000001</cx:pt>
          <cx:pt idx="6037">1.1000000000000001</cx:pt>
          <cx:pt idx="6038">1.1000000000000001</cx:pt>
          <cx:pt idx="6039">1.1000000000000001</cx:pt>
          <cx:pt idx="6040">1.1000000000000001</cx:pt>
          <cx:pt idx="6041">1.1000000000000001</cx:pt>
          <cx:pt idx="6042">1.1000000000000001</cx:pt>
          <cx:pt idx="6043">1.1000000000000001</cx:pt>
          <cx:pt idx="6044">1.1000000000000001</cx:pt>
          <cx:pt idx="6045">1.1000000000000001</cx:pt>
          <cx:pt idx="6046">1.1000000000000001</cx:pt>
          <cx:pt idx="6047">1.1000000000000001</cx:pt>
          <cx:pt idx="6048">1.1000000000000001</cx:pt>
          <cx:pt idx="6049">1.1000000000000001</cx:pt>
          <cx:pt idx="6050">1.1000000000000001</cx:pt>
          <cx:pt idx="6051">1.1000000000000001</cx:pt>
          <cx:pt idx="6052">1.1000000000000001</cx:pt>
          <cx:pt idx="6053">1.1000000000000001</cx:pt>
          <cx:pt idx="6054">1.1000000000000001</cx:pt>
          <cx:pt idx="6055">1.1000000000000001</cx:pt>
          <cx:pt idx="6056">1.1000000000000001</cx:pt>
          <cx:pt idx="6057">1.1000000000000001</cx:pt>
          <cx:pt idx="6058">1.1000000000000001</cx:pt>
          <cx:pt idx="6059">1.1000000000000001</cx:pt>
          <cx:pt idx="6060">1.1000000000000001</cx:pt>
          <cx:pt idx="6061">1.1000000000000001</cx:pt>
          <cx:pt idx="6062">1.1000000000000001</cx:pt>
          <cx:pt idx="6063">1.1000000000000001</cx:pt>
          <cx:pt idx="6064">1.1000000000000001</cx:pt>
          <cx:pt idx="6065">1.1000000000000001</cx:pt>
          <cx:pt idx="6066">1.1000000000000001</cx:pt>
          <cx:pt idx="6067">1.1000000000000001</cx:pt>
          <cx:pt idx="6068">1.1000000000000001</cx:pt>
          <cx:pt idx="6069">1.1000000000000001</cx:pt>
          <cx:pt idx="6070">1.1000000000000001</cx:pt>
          <cx:pt idx="6071">1.1000000000000001</cx:pt>
          <cx:pt idx="6072">1.1000000000000001</cx:pt>
          <cx:pt idx="6073">1.1000000000000001</cx:pt>
          <cx:pt idx="6074">1.1000000000000001</cx:pt>
          <cx:pt idx="6075">1.1000000000000001</cx:pt>
          <cx:pt idx="6076">1.1000000000000001</cx:pt>
          <cx:pt idx="6077">1.1000000000000001</cx:pt>
          <cx:pt idx="6078">1.1000000000000001</cx:pt>
          <cx:pt idx="6079">1.1000000000000001</cx:pt>
          <cx:pt idx="6080">1.1000000000000001</cx:pt>
          <cx:pt idx="6081">1.1000000000000001</cx:pt>
          <cx:pt idx="6082">1.1000000000000001</cx:pt>
          <cx:pt idx="6083">1.1000000000000001</cx:pt>
          <cx:pt idx="6084">1.1000000000000001</cx:pt>
          <cx:pt idx="6085">1.1000000000000001</cx:pt>
          <cx:pt idx="6086">1.1000000000000001</cx:pt>
          <cx:pt idx="6087">1.1000000000000001</cx:pt>
          <cx:pt idx="6088">1.1000000000000001</cx:pt>
          <cx:pt idx="6089">1.1000000000000001</cx:pt>
          <cx:pt idx="6090">1.1000000000000001</cx:pt>
          <cx:pt idx="6091">1.1000000000000001</cx:pt>
          <cx:pt idx="6092">1.1000000000000001</cx:pt>
          <cx:pt idx="6093">1.1000000000000001</cx:pt>
          <cx:pt idx="6094">1.1000000000000001</cx:pt>
          <cx:pt idx="6095">1.1000000000000001</cx:pt>
          <cx:pt idx="6096">1.1000000000000001</cx:pt>
          <cx:pt idx="6097">1.1000000000000001</cx:pt>
          <cx:pt idx="6098">1.1000000000000001</cx:pt>
          <cx:pt idx="6099">1.1000000000000001</cx:pt>
          <cx:pt idx="6100">1.1000000000000001</cx:pt>
          <cx:pt idx="6101">1.1000000000000001</cx:pt>
          <cx:pt idx="6102">1.1000000000000001</cx:pt>
          <cx:pt idx="6103">1.1000000000000001</cx:pt>
          <cx:pt idx="6104">1.1000000000000001</cx:pt>
          <cx:pt idx="6105">1.1000000000000001</cx:pt>
          <cx:pt idx="6106">1.1000000000000001</cx:pt>
          <cx:pt idx="6107">1.1000000000000001</cx:pt>
          <cx:pt idx="6108">1.1000000000000001</cx:pt>
          <cx:pt idx="6109">1.1000000000000001</cx:pt>
          <cx:pt idx="6110">1.1000000000000001</cx:pt>
          <cx:pt idx="6111">1.1000000000000001</cx:pt>
          <cx:pt idx="6112">1.1000000000000001</cx:pt>
          <cx:pt idx="6113">1.1000000000000001</cx:pt>
          <cx:pt idx="6114">1.1000000000000001</cx:pt>
          <cx:pt idx="6115">1.1000000000000001</cx:pt>
          <cx:pt idx="6116">1.1000000000000001</cx:pt>
          <cx:pt idx="6117">1.1000000000000001</cx:pt>
          <cx:pt idx="6118">1.1000000000000001</cx:pt>
          <cx:pt idx="6119">1.1000000000000001</cx:pt>
          <cx:pt idx="6120">1.1000000000000001</cx:pt>
          <cx:pt idx="6121">1.1000000000000001</cx:pt>
          <cx:pt idx="6122">1.1000000000000001</cx:pt>
          <cx:pt idx="6123">1.1000000000000001</cx:pt>
          <cx:pt idx="6124">1.1000000000000001</cx:pt>
          <cx:pt idx="6125">1.1000000000000001</cx:pt>
          <cx:pt idx="6126">1.1000000000000001</cx:pt>
          <cx:pt idx="6127">1.1000000000000001</cx:pt>
          <cx:pt idx="6128">1.1000000000000001</cx:pt>
          <cx:pt idx="6129">1.1000000000000001</cx:pt>
          <cx:pt idx="6130">1.1000000000000001</cx:pt>
          <cx:pt idx="6131">1.1000000000000001</cx:pt>
          <cx:pt idx="6132">1.1000000000000001</cx:pt>
          <cx:pt idx="6133">1.1000000000000001</cx:pt>
          <cx:pt idx="6134">1.1000000000000001</cx:pt>
          <cx:pt idx="6135">1.1000000000000001</cx:pt>
          <cx:pt idx="6136">1.1000000000000001</cx:pt>
          <cx:pt idx="6137">1.1000000000000001</cx:pt>
          <cx:pt idx="6138">1.1000000000000001</cx:pt>
          <cx:pt idx="6139">1.1000000000000001</cx:pt>
          <cx:pt idx="6140">1.1000000000000001</cx:pt>
          <cx:pt idx="6141">1.1000000000000001</cx:pt>
          <cx:pt idx="6142">1.1000000000000001</cx:pt>
          <cx:pt idx="6143">1.1000000000000001</cx:pt>
          <cx:pt idx="6144">1.1000000000000001</cx:pt>
          <cx:pt idx="6145">1.1000000000000001</cx:pt>
          <cx:pt idx="6146">1.1000000000000001</cx:pt>
          <cx:pt idx="6147">1.1000000000000001</cx:pt>
          <cx:pt idx="6148">1.1000000000000001</cx:pt>
          <cx:pt idx="6149">1.1000000000000001</cx:pt>
          <cx:pt idx="6150">1.1000000000000001</cx:pt>
          <cx:pt idx="6151">1.1000000000000001</cx:pt>
          <cx:pt idx="6152">1.1000000000000001</cx:pt>
          <cx:pt idx="6153">1.1000000000000001</cx:pt>
          <cx:pt idx="6154">1.1000000000000001</cx:pt>
          <cx:pt idx="6155">1.1000000000000001</cx:pt>
          <cx:pt idx="6156">1.1000000000000001</cx:pt>
          <cx:pt idx="6157">1.1000000000000001</cx:pt>
          <cx:pt idx="6158">1.1000000000000001</cx:pt>
          <cx:pt idx="6159">1.1000000000000001</cx:pt>
          <cx:pt idx="6160">1.1000000000000001</cx:pt>
          <cx:pt idx="6161">1.1000000000000001</cx:pt>
          <cx:pt idx="6162">1.1000000000000001</cx:pt>
          <cx:pt idx="6163">1.1000000000000001</cx:pt>
          <cx:pt idx="6164">1.1000000000000001</cx:pt>
          <cx:pt idx="6165">1.1000000000000001</cx:pt>
          <cx:pt idx="6166">1.1000000000000001</cx:pt>
          <cx:pt idx="6167">1.1000000000000001</cx:pt>
          <cx:pt idx="6168">1.1000000000000001</cx:pt>
          <cx:pt idx="6169">1.1000000000000001</cx:pt>
          <cx:pt idx="6170">1.1000000000000001</cx:pt>
          <cx:pt idx="6171">1.1000000000000001</cx:pt>
          <cx:pt idx="6172">1.1000000000000001</cx:pt>
          <cx:pt idx="6173">1.1000000000000001</cx:pt>
          <cx:pt idx="6174">1.1000000000000001</cx:pt>
          <cx:pt idx="6175">1.1000000000000001</cx:pt>
          <cx:pt idx="6176">1.1000000000000001</cx:pt>
          <cx:pt idx="6177">1.1000000000000001</cx:pt>
          <cx:pt idx="6178">1.1000000000000001</cx:pt>
          <cx:pt idx="6179">1.1000000000000001</cx:pt>
          <cx:pt idx="6180">1.1000000000000001</cx:pt>
          <cx:pt idx="6181">1.1000000000000001</cx:pt>
          <cx:pt idx="6182">1.1000000000000001</cx:pt>
          <cx:pt idx="6183">1.1000000000000001</cx:pt>
          <cx:pt idx="6184">1.1000000000000001</cx:pt>
          <cx:pt idx="6185">1.1000000000000001</cx:pt>
          <cx:pt idx="6186">1.1000000000000001</cx:pt>
          <cx:pt idx="6187">1.1000000000000001</cx:pt>
          <cx:pt idx="6188">1.1000000000000001</cx:pt>
          <cx:pt idx="6189">1.1000000000000001</cx:pt>
          <cx:pt idx="6190">1.1000000000000001</cx:pt>
          <cx:pt idx="6191">1.1000000000000001</cx:pt>
          <cx:pt idx="6192">1.1000000000000001</cx:pt>
          <cx:pt idx="6193">1.1000000000000001</cx:pt>
          <cx:pt idx="6194">1.1000000000000001</cx:pt>
          <cx:pt idx="6195">1.1000000000000001</cx:pt>
          <cx:pt idx="6196">1.1000000000000001</cx:pt>
          <cx:pt idx="6197">1.1000000000000001</cx:pt>
          <cx:pt idx="6198">1.1000000000000001</cx:pt>
          <cx:pt idx="6199">1.1000000000000001</cx:pt>
          <cx:pt idx="6200">1.1000000000000001</cx:pt>
          <cx:pt idx="6201">1.1000000000000001</cx:pt>
          <cx:pt idx="6202">1.1000000000000001</cx:pt>
          <cx:pt idx="6203">1.1000000000000001</cx:pt>
          <cx:pt idx="6204">1.1000000000000001</cx:pt>
          <cx:pt idx="6205">1.1000000000000001</cx:pt>
          <cx:pt idx="6206">1.1000000000000001</cx:pt>
          <cx:pt idx="6207">1.1000000000000001</cx:pt>
          <cx:pt idx="6208">1.1000000000000001</cx:pt>
          <cx:pt idx="6209">1.1000000000000001</cx:pt>
          <cx:pt idx="6210">1.1000000000000001</cx:pt>
          <cx:pt idx="6211">1.1000000000000001</cx:pt>
          <cx:pt idx="6212">1.1000000000000001</cx:pt>
          <cx:pt idx="6213">1.1000000000000001</cx:pt>
          <cx:pt idx="6214">1.1000000000000001</cx:pt>
          <cx:pt idx="6215">1.1000000000000001</cx:pt>
          <cx:pt idx="6216">1.1000000000000001</cx:pt>
          <cx:pt idx="6217">1.1000000000000001</cx:pt>
          <cx:pt idx="6218">1.1000000000000001</cx:pt>
          <cx:pt idx="6219">1.1000000000000001</cx:pt>
          <cx:pt idx="6220">1.1000000000000001</cx:pt>
          <cx:pt idx="6221">1.1000000000000001</cx:pt>
          <cx:pt idx="6222">1.1000000000000001</cx:pt>
          <cx:pt idx="6223">1.1000000000000001</cx:pt>
          <cx:pt idx="6224">1.1000000000000001</cx:pt>
          <cx:pt idx="6225">1.1000000000000001</cx:pt>
          <cx:pt idx="6226">1.1000000000000001</cx:pt>
          <cx:pt idx="6227">1.1000000000000001</cx:pt>
          <cx:pt idx="6228">1.1000000000000001</cx:pt>
          <cx:pt idx="6229">1.1000000000000001</cx:pt>
          <cx:pt idx="6230">1.1000000000000001</cx:pt>
          <cx:pt idx="6231">1.1000000000000001</cx:pt>
          <cx:pt idx="6232">1.1000000000000001</cx:pt>
          <cx:pt idx="6233">1.1000000000000001</cx:pt>
          <cx:pt idx="6234">1.1000000000000001</cx:pt>
          <cx:pt idx="6235">1.1000000000000001</cx:pt>
          <cx:pt idx="6236">1.1000000000000001</cx:pt>
          <cx:pt idx="6237">1.1000000000000001</cx:pt>
          <cx:pt idx="6238">1.1000000000000001</cx:pt>
          <cx:pt idx="6239">1.1000000000000001</cx:pt>
          <cx:pt idx="6240">1.1000000000000001</cx:pt>
          <cx:pt idx="6241">1.1000000000000001</cx:pt>
          <cx:pt idx="6242">1.1000000000000001</cx:pt>
          <cx:pt idx="6243">1.1000000000000001</cx:pt>
          <cx:pt idx="6244">1.1000000000000001</cx:pt>
          <cx:pt idx="6245">1.1000000000000001</cx:pt>
          <cx:pt idx="6246">1.1000000000000001</cx:pt>
          <cx:pt idx="6247">1.1000000000000001</cx:pt>
          <cx:pt idx="6248">1.1000000000000001</cx:pt>
          <cx:pt idx="6249">1.1000000000000001</cx:pt>
          <cx:pt idx="6250">1.1000000000000001</cx:pt>
          <cx:pt idx="6251">1.1000000000000001</cx:pt>
          <cx:pt idx="6252">1.1000000000000001</cx:pt>
          <cx:pt idx="6253">1.1000000000000001</cx:pt>
          <cx:pt idx="6254">1.1000000000000001</cx:pt>
          <cx:pt idx="6255">1.1000000000000001</cx:pt>
          <cx:pt idx="6256">1.1000000000000001</cx:pt>
          <cx:pt idx="6257">1.1000000000000001</cx:pt>
          <cx:pt idx="6258">1.1000000000000001</cx:pt>
          <cx:pt idx="6259">1.1000000000000001</cx:pt>
          <cx:pt idx="6260">1.1000000000000001</cx:pt>
          <cx:pt idx="6261">1.1000000000000001</cx:pt>
          <cx:pt idx="6262">1.1000000000000001</cx:pt>
          <cx:pt idx="6263">1.1000000000000001</cx:pt>
          <cx:pt idx="6264">1.1000000000000001</cx:pt>
          <cx:pt idx="6265">1.1000000000000001</cx:pt>
          <cx:pt idx="6266">1.1000000000000001</cx:pt>
          <cx:pt idx="6267">1.1000000000000001</cx:pt>
          <cx:pt idx="6268">1.1000000000000001</cx:pt>
          <cx:pt idx="6269">1.1000000000000001</cx:pt>
          <cx:pt idx="6270">1.1000000000000001</cx:pt>
          <cx:pt idx="6271">1.1000000000000001</cx:pt>
          <cx:pt idx="6272">1.1000000000000001</cx:pt>
          <cx:pt idx="6273">1.1000000000000001</cx:pt>
          <cx:pt idx="6274">1.1000000000000001</cx:pt>
          <cx:pt idx="6275">1.1000000000000001</cx:pt>
          <cx:pt idx="6276">1.1000000000000001</cx:pt>
          <cx:pt idx="6277">1.1000000000000001</cx:pt>
          <cx:pt idx="6278">1.1000000000000001</cx:pt>
          <cx:pt idx="6279">1.1000000000000001</cx:pt>
          <cx:pt idx="6280">1.1000000000000001</cx:pt>
          <cx:pt idx="6281">1.1000000000000001</cx:pt>
          <cx:pt idx="6282">1.1000000000000001</cx:pt>
          <cx:pt idx="6283">1.1000000000000001</cx:pt>
          <cx:pt idx="6284">1.1000000000000001</cx:pt>
          <cx:pt idx="6285">1.1000000000000001</cx:pt>
          <cx:pt idx="6286">1.1000000000000001</cx:pt>
          <cx:pt idx="6287">1.1000000000000001</cx:pt>
          <cx:pt idx="6288">1.1000000000000001</cx:pt>
          <cx:pt idx="6289">1.1000000000000001</cx:pt>
          <cx:pt idx="6290">1.1000000000000001</cx:pt>
          <cx:pt idx="6291">1.1000000000000001</cx:pt>
          <cx:pt idx="6292">1.1000000000000001</cx:pt>
          <cx:pt idx="6293">1.1000000000000001</cx:pt>
          <cx:pt idx="6294">1.1000000000000001</cx:pt>
          <cx:pt idx="6295">1.1000000000000001</cx:pt>
          <cx:pt idx="6296">1.1000000000000001</cx:pt>
          <cx:pt idx="6297">1.1000000000000001</cx:pt>
          <cx:pt idx="6298">1.1000000000000001</cx:pt>
          <cx:pt idx="6299">1.1000000000000001</cx:pt>
          <cx:pt idx="6300">1.1000000000000001</cx:pt>
          <cx:pt idx="6301">1.1000000000000001</cx:pt>
          <cx:pt idx="6302">1.1000000000000001</cx:pt>
          <cx:pt idx="6303">1.1000000000000001</cx:pt>
          <cx:pt idx="6304">1.1000000000000001</cx:pt>
          <cx:pt idx="6305">1.1000000000000001</cx:pt>
          <cx:pt idx="6306">1.1000000000000001</cx:pt>
          <cx:pt idx="6307">1.1000000000000001</cx:pt>
          <cx:pt idx="6308">1.1000000000000001</cx:pt>
          <cx:pt idx="6309">1.1000000000000001</cx:pt>
          <cx:pt idx="6310">1.1000000000000001</cx:pt>
          <cx:pt idx="6311">1.1000000000000001</cx:pt>
          <cx:pt idx="6312">1.1000000000000001</cx:pt>
          <cx:pt idx="6313">1.1000000000000001</cx:pt>
          <cx:pt idx="6314">1.1000000000000001</cx:pt>
          <cx:pt idx="6315">1.1000000000000001</cx:pt>
          <cx:pt idx="6316">1.1000000000000001</cx:pt>
          <cx:pt idx="6317">1.1000000000000001</cx:pt>
          <cx:pt idx="6318">1.1000000000000001</cx:pt>
          <cx:pt idx="6319">1.1000000000000001</cx:pt>
          <cx:pt idx="6320">1.1000000000000001</cx:pt>
          <cx:pt idx="6321">1.1000000000000001</cx:pt>
          <cx:pt idx="6322">1.1000000000000001</cx:pt>
          <cx:pt idx="6323">1.1000000000000001</cx:pt>
          <cx:pt idx="6324">1.1000000000000001</cx:pt>
          <cx:pt idx="6325">1.1000000000000001</cx:pt>
          <cx:pt idx="6326">1.1000000000000001</cx:pt>
          <cx:pt idx="6327">1.1000000000000001</cx:pt>
          <cx:pt idx="6328">1.1000000000000001</cx:pt>
          <cx:pt idx="6329">1.1000000000000001</cx:pt>
          <cx:pt idx="6330">1.1000000000000001</cx:pt>
          <cx:pt idx="6331">1.1000000000000001</cx:pt>
          <cx:pt idx="6332">1.1000000000000001</cx:pt>
          <cx:pt idx="6333">1.1000000000000001</cx:pt>
          <cx:pt idx="6334">1.1000000000000001</cx:pt>
          <cx:pt idx="6335">1.1000000000000001</cx:pt>
          <cx:pt idx="6336">1.1000000000000001</cx:pt>
          <cx:pt idx="6337">1.1000000000000001</cx:pt>
          <cx:pt idx="6338">1.1000000000000001</cx:pt>
          <cx:pt idx="6339">1.1000000000000001</cx:pt>
          <cx:pt idx="6340">1.1000000000000001</cx:pt>
          <cx:pt idx="6341">1.1000000000000001</cx:pt>
          <cx:pt idx="6342">1.1000000000000001</cx:pt>
          <cx:pt idx="6343">1.1000000000000001</cx:pt>
          <cx:pt idx="6344">1.1000000000000001</cx:pt>
          <cx:pt idx="6345">1.1000000000000001</cx:pt>
          <cx:pt idx="6346">1.1000000000000001</cx:pt>
          <cx:pt idx="6347">1.1000000000000001</cx:pt>
          <cx:pt idx="6348">1.1000000000000001</cx:pt>
          <cx:pt idx="6349">1.1000000000000001</cx:pt>
          <cx:pt idx="6350">1.1000000000000001</cx:pt>
          <cx:pt idx="6351">1.1000000000000001</cx:pt>
          <cx:pt idx="6352">1.1000000000000001</cx:pt>
          <cx:pt idx="6353">1.1000000000000001</cx:pt>
          <cx:pt idx="6354">1.1000000000000001</cx:pt>
          <cx:pt idx="6355">1.1000000000000001</cx:pt>
          <cx:pt idx="6356">1.1000000000000001</cx:pt>
          <cx:pt idx="6357">1.1000000000000001</cx:pt>
          <cx:pt idx="6358">1.1000000000000001</cx:pt>
          <cx:pt idx="6359">1.1000000000000001</cx:pt>
          <cx:pt idx="6360">1.1000000000000001</cx:pt>
          <cx:pt idx="6361">1.1000000000000001</cx:pt>
          <cx:pt idx="6362">1.1000000000000001</cx:pt>
          <cx:pt idx="6363">1.1000000000000001</cx:pt>
          <cx:pt idx="6364">1.1000000000000001</cx:pt>
          <cx:pt idx="6365">1.1000000000000001</cx:pt>
          <cx:pt idx="6366">1.1000000000000001</cx:pt>
          <cx:pt idx="6367">1.1000000000000001</cx:pt>
          <cx:pt idx="6368">1.1000000000000001</cx:pt>
          <cx:pt idx="6369">1.1000000000000001</cx:pt>
          <cx:pt idx="6370">1.1000000000000001</cx:pt>
          <cx:pt idx="6371">1.1000000000000001</cx:pt>
          <cx:pt idx="6372">1.1000000000000001</cx:pt>
          <cx:pt idx="6373">1.1000000000000001</cx:pt>
          <cx:pt idx="6374">1.1000000000000001</cx:pt>
          <cx:pt idx="6375">1.1000000000000001</cx:pt>
          <cx:pt idx="6376">1.1000000000000001</cx:pt>
          <cx:pt idx="6377">1.1000000000000001</cx:pt>
          <cx:pt idx="6378">1.1000000000000001</cx:pt>
          <cx:pt idx="6379">1.1000000000000001</cx:pt>
          <cx:pt idx="6380">1.1000000000000001</cx:pt>
          <cx:pt idx="6381">1.1000000000000001</cx:pt>
          <cx:pt idx="6382">1.1000000000000001</cx:pt>
          <cx:pt idx="6383">1.1000000000000001</cx:pt>
          <cx:pt idx="6384">1.1000000000000001</cx:pt>
          <cx:pt idx="6385">1.1000000000000001</cx:pt>
          <cx:pt idx="6386">1.1000000000000001</cx:pt>
          <cx:pt idx="6387">1.1000000000000001</cx:pt>
          <cx:pt idx="6388">1.1000000000000001</cx:pt>
          <cx:pt idx="6389">1.1000000000000001</cx:pt>
          <cx:pt idx="6390">1.1000000000000001</cx:pt>
          <cx:pt idx="6391">1.1000000000000001</cx:pt>
          <cx:pt idx="6392">1.1000000000000001</cx:pt>
          <cx:pt idx="6393">1.1000000000000001</cx:pt>
          <cx:pt idx="6394">1.1000000000000001</cx:pt>
          <cx:pt idx="6395">1.1000000000000001</cx:pt>
          <cx:pt idx="6396">1.1000000000000001</cx:pt>
          <cx:pt idx="6397">1.1000000000000001</cx:pt>
          <cx:pt idx="6398">1.1000000000000001</cx:pt>
          <cx:pt idx="6399">1.1000000000000001</cx:pt>
          <cx:pt idx="6400">1.1000000000000001</cx:pt>
          <cx:pt idx="6401">1.1000000000000001</cx:pt>
          <cx:pt idx="6402">1.1000000000000001</cx:pt>
          <cx:pt idx="6403">1.1000000000000001</cx:pt>
          <cx:pt idx="6404">1.1000000000000001</cx:pt>
          <cx:pt idx="6405">1.1000000000000001</cx:pt>
          <cx:pt idx="6406">1.1000000000000001</cx:pt>
          <cx:pt idx="6407">1.1000000000000001</cx:pt>
          <cx:pt idx="6408">1.1000000000000001</cx:pt>
          <cx:pt idx="6409">1.1000000000000001</cx:pt>
          <cx:pt idx="6410">1.1000000000000001</cx:pt>
          <cx:pt idx="6411">1.1000000000000001</cx:pt>
          <cx:pt idx="6412">1.1000000000000001</cx:pt>
          <cx:pt idx="6413">1.1000000000000001</cx:pt>
          <cx:pt idx="6414">1.1000000000000001</cx:pt>
          <cx:pt idx="6415">1.1000000000000001</cx:pt>
          <cx:pt idx="6416">1.1000000000000001</cx:pt>
          <cx:pt idx="6417">1.1000000000000001</cx:pt>
          <cx:pt idx="6418">1.1000000000000001</cx:pt>
          <cx:pt idx="6419">1.1000000000000001</cx:pt>
          <cx:pt idx="6420">1.1000000000000001</cx:pt>
          <cx:pt idx="6421">1.1000000000000001</cx:pt>
          <cx:pt idx="6422">1.1000000000000001</cx:pt>
          <cx:pt idx="6423">1.1000000000000001</cx:pt>
          <cx:pt idx="6424">1.1000000000000001</cx:pt>
          <cx:pt idx="6425">1.1000000000000001</cx:pt>
          <cx:pt idx="6426">1.1000000000000001</cx:pt>
          <cx:pt idx="6427">1.1000000000000001</cx:pt>
          <cx:pt idx="6428">1.1000000000000001</cx:pt>
          <cx:pt idx="6429">1.1000000000000001</cx:pt>
          <cx:pt idx="6430">1.1000000000000001</cx:pt>
          <cx:pt idx="6431">1.1000000000000001</cx:pt>
          <cx:pt idx="6432">1.1000000000000001</cx:pt>
          <cx:pt idx="6433">1.1000000000000001</cx:pt>
          <cx:pt idx="6434">1.1000000000000001</cx:pt>
          <cx:pt idx="6435">1.1000000000000001</cx:pt>
          <cx:pt idx="6436">1.1000000000000001</cx:pt>
          <cx:pt idx="6437">1.1000000000000001</cx:pt>
          <cx:pt idx="6438">1.1000000000000001</cx:pt>
          <cx:pt idx="6439">1.1000000000000001</cx:pt>
          <cx:pt idx="6440">1.1000000000000001</cx:pt>
          <cx:pt idx="6441">1.1000000000000001</cx:pt>
          <cx:pt idx="6442">1.1000000000000001</cx:pt>
          <cx:pt idx="6443">1.1000000000000001</cx:pt>
          <cx:pt idx="6444">1.1000000000000001</cx:pt>
          <cx:pt idx="6445">1.1000000000000001</cx:pt>
          <cx:pt idx="6446">1.1000000000000001</cx:pt>
          <cx:pt idx="6447">1.1000000000000001</cx:pt>
          <cx:pt idx="6448">1.1000000000000001</cx:pt>
          <cx:pt idx="6449">1.1000000000000001</cx:pt>
          <cx:pt idx="6450">1.1000000000000001</cx:pt>
          <cx:pt idx="6451">1.1000000000000001</cx:pt>
          <cx:pt idx="6452">1.1000000000000001</cx:pt>
          <cx:pt idx="6453">1.1000000000000001</cx:pt>
          <cx:pt idx="6454">1.1000000000000001</cx:pt>
          <cx:pt idx="6455">1.1000000000000001</cx:pt>
          <cx:pt idx="6456">1.1000000000000001</cx:pt>
          <cx:pt idx="6457">1.1000000000000001</cx:pt>
          <cx:pt idx="6458">1.1000000000000001</cx:pt>
          <cx:pt idx="6459">1.1000000000000001</cx:pt>
          <cx:pt idx="6460">1.1000000000000001</cx:pt>
          <cx:pt idx="6461">1.1000000000000001</cx:pt>
          <cx:pt idx="6462">1.1000000000000001</cx:pt>
          <cx:pt idx="6463">1.1000000000000001</cx:pt>
          <cx:pt idx="6464">1.1000000000000001</cx:pt>
          <cx:pt idx="6465">1.1000000000000001</cx:pt>
          <cx:pt idx="6466">1.1000000000000001</cx:pt>
          <cx:pt idx="6467">1.1000000000000001</cx:pt>
          <cx:pt idx="6468">1.1000000000000001</cx:pt>
          <cx:pt idx="6469">1.1000000000000001</cx:pt>
          <cx:pt idx="6470">1.1000000000000001</cx:pt>
          <cx:pt idx="6471">1.1000000000000001</cx:pt>
          <cx:pt idx="6472">1.1000000000000001</cx:pt>
          <cx:pt idx="6473">1.1000000000000001</cx:pt>
          <cx:pt idx="6474">1.1000000000000001</cx:pt>
          <cx:pt idx="6475">1.1000000000000001</cx:pt>
          <cx:pt idx="6476">1.1000000000000001</cx:pt>
          <cx:pt idx="6477">1.1000000000000001</cx:pt>
          <cx:pt idx="6478">1.1000000000000001</cx:pt>
          <cx:pt idx="6479">1.1000000000000001</cx:pt>
          <cx:pt idx="6480">1.1000000000000001</cx:pt>
          <cx:pt idx="6481">1.1000000000000001</cx:pt>
          <cx:pt idx="6482">1.1000000000000001</cx:pt>
          <cx:pt idx="6483">1.1000000000000001</cx:pt>
          <cx:pt idx="6484">1.1000000000000001</cx:pt>
          <cx:pt idx="6485">1.1000000000000001</cx:pt>
          <cx:pt idx="6486">1.1000000000000001</cx:pt>
          <cx:pt idx="6487">1.1000000000000001</cx:pt>
          <cx:pt idx="6488">1.1000000000000001</cx:pt>
          <cx:pt idx="6489">1.1000000000000001</cx:pt>
          <cx:pt idx="6490">1.1000000000000001</cx:pt>
          <cx:pt idx="6491">1.1000000000000001</cx:pt>
          <cx:pt idx="6492">1.1000000000000001</cx:pt>
          <cx:pt idx="6493">1.1000000000000001</cx:pt>
          <cx:pt idx="6494">1.1000000000000001</cx:pt>
          <cx:pt idx="6495">1.1000000000000001</cx:pt>
          <cx:pt idx="6496">1.1000000000000001</cx:pt>
          <cx:pt idx="6497">1.1000000000000001</cx:pt>
          <cx:pt idx="6498">1.1000000000000001</cx:pt>
          <cx:pt idx="6499">1.1000000000000001</cx:pt>
          <cx:pt idx="6500">1.1000000000000001</cx:pt>
          <cx:pt idx="6501">1.1000000000000001</cx:pt>
          <cx:pt idx="6502">1.1000000000000001</cx:pt>
          <cx:pt idx="6503">1.1000000000000001</cx:pt>
          <cx:pt idx="6504">1.1000000000000001</cx:pt>
          <cx:pt idx="6505">1.1000000000000001</cx:pt>
          <cx:pt idx="6506">1.1000000000000001</cx:pt>
          <cx:pt idx="6507">1.1000000000000001</cx:pt>
          <cx:pt idx="6508">1.1000000000000001</cx:pt>
          <cx:pt idx="6509">1.1000000000000001</cx:pt>
          <cx:pt idx="6510">1.1000000000000001</cx:pt>
          <cx:pt idx="6511">1.1000000000000001</cx:pt>
          <cx:pt idx="6512">1.1000000000000001</cx:pt>
          <cx:pt idx="6513">1.1000000000000001</cx:pt>
          <cx:pt idx="6514">1.1000000000000001</cx:pt>
          <cx:pt idx="6515">1.1000000000000001</cx:pt>
          <cx:pt idx="6516">1.1000000000000001</cx:pt>
          <cx:pt idx="6517">1.1000000000000001</cx:pt>
          <cx:pt idx="6518">1.1000000000000001</cx:pt>
          <cx:pt idx="6519">1.1000000000000001</cx:pt>
          <cx:pt idx="6520">1.1000000000000001</cx:pt>
          <cx:pt idx="6521">1.1000000000000001</cx:pt>
          <cx:pt idx="6522">1.1000000000000001</cx:pt>
          <cx:pt idx="6523">1.1000000000000001</cx:pt>
          <cx:pt idx="6524">1.1000000000000001</cx:pt>
          <cx:pt idx="6525">1.1000000000000001</cx:pt>
          <cx:pt idx="6526">1.1000000000000001</cx:pt>
          <cx:pt idx="6527">1.1000000000000001</cx:pt>
          <cx:pt idx="6528">1.1000000000000001</cx:pt>
          <cx:pt idx="6529">1.1000000000000001</cx:pt>
          <cx:pt idx="6530">1.1000000000000001</cx:pt>
          <cx:pt idx="6531">1.1000000000000001</cx:pt>
          <cx:pt idx="6532">1.1000000000000001</cx:pt>
          <cx:pt idx="6533">1.1000000000000001</cx:pt>
          <cx:pt idx="6534">1.1000000000000001</cx:pt>
          <cx:pt idx="6535">1.1000000000000001</cx:pt>
          <cx:pt idx="6536">1.1000000000000001</cx:pt>
          <cx:pt idx="6537">1.1000000000000001</cx:pt>
          <cx:pt idx="6538">1.1000000000000001</cx:pt>
          <cx:pt idx="6539">1.1000000000000001</cx:pt>
          <cx:pt idx="6540">1.1000000000000001</cx:pt>
          <cx:pt idx="6541">1.1000000000000001</cx:pt>
          <cx:pt idx="6542">1.1000000000000001</cx:pt>
          <cx:pt idx="6543">1.1000000000000001</cx:pt>
          <cx:pt idx="6544">1.1000000000000001</cx:pt>
          <cx:pt idx="6545">1.1000000000000001</cx:pt>
          <cx:pt idx="6546">1.1000000000000001</cx:pt>
          <cx:pt idx="6547">1.1000000000000001</cx:pt>
          <cx:pt idx="6548">1.1000000000000001</cx:pt>
          <cx:pt idx="6549">1.1000000000000001</cx:pt>
          <cx:pt idx="6550">1.1000000000000001</cx:pt>
          <cx:pt idx="6551">1.1000000000000001</cx:pt>
          <cx:pt idx="6552">1.1000000000000001</cx:pt>
          <cx:pt idx="6553">1.1000000000000001</cx:pt>
          <cx:pt idx="6554">1.1000000000000001</cx:pt>
          <cx:pt idx="6555">1.1000000000000001</cx:pt>
          <cx:pt idx="6556">1.1000000000000001</cx:pt>
          <cx:pt idx="6557">1.1000000000000001</cx:pt>
          <cx:pt idx="6558">1.1000000000000001</cx:pt>
          <cx:pt idx="6559">1.1000000000000001</cx:pt>
          <cx:pt idx="6560">1.1000000000000001</cx:pt>
          <cx:pt idx="6561">1.1000000000000001</cx:pt>
          <cx:pt idx="6562">1.1000000000000001</cx:pt>
          <cx:pt idx="6563">1.1000000000000001</cx:pt>
          <cx:pt idx="6564">1.1000000000000001</cx:pt>
          <cx:pt idx="6565">1.1000000000000001</cx:pt>
          <cx:pt idx="6566">1.1000000000000001</cx:pt>
          <cx:pt idx="6567">1.1000000000000001</cx:pt>
          <cx:pt idx="6568">1.1000000000000001</cx:pt>
          <cx:pt idx="6569">1.1000000000000001</cx:pt>
          <cx:pt idx="6570">1.1000000000000001</cx:pt>
          <cx:pt idx="6571">1.1000000000000001</cx:pt>
          <cx:pt idx="6572">1.1000000000000001</cx:pt>
          <cx:pt idx="6573">1.1000000000000001</cx:pt>
          <cx:pt idx="6574">1.1000000000000001</cx:pt>
          <cx:pt idx="6575">1.1000000000000001</cx:pt>
          <cx:pt idx="6576">1.1000000000000001</cx:pt>
          <cx:pt idx="6577">1.1000000000000001</cx:pt>
          <cx:pt idx="6578">1.1000000000000001</cx:pt>
          <cx:pt idx="6579">1.1000000000000001</cx:pt>
          <cx:pt idx="6580">1.1000000000000001</cx:pt>
          <cx:pt idx="6581">1.1000000000000001</cx:pt>
          <cx:pt idx="6582">1.1000000000000001</cx:pt>
          <cx:pt idx="6583">1.1000000000000001</cx:pt>
          <cx:pt idx="6584">1.1000000000000001</cx:pt>
          <cx:pt idx="6585">1.1000000000000001</cx:pt>
          <cx:pt idx="6586">1.1000000000000001</cx:pt>
          <cx:pt idx="6587">1.1000000000000001</cx:pt>
          <cx:pt idx="6588">1.1000000000000001</cx:pt>
          <cx:pt idx="6589">1.1000000000000001</cx:pt>
          <cx:pt idx="6590">1.1000000000000001</cx:pt>
          <cx:pt idx="6591">1.1000000000000001</cx:pt>
          <cx:pt idx="6592">1.1000000000000001</cx:pt>
          <cx:pt idx="6593">1.1000000000000001</cx:pt>
          <cx:pt idx="6594">1.1000000000000001</cx:pt>
          <cx:pt idx="6595">1.1000000000000001</cx:pt>
          <cx:pt idx="6596">1.1000000000000001</cx:pt>
          <cx:pt idx="6597">1.1000000000000001</cx:pt>
          <cx:pt idx="6598">1.1000000000000001</cx:pt>
          <cx:pt idx="6599">1.1000000000000001</cx:pt>
          <cx:pt idx="6600">1.1000000000000001</cx:pt>
          <cx:pt idx="6601">1.1000000000000001</cx:pt>
          <cx:pt idx="6602">1.1000000000000001</cx:pt>
          <cx:pt idx="6603">1.1000000000000001</cx:pt>
          <cx:pt idx="6604">1.1000000000000001</cx:pt>
          <cx:pt idx="6605">1.1000000000000001</cx:pt>
          <cx:pt idx="6606">1.1000000000000001</cx:pt>
          <cx:pt idx="6607">1.1000000000000001</cx:pt>
          <cx:pt idx="6608">1.1000000000000001</cx:pt>
          <cx:pt idx="6609">1.1000000000000001</cx:pt>
          <cx:pt idx="6610">1.1000000000000001</cx:pt>
          <cx:pt idx="6611">1.1000000000000001</cx:pt>
          <cx:pt idx="6612">1.1000000000000001</cx:pt>
          <cx:pt idx="6613">1.1000000000000001</cx:pt>
          <cx:pt idx="6614">1.1000000000000001</cx:pt>
          <cx:pt idx="6615">1.1000000000000001</cx:pt>
          <cx:pt idx="6616">1.1000000000000001</cx:pt>
          <cx:pt idx="6617">1.1000000000000001</cx:pt>
          <cx:pt idx="6618">1.1000000000000001</cx:pt>
          <cx:pt idx="6619">1.1000000000000001</cx:pt>
          <cx:pt idx="6620">1.1000000000000001</cx:pt>
          <cx:pt idx="6621">1.1000000000000001</cx:pt>
          <cx:pt idx="6622">1.1000000000000001</cx:pt>
          <cx:pt idx="6623">1.1000000000000001</cx:pt>
          <cx:pt idx="6624">1.1000000000000001</cx:pt>
          <cx:pt idx="6625">1.1000000000000001</cx:pt>
          <cx:pt idx="6626">1.1000000000000001</cx:pt>
          <cx:pt idx="6627">1.1000000000000001</cx:pt>
          <cx:pt idx="6628">1.1000000000000001</cx:pt>
          <cx:pt idx="6629">1.1000000000000001</cx:pt>
          <cx:pt idx="6630">1.1000000000000001</cx:pt>
          <cx:pt idx="6631">1.1000000000000001</cx:pt>
          <cx:pt idx="6632">1.1000000000000001</cx:pt>
          <cx:pt idx="6633">1.1000000000000001</cx:pt>
          <cx:pt idx="6634">1.1000000000000001</cx:pt>
          <cx:pt idx="6635">1.1000000000000001</cx:pt>
          <cx:pt idx="6636">1.1000000000000001</cx:pt>
          <cx:pt idx="6637">1.1000000000000001</cx:pt>
          <cx:pt idx="6638">1.1000000000000001</cx:pt>
          <cx:pt idx="6639">1.1000000000000001</cx:pt>
          <cx:pt idx="6640">1.1000000000000001</cx:pt>
          <cx:pt idx="6641">1.1000000000000001</cx:pt>
          <cx:pt idx="6642">1.1000000000000001</cx:pt>
          <cx:pt idx="6643">1.1000000000000001</cx:pt>
          <cx:pt idx="6644">1.1000000000000001</cx:pt>
          <cx:pt idx="6645">1.1000000000000001</cx:pt>
          <cx:pt idx="6646">1.1000000000000001</cx:pt>
          <cx:pt idx="6647">1.1000000000000001</cx:pt>
          <cx:pt idx="6648">1.1000000000000001</cx:pt>
          <cx:pt idx="6649">1.1000000000000001</cx:pt>
          <cx:pt idx="6650">1.1000000000000001</cx:pt>
          <cx:pt idx="6651">1.1000000000000001</cx:pt>
          <cx:pt idx="6652">1.1000000000000001</cx:pt>
          <cx:pt idx="6653">1.1000000000000001</cx:pt>
          <cx:pt idx="6654">1.1000000000000001</cx:pt>
          <cx:pt idx="6655">1.1000000000000001</cx:pt>
          <cx:pt idx="6656">1.1000000000000001</cx:pt>
          <cx:pt idx="6657">1.1000000000000001</cx:pt>
          <cx:pt idx="6658">1.1000000000000001</cx:pt>
          <cx:pt idx="6659">1.1000000000000001</cx:pt>
          <cx:pt idx="6660">1.1000000000000001</cx:pt>
          <cx:pt idx="6661">1.1000000000000001</cx:pt>
          <cx:pt idx="6662">1.1000000000000001</cx:pt>
          <cx:pt idx="6663">1.1000000000000001</cx:pt>
          <cx:pt idx="6664">1.1000000000000001</cx:pt>
          <cx:pt idx="6665">1.1000000000000001</cx:pt>
          <cx:pt idx="6666">1.1000000000000001</cx:pt>
          <cx:pt idx="6667">1.1000000000000001</cx:pt>
          <cx:pt idx="6668">1.1000000000000001</cx:pt>
          <cx:pt idx="6669">1.1000000000000001</cx:pt>
          <cx:pt idx="6670">1.1000000000000001</cx:pt>
          <cx:pt idx="6671">1.1000000000000001</cx:pt>
          <cx:pt idx="6672">1.1000000000000001</cx:pt>
          <cx:pt idx="6673">1.1000000000000001</cx:pt>
          <cx:pt idx="6674">1.1000000000000001</cx:pt>
          <cx:pt idx="6675">1.1000000000000001</cx:pt>
          <cx:pt idx="6676">1.1000000000000001</cx:pt>
          <cx:pt idx="6677">1.1000000000000001</cx:pt>
          <cx:pt idx="6678">1.1000000000000001</cx:pt>
          <cx:pt idx="6679">1.1000000000000001</cx:pt>
          <cx:pt idx="6680">1.1000000000000001</cx:pt>
          <cx:pt idx="6681">1.1000000000000001</cx:pt>
          <cx:pt idx="6682">1.1000000000000001</cx:pt>
          <cx:pt idx="6683">1.1000000000000001</cx:pt>
          <cx:pt idx="6684">1.1000000000000001</cx:pt>
          <cx:pt idx="6685">1.1000000000000001</cx:pt>
          <cx:pt idx="6686">1.1000000000000001</cx:pt>
          <cx:pt idx="6687">1.1000000000000001</cx:pt>
          <cx:pt idx="6688">1.1000000000000001</cx:pt>
          <cx:pt idx="6689">1.1000000000000001</cx:pt>
          <cx:pt idx="6690">1.1000000000000001</cx:pt>
          <cx:pt idx="6691">1.1000000000000001</cx:pt>
          <cx:pt idx="6692">1.1000000000000001</cx:pt>
          <cx:pt idx="6693">1.1000000000000001</cx:pt>
          <cx:pt idx="6694">1.1000000000000001</cx:pt>
          <cx:pt idx="6695">1.1000000000000001</cx:pt>
          <cx:pt idx="6696">1.1000000000000001</cx:pt>
          <cx:pt idx="6697">1.1000000000000001</cx:pt>
          <cx:pt idx="6698">1.1000000000000001</cx:pt>
          <cx:pt idx="6699">1.1000000000000001</cx:pt>
          <cx:pt idx="6700">1.1000000000000001</cx:pt>
          <cx:pt idx="6701">1.1000000000000001</cx:pt>
          <cx:pt idx="6702">1.1000000000000001</cx:pt>
          <cx:pt idx="6703">1.1000000000000001</cx:pt>
          <cx:pt idx="6704">1.1000000000000001</cx:pt>
          <cx:pt idx="6705">1.1000000000000001</cx:pt>
          <cx:pt idx="6706">1.1000000000000001</cx:pt>
          <cx:pt idx="6707">1.1000000000000001</cx:pt>
          <cx:pt idx="6708">1.1000000000000001</cx:pt>
          <cx:pt idx="6709">1.1000000000000001</cx:pt>
          <cx:pt idx="6710">1.1000000000000001</cx:pt>
          <cx:pt idx="6711">1.1000000000000001</cx:pt>
          <cx:pt idx="6712">1.1000000000000001</cx:pt>
          <cx:pt idx="6713">1.1000000000000001</cx:pt>
          <cx:pt idx="6714">1.1000000000000001</cx:pt>
          <cx:pt idx="6715">1.1000000000000001</cx:pt>
          <cx:pt idx="6716">1.1000000000000001</cx:pt>
          <cx:pt idx="6717">1.1000000000000001</cx:pt>
          <cx:pt idx="6718">1.1000000000000001</cx:pt>
          <cx:pt idx="6719">1.1000000000000001</cx:pt>
          <cx:pt idx="6720">1.1000000000000001</cx:pt>
          <cx:pt idx="6721">1.1000000000000001</cx:pt>
          <cx:pt idx="6722">1.1000000000000001</cx:pt>
          <cx:pt idx="6723">1.1000000000000001</cx:pt>
          <cx:pt idx="6724">1.1000000000000001</cx:pt>
          <cx:pt idx="6725">1.1000000000000001</cx:pt>
          <cx:pt idx="6726">1.1000000000000001</cx:pt>
          <cx:pt idx="6727">1.1000000000000001</cx:pt>
          <cx:pt idx="6728">1.1000000000000001</cx:pt>
          <cx:pt idx="6729">1.1000000000000001</cx:pt>
          <cx:pt idx="6730">1.1000000000000001</cx:pt>
          <cx:pt idx="6731">1.1000000000000001</cx:pt>
          <cx:pt idx="6732">1.1000000000000001</cx:pt>
          <cx:pt idx="6733">1.1000000000000001</cx:pt>
          <cx:pt idx="6734">1.1000000000000001</cx:pt>
          <cx:pt idx="6735">1.1000000000000001</cx:pt>
          <cx:pt idx="6736">1.1000000000000001</cx:pt>
          <cx:pt idx="6737">1.1000000000000001</cx:pt>
          <cx:pt idx="6738">1.1000000000000001</cx:pt>
          <cx:pt idx="6739">1.1000000000000001</cx:pt>
          <cx:pt idx="6740">1.1000000000000001</cx:pt>
          <cx:pt idx="6741">1.1000000000000001</cx:pt>
          <cx:pt idx="6742">1.1000000000000001</cx:pt>
          <cx:pt idx="6743">1.1000000000000001</cx:pt>
          <cx:pt idx="6744">1.1000000000000001</cx:pt>
          <cx:pt idx="6745">1.1000000000000001</cx:pt>
          <cx:pt idx="6746">1.1000000000000001</cx:pt>
          <cx:pt idx="6747">1.1000000000000001</cx:pt>
          <cx:pt idx="6748">1.1000000000000001</cx:pt>
          <cx:pt idx="6749">1.1000000000000001</cx:pt>
          <cx:pt idx="6750">1.1000000000000001</cx:pt>
          <cx:pt idx="6751">1.1000000000000001</cx:pt>
          <cx:pt idx="6752">1.1000000000000001</cx:pt>
          <cx:pt idx="6753">1.1000000000000001</cx:pt>
          <cx:pt idx="6754">1.1000000000000001</cx:pt>
          <cx:pt idx="6755">1.1000000000000001</cx:pt>
          <cx:pt idx="6756">1.1000000000000001</cx:pt>
          <cx:pt idx="6757">1.1000000000000001</cx:pt>
          <cx:pt idx="6758">1.1000000000000001</cx:pt>
          <cx:pt idx="6759">1.1000000000000001</cx:pt>
          <cx:pt idx="6760">1.1000000000000001</cx:pt>
          <cx:pt idx="6761">1.1000000000000001</cx:pt>
          <cx:pt idx="6762">1.1000000000000001</cx:pt>
          <cx:pt idx="6763">1.1000000000000001</cx:pt>
          <cx:pt idx="6764">1.1000000000000001</cx:pt>
          <cx:pt idx="6765">1.1000000000000001</cx:pt>
          <cx:pt idx="6766">1.1000000000000001</cx:pt>
          <cx:pt idx="6767">1.1000000000000001</cx:pt>
          <cx:pt idx="6768">1.1000000000000001</cx:pt>
          <cx:pt idx="6769">1.1000000000000001</cx:pt>
          <cx:pt idx="6770">1.1000000000000001</cx:pt>
          <cx:pt idx="6771">1.1000000000000001</cx:pt>
          <cx:pt idx="6772">1.1000000000000001</cx:pt>
          <cx:pt idx="6773">1.1000000000000001</cx:pt>
          <cx:pt idx="6774">1.1000000000000001</cx:pt>
          <cx:pt idx="6775">1.1000000000000001</cx:pt>
          <cx:pt idx="6776">1.1000000000000001</cx:pt>
          <cx:pt idx="6777">1.1000000000000001</cx:pt>
          <cx:pt idx="6778">1.1000000000000001</cx:pt>
          <cx:pt idx="6779">1.1000000000000001</cx:pt>
          <cx:pt idx="6780">1.1000000000000001</cx:pt>
          <cx:pt idx="6781">1.1000000000000001</cx:pt>
          <cx:pt idx="6782">1.1000000000000001</cx:pt>
          <cx:pt idx="6783">1.1000000000000001</cx:pt>
          <cx:pt idx="6784">1.1000000000000001</cx:pt>
          <cx:pt idx="6785">1.1000000000000001</cx:pt>
          <cx:pt idx="6786">1.1000000000000001</cx:pt>
          <cx:pt idx="6787">1.1000000000000001</cx:pt>
          <cx:pt idx="6788">1.1000000000000001</cx:pt>
          <cx:pt idx="6789">1.1000000000000001</cx:pt>
          <cx:pt idx="6790">1.1000000000000001</cx:pt>
          <cx:pt idx="6791">1.1000000000000001</cx:pt>
          <cx:pt idx="6792">1.1000000000000001</cx:pt>
          <cx:pt idx="6793">1.1000000000000001</cx:pt>
          <cx:pt idx="6794">1.1000000000000001</cx:pt>
          <cx:pt idx="6795">1.1000000000000001</cx:pt>
          <cx:pt idx="6796">1.1000000000000001</cx:pt>
          <cx:pt idx="6797">1.1000000000000001</cx:pt>
          <cx:pt idx="6798">1.1000000000000001</cx:pt>
          <cx:pt idx="6799">1.1000000000000001</cx:pt>
          <cx:pt idx="6800">1.1000000000000001</cx:pt>
          <cx:pt idx="6801">1.1000000000000001</cx:pt>
          <cx:pt idx="6802">1.1000000000000001</cx:pt>
          <cx:pt idx="6803">1.1000000000000001</cx:pt>
          <cx:pt idx="6804">1.1000000000000001</cx:pt>
          <cx:pt idx="6805">1.1000000000000001</cx:pt>
          <cx:pt idx="6806">1.1000000000000001</cx:pt>
          <cx:pt idx="6807">1.1000000000000001</cx:pt>
          <cx:pt idx="6808">1.1000000000000001</cx:pt>
          <cx:pt idx="6809">1.1000000000000001</cx:pt>
          <cx:pt idx="6810">1.1000000000000001</cx:pt>
          <cx:pt idx="6811">1.1000000000000001</cx:pt>
          <cx:pt idx="6812">1.1000000000000001</cx:pt>
          <cx:pt idx="6813">1.1000000000000001</cx:pt>
          <cx:pt idx="6814">1.1000000000000001</cx:pt>
          <cx:pt idx="6815">1.1000000000000001</cx:pt>
          <cx:pt idx="6816">1.1000000000000001</cx:pt>
          <cx:pt idx="6817">1.1000000000000001</cx:pt>
          <cx:pt idx="6818">1.1000000000000001</cx:pt>
          <cx:pt idx="6819">1.1000000000000001</cx:pt>
          <cx:pt idx="6820">1.1000000000000001</cx:pt>
          <cx:pt idx="6821">1.1000000000000001</cx:pt>
          <cx:pt idx="6822">1.1000000000000001</cx:pt>
          <cx:pt idx="6823">1.1000000000000001</cx:pt>
          <cx:pt idx="6824">1.1000000000000001</cx:pt>
          <cx:pt idx="6825">1.1000000000000001</cx:pt>
          <cx:pt idx="6826">1.1000000000000001</cx:pt>
          <cx:pt idx="6827">1.1000000000000001</cx:pt>
          <cx:pt idx="6828">1.1000000000000001</cx:pt>
          <cx:pt idx="6829">1.1000000000000001</cx:pt>
          <cx:pt idx="6830">1.1000000000000001</cx:pt>
          <cx:pt idx="6831">1.1000000000000001</cx:pt>
          <cx:pt idx="6832">1.1000000000000001</cx:pt>
          <cx:pt idx="6833">1.1000000000000001</cx:pt>
          <cx:pt idx="6834">1.1000000000000001</cx:pt>
          <cx:pt idx="6835">1.1000000000000001</cx:pt>
          <cx:pt idx="6836">1.1000000000000001</cx:pt>
          <cx:pt idx="6837">1.1000000000000001</cx:pt>
          <cx:pt idx="6838">1.1000000000000001</cx:pt>
          <cx:pt idx="6839">1.1000000000000001</cx:pt>
          <cx:pt idx="6840">1.1000000000000001</cx:pt>
          <cx:pt idx="6841">1.1000000000000001</cx:pt>
          <cx:pt idx="6842">1.1000000000000001</cx:pt>
          <cx:pt idx="6843">1.1000000000000001</cx:pt>
          <cx:pt idx="6844">1.1000000000000001</cx:pt>
          <cx:pt idx="6845">1.1000000000000001</cx:pt>
          <cx:pt idx="6846">1.1000000000000001</cx:pt>
          <cx:pt idx="6847">1.1000000000000001</cx:pt>
          <cx:pt idx="6848">1.1000000000000001</cx:pt>
          <cx:pt idx="6849">1.1000000000000001</cx:pt>
          <cx:pt idx="6850">1.1000000000000001</cx:pt>
          <cx:pt idx="6851">1.1000000000000001</cx:pt>
          <cx:pt idx="6852">1.1000000000000001</cx:pt>
          <cx:pt idx="6853">1.1000000000000001</cx:pt>
          <cx:pt idx="6854">1.1000000000000001</cx:pt>
          <cx:pt idx="6855">1.1000000000000001</cx:pt>
          <cx:pt idx="6856">1.1000000000000001</cx:pt>
          <cx:pt idx="6857">1.1000000000000001</cx:pt>
          <cx:pt idx="6858">1.1000000000000001</cx:pt>
          <cx:pt idx="6859">1.1000000000000001</cx:pt>
          <cx:pt idx="6860">1.1000000000000001</cx:pt>
          <cx:pt idx="6861">1.1000000000000001</cx:pt>
          <cx:pt idx="6862">1.1000000000000001</cx:pt>
          <cx:pt idx="6863">1.1000000000000001</cx:pt>
          <cx:pt idx="6864">1.1000000000000001</cx:pt>
          <cx:pt idx="6865">1.1000000000000001</cx:pt>
          <cx:pt idx="6866">1.1000000000000001</cx:pt>
          <cx:pt idx="6867">1.1000000000000001</cx:pt>
          <cx:pt idx="6868">1.1000000000000001</cx:pt>
          <cx:pt idx="6869">1.1000000000000001</cx:pt>
          <cx:pt idx="6870">1.1000000000000001</cx:pt>
          <cx:pt idx="6871">1.1000000000000001</cx:pt>
          <cx:pt idx="6872">1.1000000000000001</cx:pt>
          <cx:pt idx="6873">1.1000000000000001</cx:pt>
          <cx:pt idx="6874">1.1000000000000001</cx:pt>
          <cx:pt idx="6875">1.1000000000000001</cx:pt>
          <cx:pt idx="6876">1.1000000000000001</cx:pt>
          <cx:pt idx="6877">1.1000000000000001</cx:pt>
          <cx:pt idx="6878">1.1000000000000001</cx:pt>
          <cx:pt idx="6879">1.1000000000000001</cx:pt>
          <cx:pt idx="6880">1.1000000000000001</cx:pt>
          <cx:pt idx="6881">1.1000000000000001</cx:pt>
          <cx:pt idx="6882">1.1000000000000001</cx:pt>
          <cx:pt idx="6883">1.1000000000000001</cx:pt>
          <cx:pt idx="6884">1.1000000000000001</cx:pt>
          <cx:pt idx="6885">1.1000000000000001</cx:pt>
          <cx:pt idx="6886">1.1000000000000001</cx:pt>
          <cx:pt idx="6887">1.1000000000000001</cx:pt>
          <cx:pt idx="6888">1.1000000000000001</cx:pt>
          <cx:pt idx="6889">1.1000000000000001</cx:pt>
          <cx:pt idx="6890">1.1000000000000001</cx:pt>
          <cx:pt idx="6891">1.1000000000000001</cx:pt>
          <cx:pt idx="6892">1.1000000000000001</cx:pt>
          <cx:pt idx="6893">1.1000000000000001</cx:pt>
          <cx:pt idx="6894">1.1000000000000001</cx:pt>
          <cx:pt idx="6895">1.1000000000000001</cx:pt>
          <cx:pt idx="6896">1.1000000000000001</cx:pt>
          <cx:pt idx="6897">1.1000000000000001</cx:pt>
          <cx:pt idx="6898">1.1000000000000001</cx:pt>
          <cx:pt idx="6899">1.1000000000000001</cx:pt>
          <cx:pt idx="6900">1.1000000000000001</cx:pt>
          <cx:pt idx="6901">1.1000000000000001</cx:pt>
          <cx:pt idx="6902">1.1000000000000001</cx:pt>
          <cx:pt idx="6903">1.1000000000000001</cx:pt>
          <cx:pt idx="6904">1.1000000000000001</cx:pt>
          <cx:pt idx="6905">1.1000000000000001</cx:pt>
          <cx:pt idx="6906">1.1000000000000001</cx:pt>
          <cx:pt idx="6907">1.1000000000000001</cx:pt>
          <cx:pt idx="6908">1.1000000000000001</cx:pt>
          <cx:pt idx="6909">1.1000000000000001</cx:pt>
          <cx:pt idx="6910">1.1000000000000001</cx:pt>
          <cx:pt idx="6911">1.1000000000000001</cx:pt>
          <cx:pt idx="6912">1.1000000000000001</cx:pt>
          <cx:pt idx="6913">1.1000000000000001</cx:pt>
          <cx:pt idx="6914">1.1000000000000001</cx:pt>
          <cx:pt idx="6915">1.1000000000000001</cx:pt>
          <cx:pt idx="6916">1.1000000000000001</cx:pt>
          <cx:pt idx="6917">1.1000000000000001</cx:pt>
          <cx:pt idx="6918">1.1000000000000001</cx:pt>
          <cx:pt idx="6919">1.1000000000000001</cx:pt>
          <cx:pt idx="6920">1.1000000000000001</cx:pt>
          <cx:pt idx="6921">1.1000000000000001</cx:pt>
          <cx:pt idx="6922">1.1000000000000001</cx:pt>
          <cx:pt idx="6923">1.1000000000000001</cx:pt>
          <cx:pt idx="6924">1.1000000000000001</cx:pt>
          <cx:pt idx="6925">1.1000000000000001</cx:pt>
          <cx:pt idx="6926">1.1000000000000001</cx:pt>
          <cx:pt idx="6927">1.1000000000000001</cx:pt>
          <cx:pt idx="6928">1.1000000000000001</cx:pt>
          <cx:pt idx="6929">1.1000000000000001</cx:pt>
          <cx:pt idx="6930">1.1000000000000001</cx:pt>
          <cx:pt idx="6931">1.1000000000000001</cx:pt>
          <cx:pt idx="6932">1.1000000000000001</cx:pt>
          <cx:pt idx="6933">1.1000000000000001</cx:pt>
          <cx:pt idx="6934">1.1000000000000001</cx:pt>
          <cx:pt idx="6935">1.1000000000000001</cx:pt>
          <cx:pt idx="6936">1.1000000000000001</cx:pt>
          <cx:pt idx="6937">1.1000000000000001</cx:pt>
          <cx:pt idx="6938">1.1000000000000001</cx:pt>
          <cx:pt idx="6939">1.1000000000000001</cx:pt>
          <cx:pt idx="6940">1.1000000000000001</cx:pt>
          <cx:pt idx="6941">1.1000000000000001</cx:pt>
          <cx:pt idx="6942">1.1000000000000001</cx:pt>
          <cx:pt idx="6943">1.1000000000000001</cx:pt>
          <cx:pt idx="6944">1.1000000000000001</cx:pt>
          <cx:pt idx="6945">1.1000000000000001</cx:pt>
          <cx:pt idx="6946">1.1000000000000001</cx:pt>
          <cx:pt idx="6947">1.1000000000000001</cx:pt>
          <cx:pt idx="6948">1.1000000000000001</cx:pt>
          <cx:pt idx="6949">1.1000000000000001</cx:pt>
          <cx:pt idx="6950">1.1000000000000001</cx:pt>
          <cx:pt idx="6951">1.1000000000000001</cx:pt>
          <cx:pt idx="6952">1.1000000000000001</cx:pt>
          <cx:pt idx="6953">1.1000000000000001</cx:pt>
          <cx:pt idx="6954">1.1000000000000001</cx:pt>
          <cx:pt idx="6955">1.1000000000000001</cx:pt>
          <cx:pt idx="6956">1.1000000000000001</cx:pt>
          <cx:pt idx="6957">1.1000000000000001</cx:pt>
          <cx:pt idx="6958">1.1000000000000001</cx:pt>
          <cx:pt idx="6959">1.1000000000000001</cx:pt>
          <cx:pt idx="6960">1.1000000000000001</cx:pt>
          <cx:pt idx="6961">1.1000000000000001</cx:pt>
          <cx:pt idx="6962">1.1000000000000001</cx:pt>
          <cx:pt idx="6963">1.1000000000000001</cx:pt>
          <cx:pt idx="6964">1.1000000000000001</cx:pt>
          <cx:pt idx="6965">1.1000000000000001</cx:pt>
          <cx:pt idx="6966">1.1000000000000001</cx:pt>
          <cx:pt idx="6967">1.1000000000000001</cx:pt>
          <cx:pt idx="6968">1.1000000000000001</cx:pt>
          <cx:pt idx="6969">1.1000000000000001</cx:pt>
          <cx:pt idx="6970">1.1000000000000001</cx:pt>
          <cx:pt idx="6971">1.1000000000000001</cx:pt>
          <cx:pt idx="6972">1.1000000000000001</cx:pt>
          <cx:pt idx="6973">1.1000000000000001</cx:pt>
          <cx:pt idx="6974">1.1000000000000001</cx:pt>
          <cx:pt idx="6975">1.1000000000000001</cx:pt>
          <cx:pt idx="6976">1.1000000000000001</cx:pt>
          <cx:pt idx="6977">1.1000000000000001</cx:pt>
          <cx:pt idx="6978">1.1000000000000001</cx:pt>
          <cx:pt idx="6979">1.1000000000000001</cx:pt>
          <cx:pt idx="6980">1.1000000000000001</cx:pt>
          <cx:pt idx="6981">1.1000000000000001</cx:pt>
          <cx:pt idx="6982">1.1000000000000001</cx:pt>
          <cx:pt idx="6983">1.1000000000000001</cx:pt>
          <cx:pt idx="6984">1.1000000000000001</cx:pt>
          <cx:pt idx="6985">1.1000000000000001</cx:pt>
          <cx:pt idx="6986">1.1000000000000001</cx:pt>
          <cx:pt idx="6987">1.1000000000000001</cx:pt>
          <cx:pt idx="6988">1.1000000000000001</cx:pt>
          <cx:pt idx="6989">1.1000000000000001</cx:pt>
          <cx:pt idx="6990">1.1000000000000001</cx:pt>
          <cx:pt idx="6991">1.1000000000000001</cx:pt>
          <cx:pt idx="6992">1.1000000000000001</cx:pt>
          <cx:pt idx="6993">1.1000000000000001</cx:pt>
          <cx:pt idx="6994">1.1000000000000001</cx:pt>
          <cx:pt idx="6995">1.1000000000000001</cx:pt>
          <cx:pt idx="6996">1.1000000000000001</cx:pt>
          <cx:pt idx="6997">1.1000000000000001</cx:pt>
          <cx:pt idx="6998">1.1000000000000001</cx:pt>
          <cx:pt idx="6999">1.1000000000000001</cx:pt>
          <cx:pt idx="7000">1.1000000000000001</cx:pt>
          <cx:pt idx="7001">1.1000000000000001</cx:pt>
          <cx:pt idx="7002">1.1000000000000001</cx:pt>
          <cx:pt idx="7003">1.1000000000000001</cx:pt>
          <cx:pt idx="7004">1.1000000000000001</cx:pt>
          <cx:pt idx="7005">1.1000000000000001</cx:pt>
          <cx:pt idx="7006">1.1000000000000001</cx:pt>
          <cx:pt idx="7007">1.1000000000000001</cx:pt>
          <cx:pt idx="7008">1.1000000000000001</cx:pt>
          <cx:pt idx="7009">1.1000000000000001</cx:pt>
          <cx:pt idx="7010">1.1000000000000001</cx:pt>
          <cx:pt idx="7011">1.1000000000000001</cx:pt>
          <cx:pt idx="7012">1.1000000000000001</cx:pt>
          <cx:pt idx="7013">1.1000000000000001</cx:pt>
          <cx:pt idx="7014">1.1000000000000001</cx:pt>
          <cx:pt idx="7015">1.1000000000000001</cx:pt>
          <cx:pt idx="7016">1.1000000000000001</cx:pt>
          <cx:pt idx="7017">1.1000000000000001</cx:pt>
          <cx:pt idx="7018">1.1000000000000001</cx:pt>
          <cx:pt idx="7019">1.1000000000000001</cx:pt>
          <cx:pt idx="7020">1.1000000000000001</cx:pt>
          <cx:pt idx="7021">1.1000000000000001</cx:pt>
          <cx:pt idx="7022">1.1000000000000001</cx:pt>
          <cx:pt idx="7023">1.1000000000000001</cx:pt>
          <cx:pt idx="7024">1.1000000000000001</cx:pt>
          <cx:pt idx="7025">1.1000000000000001</cx:pt>
          <cx:pt idx="7026">1.1000000000000001</cx:pt>
          <cx:pt idx="7027">1.1000000000000001</cx:pt>
          <cx:pt idx="7028">1.1000000000000001</cx:pt>
          <cx:pt idx="7029">1.1000000000000001</cx:pt>
          <cx:pt idx="7030">1.1000000000000001</cx:pt>
          <cx:pt idx="7031">1.1000000000000001</cx:pt>
          <cx:pt idx="7032">1.1000000000000001</cx:pt>
          <cx:pt idx="7033">1.1000000000000001</cx:pt>
          <cx:pt idx="7034">1.1000000000000001</cx:pt>
          <cx:pt idx="7035">1.1000000000000001</cx:pt>
          <cx:pt idx="7036">1.1000000000000001</cx:pt>
          <cx:pt idx="7037">1.1000000000000001</cx:pt>
          <cx:pt idx="7038">1.1000000000000001</cx:pt>
          <cx:pt idx="7039">1.1000000000000001</cx:pt>
          <cx:pt idx="7040">1.1000000000000001</cx:pt>
          <cx:pt idx="7041">1.1000000000000001</cx:pt>
          <cx:pt idx="7042">1.1000000000000001</cx:pt>
          <cx:pt idx="7043">1.1000000000000001</cx:pt>
          <cx:pt idx="7044">1.1000000000000001</cx:pt>
          <cx:pt idx="7045">1.1000000000000001</cx:pt>
          <cx:pt idx="7046">1.1000000000000001</cx:pt>
          <cx:pt idx="7047">1.1000000000000001</cx:pt>
          <cx:pt idx="7048">1.1000000000000001</cx:pt>
          <cx:pt idx="7049">1.1000000000000001</cx:pt>
          <cx:pt idx="7050">1.1000000000000001</cx:pt>
          <cx:pt idx="7051">1.1000000000000001</cx:pt>
          <cx:pt idx="7052">1.1000000000000001</cx:pt>
          <cx:pt idx="7053">1.1000000000000001</cx:pt>
          <cx:pt idx="7054">1.1000000000000001</cx:pt>
          <cx:pt idx="7055">1.1000000000000001</cx:pt>
          <cx:pt idx="7056">1.1000000000000001</cx:pt>
          <cx:pt idx="7057">1.1000000000000001</cx:pt>
          <cx:pt idx="7058">1.1000000000000001</cx:pt>
          <cx:pt idx="7059">1.1000000000000001</cx:pt>
          <cx:pt idx="7060">1.1000000000000001</cx:pt>
          <cx:pt idx="7061">1.1000000000000001</cx:pt>
          <cx:pt idx="7062">1.1000000000000001</cx:pt>
          <cx:pt idx="7063">1.1000000000000001</cx:pt>
          <cx:pt idx="7064">1.1000000000000001</cx:pt>
          <cx:pt idx="7065">1.1000000000000001</cx:pt>
          <cx:pt idx="7066">1.1000000000000001</cx:pt>
          <cx:pt idx="7067">1.1000000000000001</cx:pt>
          <cx:pt idx="7068">1.1000000000000001</cx:pt>
          <cx:pt idx="7069">1.1000000000000001</cx:pt>
          <cx:pt idx="7070">1.1000000000000001</cx:pt>
          <cx:pt idx="7071">1.1000000000000001</cx:pt>
          <cx:pt idx="7072">1.1000000000000001</cx:pt>
          <cx:pt idx="7073">1.1000000000000001</cx:pt>
          <cx:pt idx="7074">1.1000000000000001</cx:pt>
          <cx:pt idx="7075">1.1000000000000001</cx:pt>
          <cx:pt idx="7076">1.1000000000000001</cx:pt>
          <cx:pt idx="7077">1.1000000000000001</cx:pt>
          <cx:pt idx="7078">1.1000000000000001</cx:pt>
          <cx:pt idx="7079">1.1000000000000001</cx:pt>
          <cx:pt idx="7080">1.1000000000000001</cx:pt>
          <cx:pt idx="7081">1.1000000000000001</cx:pt>
          <cx:pt idx="7082">1.1000000000000001</cx:pt>
          <cx:pt idx="7083">1.1000000000000001</cx:pt>
          <cx:pt idx="7084">1.1000000000000001</cx:pt>
          <cx:pt idx="7085">1.1000000000000001</cx:pt>
          <cx:pt idx="7086">1.1000000000000001</cx:pt>
          <cx:pt idx="7087">1.1000000000000001</cx:pt>
          <cx:pt idx="7088">1.1000000000000001</cx:pt>
          <cx:pt idx="7089">1.1000000000000001</cx:pt>
          <cx:pt idx="7090">1.1000000000000001</cx:pt>
          <cx:pt idx="7091">1.1000000000000001</cx:pt>
          <cx:pt idx="7092">1.1000000000000001</cx:pt>
          <cx:pt idx="7093">1.1000000000000001</cx:pt>
          <cx:pt idx="7094">1.1000000000000001</cx:pt>
          <cx:pt idx="7095">1.1000000000000001</cx:pt>
          <cx:pt idx="7096">1.1000000000000001</cx:pt>
          <cx:pt idx="7097">1.1000000000000001</cx:pt>
          <cx:pt idx="7098">1.1000000000000001</cx:pt>
          <cx:pt idx="7099">1.1000000000000001</cx:pt>
          <cx:pt idx="7100">1.1000000000000001</cx:pt>
          <cx:pt idx="7101">1.1000000000000001</cx:pt>
          <cx:pt idx="7102">1.1000000000000001</cx:pt>
          <cx:pt idx="7103">1.1000000000000001</cx:pt>
          <cx:pt idx="7104">1.1000000000000001</cx:pt>
          <cx:pt idx="7105">1.1000000000000001</cx:pt>
          <cx:pt idx="7106">1.1000000000000001</cx:pt>
          <cx:pt idx="7107">1.1000000000000001</cx:pt>
          <cx:pt idx="7108">1.1000000000000001</cx:pt>
          <cx:pt idx="7109">1.1000000000000001</cx:pt>
          <cx:pt idx="7110">1.1000000000000001</cx:pt>
          <cx:pt idx="7111">1.1000000000000001</cx:pt>
          <cx:pt idx="7112">1.1000000000000001</cx:pt>
          <cx:pt idx="7113">1.1000000000000001</cx:pt>
          <cx:pt idx="7114">1.1000000000000001</cx:pt>
          <cx:pt idx="7115">1.1000000000000001</cx:pt>
          <cx:pt idx="7116">1.1000000000000001</cx:pt>
          <cx:pt idx="7117">1.1000000000000001</cx:pt>
          <cx:pt idx="7118">1.1000000000000001</cx:pt>
          <cx:pt idx="7119">1.1000000000000001</cx:pt>
          <cx:pt idx="7120">1.1000000000000001</cx:pt>
          <cx:pt idx="7121">1.1000000000000001</cx:pt>
          <cx:pt idx="7122">1.1000000000000001</cx:pt>
          <cx:pt idx="7123">1.1000000000000001</cx:pt>
          <cx:pt idx="7124">1.1000000000000001</cx:pt>
          <cx:pt idx="7125">1.1000000000000001</cx:pt>
          <cx:pt idx="7126">1.1000000000000001</cx:pt>
          <cx:pt idx="7127">1.1000000000000001</cx:pt>
          <cx:pt idx="7128">1.1000000000000001</cx:pt>
          <cx:pt idx="7129">1.1000000000000001</cx:pt>
          <cx:pt idx="7130">1.1000000000000001</cx:pt>
          <cx:pt idx="7131">1.1000000000000001</cx:pt>
          <cx:pt idx="7132">1.1000000000000001</cx:pt>
          <cx:pt idx="7133">1.1000000000000001</cx:pt>
          <cx:pt idx="7134">1.1000000000000001</cx:pt>
          <cx:pt idx="7135">1.1000000000000001</cx:pt>
          <cx:pt idx="7136">1.1000000000000001</cx:pt>
          <cx:pt idx="7137">1.1000000000000001</cx:pt>
          <cx:pt idx="7138">1.1000000000000001</cx:pt>
          <cx:pt idx="7139">1.1000000000000001</cx:pt>
          <cx:pt idx="7140">1.1000000000000001</cx:pt>
          <cx:pt idx="7141">1.1000000000000001</cx:pt>
          <cx:pt idx="7142">1.1000000000000001</cx:pt>
          <cx:pt idx="7143">1.1000000000000001</cx:pt>
          <cx:pt idx="7144">1.1000000000000001</cx:pt>
          <cx:pt idx="7145">1.1000000000000001</cx:pt>
          <cx:pt idx="7146">1.1000000000000001</cx:pt>
          <cx:pt idx="7147">1.1000000000000001</cx:pt>
          <cx:pt idx="7148">1.1000000000000001</cx:pt>
          <cx:pt idx="7149">1.1000000000000001</cx:pt>
          <cx:pt idx="7150">1.1000000000000001</cx:pt>
          <cx:pt idx="7151">1.1000000000000001</cx:pt>
          <cx:pt idx="7152">1.1000000000000001</cx:pt>
          <cx:pt idx="7153">1.1000000000000001</cx:pt>
          <cx:pt idx="7154">1.1000000000000001</cx:pt>
          <cx:pt idx="7155">1.1000000000000001</cx:pt>
          <cx:pt idx="7156">1.1000000000000001</cx:pt>
          <cx:pt idx="7157">1.1000000000000001</cx:pt>
          <cx:pt idx="7158">1.1000000000000001</cx:pt>
          <cx:pt idx="7159">1.1000000000000001</cx:pt>
          <cx:pt idx="7160">1.1000000000000001</cx:pt>
          <cx:pt idx="7161">1.1000000000000001</cx:pt>
          <cx:pt idx="7162">1.1000000000000001</cx:pt>
          <cx:pt idx="7163">1.1000000000000001</cx:pt>
          <cx:pt idx="7164">1.1000000000000001</cx:pt>
          <cx:pt idx="7165">1.1000000000000001</cx:pt>
          <cx:pt idx="7166">1.1000000000000001</cx:pt>
          <cx:pt idx="7167">1.1000000000000001</cx:pt>
          <cx:pt idx="7168">1.1000000000000001</cx:pt>
          <cx:pt idx="7169">1.1000000000000001</cx:pt>
          <cx:pt idx="7170">1.1000000000000001</cx:pt>
          <cx:pt idx="7171">1.1000000000000001</cx:pt>
          <cx:pt idx="7172">1.1000000000000001</cx:pt>
          <cx:pt idx="7173">1.1000000000000001</cx:pt>
          <cx:pt idx="7174">1.1000000000000001</cx:pt>
          <cx:pt idx="7175">1.1000000000000001</cx:pt>
          <cx:pt idx="7176">1.1000000000000001</cx:pt>
          <cx:pt idx="7177">1.1000000000000001</cx:pt>
          <cx:pt idx="7178">1.1000000000000001</cx:pt>
          <cx:pt idx="7179">1.1000000000000001</cx:pt>
          <cx:pt idx="7180">1.1000000000000001</cx:pt>
          <cx:pt idx="7181">1.1000000000000001</cx:pt>
          <cx:pt idx="7182">1.1000000000000001</cx:pt>
          <cx:pt idx="7183">1.1000000000000001</cx:pt>
          <cx:pt idx="7184">1.1000000000000001</cx:pt>
          <cx:pt idx="7185">1.1000000000000001</cx:pt>
          <cx:pt idx="7186">1.1000000000000001</cx:pt>
          <cx:pt idx="7187">1.1000000000000001</cx:pt>
          <cx:pt idx="7188">1.1000000000000001</cx:pt>
          <cx:pt idx="7189">1.1000000000000001</cx:pt>
          <cx:pt idx="7190">1.1000000000000001</cx:pt>
          <cx:pt idx="7191">1.1000000000000001</cx:pt>
          <cx:pt idx="7192">1.1000000000000001</cx:pt>
          <cx:pt idx="7193">1.1000000000000001</cx:pt>
          <cx:pt idx="7194">1.1000000000000001</cx:pt>
          <cx:pt idx="7195">1.1000000000000001</cx:pt>
          <cx:pt idx="7196">1.1000000000000001</cx:pt>
          <cx:pt idx="7197">1.1000000000000001</cx:pt>
          <cx:pt idx="7198">1.1000000000000001</cx:pt>
          <cx:pt idx="7199">1.1000000000000001</cx:pt>
          <cx:pt idx="7200">1.1000000000000001</cx:pt>
          <cx:pt idx="7201">1.1000000000000001</cx:pt>
          <cx:pt idx="7202">1.1000000000000001</cx:pt>
          <cx:pt idx="7203">1.1000000000000001</cx:pt>
          <cx:pt idx="7204">1.1000000000000001</cx:pt>
          <cx:pt idx="7205">1.1000000000000001</cx:pt>
          <cx:pt idx="7206">1.1000000000000001</cx:pt>
          <cx:pt idx="7207">1.1000000000000001</cx:pt>
          <cx:pt idx="7208">1.1000000000000001</cx:pt>
          <cx:pt idx="7209">1.1000000000000001</cx:pt>
          <cx:pt idx="7210">1.1000000000000001</cx:pt>
          <cx:pt idx="7211">1.1000000000000001</cx:pt>
          <cx:pt idx="7212">1.1000000000000001</cx:pt>
          <cx:pt idx="7213">1.1000000000000001</cx:pt>
          <cx:pt idx="7214">1.1000000000000001</cx:pt>
          <cx:pt idx="7215">1.1000000000000001</cx:pt>
          <cx:pt idx="7216">1.1000000000000001</cx:pt>
          <cx:pt idx="7217">1.1000000000000001</cx:pt>
          <cx:pt idx="7218">1.1000000000000001</cx:pt>
          <cx:pt idx="7219">1.1000000000000001</cx:pt>
          <cx:pt idx="7220">1.1000000000000001</cx:pt>
          <cx:pt idx="7221">1.1000000000000001</cx:pt>
          <cx:pt idx="7222">1.1000000000000001</cx:pt>
          <cx:pt idx="7223">1.1000000000000001</cx:pt>
          <cx:pt idx="7224">1.1000000000000001</cx:pt>
          <cx:pt idx="7225">1.1000000000000001</cx:pt>
          <cx:pt idx="7226">1.1000000000000001</cx:pt>
          <cx:pt idx="7227">1.1000000000000001</cx:pt>
          <cx:pt idx="7228">1.1000000000000001</cx:pt>
          <cx:pt idx="7229">1.1000000000000001</cx:pt>
          <cx:pt idx="7230">1.1000000000000001</cx:pt>
          <cx:pt idx="7231">1.1000000000000001</cx:pt>
          <cx:pt idx="7232">1.1000000000000001</cx:pt>
          <cx:pt idx="7233">1.1000000000000001</cx:pt>
          <cx:pt idx="7234">1.1000000000000001</cx:pt>
          <cx:pt idx="7235">1.1000000000000001</cx:pt>
          <cx:pt idx="7236">1.1000000000000001</cx:pt>
          <cx:pt idx="7237">1.1000000000000001</cx:pt>
          <cx:pt idx="7238">1.1000000000000001</cx:pt>
          <cx:pt idx="7239">1.1000000000000001</cx:pt>
          <cx:pt idx="7240">1.1000000000000001</cx:pt>
          <cx:pt idx="7241">1.1000000000000001</cx:pt>
          <cx:pt idx="7242">1.1000000000000001</cx:pt>
          <cx:pt idx="7243">1.1000000000000001</cx:pt>
          <cx:pt idx="7244">1.1000000000000001</cx:pt>
          <cx:pt idx="7245">1.1000000000000001</cx:pt>
          <cx:pt idx="7246">1.1000000000000001</cx:pt>
          <cx:pt idx="7247">1.1000000000000001</cx:pt>
          <cx:pt idx="7248">1.1000000000000001</cx:pt>
          <cx:pt idx="7249">1.1000000000000001</cx:pt>
          <cx:pt idx="7250">1.1000000000000001</cx:pt>
          <cx:pt idx="7251">1.1000000000000001</cx:pt>
          <cx:pt idx="7252">1.1000000000000001</cx:pt>
          <cx:pt idx="7253">1.1000000000000001</cx:pt>
          <cx:pt idx="7254">1.1000000000000001</cx:pt>
          <cx:pt idx="7255">1.1000000000000001</cx:pt>
          <cx:pt idx="7256">1.1000000000000001</cx:pt>
          <cx:pt idx="7257">1.1000000000000001</cx:pt>
          <cx:pt idx="7258">1.1000000000000001</cx:pt>
          <cx:pt idx="7259">1.1000000000000001</cx:pt>
          <cx:pt idx="7260">1.1000000000000001</cx:pt>
          <cx:pt idx="7261">1.1000000000000001</cx:pt>
          <cx:pt idx="7262">1.1000000000000001</cx:pt>
          <cx:pt idx="7263">1.1000000000000001</cx:pt>
          <cx:pt idx="7264">1.1000000000000001</cx:pt>
          <cx:pt idx="7265">1.1000000000000001</cx:pt>
          <cx:pt idx="7266">1.1000000000000001</cx:pt>
          <cx:pt idx="7267">1.1000000000000001</cx:pt>
          <cx:pt idx="7268">1.1000000000000001</cx:pt>
          <cx:pt idx="7269">1.1000000000000001</cx:pt>
          <cx:pt idx="7270">1.1000000000000001</cx:pt>
          <cx:pt idx="7271">1.1000000000000001</cx:pt>
          <cx:pt idx="7272">1.1000000000000001</cx:pt>
          <cx:pt idx="7273">1.1000000000000001</cx:pt>
          <cx:pt idx="7274">1.1000000000000001</cx:pt>
          <cx:pt idx="7275">1.1000000000000001</cx:pt>
          <cx:pt idx="7276">1.1000000000000001</cx:pt>
          <cx:pt idx="7277">1.1000000000000001</cx:pt>
          <cx:pt idx="7278">1.1000000000000001</cx:pt>
          <cx:pt idx="7279">1.1000000000000001</cx:pt>
          <cx:pt idx="7280">1.1000000000000001</cx:pt>
          <cx:pt idx="7281">1.1000000000000001</cx:pt>
          <cx:pt idx="7282">1.1000000000000001</cx:pt>
          <cx:pt idx="7283">1.1000000000000001</cx:pt>
          <cx:pt idx="7284">1.1000000000000001</cx:pt>
          <cx:pt idx="7285">1.1000000000000001</cx:pt>
          <cx:pt idx="7286">1.1000000000000001</cx:pt>
          <cx:pt idx="7287">1.1000000000000001</cx:pt>
          <cx:pt idx="7288">1.1000000000000001</cx:pt>
          <cx:pt idx="7289">1.1000000000000001</cx:pt>
          <cx:pt idx="7290">1.1000000000000001</cx:pt>
          <cx:pt idx="7291">1.1000000000000001</cx:pt>
          <cx:pt idx="7292">1.1000000000000001</cx:pt>
          <cx:pt idx="7293">1.1000000000000001</cx:pt>
          <cx:pt idx="7294">1.1000000000000001</cx:pt>
          <cx:pt idx="7295">1.1000000000000001</cx:pt>
          <cx:pt idx="7296">1.1000000000000001</cx:pt>
          <cx:pt idx="7297">1.1000000000000001</cx:pt>
          <cx:pt idx="7298">1.1000000000000001</cx:pt>
          <cx:pt idx="7299">1.1000000000000001</cx:pt>
          <cx:pt idx="7300">1.1000000000000001</cx:pt>
          <cx:pt idx="7301">1.1000000000000001</cx:pt>
          <cx:pt idx="7302">1.1000000000000001</cx:pt>
          <cx:pt idx="7303">1.1000000000000001</cx:pt>
          <cx:pt idx="7304">1.1000000000000001</cx:pt>
          <cx:pt idx="7305">1.1000000000000001</cx:pt>
          <cx:pt idx="7306">1.1000000000000001</cx:pt>
          <cx:pt idx="7307">1.1000000000000001</cx:pt>
          <cx:pt idx="7308">1.1000000000000001</cx:pt>
          <cx:pt idx="7309">1.1000000000000001</cx:pt>
          <cx:pt idx="7310">1.1000000000000001</cx:pt>
          <cx:pt idx="7311">1.1000000000000001</cx:pt>
          <cx:pt idx="7312">1.1000000000000001</cx:pt>
          <cx:pt idx="7313">1.1000000000000001</cx:pt>
          <cx:pt idx="7314">1.1000000000000001</cx:pt>
          <cx:pt idx="7315">1.1000000000000001</cx:pt>
          <cx:pt idx="7316">1.1000000000000001</cx:pt>
          <cx:pt idx="7317">1.1000000000000001</cx:pt>
          <cx:pt idx="7318">1.1000000000000001</cx:pt>
          <cx:pt idx="7319">1.1000000000000001</cx:pt>
          <cx:pt idx="7320">1.1000000000000001</cx:pt>
          <cx:pt idx="7321">1.1000000000000001</cx:pt>
          <cx:pt idx="7322">1.1000000000000001</cx:pt>
          <cx:pt idx="7323">1.1000000000000001</cx:pt>
          <cx:pt idx="7324">1.1000000000000001</cx:pt>
          <cx:pt idx="7325">1.1000000000000001</cx:pt>
          <cx:pt idx="7326">1.1000000000000001</cx:pt>
          <cx:pt idx="7327">1.1000000000000001</cx:pt>
          <cx:pt idx="7328">1.1000000000000001</cx:pt>
          <cx:pt idx="7329">1.1000000000000001</cx:pt>
          <cx:pt idx="7330">1.1000000000000001</cx:pt>
          <cx:pt idx="7331">1.1000000000000001</cx:pt>
          <cx:pt idx="7332">1.1000000000000001</cx:pt>
          <cx:pt idx="7333">1.1000000000000001</cx:pt>
          <cx:pt idx="7334">1.1000000000000001</cx:pt>
          <cx:pt idx="7335">1.1000000000000001</cx:pt>
          <cx:pt idx="7336">1.1000000000000001</cx:pt>
          <cx:pt idx="7337">1.1000000000000001</cx:pt>
          <cx:pt idx="7338">1.1000000000000001</cx:pt>
          <cx:pt idx="7339">1.1000000000000001</cx:pt>
          <cx:pt idx="7340">1.1000000000000001</cx:pt>
          <cx:pt idx="7341">1.1000000000000001</cx:pt>
          <cx:pt idx="7342">1.1000000000000001</cx:pt>
          <cx:pt idx="7343">1.1000000000000001</cx:pt>
          <cx:pt idx="7344">1.1000000000000001</cx:pt>
          <cx:pt idx="7345">1.1000000000000001</cx:pt>
          <cx:pt idx="7346">1.1000000000000001</cx:pt>
          <cx:pt idx="7347">1.1000000000000001</cx:pt>
          <cx:pt idx="7348">1.1000000000000001</cx:pt>
          <cx:pt idx="7349">1.1000000000000001</cx:pt>
          <cx:pt idx="7350">1.1000000000000001</cx:pt>
          <cx:pt idx="7351">1.1000000000000001</cx:pt>
          <cx:pt idx="7352">1.1000000000000001</cx:pt>
          <cx:pt idx="7353">1.1000000000000001</cx:pt>
          <cx:pt idx="7354">1.1000000000000001</cx:pt>
          <cx:pt idx="7355">1.1000000000000001</cx:pt>
          <cx:pt idx="7356">1.1000000000000001</cx:pt>
          <cx:pt idx="7357">1.1000000000000001</cx:pt>
          <cx:pt idx="7358">1.1000000000000001</cx:pt>
          <cx:pt idx="7359">1.1000000000000001</cx:pt>
          <cx:pt idx="7360">1.1000000000000001</cx:pt>
          <cx:pt idx="7361">1.1000000000000001</cx:pt>
          <cx:pt idx="7362">1.1000000000000001</cx:pt>
          <cx:pt idx="7363">1.1000000000000001</cx:pt>
          <cx:pt idx="7364">1.1000000000000001</cx:pt>
          <cx:pt idx="7365">1.1000000000000001</cx:pt>
          <cx:pt idx="7366">1.1000000000000001</cx:pt>
          <cx:pt idx="7367">1.1000000000000001</cx:pt>
          <cx:pt idx="7368">1.1000000000000001</cx:pt>
          <cx:pt idx="7369">1.1000000000000001</cx:pt>
          <cx:pt idx="7370">1.1000000000000001</cx:pt>
          <cx:pt idx="7371">1.1000000000000001</cx:pt>
          <cx:pt idx="7372">1.1000000000000001</cx:pt>
          <cx:pt idx="7373">1.1000000000000001</cx:pt>
          <cx:pt idx="7374">1.1000000000000001</cx:pt>
          <cx:pt idx="7375">1.1000000000000001</cx:pt>
          <cx:pt idx="7376">1.1000000000000001</cx:pt>
          <cx:pt idx="7377">1.1000000000000001</cx:pt>
          <cx:pt idx="7378">1.1000000000000001</cx:pt>
          <cx:pt idx="7379">1.1000000000000001</cx:pt>
          <cx:pt idx="7380">1.1000000000000001</cx:pt>
          <cx:pt idx="7381">1.1000000000000001</cx:pt>
          <cx:pt idx="7382">1.1000000000000001</cx:pt>
          <cx:pt idx="7383">1.1000000000000001</cx:pt>
          <cx:pt idx="7384">1.1000000000000001</cx:pt>
          <cx:pt idx="7385">1.1000000000000001</cx:pt>
          <cx:pt idx="7386">1.1000000000000001</cx:pt>
          <cx:pt idx="7387">1.1000000000000001</cx:pt>
          <cx:pt idx="7388">1.1000000000000001</cx:pt>
          <cx:pt idx="7389">1.1000000000000001</cx:pt>
          <cx:pt idx="7390">1.1000000000000001</cx:pt>
          <cx:pt idx="7391">1.1000000000000001</cx:pt>
          <cx:pt idx="7392">1.1000000000000001</cx:pt>
          <cx:pt idx="7393">1.1000000000000001</cx:pt>
          <cx:pt idx="7394">1.1000000000000001</cx:pt>
          <cx:pt idx="7395">1.1000000000000001</cx:pt>
          <cx:pt idx="7396">1.1000000000000001</cx:pt>
          <cx:pt idx="7397">1.1000000000000001</cx:pt>
          <cx:pt idx="7398">1.1000000000000001</cx:pt>
          <cx:pt idx="7399">1.1000000000000001</cx:pt>
          <cx:pt idx="7400">1.1000000000000001</cx:pt>
          <cx:pt idx="7401">1.1000000000000001</cx:pt>
          <cx:pt idx="7402">1.1000000000000001</cx:pt>
          <cx:pt idx="7403">1.1000000000000001</cx:pt>
          <cx:pt idx="7404">1.1000000000000001</cx:pt>
          <cx:pt idx="7405">1.1000000000000001</cx:pt>
          <cx:pt idx="7406">1.1000000000000001</cx:pt>
          <cx:pt idx="7407">1.1000000000000001</cx:pt>
          <cx:pt idx="7408">1.1000000000000001</cx:pt>
          <cx:pt idx="7409">1.1000000000000001</cx:pt>
          <cx:pt idx="7410">1.1000000000000001</cx:pt>
          <cx:pt idx="7411">1.1000000000000001</cx:pt>
          <cx:pt idx="7412">1.1000000000000001</cx:pt>
          <cx:pt idx="7413">1.1000000000000001</cx:pt>
          <cx:pt idx="7414">1.1000000000000001</cx:pt>
          <cx:pt idx="7415">1.1000000000000001</cx:pt>
          <cx:pt idx="7416">1.1000000000000001</cx:pt>
          <cx:pt idx="7417">1.1000000000000001</cx:pt>
          <cx:pt idx="7418">1.1000000000000001</cx:pt>
          <cx:pt idx="7419">1.1000000000000001</cx:pt>
          <cx:pt idx="7420">1.1000000000000001</cx:pt>
          <cx:pt idx="7421">1.1000000000000001</cx:pt>
          <cx:pt idx="7422">1.1000000000000001</cx:pt>
          <cx:pt idx="7423">1.1000000000000001</cx:pt>
          <cx:pt idx="7424">1.1000000000000001</cx:pt>
          <cx:pt idx="7425">1.1000000000000001</cx:pt>
          <cx:pt idx="7426">1.1000000000000001</cx:pt>
          <cx:pt idx="7427">1.1000000000000001</cx:pt>
          <cx:pt idx="7428">1.1000000000000001</cx:pt>
          <cx:pt idx="7429">1.1000000000000001</cx:pt>
          <cx:pt idx="7430">1.1000000000000001</cx:pt>
          <cx:pt idx="7431">1.1000000000000001</cx:pt>
          <cx:pt idx="7432">1.1000000000000001</cx:pt>
          <cx:pt idx="7433">1.1000000000000001</cx:pt>
          <cx:pt idx="7434">1.1000000000000001</cx:pt>
          <cx:pt idx="7435">1.1000000000000001</cx:pt>
          <cx:pt idx="7436">1.1000000000000001</cx:pt>
          <cx:pt idx="7437">1.1000000000000001</cx:pt>
          <cx:pt idx="7438">1.1000000000000001</cx:pt>
          <cx:pt idx="7439">1.1000000000000001</cx:pt>
          <cx:pt idx="7440">1.1000000000000001</cx:pt>
          <cx:pt idx="7441">1.1000000000000001</cx:pt>
          <cx:pt idx="7442">1.1000000000000001</cx:pt>
          <cx:pt idx="7443">1.1000000000000001</cx:pt>
          <cx:pt idx="7444">1.1000000000000001</cx:pt>
          <cx:pt idx="7445">1.1000000000000001</cx:pt>
          <cx:pt idx="7446">1.1000000000000001</cx:pt>
          <cx:pt idx="7447">1.1000000000000001</cx:pt>
          <cx:pt idx="7448">1.1000000000000001</cx:pt>
          <cx:pt idx="7449">1.1000000000000001</cx:pt>
          <cx:pt idx="7450">1.1000000000000001</cx:pt>
          <cx:pt idx="7451">1.1000000000000001</cx:pt>
          <cx:pt idx="7452">1.1000000000000001</cx:pt>
          <cx:pt idx="7453">1.1000000000000001</cx:pt>
          <cx:pt idx="7454">1.1000000000000001</cx:pt>
          <cx:pt idx="7455">1.1000000000000001</cx:pt>
          <cx:pt idx="7456">1.1000000000000001</cx:pt>
          <cx:pt idx="7457">1.1000000000000001</cx:pt>
          <cx:pt idx="7458">1.1000000000000001</cx:pt>
          <cx:pt idx="7459">1.1000000000000001</cx:pt>
          <cx:pt idx="7460">1.1000000000000001</cx:pt>
          <cx:pt idx="7461">1.1000000000000001</cx:pt>
          <cx:pt idx="7462">1.1000000000000001</cx:pt>
          <cx:pt idx="7463">1.1000000000000001</cx:pt>
          <cx:pt idx="7464">1.1000000000000001</cx:pt>
          <cx:pt idx="7465">1.1000000000000001</cx:pt>
          <cx:pt idx="7466">1.1000000000000001</cx:pt>
          <cx:pt idx="7467">1.1000000000000001</cx:pt>
          <cx:pt idx="7468">1.1000000000000001</cx:pt>
          <cx:pt idx="7469">1.1000000000000001</cx:pt>
          <cx:pt idx="7470">1.1000000000000001</cx:pt>
          <cx:pt idx="7471">1.1000000000000001</cx:pt>
          <cx:pt idx="7472">1.1000000000000001</cx:pt>
          <cx:pt idx="7473">1.1000000000000001</cx:pt>
          <cx:pt idx="7474">1.1000000000000001</cx:pt>
          <cx:pt idx="7475">1.1000000000000001</cx:pt>
          <cx:pt idx="7476">1.1000000000000001</cx:pt>
          <cx:pt idx="7477">1.1000000000000001</cx:pt>
          <cx:pt idx="7478">1.1000000000000001</cx:pt>
          <cx:pt idx="7479">1.1000000000000001</cx:pt>
          <cx:pt idx="7480">1.1000000000000001</cx:pt>
          <cx:pt idx="7481">1.1000000000000001</cx:pt>
          <cx:pt idx="7482">1.1000000000000001</cx:pt>
          <cx:pt idx="7483">1.1000000000000001</cx:pt>
          <cx:pt idx="7484">1.1000000000000001</cx:pt>
          <cx:pt idx="7485">1.1000000000000001</cx:pt>
          <cx:pt idx="7486">1.1000000000000001</cx:pt>
          <cx:pt idx="7487">1.1000000000000001</cx:pt>
          <cx:pt idx="7488">1.1000000000000001</cx:pt>
          <cx:pt idx="7489">1.1000000000000001</cx:pt>
          <cx:pt idx="7490">1.1000000000000001</cx:pt>
          <cx:pt idx="7491">1.1000000000000001</cx:pt>
          <cx:pt idx="7492">1.1000000000000001</cx:pt>
          <cx:pt idx="7493">1.1000000000000001</cx:pt>
          <cx:pt idx="7494">1.1000000000000001</cx:pt>
          <cx:pt idx="7495">1.1000000000000001</cx:pt>
          <cx:pt idx="7496">1.1000000000000001</cx:pt>
          <cx:pt idx="7497">1.1000000000000001</cx:pt>
          <cx:pt idx="7498">1.1000000000000001</cx:pt>
          <cx:pt idx="7499">1.1000000000000001</cx:pt>
          <cx:pt idx="7500">1.1000000000000001</cx:pt>
          <cx:pt idx="7501">1.1000000000000001</cx:pt>
          <cx:pt idx="7502">1.1000000000000001</cx:pt>
          <cx:pt idx="7503">1.1000000000000001</cx:pt>
          <cx:pt idx="7504">1.1000000000000001</cx:pt>
          <cx:pt idx="7505">1.1000000000000001</cx:pt>
          <cx:pt idx="7506">1.1000000000000001</cx:pt>
          <cx:pt idx="7507">1.1000000000000001</cx:pt>
          <cx:pt idx="7508">1.1000000000000001</cx:pt>
          <cx:pt idx="7509">1.1000000000000001</cx:pt>
          <cx:pt idx="7510">1.1000000000000001</cx:pt>
          <cx:pt idx="7511">1.1000000000000001</cx:pt>
          <cx:pt idx="7512">1.1000000000000001</cx:pt>
          <cx:pt idx="7513">1.1000000000000001</cx:pt>
          <cx:pt idx="7514">1.1000000000000001</cx:pt>
          <cx:pt idx="7515">1.1000000000000001</cx:pt>
          <cx:pt idx="7516">1.1000000000000001</cx:pt>
          <cx:pt idx="7517">1.1000000000000001</cx:pt>
          <cx:pt idx="7518">1.1000000000000001</cx:pt>
          <cx:pt idx="7519">1.1000000000000001</cx:pt>
          <cx:pt idx="7520">1.1000000000000001</cx:pt>
          <cx:pt idx="7521">1.1000000000000001</cx:pt>
          <cx:pt idx="7522">1.1000000000000001</cx:pt>
          <cx:pt idx="7523">1.1000000000000001</cx:pt>
          <cx:pt idx="7524">1.1000000000000001</cx:pt>
          <cx:pt idx="7525">1.1000000000000001</cx:pt>
          <cx:pt idx="7526">1.1000000000000001</cx:pt>
          <cx:pt idx="7527">1.1000000000000001</cx:pt>
          <cx:pt idx="7528">1.1000000000000001</cx:pt>
          <cx:pt idx="7529">1.1000000000000001</cx:pt>
          <cx:pt idx="7530">1.1000000000000001</cx:pt>
          <cx:pt idx="7531">1.1000000000000001</cx:pt>
          <cx:pt idx="7532">1.1000000000000001</cx:pt>
          <cx:pt idx="7533">1.1000000000000001</cx:pt>
          <cx:pt idx="7534">1.1000000000000001</cx:pt>
          <cx:pt idx="7535">1.1000000000000001</cx:pt>
          <cx:pt idx="7536">1.1000000000000001</cx:pt>
          <cx:pt idx="7537">1.1000000000000001</cx:pt>
          <cx:pt idx="7538">1.1000000000000001</cx:pt>
          <cx:pt idx="7539">1.1000000000000001</cx:pt>
          <cx:pt idx="7540">1.1000000000000001</cx:pt>
          <cx:pt idx="7541">1.1000000000000001</cx:pt>
          <cx:pt idx="7542">1.1000000000000001</cx:pt>
          <cx:pt idx="7543">1.1000000000000001</cx:pt>
          <cx:pt idx="7544">1.1000000000000001</cx:pt>
          <cx:pt idx="7545">1.1000000000000001</cx:pt>
          <cx:pt idx="7546">1.1000000000000001</cx:pt>
          <cx:pt idx="7547">1.1000000000000001</cx:pt>
          <cx:pt idx="7548">1.1000000000000001</cx:pt>
          <cx:pt idx="7549">1.1000000000000001</cx:pt>
          <cx:pt idx="7550">1.1000000000000001</cx:pt>
          <cx:pt idx="7551">1.1000000000000001</cx:pt>
          <cx:pt idx="7552">1.1000000000000001</cx:pt>
          <cx:pt idx="7553">1.1000000000000001</cx:pt>
          <cx:pt idx="7554">1.1000000000000001</cx:pt>
          <cx:pt idx="7555">1.1000000000000001</cx:pt>
          <cx:pt idx="7556">1.1000000000000001</cx:pt>
          <cx:pt idx="7557">1.1000000000000001</cx:pt>
          <cx:pt idx="7558">1.1000000000000001</cx:pt>
          <cx:pt idx="7559">1.1000000000000001</cx:pt>
          <cx:pt idx="7560">1.1000000000000001</cx:pt>
          <cx:pt idx="7561">1.1000000000000001</cx:pt>
          <cx:pt idx="7562">1.1000000000000001</cx:pt>
          <cx:pt idx="7563">1.1000000000000001</cx:pt>
          <cx:pt idx="7564">1.1000000000000001</cx:pt>
          <cx:pt idx="7565">1.1000000000000001</cx:pt>
          <cx:pt idx="7566">1.1000000000000001</cx:pt>
          <cx:pt idx="7567">1.1000000000000001</cx:pt>
          <cx:pt idx="7568">1.1000000000000001</cx:pt>
          <cx:pt idx="7569">1.1000000000000001</cx:pt>
          <cx:pt idx="7570">1.1000000000000001</cx:pt>
          <cx:pt idx="7571">1.1000000000000001</cx:pt>
          <cx:pt idx="7572">1.1000000000000001</cx:pt>
          <cx:pt idx="7573">1.1000000000000001</cx:pt>
          <cx:pt idx="7574">1.1000000000000001</cx:pt>
          <cx:pt idx="7575">1.1000000000000001</cx:pt>
          <cx:pt idx="7576">1.1000000000000001</cx:pt>
          <cx:pt idx="7577">1.1000000000000001</cx:pt>
          <cx:pt idx="7578">1.1000000000000001</cx:pt>
          <cx:pt idx="7579">1.1000000000000001</cx:pt>
          <cx:pt idx="7580">1.1000000000000001</cx:pt>
          <cx:pt idx="7581">1.1000000000000001</cx:pt>
          <cx:pt idx="7582">1.1000000000000001</cx:pt>
          <cx:pt idx="7583">1.1000000000000001</cx:pt>
          <cx:pt idx="7584">1.1000000000000001</cx:pt>
          <cx:pt idx="7585">1.1000000000000001</cx:pt>
          <cx:pt idx="7586">1.1000000000000001</cx:pt>
          <cx:pt idx="7587">1.1000000000000001</cx:pt>
          <cx:pt idx="7588">1.1000000000000001</cx:pt>
          <cx:pt idx="7589">1.1000000000000001</cx:pt>
          <cx:pt idx="7590">1.1000000000000001</cx:pt>
          <cx:pt idx="7591">1.1000000000000001</cx:pt>
          <cx:pt idx="7592">1.1000000000000001</cx:pt>
          <cx:pt idx="7593">1.1000000000000001</cx:pt>
          <cx:pt idx="7594">1.1000000000000001</cx:pt>
          <cx:pt idx="7595">1.1000000000000001</cx:pt>
          <cx:pt idx="7596">1.1000000000000001</cx:pt>
          <cx:pt idx="7597">1.1000000000000001</cx:pt>
          <cx:pt idx="7598">1.1000000000000001</cx:pt>
          <cx:pt idx="7599">1.1000000000000001</cx:pt>
          <cx:pt idx="7600">1.1000000000000001</cx:pt>
          <cx:pt idx="7601">1.1000000000000001</cx:pt>
          <cx:pt idx="7602">1.1000000000000001</cx:pt>
          <cx:pt idx="7603">1.1000000000000001</cx:pt>
          <cx:pt idx="7604">1.1000000000000001</cx:pt>
          <cx:pt idx="7605">1.1000000000000001</cx:pt>
          <cx:pt idx="7606">1.1000000000000001</cx:pt>
          <cx:pt idx="7607">1.1000000000000001</cx:pt>
          <cx:pt idx="7608">1.1000000000000001</cx:pt>
          <cx:pt idx="7609">1.1000000000000001</cx:pt>
          <cx:pt idx="7610">1.1000000000000001</cx:pt>
          <cx:pt idx="7611">1.1000000000000001</cx:pt>
          <cx:pt idx="7612">1.1000000000000001</cx:pt>
          <cx:pt idx="7613">1.1000000000000001</cx:pt>
          <cx:pt idx="7614">1.1000000000000001</cx:pt>
          <cx:pt idx="7615">1.1000000000000001</cx:pt>
          <cx:pt idx="7616">1.1000000000000001</cx:pt>
          <cx:pt idx="7617">1.1000000000000001</cx:pt>
          <cx:pt idx="7618">1.1000000000000001</cx:pt>
          <cx:pt idx="7619">1.1000000000000001</cx:pt>
          <cx:pt idx="7620">1.1000000000000001</cx:pt>
          <cx:pt idx="7621">1.1000000000000001</cx:pt>
          <cx:pt idx="7622">1.1000000000000001</cx:pt>
          <cx:pt idx="7623">1.1000000000000001</cx:pt>
          <cx:pt idx="7624">1.1000000000000001</cx:pt>
          <cx:pt idx="7625">1.1000000000000001</cx:pt>
          <cx:pt idx="7626">1.1000000000000001</cx:pt>
          <cx:pt idx="7627">1.1000000000000001</cx:pt>
          <cx:pt idx="7628">1.1000000000000001</cx:pt>
          <cx:pt idx="7629">1.1000000000000001</cx:pt>
          <cx:pt idx="7630">1.1000000000000001</cx:pt>
          <cx:pt idx="7631">1.1000000000000001</cx:pt>
          <cx:pt idx="7632">1.1000000000000001</cx:pt>
          <cx:pt idx="7633">1.1000000000000001</cx:pt>
          <cx:pt idx="7634">1.1000000000000001</cx:pt>
          <cx:pt idx="7635">1.1000000000000001</cx:pt>
          <cx:pt idx="7636">1.1000000000000001</cx:pt>
          <cx:pt idx="7637">1.1000000000000001</cx:pt>
          <cx:pt idx="7638">1.1000000000000001</cx:pt>
          <cx:pt idx="7639">1.1000000000000001</cx:pt>
          <cx:pt idx="7640">1.1000000000000001</cx:pt>
          <cx:pt idx="7641">1.1000000000000001</cx:pt>
          <cx:pt idx="7642">1.1000000000000001</cx:pt>
          <cx:pt idx="7643">1.1000000000000001</cx:pt>
          <cx:pt idx="7644">1.1000000000000001</cx:pt>
          <cx:pt idx="7645">1.1000000000000001</cx:pt>
          <cx:pt idx="7646">1.1000000000000001</cx:pt>
          <cx:pt idx="7647">1.1000000000000001</cx:pt>
          <cx:pt idx="7648">1.1000000000000001</cx:pt>
          <cx:pt idx="7649">1.1000000000000001</cx:pt>
          <cx:pt idx="7650">1.1000000000000001</cx:pt>
          <cx:pt idx="7651">1.1000000000000001</cx:pt>
          <cx:pt idx="7652">1.1000000000000001</cx:pt>
          <cx:pt idx="7653">1.1000000000000001</cx:pt>
          <cx:pt idx="7654">1.1000000000000001</cx:pt>
          <cx:pt idx="7655">1.1000000000000001</cx:pt>
          <cx:pt idx="7656">1.1000000000000001</cx:pt>
          <cx:pt idx="7657">1.1000000000000001</cx:pt>
          <cx:pt idx="7658">1.1000000000000001</cx:pt>
          <cx:pt idx="7659">1.1000000000000001</cx:pt>
          <cx:pt idx="7660">1.1000000000000001</cx:pt>
          <cx:pt idx="7661">1.1000000000000001</cx:pt>
          <cx:pt idx="7662">1.1000000000000001</cx:pt>
          <cx:pt idx="7663">1.1000000000000001</cx:pt>
          <cx:pt idx="7664">1.1000000000000001</cx:pt>
          <cx:pt idx="7665">1.1000000000000001</cx:pt>
          <cx:pt idx="7666">1.1000000000000001</cx:pt>
          <cx:pt idx="7667">1.1000000000000001</cx:pt>
          <cx:pt idx="7668">1.1000000000000001</cx:pt>
          <cx:pt idx="7669">1.1000000000000001</cx:pt>
          <cx:pt idx="7670">1.1000000000000001</cx:pt>
          <cx:pt idx="7671">1.1000000000000001</cx:pt>
          <cx:pt idx="7672">1.1000000000000001</cx:pt>
          <cx:pt idx="7673">1.1000000000000001</cx:pt>
          <cx:pt idx="7674">1.1000000000000001</cx:pt>
          <cx:pt idx="7675">1.1000000000000001</cx:pt>
          <cx:pt idx="7676">1.1000000000000001</cx:pt>
          <cx:pt idx="7677">1.1000000000000001</cx:pt>
          <cx:pt idx="7678">1.1000000000000001</cx:pt>
          <cx:pt idx="7679">1.1000000000000001</cx:pt>
          <cx:pt idx="7680">1.1000000000000001</cx:pt>
          <cx:pt idx="7681">1.1000000000000001</cx:pt>
          <cx:pt idx="7682">1.1000000000000001</cx:pt>
          <cx:pt idx="7683">1.1000000000000001</cx:pt>
          <cx:pt idx="7684">1.1000000000000001</cx:pt>
          <cx:pt idx="7685">1.1000000000000001</cx:pt>
          <cx:pt idx="7686">1.1000000000000001</cx:pt>
          <cx:pt idx="7687">1.1000000000000001</cx:pt>
          <cx:pt idx="7688">1.1000000000000001</cx:pt>
          <cx:pt idx="7689">1.1000000000000001</cx:pt>
          <cx:pt idx="7690">1.1000000000000001</cx:pt>
          <cx:pt idx="7691">1.1000000000000001</cx:pt>
          <cx:pt idx="7692">1.1000000000000001</cx:pt>
          <cx:pt idx="7693">1.1000000000000001</cx:pt>
          <cx:pt idx="7694">1.1000000000000001</cx:pt>
          <cx:pt idx="7695">1.1000000000000001</cx:pt>
          <cx:pt idx="7696">1.1000000000000001</cx:pt>
          <cx:pt idx="7697">1.1000000000000001</cx:pt>
          <cx:pt idx="7698">1.1000000000000001</cx:pt>
          <cx:pt idx="7699">1.1000000000000001</cx:pt>
          <cx:pt idx="7700">1.1000000000000001</cx:pt>
          <cx:pt idx="7701">1.1000000000000001</cx:pt>
          <cx:pt idx="7702">1.1000000000000001</cx:pt>
          <cx:pt idx="7703">1.1000000000000001</cx:pt>
          <cx:pt idx="7704">1.1000000000000001</cx:pt>
          <cx:pt idx="7705">1.1000000000000001</cx:pt>
          <cx:pt idx="7706">1.1000000000000001</cx:pt>
          <cx:pt idx="7707">1.1000000000000001</cx:pt>
          <cx:pt idx="7708">1.1000000000000001</cx:pt>
          <cx:pt idx="7709">1.1000000000000001</cx:pt>
          <cx:pt idx="7710">1.1000000000000001</cx:pt>
          <cx:pt idx="7711">1.1000000000000001</cx:pt>
          <cx:pt idx="7712">1.1000000000000001</cx:pt>
          <cx:pt idx="7713">1.1000000000000001</cx:pt>
          <cx:pt idx="7714">1.1000000000000001</cx:pt>
          <cx:pt idx="7715">1.1000000000000001</cx:pt>
          <cx:pt idx="7716">1.1000000000000001</cx:pt>
          <cx:pt idx="7717">1.1000000000000001</cx:pt>
          <cx:pt idx="7718">1.1000000000000001</cx:pt>
          <cx:pt idx="7719">1.1000000000000001</cx:pt>
          <cx:pt idx="7720">1.1000000000000001</cx:pt>
          <cx:pt idx="7721">1.1000000000000001</cx:pt>
          <cx:pt idx="7722">1.1000000000000001</cx:pt>
          <cx:pt idx="7723">1.1000000000000001</cx:pt>
          <cx:pt idx="7724">1.1000000000000001</cx:pt>
          <cx:pt idx="7725">1.1000000000000001</cx:pt>
          <cx:pt idx="7726">1.1000000000000001</cx:pt>
          <cx:pt idx="7727">1.1000000000000001</cx:pt>
          <cx:pt idx="7728">1.1000000000000001</cx:pt>
          <cx:pt idx="7729">1.1000000000000001</cx:pt>
          <cx:pt idx="7730">1.1000000000000001</cx:pt>
          <cx:pt idx="7731">1.1000000000000001</cx:pt>
          <cx:pt idx="7732">1.1000000000000001</cx:pt>
          <cx:pt idx="7733">1.1000000000000001</cx:pt>
          <cx:pt idx="7734">1.1000000000000001</cx:pt>
          <cx:pt idx="7735">1.1000000000000001</cx:pt>
          <cx:pt idx="7736">1.1000000000000001</cx:pt>
          <cx:pt idx="7737">1.1000000000000001</cx:pt>
          <cx:pt idx="7738">1.1000000000000001</cx:pt>
          <cx:pt idx="7739">1.1000000000000001</cx:pt>
          <cx:pt idx="7740">1.1000000000000001</cx:pt>
          <cx:pt idx="7741">1.1000000000000001</cx:pt>
          <cx:pt idx="7742">1.1000000000000001</cx:pt>
          <cx:pt idx="7743">1.1000000000000001</cx:pt>
          <cx:pt idx="7744">1.1000000000000001</cx:pt>
          <cx:pt idx="7745">1.1000000000000001</cx:pt>
          <cx:pt idx="7746">1.1000000000000001</cx:pt>
          <cx:pt idx="7747">1.1000000000000001</cx:pt>
          <cx:pt idx="7748">1.1000000000000001</cx:pt>
          <cx:pt idx="7749">1.1000000000000001</cx:pt>
          <cx:pt idx="7750">1.1000000000000001</cx:pt>
          <cx:pt idx="7751">1.1000000000000001</cx:pt>
          <cx:pt idx="7752">1.1000000000000001</cx:pt>
          <cx:pt idx="7753">1.1000000000000001</cx:pt>
          <cx:pt idx="7754">1.1000000000000001</cx:pt>
          <cx:pt idx="7755">1.1000000000000001</cx:pt>
          <cx:pt idx="7756">1.1000000000000001</cx:pt>
          <cx:pt idx="7757">1.1000000000000001</cx:pt>
          <cx:pt idx="7758">1.1000000000000001</cx:pt>
          <cx:pt idx="7759">1.1000000000000001</cx:pt>
          <cx:pt idx="7760">1.1000000000000001</cx:pt>
          <cx:pt idx="7761">1.1000000000000001</cx:pt>
          <cx:pt idx="7762">1.1000000000000001</cx:pt>
          <cx:pt idx="7763">1.3999999999999999</cx:pt>
          <cx:pt idx="7764">1.3999999999999999</cx:pt>
          <cx:pt idx="7765">1.3999999999999999</cx:pt>
          <cx:pt idx="7766">1.3999999999999999</cx:pt>
          <cx:pt idx="7767">1.3999999999999999</cx:pt>
          <cx:pt idx="7768">1.3999999999999999</cx:pt>
          <cx:pt idx="7769">1.3999999999999999</cx:pt>
          <cx:pt idx="7770">1.3999999999999999</cx:pt>
          <cx:pt idx="7771">1.3999999999999999</cx:pt>
          <cx:pt idx="7772">1.3999999999999999</cx:pt>
          <cx:pt idx="7773">1.3999999999999999</cx:pt>
          <cx:pt idx="7774">1.3999999999999999</cx:pt>
          <cx:pt idx="7775">1.3999999999999999</cx:pt>
          <cx:pt idx="7776">1.3999999999999999</cx:pt>
          <cx:pt idx="7777">1.3999999999999999</cx:pt>
          <cx:pt idx="7778">1.3999999999999999</cx:pt>
          <cx:pt idx="7779">1.3999999999999999</cx:pt>
          <cx:pt idx="7780">1.3999999999999999</cx:pt>
          <cx:pt idx="7781">1.3999999999999999</cx:pt>
          <cx:pt idx="7782">1.3999999999999999</cx:pt>
          <cx:pt idx="7783">1.3999999999999999</cx:pt>
          <cx:pt idx="7784">1.3999999999999999</cx:pt>
          <cx:pt idx="7785">1.3999999999999999</cx:pt>
          <cx:pt idx="7786">1.3999999999999999</cx:pt>
          <cx:pt idx="7787">1.3999999999999999</cx:pt>
          <cx:pt idx="7788">1.3999999999999999</cx:pt>
          <cx:pt idx="7789">1.3999999999999999</cx:pt>
          <cx:pt idx="7790">1.3999999999999999</cx:pt>
          <cx:pt idx="7791">1.3999999999999999</cx:pt>
          <cx:pt idx="7792">1.3999999999999999</cx:pt>
          <cx:pt idx="7793">1.3999999999999999</cx:pt>
          <cx:pt idx="7794">1.3999999999999999</cx:pt>
          <cx:pt idx="7795">1.3999999999999999</cx:pt>
          <cx:pt idx="7796">1.3999999999999999</cx:pt>
          <cx:pt idx="7797">1.3999999999999999</cx:pt>
          <cx:pt idx="7798">1.3999999999999999</cx:pt>
          <cx:pt idx="7799">1.3999999999999999</cx:pt>
          <cx:pt idx="7800">1.3999999999999999</cx:pt>
          <cx:pt idx="7801">1.3999999999999999</cx:pt>
          <cx:pt idx="7802">1.3999999999999999</cx:pt>
          <cx:pt idx="7803">1.3999999999999999</cx:pt>
          <cx:pt idx="7804">1.3999999999999999</cx:pt>
          <cx:pt idx="7805">1.3999999999999999</cx:pt>
          <cx:pt idx="7806">1.3999999999999999</cx:pt>
          <cx:pt idx="7807">1.3999999999999999</cx:pt>
          <cx:pt idx="7808">1.3999999999999999</cx:pt>
          <cx:pt idx="7809">1.3999999999999999</cx:pt>
          <cx:pt idx="7810">1.3999999999999999</cx:pt>
          <cx:pt idx="7811">1.3999999999999999</cx:pt>
          <cx:pt idx="7812">1.3999999999999999</cx:pt>
          <cx:pt idx="7813">1.3999999999999999</cx:pt>
          <cx:pt idx="7814">1.3999999999999999</cx:pt>
          <cx:pt idx="7815">1.3999999999999999</cx:pt>
          <cx:pt idx="7816">1.3999999999999999</cx:pt>
          <cx:pt idx="7817">1.3999999999999999</cx:pt>
          <cx:pt idx="7818">1.3999999999999999</cx:pt>
          <cx:pt idx="7819">1.3999999999999999</cx:pt>
          <cx:pt idx="7820">1.3999999999999999</cx:pt>
          <cx:pt idx="7821">1.3999999999999999</cx:pt>
          <cx:pt idx="7822">1.3999999999999999</cx:pt>
          <cx:pt idx="7823">1.3999999999999999</cx:pt>
          <cx:pt idx="7824">1.3999999999999999</cx:pt>
          <cx:pt idx="7825">1.3999999999999999</cx:pt>
          <cx:pt idx="7826">1.3999999999999999</cx:pt>
          <cx:pt idx="7827">1.3999999999999999</cx:pt>
          <cx:pt idx="7828">1.3999999999999999</cx:pt>
          <cx:pt idx="7829">1.3999999999999999</cx:pt>
          <cx:pt idx="7830">1.3999999999999999</cx:pt>
          <cx:pt idx="7831">1.3999999999999999</cx:pt>
          <cx:pt idx="7832">1.3999999999999999</cx:pt>
          <cx:pt idx="7833">1.3999999999999999</cx:pt>
          <cx:pt idx="7834">1.3999999999999999</cx:pt>
          <cx:pt idx="7835">1.3999999999999999</cx:pt>
          <cx:pt idx="7836">1.3999999999999999</cx:pt>
          <cx:pt idx="7837">1.3999999999999999</cx:pt>
          <cx:pt idx="7838">1.3999999999999999</cx:pt>
          <cx:pt idx="7839">1.3999999999999999</cx:pt>
          <cx:pt idx="7840">1.3999999999999999</cx:pt>
          <cx:pt idx="7841">1.3999999999999999</cx:pt>
          <cx:pt idx="7842">1.3999999999999999</cx:pt>
          <cx:pt idx="7843">1.3999999999999999</cx:pt>
          <cx:pt idx="7844">1.3999999999999999</cx:pt>
          <cx:pt idx="7845">1.3999999999999999</cx:pt>
          <cx:pt idx="7846">1.3999999999999999</cx:pt>
          <cx:pt idx="7847">1.3999999999999999</cx:pt>
          <cx:pt idx="7848">1.3999999999999999</cx:pt>
          <cx:pt idx="7849">1.3999999999999999</cx:pt>
          <cx:pt idx="7850">1.3999999999999999</cx:pt>
          <cx:pt idx="7851">1.3999999999999999</cx:pt>
          <cx:pt idx="7852">1.3999999999999999</cx:pt>
          <cx:pt idx="7853">1.3999999999999999</cx:pt>
          <cx:pt idx="7854">1.3999999999999999</cx:pt>
          <cx:pt idx="7855">1.3999999999999999</cx:pt>
          <cx:pt idx="7856">1.3999999999999999</cx:pt>
          <cx:pt idx="7857">1.3999999999999999</cx:pt>
          <cx:pt idx="7858">1.3999999999999999</cx:pt>
          <cx:pt idx="7859">1.3999999999999999</cx:pt>
          <cx:pt idx="7860">1.3999999999999999</cx:pt>
          <cx:pt idx="7861">1.3999999999999999</cx:pt>
          <cx:pt idx="7862">1.3999999999999999</cx:pt>
          <cx:pt idx="7863">1.3999999999999999</cx:pt>
          <cx:pt idx="7864">1.3999999999999999</cx:pt>
          <cx:pt idx="7865">1.3999999999999999</cx:pt>
          <cx:pt idx="7866">1.3999999999999999</cx:pt>
          <cx:pt idx="7867">1.3999999999999999</cx:pt>
          <cx:pt idx="7868">1.3999999999999999</cx:pt>
          <cx:pt idx="7869">1.3999999999999999</cx:pt>
          <cx:pt idx="7870">1.3999999999999999</cx:pt>
          <cx:pt idx="7871">1.3999999999999999</cx:pt>
          <cx:pt idx="7872">1.3999999999999999</cx:pt>
          <cx:pt idx="7873">1.3999999999999999</cx:pt>
          <cx:pt idx="7874">1.3999999999999999</cx:pt>
          <cx:pt idx="7875">1.3999999999999999</cx:pt>
          <cx:pt idx="7876">1.3999999999999999</cx:pt>
          <cx:pt idx="7877">1.3999999999999999</cx:pt>
          <cx:pt idx="7878">1.3999999999999999</cx:pt>
          <cx:pt idx="7879">1.3999999999999999</cx:pt>
          <cx:pt idx="7880">1.3999999999999999</cx:pt>
          <cx:pt idx="7881">1.3999999999999999</cx:pt>
          <cx:pt idx="7882">1.3999999999999999</cx:pt>
          <cx:pt idx="7883">1.3999999999999999</cx:pt>
          <cx:pt idx="7884">1.3999999999999999</cx:pt>
          <cx:pt idx="7885">1.3999999999999999</cx:pt>
          <cx:pt idx="7886">1.3999999999999999</cx:pt>
          <cx:pt idx="7887">1.3999999999999999</cx:pt>
          <cx:pt idx="7888">1.3999999999999999</cx:pt>
          <cx:pt idx="7889">1.3999999999999999</cx:pt>
          <cx:pt idx="7890">1.3999999999999999</cx:pt>
          <cx:pt idx="7891">1.3999999999999999</cx:pt>
          <cx:pt idx="7892">1.3999999999999999</cx:pt>
          <cx:pt idx="7893">1.3999999999999999</cx:pt>
          <cx:pt idx="7894">1.3999999999999999</cx:pt>
          <cx:pt idx="7895">1.3999999999999999</cx:pt>
          <cx:pt idx="7896">1.3999999999999999</cx:pt>
          <cx:pt idx="7897">1.3999999999999999</cx:pt>
          <cx:pt idx="7898">1.3999999999999999</cx:pt>
          <cx:pt idx="7899">1.3999999999999999</cx:pt>
          <cx:pt idx="7900">1.3999999999999999</cx:pt>
          <cx:pt idx="7901">1.3999999999999999</cx:pt>
          <cx:pt idx="7902">1.3999999999999999</cx:pt>
          <cx:pt idx="7903">1.3999999999999999</cx:pt>
          <cx:pt idx="7904">1.3999999999999999</cx:pt>
          <cx:pt idx="7905">1.3999999999999999</cx:pt>
          <cx:pt idx="7906">1.3999999999999999</cx:pt>
          <cx:pt idx="7907">1.3999999999999999</cx:pt>
          <cx:pt idx="7908">1.3999999999999999</cx:pt>
          <cx:pt idx="7909">1.3999999999999999</cx:pt>
          <cx:pt idx="7910">1.3999999999999999</cx:pt>
          <cx:pt idx="7911">1.3999999999999999</cx:pt>
          <cx:pt idx="7912">1.3999999999999999</cx:pt>
          <cx:pt idx="7913">1.3999999999999999</cx:pt>
          <cx:pt idx="7914">1.3999999999999999</cx:pt>
          <cx:pt idx="7915">1.3999999999999999</cx:pt>
          <cx:pt idx="7916">1.3999999999999999</cx:pt>
          <cx:pt idx="7917">1.3999999999999999</cx:pt>
          <cx:pt idx="7918">1.3999999999999999</cx:pt>
          <cx:pt idx="7919">1.3999999999999999</cx:pt>
          <cx:pt idx="7920">1.3999999999999999</cx:pt>
          <cx:pt idx="7921">1.3999999999999999</cx:pt>
          <cx:pt idx="7922">1.3999999999999999</cx:pt>
          <cx:pt idx="7923">1.3999999999999999</cx:pt>
          <cx:pt idx="7924">1.3999999999999999</cx:pt>
          <cx:pt idx="7925">1.3999999999999999</cx:pt>
          <cx:pt idx="7926">1.3999999999999999</cx:pt>
          <cx:pt idx="7927">1.3999999999999999</cx:pt>
          <cx:pt idx="7928">1.3999999999999999</cx:pt>
          <cx:pt idx="7929">1.3999999999999999</cx:pt>
          <cx:pt idx="7930">1.3999999999999999</cx:pt>
          <cx:pt idx="7931">1.3999999999999999</cx:pt>
          <cx:pt idx="7932">1.3999999999999999</cx:pt>
          <cx:pt idx="7933">1.3999999999999999</cx:pt>
          <cx:pt idx="7934">1.3999999999999999</cx:pt>
          <cx:pt idx="7935">1.3999999999999999</cx:pt>
          <cx:pt idx="7936">1.3999999999999999</cx:pt>
          <cx:pt idx="7937">1.3999999999999999</cx:pt>
          <cx:pt idx="7938">1.3999999999999999</cx:pt>
          <cx:pt idx="7939">1.3999999999999999</cx:pt>
          <cx:pt idx="7940">1.3999999999999999</cx:pt>
          <cx:pt idx="7941">1.3999999999999999</cx:pt>
          <cx:pt idx="7942">1.3999999999999999</cx:pt>
          <cx:pt idx="7943">1.3999999999999999</cx:pt>
          <cx:pt idx="7944">1.3999999999999999</cx:pt>
          <cx:pt idx="7945">1.3999999999999999</cx:pt>
          <cx:pt idx="7946">1.3999999999999999</cx:pt>
          <cx:pt idx="7947">1.3999999999999999</cx:pt>
          <cx:pt idx="7948">1.3999999999999999</cx:pt>
          <cx:pt idx="7949">1.3999999999999999</cx:pt>
          <cx:pt idx="7950">1.3999999999999999</cx:pt>
          <cx:pt idx="7951">1.3999999999999999</cx:pt>
          <cx:pt idx="7952">1.3999999999999999</cx:pt>
          <cx:pt idx="7953">1.3999999999999999</cx:pt>
          <cx:pt idx="7954">1.3999999999999999</cx:pt>
          <cx:pt idx="7955">1.3999999999999999</cx:pt>
          <cx:pt idx="7956">1.3999999999999999</cx:pt>
          <cx:pt idx="7957">1.3999999999999999</cx:pt>
          <cx:pt idx="7958">1.3999999999999999</cx:pt>
          <cx:pt idx="7959">1.3999999999999999</cx:pt>
          <cx:pt idx="7960">1.3999999999999999</cx:pt>
          <cx:pt idx="7961">1.3999999999999999</cx:pt>
          <cx:pt idx="7962">1.3999999999999999</cx:pt>
          <cx:pt idx="7963">1.3999999999999999</cx:pt>
          <cx:pt idx="7964">1.3999999999999999</cx:pt>
          <cx:pt idx="7965">1.3999999999999999</cx:pt>
          <cx:pt idx="7966">1.3999999999999999</cx:pt>
          <cx:pt idx="7967">1.3999999999999999</cx:pt>
          <cx:pt idx="7968">1.3999999999999999</cx:pt>
          <cx:pt idx="7969">1.3999999999999999</cx:pt>
          <cx:pt idx="7970">1.3999999999999999</cx:pt>
          <cx:pt idx="7971">1.3999999999999999</cx:pt>
          <cx:pt idx="7972">1.3999999999999999</cx:pt>
          <cx:pt idx="7973">1.3999999999999999</cx:pt>
          <cx:pt idx="7974">1.3999999999999999</cx:pt>
          <cx:pt idx="7975">1.3999999999999999</cx:pt>
          <cx:pt idx="7976">1.3999999999999999</cx:pt>
          <cx:pt idx="7977">1.3999999999999999</cx:pt>
          <cx:pt idx="7978">1.3999999999999999</cx:pt>
          <cx:pt idx="7979">1.3999999999999999</cx:pt>
          <cx:pt idx="7980">1.3999999999999999</cx:pt>
          <cx:pt idx="7981">1.3999999999999999</cx:pt>
          <cx:pt idx="7982">1.3999999999999999</cx:pt>
          <cx:pt idx="7983">1.3999999999999999</cx:pt>
          <cx:pt idx="7984">1.3999999999999999</cx:pt>
          <cx:pt idx="7985">1.3999999999999999</cx:pt>
          <cx:pt idx="7986">1.3999999999999999</cx:pt>
          <cx:pt idx="7987">1.3999999999999999</cx:pt>
          <cx:pt idx="7988">1.3999999999999999</cx:pt>
          <cx:pt idx="7989">1.3999999999999999</cx:pt>
          <cx:pt idx="7990">1.3999999999999999</cx:pt>
          <cx:pt idx="7991">1.3999999999999999</cx:pt>
          <cx:pt idx="7992">1.3999999999999999</cx:pt>
          <cx:pt idx="7993">1.3999999999999999</cx:pt>
          <cx:pt idx="7994">1.3999999999999999</cx:pt>
          <cx:pt idx="7995">1.3999999999999999</cx:pt>
          <cx:pt idx="7996">1.3999999999999999</cx:pt>
          <cx:pt idx="7997">1.3999999999999999</cx:pt>
          <cx:pt idx="7998">1.3999999999999999</cx:pt>
          <cx:pt idx="7999">1.3999999999999999</cx:pt>
          <cx:pt idx="8000">1.3999999999999999</cx:pt>
          <cx:pt idx="8001">1.3999999999999999</cx:pt>
          <cx:pt idx="8002">1.3999999999999999</cx:pt>
          <cx:pt idx="8003">1.3999999999999999</cx:pt>
          <cx:pt idx="8004">1.3999999999999999</cx:pt>
          <cx:pt idx="8005">1.3999999999999999</cx:pt>
          <cx:pt idx="8006">1.3999999999999999</cx:pt>
          <cx:pt idx="8007">1.3999999999999999</cx:pt>
          <cx:pt idx="8008">1.3999999999999999</cx:pt>
          <cx:pt idx="8009">1.3999999999999999</cx:pt>
          <cx:pt idx="8010">1.3999999999999999</cx:pt>
          <cx:pt idx="8011">1.3999999999999999</cx:pt>
          <cx:pt idx="8012">1.3999999999999999</cx:pt>
          <cx:pt idx="8013">1.3999999999999999</cx:pt>
          <cx:pt idx="8014">1.3999999999999999</cx:pt>
          <cx:pt idx="8015">1.3999999999999999</cx:pt>
          <cx:pt idx="8016">1.3999999999999999</cx:pt>
          <cx:pt idx="8017">1.3999999999999999</cx:pt>
          <cx:pt idx="8018">1.3999999999999999</cx:pt>
          <cx:pt idx="8019">1.3999999999999999</cx:pt>
          <cx:pt idx="8020">1.3999999999999999</cx:pt>
          <cx:pt idx="8021">1.3999999999999999</cx:pt>
          <cx:pt idx="8022">1.3999999999999999</cx:pt>
          <cx:pt idx="8023">1.3999999999999999</cx:pt>
          <cx:pt idx="8024">1.3999999999999999</cx:pt>
          <cx:pt idx="8025">1.3999999999999999</cx:pt>
          <cx:pt idx="8026">1.3999999999999999</cx:pt>
          <cx:pt idx="8027">1.3999999999999999</cx:pt>
          <cx:pt idx="8028">1.3999999999999999</cx:pt>
          <cx:pt idx="8029">1.3999999999999999</cx:pt>
          <cx:pt idx="8030">1.3999999999999999</cx:pt>
          <cx:pt idx="8031">1.3999999999999999</cx:pt>
          <cx:pt idx="8032">1.3999999999999999</cx:pt>
          <cx:pt idx="8033">1.3999999999999999</cx:pt>
          <cx:pt idx="8034">1.3999999999999999</cx:pt>
          <cx:pt idx="8035">1.3999999999999999</cx:pt>
          <cx:pt idx="8036">1.3999999999999999</cx:pt>
          <cx:pt idx="8037">1.3999999999999999</cx:pt>
          <cx:pt idx="8038">1.3999999999999999</cx:pt>
          <cx:pt idx="8039">1.3999999999999999</cx:pt>
          <cx:pt idx="8040">1.3999999999999999</cx:pt>
          <cx:pt idx="8041">1.3999999999999999</cx:pt>
          <cx:pt idx="8042">1.3999999999999999</cx:pt>
          <cx:pt idx="8043">1.3999999999999999</cx:pt>
          <cx:pt idx="8044">1.3999999999999999</cx:pt>
          <cx:pt idx="8045">1.3999999999999999</cx:pt>
          <cx:pt idx="8046">1.3999999999999999</cx:pt>
          <cx:pt idx="8047">1.3999999999999999</cx:pt>
          <cx:pt idx="8048">1.3999999999999999</cx:pt>
          <cx:pt idx="8049">1.3999999999999999</cx:pt>
          <cx:pt idx="8050">1.3999999999999999</cx:pt>
          <cx:pt idx="8051">1.3999999999999999</cx:pt>
          <cx:pt idx="8052">1.3999999999999999</cx:pt>
          <cx:pt idx="8053">1.3999999999999999</cx:pt>
          <cx:pt idx="8054">1.3999999999999999</cx:pt>
          <cx:pt idx="8055">1.3999999999999999</cx:pt>
          <cx:pt idx="8056">1.3999999999999999</cx:pt>
          <cx:pt idx="8057">1.3999999999999999</cx:pt>
          <cx:pt idx="8058">1.3999999999999999</cx:pt>
          <cx:pt idx="8059">1.3999999999999999</cx:pt>
          <cx:pt idx="8060">1.3999999999999999</cx:pt>
          <cx:pt idx="8061">1.3999999999999999</cx:pt>
          <cx:pt idx="8062">1.3999999999999999</cx:pt>
          <cx:pt idx="8063">1.3999999999999999</cx:pt>
          <cx:pt idx="8064">1.3999999999999999</cx:pt>
          <cx:pt idx="8065">1.3999999999999999</cx:pt>
          <cx:pt idx="8066">1.3999999999999999</cx:pt>
          <cx:pt idx="8067">1.3999999999999999</cx:pt>
          <cx:pt idx="8068">1.3999999999999999</cx:pt>
          <cx:pt idx="8069">1.3999999999999999</cx:pt>
          <cx:pt idx="8070">1.3999999999999999</cx:pt>
          <cx:pt idx="8071">1.3999999999999999</cx:pt>
          <cx:pt idx="8072">1.3999999999999999</cx:pt>
          <cx:pt idx="8073">1.3999999999999999</cx:pt>
          <cx:pt idx="8074">1.3999999999999999</cx:pt>
          <cx:pt idx="8075">1.3999999999999999</cx:pt>
          <cx:pt idx="8076">1.3999999999999999</cx:pt>
          <cx:pt idx="8077">1.3999999999999999</cx:pt>
          <cx:pt idx="8078">1.3999999999999999</cx:pt>
          <cx:pt idx="8079">1.3999999999999999</cx:pt>
          <cx:pt idx="8080">1.3999999999999999</cx:pt>
          <cx:pt idx="8081">1.3999999999999999</cx:pt>
          <cx:pt idx="8082">1.3999999999999999</cx:pt>
          <cx:pt idx="8083">1.3999999999999999</cx:pt>
          <cx:pt idx="8084">1.3999999999999999</cx:pt>
          <cx:pt idx="8085">1.3999999999999999</cx:pt>
          <cx:pt idx="8086">1.3999999999999999</cx:pt>
          <cx:pt idx="8087">1.3999999999999999</cx:pt>
          <cx:pt idx="8088">1.3999999999999999</cx:pt>
          <cx:pt idx="8089">1.3999999999999999</cx:pt>
          <cx:pt idx="8090">1.3999999999999999</cx:pt>
          <cx:pt idx="8091">1.3999999999999999</cx:pt>
          <cx:pt idx="8092">1.3999999999999999</cx:pt>
          <cx:pt idx="8093">1.3999999999999999</cx:pt>
          <cx:pt idx="8094">1.3999999999999999</cx:pt>
          <cx:pt idx="8095">1.3999999999999999</cx:pt>
          <cx:pt idx="8096">1.3999999999999999</cx:pt>
          <cx:pt idx="8097">1.3999999999999999</cx:pt>
          <cx:pt idx="8098">1.3999999999999999</cx:pt>
          <cx:pt idx="8099">1.3999999999999999</cx:pt>
          <cx:pt idx="8100">1.3999999999999999</cx:pt>
          <cx:pt idx="8101">1.3999999999999999</cx:pt>
          <cx:pt idx="8102">1.3999999999999999</cx:pt>
          <cx:pt idx="8103">1.3999999999999999</cx:pt>
          <cx:pt idx="8104">1.3999999999999999</cx:pt>
          <cx:pt idx="8105">1.3999999999999999</cx:pt>
          <cx:pt idx="8106">1.3999999999999999</cx:pt>
          <cx:pt idx="8107">1.3999999999999999</cx:pt>
          <cx:pt idx="8108">1.3999999999999999</cx:pt>
          <cx:pt idx="8109">1.3999999999999999</cx:pt>
          <cx:pt idx="8110">1.3999999999999999</cx:pt>
          <cx:pt idx="8111">1.3999999999999999</cx:pt>
          <cx:pt idx="8112">1.3999999999999999</cx:pt>
          <cx:pt idx="8113">1.3999999999999999</cx:pt>
          <cx:pt idx="8114">1.3999999999999999</cx:pt>
          <cx:pt idx="8115">1.3999999999999999</cx:pt>
          <cx:pt idx="8116">1.3999999999999999</cx:pt>
          <cx:pt idx="8117">1.3999999999999999</cx:pt>
          <cx:pt idx="8118">1.3999999999999999</cx:pt>
          <cx:pt idx="8119">1.3999999999999999</cx:pt>
          <cx:pt idx="8120">1.3999999999999999</cx:pt>
          <cx:pt idx="8121">1.3999999999999999</cx:pt>
          <cx:pt idx="8122">1.3999999999999999</cx:pt>
          <cx:pt idx="8123">1.3999999999999999</cx:pt>
          <cx:pt idx="8124">1.3999999999999999</cx:pt>
          <cx:pt idx="8125">1.3999999999999999</cx:pt>
          <cx:pt idx="8126">1.3999999999999999</cx:pt>
          <cx:pt idx="8127">1.3999999999999999</cx:pt>
          <cx:pt idx="8128">1.3999999999999999</cx:pt>
          <cx:pt idx="8129">1.3999999999999999</cx:pt>
          <cx:pt idx="8130">1.3999999999999999</cx:pt>
          <cx:pt idx="8131">1.3999999999999999</cx:pt>
          <cx:pt idx="8132">1.3999999999999999</cx:pt>
          <cx:pt idx="8133">1.3999999999999999</cx:pt>
          <cx:pt idx="8134">1.3999999999999999</cx:pt>
          <cx:pt idx="8135">1.3999999999999999</cx:pt>
          <cx:pt idx="8136">1.3999999999999999</cx:pt>
          <cx:pt idx="8137">1.3999999999999999</cx:pt>
          <cx:pt idx="8138">1.3999999999999999</cx:pt>
          <cx:pt idx="8139">1.3999999999999999</cx:pt>
          <cx:pt idx="8140">1.3999999999999999</cx:pt>
          <cx:pt idx="8141">1.3999999999999999</cx:pt>
          <cx:pt idx="8142">1.3999999999999999</cx:pt>
          <cx:pt idx="8143">1.3999999999999999</cx:pt>
          <cx:pt idx="8144">1.3999999999999999</cx:pt>
          <cx:pt idx="8145">1.3999999999999999</cx:pt>
          <cx:pt idx="8146">1.3999999999999999</cx:pt>
          <cx:pt idx="8147">1.3999999999999999</cx:pt>
          <cx:pt idx="8148">1.3999999999999999</cx:pt>
          <cx:pt idx="8149">1.3999999999999999</cx:pt>
          <cx:pt idx="8150">1.3999999999999999</cx:pt>
          <cx:pt idx="8151">1.3999999999999999</cx:pt>
          <cx:pt idx="8152">1.3999999999999999</cx:pt>
          <cx:pt idx="8153">1.3999999999999999</cx:pt>
          <cx:pt idx="8154">1.3999999999999999</cx:pt>
          <cx:pt idx="8155">1.3999999999999999</cx:pt>
          <cx:pt idx="8156">1.3999999999999999</cx:pt>
          <cx:pt idx="8157">1.3999999999999999</cx:pt>
          <cx:pt idx="8158">1.3999999999999999</cx:pt>
          <cx:pt idx="8159">1.3999999999999999</cx:pt>
          <cx:pt idx="8160">1.3999999999999999</cx:pt>
          <cx:pt idx="8161">1.3999999999999999</cx:pt>
          <cx:pt idx="8162">1.3999999999999999</cx:pt>
          <cx:pt idx="8163">1.3999999999999999</cx:pt>
          <cx:pt idx="8164">1.3999999999999999</cx:pt>
          <cx:pt idx="8165">1.3999999999999999</cx:pt>
          <cx:pt idx="8166">1.3999999999999999</cx:pt>
          <cx:pt idx="8167">1.3999999999999999</cx:pt>
          <cx:pt idx="8168">1.3999999999999999</cx:pt>
          <cx:pt idx="8169">1.3999999999999999</cx:pt>
          <cx:pt idx="8170">1.3999999999999999</cx:pt>
          <cx:pt idx="8171">1.3999999999999999</cx:pt>
          <cx:pt idx="8172">1.3999999999999999</cx:pt>
          <cx:pt idx="8173">1.3999999999999999</cx:pt>
          <cx:pt idx="8174">1.3999999999999999</cx:pt>
          <cx:pt idx="8175">1.3999999999999999</cx:pt>
          <cx:pt idx="8176">1.3999999999999999</cx:pt>
          <cx:pt idx="8177">1.3999999999999999</cx:pt>
          <cx:pt idx="8178">1.3999999999999999</cx:pt>
          <cx:pt idx="8179">1.3999999999999999</cx:pt>
          <cx:pt idx="8180">1.3999999999999999</cx:pt>
          <cx:pt idx="8181">1.3999999999999999</cx:pt>
          <cx:pt idx="8182">1.3999999999999999</cx:pt>
          <cx:pt idx="8183">1.3999999999999999</cx:pt>
          <cx:pt idx="8184">1.3999999999999999</cx:pt>
          <cx:pt idx="8185">1.3999999999999999</cx:pt>
          <cx:pt idx="8186">1.3999999999999999</cx:pt>
          <cx:pt idx="8187">1.3999999999999999</cx:pt>
          <cx:pt idx="8188">1.3999999999999999</cx:pt>
          <cx:pt idx="8189">1.3999999999999999</cx:pt>
          <cx:pt idx="8190">1.3999999999999999</cx:pt>
          <cx:pt idx="8191">1.3999999999999999</cx:pt>
          <cx:pt idx="8192">1.3999999999999999</cx:pt>
          <cx:pt idx="8193">1.3999999999999999</cx:pt>
          <cx:pt idx="8194">1.3999999999999999</cx:pt>
          <cx:pt idx="8195">1.3999999999999999</cx:pt>
          <cx:pt idx="8196">1.3999999999999999</cx:pt>
          <cx:pt idx="8197">1.3999999999999999</cx:pt>
          <cx:pt idx="8198">1.3999999999999999</cx:pt>
          <cx:pt idx="8199">1.3999999999999999</cx:pt>
          <cx:pt idx="8200">1.3999999999999999</cx:pt>
          <cx:pt idx="8201">1.3999999999999999</cx:pt>
          <cx:pt idx="8202">1.3999999999999999</cx:pt>
          <cx:pt idx="8203">1.3999999999999999</cx:pt>
          <cx:pt idx="8204">1.3999999999999999</cx:pt>
          <cx:pt idx="8205">1.3999999999999999</cx:pt>
          <cx:pt idx="8206">1.3999999999999999</cx:pt>
          <cx:pt idx="8207">1.3999999999999999</cx:pt>
          <cx:pt idx="8208">1.3999999999999999</cx:pt>
          <cx:pt idx="8209">1.3999999999999999</cx:pt>
          <cx:pt idx="8210">1.3999999999999999</cx:pt>
          <cx:pt idx="8211">1.3999999999999999</cx:pt>
          <cx:pt idx="8212">1.3999999999999999</cx:pt>
          <cx:pt idx="8213">1.3999999999999999</cx:pt>
          <cx:pt idx="8214">1.3999999999999999</cx:pt>
          <cx:pt idx="8215">1.3999999999999999</cx:pt>
          <cx:pt idx="8216">1.3999999999999999</cx:pt>
          <cx:pt idx="8217">1.3999999999999999</cx:pt>
          <cx:pt idx="8218">1.3999999999999999</cx:pt>
          <cx:pt idx="8219">1.3999999999999999</cx:pt>
          <cx:pt idx="8220">1.3999999999999999</cx:pt>
          <cx:pt idx="8221">1.3999999999999999</cx:pt>
          <cx:pt idx="8222">1.3999999999999999</cx:pt>
          <cx:pt idx="8223">1.3999999999999999</cx:pt>
          <cx:pt idx="8224">1.3999999999999999</cx:pt>
          <cx:pt idx="8225">1.3999999999999999</cx:pt>
          <cx:pt idx="8226">1.3999999999999999</cx:pt>
          <cx:pt idx="8227">1.3999999999999999</cx:pt>
          <cx:pt idx="8228">1.3999999999999999</cx:pt>
          <cx:pt idx="8229">1.3999999999999999</cx:pt>
          <cx:pt idx="8230">1.3999999999999999</cx:pt>
          <cx:pt idx="8231">1.3999999999999999</cx:pt>
          <cx:pt idx="8232">1.3999999999999999</cx:pt>
          <cx:pt idx="8233">1.3999999999999999</cx:pt>
          <cx:pt idx="8234">1.3999999999999999</cx:pt>
          <cx:pt idx="8235">1.3999999999999999</cx:pt>
          <cx:pt idx="8236">1.3999999999999999</cx:pt>
          <cx:pt idx="8237">1.3999999999999999</cx:pt>
          <cx:pt idx="8238">1.3999999999999999</cx:pt>
          <cx:pt idx="8239">1.3999999999999999</cx:pt>
          <cx:pt idx="8240">1.3999999999999999</cx:pt>
          <cx:pt idx="8241">1.3999999999999999</cx:pt>
          <cx:pt idx="8242">1.3999999999999999</cx:pt>
          <cx:pt idx="8243">1.3999999999999999</cx:pt>
          <cx:pt idx="8244">1.3999999999999999</cx:pt>
          <cx:pt idx="8245">1.3999999999999999</cx:pt>
          <cx:pt idx="8246">1.3999999999999999</cx:pt>
          <cx:pt idx="8247">1.3999999999999999</cx:pt>
          <cx:pt idx="8248">1.3999999999999999</cx:pt>
          <cx:pt idx="8249">1.3999999999999999</cx:pt>
          <cx:pt idx="8250">1.3999999999999999</cx:pt>
          <cx:pt idx="8251">1.3999999999999999</cx:pt>
          <cx:pt idx="8252">1.3999999999999999</cx:pt>
          <cx:pt idx="8253">1.3999999999999999</cx:pt>
          <cx:pt idx="8254">1.3999999999999999</cx:pt>
          <cx:pt idx="8255">1.3999999999999999</cx:pt>
          <cx:pt idx="8256">1.3999999999999999</cx:pt>
          <cx:pt idx="8257">1.3999999999999999</cx:pt>
          <cx:pt idx="8258">1.3999999999999999</cx:pt>
          <cx:pt idx="8259">1.3999999999999999</cx:pt>
          <cx:pt idx="8260">1.3999999999999999</cx:pt>
          <cx:pt idx="8261">1.3999999999999999</cx:pt>
          <cx:pt idx="8262">1.3999999999999999</cx:pt>
          <cx:pt idx="8263">1.3999999999999999</cx:pt>
          <cx:pt idx="8264">1.3999999999999999</cx:pt>
          <cx:pt idx="8265">1.3999999999999999</cx:pt>
          <cx:pt idx="8266">1.3999999999999999</cx:pt>
          <cx:pt idx="8267">1.3999999999999999</cx:pt>
          <cx:pt idx="8268">1.3999999999999999</cx:pt>
          <cx:pt idx="8269">1.3999999999999999</cx:pt>
          <cx:pt idx="8270">1.3999999999999999</cx:pt>
          <cx:pt idx="8271">1.3999999999999999</cx:pt>
          <cx:pt idx="8272">1.3999999999999999</cx:pt>
          <cx:pt idx="8273">1.3999999999999999</cx:pt>
          <cx:pt idx="8274">1.3999999999999999</cx:pt>
          <cx:pt idx="8275">1.3999999999999999</cx:pt>
          <cx:pt idx="8276">1.3999999999999999</cx:pt>
          <cx:pt idx="8277">1.3999999999999999</cx:pt>
          <cx:pt idx="8278">1.3999999999999999</cx:pt>
          <cx:pt idx="8279">1.3999999999999999</cx:pt>
          <cx:pt idx="8280">1.3999999999999999</cx:pt>
          <cx:pt idx="8281">1.3999999999999999</cx:pt>
          <cx:pt idx="8282">1.3999999999999999</cx:pt>
          <cx:pt idx="8283">1.3999999999999999</cx:pt>
          <cx:pt idx="8284">1.3999999999999999</cx:pt>
          <cx:pt idx="8285">1.3999999999999999</cx:pt>
          <cx:pt idx="8286">1.3999999999999999</cx:pt>
          <cx:pt idx="8287">1.3999999999999999</cx:pt>
          <cx:pt idx="8288">1.3999999999999999</cx:pt>
          <cx:pt idx="8289">1.3999999999999999</cx:pt>
          <cx:pt idx="8290">1.3999999999999999</cx:pt>
          <cx:pt idx="8291">1.3999999999999999</cx:pt>
          <cx:pt idx="8292">1.3999999999999999</cx:pt>
          <cx:pt idx="8293">1.3999999999999999</cx:pt>
          <cx:pt idx="8294">1.3999999999999999</cx:pt>
          <cx:pt idx="8295">1.3999999999999999</cx:pt>
          <cx:pt idx="8296">1.3999999999999999</cx:pt>
          <cx:pt idx="8297">1.3999999999999999</cx:pt>
          <cx:pt idx="8298">1.3999999999999999</cx:pt>
          <cx:pt idx="8299">1.3999999999999999</cx:pt>
          <cx:pt idx="8300">1.3999999999999999</cx:pt>
          <cx:pt idx="8301">1.3999999999999999</cx:pt>
          <cx:pt idx="8302">1.3999999999999999</cx:pt>
          <cx:pt idx="8303">1.3999999999999999</cx:pt>
          <cx:pt idx="8304">1.3999999999999999</cx:pt>
          <cx:pt idx="8305">1.3999999999999999</cx:pt>
          <cx:pt idx="8306">1.3999999999999999</cx:pt>
          <cx:pt idx="8307">1.3999999999999999</cx:pt>
          <cx:pt idx="8308">1.3999999999999999</cx:pt>
          <cx:pt idx="8309">1.3999999999999999</cx:pt>
          <cx:pt idx="8310">1.3999999999999999</cx:pt>
          <cx:pt idx="8311">1.3999999999999999</cx:pt>
          <cx:pt idx="8312">1.3999999999999999</cx:pt>
          <cx:pt idx="8313">1.3999999999999999</cx:pt>
          <cx:pt idx="8314">1.3999999999999999</cx:pt>
          <cx:pt idx="8315">1.3999999999999999</cx:pt>
          <cx:pt idx="8316">1.3999999999999999</cx:pt>
          <cx:pt idx="8317">1.3999999999999999</cx:pt>
          <cx:pt idx="8318">1.3999999999999999</cx:pt>
          <cx:pt idx="8319">1.3999999999999999</cx:pt>
          <cx:pt idx="8320">1.3999999999999999</cx:pt>
          <cx:pt idx="8321">1.3999999999999999</cx:pt>
          <cx:pt idx="8322">1.3999999999999999</cx:pt>
          <cx:pt idx="8323">1.3999999999999999</cx:pt>
          <cx:pt idx="8324">1.3999999999999999</cx:pt>
          <cx:pt idx="8325">1.3999999999999999</cx:pt>
          <cx:pt idx="8326">1.3999999999999999</cx:pt>
          <cx:pt idx="8327">1.3999999999999999</cx:pt>
          <cx:pt idx="8328">1.3999999999999999</cx:pt>
          <cx:pt idx="8329">1.3999999999999999</cx:pt>
          <cx:pt idx="8330">1.3999999999999999</cx:pt>
          <cx:pt idx="8331">1.3999999999999999</cx:pt>
          <cx:pt idx="8332">1.3999999999999999</cx:pt>
          <cx:pt idx="8333">1.3999999999999999</cx:pt>
          <cx:pt idx="8334">1.3999999999999999</cx:pt>
          <cx:pt idx="8335">1.3999999999999999</cx:pt>
          <cx:pt idx="8336">1.3999999999999999</cx:pt>
          <cx:pt idx="8337">1.3999999999999999</cx:pt>
          <cx:pt idx="8338">1.3999999999999999</cx:pt>
          <cx:pt idx="8339">1.3999999999999999</cx:pt>
          <cx:pt idx="8340">1.3999999999999999</cx:pt>
          <cx:pt idx="8341">1.3999999999999999</cx:pt>
          <cx:pt idx="8342">1.3999999999999999</cx:pt>
          <cx:pt idx="8343">1.3999999999999999</cx:pt>
          <cx:pt idx="8344">1.3999999999999999</cx:pt>
          <cx:pt idx="8345">1.3999999999999999</cx:pt>
          <cx:pt idx="8346">1.3999999999999999</cx:pt>
          <cx:pt idx="8347">1.3999999999999999</cx:pt>
          <cx:pt idx="8348">1.3999999999999999</cx:pt>
          <cx:pt idx="8349">1.3999999999999999</cx:pt>
          <cx:pt idx="8350">1.3999999999999999</cx:pt>
          <cx:pt idx="8351">1.3999999999999999</cx:pt>
          <cx:pt idx="8352">1.3999999999999999</cx:pt>
          <cx:pt idx="8353">1.3999999999999999</cx:pt>
          <cx:pt idx="8354">1.3999999999999999</cx:pt>
          <cx:pt idx="8355">1.3999999999999999</cx:pt>
          <cx:pt idx="8356">1.3999999999999999</cx:pt>
          <cx:pt idx="8357">1.3999999999999999</cx:pt>
          <cx:pt idx="8358">1.3999999999999999</cx:pt>
          <cx:pt idx="8359">1.3999999999999999</cx:pt>
          <cx:pt idx="8360">1.3999999999999999</cx:pt>
          <cx:pt idx="8361">1.3999999999999999</cx:pt>
          <cx:pt idx="8362">1.3999999999999999</cx:pt>
          <cx:pt idx="8363">1.3999999999999999</cx:pt>
          <cx:pt idx="8364">1.3999999999999999</cx:pt>
          <cx:pt idx="8365">1.3999999999999999</cx:pt>
          <cx:pt idx="8366">1.3999999999999999</cx:pt>
          <cx:pt idx="8367">1.3999999999999999</cx:pt>
          <cx:pt idx="8368">1.3999999999999999</cx:pt>
          <cx:pt idx="8369">1.3999999999999999</cx:pt>
          <cx:pt idx="8370">1.3999999999999999</cx:pt>
          <cx:pt idx="8371">1.3999999999999999</cx:pt>
          <cx:pt idx="8372">1.3999999999999999</cx:pt>
          <cx:pt idx="8373">1.3999999999999999</cx:pt>
          <cx:pt idx="8374">1.3999999999999999</cx:pt>
          <cx:pt idx="8375">1.3999999999999999</cx:pt>
          <cx:pt idx="8376">1.3999999999999999</cx:pt>
          <cx:pt idx="8377">1.3999999999999999</cx:pt>
          <cx:pt idx="8378">1.3999999999999999</cx:pt>
          <cx:pt idx="8379">1.3999999999999999</cx:pt>
          <cx:pt idx="8380">1.3999999999999999</cx:pt>
          <cx:pt idx="8381">1.3999999999999999</cx:pt>
          <cx:pt idx="8382">1.3999999999999999</cx:pt>
          <cx:pt idx="8383">1.3999999999999999</cx:pt>
          <cx:pt idx="8384">1.3999999999999999</cx:pt>
          <cx:pt idx="8385">1.3999999999999999</cx:pt>
          <cx:pt idx="8386">1.3999999999999999</cx:pt>
          <cx:pt idx="8387">1.3999999999999999</cx:pt>
          <cx:pt idx="8388">1.3999999999999999</cx:pt>
          <cx:pt idx="8389">1.3999999999999999</cx:pt>
          <cx:pt idx="8390">1.3999999999999999</cx:pt>
          <cx:pt idx="8391">1.3999999999999999</cx:pt>
          <cx:pt idx="8392">1.3999999999999999</cx:pt>
          <cx:pt idx="8393">1.3999999999999999</cx:pt>
          <cx:pt idx="8394">1.3999999999999999</cx:pt>
          <cx:pt idx="8395">1.3999999999999999</cx:pt>
          <cx:pt idx="8396">1.3999999999999999</cx:pt>
          <cx:pt idx="8397">1.3999999999999999</cx:pt>
          <cx:pt idx="8398">1.3999999999999999</cx:pt>
          <cx:pt idx="8399">1.3999999999999999</cx:pt>
          <cx:pt idx="8400">1.3999999999999999</cx:pt>
          <cx:pt idx="8401">1.3999999999999999</cx:pt>
          <cx:pt idx="8402">1.3999999999999999</cx:pt>
          <cx:pt idx="8403">1.3999999999999999</cx:pt>
          <cx:pt idx="8404">1.3999999999999999</cx:pt>
          <cx:pt idx="8405">1.3999999999999999</cx:pt>
          <cx:pt idx="8406">1.3999999999999999</cx:pt>
          <cx:pt idx="8407">1.3999999999999999</cx:pt>
          <cx:pt idx="8408">1.3999999999999999</cx:pt>
          <cx:pt idx="8409">1.3999999999999999</cx:pt>
          <cx:pt idx="8410">1.3999999999999999</cx:pt>
          <cx:pt idx="8411">1.3999999999999999</cx:pt>
          <cx:pt idx="8412">1.3999999999999999</cx:pt>
          <cx:pt idx="8413">1.3999999999999999</cx:pt>
          <cx:pt idx="8414">1.3999999999999999</cx:pt>
          <cx:pt idx="8415">1.3999999999999999</cx:pt>
          <cx:pt idx="8416">1.3999999999999999</cx:pt>
          <cx:pt idx="8417">1.3999999999999999</cx:pt>
          <cx:pt idx="8418">1.3999999999999999</cx:pt>
          <cx:pt idx="8419">1.3999999999999999</cx:pt>
          <cx:pt idx="8420">1.3999999999999999</cx:pt>
          <cx:pt idx="8421">1.3999999999999999</cx:pt>
          <cx:pt idx="8422">1.3999999999999999</cx:pt>
          <cx:pt idx="8423">1.3999999999999999</cx:pt>
          <cx:pt idx="8424">1.3999999999999999</cx:pt>
          <cx:pt idx="8425">1.3999999999999999</cx:pt>
          <cx:pt idx="8426">1.3999999999999999</cx:pt>
          <cx:pt idx="8427">1.3999999999999999</cx:pt>
          <cx:pt idx="8428">1.3999999999999999</cx:pt>
          <cx:pt idx="8429">1.3999999999999999</cx:pt>
          <cx:pt idx="8430">1.3999999999999999</cx:pt>
          <cx:pt idx="8431">1.3999999999999999</cx:pt>
          <cx:pt idx="8432">1.3999999999999999</cx:pt>
          <cx:pt idx="8433">1.3999999999999999</cx:pt>
          <cx:pt idx="8434">1.3999999999999999</cx:pt>
          <cx:pt idx="8435">1.3999999999999999</cx:pt>
          <cx:pt idx="8436">1.3999999999999999</cx:pt>
          <cx:pt idx="8437">1.3999999999999999</cx:pt>
          <cx:pt idx="8438">1.3999999999999999</cx:pt>
          <cx:pt idx="8439">1.3999999999999999</cx:pt>
          <cx:pt idx="8440">1.3999999999999999</cx:pt>
          <cx:pt idx="8441">1.3999999999999999</cx:pt>
          <cx:pt idx="8442">1.3999999999999999</cx:pt>
          <cx:pt idx="8443">1.3999999999999999</cx:pt>
          <cx:pt idx="8444">1.3999999999999999</cx:pt>
          <cx:pt idx="8445">1.3999999999999999</cx:pt>
          <cx:pt idx="8446">1.3999999999999999</cx:pt>
          <cx:pt idx="8447">1.3999999999999999</cx:pt>
          <cx:pt idx="8448">1.3999999999999999</cx:pt>
          <cx:pt idx="8449">1.3999999999999999</cx:pt>
          <cx:pt idx="8450">1.3999999999999999</cx:pt>
          <cx:pt idx="8451">1.3999999999999999</cx:pt>
          <cx:pt idx="8452">1.3999999999999999</cx:pt>
          <cx:pt idx="8453">1.3999999999999999</cx:pt>
          <cx:pt idx="8454">1.3999999999999999</cx:pt>
          <cx:pt idx="8455">1.3999999999999999</cx:pt>
          <cx:pt idx="8456">1.3999999999999999</cx:pt>
          <cx:pt idx="8457">1.3999999999999999</cx:pt>
          <cx:pt idx="8458">1.3999999999999999</cx:pt>
          <cx:pt idx="8459">1.3999999999999999</cx:pt>
          <cx:pt idx="8460">1.3999999999999999</cx:pt>
          <cx:pt idx="8461">1.3999999999999999</cx:pt>
          <cx:pt idx="8462">1.3999999999999999</cx:pt>
          <cx:pt idx="8463">1.3999999999999999</cx:pt>
          <cx:pt idx="8464">1.3999999999999999</cx:pt>
          <cx:pt idx="8465">1.3999999999999999</cx:pt>
          <cx:pt idx="8466">1.3999999999999999</cx:pt>
          <cx:pt idx="8467">1.3999999999999999</cx:pt>
          <cx:pt idx="8468">1.3999999999999999</cx:pt>
          <cx:pt idx="8469">1.3999999999999999</cx:pt>
          <cx:pt idx="8470">1.3999999999999999</cx:pt>
          <cx:pt idx="8471">1.3999999999999999</cx:pt>
          <cx:pt idx="8472">1.3999999999999999</cx:pt>
          <cx:pt idx="8473">1.3999999999999999</cx:pt>
          <cx:pt idx="8474">1.3999999999999999</cx:pt>
          <cx:pt idx="8475">1.3999999999999999</cx:pt>
          <cx:pt idx="8476">1.3999999999999999</cx:pt>
          <cx:pt idx="8477">1.3999999999999999</cx:pt>
          <cx:pt idx="8478">1.3999999999999999</cx:pt>
          <cx:pt idx="8479">1.3999999999999999</cx:pt>
          <cx:pt idx="8480">1.3999999999999999</cx:pt>
          <cx:pt idx="8481">1.3999999999999999</cx:pt>
          <cx:pt idx="8482">1.3999999999999999</cx:pt>
          <cx:pt idx="8483">1.3999999999999999</cx:pt>
          <cx:pt idx="8484">1.3999999999999999</cx:pt>
          <cx:pt idx="8485">1.3999999999999999</cx:pt>
          <cx:pt idx="8486">1.3999999999999999</cx:pt>
          <cx:pt idx="8487">1.3999999999999999</cx:pt>
          <cx:pt idx="8488">1.3999999999999999</cx:pt>
          <cx:pt idx="8489">1.3999999999999999</cx:pt>
          <cx:pt idx="8490">1.3999999999999999</cx:pt>
          <cx:pt idx="8491">1.3999999999999999</cx:pt>
          <cx:pt idx="8492">1.3999999999999999</cx:pt>
          <cx:pt idx="8493">1.3999999999999999</cx:pt>
          <cx:pt idx="8494">1.3999999999999999</cx:pt>
          <cx:pt idx="8495">1.3999999999999999</cx:pt>
          <cx:pt idx="8496">1.3999999999999999</cx:pt>
          <cx:pt idx="8497">1.3999999999999999</cx:pt>
          <cx:pt idx="8498">1.3999999999999999</cx:pt>
          <cx:pt idx="8499">1.3999999999999999</cx:pt>
          <cx:pt idx="8500">1.3999999999999999</cx:pt>
          <cx:pt idx="8501">1.3999999999999999</cx:pt>
          <cx:pt idx="8502">1.3999999999999999</cx:pt>
          <cx:pt idx="8503">1.3999999999999999</cx:pt>
          <cx:pt idx="8504">1.3999999999999999</cx:pt>
          <cx:pt idx="8505">1.3999999999999999</cx:pt>
          <cx:pt idx="8506">1.3999999999999999</cx:pt>
          <cx:pt idx="8507">1.3999999999999999</cx:pt>
          <cx:pt idx="8508">1.3999999999999999</cx:pt>
          <cx:pt idx="8509">1.3999999999999999</cx:pt>
          <cx:pt idx="8510">1.3999999999999999</cx:pt>
          <cx:pt idx="8511">1.3999999999999999</cx:pt>
          <cx:pt idx="8512">1.3999999999999999</cx:pt>
          <cx:pt idx="8513">1.3999999999999999</cx:pt>
          <cx:pt idx="8514">1.3999999999999999</cx:pt>
          <cx:pt idx="8515">1.3999999999999999</cx:pt>
          <cx:pt idx="8516">1.3999999999999999</cx:pt>
          <cx:pt idx="8517">1.3999999999999999</cx:pt>
          <cx:pt idx="8518">1.3999999999999999</cx:pt>
          <cx:pt idx="8519">1.3999999999999999</cx:pt>
          <cx:pt idx="8520">1.3999999999999999</cx:pt>
          <cx:pt idx="8521">1.3999999999999999</cx:pt>
          <cx:pt idx="8522">1.3999999999999999</cx:pt>
          <cx:pt idx="8523">1.3999999999999999</cx:pt>
          <cx:pt idx="8524">1.3999999999999999</cx:pt>
          <cx:pt idx="8525">1.3999999999999999</cx:pt>
          <cx:pt idx="8526">1.3999999999999999</cx:pt>
          <cx:pt idx="8527">1.3999999999999999</cx:pt>
          <cx:pt idx="8528">1.3999999999999999</cx:pt>
          <cx:pt idx="8529">1.3999999999999999</cx:pt>
          <cx:pt idx="8530">1.3999999999999999</cx:pt>
          <cx:pt idx="8531">1.3999999999999999</cx:pt>
          <cx:pt idx="8532">1.3999999999999999</cx:pt>
          <cx:pt idx="8533">1.3999999999999999</cx:pt>
          <cx:pt idx="8534">1.3999999999999999</cx:pt>
          <cx:pt idx="8535">1.3999999999999999</cx:pt>
          <cx:pt idx="8536">1.3999999999999999</cx:pt>
          <cx:pt idx="8537">1.3999999999999999</cx:pt>
          <cx:pt idx="8538">1.3999999999999999</cx:pt>
          <cx:pt idx="8539">1.3999999999999999</cx:pt>
          <cx:pt idx="8540">1.3999999999999999</cx:pt>
          <cx:pt idx="8541">1.3999999999999999</cx:pt>
          <cx:pt idx="8542">1.3999999999999999</cx:pt>
          <cx:pt idx="8543">1.3999999999999999</cx:pt>
          <cx:pt idx="8544">1.3999999999999999</cx:pt>
          <cx:pt idx="8545">1.3999999999999999</cx:pt>
          <cx:pt idx="8546">1.3999999999999999</cx:pt>
          <cx:pt idx="8547">1.3999999999999999</cx:pt>
          <cx:pt idx="8548">1.3999999999999999</cx:pt>
          <cx:pt idx="8549">1.3999999999999999</cx:pt>
          <cx:pt idx="8550">1.3999999999999999</cx:pt>
          <cx:pt idx="8551">1.3999999999999999</cx:pt>
          <cx:pt idx="8552">1.3999999999999999</cx:pt>
          <cx:pt idx="8553">1.3999999999999999</cx:pt>
          <cx:pt idx="8554">1.3999999999999999</cx:pt>
          <cx:pt idx="8555">1.3999999999999999</cx:pt>
          <cx:pt idx="8556">1.3999999999999999</cx:pt>
          <cx:pt idx="8557">1.3999999999999999</cx:pt>
          <cx:pt idx="8558">1.3999999999999999</cx:pt>
          <cx:pt idx="8559">1.3999999999999999</cx:pt>
          <cx:pt idx="8560">1.3999999999999999</cx:pt>
          <cx:pt idx="8561">1.3999999999999999</cx:pt>
          <cx:pt idx="8562">1.3999999999999999</cx:pt>
          <cx:pt idx="8563">1.3999999999999999</cx:pt>
          <cx:pt idx="8564">1.3999999999999999</cx:pt>
          <cx:pt idx="8565">1.3999999999999999</cx:pt>
          <cx:pt idx="8566">1.3999999999999999</cx:pt>
          <cx:pt idx="8567">1.3999999999999999</cx:pt>
          <cx:pt idx="8568">1.3999999999999999</cx:pt>
          <cx:pt idx="8569">1.3999999999999999</cx:pt>
          <cx:pt idx="8570">1.3999999999999999</cx:pt>
          <cx:pt idx="8571">1.3999999999999999</cx:pt>
          <cx:pt idx="8572">1.3999999999999999</cx:pt>
          <cx:pt idx="8573">1.3999999999999999</cx:pt>
          <cx:pt idx="8574">1.3999999999999999</cx:pt>
          <cx:pt idx="8575">1.3999999999999999</cx:pt>
          <cx:pt idx="8576">1.3999999999999999</cx:pt>
          <cx:pt idx="8577">1.3999999999999999</cx:pt>
          <cx:pt idx="8578">1.3999999999999999</cx:pt>
          <cx:pt idx="8579">1.3999999999999999</cx:pt>
          <cx:pt idx="8580">1.3999999999999999</cx:pt>
          <cx:pt idx="8581">1.3999999999999999</cx:pt>
          <cx:pt idx="8582">1.3999999999999999</cx:pt>
          <cx:pt idx="8583">1.3999999999999999</cx:pt>
          <cx:pt idx="8584">1.3999999999999999</cx:pt>
          <cx:pt idx="8585">1.3999999999999999</cx:pt>
          <cx:pt idx="8586">1.3999999999999999</cx:pt>
          <cx:pt idx="8587">1.3999999999999999</cx:pt>
          <cx:pt idx="8588">1.3999999999999999</cx:pt>
          <cx:pt idx="8589">1.3999999999999999</cx:pt>
          <cx:pt idx="8590">1.3999999999999999</cx:pt>
          <cx:pt idx="8591">1.3999999999999999</cx:pt>
          <cx:pt idx="8592">1.3999999999999999</cx:pt>
          <cx:pt idx="8593">1.3999999999999999</cx:pt>
          <cx:pt idx="8594">1.3999999999999999</cx:pt>
          <cx:pt idx="8595">1.3999999999999999</cx:pt>
          <cx:pt idx="8596">1.3999999999999999</cx:pt>
          <cx:pt idx="8597">1.3999999999999999</cx:pt>
          <cx:pt idx="8598">1.3999999999999999</cx:pt>
          <cx:pt idx="8599">1.3999999999999999</cx:pt>
          <cx:pt idx="8600">1.3999999999999999</cx:pt>
          <cx:pt idx="8601">1.3999999999999999</cx:pt>
          <cx:pt idx="8602">1.3999999999999999</cx:pt>
          <cx:pt idx="8603">1.3999999999999999</cx:pt>
          <cx:pt idx="8604">1.3999999999999999</cx:pt>
          <cx:pt idx="8605">1.3999999999999999</cx:pt>
          <cx:pt idx="8606">1.3999999999999999</cx:pt>
          <cx:pt idx="8607">1.3999999999999999</cx:pt>
          <cx:pt idx="8608">1.3999999999999999</cx:pt>
          <cx:pt idx="8609">1.3999999999999999</cx:pt>
          <cx:pt idx="8610">1.3999999999999999</cx:pt>
          <cx:pt idx="8611">1.3999999999999999</cx:pt>
          <cx:pt idx="8612">1.3999999999999999</cx:pt>
          <cx:pt idx="8613">1.3999999999999999</cx:pt>
          <cx:pt idx="8614">1.3999999999999999</cx:pt>
          <cx:pt idx="8615">1.3999999999999999</cx:pt>
          <cx:pt idx="8616">1.3999999999999999</cx:pt>
          <cx:pt idx="8617">1.3999999999999999</cx:pt>
          <cx:pt idx="8618">1.3999999999999999</cx:pt>
          <cx:pt idx="8619">1.3999999999999999</cx:pt>
          <cx:pt idx="8620">1.3999999999999999</cx:pt>
          <cx:pt idx="8621">1.3999999999999999</cx:pt>
          <cx:pt idx="8622">1.3999999999999999</cx:pt>
          <cx:pt idx="8623">1.3999999999999999</cx:pt>
          <cx:pt idx="8624">1.3999999999999999</cx:pt>
          <cx:pt idx="8625">1.3999999999999999</cx:pt>
          <cx:pt idx="8626">1.3999999999999999</cx:pt>
          <cx:pt idx="8627">1.3999999999999999</cx:pt>
          <cx:pt idx="8628">1.3999999999999999</cx:pt>
          <cx:pt idx="8629">1.3999999999999999</cx:pt>
          <cx:pt idx="8630">1.3999999999999999</cx:pt>
          <cx:pt idx="8631">1.3999999999999999</cx:pt>
          <cx:pt idx="8632">1.3999999999999999</cx:pt>
          <cx:pt idx="8633">1.3999999999999999</cx:pt>
          <cx:pt idx="8634">1.3999999999999999</cx:pt>
          <cx:pt idx="8635">1.3999999999999999</cx:pt>
          <cx:pt idx="8636">1.3999999999999999</cx:pt>
          <cx:pt idx="8637">1.3999999999999999</cx:pt>
          <cx:pt idx="8638">1.3999999999999999</cx:pt>
          <cx:pt idx="8639">1.3999999999999999</cx:pt>
          <cx:pt idx="8640">1.3999999999999999</cx:pt>
          <cx:pt idx="8641">1.3999999999999999</cx:pt>
          <cx:pt idx="8642">1.3999999999999999</cx:pt>
          <cx:pt idx="8643">1.3999999999999999</cx:pt>
          <cx:pt idx="8644">1.3999999999999999</cx:pt>
          <cx:pt idx="8645">1.3999999999999999</cx:pt>
          <cx:pt idx="8646">1.3999999999999999</cx:pt>
          <cx:pt idx="8647">1.3999999999999999</cx:pt>
          <cx:pt idx="8648">1.3999999999999999</cx:pt>
          <cx:pt idx="8649">1.3999999999999999</cx:pt>
          <cx:pt idx="8650">1.3999999999999999</cx:pt>
          <cx:pt idx="8651">1.3999999999999999</cx:pt>
          <cx:pt idx="8652">1.3999999999999999</cx:pt>
          <cx:pt idx="8653">1.3999999999999999</cx:pt>
          <cx:pt idx="8654">1.3999999999999999</cx:pt>
          <cx:pt idx="8655">1.3999999999999999</cx:pt>
          <cx:pt idx="8656">1.3999999999999999</cx:pt>
          <cx:pt idx="8657">1.3999999999999999</cx:pt>
          <cx:pt idx="8658">1.3999999999999999</cx:pt>
          <cx:pt idx="8659">1.3999999999999999</cx:pt>
          <cx:pt idx="8660">1.3999999999999999</cx:pt>
          <cx:pt idx="8661">1.3999999999999999</cx:pt>
          <cx:pt idx="8662">1.3999999999999999</cx:pt>
          <cx:pt idx="8663">1.3999999999999999</cx:pt>
          <cx:pt idx="8664">1.3999999999999999</cx:pt>
          <cx:pt idx="8665">1.3999999999999999</cx:pt>
          <cx:pt idx="8666">1.3999999999999999</cx:pt>
          <cx:pt idx="8667">1.3999999999999999</cx:pt>
          <cx:pt idx="8668">1.3999999999999999</cx:pt>
          <cx:pt idx="8669">1.3999999999999999</cx:pt>
          <cx:pt idx="8670">1.3999999999999999</cx:pt>
          <cx:pt idx="8671">1.3999999999999999</cx:pt>
          <cx:pt idx="8672">1.3999999999999999</cx:pt>
          <cx:pt idx="8673">1.3999999999999999</cx:pt>
          <cx:pt idx="8674">1.3999999999999999</cx:pt>
          <cx:pt idx="8675">1.3999999999999999</cx:pt>
          <cx:pt idx="8676">1.3999999999999999</cx:pt>
          <cx:pt idx="8677">1.3999999999999999</cx:pt>
          <cx:pt idx="8678">1.3999999999999999</cx:pt>
          <cx:pt idx="8679">1.3999999999999999</cx:pt>
          <cx:pt idx="8680">1.3999999999999999</cx:pt>
          <cx:pt idx="8681">1.3999999999999999</cx:pt>
          <cx:pt idx="8682">1.3999999999999999</cx:pt>
          <cx:pt idx="8683">1.3999999999999999</cx:pt>
          <cx:pt idx="8684">1.3999999999999999</cx:pt>
          <cx:pt idx="8685">1.3999999999999999</cx:pt>
          <cx:pt idx="8686">1.3999999999999999</cx:pt>
          <cx:pt idx="8687">1.3999999999999999</cx:pt>
          <cx:pt idx="8688">1.3999999999999999</cx:pt>
          <cx:pt idx="8689">1.3999999999999999</cx:pt>
          <cx:pt idx="8690">1.3999999999999999</cx:pt>
          <cx:pt idx="8691">1.3999999999999999</cx:pt>
          <cx:pt idx="8692">1.3999999999999999</cx:pt>
          <cx:pt idx="8693">1.3999999999999999</cx:pt>
          <cx:pt idx="8694">1.3999999999999999</cx:pt>
          <cx:pt idx="8695">1.3999999999999999</cx:pt>
          <cx:pt idx="8696">1.3999999999999999</cx:pt>
          <cx:pt idx="8697">1.3999999999999999</cx:pt>
          <cx:pt idx="8698">1.3999999999999999</cx:pt>
          <cx:pt idx="8699">1.3999999999999999</cx:pt>
          <cx:pt idx="8700">1.3999999999999999</cx:pt>
          <cx:pt idx="8701">1.3999999999999999</cx:pt>
          <cx:pt idx="8702">1.3999999999999999</cx:pt>
          <cx:pt idx="8703">1.3999999999999999</cx:pt>
          <cx:pt idx="8704">1.3999999999999999</cx:pt>
          <cx:pt idx="8705">1.3999999999999999</cx:pt>
          <cx:pt idx="8706">1.3999999999999999</cx:pt>
          <cx:pt idx="8707">1.3999999999999999</cx:pt>
          <cx:pt idx="8708">1.3999999999999999</cx:pt>
          <cx:pt idx="8709">1.3999999999999999</cx:pt>
          <cx:pt idx="8710">1.3999999999999999</cx:pt>
          <cx:pt idx="8711">1.3999999999999999</cx:pt>
          <cx:pt idx="8712">1.3999999999999999</cx:pt>
          <cx:pt idx="8713">1.3999999999999999</cx:pt>
          <cx:pt idx="8714">1.3999999999999999</cx:pt>
          <cx:pt idx="8715">1.3999999999999999</cx:pt>
          <cx:pt idx="8716">1.3999999999999999</cx:pt>
          <cx:pt idx="8717">1.3999999999999999</cx:pt>
          <cx:pt idx="8718">1.3999999999999999</cx:pt>
          <cx:pt idx="8719">1.3999999999999999</cx:pt>
          <cx:pt idx="8720">1.3999999999999999</cx:pt>
          <cx:pt idx="8721">1.3999999999999999</cx:pt>
          <cx:pt idx="8722">1.3999999999999999</cx:pt>
          <cx:pt idx="8723">1.3999999999999999</cx:pt>
          <cx:pt idx="8724">1.3999999999999999</cx:pt>
          <cx:pt idx="8725">1.3999999999999999</cx:pt>
          <cx:pt idx="8726">1.3999999999999999</cx:pt>
          <cx:pt idx="8727">1.3999999999999999</cx:pt>
          <cx:pt idx="8728">1.3999999999999999</cx:pt>
          <cx:pt idx="8729">1.3999999999999999</cx:pt>
          <cx:pt idx="8730">1.3999999999999999</cx:pt>
          <cx:pt idx="8731">1.3999999999999999</cx:pt>
          <cx:pt idx="8732">1.3999999999999999</cx:pt>
          <cx:pt idx="8733">1.3999999999999999</cx:pt>
          <cx:pt idx="8734">1.3999999999999999</cx:pt>
          <cx:pt idx="8735">1.3999999999999999</cx:pt>
          <cx:pt idx="8736">1.3999999999999999</cx:pt>
          <cx:pt idx="8737">1.3999999999999999</cx:pt>
          <cx:pt idx="8738">1.3999999999999999</cx:pt>
          <cx:pt idx="8739">1.3999999999999999</cx:pt>
          <cx:pt idx="8740">1.3999999999999999</cx:pt>
          <cx:pt idx="8741">1.3999999999999999</cx:pt>
          <cx:pt idx="8742">1.3999999999999999</cx:pt>
          <cx:pt idx="8743">1.3999999999999999</cx:pt>
          <cx:pt idx="8744">1.3999999999999999</cx:pt>
          <cx:pt idx="8745">1.3999999999999999</cx:pt>
          <cx:pt idx="8746">1.3999999999999999</cx:pt>
          <cx:pt idx="8747">1.3999999999999999</cx:pt>
          <cx:pt idx="8748">1.3999999999999999</cx:pt>
          <cx:pt idx="8749">1.3999999999999999</cx:pt>
          <cx:pt idx="8750">1.3999999999999999</cx:pt>
          <cx:pt idx="8751">1.3999999999999999</cx:pt>
          <cx:pt idx="8752">1.3999999999999999</cx:pt>
          <cx:pt idx="8753">1.3999999999999999</cx:pt>
          <cx:pt idx="8754">1.3999999999999999</cx:pt>
          <cx:pt idx="8755">1.3999999999999999</cx:pt>
          <cx:pt idx="8756">1.3999999999999999</cx:pt>
          <cx:pt idx="8757">1.3999999999999999</cx:pt>
          <cx:pt idx="8758">1.3999999999999999</cx:pt>
          <cx:pt idx="8759">1.3999999999999999</cx:pt>
          <cx:pt idx="8760">1.3999999999999999</cx:pt>
          <cx:pt idx="8761">1.3999999999999999</cx:pt>
          <cx:pt idx="8762">1.3999999999999999</cx:pt>
          <cx:pt idx="8763">1.3999999999999999</cx:pt>
          <cx:pt idx="8764">1.3999999999999999</cx:pt>
          <cx:pt idx="8765">1.3999999999999999</cx:pt>
          <cx:pt idx="8766">1.3999999999999999</cx:pt>
          <cx:pt idx="8767">1.3999999999999999</cx:pt>
          <cx:pt idx="8768">1.3999999999999999</cx:pt>
          <cx:pt idx="8769">1.3999999999999999</cx:pt>
          <cx:pt idx="8770">1.3999999999999999</cx:pt>
          <cx:pt idx="8771">1.3999999999999999</cx:pt>
          <cx:pt idx="8772">1.3999999999999999</cx:pt>
          <cx:pt idx="8773">1.3999999999999999</cx:pt>
          <cx:pt idx="8774">1.3999999999999999</cx:pt>
          <cx:pt idx="8775">1.3999999999999999</cx:pt>
          <cx:pt idx="8776">1.3999999999999999</cx:pt>
          <cx:pt idx="8777">1.3999999999999999</cx:pt>
          <cx:pt idx="8778">1.3999999999999999</cx:pt>
          <cx:pt idx="8779">1.3999999999999999</cx:pt>
          <cx:pt idx="8780">1.3999999999999999</cx:pt>
          <cx:pt idx="8781">1.3999999999999999</cx:pt>
          <cx:pt idx="8782">1.3999999999999999</cx:pt>
          <cx:pt idx="8783">1.3999999999999999</cx:pt>
          <cx:pt idx="8784">1.3999999999999999</cx:pt>
          <cx:pt idx="8785">1.3999999999999999</cx:pt>
          <cx:pt idx="8786">1.3999999999999999</cx:pt>
          <cx:pt idx="8787">1.3999999999999999</cx:pt>
          <cx:pt idx="8788">1.3999999999999999</cx:pt>
          <cx:pt idx="8789">1.3999999999999999</cx:pt>
          <cx:pt idx="8790">1.3999999999999999</cx:pt>
          <cx:pt idx="8791">1.3999999999999999</cx:pt>
          <cx:pt idx="8792">1.3999999999999999</cx:pt>
          <cx:pt idx="8793">1.3999999999999999</cx:pt>
          <cx:pt idx="8794">1.3999999999999999</cx:pt>
          <cx:pt idx="8795">1.3999999999999999</cx:pt>
          <cx:pt idx="8796">1.3999999999999999</cx:pt>
          <cx:pt idx="8797">1.3999999999999999</cx:pt>
          <cx:pt idx="8798">1.3999999999999999</cx:pt>
          <cx:pt idx="8799">1.3999999999999999</cx:pt>
          <cx:pt idx="8800">1.3999999999999999</cx:pt>
          <cx:pt idx="8801">1.3999999999999999</cx:pt>
          <cx:pt idx="8802">1.3999999999999999</cx:pt>
          <cx:pt idx="8803">1.3999999999999999</cx:pt>
          <cx:pt idx="8804">1.3999999999999999</cx:pt>
          <cx:pt idx="8805">1.3999999999999999</cx:pt>
          <cx:pt idx="8806">1.3999999999999999</cx:pt>
          <cx:pt idx="8807">1.3999999999999999</cx:pt>
          <cx:pt idx="8808">1.3999999999999999</cx:pt>
          <cx:pt idx="8809">1.3999999999999999</cx:pt>
          <cx:pt idx="8810">1.3999999999999999</cx:pt>
          <cx:pt idx="8811">1.3999999999999999</cx:pt>
          <cx:pt idx="8812">1.3999999999999999</cx:pt>
          <cx:pt idx="8813">1.3999999999999999</cx:pt>
          <cx:pt idx="8814">1.3999999999999999</cx:pt>
          <cx:pt idx="8815">1.3999999999999999</cx:pt>
          <cx:pt idx="8816">1.3999999999999999</cx:pt>
          <cx:pt idx="8817">1.3999999999999999</cx:pt>
          <cx:pt idx="8818">1.3999999999999999</cx:pt>
          <cx:pt idx="8819">1.3999999999999999</cx:pt>
          <cx:pt idx="8820">1.3999999999999999</cx:pt>
          <cx:pt idx="8821">1.3999999999999999</cx:pt>
          <cx:pt idx="8822">1.3999999999999999</cx:pt>
          <cx:pt idx="8823">1.3999999999999999</cx:pt>
          <cx:pt idx="8824">1.3999999999999999</cx:pt>
          <cx:pt idx="8825">1.3999999999999999</cx:pt>
          <cx:pt idx="8826">1.3999999999999999</cx:pt>
          <cx:pt idx="8827">1.3999999999999999</cx:pt>
          <cx:pt idx="8828">1.3999999999999999</cx:pt>
          <cx:pt idx="8829">1.3999999999999999</cx:pt>
          <cx:pt idx="8830">1.3999999999999999</cx:pt>
          <cx:pt idx="8831">1.3999999999999999</cx:pt>
          <cx:pt idx="8832">1.3999999999999999</cx:pt>
          <cx:pt idx="8833">1.3999999999999999</cx:pt>
          <cx:pt idx="8834">1.3999999999999999</cx:pt>
          <cx:pt idx="8835">1.3999999999999999</cx:pt>
          <cx:pt idx="8836">1.3999999999999999</cx:pt>
          <cx:pt idx="8837">1.3999999999999999</cx:pt>
          <cx:pt idx="8838">1.3999999999999999</cx:pt>
          <cx:pt idx="8839">1.3999999999999999</cx:pt>
          <cx:pt idx="8840">1.3999999999999999</cx:pt>
          <cx:pt idx="8841">1.3999999999999999</cx:pt>
          <cx:pt idx="8842">1.3999999999999999</cx:pt>
          <cx:pt idx="8843">1.3999999999999999</cx:pt>
          <cx:pt idx="8844">1.3999999999999999</cx:pt>
          <cx:pt idx="8845">1.3999999999999999</cx:pt>
          <cx:pt idx="8846">1.3999999999999999</cx:pt>
          <cx:pt idx="8847">1.3999999999999999</cx:pt>
          <cx:pt idx="8848">1.3999999999999999</cx:pt>
          <cx:pt idx="8849">1.3999999999999999</cx:pt>
          <cx:pt idx="8850">1.3999999999999999</cx:pt>
          <cx:pt idx="8851">1.3999999999999999</cx:pt>
          <cx:pt idx="8852">1.3999999999999999</cx:pt>
          <cx:pt idx="8853">1.3999999999999999</cx:pt>
          <cx:pt idx="8854">1.3999999999999999</cx:pt>
          <cx:pt idx="8855">1.3999999999999999</cx:pt>
          <cx:pt idx="8856">1.3999999999999999</cx:pt>
          <cx:pt idx="8857">1.3999999999999999</cx:pt>
          <cx:pt idx="8858">1.3999999999999999</cx:pt>
          <cx:pt idx="8859">1.3999999999999999</cx:pt>
          <cx:pt idx="8860">1.3999999999999999</cx:pt>
          <cx:pt idx="8861">1.3999999999999999</cx:pt>
          <cx:pt idx="8862">1.3999999999999999</cx:pt>
          <cx:pt idx="8863">1.3999999999999999</cx:pt>
          <cx:pt idx="8864">1.3999999999999999</cx:pt>
          <cx:pt idx="8865">1.3999999999999999</cx:pt>
          <cx:pt idx="8866">1.3999999999999999</cx:pt>
          <cx:pt idx="8867">1.3999999999999999</cx:pt>
          <cx:pt idx="8868">1.3999999999999999</cx:pt>
          <cx:pt idx="8869">1.3999999999999999</cx:pt>
          <cx:pt idx="8870">1.3999999999999999</cx:pt>
          <cx:pt idx="8871">1.3999999999999999</cx:pt>
          <cx:pt idx="8872">1.3999999999999999</cx:pt>
          <cx:pt idx="8873">1.3999999999999999</cx:pt>
          <cx:pt idx="8874">1.3999999999999999</cx:pt>
          <cx:pt idx="8875">1.3999999999999999</cx:pt>
          <cx:pt idx="8876">1.3999999999999999</cx:pt>
          <cx:pt idx="8877">1.3999999999999999</cx:pt>
          <cx:pt idx="8878">1.3999999999999999</cx:pt>
          <cx:pt idx="8879">1.3999999999999999</cx:pt>
          <cx:pt idx="8880">1.3999999999999999</cx:pt>
          <cx:pt idx="8881">1.3999999999999999</cx:pt>
          <cx:pt idx="8882">1.3999999999999999</cx:pt>
          <cx:pt idx="8883">1.3999999999999999</cx:pt>
          <cx:pt idx="8884">1.3999999999999999</cx:pt>
          <cx:pt idx="8885">1.3999999999999999</cx:pt>
          <cx:pt idx="8886">1.3999999999999999</cx:pt>
          <cx:pt idx="8887">1.3999999999999999</cx:pt>
          <cx:pt idx="8888">1.3999999999999999</cx:pt>
          <cx:pt idx="8889">1.3999999999999999</cx:pt>
          <cx:pt idx="8890">1.3999999999999999</cx:pt>
          <cx:pt idx="8891">1.3999999999999999</cx:pt>
          <cx:pt idx="8892">1.3999999999999999</cx:pt>
          <cx:pt idx="8893">1.3999999999999999</cx:pt>
          <cx:pt idx="8894">1.3999999999999999</cx:pt>
          <cx:pt idx="8895">1.3999999999999999</cx:pt>
          <cx:pt idx="8896">1.3999999999999999</cx:pt>
          <cx:pt idx="8897">1.3999999999999999</cx:pt>
          <cx:pt idx="8898">1.3999999999999999</cx:pt>
          <cx:pt idx="8899">1.3999999999999999</cx:pt>
          <cx:pt idx="8900">1.3999999999999999</cx:pt>
          <cx:pt idx="8901">1.3999999999999999</cx:pt>
          <cx:pt idx="8902">1.3999999999999999</cx:pt>
          <cx:pt idx="8903">1.3999999999999999</cx:pt>
          <cx:pt idx="8904">1.3999999999999999</cx:pt>
          <cx:pt idx="8905">1.3999999999999999</cx:pt>
          <cx:pt idx="8906">1.3999999999999999</cx:pt>
          <cx:pt idx="8907">1.3999999999999999</cx:pt>
          <cx:pt idx="8908">1.3999999999999999</cx:pt>
          <cx:pt idx="8909">1.3999999999999999</cx:pt>
          <cx:pt idx="8910">1.3999999999999999</cx:pt>
          <cx:pt idx="8911">1.3999999999999999</cx:pt>
          <cx:pt idx="8912">1.3999999999999999</cx:pt>
          <cx:pt idx="8913">1.3999999999999999</cx:pt>
          <cx:pt idx="8914">1.3999999999999999</cx:pt>
          <cx:pt idx="8915">1.3999999999999999</cx:pt>
          <cx:pt idx="8916">1.3999999999999999</cx:pt>
          <cx:pt idx="8917">1.3999999999999999</cx:pt>
          <cx:pt idx="8918">1.3999999999999999</cx:pt>
          <cx:pt idx="8919">1.3999999999999999</cx:pt>
          <cx:pt idx="8920">1.3999999999999999</cx:pt>
          <cx:pt idx="8921">1.3999999999999999</cx:pt>
          <cx:pt idx="8922">1.3999999999999999</cx:pt>
          <cx:pt idx="8923">1.3999999999999999</cx:pt>
          <cx:pt idx="8924">1.3999999999999999</cx:pt>
          <cx:pt idx="8925">1.3999999999999999</cx:pt>
          <cx:pt idx="8926">1.3999999999999999</cx:pt>
          <cx:pt idx="8927">1.3999999999999999</cx:pt>
          <cx:pt idx="8928">1.3999999999999999</cx:pt>
          <cx:pt idx="8929">1.3999999999999999</cx:pt>
          <cx:pt idx="8930">1.3999999999999999</cx:pt>
          <cx:pt idx="8931">1.3999999999999999</cx:pt>
          <cx:pt idx="8932">1.3999999999999999</cx:pt>
          <cx:pt idx="8933">1.3999999999999999</cx:pt>
          <cx:pt idx="8934">1.3999999999999999</cx:pt>
          <cx:pt idx="8935">1.3999999999999999</cx:pt>
          <cx:pt idx="8936">1.3999999999999999</cx:pt>
          <cx:pt idx="8937">1.3999999999999999</cx:pt>
          <cx:pt idx="8938">1.3999999999999999</cx:pt>
          <cx:pt idx="8939">1.3999999999999999</cx:pt>
          <cx:pt idx="8940">1.3999999999999999</cx:pt>
          <cx:pt idx="8941">1.3999999999999999</cx:pt>
          <cx:pt idx="8942">1.3999999999999999</cx:pt>
          <cx:pt idx="8943">1.3999999999999999</cx:pt>
          <cx:pt idx="8944">1.3999999999999999</cx:pt>
          <cx:pt idx="8945">1.3999999999999999</cx:pt>
          <cx:pt idx="8946">1.3999999999999999</cx:pt>
          <cx:pt idx="8947">1.3999999999999999</cx:pt>
          <cx:pt idx="8948">1.3999999999999999</cx:pt>
          <cx:pt idx="8949">1.3999999999999999</cx:pt>
          <cx:pt idx="8950">1.3999999999999999</cx:pt>
          <cx:pt idx="8951">1.3999999999999999</cx:pt>
          <cx:pt idx="8952">1.3999999999999999</cx:pt>
          <cx:pt idx="8953">1.3999999999999999</cx:pt>
          <cx:pt idx="8954">1.3999999999999999</cx:pt>
          <cx:pt idx="8955">1.3999999999999999</cx:pt>
          <cx:pt idx="8956">1.3999999999999999</cx:pt>
          <cx:pt idx="8957">1.3999999999999999</cx:pt>
          <cx:pt idx="8958">1.3999999999999999</cx:pt>
          <cx:pt idx="8959">1.3999999999999999</cx:pt>
          <cx:pt idx="8960">1.3999999999999999</cx:pt>
          <cx:pt idx="8961">1.3999999999999999</cx:pt>
          <cx:pt idx="8962">1.3999999999999999</cx:pt>
          <cx:pt idx="8963">1.3999999999999999</cx:pt>
          <cx:pt idx="8964">1.3999999999999999</cx:pt>
          <cx:pt idx="8965">1.3999999999999999</cx:pt>
          <cx:pt idx="8966">1.3999999999999999</cx:pt>
          <cx:pt idx="8967">1.3999999999999999</cx:pt>
          <cx:pt idx="8968">1.3999999999999999</cx:pt>
          <cx:pt idx="8969">1.3999999999999999</cx:pt>
          <cx:pt idx="8970">1.3999999999999999</cx:pt>
          <cx:pt idx="8971">1.3999999999999999</cx:pt>
          <cx:pt idx="8972">1.3999999999999999</cx:pt>
          <cx:pt idx="8973">1.3999999999999999</cx:pt>
          <cx:pt idx="8974">1.3999999999999999</cx:pt>
          <cx:pt idx="8975">1.3999999999999999</cx:pt>
          <cx:pt idx="8976">1.3999999999999999</cx:pt>
          <cx:pt idx="8977">1.3999999999999999</cx:pt>
          <cx:pt idx="8978">1.3999999999999999</cx:pt>
          <cx:pt idx="8979">1.3999999999999999</cx:pt>
          <cx:pt idx="8980">1.3999999999999999</cx:pt>
          <cx:pt idx="8981">1.3999999999999999</cx:pt>
          <cx:pt idx="8982">1.3999999999999999</cx:pt>
          <cx:pt idx="8983">1.3999999999999999</cx:pt>
          <cx:pt idx="8984">1.3999999999999999</cx:pt>
          <cx:pt idx="8985">1.3999999999999999</cx:pt>
          <cx:pt idx="8986">1.3999999999999999</cx:pt>
          <cx:pt idx="8987">1.3999999999999999</cx:pt>
          <cx:pt idx="8988">1.3999999999999999</cx:pt>
          <cx:pt idx="8989">1.3999999999999999</cx:pt>
          <cx:pt idx="8990">1.3999999999999999</cx:pt>
          <cx:pt idx="8991">1.3999999999999999</cx:pt>
          <cx:pt idx="8992">1.3999999999999999</cx:pt>
          <cx:pt idx="8993">1.3999999999999999</cx:pt>
          <cx:pt idx="8994">1.3999999999999999</cx:pt>
          <cx:pt idx="8995">1.3999999999999999</cx:pt>
          <cx:pt idx="8996">1.3999999999999999</cx:pt>
          <cx:pt idx="8997">1.3999999999999999</cx:pt>
          <cx:pt idx="8998">1.3999999999999999</cx:pt>
          <cx:pt idx="8999">1.3999999999999999</cx:pt>
          <cx:pt idx="9000">1.3999999999999999</cx:pt>
          <cx:pt idx="9001">1.3999999999999999</cx:pt>
          <cx:pt idx="9002">1.3999999999999999</cx:pt>
          <cx:pt idx="9003">1.3999999999999999</cx:pt>
          <cx:pt idx="9004">1.3999999999999999</cx:pt>
          <cx:pt idx="9005">1.3999999999999999</cx:pt>
          <cx:pt idx="9006">1.3999999999999999</cx:pt>
          <cx:pt idx="9007">1.3999999999999999</cx:pt>
          <cx:pt idx="9008">1.3999999999999999</cx:pt>
          <cx:pt idx="9009">1.3999999999999999</cx:pt>
          <cx:pt idx="9010">1.3999999999999999</cx:pt>
          <cx:pt idx="9011">1.3999999999999999</cx:pt>
          <cx:pt idx="9012">1.3999999999999999</cx:pt>
          <cx:pt idx="9013">1.3999999999999999</cx:pt>
          <cx:pt idx="9014">1.3999999999999999</cx:pt>
          <cx:pt idx="9015">1.3999999999999999</cx:pt>
          <cx:pt idx="9016">1.3999999999999999</cx:pt>
          <cx:pt idx="9017">1.3999999999999999</cx:pt>
          <cx:pt idx="9018">1.3999999999999999</cx:pt>
          <cx:pt idx="9019">1.3999999999999999</cx:pt>
          <cx:pt idx="9020">1.3999999999999999</cx:pt>
          <cx:pt idx="9021">1.3999999999999999</cx:pt>
          <cx:pt idx="9022">1.3999999999999999</cx:pt>
          <cx:pt idx="9023">1.3999999999999999</cx:pt>
          <cx:pt idx="9024">1.3999999999999999</cx:pt>
          <cx:pt idx="9025">1.3999999999999999</cx:pt>
          <cx:pt idx="9026">1.3999999999999999</cx:pt>
          <cx:pt idx="9027">1.3999999999999999</cx:pt>
          <cx:pt idx="9028">1.3999999999999999</cx:pt>
          <cx:pt idx="9029">1.3999999999999999</cx:pt>
          <cx:pt idx="9030">1.3999999999999999</cx:pt>
          <cx:pt idx="9031">1.3999999999999999</cx:pt>
          <cx:pt idx="9032">1.3999999999999999</cx:pt>
          <cx:pt idx="9033">1.3999999999999999</cx:pt>
          <cx:pt idx="9034">1.3999999999999999</cx:pt>
          <cx:pt idx="9035">1.3999999999999999</cx:pt>
          <cx:pt idx="9036">1.3999999999999999</cx:pt>
          <cx:pt idx="9037">1.3999999999999999</cx:pt>
          <cx:pt idx="9038">1.3999999999999999</cx:pt>
          <cx:pt idx="9039">1.3999999999999999</cx:pt>
          <cx:pt idx="9040">1.3999999999999999</cx:pt>
          <cx:pt idx="9041">1.3999999999999999</cx:pt>
          <cx:pt idx="9042">1.3999999999999999</cx:pt>
          <cx:pt idx="9043">1.3999999999999999</cx:pt>
          <cx:pt idx="9044">1.3999999999999999</cx:pt>
          <cx:pt idx="9045">1.3999999999999999</cx:pt>
          <cx:pt idx="9046">1.3999999999999999</cx:pt>
          <cx:pt idx="9047">1.3999999999999999</cx:pt>
          <cx:pt idx="9048">1.3999999999999999</cx:pt>
          <cx:pt idx="9049">1.3999999999999999</cx:pt>
          <cx:pt idx="9050">1.3999999999999999</cx:pt>
          <cx:pt idx="9051">1.3999999999999999</cx:pt>
          <cx:pt idx="9052">1.3999999999999999</cx:pt>
          <cx:pt idx="9053">1.3999999999999999</cx:pt>
          <cx:pt idx="9054">1.3999999999999999</cx:pt>
          <cx:pt idx="9055">1.3999999999999999</cx:pt>
          <cx:pt idx="9056">1.3999999999999999</cx:pt>
          <cx:pt idx="9057">1.3999999999999999</cx:pt>
          <cx:pt idx="9058">1.3999999999999999</cx:pt>
          <cx:pt idx="9059">1.3999999999999999</cx:pt>
          <cx:pt idx="9060">1.3999999999999999</cx:pt>
          <cx:pt idx="9061">1.3999999999999999</cx:pt>
          <cx:pt idx="9062">1.3999999999999999</cx:pt>
          <cx:pt idx="9063">1.3999999999999999</cx:pt>
          <cx:pt idx="9064">1.3999999999999999</cx:pt>
          <cx:pt idx="9065">1.3999999999999999</cx:pt>
          <cx:pt idx="9066">1.3999999999999999</cx:pt>
          <cx:pt idx="9067">1.3999999999999999</cx:pt>
          <cx:pt idx="9068">1.3999999999999999</cx:pt>
          <cx:pt idx="9069">1.3999999999999999</cx:pt>
          <cx:pt idx="9070">1.3999999999999999</cx:pt>
          <cx:pt idx="9071">1.3999999999999999</cx:pt>
          <cx:pt idx="9072">1.3999999999999999</cx:pt>
          <cx:pt idx="9073">1.3999999999999999</cx:pt>
          <cx:pt idx="9074">1.3999999999999999</cx:pt>
          <cx:pt idx="9075">1.3999999999999999</cx:pt>
          <cx:pt idx="9076">1.3999999999999999</cx:pt>
          <cx:pt idx="9077">1.3999999999999999</cx:pt>
          <cx:pt idx="9078">1.3999999999999999</cx:pt>
          <cx:pt idx="9079">1.3999999999999999</cx:pt>
          <cx:pt idx="9080">1.3999999999999999</cx:pt>
          <cx:pt idx="9081">1.3999999999999999</cx:pt>
          <cx:pt idx="9082">1.3999999999999999</cx:pt>
          <cx:pt idx="9083">1.3999999999999999</cx:pt>
          <cx:pt idx="9084">1.3999999999999999</cx:pt>
          <cx:pt idx="9085">1.3999999999999999</cx:pt>
          <cx:pt idx="9086">1.3999999999999999</cx:pt>
          <cx:pt idx="9087">1.3999999999999999</cx:pt>
          <cx:pt idx="9088">1.3999999999999999</cx:pt>
          <cx:pt idx="9089">1.3999999999999999</cx:pt>
          <cx:pt idx="9090">1.3999999999999999</cx:pt>
          <cx:pt idx="9091">1.3999999999999999</cx:pt>
          <cx:pt idx="9092">1.3999999999999999</cx:pt>
          <cx:pt idx="9093">1.3999999999999999</cx:pt>
          <cx:pt idx="9094">1.3999999999999999</cx:pt>
          <cx:pt idx="9095">1.3999999999999999</cx:pt>
          <cx:pt idx="9096">1.3999999999999999</cx:pt>
          <cx:pt idx="9097">1.3999999999999999</cx:pt>
          <cx:pt idx="9098">1.3999999999999999</cx:pt>
          <cx:pt idx="9099">1.3999999999999999</cx:pt>
          <cx:pt idx="9100">1.3999999999999999</cx:pt>
          <cx:pt idx="9101">1.3999999999999999</cx:pt>
          <cx:pt idx="9102">1.3999999999999999</cx:pt>
          <cx:pt idx="9103">1.3999999999999999</cx:pt>
          <cx:pt idx="9104">1.3999999999999999</cx:pt>
          <cx:pt idx="9105">1.3999999999999999</cx:pt>
          <cx:pt idx="9106">1.3999999999999999</cx:pt>
          <cx:pt idx="9107">1.3999999999999999</cx:pt>
          <cx:pt idx="9108">1.3999999999999999</cx:pt>
          <cx:pt idx="9109">1.3999999999999999</cx:pt>
          <cx:pt idx="9110">1.3999999999999999</cx:pt>
          <cx:pt idx="9111">1.3999999999999999</cx:pt>
          <cx:pt idx="9112">1.3999999999999999</cx:pt>
          <cx:pt idx="9113">1.3999999999999999</cx:pt>
          <cx:pt idx="9114">1.3999999999999999</cx:pt>
          <cx:pt idx="9115">1.3999999999999999</cx:pt>
          <cx:pt idx="9116">1.3999999999999999</cx:pt>
          <cx:pt idx="9117">1.3999999999999999</cx:pt>
          <cx:pt idx="9118">1.3999999999999999</cx:pt>
          <cx:pt idx="9119">1.3999999999999999</cx:pt>
          <cx:pt idx="9120">1.3999999999999999</cx:pt>
          <cx:pt idx="9121">1.3999999999999999</cx:pt>
          <cx:pt idx="9122">1.3999999999999999</cx:pt>
          <cx:pt idx="9123">1.3999999999999999</cx:pt>
          <cx:pt idx="9124">1.3999999999999999</cx:pt>
          <cx:pt idx="9125">1.3999999999999999</cx:pt>
          <cx:pt idx="9126">1.3999999999999999</cx:pt>
          <cx:pt idx="9127">1.3999999999999999</cx:pt>
          <cx:pt idx="9128">1.3999999999999999</cx:pt>
          <cx:pt idx="9129">1.3999999999999999</cx:pt>
          <cx:pt idx="9130">1.3999999999999999</cx:pt>
          <cx:pt idx="9131">1.3999999999999999</cx:pt>
          <cx:pt idx="9132">1.3999999999999999</cx:pt>
          <cx:pt idx="9133">1.3999999999999999</cx:pt>
          <cx:pt idx="9134">1.3999999999999999</cx:pt>
          <cx:pt idx="9135">1.3999999999999999</cx:pt>
          <cx:pt idx="9136">1.3999999999999999</cx:pt>
          <cx:pt idx="9137">1.3999999999999999</cx:pt>
          <cx:pt idx="9138">1.3999999999999999</cx:pt>
          <cx:pt idx="9139">1.3999999999999999</cx:pt>
          <cx:pt idx="9140">1.3999999999999999</cx:pt>
          <cx:pt idx="9141">1.3999999999999999</cx:pt>
          <cx:pt idx="9142">1.3999999999999999</cx:pt>
          <cx:pt idx="9143">1.3999999999999999</cx:pt>
          <cx:pt idx="9144">1.3999999999999999</cx:pt>
          <cx:pt idx="9145">1.3999999999999999</cx:pt>
          <cx:pt idx="9146">1.3999999999999999</cx:pt>
          <cx:pt idx="9147">1.3999999999999999</cx:pt>
          <cx:pt idx="9148">1.3999999999999999</cx:pt>
          <cx:pt idx="9149">1.3999999999999999</cx:pt>
          <cx:pt idx="9150">1.3999999999999999</cx:pt>
          <cx:pt idx="9151">1.3999999999999999</cx:pt>
          <cx:pt idx="9152">1.3999999999999999</cx:pt>
          <cx:pt idx="9153">1.3999999999999999</cx:pt>
          <cx:pt idx="9154">1.3999999999999999</cx:pt>
          <cx:pt idx="9155">1.3999999999999999</cx:pt>
          <cx:pt idx="9156">1.3999999999999999</cx:pt>
          <cx:pt idx="9157">1.3999999999999999</cx:pt>
          <cx:pt idx="9158">1.3999999999999999</cx:pt>
          <cx:pt idx="9159">1.3999999999999999</cx:pt>
          <cx:pt idx="9160">1.3999999999999999</cx:pt>
          <cx:pt idx="9161">1.3999999999999999</cx:pt>
          <cx:pt idx="9162">1.3999999999999999</cx:pt>
          <cx:pt idx="9163">1.3999999999999999</cx:pt>
          <cx:pt idx="9164">1.3999999999999999</cx:pt>
          <cx:pt idx="9165">1.3999999999999999</cx:pt>
          <cx:pt idx="9166">1.3999999999999999</cx:pt>
          <cx:pt idx="9167">1.3999999999999999</cx:pt>
          <cx:pt idx="9168">1.3999999999999999</cx:pt>
          <cx:pt idx="9169">1.3999999999999999</cx:pt>
          <cx:pt idx="9170">1.3999999999999999</cx:pt>
          <cx:pt idx="9171">1.3999999999999999</cx:pt>
          <cx:pt idx="9172">1.3999999999999999</cx:pt>
          <cx:pt idx="9173">1.3999999999999999</cx:pt>
          <cx:pt idx="9174">1.3999999999999999</cx:pt>
          <cx:pt idx="9175">1.3999999999999999</cx:pt>
          <cx:pt idx="9176">1.3999999999999999</cx:pt>
          <cx:pt idx="9177">1.3999999999999999</cx:pt>
          <cx:pt idx="9178">1.3999999999999999</cx:pt>
          <cx:pt idx="9179">1.3999999999999999</cx:pt>
          <cx:pt idx="9180">1.3999999999999999</cx:pt>
          <cx:pt idx="9181">1.3999999999999999</cx:pt>
          <cx:pt idx="9182">1.3999999999999999</cx:pt>
          <cx:pt idx="9183">1.3999999999999999</cx:pt>
          <cx:pt idx="9184">1.3999999999999999</cx:pt>
          <cx:pt idx="9185">1.3999999999999999</cx:pt>
          <cx:pt idx="9186">1.3999999999999999</cx:pt>
          <cx:pt idx="9187">1.3999999999999999</cx:pt>
          <cx:pt idx="9188">1.3999999999999999</cx:pt>
          <cx:pt idx="9189">1.3999999999999999</cx:pt>
          <cx:pt idx="9190">1.3999999999999999</cx:pt>
          <cx:pt idx="9191">1.3999999999999999</cx:pt>
          <cx:pt idx="9192">1.3999999999999999</cx:pt>
          <cx:pt idx="9193">1.3999999999999999</cx:pt>
          <cx:pt idx="9194">1.3999999999999999</cx:pt>
          <cx:pt idx="9195">1.3999999999999999</cx:pt>
          <cx:pt idx="9196">1.3999999999999999</cx:pt>
          <cx:pt idx="9197">1.3999999999999999</cx:pt>
          <cx:pt idx="9198">1.3999999999999999</cx:pt>
          <cx:pt idx="9199">1.3999999999999999</cx:pt>
          <cx:pt idx="9200">1.3999999999999999</cx:pt>
          <cx:pt idx="9201">1.3999999999999999</cx:pt>
          <cx:pt idx="9202">1.3999999999999999</cx:pt>
          <cx:pt idx="9203">1.3999999999999999</cx:pt>
          <cx:pt idx="9204">1.3999999999999999</cx:pt>
          <cx:pt idx="9205">1.3999999999999999</cx:pt>
          <cx:pt idx="9206">1.3999999999999999</cx:pt>
          <cx:pt idx="9207">1.3999999999999999</cx:pt>
          <cx:pt idx="9208">1.3999999999999999</cx:pt>
          <cx:pt idx="9209">1.3999999999999999</cx:pt>
          <cx:pt idx="9210">1.3999999999999999</cx:pt>
          <cx:pt idx="9211">1.3999999999999999</cx:pt>
          <cx:pt idx="9212">1.3999999999999999</cx:pt>
          <cx:pt idx="9213">1.3999999999999999</cx:pt>
          <cx:pt idx="9214">1.3999999999999999</cx:pt>
          <cx:pt idx="9215">1.3999999999999999</cx:pt>
          <cx:pt idx="9216">1.3999999999999999</cx:pt>
          <cx:pt idx="9217">1.3999999999999999</cx:pt>
          <cx:pt idx="9218">1.3999999999999999</cx:pt>
          <cx:pt idx="9219">1.3999999999999999</cx:pt>
          <cx:pt idx="9220">1.3999999999999999</cx:pt>
          <cx:pt idx="9221">1.3999999999999999</cx:pt>
          <cx:pt idx="9222">1.3999999999999999</cx:pt>
          <cx:pt idx="9223">1.3999999999999999</cx:pt>
          <cx:pt idx="9224">1.3999999999999999</cx:pt>
          <cx:pt idx="9225">1.3999999999999999</cx:pt>
          <cx:pt idx="9226">1.3999999999999999</cx:pt>
          <cx:pt idx="9227">1.3999999999999999</cx:pt>
          <cx:pt idx="9228">1.3999999999999999</cx:pt>
          <cx:pt idx="9229">1.3999999999999999</cx:pt>
          <cx:pt idx="9230">1.3999999999999999</cx:pt>
          <cx:pt idx="9231">1.3999999999999999</cx:pt>
          <cx:pt idx="9232">1.3999999999999999</cx:pt>
          <cx:pt idx="9233">1.3999999999999999</cx:pt>
          <cx:pt idx="9234">1.3999999999999999</cx:pt>
          <cx:pt idx="9235">1.3999999999999999</cx:pt>
          <cx:pt idx="9236">1.3999999999999999</cx:pt>
          <cx:pt idx="9237">1.3999999999999999</cx:pt>
          <cx:pt idx="9238">1.3999999999999999</cx:pt>
          <cx:pt idx="9239">1.3999999999999999</cx:pt>
          <cx:pt idx="9240">1.3999999999999999</cx:pt>
          <cx:pt idx="9241">1.3999999999999999</cx:pt>
          <cx:pt idx="9242">1.3999999999999999</cx:pt>
          <cx:pt idx="9243">1.3999999999999999</cx:pt>
          <cx:pt idx="9244">1.3999999999999999</cx:pt>
          <cx:pt idx="9245">1.3999999999999999</cx:pt>
          <cx:pt idx="9246">1.3999999999999999</cx:pt>
          <cx:pt idx="9247">1.3999999999999999</cx:pt>
          <cx:pt idx="9248">1.3999999999999999</cx:pt>
          <cx:pt idx="9249">1.3999999999999999</cx:pt>
          <cx:pt idx="9250">1.3999999999999999</cx:pt>
          <cx:pt idx="9251">1.3999999999999999</cx:pt>
          <cx:pt idx="9252">1.3999999999999999</cx:pt>
          <cx:pt idx="9253">1.3999999999999999</cx:pt>
          <cx:pt idx="9254">1.3999999999999999</cx:pt>
          <cx:pt idx="9255">1.3999999999999999</cx:pt>
          <cx:pt idx="9256">1.3999999999999999</cx:pt>
          <cx:pt idx="9257">1.3999999999999999</cx:pt>
          <cx:pt idx="9258">1.3999999999999999</cx:pt>
          <cx:pt idx="9259">1.3999999999999999</cx:pt>
          <cx:pt idx="9260">1.3999999999999999</cx:pt>
          <cx:pt idx="9261">1.3999999999999999</cx:pt>
          <cx:pt idx="9262">1.3999999999999999</cx:pt>
          <cx:pt idx="9263">1.3999999999999999</cx:pt>
          <cx:pt idx="9264">1.3999999999999999</cx:pt>
          <cx:pt idx="9265">1.3999999999999999</cx:pt>
          <cx:pt idx="9266">1.3999999999999999</cx:pt>
          <cx:pt idx="9267">1.3999999999999999</cx:pt>
          <cx:pt idx="9268">1.3999999999999999</cx:pt>
          <cx:pt idx="9269">1.3999999999999999</cx:pt>
          <cx:pt idx="9270">1.3999999999999999</cx:pt>
          <cx:pt idx="9271">1.3999999999999999</cx:pt>
          <cx:pt idx="9272">1.3999999999999999</cx:pt>
          <cx:pt idx="9273">1.3999999999999999</cx:pt>
          <cx:pt idx="9274">1.3999999999999999</cx:pt>
          <cx:pt idx="9275">1.3999999999999999</cx:pt>
          <cx:pt idx="9276">1.3999999999999999</cx:pt>
          <cx:pt idx="9277">1.3999999999999999</cx:pt>
          <cx:pt idx="9278">1.3999999999999999</cx:pt>
          <cx:pt idx="9279">1.3999999999999999</cx:pt>
          <cx:pt idx="9280">1.3999999999999999</cx:pt>
          <cx:pt idx="9281">1.3999999999999999</cx:pt>
          <cx:pt idx="9282">1.3999999999999999</cx:pt>
          <cx:pt idx="9283">1.3999999999999999</cx:pt>
          <cx:pt idx="9284">1.3999999999999999</cx:pt>
          <cx:pt idx="9285">1.3999999999999999</cx:pt>
          <cx:pt idx="9286">1.3999999999999999</cx:pt>
          <cx:pt idx="9287">1.3999999999999999</cx:pt>
          <cx:pt idx="9288">1.3999999999999999</cx:pt>
          <cx:pt idx="9289">1.3999999999999999</cx:pt>
          <cx:pt idx="9290">1.3999999999999999</cx:pt>
          <cx:pt idx="9291">1.3999999999999999</cx:pt>
          <cx:pt idx="9292">1.3999999999999999</cx:pt>
          <cx:pt idx="9293">1.3999999999999999</cx:pt>
          <cx:pt idx="9294">1.3999999999999999</cx:pt>
          <cx:pt idx="9295">1.3999999999999999</cx:pt>
          <cx:pt idx="9296">1.3999999999999999</cx:pt>
          <cx:pt idx="9297">1.3999999999999999</cx:pt>
          <cx:pt idx="9298">1.3999999999999999</cx:pt>
          <cx:pt idx="9299">1.3999999999999999</cx:pt>
          <cx:pt idx="9300">1.3999999999999999</cx:pt>
          <cx:pt idx="9301">1.3999999999999999</cx:pt>
          <cx:pt idx="9302">1.3999999999999999</cx:pt>
          <cx:pt idx="9303">1.3999999999999999</cx:pt>
          <cx:pt idx="9304">1.3999999999999999</cx:pt>
          <cx:pt idx="9305">1.3999999999999999</cx:pt>
          <cx:pt idx="9306">1.3999999999999999</cx:pt>
          <cx:pt idx="9307">1.3999999999999999</cx:pt>
          <cx:pt idx="9308">1.3999999999999999</cx:pt>
          <cx:pt idx="9309">1.3999999999999999</cx:pt>
          <cx:pt idx="9310">1.3999999999999999</cx:pt>
          <cx:pt idx="9311">1.3999999999999999</cx:pt>
          <cx:pt idx="9312">1.3999999999999999</cx:pt>
          <cx:pt idx="9313">1.3999999999999999</cx:pt>
          <cx:pt idx="9314">1.3999999999999999</cx:pt>
          <cx:pt idx="9315">1.3999999999999999</cx:pt>
          <cx:pt idx="9316">1.3999999999999999</cx:pt>
          <cx:pt idx="9317">1.3999999999999999</cx:pt>
          <cx:pt idx="9318">1.3999999999999999</cx:pt>
          <cx:pt idx="9319">1.3999999999999999</cx:pt>
          <cx:pt idx="9320">1.3999999999999999</cx:pt>
          <cx:pt idx="9321">1.3999999999999999</cx:pt>
          <cx:pt idx="9322">1.3999999999999999</cx:pt>
          <cx:pt idx="9323">1.3999999999999999</cx:pt>
          <cx:pt idx="9324">1.3999999999999999</cx:pt>
          <cx:pt idx="9325">1.3999999999999999</cx:pt>
          <cx:pt idx="9326">1.3999999999999999</cx:pt>
          <cx:pt idx="9327">1.3999999999999999</cx:pt>
          <cx:pt idx="9328">1.3999999999999999</cx:pt>
          <cx:pt idx="9329">1.3999999999999999</cx:pt>
          <cx:pt idx="9330">1.3999999999999999</cx:pt>
          <cx:pt idx="9331">1.3999999999999999</cx:pt>
          <cx:pt idx="9332">1.3999999999999999</cx:pt>
          <cx:pt idx="9333">1.3999999999999999</cx:pt>
          <cx:pt idx="9334">1.3999999999999999</cx:pt>
          <cx:pt idx="9335">1.3999999999999999</cx:pt>
          <cx:pt idx="9336">1.3999999999999999</cx:pt>
          <cx:pt idx="9337">1.3999999999999999</cx:pt>
          <cx:pt idx="9338">1.3999999999999999</cx:pt>
          <cx:pt idx="9339">1.3999999999999999</cx:pt>
          <cx:pt idx="9340">1.3999999999999999</cx:pt>
          <cx:pt idx="9341">1.3999999999999999</cx:pt>
          <cx:pt idx="9342">1.3999999999999999</cx:pt>
          <cx:pt idx="9343">1.3999999999999999</cx:pt>
          <cx:pt idx="9344">1.3999999999999999</cx:pt>
          <cx:pt idx="9345">1.3999999999999999</cx:pt>
          <cx:pt idx="9346">1.3999999999999999</cx:pt>
          <cx:pt idx="9347">1.3999999999999999</cx:pt>
          <cx:pt idx="9348">1.3999999999999999</cx:pt>
          <cx:pt idx="9349">1.3999999999999999</cx:pt>
          <cx:pt idx="9350">1.3999999999999999</cx:pt>
          <cx:pt idx="9351">1.3999999999999999</cx:pt>
          <cx:pt idx="9352">1.3999999999999999</cx:pt>
          <cx:pt idx="9353">1.3999999999999999</cx:pt>
          <cx:pt idx="9354">1.3999999999999999</cx:pt>
          <cx:pt idx="9355">1.3999999999999999</cx:pt>
          <cx:pt idx="9356">1.3999999999999999</cx:pt>
          <cx:pt idx="9357">1.3999999999999999</cx:pt>
          <cx:pt idx="9358">1.3999999999999999</cx:pt>
          <cx:pt idx="9359">1.3999999999999999</cx:pt>
          <cx:pt idx="9360">1.3999999999999999</cx:pt>
          <cx:pt idx="9361">1.3999999999999999</cx:pt>
          <cx:pt idx="9362">1.3999999999999999</cx:pt>
          <cx:pt idx="9363">1.3999999999999999</cx:pt>
          <cx:pt idx="9364">1.3999999999999999</cx:pt>
          <cx:pt idx="9365">1.3999999999999999</cx:pt>
          <cx:pt idx="9366">1.3999999999999999</cx:pt>
          <cx:pt idx="9367">1.3999999999999999</cx:pt>
          <cx:pt idx="9368">1.3999999999999999</cx:pt>
          <cx:pt idx="9369">1.3999999999999999</cx:pt>
          <cx:pt idx="9370">1.3999999999999999</cx:pt>
          <cx:pt idx="9371">1.3999999999999999</cx:pt>
          <cx:pt idx="9372">1.3999999999999999</cx:pt>
          <cx:pt idx="9373">1.3999999999999999</cx:pt>
          <cx:pt idx="9374">1.3999999999999999</cx:pt>
          <cx:pt idx="9375">1.3999999999999999</cx:pt>
          <cx:pt idx="9376">1.3999999999999999</cx:pt>
          <cx:pt idx="9377">1.3999999999999999</cx:pt>
          <cx:pt idx="9378">1.3999999999999999</cx:pt>
          <cx:pt idx="9379">1.3999999999999999</cx:pt>
          <cx:pt idx="9380">1.3999999999999999</cx:pt>
          <cx:pt idx="9381">1.3999999999999999</cx:pt>
          <cx:pt idx="9382">1.3999999999999999</cx:pt>
          <cx:pt idx="9383">1.3999999999999999</cx:pt>
          <cx:pt idx="9384">1.3999999999999999</cx:pt>
          <cx:pt idx="9385">1.3999999999999999</cx:pt>
          <cx:pt idx="9386">1.3999999999999999</cx:pt>
          <cx:pt idx="9387">1.3999999999999999</cx:pt>
          <cx:pt idx="9388">1.3999999999999999</cx:pt>
          <cx:pt idx="9389">1.3999999999999999</cx:pt>
          <cx:pt idx="9390">1.3999999999999999</cx:pt>
          <cx:pt idx="9391">1.3999999999999999</cx:pt>
          <cx:pt idx="9392">1.3999999999999999</cx:pt>
          <cx:pt idx="9393">1.3999999999999999</cx:pt>
          <cx:pt idx="9394">1.3999999999999999</cx:pt>
          <cx:pt idx="9395">1.3999999999999999</cx:pt>
          <cx:pt idx="9396">1.3999999999999999</cx:pt>
          <cx:pt idx="9397">1.3999999999999999</cx:pt>
          <cx:pt idx="9398">1.3999999999999999</cx:pt>
          <cx:pt idx="9399">1.3999999999999999</cx:pt>
          <cx:pt idx="9400">1.3999999999999999</cx:pt>
          <cx:pt idx="9401">1.3999999999999999</cx:pt>
          <cx:pt idx="9402">1.3999999999999999</cx:pt>
          <cx:pt idx="9403">1.3999999999999999</cx:pt>
          <cx:pt idx="9404">1.3999999999999999</cx:pt>
          <cx:pt idx="9405">1.3999999999999999</cx:pt>
          <cx:pt idx="9406">1.3999999999999999</cx:pt>
          <cx:pt idx="9407">1.3999999999999999</cx:pt>
          <cx:pt idx="9408">1.3999999999999999</cx:pt>
          <cx:pt idx="9409">1.3999999999999999</cx:pt>
          <cx:pt idx="9410">1.3999999999999999</cx:pt>
          <cx:pt idx="9411">1.3999999999999999</cx:pt>
          <cx:pt idx="9412">1.3999999999999999</cx:pt>
          <cx:pt idx="9413">1.3999999999999999</cx:pt>
          <cx:pt idx="9414">1.3999999999999999</cx:pt>
          <cx:pt idx="9415">1.3999999999999999</cx:pt>
          <cx:pt idx="9416">1.3999999999999999</cx:pt>
          <cx:pt idx="9417">1.3999999999999999</cx:pt>
          <cx:pt idx="9418">1.3999999999999999</cx:pt>
          <cx:pt idx="9419">1.3999999999999999</cx:pt>
          <cx:pt idx="9420">1.3999999999999999</cx:pt>
          <cx:pt idx="9421">1.3999999999999999</cx:pt>
          <cx:pt idx="9422">1.3999999999999999</cx:pt>
          <cx:pt idx="9423">1.3999999999999999</cx:pt>
          <cx:pt idx="9424">1.3999999999999999</cx:pt>
          <cx:pt idx="9425">1.3999999999999999</cx:pt>
          <cx:pt idx="9426">1.3999999999999999</cx:pt>
          <cx:pt idx="9427">1.3999999999999999</cx:pt>
          <cx:pt idx="9428">1.3999999999999999</cx:pt>
          <cx:pt idx="9429">1.3999999999999999</cx:pt>
          <cx:pt idx="9430">1.3999999999999999</cx:pt>
          <cx:pt idx="9431">1.3999999999999999</cx:pt>
          <cx:pt idx="9432">1.3999999999999999</cx:pt>
          <cx:pt idx="9433">1.3999999999999999</cx:pt>
          <cx:pt idx="9434">1.3999999999999999</cx:pt>
          <cx:pt idx="9435">1.3999999999999999</cx:pt>
          <cx:pt idx="9436">1.3999999999999999</cx:pt>
          <cx:pt idx="9437">1.3999999999999999</cx:pt>
          <cx:pt idx="9438">1.3999999999999999</cx:pt>
          <cx:pt idx="9439">1.3999999999999999</cx:pt>
          <cx:pt idx="9440">1.3999999999999999</cx:pt>
          <cx:pt idx="9441">1.3999999999999999</cx:pt>
          <cx:pt idx="9442">1.3999999999999999</cx:pt>
          <cx:pt idx="9443">1.3999999999999999</cx:pt>
          <cx:pt idx="9444">1.3999999999999999</cx:pt>
          <cx:pt idx="9445">1.3999999999999999</cx:pt>
          <cx:pt idx="9446">1.3999999999999999</cx:pt>
          <cx:pt idx="9447">1.3999999999999999</cx:pt>
          <cx:pt idx="9448">1.3999999999999999</cx:pt>
          <cx:pt idx="9449">1.3999999999999999</cx:pt>
          <cx:pt idx="9450">1.3999999999999999</cx:pt>
          <cx:pt idx="9451">1.3999999999999999</cx:pt>
          <cx:pt idx="9452">1.3999999999999999</cx:pt>
          <cx:pt idx="9453">1.3999999999999999</cx:pt>
          <cx:pt idx="9454">1.3999999999999999</cx:pt>
          <cx:pt idx="9455">1.3999999999999999</cx:pt>
          <cx:pt idx="9456">1.3999999999999999</cx:pt>
          <cx:pt idx="9457">1.3999999999999999</cx:pt>
          <cx:pt idx="9458">1.3999999999999999</cx:pt>
          <cx:pt idx="9459">1.3999999999999999</cx:pt>
          <cx:pt idx="9460">1.3999999999999999</cx:pt>
          <cx:pt idx="9461">1.3999999999999999</cx:pt>
          <cx:pt idx="9462">1.3999999999999999</cx:pt>
          <cx:pt idx="9463">1.3999999999999999</cx:pt>
          <cx:pt idx="9464">1.3999999999999999</cx:pt>
          <cx:pt idx="9465">1.3999999999999999</cx:pt>
          <cx:pt idx="9466">1.3999999999999999</cx:pt>
          <cx:pt idx="9467">1.3999999999999999</cx:pt>
          <cx:pt idx="9468">1.3999999999999999</cx:pt>
          <cx:pt idx="9469">1.3999999999999999</cx:pt>
          <cx:pt idx="9470">1.3999999999999999</cx:pt>
          <cx:pt idx="9471">1.3999999999999999</cx:pt>
          <cx:pt idx="9472">1.3999999999999999</cx:pt>
          <cx:pt idx="9473">1.3999999999999999</cx:pt>
          <cx:pt idx="9474">1.3999999999999999</cx:pt>
          <cx:pt idx="9475">1.3999999999999999</cx:pt>
          <cx:pt idx="9476">1.3999999999999999</cx:pt>
          <cx:pt idx="9477">1.3999999999999999</cx:pt>
          <cx:pt idx="9478">1.3999999999999999</cx:pt>
          <cx:pt idx="9479">1.3999999999999999</cx:pt>
          <cx:pt idx="9480">1.3999999999999999</cx:pt>
          <cx:pt idx="9481">1.3999999999999999</cx:pt>
          <cx:pt idx="9482">1.3999999999999999</cx:pt>
          <cx:pt idx="9483">1.3999999999999999</cx:pt>
          <cx:pt idx="9484">1.3999999999999999</cx:pt>
          <cx:pt idx="9485">1.3999999999999999</cx:pt>
          <cx:pt idx="9486">1.3999999999999999</cx:pt>
          <cx:pt idx="9487">1.3999999999999999</cx:pt>
          <cx:pt idx="9488">1.3999999999999999</cx:pt>
          <cx:pt idx="9489">1.3999999999999999</cx:pt>
          <cx:pt idx="9490">1.3999999999999999</cx:pt>
          <cx:pt idx="9491">1.3999999999999999</cx:pt>
          <cx:pt idx="9492">1.3999999999999999</cx:pt>
          <cx:pt idx="9493">1.3999999999999999</cx:pt>
          <cx:pt idx="9494">1.3999999999999999</cx:pt>
          <cx:pt idx="9495">1.3999999999999999</cx:pt>
          <cx:pt idx="9496">1.3999999999999999</cx:pt>
          <cx:pt idx="9497">1.3999999999999999</cx:pt>
          <cx:pt idx="9498">1.3999999999999999</cx:pt>
          <cx:pt idx="9499">1.3999999999999999</cx:pt>
          <cx:pt idx="9500">1.3999999999999999</cx:pt>
          <cx:pt idx="9501">1.3999999999999999</cx:pt>
          <cx:pt idx="9502">1.3999999999999999</cx:pt>
          <cx:pt idx="9503">1.3999999999999999</cx:pt>
          <cx:pt idx="9504">1.3999999999999999</cx:pt>
          <cx:pt idx="9505">1.3999999999999999</cx:pt>
          <cx:pt idx="9506">1.3999999999999999</cx:pt>
          <cx:pt idx="9507">1.3999999999999999</cx:pt>
          <cx:pt idx="9508">1.3999999999999999</cx:pt>
          <cx:pt idx="9509">1.3999999999999999</cx:pt>
          <cx:pt idx="9510">1.3999999999999999</cx:pt>
          <cx:pt idx="9511">1.3999999999999999</cx:pt>
          <cx:pt idx="9512">1.3999999999999999</cx:pt>
          <cx:pt idx="9513">1.3999999999999999</cx:pt>
          <cx:pt idx="9514">1.3999999999999999</cx:pt>
          <cx:pt idx="9515">1.3999999999999999</cx:pt>
          <cx:pt idx="9516">1.3999999999999999</cx:pt>
          <cx:pt idx="9517">1.3999999999999999</cx:pt>
          <cx:pt idx="9518">1.3999999999999999</cx:pt>
          <cx:pt idx="9519">1.3999999999999999</cx:pt>
          <cx:pt idx="9520">1.3999999999999999</cx:pt>
          <cx:pt idx="9521">1.3999999999999999</cx:pt>
          <cx:pt idx="9522">1.3999999999999999</cx:pt>
          <cx:pt idx="9523">1.3999999999999999</cx:pt>
          <cx:pt idx="9524">1.3999999999999999</cx:pt>
          <cx:pt idx="9525">1.3999999999999999</cx:pt>
          <cx:pt idx="9526">1.3999999999999999</cx:pt>
          <cx:pt idx="9527">1.3999999999999999</cx:pt>
          <cx:pt idx="9528">1.3999999999999999</cx:pt>
          <cx:pt idx="9529">1.3999999999999999</cx:pt>
          <cx:pt idx="9530">1.3999999999999999</cx:pt>
          <cx:pt idx="9531">1.3999999999999999</cx:pt>
          <cx:pt idx="9532">1.3999999999999999</cx:pt>
          <cx:pt idx="9533">1.3999999999999999</cx:pt>
          <cx:pt idx="9534">1.3999999999999999</cx:pt>
          <cx:pt idx="9535">1.3999999999999999</cx:pt>
          <cx:pt idx="9536">1.3999999999999999</cx:pt>
          <cx:pt idx="9537">1.3999999999999999</cx:pt>
          <cx:pt idx="9538">1.3999999999999999</cx:pt>
          <cx:pt idx="9539">1.3999999999999999</cx:pt>
          <cx:pt idx="9540">1.3999999999999999</cx:pt>
          <cx:pt idx="9541">1.3999999999999999</cx:pt>
          <cx:pt idx="9542">1.3999999999999999</cx:pt>
          <cx:pt idx="9543">1.3999999999999999</cx:pt>
          <cx:pt idx="9544">1.3999999999999999</cx:pt>
          <cx:pt idx="9545">1.3999999999999999</cx:pt>
          <cx:pt idx="9546">1.3999999999999999</cx:pt>
          <cx:pt idx="9547">1.3999999999999999</cx:pt>
          <cx:pt idx="9548">1.3999999999999999</cx:pt>
          <cx:pt idx="9549">1.3999999999999999</cx:pt>
          <cx:pt idx="9550">1.3999999999999999</cx:pt>
          <cx:pt idx="9551">1.3999999999999999</cx:pt>
          <cx:pt idx="9552">1.3999999999999999</cx:pt>
          <cx:pt idx="9553">1.3999999999999999</cx:pt>
          <cx:pt idx="9554">1.3999999999999999</cx:pt>
          <cx:pt idx="9555">1.3999999999999999</cx:pt>
          <cx:pt idx="9556">1.3999999999999999</cx:pt>
          <cx:pt idx="9557">1.3999999999999999</cx:pt>
          <cx:pt idx="9558">1.3999999999999999</cx:pt>
          <cx:pt idx="9559">1.3999999999999999</cx:pt>
          <cx:pt idx="9560">1.3999999999999999</cx:pt>
          <cx:pt idx="9561">1.3999999999999999</cx:pt>
          <cx:pt idx="9562">1.3999999999999999</cx:pt>
          <cx:pt idx="9563">1.3999999999999999</cx:pt>
          <cx:pt idx="9564">1.3999999999999999</cx:pt>
          <cx:pt idx="9565">1.3999999999999999</cx:pt>
          <cx:pt idx="9566">1.3999999999999999</cx:pt>
          <cx:pt idx="9567">1.3999999999999999</cx:pt>
          <cx:pt idx="9568">1.3999999999999999</cx:pt>
          <cx:pt idx="9569">1.3999999999999999</cx:pt>
          <cx:pt idx="9570">1.3999999999999999</cx:pt>
          <cx:pt idx="9571">1.3999999999999999</cx:pt>
          <cx:pt idx="9572">1.3999999999999999</cx:pt>
          <cx:pt idx="9573">1.3999999999999999</cx:pt>
          <cx:pt idx="9574">1.3999999999999999</cx:pt>
          <cx:pt idx="9575">1.3999999999999999</cx:pt>
          <cx:pt idx="9576">1.3999999999999999</cx:pt>
          <cx:pt idx="9577">1.3999999999999999</cx:pt>
          <cx:pt idx="9578">1.3999999999999999</cx:pt>
          <cx:pt idx="9579">1.3999999999999999</cx:pt>
          <cx:pt idx="9580">1.3999999999999999</cx:pt>
          <cx:pt idx="9581">1.3999999999999999</cx:pt>
          <cx:pt idx="9582">1.3999999999999999</cx:pt>
          <cx:pt idx="9583">1.3999999999999999</cx:pt>
          <cx:pt idx="9584">1.3999999999999999</cx:pt>
          <cx:pt idx="9585">1.3999999999999999</cx:pt>
          <cx:pt idx="9586">1.3999999999999999</cx:pt>
          <cx:pt idx="9587">1.3999999999999999</cx:pt>
          <cx:pt idx="9588">1.3999999999999999</cx:pt>
          <cx:pt idx="9589">1.3999999999999999</cx:pt>
          <cx:pt idx="9590">1.3999999999999999</cx:pt>
          <cx:pt idx="9591">1.3999999999999999</cx:pt>
          <cx:pt idx="9592">1.3999999999999999</cx:pt>
          <cx:pt idx="9593">1.3999999999999999</cx:pt>
          <cx:pt idx="9594">1.3999999999999999</cx:pt>
          <cx:pt idx="9595">1.3999999999999999</cx:pt>
          <cx:pt idx="9596">1.3999999999999999</cx:pt>
          <cx:pt idx="9597">1.3999999999999999</cx:pt>
          <cx:pt idx="9598">1.3999999999999999</cx:pt>
          <cx:pt idx="9599">1.3999999999999999</cx:pt>
          <cx:pt idx="9600">1.3999999999999999</cx:pt>
          <cx:pt idx="9601">1.3999999999999999</cx:pt>
          <cx:pt idx="9602">1.3999999999999999</cx:pt>
          <cx:pt idx="9603">1.3999999999999999</cx:pt>
          <cx:pt idx="9604">1.3999999999999999</cx:pt>
          <cx:pt idx="9605">1.3999999999999999</cx:pt>
          <cx:pt idx="9606">1.3999999999999999</cx:pt>
          <cx:pt idx="9607">1.3999999999999999</cx:pt>
          <cx:pt idx="9608">1.3999999999999999</cx:pt>
          <cx:pt idx="9609">1.3999999999999999</cx:pt>
          <cx:pt idx="9610">1.3999999999999999</cx:pt>
          <cx:pt idx="9611">1.3999999999999999</cx:pt>
          <cx:pt idx="9612">1.3999999999999999</cx:pt>
          <cx:pt idx="9613">1.3999999999999999</cx:pt>
          <cx:pt idx="9614">1.3999999999999999</cx:pt>
          <cx:pt idx="9615">1.3999999999999999</cx:pt>
          <cx:pt idx="9616">1.3999999999999999</cx:pt>
          <cx:pt idx="9617">1.3999999999999999</cx:pt>
          <cx:pt idx="9618">1.3999999999999999</cx:pt>
          <cx:pt idx="9619">1.3999999999999999</cx:pt>
          <cx:pt idx="9620">1.3999999999999999</cx:pt>
          <cx:pt idx="9621">1.3999999999999999</cx:pt>
          <cx:pt idx="9622">1.3999999999999999</cx:pt>
          <cx:pt idx="9623">1.3999999999999999</cx:pt>
          <cx:pt idx="9624">1.3999999999999999</cx:pt>
          <cx:pt idx="9625">1.3999999999999999</cx:pt>
          <cx:pt idx="9626">1.3999999999999999</cx:pt>
          <cx:pt idx="9627">1.3999999999999999</cx:pt>
          <cx:pt idx="9628">1.3999999999999999</cx:pt>
          <cx:pt idx="9629">1.3999999999999999</cx:pt>
          <cx:pt idx="9630">1.3999999999999999</cx:pt>
          <cx:pt idx="9631">1.3999999999999999</cx:pt>
          <cx:pt idx="9632">1.3999999999999999</cx:pt>
          <cx:pt idx="9633">1.3999999999999999</cx:pt>
          <cx:pt idx="9634">1.3999999999999999</cx:pt>
          <cx:pt idx="9635">1.3999999999999999</cx:pt>
          <cx:pt idx="9636">1.3999999999999999</cx:pt>
          <cx:pt idx="9637">1.3999999999999999</cx:pt>
          <cx:pt idx="9638">1.3999999999999999</cx:pt>
          <cx:pt idx="9639">1.3999999999999999</cx:pt>
          <cx:pt idx="9640">1.3999999999999999</cx:pt>
          <cx:pt idx="9641">1.3999999999999999</cx:pt>
          <cx:pt idx="9642">1.3999999999999999</cx:pt>
          <cx:pt idx="9643">1.3999999999999999</cx:pt>
          <cx:pt idx="9644">1.3999999999999999</cx:pt>
          <cx:pt idx="9645">1.3999999999999999</cx:pt>
          <cx:pt idx="9646">1.3999999999999999</cx:pt>
          <cx:pt idx="9647">1.3999999999999999</cx:pt>
          <cx:pt idx="9648">1.3999999999999999</cx:pt>
          <cx:pt idx="9649">1.3999999999999999</cx:pt>
          <cx:pt idx="9650">1.3999999999999999</cx:pt>
          <cx:pt idx="9651">1.3999999999999999</cx:pt>
          <cx:pt idx="9652">1.3999999999999999</cx:pt>
          <cx:pt idx="9653">1.3999999999999999</cx:pt>
          <cx:pt idx="9654">1.3999999999999999</cx:pt>
          <cx:pt idx="9655">1.3999999999999999</cx:pt>
          <cx:pt idx="9656">1.3999999999999999</cx:pt>
          <cx:pt idx="9657">1.3999999999999999</cx:pt>
          <cx:pt idx="9658">1.3999999999999999</cx:pt>
          <cx:pt idx="9659">1.3999999999999999</cx:pt>
          <cx:pt idx="9660">1.3999999999999999</cx:pt>
          <cx:pt idx="9661">1.3999999999999999</cx:pt>
          <cx:pt idx="9662">1.3999999999999999</cx:pt>
          <cx:pt idx="9663">1.3999999999999999</cx:pt>
          <cx:pt idx="9664">1.3999999999999999</cx:pt>
          <cx:pt idx="9665">1.3999999999999999</cx:pt>
          <cx:pt idx="9666">1.3999999999999999</cx:pt>
          <cx:pt idx="9667">1.3999999999999999</cx:pt>
          <cx:pt idx="9668">1.3999999999999999</cx:pt>
          <cx:pt idx="9669">1.3999999999999999</cx:pt>
          <cx:pt idx="9670">1.3999999999999999</cx:pt>
          <cx:pt idx="9671">1.3999999999999999</cx:pt>
          <cx:pt idx="9672">1.3999999999999999</cx:pt>
          <cx:pt idx="9673">1.3999999999999999</cx:pt>
          <cx:pt idx="9674">1.3999999999999999</cx:pt>
          <cx:pt idx="9675">1.3999999999999999</cx:pt>
          <cx:pt idx="9676">1.3999999999999999</cx:pt>
          <cx:pt idx="9677">1.3999999999999999</cx:pt>
          <cx:pt idx="9678">1.3999999999999999</cx:pt>
          <cx:pt idx="9679">1.3999999999999999</cx:pt>
          <cx:pt idx="9680">1.3999999999999999</cx:pt>
          <cx:pt idx="9681">1.3999999999999999</cx:pt>
          <cx:pt idx="9682">1.3999999999999999</cx:pt>
          <cx:pt idx="9683">1.3999999999999999</cx:pt>
          <cx:pt idx="9684">1.3999999999999999</cx:pt>
          <cx:pt idx="9685">1.3999999999999999</cx:pt>
          <cx:pt idx="9686">1.3999999999999999</cx:pt>
          <cx:pt idx="9687">1.3999999999999999</cx:pt>
          <cx:pt idx="9688">1.3999999999999999</cx:pt>
          <cx:pt idx="9689">1.3999999999999999</cx:pt>
          <cx:pt idx="9690">1.3999999999999999</cx:pt>
          <cx:pt idx="9691">1.3999999999999999</cx:pt>
          <cx:pt idx="9692">1.3999999999999999</cx:pt>
          <cx:pt idx="9693">1.3999999999999999</cx:pt>
          <cx:pt idx="9694">1.3999999999999999</cx:pt>
          <cx:pt idx="9695">1.3999999999999999</cx:pt>
          <cx:pt idx="9696">1.3999999999999999</cx:pt>
          <cx:pt idx="9697">1.3999999999999999</cx:pt>
          <cx:pt idx="9698">1.3999999999999999</cx:pt>
          <cx:pt idx="9699">1.3999999999999999</cx:pt>
          <cx:pt idx="9700">1.3999999999999999</cx:pt>
          <cx:pt idx="9701">1.3999999999999999</cx:pt>
          <cx:pt idx="9702">1.3999999999999999</cx:pt>
          <cx:pt idx="9703">1.3999999999999999</cx:pt>
          <cx:pt idx="9704">1.3999999999999999</cx:pt>
          <cx:pt idx="9705">1.3999999999999999</cx:pt>
          <cx:pt idx="9706">1.3999999999999999</cx:pt>
          <cx:pt idx="9707">1.3999999999999999</cx:pt>
          <cx:pt idx="9708">1.3999999999999999</cx:pt>
          <cx:pt idx="9709">1.3999999999999999</cx:pt>
          <cx:pt idx="9710">1.3999999999999999</cx:pt>
          <cx:pt idx="9711">1.3999999999999999</cx:pt>
          <cx:pt idx="9712">1.3999999999999999</cx:pt>
          <cx:pt idx="9713">1.3999999999999999</cx:pt>
          <cx:pt idx="9714">1.3999999999999999</cx:pt>
          <cx:pt idx="9715">1.3999999999999999</cx:pt>
          <cx:pt idx="9716">1.3999999999999999</cx:pt>
          <cx:pt idx="9717">1.3999999999999999</cx:pt>
          <cx:pt idx="9718">1.3999999999999999</cx:pt>
          <cx:pt idx="9719">1.3999999999999999</cx:pt>
          <cx:pt idx="9720">1.3999999999999999</cx:pt>
          <cx:pt idx="9721">1.3999999999999999</cx:pt>
          <cx:pt idx="9722">1.3999999999999999</cx:pt>
          <cx:pt idx="9723">1.3999999999999999</cx:pt>
          <cx:pt idx="9724">1.3999999999999999</cx:pt>
          <cx:pt idx="9725">1.3999999999999999</cx:pt>
          <cx:pt idx="9726">1.3999999999999999</cx:pt>
          <cx:pt idx="9727">1.3999999999999999</cx:pt>
          <cx:pt idx="9728">1.3999999999999999</cx:pt>
          <cx:pt idx="9729">1.3999999999999999</cx:pt>
          <cx:pt idx="9730">1.3999999999999999</cx:pt>
          <cx:pt idx="9731">1.3999999999999999</cx:pt>
          <cx:pt idx="9732">1.3999999999999999</cx:pt>
          <cx:pt idx="9733">1.3999999999999999</cx:pt>
          <cx:pt idx="9734">1.3999999999999999</cx:pt>
          <cx:pt idx="9735">1.3999999999999999</cx:pt>
          <cx:pt idx="9736">1.3999999999999999</cx:pt>
          <cx:pt idx="9737">1.3999999999999999</cx:pt>
          <cx:pt idx="9738">1.3999999999999999</cx:pt>
          <cx:pt idx="9739">1.3999999999999999</cx:pt>
          <cx:pt idx="9740">1.3999999999999999</cx:pt>
          <cx:pt idx="9741">1.3999999999999999</cx:pt>
          <cx:pt idx="9742">1.3999999999999999</cx:pt>
          <cx:pt idx="9743">1.3999999999999999</cx:pt>
          <cx:pt idx="9744">1.3999999999999999</cx:pt>
          <cx:pt idx="9745">1.3999999999999999</cx:pt>
          <cx:pt idx="9746">1.3999999999999999</cx:pt>
          <cx:pt idx="9747">1.3999999999999999</cx:pt>
          <cx:pt idx="9748">1.3999999999999999</cx:pt>
          <cx:pt idx="9749">1.3999999999999999</cx:pt>
          <cx:pt idx="9750">1.3999999999999999</cx:pt>
          <cx:pt idx="9751">1.3999999999999999</cx:pt>
          <cx:pt idx="9752">1.3999999999999999</cx:pt>
          <cx:pt idx="9753">1.3999999999999999</cx:pt>
          <cx:pt idx="9754">1.3999999999999999</cx:pt>
          <cx:pt idx="9755">1.3999999999999999</cx:pt>
          <cx:pt idx="9756">1.3999999999999999</cx:pt>
          <cx:pt idx="9757">1.3999999999999999</cx:pt>
          <cx:pt idx="9758">1.3999999999999999</cx:pt>
          <cx:pt idx="9759">1.3999999999999999</cx:pt>
          <cx:pt idx="9760">1.3999999999999999</cx:pt>
          <cx:pt idx="9761">1.3999999999999999</cx:pt>
          <cx:pt idx="9762">1.3999999999999999</cx:pt>
          <cx:pt idx="9763">1.3999999999999999</cx:pt>
          <cx:pt idx="9764">1.3999999999999999</cx:pt>
          <cx:pt idx="9765">1.3999999999999999</cx:pt>
          <cx:pt idx="9766">1.3999999999999999</cx:pt>
          <cx:pt idx="9767">1.3999999999999999</cx:pt>
          <cx:pt idx="9768">1.3999999999999999</cx:pt>
          <cx:pt idx="9769">1.3999999999999999</cx:pt>
          <cx:pt idx="9770">1.3999999999999999</cx:pt>
          <cx:pt idx="9771">1.3999999999999999</cx:pt>
          <cx:pt idx="9772">1.3999999999999999</cx:pt>
          <cx:pt idx="9773">1.3999999999999999</cx:pt>
          <cx:pt idx="9774">1.3999999999999999</cx:pt>
          <cx:pt idx="9775">1.3999999999999999</cx:pt>
          <cx:pt idx="9776">1.3999999999999999</cx:pt>
          <cx:pt idx="9777">1.3999999999999999</cx:pt>
          <cx:pt idx="9778">1.3999999999999999</cx:pt>
          <cx:pt idx="9779">1.3999999999999999</cx:pt>
          <cx:pt idx="9780">1.3999999999999999</cx:pt>
          <cx:pt idx="9781">1.3999999999999999</cx:pt>
          <cx:pt idx="9782">1.3999999999999999</cx:pt>
          <cx:pt idx="9783">1.3999999999999999</cx:pt>
          <cx:pt idx="9784">1.3999999999999999</cx:pt>
          <cx:pt idx="9785">1.3999999999999999</cx:pt>
          <cx:pt idx="9786">1.3999999999999999</cx:pt>
          <cx:pt idx="9787">1.3999999999999999</cx:pt>
          <cx:pt idx="9788">1.3999999999999999</cx:pt>
          <cx:pt idx="9789">1.3999999999999999</cx:pt>
          <cx:pt idx="9790">1.3999999999999999</cx:pt>
          <cx:pt idx="9791">1.3999999999999999</cx:pt>
          <cx:pt idx="9792">1.3999999999999999</cx:pt>
          <cx:pt idx="9793">1.3999999999999999</cx:pt>
          <cx:pt idx="9794">1.3999999999999999</cx:pt>
          <cx:pt idx="9795">1.3999999999999999</cx:pt>
          <cx:pt idx="9796">1.3999999999999999</cx:pt>
          <cx:pt idx="9797">1.3999999999999999</cx:pt>
          <cx:pt idx="9798">1.3999999999999999</cx:pt>
          <cx:pt idx="9799">1.3999999999999999</cx:pt>
          <cx:pt idx="9800">1.3999999999999999</cx:pt>
          <cx:pt idx="9801">1.3999999999999999</cx:pt>
          <cx:pt idx="9802">1.3999999999999999</cx:pt>
          <cx:pt idx="9803">1.3999999999999999</cx:pt>
          <cx:pt idx="9804">1.3999999999999999</cx:pt>
          <cx:pt idx="9805">1.3999999999999999</cx:pt>
          <cx:pt idx="9806">1.3999999999999999</cx:pt>
          <cx:pt idx="9807">1.3999999999999999</cx:pt>
          <cx:pt idx="9808">1.3999999999999999</cx:pt>
          <cx:pt idx="9809">1.3999999999999999</cx:pt>
          <cx:pt idx="9810">1.3999999999999999</cx:pt>
          <cx:pt idx="9811">1.3999999999999999</cx:pt>
          <cx:pt idx="9812">1.3999999999999999</cx:pt>
          <cx:pt idx="9813">1.3999999999999999</cx:pt>
          <cx:pt idx="9814">1.3999999999999999</cx:pt>
          <cx:pt idx="9815">1.3999999999999999</cx:pt>
          <cx:pt idx="9816">1.3999999999999999</cx:pt>
          <cx:pt idx="9817">1.3999999999999999</cx:pt>
          <cx:pt idx="9818">1.3999999999999999</cx:pt>
          <cx:pt idx="9819">1.3999999999999999</cx:pt>
          <cx:pt idx="9820">1.3999999999999999</cx:pt>
          <cx:pt idx="9821">1.3999999999999999</cx:pt>
          <cx:pt idx="9822">1.3999999999999999</cx:pt>
          <cx:pt idx="9823">1.3999999999999999</cx:pt>
          <cx:pt idx="9824">1.3999999999999999</cx:pt>
          <cx:pt idx="9825">1.3999999999999999</cx:pt>
          <cx:pt idx="9826">1.3999999999999999</cx:pt>
          <cx:pt idx="9827">1.3999999999999999</cx:pt>
          <cx:pt idx="9828">1.3999999999999999</cx:pt>
          <cx:pt idx="9829">1.3999999999999999</cx:pt>
          <cx:pt idx="9830">1.3999999999999999</cx:pt>
          <cx:pt idx="9831">1.3999999999999999</cx:pt>
          <cx:pt idx="9832">1.3999999999999999</cx:pt>
          <cx:pt idx="9833">1.3999999999999999</cx:pt>
          <cx:pt idx="9834">1.3999999999999999</cx:pt>
          <cx:pt idx="9835">1.3999999999999999</cx:pt>
          <cx:pt idx="9836">1.3999999999999999</cx:pt>
          <cx:pt idx="9837">1.3999999999999999</cx:pt>
          <cx:pt idx="9838">1.3999999999999999</cx:pt>
          <cx:pt idx="9839">1.3999999999999999</cx:pt>
          <cx:pt idx="9840">1.3999999999999999</cx:pt>
          <cx:pt idx="9841">1.3999999999999999</cx:pt>
          <cx:pt idx="9842">1.3999999999999999</cx:pt>
          <cx:pt idx="9843">1.3999999999999999</cx:pt>
          <cx:pt idx="9844">1.3999999999999999</cx:pt>
          <cx:pt idx="9845">1.3999999999999999</cx:pt>
          <cx:pt idx="9846">1.3999999999999999</cx:pt>
          <cx:pt idx="9847">1.3999999999999999</cx:pt>
          <cx:pt idx="9848">1.3999999999999999</cx:pt>
          <cx:pt idx="9849">1.3999999999999999</cx:pt>
          <cx:pt idx="9850">1.3999999999999999</cx:pt>
          <cx:pt idx="9851">1.3999999999999999</cx:pt>
          <cx:pt idx="9852">1.3999999999999999</cx:pt>
          <cx:pt idx="9853">1.3999999999999999</cx:pt>
          <cx:pt idx="9854">1.3999999999999999</cx:pt>
          <cx:pt idx="9855">1.3999999999999999</cx:pt>
          <cx:pt idx="9856">1.3999999999999999</cx:pt>
          <cx:pt idx="9857">1.3999999999999999</cx:pt>
          <cx:pt idx="9858">1.3999999999999999</cx:pt>
          <cx:pt idx="9859">1.3999999999999999</cx:pt>
          <cx:pt idx="9860">1.3999999999999999</cx:pt>
          <cx:pt idx="9861">1.3999999999999999</cx:pt>
          <cx:pt idx="9862">1.3999999999999999</cx:pt>
          <cx:pt idx="9863">1.3999999999999999</cx:pt>
          <cx:pt idx="9864">1.3999999999999999</cx:pt>
          <cx:pt idx="9865">1.3999999999999999</cx:pt>
          <cx:pt idx="9866">1.3999999999999999</cx:pt>
          <cx:pt idx="9867">1.3999999999999999</cx:pt>
          <cx:pt idx="9868">1.3999999999999999</cx:pt>
          <cx:pt idx="9869">1.3999999999999999</cx:pt>
          <cx:pt idx="9870">1.3999999999999999</cx:pt>
          <cx:pt idx="9871">1.3999999999999999</cx:pt>
          <cx:pt idx="9872">1.3999999999999999</cx:pt>
          <cx:pt idx="9873">1.3999999999999999</cx:pt>
          <cx:pt idx="9874">1.3999999999999999</cx:pt>
          <cx:pt idx="9875">1.3999999999999999</cx:pt>
          <cx:pt idx="9876">1.3999999999999999</cx:pt>
          <cx:pt idx="9877">1.3999999999999999</cx:pt>
          <cx:pt idx="9878">1.3999999999999999</cx:pt>
          <cx:pt idx="9879">1.3999999999999999</cx:pt>
          <cx:pt idx="9880">1.3999999999999999</cx:pt>
          <cx:pt idx="9881">1.3999999999999999</cx:pt>
          <cx:pt idx="9882">1.3999999999999999</cx:pt>
          <cx:pt idx="9883">1.3999999999999999</cx:pt>
          <cx:pt idx="9884">1.3999999999999999</cx:pt>
          <cx:pt idx="9885">1.3999999999999999</cx:pt>
          <cx:pt idx="9886">1.3999999999999999</cx:pt>
          <cx:pt idx="9887">1.3999999999999999</cx:pt>
          <cx:pt idx="9888">1.3999999999999999</cx:pt>
          <cx:pt idx="9889">1.3999999999999999</cx:pt>
          <cx:pt idx="9890">1.3999999999999999</cx:pt>
          <cx:pt idx="9891">1.3999999999999999</cx:pt>
          <cx:pt idx="9892">1.3999999999999999</cx:pt>
          <cx:pt idx="9893">1.3999999999999999</cx:pt>
          <cx:pt idx="9894">1.3999999999999999</cx:pt>
          <cx:pt idx="9895">1.3999999999999999</cx:pt>
          <cx:pt idx="9896">1.3999999999999999</cx:pt>
          <cx:pt idx="9897">1.3999999999999999</cx:pt>
          <cx:pt idx="9898">1.3999999999999999</cx:pt>
          <cx:pt idx="9899">1.3999999999999999</cx:pt>
          <cx:pt idx="9900">1.3999999999999999</cx:pt>
          <cx:pt idx="9901">1.3999999999999999</cx:pt>
          <cx:pt idx="9902">1.3999999999999999</cx:pt>
          <cx:pt idx="9903">1.3999999999999999</cx:pt>
          <cx:pt idx="9904">1.3999999999999999</cx:pt>
          <cx:pt idx="9905">1.3999999999999999</cx:pt>
          <cx:pt idx="9906">1.3999999999999999</cx:pt>
          <cx:pt idx="9907">1.3999999999999999</cx:pt>
          <cx:pt idx="9908">1.3999999999999999</cx:pt>
          <cx:pt idx="9909">1.3999999999999999</cx:pt>
          <cx:pt idx="9910">1.3999999999999999</cx:pt>
          <cx:pt idx="9911">1.3999999999999999</cx:pt>
          <cx:pt idx="9912">1.3999999999999999</cx:pt>
          <cx:pt idx="9913">1.3999999999999999</cx:pt>
          <cx:pt idx="9914">1.3999999999999999</cx:pt>
          <cx:pt idx="9915">1.3999999999999999</cx:pt>
          <cx:pt idx="9916">1.3999999999999999</cx:pt>
          <cx:pt idx="9917">1.3999999999999999</cx:pt>
          <cx:pt idx="9918">1.3999999999999999</cx:pt>
          <cx:pt idx="9919">1.3999999999999999</cx:pt>
          <cx:pt idx="9920">1.3999999999999999</cx:pt>
          <cx:pt idx="9921">1.3999999999999999</cx:pt>
          <cx:pt idx="9922">1.3999999999999999</cx:pt>
          <cx:pt idx="9923">1.3999999999999999</cx:pt>
          <cx:pt idx="9924">1.3999999999999999</cx:pt>
          <cx:pt idx="9925">1.3999999999999999</cx:pt>
          <cx:pt idx="9926">1.3999999999999999</cx:pt>
          <cx:pt idx="9927">1.3999999999999999</cx:pt>
          <cx:pt idx="9928">1.3999999999999999</cx:pt>
          <cx:pt idx="9929">1.3999999999999999</cx:pt>
          <cx:pt idx="9930">1.3999999999999999</cx:pt>
          <cx:pt idx="9931">1.3999999999999999</cx:pt>
          <cx:pt idx="9932">1.3999999999999999</cx:pt>
          <cx:pt idx="9933">1.3999999999999999</cx:pt>
          <cx:pt idx="9934">1.3999999999999999</cx:pt>
          <cx:pt idx="9935">1.3999999999999999</cx:pt>
          <cx:pt idx="9936">1.3999999999999999</cx:pt>
          <cx:pt idx="9937">1.3999999999999999</cx:pt>
          <cx:pt idx="9938">1.3999999999999999</cx:pt>
          <cx:pt idx="9939">1.3999999999999999</cx:pt>
          <cx:pt idx="9940">1.3999999999999999</cx:pt>
          <cx:pt idx="9941">1.3999999999999999</cx:pt>
          <cx:pt idx="9942">1.3999999999999999</cx:pt>
          <cx:pt idx="9943">1.3999999999999999</cx:pt>
          <cx:pt idx="9944">1.3999999999999999</cx:pt>
          <cx:pt idx="9945">1.3999999999999999</cx:pt>
          <cx:pt idx="9946">1.3999999999999999</cx:pt>
          <cx:pt idx="9947">1.3999999999999999</cx:pt>
          <cx:pt idx="9948">1.3999999999999999</cx:pt>
          <cx:pt idx="9949">1.3999999999999999</cx:pt>
          <cx:pt idx="9950">1.3999999999999999</cx:pt>
          <cx:pt idx="9951">1.3999999999999999</cx:pt>
          <cx:pt idx="9952">1.3999999999999999</cx:pt>
          <cx:pt idx="9953">1.3999999999999999</cx:pt>
          <cx:pt idx="9954">1.3999999999999999</cx:pt>
          <cx:pt idx="9955">1.3999999999999999</cx:pt>
          <cx:pt idx="9956">1.3999999999999999</cx:pt>
          <cx:pt idx="9957">1.3999999999999999</cx:pt>
          <cx:pt idx="9958">1.3999999999999999</cx:pt>
          <cx:pt idx="9959">1.3999999999999999</cx:pt>
          <cx:pt idx="9960">1.3999999999999999</cx:pt>
          <cx:pt idx="9961">1.3999999999999999</cx:pt>
          <cx:pt idx="9962">1.3999999999999999</cx:pt>
          <cx:pt idx="9963">1.3999999999999999</cx:pt>
          <cx:pt idx="9964">1.3999999999999999</cx:pt>
          <cx:pt idx="9965">1.3999999999999999</cx:pt>
          <cx:pt idx="9966">1.3999999999999999</cx:pt>
          <cx:pt idx="9967">1.3999999999999999</cx:pt>
          <cx:pt idx="9968">1.3999999999999999</cx:pt>
          <cx:pt idx="9969">1.3999999999999999</cx:pt>
          <cx:pt idx="9970">1.3999999999999999</cx:pt>
          <cx:pt idx="9971">1.3999999999999999</cx:pt>
          <cx:pt idx="9972">1.3999999999999999</cx:pt>
          <cx:pt idx="9973">1.3999999999999999</cx:pt>
          <cx:pt idx="9974">1.3999999999999999</cx:pt>
          <cx:pt idx="9975">1.3999999999999999</cx:pt>
          <cx:pt idx="9976">1.3999999999999999</cx:pt>
          <cx:pt idx="9977">1.3999999999999999</cx:pt>
          <cx:pt idx="9978">1.3999999999999999</cx:pt>
          <cx:pt idx="9979">1.3999999999999999</cx:pt>
          <cx:pt idx="9980">1.3999999999999999</cx:pt>
          <cx:pt idx="9981">1.3999999999999999</cx:pt>
          <cx:pt idx="9982">1.3999999999999999</cx:pt>
          <cx:pt idx="9983">1.3999999999999999</cx:pt>
          <cx:pt idx="9984">1.3999999999999999</cx:pt>
          <cx:pt idx="9985">1.3999999999999999</cx:pt>
          <cx:pt idx="9986">1.3999999999999999</cx:pt>
          <cx:pt idx="9987">1.3999999999999999</cx:pt>
          <cx:pt idx="9988">1.3999999999999999</cx:pt>
          <cx:pt idx="9989">1.3999999999999999</cx:pt>
          <cx:pt idx="9990">1.3999999999999999</cx:pt>
          <cx:pt idx="9991">1.3999999999999999</cx:pt>
          <cx:pt idx="9992">1.3999999999999999</cx:pt>
          <cx:pt idx="9993">1.3999999999999999</cx:pt>
          <cx:pt idx="9994">1.3999999999999999</cx:pt>
          <cx:pt idx="9995">1.3999999999999999</cx:pt>
          <cx:pt idx="9996">1.3999999999999999</cx:pt>
          <cx:pt idx="9997">1.3999999999999999</cx:pt>
          <cx:pt idx="9998">1.3999999999999999</cx:pt>
          <cx:pt idx="9999">1.3999999999999999</cx:pt>
          <cx:pt idx="10000">1.3999999999999999</cx:pt>
          <cx:pt idx="10001">1.3999999999999999</cx:pt>
          <cx:pt idx="10002">1.3999999999999999</cx:pt>
          <cx:pt idx="10003">1.3999999999999999</cx:pt>
          <cx:pt idx="10004">1.3999999999999999</cx:pt>
          <cx:pt idx="10005">1.3999999999999999</cx:pt>
          <cx:pt idx="10006">1.3999999999999999</cx:pt>
          <cx:pt idx="10007">1.3999999999999999</cx:pt>
          <cx:pt idx="10008">1.3999999999999999</cx:pt>
          <cx:pt idx="10009">1.3999999999999999</cx:pt>
          <cx:pt idx="10010">1.3999999999999999</cx:pt>
          <cx:pt idx="10011">1.3999999999999999</cx:pt>
          <cx:pt idx="10012">1.3999999999999999</cx:pt>
          <cx:pt idx="10013">1.3999999999999999</cx:pt>
          <cx:pt idx="10014">1.3999999999999999</cx:pt>
          <cx:pt idx="10015">1.3999999999999999</cx:pt>
          <cx:pt idx="10016">1.3999999999999999</cx:pt>
          <cx:pt idx="10017">1.3999999999999999</cx:pt>
          <cx:pt idx="10018">1.3999999999999999</cx:pt>
          <cx:pt idx="10019">1.3999999999999999</cx:pt>
          <cx:pt idx="10020">1.3999999999999999</cx:pt>
          <cx:pt idx="10021">1.3999999999999999</cx:pt>
          <cx:pt idx="10022">1.3999999999999999</cx:pt>
          <cx:pt idx="10023">1.3999999999999999</cx:pt>
          <cx:pt idx="10024">1.3999999999999999</cx:pt>
          <cx:pt idx="10025">1.3999999999999999</cx:pt>
          <cx:pt idx="10026">1.3999999999999999</cx:pt>
          <cx:pt idx="10027">1.3999999999999999</cx:pt>
          <cx:pt idx="10028">1.3999999999999999</cx:pt>
          <cx:pt idx="10029">1.3999999999999999</cx:pt>
          <cx:pt idx="10030">1.3999999999999999</cx:pt>
          <cx:pt idx="10031">1.3999999999999999</cx:pt>
          <cx:pt idx="10032">1.3999999999999999</cx:pt>
          <cx:pt idx="10033">1.3999999999999999</cx:pt>
          <cx:pt idx="10034">1.3999999999999999</cx:pt>
          <cx:pt idx="10035">1.3999999999999999</cx:pt>
          <cx:pt idx="10036">1.3999999999999999</cx:pt>
          <cx:pt idx="10037">1.3999999999999999</cx:pt>
          <cx:pt idx="10038">1.3999999999999999</cx:pt>
          <cx:pt idx="10039">1.3999999999999999</cx:pt>
          <cx:pt idx="10040">1.3999999999999999</cx:pt>
          <cx:pt idx="10041">1.3999999999999999</cx:pt>
          <cx:pt idx="10042">1.3999999999999999</cx:pt>
          <cx:pt idx="10043">1.3999999999999999</cx:pt>
          <cx:pt idx="10044">1.3999999999999999</cx:pt>
          <cx:pt idx="10045">1.3999999999999999</cx:pt>
          <cx:pt idx="10046">1.3999999999999999</cx:pt>
          <cx:pt idx="10047">1.3999999999999999</cx:pt>
          <cx:pt idx="10048">1.3999999999999999</cx:pt>
          <cx:pt idx="10049">1.3999999999999999</cx:pt>
          <cx:pt idx="10050">1.3999999999999999</cx:pt>
          <cx:pt idx="10051">1.3999999999999999</cx:pt>
          <cx:pt idx="10052">1.3999999999999999</cx:pt>
          <cx:pt idx="10053">1.3999999999999999</cx:pt>
          <cx:pt idx="10054">1.3999999999999999</cx:pt>
          <cx:pt idx="10055">1.3999999999999999</cx:pt>
          <cx:pt idx="10056">1.3999999999999999</cx:pt>
          <cx:pt idx="10057">1.3999999999999999</cx:pt>
          <cx:pt idx="10058">1.3999999999999999</cx:pt>
          <cx:pt idx="10059">1.3999999999999999</cx:pt>
          <cx:pt idx="10060">1.3999999999999999</cx:pt>
          <cx:pt idx="10061">1.3999999999999999</cx:pt>
          <cx:pt idx="10062">1.3999999999999999</cx:pt>
          <cx:pt idx="10063">1.3999999999999999</cx:pt>
          <cx:pt idx="10064">1.3999999999999999</cx:pt>
          <cx:pt idx="10065">1.3999999999999999</cx:pt>
          <cx:pt idx="10066">1.3999999999999999</cx:pt>
          <cx:pt idx="10067">1.3999999999999999</cx:pt>
          <cx:pt idx="10068">1.3999999999999999</cx:pt>
          <cx:pt idx="10069">1.3999999999999999</cx:pt>
          <cx:pt idx="10070">1.3999999999999999</cx:pt>
          <cx:pt idx="10071">1.3999999999999999</cx:pt>
          <cx:pt idx="10072">1.3999999999999999</cx:pt>
          <cx:pt idx="10073">1.3999999999999999</cx:pt>
          <cx:pt idx="10074">1.3999999999999999</cx:pt>
          <cx:pt idx="10075">1.3999999999999999</cx:pt>
          <cx:pt idx="10076">1.3999999999999999</cx:pt>
          <cx:pt idx="10077">1.3999999999999999</cx:pt>
          <cx:pt idx="10078">1.3999999999999999</cx:pt>
          <cx:pt idx="10079">1.3999999999999999</cx:pt>
          <cx:pt idx="10080">1.3999999999999999</cx:pt>
          <cx:pt idx="10081">1.3999999999999999</cx:pt>
          <cx:pt idx="10082">1.3999999999999999</cx:pt>
          <cx:pt idx="10083">1.3999999999999999</cx:pt>
          <cx:pt idx="10084">1.3999999999999999</cx:pt>
          <cx:pt idx="10085">1.3999999999999999</cx:pt>
          <cx:pt idx="10086">1.3999999999999999</cx:pt>
          <cx:pt idx="10087">1.3999999999999999</cx:pt>
          <cx:pt idx="10088">1.3999999999999999</cx:pt>
          <cx:pt idx="10089">1.3999999999999999</cx:pt>
          <cx:pt idx="10090">1.3999999999999999</cx:pt>
          <cx:pt idx="10091">1.3999999999999999</cx:pt>
          <cx:pt idx="10092">1.3999999999999999</cx:pt>
          <cx:pt idx="10093">1.3999999999999999</cx:pt>
          <cx:pt idx="10094">1.3999999999999999</cx:pt>
          <cx:pt idx="10095">1.3999999999999999</cx:pt>
          <cx:pt idx="10096">1.3999999999999999</cx:pt>
          <cx:pt idx="10097">1.3999999999999999</cx:pt>
          <cx:pt idx="10098">1.3999999999999999</cx:pt>
          <cx:pt idx="10099">1.3999999999999999</cx:pt>
          <cx:pt idx="10100">1.3999999999999999</cx:pt>
          <cx:pt idx="10101">1.3999999999999999</cx:pt>
          <cx:pt idx="10102">1.3999999999999999</cx:pt>
          <cx:pt idx="10103">1.3999999999999999</cx:pt>
          <cx:pt idx="10104">1.3999999999999999</cx:pt>
          <cx:pt idx="10105">1.3999999999999999</cx:pt>
          <cx:pt idx="10106">1.3999999999999999</cx:pt>
          <cx:pt idx="10107">1.3999999999999999</cx:pt>
          <cx:pt idx="10108">1.3999999999999999</cx:pt>
          <cx:pt idx="10109">1.3999999999999999</cx:pt>
          <cx:pt idx="10110">1.3999999999999999</cx:pt>
          <cx:pt idx="10111">1.3999999999999999</cx:pt>
          <cx:pt idx="10112">1.3999999999999999</cx:pt>
          <cx:pt idx="10113">1.3999999999999999</cx:pt>
          <cx:pt idx="10114">1.3999999999999999</cx:pt>
          <cx:pt idx="10115">1.3999999999999999</cx:pt>
          <cx:pt idx="10116">1.3999999999999999</cx:pt>
          <cx:pt idx="10117">1.3999999999999999</cx:pt>
          <cx:pt idx="10118">1.3999999999999999</cx:pt>
          <cx:pt idx="10119">1.3999999999999999</cx:pt>
          <cx:pt idx="10120">1.3999999999999999</cx:pt>
          <cx:pt idx="10121">1.3999999999999999</cx:pt>
          <cx:pt idx="10122">1.3999999999999999</cx:pt>
          <cx:pt idx="10123">1.3999999999999999</cx:pt>
          <cx:pt idx="10124">1.3999999999999999</cx:pt>
          <cx:pt idx="10125">1.3999999999999999</cx:pt>
          <cx:pt idx="10126">1.3999999999999999</cx:pt>
          <cx:pt idx="10127">1.3999999999999999</cx:pt>
          <cx:pt idx="10128">1.3999999999999999</cx:pt>
          <cx:pt idx="10129">1.3999999999999999</cx:pt>
          <cx:pt idx="10130">1.3999999999999999</cx:pt>
          <cx:pt idx="10131">1.3999999999999999</cx:pt>
          <cx:pt idx="10132">1.3999999999999999</cx:pt>
          <cx:pt idx="10133">1.3999999999999999</cx:pt>
          <cx:pt idx="10134">1.3999999999999999</cx:pt>
          <cx:pt idx="10135">1.3999999999999999</cx:pt>
          <cx:pt idx="10136">1.3999999999999999</cx:pt>
          <cx:pt idx="10137">1.3999999999999999</cx:pt>
          <cx:pt idx="10138">1.3999999999999999</cx:pt>
          <cx:pt idx="10139">1.3999999999999999</cx:pt>
          <cx:pt idx="10140">1.3999999999999999</cx:pt>
          <cx:pt idx="10141">1.3999999999999999</cx:pt>
          <cx:pt idx="10142">1.3999999999999999</cx:pt>
          <cx:pt idx="10143">1.3999999999999999</cx:pt>
          <cx:pt idx="10144">1.3999999999999999</cx:pt>
          <cx:pt idx="10145">1.3999999999999999</cx:pt>
          <cx:pt idx="10146">1.3999999999999999</cx:pt>
          <cx:pt idx="10147">1.3999999999999999</cx:pt>
          <cx:pt idx="10148">1.3999999999999999</cx:pt>
          <cx:pt idx="10149">1.3999999999999999</cx:pt>
          <cx:pt idx="10150">1.3999999999999999</cx:pt>
          <cx:pt idx="10151">1.3999999999999999</cx:pt>
          <cx:pt idx="10152">1.3999999999999999</cx:pt>
          <cx:pt idx="10153">1.3999999999999999</cx:pt>
          <cx:pt idx="10154">1.3999999999999999</cx:pt>
          <cx:pt idx="10155">1.3999999999999999</cx:pt>
          <cx:pt idx="10156">1.3999999999999999</cx:pt>
          <cx:pt idx="10157">1.3999999999999999</cx:pt>
          <cx:pt idx="10158">1.3999999999999999</cx:pt>
          <cx:pt idx="10159">1.3999999999999999</cx:pt>
          <cx:pt idx="10160">1.3999999999999999</cx:pt>
          <cx:pt idx="10161">1.3999999999999999</cx:pt>
          <cx:pt idx="10162">1.3999999999999999</cx:pt>
          <cx:pt idx="10163">1.3999999999999999</cx:pt>
          <cx:pt idx="10164">1.3999999999999999</cx:pt>
          <cx:pt idx="10165">1.3999999999999999</cx:pt>
          <cx:pt idx="10166">1.3999999999999999</cx:pt>
          <cx:pt idx="10167">1.3999999999999999</cx:pt>
          <cx:pt idx="10168">1.3999999999999999</cx:pt>
          <cx:pt idx="10169">1.3999999999999999</cx:pt>
          <cx:pt idx="10170">1.3999999999999999</cx:pt>
          <cx:pt idx="10171">1.3999999999999999</cx:pt>
          <cx:pt idx="10172">1.3999999999999999</cx:pt>
          <cx:pt idx="10173">1.3999999999999999</cx:pt>
          <cx:pt idx="10174">1.3999999999999999</cx:pt>
          <cx:pt idx="10175">1.3999999999999999</cx:pt>
          <cx:pt idx="10176">1.3999999999999999</cx:pt>
          <cx:pt idx="10177">1.3999999999999999</cx:pt>
          <cx:pt idx="10178">1.3999999999999999</cx:pt>
          <cx:pt idx="10179">1.3999999999999999</cx:pt>
          <cx:pt idx="10180">1.3999999999999999</cx:pt>
          <cx:pt idx="10181">1.3999999999999999</cx:pt>
          <cx:pt idx="10182">1.3999999999999999</cx:pt>
          <cx:pt idx="10183">1.3999999999999999</cx:pt>
          <cx:pt idx="10184">1.3999999999999999</cx:pt>
          <cx:pt idx="10185">1.3999999999999999</cx:pt>
          <cx:pt idx="10186">1.3999999999999999</cx:pt>
          <cx:pt idx="10187">1.3999999999999999</cx:pt>
          <cx:pt idx="10188">1.3999999999999999</cx:pt>
          <cx:pt idx="10189">1.3999999999999999</cx:pt>
          <cx:pt idx="10190">1.3999999999999999</cx:pt>
          <cx:pt idx="10191">1.3999999999999999</cx:pt>
          <cx:pt idx="10192">1.3999999999999999</cx:pt>
          <cx:pt idx="10193">1.3999999999999999</cx:pt>
          <cx:pt idx="10194">1.3999999999999999</cx:pt>
          <cx:pt idx="10195">1.3999999999999999</cx:pt>
          <cx:pt idx="10196">1.3999999999999999</cx:pt>
          <cx:pt idx="10197">1.3999999999999999</cx:pt>
          <cx:pt idx="10198">1.3999999999999999</cx:pt>
          <cx:pt idx="10199">1.3999999999999999</cx:pt>
          <cx:pt idx="10200">1.3999999999999999</cx:pt>
          <cx:pt idx="10201">1.3999999999999999</cx:pt>
          <cx:pt idx="10202">1.3999999999999999</cx:pt>
          <cx:pt idx="10203">1.3999999999999999</cx:pt>
          <cx:pt idx="10204">1.3999999999999999</cx:pt>
          <cx:pt idx="10205">1.3999999999999999</cx:pt>
          <cx:pt idx="10206">1.3999999999999999</cx:pt>
          <cx:pt idx="10207">1.3999999999999999</cx:pt>
          <cx:pt idx="10208">1.3999999999999999</cx:pt>
          <cx:pt idx="10209">1.3999999999999999</cx:pt>
          <cx:pt idx="10210">1.3999999999999999</cx:pt>
          <cx:pt idx="10211">1.3999999999999999</cx:pt>
          <cx:pt idx="10212">1.3999999999999999</cx:pt>
          <cx:pt idx="10213">1.3999999999999999</cx:pt>
          <cx:pt idx="10214">1.3999999999999999</cx:pt>
          <cx:pt idx="10215">1.3999999999999999</cx:pt>
          <cx:pt idx="10216">1.3999999999999999</cx:pt>
          <cx:pt idx="10217">1.3999999999999999</cx:pt>
          <cx:pt idx="10218">1.3999999999999999</cx:pt>
          <cx:pt idx="10219">1.3999999999999999</cx:pt>
          <cx:pt idx="10220">1.3999999999999999</cx:pt>
          <cx:pt idx="10221">1.3999999999999999</cx:pt>
          <cx:pt idx="10222">1.3999999999999999</cx:pt>
          <cx:pt idx="10223">1.3999999999999999</cx:pt>
          <cx:pt idx="10224">1.3999999999999999</cx:pt>
          <cx:pt idx="10225">1.3999999999999999</cx:pt>
          <cx:pt idx="10226">1.3999999999999999</cx:pt>
          <cx:pt idx="10227">1.3999999999999999</cx:pt>
          <cx:pt idx="10228">1.3999999999999999</cx:pt>
          <cx:pt idx="10229">1.3999999999999999</cx:pt>
          <cx:pt idx="10230">1.3999999999999999</cx:pt>
          <cx:pt idx="10231">1.3999999999999999</cx:pt>
          <cx:pt idx="10232">1.3999999999999999</cx:pt>
          <cx:pt idx="10233">1.3999999999999999</cx:pt>
          <cx:pt idx="10234">1.3999999999999999</cx:pt>
          <cx:pt idx="10235">1.3999999999999999</cx:pt>
          <cx:pt idx="10236">1.3999999999999999</cx:pt>
          <cx:pt idx="10237">1.3999999999999999</cx:pt>
          <cx:pt idx="10238">1.3999999999999999</cx:pt>
          <cx:pt idx="10239">1.3999999999999999</cx:pt>
          <cx:pt idx="10240">1.3999999999999999</cx:pt>
          <cx:pt idx="10241">1.3999999999999999</cx:pt>
          <cx:pt idx="10242">1.3999999999999999</cx:pt>
          <cx:pt idx="10243">1.3999999999999999</cx:pt>
          <cx:pt idx="10244">1.3999999999999999</cx:pt>
          <cx:pt idx="10245">1.3999999999999999</cx:pt>
          <cx:pt idx="10246">1.3999999999999999</cx:pt>
          <cx:pt idx="10247">1.3999999999999999</cx:pt>
          <cx:pt idx="10248">1.3999999999999999</cx:pt>
          <cx:pt idx="10249">1.3999999999999999</cx:pt>
          <cx:pt idx="10250">1.3999999999999999</cx:pt>
          <cx:pt idx="10251">1.3999999999999999</cx:pt>
          <cx:pt idx="10252">1.3999999999999999</cx:pt>
          <cx:pt idx="10253">1.3999999999999999</cx:pt>
          <cx:pt idx="10254">1.3999999999999999</cx:pt>
          <cx:pt idx="10255">1.3999999999999999</cx:pt>
          <cx:pt idx="10256">1.3999999999999999</cx:pt>
          <cx:pt idx="10257">1.3999999999999999</cx:pt>
          <cx:pt idx="10258">1.3999999999999999</cx:pt>
          <cx:pt idx="10259">1.3999999999999999</cx:pt>
          <cx:pt idx="10260">1.3999999999999999</cx:pt>
          <cx:pt idx="10261">1.3999999999999999</cx:pt>
          <cx:pt idx="10262">1.3999999999999999</cx:pt>
          <cx:pt idx="10263">1.3999999999999999</cx:pt>
          <cx:pt idx="10264">1.3999999999999999</cx:pt>
          <cx:pt idx="10265">1.3999999999999999</cx:pt>
          <cx:pt idx="10266">1.3999999999999999</cx:pt>
          <cx:pt idx="10267">1.3999999999999999</cx:pt>
          <cx:pt idx="10268">1.3999999999999999</cx:pt>
          <cx:pt idx="10269">1.3999999999999999</cx:pt>
          <cx:pt idx="10270">1.3999999999999999</cx:pt>
          <cx:pt idx="10271">1.3999999999999999</cx:pt>
          <cx:pt idx="10272">1.3999999999999999</cx:pt>
          <cx:pt idx="10273">1.3999999999999999</cx:pt>
          <cx:pt idx="10274">1.3999999999999999</cx:pt>
          <cx:pt idx="10275">1.3999999999999999</cx:pt>
          <cx:pt idx="10276">1.3999999999999999</cx:pt>
          <cx:pt idx="10277">1.3999999999999999</cx:pt>
          <cx:pt idx="10278">1.3999999999999999</cx:pt>
          <cx:pt idx="10279">1.3999999999999999</cx:pt>
          <cx:pt idx="10280">1.3999999999999999</cx:pt>
          <cx:pt idx="10281">1.3999999999999999</cx:pt>
          <cx:pt idx="10282">1.3999999999999999</cx:pt>
          <cx:pt idx="10283">1.3999999999999999</cx:pt>
          <cx:pt idx="10284">1.3999999999999999</cx:pt>
          <cx:pt idx="10285">1.3999999999999999</cx:pt>
          <cx:pt idx="10286">1.3999999999999999</cx:pt>
          <cx:pt idx="10287">1.3999999999999999</cx:pt>
          <cx:pt idx="10288">1.3999999999999999</cx:pt>
          <cx:pt idx="10289">1.3999999999999999</cx:pt>
          <cx:pt idx="10290">1.3999999999999999</cx:pt>
          <cx:pt idx="10291">1.3999999999999999</cx:pt>
          <cx:pt idx="10292">1.3999999999999999</cx:pt>
          <cx:pt idx="10293">1.3999999999999999</cx:pt>
          <cx:pt idx="10294">1.3999999999999999</cx:pt>
          <cx:pt idx="10295">1.3999999999999999</cx:pt>
          <cx:pt idx="10296">1.3999999999999999</cx:pt>
          <cx:pt idx="10297">1.3999999999999999</cx:pt>
          <cx:pt idx="10298">1.3999999999999999</cx:pt>
          <cx:pt idx="10299">1.3999999999999999</cx:pt>
          <cx:pt idx="10300">1.3999999999999999</cx:pt>
          <cx:pt idx="10301">1.3999999999999999</cx:pt>
          <cx:pt idx="10302">1.3999999999999999</cx:pt>
          <cx:pt idx="10303">1.3999999999999999</cx:pt>
          <cx:pt idx="10304">1.3999999999999999</cx:pt>
          <cx:pt idx="10305">1.3999999999999999</cx:pt>
          <cx:pt idx="10306">1.3999999999999999</cx:pt>
          <cx:pt idx="10307">1.3999999999999999</cx:pt>
          <cx:pt idx="10308">1.3999999999999999</cx:pt>
          <cx:pt idx="10309">1.3999999999999999</cx:pt>
          <cx:pt idx="10310">1.3999999999999999</cx:pt>
          <cx:pt idx="10311">1.3999999999999999</cx:pt>
          <cx:pt idx="10312">1.3999999999999999</cx:pt>
          <cx:pt idx="10313">1.3999999999999999</cx:pt>
          <cx:pt idx="10314">1.3999999999999999</cx:pt>
          <cx:pt idx="10315">1.3999999999999999</cx:pt>
          <cx:pt idx="10316">1.3999999999999999</cx:pt>
          <cx:pt idx="10317">1.3999999999999999</cx:pt>
          <cx:pt idx="10318">1.3999999999999999</cx:pt>
          <cx:pt idx="10319">1.3999999999999999</cx:pt>
          <cx:pt idx="10320">1.3999999999999999</cx:pt>
          <cx:pt idx="10321">1.3999999999999999</cx:pt>
          <cx:pt idx="10322">1.3999999999999999</cx:pt>
          <cx:pt idx="10323">1.3999999999999999</cx:pt>
          <cx:pt idx="10324">1.3999999999999999</cx:pt>
          <cx:pt idx="10325">1.3999999999999999</cx:pt>
          <cx:pt idx="10326">1.3999999999999999</cx:pt>
          <cx:pt idx="10327">1.3999999999999999</cx:pt>
          <cx:pt idx="10328">1.3999999999999999</cx:pt>
          <cx:pt idx="10329">1.3999999999999999</cx:pt>
          <cx:pt idx="10330">1.3999999999999999</cx:pt>
          <cx:pt idx="10331">1.3999999999999999</cx:pt>
          <cx:pt idx="10332">1.3999999999999999</cx:pt>
          <cx:pt idx="10333">1.3999999999999999</cx:pt>
          <cx:pt idx="10334">1.3999999999999999</cx:pt>
          <cx:pt idx="10335">1.3999999999999999</cx:pt>
          <cx:pt idx="10336">1.3999999999999999</cx:pt>
          <cx:pt idx="10337">1.3999999999999999</cx:pt>
          <cx:pt idx="10338">1.3999999999999999</cx:pt>
          <cx:pt idx="10339">1.3999999999999999</cx:pt>
          <cx:pt idx="10340">1.3999999999999999</cx:pt>
          <cx:pt idx="10341">1.3999999999999999</cx:pt>
          <cx:pt idx="10342">1.3999999999999999</cx:pt>
          <cx:pt idx="10343">1.3999999999999999</cx:pt>
          <cx:pt idx="10344">1.3999999999999999</cx:pt>
          <cx:pt idx="10345">1.3999999999999999</cx:pt>
          <cx:pt idx="10346">1.3999999999999999</cx:pt>
          <cx:pt idx="10347">1.3999999999999999</cx:pt>
          <cx:pt idx="10348">1.3999999999999999</cx:pt>
          <cx:pt idx="10349">1.3999999999999999</cx:pt>
          <cx:pt idx="10350">1.3999999999999999</cx:pt>
          <cx:pt idx="10351">1.3999999999999999</cx:pt>
          <cx:pt idx="10352">1.3999999999999999</cx:pt>
          <cx:pt idx="10353">1.3999999999999999</cx:pt>
          <cx:pt idx="10354">1.3999999999999999</cx:pt>
          <cx:pt idx="10355">1.3999999999999999</cx:pt>
          <cx:pt idx="10356">1.3999999999999999</cx:pt>
          <cx:pt idx="10357">1.3999999999999999</cx:pt>
          <cx:pt idx="10358">1.3999999999999999</cx:pt>
          <cx:pt idx="10359">1.3999999999999999</cx:pt>
          <cx:pt idx="10360">1.3999999999999999</cx:pt>
          <cx:pt idx="10361">1.3999999999999999</cx:pt>
          <cx:pt idx="10362">1.3999999999999999</cx:pt>
          <cx:pt idx="10363">1.3999999999999999</cx:pt>
          <cx:pt idx="10364">1.3999999999999999</cx:pt>
          <cx:pt idx="10365">1.3999999999999999</cx:pt>
          <cx:pt idx="10366">1.3999999999999999</cx:pt>
          <cx:pt idx="10367">1.3999999999999999</cx:pt>
          <cx:pt idx="10368">1.3999999999999999</cx:pt>
          <cx:pt idx="10369">1.3999999999999999</cx:pt>
          <cx:pt idx="10370">1.3999999999999999</cx:pt>
          <cx:pt idx="10371">1.3999999999999999</cx:pt>
          <cx:pt idx="10372">1.3999999999999999</cx:pt>
          <cx:pt idx="10373">1.3999999999999999</cx:pt>
          <cx:pt idx="10374">1.3999999999999999</cx:pt>
          <cx:pt idx="10375">1.3999999999999999</cx:pt>
          <cx:pt idx="10376">1.3999999999999999</cx:pt>
          <cx:pt idx="10377">1.3999999999999999</cx:pt>
          <cx:pt idx="10378">1.3999999999999999</cx:pt>
          <cx:pt idx="10379">1.3999999999999999</cx:pt>
          <cx:pt idx="10380">1.3999999999999999</cx:pt>
          <cx:pt idx="10381">1.3999999999999999</cx:pt>
          <cx:pt idx="10382">1.3999999999999999</cx:pt>
          <cx:pt idx="10383">1.3999999999999999</cx:pt>
          <cx:pt idx="10384">1.3999999999999999</cx:pt>
          <cx:pt idx="10385">1.3999999999999999</cx:pt>
          <cx:pt idx="10386">1.3999999999999999</cx:pt>
          <cx:pt idx="10387">1.3999999999999999</cx:pt>
          <cx:pt idx="10388">1.3999999999999999</cx:pt>
          <cx:pt idx="10389">1.3999999999999999</cx:pt>
          <cx:pt idx="10390">1.3999999999999999</cx:pt>
          <cx:pt idx="10391">1.3999999999999999</cx:pt>
          <cx:pt idx="10392">1.3999999999999999</cx:pt>
          <cx:pt idx="10393">1.3999999999999999</cx:pt>
          <cx:pt idx="10394">1.3999999999999999</cx:pt>
          <cx:pt idx="10395">1.3999999999999999</cx:pt>
          <cx:pt idx="10396">1.3999999999999999</cx:pt>
          <cx:pt idx="10397">1.3999999999999999</cx:pt>
          <cx:pt idx="10398">1.3999999999999999</cx:pt>
          <cx:pt idx="10399">1.3999999999999999</cx:pt>
          <cx:pt idx="10400">1.3999999999999999</cx:pt>
          <cx:pt idx="10401">1.3999999999999999</cx:pt>
          <cx:pt idx="10402">1.3999999999999999</cx:pt>
          <cx:pt idx="10403">1.3999999999999999</cx:pt>
          <cx:pt idx="10404">1.3999999999999999</cx:pt>
          <cx:pt idx="10405">1.3999999999999999</cx:pt>
          <cx:pt idx="10406">1.3999999999999999</cx:pt>
          <cx:pt idx="10407">1.3999999999999999</cx:pt>
          <cx:pt idx="10408">1.3999999999999999</cx:pt>
          <cx:pt idx="10409">1.3999999999999999</cx:pt>
          <cx:pt idx="10410">1.3999999999999999</cx:pt>
          <cx:pt idx="10411">1.3999999999999999</cx:pt>
          <cx:pt idx="10412">1.3999999999999999</cx:pt>
          <cx:pt idx="10413">1.3999999999999999</cx:pt>
          <cx:pt idx="10414">1.3999999999999999</cx:pt>
          <cx:pt idx="10415">1.3999999999999999</cx:pt>
          <cx:pt idx="10416">1.3999999999999999</cx:pt>
          <cx:pt idx="10417">1.3999999999999999</cx:pt>
          <cx:pt idx="10418">1.3999999999999999</cx:pt>
          <cx:pt idx="10419">1.3999999999999999</cx:pt>
          <cx:pt idx="10420">1.3999999999999999</cx:pt>
          <cx:pt idx="10421">1.3999999999999999</cx:pt>
          <cx:pt idx="10422">1.3999999999999999</cx:pt>
          <cx:pt idx="10423">1.3999999999999999</cx:pt>
          <cx:pt idx="10424">1.3999999999999999</cx:pt>
          <cx:pt idx="10425">1.3999999999999999</cx:pt>
          <cx:pt idx="10426">1.3999999999999999</cx:pt>
          <cx:pt idx="10427">1.3999999999999999</cx:pt>
          <cx:pt idx="10428">1.3999999999999999</cx:pt>
          <cx:pt idx="10429">1.3999999999999999</cx:pt>
          <cx:pt idx="10430">1.3999999999999999</cx:pt>
          <cx:pt idx="10431">1.3999999999999999</cx:pt>
          <cx:pt idx="10432">1.3999999999999999</cx:pt>
          <cx:pt idx="10433">1.3999999999999999</cx:pt>
          <cx:pt idx="10434">1.3999999999999999</cx:pt>
          <cx:pt idx="10435">1.3999999999999999</cx:pt>
          <cx:pt idx="10436">1.3999999999999999</cx:pt>
          <cx:pt idx="10437">1.3999999999999999</cx:pt>
          <cx:pt idx="10438">1.3999999999999999</cx:pt>
          <cx:pt idx="10439">1.3999999999999999</cx:pt>
          <cx:pt idx="10440">1.3999999999999999</cx:pt>
          <cx:pt idx="10441">1.3999999999999999</cx:pt>
          <cx:pt idx="10442">1.3999999999999999</cx:pt>
          <cx:pt idx="10443">1.3999999999999999</cx:pt>
          <cx:pt idx="10444">1.3999999999999999</cx:pt>
          <cx:pt idx="10445">1.3999999999999999</cx:pt>
          <cx:pt idx="10446">1.3999999999999999</cx:pt>
          <cx:pt idx="10447">1.3999999999999999</cx:pt>
          <cx:pt idx="10448">1.3999999999999999</cx:pt>
          <cx:pt idx="10449">1.3999999999999999</cx:pt>
          <cx:pt idx="10450">1.3999999999999999</cx:pt>
          <cx:pt idx="10451">1.3999999999999999</cx:pt>
          <cx:pt idx="10452">1.3999999999999999</cx:pt>
          <cx:pt idx="10453">1.3999999999999999</cx:pt>
          <cx:pt idx="10454">1.3999999999999999</cx:pt>
          <cx:pt idx="10455">1.3999999999999999</cx:pt>
          <cx:pt idx="10456">1.3999999999999999</cx:pt>
          <cx:pt idx="10457">1.3999999999999999</cx:pt>
          <cx:pt idx="10458">1.3999999999999999</cx:pt>
          <cx:pt idx="10459">1.3999999999999999</cx:pt>
          <cx:pt idx="10460">1.3999999999999999</cx:pt>
          <cx:pt idx="10461">1.3999999999999999</cx:pt>
          <cx:pt idx="10462">1.3999999999999999</cx:pt>
          <cx:pt idx="10463">1.3999999999999999</cx:pt>
          <cx:pt idx="10464">1.3999999999999999</cx:pt>
          <cx:pt idx="10465">1.3999999999999999</cx:pt>
          <cx:pt idx="10466">1.3999999999999999</cx:pt>
          <cx:pt idx="10467">1.3999999999999999</cx:pt>
          <cx:pt idx="10468">1.3999999999999999</cx:pt>
          <cx:pt idx="10469">1.3999999999999999</cx:pt>
          <cx:pt idx="10470">1.3999999999999999</cx:pt>
          <cx:pt idx="10471">1.3999999999999999</cx:pt>
          <cx:pt idx="10472">1.3999999999999999</cx:pt>
          <cx:pt idx="10473">1.3999999999999999</cx:pt>
          <cx:pt idx="10474">1.3999999999999999</cx:pt>
          <cx:pt idx="10475">1.3999999999999999</cx:pt>
          <cx:pt idx="10476">1.3999999999999999</cx:pt>
          <cx:pt idx="10477">1.3999999999999999</cx:pt>
          <cx:pt idx="10478">1.3999999999999999</cx:pt>
          <cx:pt idx="10479">1.3999999999999999</cx:pt>
          <cx:pt idx="10480">1.3999999999999999</cx:pt>
          <cx:pt idx="10481">1.3999999999999999</cx:pt>
          <cx:pt idx="10482">1.3999999999999999</cx:pt>
          <cx:pt idx="10483">1.3999999999999999</cx:pt>
          <cx:pt idx="10484">1.3999999999999999</cx:pt>
          <cx:pt idx="10485">1.3999999999999999</cx:pt>
          <cx:pt idx="10486">1.3999999999999999</cx:pt>
          <cx:pt idx="10487">1.3999999999999999</cx:pt>
          <cx:pt idx="10488">1.3999999999999999</cx:pt>
          <cx:pt idx="10489">1.3999999999999999</cx:pt>
          <cx:pt idx="10490">1.3999999999999999</cx:pt>
          <cx:pt idx="10491">1.3999999999999999</cx:pt>
          <cx:pt idx="10492">1.3999999999999999</cx:pt>
          <cx:pt idx="10493">1.3999999999999999</cx:pt>
          <cx:pt idx="10494">1.3999999999999999</cx:pt>
          <cx:pt idx="10495">1.3999999999999999</cx:pt>
          <cx:pt idx="10496">1.3999999999999999</cx:pt>
          <cx:pt idx="10497">1.3999999999999999</cx:pt>
          <cx:pt idx="10498">1.3999999999999999</cx:pt>
          <cx:pt idx="10499">1.3999999999999999</cx:pt>
          <cx:pt idx="10500">1.3999999999999999</cx:pt>
          <cx:pt idx="10501">1.3999999999999999</cx:pt>
          <cx:pt idx="10502">1.3999999999999999</cx:pt>
          <cx:pt idx="10503">1.3999999999999999</cx:pt>
          <cx:pt idx="10504">1.3999999999999999</cx:pt>
          <cx:pt idx="10505">1.3999999999999999</cx:pt>
          <cx:pt idx="10506">1.3999999999999999</cx:pt>
          <cx:pt idx="10507">1.3999999999999999</cx:pt>
          <cx:pt idx="10508">1.3999999999999999</cx:pt>
          <cx:pt idx="10509">1.3999999999999999</cx:pt>
          <cx:pt idx="10510">1.3999999999999999</cx:pt>
          <cx:pt idx="10511">1.3999999999999999</cx:pt>
          <cx:pt idx="10512">1.3999999999999999</cx:pt>
          <cx:pt idx="10513">1.3999999999999999</cx:pt>
          <cx:pt idx="10514">1.3999999999999999</cx:pt>
          <cx:pt idx="10515">1.3999999999999999</cx:pt>
          <cx:pt idx="10516">1.3999999999999999</cx:pt>
          <cx:pt idx="10517">1.3999999999999999</cx:pt>
          <cx:pt idx="10518">1.3999999999999999</cx:pt>
          <cx:pt idx="10519">1.3999999999999999</cx:pt>
          <cx:pt idx="10520">1.3999999999999999</cx:pt>
          <cx:pt idx="10521">1.3999999999999999</cx:pt>
          <cx:pt idx="10522">1.3999999999999999</cx:pt>
          <cx:pt idx="10523">1.3999999999999999</cx:pt>
          <cx:pt idx="10524">1.3999999999999999</cx:pt>
          <cx:pt idx="10525">1.3999999999999999</cx:pt>
          <cx:pt idx="10526">1.3999999999999999</cx:pt>
          <cx:pt idx="10527">1.3999999999999999</cx:pt>
          <cx:pt idx="10528">1.3999999999999999</cx:pt>
          <cx:pt idx="10529">1.3999999999999999</cx:pt>
          <cx:pt idx="10530">1.3999999999999999</cx:pt>
          <cx:pt idx="10531">1.3999999999999999</cx:pt>
          <cx:pt idx="10532">1.3999999999999999</cx:pt>
          <cx:pt idx="10533">1.3999999999999999</cx:pt>
          <cx:pt idx="10534">1.3999999999999999</cx:pt>
          <cx:pt idx="10535">1.3999999999999999</cx:pt>
          <cx:pt idx="10536">1.3999999999999999</cx:pt>
          <cx:pt idx="10537">1.3999999999999999</cx:pt>
          <cx:pt idx="10538">1.3999999999999999</cx:pt>
          <cx:pt idx="10539">1.3999999999999999</cx:pt>
          <cx:pt idx="10540">1.3999999999999999</cx:pt>
          <cx:pt idx="10541">1.3999999999999999</cx:pt>
          <cx:pt idx="10542">1.3999999999999999</cx:pt>
          <cx:pt idx="10543">1.3999999999999999</cx:pt>
          <cx:pt idx="10544">1.3999999999999999</cx:pt>
          <cx:pt idx="10545">1.3999999999999999</cx:pt>
          <cx:pt idx="10546">1.3999999999999999</cx:pt>
          <cx:pt idx="10547">1.3999999999999999</cx:pt>
          <cx:pt idx="10548">1.3999999999999999</cx:pt>
          <cx:pt idx="10549">1.3999999999999999</cx:pt>
          <cx:pt idx="10550">1.3999999999999999</cx:pt>
          <cx:pt idx="10551">1.3999999999999999</cx:pt>
          <cx:pt idx="10552">1.3999999999999999</cx:pt>
          <cx:pt idx="10553">1.3999999999999999</cx:pt>
          <cx:pt idx="10554">1.3999999999999999</cx:pt>
          <cx:pt idx="10555">1.3999999999999999</cx:pt>
          <cx:pt idx="10556">1.3999999999999999</cx:pt>
          <cx:pt idx="10557">1.3999999999999999</cx:pt>
          <cx:pt idx="10558">1.3999999999999999</cx:pt>
          <cx:pt idx="10559">1.3999999999999999</cx:pt>
          <cx:pt idx="10560">1.3999999999999999</cx:pt>
          <cx:pt idx="10561">1.3999999999999999</cx:pt>
          <cx:pt idx="10562">1.3999999999999999</cx:pt>
          <cx:pt idx="10563">1.3999999999999999</cx:pt>
          <cx:pt idx="10564">1.3999999999999999</cx:pt>
          <cx:pt idx="10565">1.3999999999999999</cx:pt>
          <cx:pt idx="10566">1.3999999999999999</cx:pt>
          <cx:pt idx="10567">1.3999999999999999</cx:pt>
          <cx:pt idx="10568">1.3999999999999999</cx:pt>
          <cx:pt idx="10569">1.3999999999999999</cx:pt>
          <cx:pt idx="10570">1.3999999999999999</cx:pt>
          <cx:pt idx="10571">1.3999999999999999</cx:pt>
          <cx:pt idx="10572">1.3999999999999999</cx:pt>
          <cx:pt idx="10573">1.3999999999999999</cx:pt>
          <cx:pt idx="10574">1.3999999999999999</cx:pt>
          <cx:pt idx="10575">1.3999999999999999</cx:pt>
          <cx:pt idx="10576">1.3999999999999999</cx:pt>
          <cx:pt idx="10577">1.3999999999999999</cx:pt>
          <cx:pt idx="10578">1.3999999999999999</cx:pt>
          <cx:pt idx="10579">1.3999999999999999</cx:pt>
          <cx:pt idx="10580">1.3999999999999999</cx:pt>
          <cx:pt idx="10581">1.3999999999999999</cx:pt>
          <cx:pt idx="10582">1.3999999999999999</cx:pt>
          <cx:pt idx="10583">1.3999999999999999</cx:pt>
          <cx:pt idx="10584">1.3999999999999999</cx:pt>
          <cx:pt idx="10585">1.3999999999999999</cx:pt>
          <cx:pt idx="10586">1.3999999999999999</cx:pt>
          <cx:pt idx="10587">1.3999999999999999</cx:pt>
          <cx:pt idx="10588">1.3999999999999999</cx:pt>
          <cx:pt idx="10589">1.3999999999999999</cx:pt>
          <cx:pt idx="10590">1.3999999999999999</cx:pt>
          <cx:pt idx="10591">1.3999999999999999</cx:pt>
          <cx:pt idx="10592">1.3999999999999999</cx:pt>
          <cx:pt idx="10593">1.3999999999999999</cx:pt>
          <cx:pt idx="10594">1.3999999999999999</cx:pt>
          <cx:pt idx="10595">1.3999999999999999</cx:pt>
          <cx:pt idx="10596">1.3999999999999999</cx:pt>
          <cx:pt idx="10597">1.3999999999999999</cx:pt>
          <cx:pt idx="10598">1.3999999999999999</cx:pt>
          <cx:pt idx="10599">1.3999999999999999</cx:pt>
          <cx:pt idx="10600">1.3999999999999999</cx:pt>
          <cx:pt idx="10601">1.3999999999999999</cx:pt>
          <cx:pt idx="10602">1.3999999999999999</cx:pt>
          <cx:pt idx="10603">1.3999999999999999</cx:pt>
          <cx:pt idx="10604">1.3999999999999999</cx:pt>
          <cx:pt idx="10605">1.3999999999999999</cx:pt>
          <cx:pt idx="10606">1.3999999999999999</cx:pt>
          <cx:pt idx="10607">1.3999999999999999</cx:pt>
          <cx:pt idx="10608">1.3999999999999999</cx:pt>
          <cx:pt idx="10609">1.3999999999999999</cx:pt>
          <cx:pt idx="10610">1.3999999999999999</cx:pt>
          <cx:pt idx="10611">1.3999999999999999</cx:pt>
          <cx:pt idx="10612">1.3999999999999999</cx:pt>
          <cx:pt idx="10613">1.3999999999999999</cx:pt>
          <cx:pt idx="10614">1.3999999999999999</cx:pt>
          <cx:pt idx="10615">1.3999999999999999</cx:pt>
          <cx:pt idx="10616">1.3999999999999999</cx:pt>
          <cx:pt idx="10617">1.3999999999999999</cx:pt>
          <cx:pt idx="10618">1.3999999999999999</cx:pt>
          <cx:pt idx="10619">1.3999999999999999</cx:pt>
          <cx:pt idx="10620">1.3999999999999999</cx:pt>
          <cx:pt idx="10621">1.3999999999999999</cx:pt>
          <cx:pt idx="10622">1.3999999999999999</cx:pt>
          <cx:pt idx="10623">1.3999999999999999</cx:pt>
          <cx:pt idx="10624">1.3999999999999999</cx:pt>
          <cx:pt idx="10625">1.3999999999999999</cx:pt>
          <cx:pt idx="10626">1.3999999999999999</cx:pt>
          <cx:pt idx="10627">1.3999999999999999</cx:pt>
          <cx:pt idx="10628">1.3999999999999999</cx:pt>
          <cx:pt idx="10629">1.3999999999999999</cx:pt>
          <cx:pt idx="10630">1.3999999999999999</cx:pt>
          <cx:pt idx="10631">1.3999999999999999</cx:pt>
          <cx:pt idx="10632">1.3999999999999999</cx:pt>
          <cx:pt idx="10633">1.3999999999999999</cx:pt>
          <cx:pt idx="10634">1.3999999999999999</cx:pt>
          <cx:pt idx="10635">1.3999999999999999</cx:pt>
          <cx:pt idx="10636">1.3999999999999999</cx:pt>
          <cx:pt idx="10637">1.3999999999999999</cx:pt>
          <cx:pt idx="10638">1.3999999999999999</cx:pt>
          <cx:pt idx="10639">1.3999999999999999</cx:pt>
          <cx:pt idx="10640">1.3999999999999999</cx:pt>
          <cx:pt idx="10641">1.3999999999999999</cx:pt>
          <cx:pt idx="10642">1.3999999999999999</cx:pt>
          <cx:pt idx="10643">1.3999999999999999</cx:pt>
          <cx:pt idx="10644">1.3999999999999999</cx:pt>
          <cx:pt idx="10645">1.3999999999999999</cx:pt>
          <cx:pt idx="10646">1.3999999999999999</cx:pt>
          <cx:pt idx="10647">1.3999999999999999</cx:pt>
          <cx:pt idx="10648">1.3999999999999999</cx:pt>
          <cx:pt idx="10649">1.3999999999999999</cx:pt>
          <cx:pt idx="10650">1.3999999999999999</cx:pt>
          <cx:pt idx="10651">1.3999999999999999</cx:pt>
          <cx:pt idx="10652">1.3999999999999999</cx:pt>
          <cx:pt idx="10653">1.3999999999999999</cx:pt>
          <cx:pt idx="10654">1.3999999999999999</cx:pt>
          <cx:pt idx="10655">1.3999999999999999</cx:pt>
          <cx:pt idx="10656">1.3999999999999999</cx:pt>
          <cx:pt idx="10657">1.3999999999999999</cx:pt>
          <cx:pt idx="10658">1.3999999999999999</cx:pt>
          <cx:pt idx="10659">1.3999999999999999</cx:pt>
          <cx:pt idx="10660">1.3999999999999999</cx:pt>
          <cx:pt idx="10661">1.3999999999999999</cx:pt>
          <cx:pt idx="10662">1.3999999999999999</cx:pt>
          <cx:pt idx="10663">1.3999999999999999</cx:pt>
          <cx:pt idx="10664">1.3999999999999999</cx:pt>
          <cx:pt idx="10665">1.3999999999999999</cx:pt>
          <cx:pt idx="10666">1.3999999999999999</cx:pt>
          <cx:pt idx="10667">1.3999999999999999</cx:pt>
          <cx:pt idx="10668">1.3999999999999999</cx:pt>
          <cx:pt idx="10669">1.3999999999999999</cx:pt>
          <cx:pt idx="10670">1.3999999999999999</cx:pt>
          <cx:pt idx="10671">1.3999999999999999</cx:pt>
          <cx:pt idx="10672">1.3999999999999999</cx:pt>
          <cx:pt idx="10673">1.3999999999999999</cx:pt>
          <cx:pt idx="10674">1.3999999999999999</cx:pt>
          <cx:pt idx="10675">1.3999999999999999</cx:pt>
          <cx:pt idx="10676">1.3999999999999999</cx:pt>
          <cx:pt idx="10677">1.3999999999999999</cx:pt>
          <cx:pt idx="10678">1.3999999999999999</cx:pt>
          <cx:pt idx="10679">1.3999999999999999</cx:pt>
          <cx:pt idx="10680">1.3999999999999999</cx:pt>
          <cx:pt idx="10681">1.3999999999999999</cx:pt>
          <cx:pt idx="10682">1.3999999999999999</cx:pt>
          <cx:pt idx="10683">1.3999999999999999</cx:pt>
          <cx:pt idx="10684">1.3999999999999999</cx:pt>
          <cx:pt idx="10685">1.3999999999999999</cx:pt>
          <cx:pt idx="10686">1.3999999999999999</cx:pt>
          <cx:pt idx="10687">1.3999999999999999</cx:pt>
          <cx:pt idx="10688">1.3999999999999999</cx:pt>
          <cx:pt idx="10689">1.3999999999999999</cx:pt>
          <cx:pt idx="10690">1.3999999999999999</cx:pt>
          <cx:pt idx="10691">1.3999999999999999</cx:pt>
          <cx:pt idx="10692">1.3999999999999999</cx:pt>
          <cx:pt idx="10693">1.3999999999999999</cx:pt>
          <cx:pt idx="10694">1.3999999999999999</cx:pt>
          <cx:pt idx="10695">1.3999999999999999</cx:pt>
          <cx:pt idx="10696">1.3999999999999999</cx:pt>
          <cx:pt idx="10697">1.3999999999999999</cx:pt>
          <cx:pt idx="10698">1.3999999999999999</cx:pt>
          <cx:pt idx="10699">1.3999999999999999</cx:pt>
          <cx:pt idx="10700">1.3999999999999999</cx:pt>
          <cx:pt idx="10701">1.3999999999999999</cx:pt>
          <cx:pt idx="10702">1.3999999999999999</cx:pt>
          <cx:pt idx="10703">1.3999999999999999</cx:pt>
          <cx:pt idx="10704">1.3999999999999999</cx:pt>
          <cx:pt idx="10705">1.3999999999999999</cx:pt>
          <cx:pt idx="10706">1.3999999999999999</cx:pt>
          <cx:pt idx="10707">1.3999999999999999</cx:pt>
          <cx:pt idx="10708">1.3999999999999999</cx:pt>
          <cx:pt idx="10709">1.3999999999999999</cx:pt>
          <cx:pt idx="10710">1.3999999999999999</cx:pt>
          <cx:pt idx="10711">1.3999999999999999</cx:pt>
          <cx:pt idx="10712">1.3999999999999999</cx:pt>
          <cx:pt idx="10713">1.3999999999999999</cx:pt>
          <cx:pt idx="10714">1.3999999999999999</cx:pt>
          <cx:pt idx="10715">1.3999999999999999</cx:pt>
          <cx:pt idx="10716">1.3999999999999999</cx:pt>
          <cx:pt idx="10717">1.3999999999999999</cx:pt>
          <cx:pt idx="10718">1.3999999999999999</cx:pt>
          <cx:pt idx="10719">1.3999999999999999</cx:pt>
          <cx:pt idx="10720">1.3999999999999999</cx:pt>
          <cx:pt idx="10721">1.3999999999999999</cx:pt>
          <cx:pt idx="10722">1.3999999999999999</cx:pt>
          <cx:pt idx="10723">1.3999999999999999</cx:pt>
          <cx:pt idx="10724">1.3999999999999999</cx:pt>
          <cx:pt idx="10725">1.3999999999999999</cx:pt>
          <cx:pt idx="10726">1.3999999999999999</cx:pt>
          <cx:pt idx="10727">1.3999999999999999</cx:pt>
          <cx:pt idx="10728">1.3999999999999999</cx:pt>
          <cx:pt idx="10729">1.3999999999999999</cx:pt>
          <cx:pt idx="10730">1.3999999999999999</cx:pt>
          <cx:pt idx="10731">1.3999999999999999</cx:pt>
          <cx:pt idx="10732">1.3999999999999999</cx:pt>
          <cx:pt idx="10733">1.3999999999999999</cx:pt>
          <cx:pt idx="10734">1.3999999999999999</cx:pt>
          <cx:pt idx="10735">1.3999999999999999</cx:pt>
          <cx:pt idx="10736">1.3999999999999999</cx:pt>
          <cx:pt idx="10737">1.3999999999999999</cx:pt>
          <cx:pt idx="10738">1.3999999999999999</cx:pt>
          <cx:pt idx="10739">1.3999999999999999</cx:pt>
          <cx:pt idx="10740">1.3999999999999999</cx:pt>
          <cx:pt idx="10741">1.3999999999999999</cx:pt>
          <cx:pt idx="10742">1.3999999999999999</cx:pt>
          <cx:pt idx="10743">1.3999999999999999</cx:pt>
          <cx:pt idx="10744">1.3999999999999999</cx:pt>
          <cx:pt idx="10745">1.3999999999999999</cx:pt>
          <cx:pt idx="10746">1.3999999999999999</cx:pt>
          <cx:pt idx="10747">1.3999999999999999</cx:pt>
          <cx:pt idx="10748">1.3999999999999999</cx:pt>
          <cx:pt idx="10749">1.3999999999999999</cx:pt>
          <cx:pt idx="10750">1.3999999999999999</cx:pt>
          <cx:pt idx="10751">1.3999999999999999</cx:pt>
          <cx:pt idx="10752">1.3999999999999999</cx:pt>
          <cx:pt idx="10753">1.3999999999999999</cx:pt>
          <cx:pt idx="10754">1.3999999999999999</cx:pt>
          <cx:pt idx="10755">1.3999999999999999</cx:pt>
          <cx:pt idx="10756">1.3999999999999999</cx:pt>
          <cx:pt idx="10757">1.3999999999999999</cx:pt>
          <cx:pt idx="10758">1.3999999999999999</cx:pt>
          <cx:pt idx="10759">1.3999999999999999</cx:pt>
          <cx:pt idx="10760">1.3999999999999999</cx:pt>
          <cx:pt idx="10761">1.3999999999999999</cx:pt>
          <cx:pt idx="10762">1.3999999999999999</cx:pt>
          <cx:pt idx="10763">1.3999999999999999</cx:pt>
          <cx:pt idx="10764">1.3999999999999999</cx:pt>
          <cx:pt idx="10765">1.3999999999999999</cx:pt>
          <cx:pt idx="10766">1.3999999999999999</cx:pt>
          <cx:pt idx="10767">1.3999999999999999</cx:pt>
          <cx:pt idx="10768">1.3999999999999999</cx:pt>
          <cx:pt idx="10769">1.3999999999999999</cx:pt>
          <cx:pt idx="10770">1.3999999999999999</cx:pt>
          <cx:pt idx="10771">1.3999999999999999</cx:pt>
          <cx:pt idx="10772">1.3999999999999999</cx:pt>
          <cx:pt idx="10773">1.3999999999999999</cx:pt>
          <cx:pt idx="10774">1.3999999999999999</cx:pt>
          <cx:pt idx="10775">1.3999999999999999</cx:pt>
          <cx:pt idx="10776">1.3999999999999999</cx:pt>
          <cx:pt idx="10777">1.3999999999999999</cx:pt>
          <cx:pt idx="10778">1.3999999999999999</cx:pt>
          <cx:pt idx="10779">1.3999999999999999</cx:pt>
          <cx:pt idx="10780">1.3999999999999999</cx:pt>
          <cx:pt idx="10781">1.3999999999999999</cx:pt>
          <cx:pt idx="10782">1.3999999999999999</cx:pt>
          <cx:pt idx="10783">1.3999999999999999</cx:pt>
          <cx:pt idx="10784">1.3999999999999999</cx:pt>
          <cx:pt idx="10785">1.3999999999999999</cx:pt>
          <cx:pt idx="10786">1.3999999999999999</cx:pt>
          <cx:pt idx="10787">1.3999999999999999</cx:pt>
          <cx:pt idx="10788">1.3999999999999999</cx:pt>
          <cx:pt idx="10789">1.3999999999999999</cx:pt>
          <cx:pt idx="10790">1.3999999999999999</cx:pt>
          <cx:pt idx="10791">1.3999999999999999</cx:pt>
          <cx:pt idx="10792">1.3999999999999999</cx:pt>
          <cx:pt idx="10793">1.3999999999999999</cx:pt>
          <cx:pt idx="10794">1.3999999999999999</cx:pt>
          <cx:pt idx="10795">1.3999999999999999</cx:pt>
          <cx:pt idx="10796">1.3999999999999999</cx:pt>
          <cx:pt idx="10797">1.3999999999999999</cx:pt>
          <cx:pt idx="10798">1.3999999999999999</cx:pt>
          <cx:pt idx="10799">1.3999999999999999</cx:pt>
          <cx:pt idx="10800">1.3999999999999999</cx:pt>
          <cx:pt idx="10801">1.3999999999999999</cx:pt>
          <cx:pt idx="10802">1.3999999999999999</cx:pt>
          <cx:pt idx="10803">1.3999999999999999</cx:pt>
          <cx:pt idx="10804">1.3999999999999999</cx:pt>
          <cx:pt idx="10805">1.3999999999999999</cx:pt>
          <cx:pt idx="10806">1.3999999999999999</cx:pt>
          <cx:pt idx="10807">1.3999999999999999</cx:pt>
          <cx:pt idx="10808">1.3999999999999999</cx:pt>
          <cx:pt idx="10809">1.3999999999999999</cx:pt>
          <cx:pt idx="10810">1.3999999999999999</cx:pt>
          <cx:pt idx="10811">1.3999999999999999</cx:pt>
          <cx:pt idx="10812">1.3999999999999999</cx:pt>
          <cx:pt idx="10813">1.3999999999999999</cx:pt>
          <cx:pt idx="10814">1.3999999999999999</cx:pt>
          <cx:pt idx="10815">1.3999999999999999</cx:pt>
          <cx:pt idx="10816">1.3999999999999999</cx:pt>
          <cx:pt idx="10817">1.3999999999999999</cx:pt>
          <cx:pt idx="10818">1.3999999999999999</cx:pt>
          <cx:pt idx="10819">1.3999999999999999</cx:pt>
          <cx:pt idx="10820">1.3999999999999999</cx:pt>
          <cx:pt idx="10821">1.3999999999999999</cx:pt>
          <cx:pt idx="10822">1.3999999999999999</cx:pt>
          <cx:pt idx="10823">1.3999999999999999</cx:pt>
          <cx:pt idx="10824">1.3999999999999999</cx:pt>
          <cx:pt idx="10825">1.3999999999999999</cx:pt>
          <cx:pt idx="10826">1.3999999999999999</cx:pt>
          <cx:pt idx="10827">1.3999999999999999</cx:pt>
          <cx:pt idx="10828">1.3999999999999999</cx:pt>
          <cx:pt idx="10829">1.3999999999999999</cx:pt>
          <cx:pt idx="10830">1.3999999999999999</cx:pt>
          <cx:pt idx="10831">1.3999999999999999</cx:pt>
          <cx:pt idx="10832">1.3999999999999999</cx:pt>
          <cx:pt idx="10833">1.3999999999999999</cx:pt>
          <cx:pt idx="10834">1.3999999999999999</cx:pt>
          <cx:pt idx="10835">1.3999999999999999</cx:pt>
          <cx:pt idx="10836">1.3999999999999999</cx:pt>
          <cx:pt idx="10837">1.3999999999999999</cx:pt>
          <cx:pt idx="10838">1.3999999999999999</cx:pt>
          <cx:pt idx="10839">1.3999999999999999</cx:pt>
          <cx:pt idx="10840">1.3999999999999999</cx:pt>
          <cx:pt idx="10841">1.3999999999999999</cx:pt>
          <cx:pt idx="10842">1.3999999999999999</cx:pt>
          <cx:pt idx="10843">1.3999999999999999</cx:pt>
          <cx:pt idx="10844">1.3999999999999999</cx:pt>
          <cx:pt idx="10845">1.3999999999999999</cx:pt>
          <cx:pt idx="10846">1.3999999999999999</cx:pt>
          <cx:pt idx="10847">1.3999999999999999</cx:pt>
          <cx:pt idx="10848">1.3999999999999999</cx:pt>
          <cx:pt idx="10849">1.3999999999999999</cx:pt>
          <cx:pt idx="10850">1.3999999999999999</cx:pt>
          <cx:pt idx="10851">1.3999999999999999</cx:pt>
          <cx:pt idx="10852">1.3999999999999999</cx:pt>
          <cx:pt idx="10853">1.3999999999999999</cx:pt>
          <cx:pt idx="10854">1.3999999999999999</cx:pt>
          <cx:pt idx="10855">1.3999999999999999</cx:pt>
          <cx:pt idx="10856">1.3999999999999999</cx:pt>
          <cx:pt idx="10857">1.3999999999999999</cx:pt>
          <cx:pt idx="10858">1.3999999999999999</cx:pt>
          <cx:pt idx="10859">1.3999999999999999</cx:pt>
          <cx:pt idx="10860">1.3999999999999999</cx:pt>
          <cx:pt idx="10861">1.3999999999999999</cx:pt>
          <cx:pt idx="10862">1.3999999999999999</cx:pt>
          <cx:pt idx="10863">1.3999999999999999</cx:pt>
          <cx:pt idx="10864">1.3999999999999999</cx:pt>
          <cx:pt idx="10865">1.3999999999999999</cx:pt>
          <cx:pt idx="10866">1.3999999999999999</cx:pt>
          <cx:pt idx="10867">1.3999999999999999</cx:pt>
          <cx:pt idx="10868">1.3999999999999999</cx:pt>
          <cx:pt idx="10869">1.3999999999999999</cx:pt>
          <cx:pt idx="10870">1.3999999999999999</cx:pt>
          <cx:pt idx="10871">1.3999999999999999</cx:pt>
          <cx:pt idx="10872">1.3999999999999999</cx:pt>
          <cx:pt idx="10873">1.3999999999999999</cx:pt>
          <cx:pt idx="10874">1.3999999999999999</cx:pt>
          <cx:pt idx="10875">1.3999999999999999</cx:pt>
          <cx:pt idx="10876">1.3999999999999999</cx:pt>
          <cx:pt idx="10877">1.3999999999999999</cx:pt>
          <cx:pt idx="10878">1.3999999999999999</cx:pt>
          <cx:pt idx="10879">1.3999999999999999</cx:pt>
          <cx:pt idx="10880">1.3999999999999999</cx:pt>
          <cx:pt idx="10881">1.3999999999999999</cx:pt>
          <cx:pt idx="10882">1.3999999999999999</cx:pt>
          <cx:pt idx="10883">1.3999999999999999</cx:pt>
          <cx:pt idx="10884">1.3999999999999999</cx:pt>
          <cx:pt idx="10885">1.3999999999999999</cx:pt>
          <cx:pt idx="10886">1.3999999999999999</cx:pt>
          <cx:pt idx="10887">1.3999999999999999</cx:pt>
          <cx:pt idx="10888">1.3999999999999999</cx:pt>
          <cx:pt idx="10889">1.3999999999999999</cx:pt>
          <cx:pt idx="10890">1.3999999999999999</cx:pt>
          <cx:pt idx="10891">1.3999999999999999</cx:pt>
          <cx:pt idx="10892">1.3999999999999999</cx:pt>
          <cx:pt idx="10893">1.3999999999999999</cx:pt>
          <cx:pt idx="10894">1.3999999999999999</cx:pt>
          <cx:pt idx="10895">1.3999999999999999</cx:pt>
          <cx:pt idx="10896">1.3999999999999999</cx:pt>
          <cx:pt idx="10897">1.3999999999999999</cx:pt>
          <cx:pt idx="10898">1.3999999999999999</cx:pt>
          <cx:pt idx="10899">1.3999999999999999</cx:pt>
          <cx:pt idx="10900">1.3999999999999999</cx:pt>
          <cx:pt idx="10901">1.3999999999999999</cx:pt>
          <cx:pt idx="10902">1.3999999999999999</cx:pt>
          <cx:pt idx="10903">1.3999999999999999</cx:pt>
          <cx:pt idx="10904">1.3999999999999999</cx:pt>
          <cx:pt idx="10905">1.3999999999999999</cx:pt>
          <cx:pt idx="10906">1.3999999999999999</cx:pt>
          <cx:pt idx="10907">1.3999999999999999</cx:pt>
          <cx:pt idx="10908">1.3999999999999999</cx:pt>
          <cx:pt idx="10909">1.3999999999999999</cx:pt>
          <cx:pt idx="10910">1.3999999999999999</cx:pt>
          <cx:pt idx="10911">1.3999999999999999</cx:pt>
          <cx:pt idx="10912">1.3999999999999999</cx:pt>
          <cx:pt idx="10913">1.3999999999999999</cx:pt>
          <cx:pt idx="10914">1.3999999999999999</cx:pt>
          <cx:pt idx="10915">1.3999999999999999</cx:pt>
          <cx:pt idx="10916">1.3999999999999999</cx:pt>
          <cx:pt idx="10917">1.3999999999999999</cx:pt>
          <cx:pt idx="10918">1.3999999999999999</cx:pt>
          <cx:pt idx="10919">1.3999999999999999</cx:pt>
          <cx:pt idx="10920">1.3999999999999999</cx:pt>
          <cx:pt idx="10921">1.3999999999999999</cx:pt>
          <cx:pt idx="10922">1.3999999999999999</cx:pt>
          <cx:pt idx="10923">1.3999999999999999</cx:pt>
          <cx:pt idx="10924">1.3999999999999999</cx:pt>
          <cx:pt idx="10925">1.3999999999999999</cx:pt>
          <cx:pt idx="10926">1.3999999999999999</cx:pt>
          <cx:pt idx="10927">1.3999999999999999</cx:pt>
          <cx:pt idx="10928">1.3999999999999999</cx:pt>
          <cx:pt idx="10929">1.3999999999999999</cx:pt>
          <cx:pt idx="10930">1.3999999999999999</cx:pt>
          <cx:pt idx="10931">1.3999999999999999</cx:pt>
          <cx:pt idx="10932">1.3999999999999999</cx:pt>
          <cx:pt idx="10933">1.3999999999999999</cx:pt>
          <cx:pt idx="10934">1.3999999999999999</cx:pt>
          <cx:pt idx="10935">1.3999999999999999</cx:pt>
          <cx:pt idx="10936">1.3999999999999999</cx:pt>
          <cx:pt idx="10937">1.3999999999999999</cx:pt>
          <cx:pt idx="10938">1.3999999999999999</cx:pt>
          <cx:pt idx="10939">1.3999999999999999</cx:pt>
          <cx:pt idx="10940">1.3999999999999999</cx:pt>
          <cx:pt idx="10941">1.3999999999999999</cx:pt>
          <cx:pt idx="10942">1.3999999999999999</cx:pt>
          <cx:pt idx="10943">1.3999999999999999</cx:pt>
          <cx:pt idx="10944">1.3999999999999999</cx:pt>
          <cx:pt idx="10945">1.3999999999999999</cx:pt>
          <cx:pt idx="10946">1.3999999999999999</cx:pt>
          <cx:pt idx="10947">1.3999999999999999</cx:pt>
          <cx:pt idx="10948">1.3999999999999999</cx:pt>
          <cx:pt idx="10949">1.3999999999999999</cx:pt>
          <cx:pt idx="10950">1.3999999999999999</cx:pt>
          <cx:pt idx="10951">1.3999999999999999</cx:pt>
          <cx:pt idx="10952">1.3999999999999999</cx:pt>
          <cx:pt idx="10953">1.3999999999999999</cx:pt>
          <cx:pt idx="10954">1.3999999999999999</cx:pt>
          <cx:pt idx="10955">1.3999999999999999</cx:pt>
          <cx:pt idx="10956">1.3999999999999999</cx:pt>
          <cx:pt idx="10957">1.3999999999999999</cx:pt>
          <cx:pt idx="10958">1.3999999999999999</cx:pt>
          <cx:pt idx="10959">1.3999999999999999</cx:pt>
          <cx:pt idx="10960">1.3999999999999999</cx:pt>
          <cx:pt idx="10961">1.3999999999999999</cx:pt>
          <cx:pt idx="10962">1.3999999999999999</cx:pt>
          <cx:pt idx="10963">1.3999999999999999</cx:pt>
          <cx:pt idx="10964">1.3999999999999999</cx:pt>
          <cx:pt idx="10965">1.3999999999999999</cx:pt>
          <cx:pt idx="10966">1.3999999999999999</cx:pt>
          <cx:pt idx="10967">1.3999999999999999</cx:pt>
          <cx:pt idx="10968">1.3999999999999999</cx:pt>
          <cx:pt idx="10969">1.3999999999999999</cx:pt>
          <cx:pt idx="10970">1.3999999999999999</cx:pt>
          <cx:pt idx="10971">1.3999999999999999</cx:pt>
          <cx:pt idx="10972">1.3999999999999999</cx:pt>
          <cx:pt idx="10973">1.3999999999999999</cx:pt>
          <cx:pt idx="10974">1.3999999999999999</cx:pt>
          <cx:pt idx="10975">1.3999999999999999</cx:pt>
          <cx:pt idx="10976">1.3999999999999999</cx:pt>
          <cx:pt idx="10977">1.3999999999999999</cx:pt>
          <cx:pt idx="10978">1.3999999999999999</cx:pt>
          <cx:pt idx="10979">1.3999999999999999</cx:pt>
          <cx:pt idx="10980">1.3999999999999999</cx:pt>
          <cx:pt idx="10981">1.3999999999999999</cx:pt>
          <cx:pt idx="10982">1.3999999999999999</cx:pt>
          <cx:pt idx="10983">1.3999999999999999</cx:pt>
          <cx:pt idx="10984">1.3999999999999999</cx:pt>
          <cx:pt idx="10985">1.3999999999999999</cx:pt>
          <cx:pt idx="10986">1.3999999999999999</cx:pt>
          <cx:pt idx="10987">1.3999999999999999</cx:pt>
          <cx:pt idx="10988">1.3999999999999999</cx:pt>
          <cx:pt idx="10989">1.3999999999999999</cx:pt>
          <cx:pt idx="10990">1.3999999999999999</cx:pt>
          <cx:pt idx="10991">1.3999999999999999</cx:pt>
          <cx:pt idx="10992">1.3999999999999999</cx:pt>
          <cx:pt idx="10993">1.3999999999999999</cx:pt>
          <cx:pt idx="10994">1.3999999999999999</cx:pt>
          <cx:pt idx="10995">1.3999999999999999</cx:pt>
          <cx:pt idx="10996">1.3999999999999999</cx:pt>
          <cx:pt idx="10997">1.3999999999999999</cx:pt>
          <cx:pt idx="10998">1.3999999999999999</cx:pt>
          <cx:pt idx="10999">1.3999999999999999</cx:pt>
          <cx:pt idx="11000">1.3999999999999999</cx:pt>
          <cx:pt idx="11001">1.3999999999999999</cx:pt>
          <cx:pt idx="11002">1.3999999999999999</cx:pt>
          <cx:pt idx="11003">1.3999999999999999</cx:pt>
          <cx:pt idx="11004">1.3999999999999999</cx:pt>
          <cx:pt idx="11005">1.3999999999999999</cx:pt>
          <cx:pt idx="11006">1.3999999999999999</cx:pt>
          <cx:pt idx="11007">1.3999999999999999</cx:pt>
          <cx:pt idx="11008">1.3999999999999999</cx:pt>
          <cx:pt idx="11009">1.3999999999999999</cx:pt>
          <cx:pt idx="11010">1.3999999999999999</cx:pt>
          <cx:pt idx="11011">1.3999999999999999</cx:pt>
          <cx:pt idx="11012">1.3999999999999999</cx:pt>
          <cx:pt idx="11013">1.3999999999999999</cx:pt>
          <cx:pt idx="11014">1.3999999999999999</cx:pt>
          <cx:pt idx="11015">1.3999999999999999</cx:pt>
          <cx:pt idx="11016">1.3999999999999999</cx:pt>
          <cx:pt idx="11017">1.3999999999999999</cx:pt>
          <cx:pt idx="11018">1.3999999999999999</cx:pt>
          <cx:pt idx="11019">1.3999999999999999</cx:pt>
          <cx:pt idx="11020">1.3999999999999999</cx:pt>
          <cx:pt idx="11021">1.3999999999999999</cx:pt>
          <cx:pt idx="11022">1.3999999999999999</cx:pt>
          <cx:pt idx="11023">1.3999999999999999</cx:pt>
          <cx:pt idx="11024">1.3999999999999999</cx:pt>
          <cx:pt idx="11025">1.3999999999999999</cx:pt>
          <cx:pt idx="11026">1.3999999999999999</cx:pt>
          <cx:pt idx="11027">1.3999999999999999</cx:pt>
          <cx:pt idx="11028">1.3999999999999999</cx:pt>
          <cx:pt idx="11029">1.3999999999999999</cx:pt>
          <cx:pt idx="11030">1.3999999999999999</cx:pt>
          <cx:pt idx="11031">1.3999999999999999</cx:pt>
          <cx:pt idx="11032">1.3999999999999999</cx:pt>
          <cx:pt idx="11033">1.3999999999999999</cx:pt>
          <cx:pt idx="11034">1.3999999999999999</cx:pt>
          <cx:pt idx="11035">1.3999999999999999</cx:pt>
          <cx:pt idx="11036">1.3999999999999999</cx:pt>
          <cx:pt idx="11037">1.3999999999999999</cx:pt>
          <cx:pt idx="11038">1.3999999999999999</cx:pt>
          <cx:pt idx="11039">1.3999999999999999</cx:pt>
          <cx:pt idx="11040">1.3999999999999999</cx:pt>
          <cx:pt idx="11041">1.3999999999999999</cx:pt>
          <cx:pt idx="11042">1.3999999999999999</cx:pt>
          <cx:pt idx="11043">1.3999999999999999</cx:pt>
          <cx:pt idx="11044">1.3999999999999999</cx:pt>
          <cx:pt idx="11045">1.3999999999999999</cx:pt>
          <cx:pt idx="11046">1.3999999999999999</cx:pt>
          <cx:pt idx="11047">1.3999999999999999</cx:pt>
          <cx:pt idx="11048">1.3999999999999999</cx:pt>
          <cx:pt idx="11049">1.3999999999999999</cx:pt>
          <cx:pt idx="11050">1.3999999999999999</cx:pt>
          <cx:pt idx="11051">1.3999999999999999</cx:pt>
          <cx:pt idx="11052">1.3999999999999999</cx:pt>
          <cx:pt idx="11053">1.3999999999999999</cx:pt>
          <cx:pt idx="11054">1.3999999999999999</cx:pt>
          <cx:pt idx="11055">1.3999999999999999</cx:pt>
          <cx:pt idx="11056">1.3999999999999999</cx:pt>
          <cx:pt idx="11057">1.3999999999999999</cx:pt>
          <cx:pt idx="11058">1.3999999999999999</cx:pt>
          <cx:pt idx="11059">1.3999999999999999</cx:pt>
          <cx:pt idx="11060">1.3999999999999999</cx:pt>
          <cx:pt idx="11061">1.3999999999999999</cx:pt>
          <cx:pt idx="11062">1.3999999999999999</cx:pt>
          <cx:pt idx="11063">1.3999999999999999</cx:pt>
          <cx:pt idx="11064">1.3999999999999999</cx:pt>
          <cx:pt idx="11065">1.3999999999999999</cx:pt>
          <cx:pt idx="11066">1.3999999999999999</cx:pt>
          <cx:pt idx="11067">1.3999999999999999</cx:pt>
          <cx:pt idx="11068">1.3999999999999999</cx:pt>
          <cx:pt idx="11069">1.3999999999999999</cx:pt>
          <cx:pt idx="11070">1.3999999999999999</cx:pt>
          <cx:pt idx="11071">1.3999999999999999</cx:pt>
          <cx:pt idx="11072">1.3999999999999999</cx:pt>
          <cx:pt idx="11073">1.3999999999999999</cx:pt>
          <cx:pt idx="11074">1.3999999999999999</cx:pt>
          <cx:pt idx="11075">1.3999999999999999</cx:pt>
          <cx:pt idx="11076">1.3999999999999999</cx:pt>
          <cx:pt idx="11077">1.3999999999999999</cx:pt>
          <cx:pt idx="11078">1.3999999999999999</cx:pt>
          <cx:pt idx="11079">1.3999999999999999</cx:pt>
          <cx:pt idx="11080">1.3999999999999999</cx:pt>
          <cx:pt idx="11081">1.3999999999999999</cx:pt>
          <cx:pt idx="11082">1.3999999999999999</cx:pt>
          <cx:pt idx="11083">1.3999999999999999</cx:pt>
          <cx:pt idx="11084">1.3999999999999999</cx:pt>
          <cx:pt idx="11085">1.3999999999999999</cx:pt>
          <cx:pt idx="11086">1.3999999999999999</cx:pt>
          <cx:pt idx="11087">1.3999999999999999</cx:pt>
          <cx:pt idx="11088">1.3999999999999999</cx:pt>
          <cx:pt idx="11089">1.3999999999999999</cx:pt>
          <cx:pt idx="11090">1.3999999999999999</cx:pt>
          <cx:pt idx="11091">1.3999999999999999</cx:pt>
          <cx:pt idx="11092">1.3999999999999999</cx:pt>
          <cx:pt idx="11093">1.3999999999999999</cx:pt>
          <cx:pt idx="11094">1.3999999999999999</cx:pt>
          <cx:pt idx="11095">1.3999999999999999</cx:pt>
          <cx:pt idx="11096">1.3999999999999999</cx:pt>
          <cx:pt idx="11097">1.3999999999999999</cx:pt>
          <cx:pt idx="11098">1.3999999999999999</cx:pt>
          <cx:pt idx="11099">1.3999999999999999</cx:pt>
          <cx:pt idx="11100">1.3999999999999999</cx:pt>
          <cx:pt idx="11101">1.3999999999999999</cx:pt>
          <cx:pt idx="11102">1.3999999999999999</cx:pt>
          <cx:pt idx="11103">1.3999999999999999</cx:pt>
          <cx:pt idx="11104">1.3999999999999999</cx:pt>
          <cx:pt idx="11105">1.3999999999999999</cx:pt>
          <cx:pt idx="11106">1.3999999999999999</cx:pt>
          <cx:pt idx="11107">1.3999999999999999</cx:pt>
          <cx:pt idx="11108">1.3999999999999999</cx:pt>
          <cx:pt idx="11109">1.3999999999999999</cx:pt>
          <cx:pt idx="11110">1.3999999999999999</cx:pt>
          <cx:pt idx="11111">1.3999999999999999</cx:pt>
          <cx:pt idx="11112">1.3999999999999999</cx:pt>
          <cx:pt idx="11113">1.3999999999999999</cx:pt>
          <cx:pt idx="11114">1.3999999999999999</cx:pt>
          <cx:pt idx="11115">1.3999999999999999</cx:pt>
          <cx:pt idx="11116">1.3999999999999999</cx:pt>
          <cx:pt idx="11117">1.3999999999999999</cx:pt>
          <cx:pt idx="11118">1.3999999999999999</cx:pt>
          <cx:pt idx="11119">1.3999999999999999</cx:pt>
          <cx:pt idx="11120">1.3999999999999999</cx:pt>
          <cx:pt idx="11121">1.3999999999999999</cx:pt>
          <cx:pt idx="11122">1.3999999999999999</cx:pt>
          <cx:pt idx="11123">1.3999999999999999</cx:pt>
          <cx:pt idx="11124">1.3999999999999999</cx:pt>
          <cx:pt idx="11125">1.3999999999999999</cx:pt>
          <cx:pt idx="11126">1.3999999999999999</cx:pt>
          <cx:pt idx="11127">1.3999999999999999</cx:pt>
          <cx:pt idx="11128">1.3999999999999999</cx:pt>
          <cx:pt idx="11129">1.3999999999999999</cx:pt>
          <cx:pt idx="11130">1.3999999999999999</cx:pt>
          <cx:pt idx="11131">1.3999999999999999</cx:pt>
          <cx:pt idx="11132">1.3999999999999999</cx:pt>
          <cx:pt idx="11133">1.3999999999999999</cx:pt>
          <cx:pt idx="11134">1.3999999999999999</cx:pt>
          <cx:pt idx="11135">1.3999999999999999</cx:pt>
          <cx:pt idx="11136">1.3999999999999999</cx:pt>
          <cx:pt idx="11137">1.3999999999999999</cx:pt>
          <cx:pt idx="11138">1.3999999999999999</cx:pt>
          <cx:pt idx="11139">1.3999999999999999</cx:pt>
          <cx:pt idx="11140">1.3999999999999999</cx:pt>
          <cx:pt idx="11141">1.3999999999999999</cx:pt>
          <cx:pt idx="11142">1.3999999999999999</cx:pt>
          <cx:pt idx="11143">1.3999999999999999</cx:pt>
          <cx:pt idx="11144">1.3999999999999999</cx:pt>
          <cx:pt idx="11145">1.3999999999999999</cx:pt>
          <cx:pt idx="11146">1.3999999999999999</cx:pt>
          <cx:pt idx="11147">1.3999999999999999</cx:pt>
          <cx:pt idx="11148">1.3999999999999999</cx:pt>
          <cx:pt idx="11149">1.3999999999999999</cx:pt>
          <cx:pt idx="11150">1.3999999999999999</cx:pt>
          <cx:pt idx="11151">1.3999999999999999</cx:pt>
          <cx:pt idx="11152">1.3999999999999999</cx:pt>
          <cx:pt idx="11153">1.3999999999999999</cx:pt>
          <cx:pt idx="11154">1.3999999999999999</cx:pt>
          <cx:pt idx="11155">1.3999999999999999</cx:pt>
          <cx:pt idx="11156">1.3999999999999999</cx:pt>
          <cx:pt idx="11157">1.3999999999999999</cx:pt>
          <cx:pt idx="11158">1.3999999999999999</cx:pt>
          <cx:pt idx="11159">1.3999999999999999</cx:pt>
          <cx:pt idx="11160">1.3999999999999999</cx:pt>
          <cx:pt idx="11161">1.3999999999999999</cx:pt>
          <cx:pt idx="11162">1.3999999999999999</cx:pt>
          <cx:pt idx="11163">1.3999999999999999</cx:pt>
          <cx:pt idx="11164">1.3999999999999999</cx:pt>
          <cx:pt idx="11165">1.3999999999999999</cx:pt>
          <cx:pt idx="11166">1.3999999999999999</cx:pt>
          <cx:pt idx="11167">1.3999999999999999</cx:pt>
          <cx:pt idx="11168">1.3999999999999999</cx:pt>
          <cx:pt idx="11169">1.3999999999999999</cx:pt>
          <cx:pt idx="11170">1.3999999999999999</cx:pt>
          <cx:pt idx="11171">1.3999999999999999</cx:pt>
          <cx:pt idx="11172">1.3999999999999999</cx:pt>
          <cx:pt idx="11173">1.3999999999999999</cx:pt>
          <cx:pt idx="11174">1.3999999999999999</cx:pt>
          <cx:pt idx="11175">1.3999999999999999</cx:pt>
          <cx:pt idx="11176">1.3999999999999999</cx:pt>
          <cx:pt idx="11177">1.3999999999999999</cx:pt>
          <cx:pt idx="11178">1.3999999999999999</cx:pt>
          <cx:pt idx="11179">1.3999999999999999</cx:pt>
          <cx:pt idx="11180">1.3999999999999999</cx:pt>
          <cx:pt idx="11181">1.3999999999999999</cx:pt>
          <cx:pt idx="11182">1.3999999999999999</cx:pt>
          <cx:pt idx="11183">1.3999999999999999</cx:pt>
          <cx:pt idx="11184">1.3999999999999999</cx:pt>
          <cx:pt idx="11185">1.3999999999999999</cx:pt>
          <cx:pt idx="11186">1.3999999999999999</cx:pt>
          <cx:pt idx="11187">1.3999999999999999</cx:pt>
          <cx:pt idx="11188">1.3999999999999999</cx:pt>
          <cx:pt idx="11189">1.3999999999999999</cx:pt>
          <cx:pt idx="11190">1.3999999999999999</cx:pt>
          <cx:pt idx="11191">1.3999999999999999</cx:pt>
          <cx:pt idx="11192">1.3999999999999999</cx:pt>
          <cx:pt idx="11193">1.3999999999999999</cx:pt>
          <cx:pt idx="11194">1.3999999999999999</cx:pt>
          <cx:pt idx="11195">1.3999999999999999</cx:pt>
          <cx:pt idx="11196">1.3999999999999999</cx:pt>
          <cx:pt idx="11197">1.3999999999999999</cx:pt>
          <cx:pt idx="11198">1.3999999999999999</cx:pt>
          <cx:pt idx="11199">1.3999999999999999</cx:pt>
          <cx:pt idx="11200">1.3999999999999999</cx:pt>
          <cx:pt idx="11201">1.3999999999999999</cx:pt>
          <cx:pt idx="11202">1.3999999999999999</cx:pt>
          <cx:pt idx="11203">1.3999999999999999</cx:pt>
          <cx:pt idx="11204">1.3999999999999999</cx:pt>
          <cx:pt idx="11205">1.3999999999999999</cx:pt>
          <cx:pt idx="11206">1.3999999999999999</cx:pt>
          <cx:pt idx="11207">1.3999999999999999</cx:pt>
          <cx:pt idx="11208">1.3999999999999999</cx:pt>
          <cx:pt idx="11209">1.3999999999999999</cx:pt>
          <cx:pt idx="11210">1.3999999999999999</cx:pt>
          <cx:pt idx="11211">1.3999999999999999</cx:pt>
          <cx:pt idx="11212">1.3999999999999999</cx:pt>
          <cx:pt idx="11213">1.3999999999999999</cx:pt>
          <cx:pt idx="11214">1.3999999999999999</cx:pt>
          <cx:pt idx="11215">1.3999999999999999</cx:pt>
          <cx:pt idx="11216">1.3999999999999999</cx:pt>
          <cx:pt idx="11217">1.3999999999999999</cx:pt>
          <cx:pt idx="11218">1.3999999999999999</cx:pt>
          <cx:pt idx="11219">1.3999999999999999</cx:pt>
          <cx:pt idx="11220">1.3999999999999999</cx:pt>
          <cx:pt idx="11221">1.3999999999999999</cx:pt>
          <cx:pt idx="11222">1.3999999999999999</cx:pt>
          <cx:pt idx="11223">1.3999999999999999</cx:pt>
          <cx:pt idx="11224">1.3999999999999999</cx:pt>
          <cx:pt idx="11225">1.3999999999999999</cx:pt>
          <cx:pt idx="11226">1.3999999999999999</cx:pt>
          <cx:pt idx="11227">1.3999999999999999</cx:pt>
          <cx:pt idx="11228">1.3999999999999999</cx:pt>
          <cx:pt idx="11229">1.3999999999999999</cx:pt>
          <cx:pt idx="11230">1.3999999999999999</cx:pt>
          <cx:pt idx="11231">1.3999999999999999</cx:pt>
          <cx:pt idx="11232">1.3999999999999999</cx:pt>
          <cx:pt idx="11233">1.3999999999999999</cx:pt>
          <cx:pt idx="11234">1.3999999999999999</cx:pt>
          <cx:pt idx="11235">1.3999999999999999</cx:pt>
          <cx:pt idx="11236">1.3999999999999999</cx:pt>
          <cx:pt idx="11237">1.3999999999999999</cx:pt>
          <cx:pt idx="11238">1.3999999999999999</cx:pt>
          <cx:pt idx="11239">1.3999999999999999</cx:pt>
          <cx:pt idx="11240">1.3999999999999999</cx:pt>
          <cx:pt idx="11241">1.3999999999999999</cx:pt>
          <cx:pt idx="11242">1.3999999999999999</cx:pt>
          <cx:pt idx="11243">1.3999999999999999</cx:pt>
          <cx:pt idx="11244">1.3999999999999999</cx:pt>
          <cx:pt idx="11245">1.3999999999999999</cx:pt>
          <cx:pt idx="11246">1.3999999999999999</cx:pt>
          <cx:pt idx="11247">1.3999999999999999</cx:pt>
          <cx:pt idx="11248">1.3999999999999999</cx:pt>
          <cx:pt idx="11249">1.3999999999999999</cx:pt>
          <cx:pt idx="11250">1.3999999999999999</cx:pt>
          <cx:pt idx="11251">1.3999999999999999</cx:pt>
          <cx:pt idx="11252">1.3999999999999999</cx:pt>
          <cx:pt idx="11253">1.3999999999999999</cx:pt>
          <cx:pt idx="11254">1.3999999999999999</cx:pt>
          <cx:pt idx="11255">1.3999999999999999</cx:pt>
          <cx:pt idx="11256">1.3999999999999999</cx:pt>
          <cx:pt idx="11257">1.3999999999999999</cx:pt>
          <cx:pt idx="11258">1.3999999999999999</cx:pt>
          <cx:pt idx="11259">1.3999999999999999</cx:pt>
          <cx:pt idx="11260">1.3999999999999999</cx:pt>
          <cx:pt idx="11261">1.3999999999999999</cx:pt>
          <cx:pt idx="11262">1.3999999999999999</cx:pt>
          <cx:pt idx="11263">1.3999999999999999</cx:pt>
          <cx:pt idx="11264">1.3999999999999999</cx:pt>
          <cx:pt idx="11265">1.3999999999999999</cx:pt>
          <cx:pt idx="11266">1.3999999999999999</cx:pt>
          <cx:pt idx="11267">1.3999999999999999</cx:pt>
          <cx:pt idx="11268">1.3999999999999999</cx:pt>
          <cx:pt idx="11269">1.3999999999999999</cx:pt>
          <cx:pt idx="11270">1.3999999999999999</cx:pt>
          <cx:pt idx="11271">1.3999999999999999</cx:pt>
          <cx:pt idx="11272">1.3999999999999999</cx:pt>
          <cx:pt idx="11273">1.3999999999999999</cx:pt>
          <cx:pt idx="11274">1.3999999999999999</cx:pt>
          <cx:pt idx="11275">1.3999999999999999</cx:pt>
          <cx:pt idx="11276">1.3999999999999999</cx:pt>
          <cx:pt idx="11277">1.3999999999999999</cx:pt>
          <cx:pt idx="11278">1.3999999999999999</cx:pt>
          <cx:pt idx="11279">1.3999999999999999</cx:pt>
          <cx:pt idx="11280">1.3999999999999999</cx:pt>
          <cx:pt idx="11281">1.3999999999999999</cx:pt>
          <cx:pt idx="11282">1.3999999999999999</cx:pt>
          <cx:pt idx="11283">1.3999999999999999</cx:pt>
          <cx:pt idx="11284">1.3999999999999999</cx:pt>
          <cx:pt idx="11285">1.3999999999999999</cx:pt>
          <cx:pt idx="11286">1.3999999999999999</cx:pt>
          <cx:pt idx="11287">1.3999999999999999</cx:pt>
          <cx:pt idx="11288">1.3999999999999999</cx:pt>
          <cx:pt idx="11289">1.3999999999999999</cx:pt>
          <cx:pt idx="11290">1.3999999999999999</cx:pt>
          <cx:pt idx="11291">1.3999999999999999</cx:pt>
          <cx:pt idx="11292">1.3999999999999999</cx:pt>
          <cx:pt idx="11293">1.3999999999999999</cx:pt>
          <cx:pt idx="11294">1.3999999999999999</cx:pt>
          <cx:pt idx="11295">1.3999999999999999</cx:pt>
          <cx:pt idx="11296">1.3999999999999999</cx:pt>
          <cx:pt idx="11297">1.3999999999999999</cx:pt>
          <cx:pt idx="11298">1.3999999999999999</cx:pt>
          <cx:pt idx="11299">1.3999999999999999</cx:pt>
          <cx:pt idx="11300">1.3999999999999999</cx:pt>
          <cx:pt idx="11301">1.3999999999999999</cx:pt>
          <cx:pt idx="11302">1.3999999999999999</cx:pt>
          <cx:pt idx="11303">1.3999999999999999</cx:pt>
          <cx:pt idx="11304">1.3999999999999999</cx:pt>
          <cx:pt idx="11305">1.3999999999999999</cx:pt>
          <cx:pt idx="11306">1.3999999999999999</cx:pt>
          <cx:pt idx="11307">1.3999999999999999</cx:pt>
          <cx:pt idx="11308">1.3999999999999999</cx:pt>
          <cx:pt idx="11309">1.3999999999999999</cx:pt>
          <cx:pt idx="11310">1.3999999999999999</cx:pt>
          <cx:pt idx="11311">1.3999999999999999</cx:pt>
          <cx:pt idx="11312">1.3999999999999999</cx:pt>
          <cx:pt idx="11313">1.3999999999999999</cx:pt>
          <cx:pt idx="11314">1.3999999999999999</cx:pt>
          <cx:pt idx="11315">1.3999999999999999</cx:pt>
          <cx:pt idx="11316">1.3999999999999999</cx:pt>
          <cx:pt idx="11317">1.3999999999999999</cx:pt>
          <cx:pt idx="11318">1.3999999999999999</cx:pt>
          <cx:pt idx="11319">1.3999999999999999</cx:pt>
          <cx:pt idx="11320">1.3999999999999999</cx:pt>
          <cx:pt idx="11321">1.3999999999999999</cx:pt>
          <cx:pt idx="11322">1.3999999999999999</cx:pt>
          <cx:pt idx="11323">1.3999999999999999</cx:pt>
          <cx:pt idx="11324">1.3999999999999999</cx:pt>
          <cx:pt idx="11325">1.3999999999999999</cx:pt>
          <cx:pt idx="11326">1.3999999999999999</cx:pt>
          <cx:pt idx="11327">1.3999999999999999</cx:pt>
          <cx:pt idx="11328">1.3999999999999999</cx:pt>
          <cx:pt idx="11329">1.3999999999999999</cx:pt>
          <cx:pt idx="11330">1.3999999999999999</cx:pt>
          <cx:pt idx="11331">1.3999999999999999</cx:pt>
          <cx:pt idx="11332">1.3999999999999999</cx:pt>
          <cx:pt idx="11333">1.3999999999999999</cx:pt>
          <cx:pt idx="11334">1.3999999999999999</cx:pt>
          <cx:pt idx="11335">1.3999999999999999</cx:pt>
          <cx:pt idx="11336">1.3999999999999999</cx:pt>
          <cx:pt idx="11337">1.3999999999999999</cx:pt>
          <cx:pt idx="11338">1.3999999999999999</cx:pt>
          <cx:pt idx="11339">1.3999999999999999</cx:pt>
          <cx:pt idx="11340">1.3999999999999999</cx:pt>
          <cx:pt idx="11341">1.3999999999999999</cx:pt>
          <cx:pt idx="11342">1.3999999999999999</cx:pt>
          <cx:pt idx="11343">1.3999999999999999</cx:pt>
          <cx:pt idx="11344">1.3999999999999999</cx:pt>
          <cx:pt idx="11345">1.3999999999999999</cx:pt>
          <cx:pt idx="11346">1.3999999999999999</cx:pt>
          <cx:pt idx="11347">1.3999999999999999</cx:pt>
          <cx:pt idx="11348">1.3999999999999999</cx:pt>
          <cx:pt idx="11349">1.3999999999999999</cx:pt>
          <cx:pt idx="11350">1.3999999999999999</cx:pt>
          <cx:pt idx="11351">1.3999999999999999</cx:pt>
          <cx:pt idx="11352">1.3999999999999999</cx:pt>
          <cx:pt idx="11353">1.3999999999999999</cx:pt>
          <cx:pt idx="11354">1.3999999999999999</cx:pt>
          <cx:pt idx="11355">1.3999999999999999</cx:pt>
          <cx:pt idx="11356">1.3999999999999999</cx:pt>
          <cx:pt idx="11357">1.3999999999999999</cx:pt>
          <cx:pt idx="11358">1.3999999999999999</cx:pt>
          <cx:pt idx="11359">1.3999999999999999</cx:pt>
          <cx:pt idx="11360">1.3999999999999999</cx:pt>
          <cx:pt idx="11361">1.3999999999999999</cx:pt>
          <cx:pt idx="11362">1.3999999999999999</cx:pt>
          <cx:pt idx="11363">1.3999999999999999</cx:pt>
          <cx:pt idx="11364">1.3999999999999999</cx:pt>
          <cx:pt idx="11365">1.3999999999999999</cx:pt>
          <cx:pt idx="11366">1.3999999999999999</cx:pt>
          <cx:pt idx="11367">1.3999999999999999</cx:pt>
          <cx:pt idx="11368">1.3999999999999999</cx:pt>
          <cx:pt idx="11369">1.3999999999999999</cx:pt>
          <cx:pt idx="11370">1.3999999999999999</cx:pt>
          <cx:pt idx="11371">1.3999999999999999</cx:pt>
          <cx:pt idx="11372">1.3999999999999999</cx:pt>
          <cx:pt idx="11373">1.3999999999999999</cx:pt>
          <cx:pt idx="11374">1.3999999999999999</cx:pt>
          <cx:pt idx="11375">1.3999999999999999</cx:pt>
          <cx:pt idx="11376">1.3999999999999999</cx:pt>
          <cx:pt idx="11377">1.3999999999999999</cx:pt>
          <cx:pt idx="11378">1.3999999999999999</cx:pt>
          <cx:pt idx="11379">1.3999999999999999</cx:pt>
          <cx:pt idx="11380">1.3999999999999999</cx:pt>
          <cx:pt idx="11381">1.3999999999999999</cx:pt>
          <cx:pt idx="11382">1.3999999999999999</cx:pt>
          <cx:pt idx="11383">1.3999999999999999</cx:pt>
          <cx:pt idx="11384">1.3999999999999999</cx:pt>
          <cx:pt idx="11385">1.3999999999999999</cx:pt>
          <cx:pt idx="11386">1.3999999999999999</cx:pt>
          <cx:pt idx="11387">1.3999999999999999</cx:pt>
          <cx:pt idx="11388">1.3999999999999999</cx:pt>
          <cx:pt idx="11389">1.3999999999999999</cx:pt>
          <cx:pt idx="11390">1.3999999999999999</cx:pt>
          <cx:pt idx="11391">1.3999999999999999</cx:pt>
          <cx:pt idx="11392">1.3999999999999999</cx:pt>
          <cx:pt idx="11393">1.3999999999999999</cx:pt>
          <cx:pt idx="11394">1.3999999999999999</cx:pt>
          <cx:pt idx="11395">1.3999999999999999</cx:pt>
          <cx:pt idx="11396">1.3999999999999999</cx:pt>
          <cx:pt idx="11397">1.3999999999999999</cx:pt>
          <cx:pt idx="11398">1.3999999999999999</cx:pt>
          <cx:pt idx="11399">1.3999999999999999</cx:pt>
          <cx:pt idx="11400">1.3999999999999999</cx:pt>
          <cx:pt idx="11401">1.3999999999999999</cx:pt>
          <cx:pt idx="11402">1.3999999999999999</cx:pt>
          <cx:pt idx="11403">1.3999999999999999</cx:pt>
          <cx:pt idx="11404">1.3999999999999999</cx:pt>
          <cx:pt idx="11405">1.3999999999999999</cx:pt>
          <cx:pt idx="11406">1.3999999999999999</cx:pt>
          <cx:pt idx="11407">1.3999999999999999</cx:pt>
          <cx:pt idx="11408">1.3999999999999999</cx:pt>
          <cx:pt idx="11409">1.3999999999999999</cx:pt>
          <cx:pt idx="11410">1.3999999999999999</cx:pt>
          <cx:pt idx="11411">1.3999999999999999</cx:pt>
          <cx:pt idx="11412">1.3999999999999999</cx:pt>
          <cx:pt idx="11413">1.3999999999999999</cx:pt>
          <cx:pt idx="11414">1.3999999999999999</cx:pt>
          <cx:pt idx="11415">1.3999999999999999</cx:pt>
          <cx:pt idx="11416">1.3999999999999999</cx:pt>
          <cx:pt idx="11417">1.3999999999999999</cx:pt>
          <cx:pt idx="11418">1.3999999999999999</cx:pt>
          <cx:pt idx="11419">1.3999999999999999</cx:pt>
          <cx:pt idx="11420">1.3999999999999999</cx:pt>
          <cx:pt idx="11421">1.3999999999999999</cx:pt>
          <cx:pt idx="11422">1.3999999999999999</cx:pt>
          <cx:pt idx="11423">1.3999999999999999</cx:pt>
          <cx:pt idx="11424">1.3999999999999999</cx:pt>
          <cx:pt idx="11425">1.3999999999999999</cx:pt>
          <cx:pt idx="11426">1.3999999999999999</cx:pt>
          <cx:pt idx="11427">1.3999999999999999</cx:pt>
          <cx:pt idx="11428">1.3999999999999999</cx:pt>
          <cx:pt idx="11429">1.3999999999999999</cx:pt>
          <cx:pt idx="11430">1.3999999999999999</cx:pt>
          <cx:pt idx="11431">1.3999999999999999</cx:pt>
          <cx:pt idx="11432">1.3999999999999999</cx:pt>
          <cx:pt idx="11433">1.3999999999999999</cx:pt>
          <cx:pt idx="11434">1.3999999999999999</cx:pt>
          <cx:pt idx="11435">1.3999999999999999</cx:pt>
          <cx:pt idx="11436">1.3999999999999999</cx:pt>
          <cx:pt idx="11437">1.3999999999999999</cx:pt>
          <cx:pt idx="11438">1.3999999999999999</cx:pt>
          <cx:pt idx="11439">1.3999999999999999</cx:pt>
          <cx:pt idx="11440">1.3999999999999999</cx:pt>
          <cx:pt idx="11441">1.3999999999999999</cx:pt>
          <cx:pt idx="11442">1.3999999999999999</cx:pt>
          <cx:pt idx="11443">1.3999999999999999</cx:pt>
          <cx:pt idx="11444">1.3999999999999999</cx:pt>
          <cx:pt idx="11445">1.3999999999999999</cx:pt>
          <cx:pt idx="11446">1.3999999999999999</cx:pt>
          <cx:pt idx="11447">1.3999999999999999</cx:pt>
          <cx:pt idx="11448">1.3999999999999999</cx:pt>
          <cx:pt idx="11449">1.3999999999999999</cx:pt>
          <cx:pt idx="11450">1.3999999999999999</cx:pt>
          <cx:pt idx="11451">1.3999999999999999</cx:pt>
          <cx:pt idx="11452">1.3999999999999999</cx:pt>
          <cx:pt idx="11453">1.3999999999999999</cx:pt>
          <cx:pt idx="11454">1.3999999999999999</cx:pt>
          <cx:pt idx="11455">1.3999999999999999</cx:pt>
          <cx:pt idx="11456">1.3999999999999999</cx:pt>
          <cx:pt idx="11457">1.3999999999999999</cx:pt>
          <cx:pt idx="11458">1.3999999999999999</cx:pt>
          <cx:pt idx="11459">1.3999999999999999</cx:pt>
          <cx:pt idx="11460">1.3999999999999999</cx:pt>
          <cx:pt idx="11461">1.3999999999999999</cx:pt>
          <cx:pt idx="11462">1.3999999999999999</cx:pt>
          <cx:pt idx="11463">1.3999999999999999</cx:pt>
          <cx:pt idx="11464">1.3999999999999999</cx:pt>
          <cx:pt idx="11465">1.3999999999999999</cx:pt>
          <cx:pt idx="11466">1.3999999999999999</cx:pt>
          <cx:pt idx="11467">1.3999999999999999</cx:pt>
          <cx:pt idx="11468">1.3999999999999999</cx:pt>
          <cx:pt idx="11469">1.3999999999999999</cx:pt>
          <cx:pt idx="11470">1.3999999999999999</cx:pt>
          <cx:pt idx="11471">1.3999999999999999</cx:pt>
          <cx:pt idx="11472">1.3999999999999999</cx:pt>
          <cx:pt idx="11473">1.3999999999999999</cx:pt>
          <cx:pt idx="11474">1.3999999999999999</cx:pt>
          <cx:pt idx="11475">1.3999999999999999</cx:pt>
          <cx:pt idx="11476">1.3999999999999999</cx:pt>
          <cx:pt idx="11477">1.3999999999999999</cx:pt>
          <cx:pt idx="11478">1.3999999999999999</cx:pt>
          <cx:pt idx="11479">1.3999999999999999</cx:pt>
          <cx:pt idx="11480">1.3999999999999999</cx:pt>
          <cx:pt idx="11481">1.3999999999999999</cx:pt>
          <cx:pt idx="11482">1.3999999999999999</cx:pt>
          <cx:pt idx="11483">1.3999999999999999</cx:pt>
          <cx:pt idx="11484">1.3999999999999999</cx:pt>
          <cx:pt idx="11485">1.3999999999999999</cx:pt>
          <cx:pt idx="11486">1.3999999999999999</cx:pt>
          <cx:pt idx="11487">1.3999999999999999</cx:pt>
          <cx:pt idx="11488">1.3999999999999999</cx:pt>
          <cx:pt idx="11489">1.3999999999999999</cx:pt>
          <cx:pt idx="11490">1.3999999999999999</cx:pt>
          <cx:pt idx="11491">1.3999999999999999</cx:pt>
          <cx:pt idx="11492">1.3999999999999999</cx:pt>
          <cx:pt idx="11493">1.3999999999999999</cx:pt>
          <cx:pt idx="11494">1.3999999999999999</cx:pt>
          <cx:pt idx="11495">1.3999999999999999</cx:pt>
          <cx:pt idx="11496">1.3999999999999999</cx:pt>
          <cx:pt idx="11497">1.3999999999999999</cx:pt>
          <cx:pt idx="11498">1.3999999999999999</cx:pt>
          <cx:pt idx="11499">1.3999999999999999</cx:pt>
          <cx:pt idx="11500">1.3999999999999999</cx:pt>
          <cx:pt idx="11501">1.3999999999999999</cx:pt>
          <cx:pt idx="11502">1.3999999999999999</cx:pt>
          <cx:pt idx="11503">1.3999999999999999</cx:pt>
          <cx:pt idx="11504">1.3999999999999999</cx:pt>
          <cx:pt idx="11505">1.3999999999999999</cx:pt>
          <cx:pt idx="11506">1.3999999999999999</cx:pt>
          <cx:pt idx="11507">1.3999999999999999</cx:pt>
          <cx:pt idx="11508">1.3999999999999999</cx:pt>
          <cx:pt idx="11509">1.3999999999999999</cx:pt>
          <cx:pt idx="11510">1.3999999999999999</cx:pt>
          <cx:pt idx="11511">1.3999999999999999</cx:pt>
          <cx:pt idx="11512">1.3999999999999999</cx:pt>
          <cx:pt idx="11513">1.3999999999999999</cx:pt>
          <cx:pt idx="11514">1.3999999999999999</cx:pt>
          <cx:pt idx="11515">1.3999999999999999</cx:pt>
          <cx:pt idx="11516">1.3999999999999999</cx:pt>
          <cx:pt idx="11517">1.3999999999999999</cx:pt>
          <cx:pt idx="11518">1.3999999999999999</cx:pt>
          <cx:pt idx="11519">1.3999999999999999</cx:pt>
          <cx:pt idx="11520">1.3999999999999999</cx:pt>
          <cx:pt idx="11521">1.3999999999999999</cx:pt>
          <cx:pt idx="11522">1.3999999999999999</cx:pt>
          <cx:pt idx="11523">1.3999999999999999</cx:pt>
          <cx:pt idx="11524">1.3999999999999999</cx:pt>
          <cx:pt idx="11525">1.3999999999999999</cx:pt>
          <cx:pt idx="11526">1.3999999999999999</cx:pt>
          <cx:pt idx="11527">1.3999999999999999</cx:pt>
          <cx:pt idx="11528">1.3999999999999999</cx:pt>
          <cx:pt idx="11529">1.3999999999999999</cx:pt>
          <cx:pt idx="11530">1.3999999999999999</cx:pt>
          <cx:pt idx="11531">1.3999999999999999</cx:pt>
          <cx:pt idx="11532">1.3999999999999999</cx:pt>
          <cx:pt idx="11533">1.3999999999999999</cx:pt>
          <cx:pt idx="11534">1.3999999999999999</cx:pt>
          <cx:pt idx="11535">1.3999999999999999</cx:pt>
          <cx:pt idx="11536">1.3999999999999999</cx:pt>
          <cx:pt idx="11537">1.3999999999999999</cx:pt>
          <cx:pt idx="11538">1.3999999999999999</cx:pt>
          <cx:pt idx="11539">1.3999999999999999</cx:pt>
          <cx:pt idx="11540">1.3999999999999999</cx:pt>
          <cx:pt idx="11541">1.3999999999999999</cx:pt>
          <cx:pt idx="11542">1.3999999999999999</cx:pt>
          <cx:pt idx="11543">1.3999999999999999</cx:pt>
          <cx:pt idx="11544">1.3999999999999999</cx:pt>
          <cx:pt idx="11545">1.3999999999999999</cx:pt>
          <cx:pt idx="11546">1.3999999999999999</cx:pt>
          <cx:pt idx="11547">1.3999999999999999</cx:pt>
          <cx:pt idx="11548">1.3999999999999999</cx:pt>
          <cx:pt idx="11549">1.3999999999999999</cx:pt>
          <cx:pt idx="11550">1.3999999999999999</cx:pt>
          <cx:pt idx="11551">1.3999999999999999</cx:pt>
          <cx:pt idx="11552">1.3999999999999999</cx:pt>
          <cx:pt idx="11553">1.3999999999999999</cx:pt>
          <cx:pt idx="11554">1.3999999999999999</cx:pt>
          <cx:pt idx="11555">1.3999999999999999</cx:pt>
          <cx:pt idx="11556">1.3999999999999999</cx:pt>
          <cx:pt idx="11557">1.3999999999999999</cx:pt>
          <cx:pt idx="11558">1.3999999999999999</cx:pt>
          <cx:pt idx="11559">1.3999999999999999</cx:pt>
          <cx:pt idx="11560">1.3999999999999999</cx:pt>
          <cx:pt idx="11561">1.3999999999999999</cx:pt>
          <cx:pt idx="11562">1.3999999999999999</cx:pt>
          <cx:pt idx="11563">1.3999999999999999</cx:pt>
          <cx:pt idx="11564">1.3999999999999999</cx:pt>
          <cx:pt idx="11565">1.3999999999999999</cx:pt>
          <cx:pt idx="11566">1.3999999999999999</cx:pt>
          <cx:pt idx="11567">1.3999999999999999</cx:pt>
          <cx:pt idx="11568">1.3999999999999999</cx:pt>
          <cx:pt idx="11569">1.3999999999999999</cx:pt>
          <cx:pt idx="11570">1.3999999999999999</cx:pt>
          <cx:pt idx="11571">1.3999999999999999</cx:pt>
          <cx:pt idx="11572">1.3999999999999999</cx:pt>
          <cx:pt idx="11573">1.3999999999999999</cx:pt>
          <cx:pt idx="11574">1.3999999999999999</cx:pt>
          <cx:pt idx="11575">1.3999999999999999</cx:pt>
          <cx:pt idx="11576">1.3999999999999999</cx:pt>
          <cx:pt idx="11577">1.3999999999999999</cx:pt>
          <cx:pt idx="11578">1.3999999999999999</cx:pt>
          <cx:pt idx="11579">1.3999999999999999</cx:pt>
          <cx:pt idx="11580">1.3999999999999999</cx:pt>
          <cx:pt idx="11581">1.3999999999999999</cx:pt>
          <cx:pt idx="11582">1.3999999999999999</cx:pt>
          <cx:pt idx="11583">1.3999999999999999</cx:pt>
          <cx:pt idx="11584">1.3999999999999999</cx:pt>
          <cx:pt idx="11585">1.3999999999999999</cx:pt>
          <cx:pt idx="11586">1.3999999999999999</cx:pt>
          <cx:pt idx="11587">1.3999999999999999</cx:pt>
          <cx:pt idx="11588">1.3999999999999999</cx:pt>
          <cx:pt idx="11589">1.3999999999999999</cx:pt>
          <cx:pt idx="11590">1.3999999999999999</cx:pt>
          <cx:pt idx="11591">1.3999999999999999</cx:pt>
          <cx:pt idx="11592">1.3999999999999999</cx:pt>
          <cx:pt idx="11593">1.3999999999999999</cx:pt>
          <cx:pt idx="11594">1.3999999999999999</cx:pt>
          <cx:pt idx="11595">1.3999999999999999</cx:pt>
          <cx:pt idx="11596">1.3999999999999999</cx:pt>
          <cx:pt idx="11597">1.3999999999999999</cx:pt>
          <cx:pt idx="11598">1.3999999999999999</cx:pt>
          <cx:pt idx="11599">1.3999999999999999</cx:pt>
          <cx:pt idx="11600">1.3999999999999999</cx:pt>
          <cx:pt idx="11601">1.3999999999999999</cx:pt>
          <cx:pt idx="11602">1.3999999999999999</cx:pt>
          <cx:pt idx="11603">1.3999999999999999</cx:pt>
          <cx:pt idx="11604">1.3999999999999999</cx:pt>
          <cx:pt idx="11605">1.3999999999999999</cx:pt>
          <cx:pt idx="11606">1.3999999999999999</cx:pt>
          <cx:pt idx="11607">1.3999999999999999</cx:pt>
          <cx:pt idx="11608">1.3999999999999999</cx:pt>
          <cx:pt idx="11609">1.3999999999999999</cx:pt>
          <cx:pt idx="11610">1.3999999999999999</cx:pt>
          <cx:pt idx="11611">1.3999999999999999</cx:pt>
          <cx:pt idx="11612">1.3999999999999999</cx:pt>
          <cx:pt idx="11613">1.3999999999999999</cx:pt>
          <cx:pt idx="11614">1.3999999999999999</cx:pt>
          <cx:pt idx="11615">1.3999999999999999</cx:pt>
          <cx:pt idx="11616">1.3999999999999999</cx:pt>
          <cx:pt idx="11617">1.3999999999999999</cx:pt>
          <cx:pt idx="11618">1.3999999999999999</cx:pt>
          <cx:pt idx="11619">1.3999999999999999</cx:pt>
          <cx:pt idx="11620">1.3999999999999999</cx:pt>
          <cx:pt idx="11621">1.3999999999999999</cx:pt>
          <cx:pt idx="11622">1.3999999999999999</cx:pt>
          <cx:pt idx="11623">1.3999999999999999</cx:pt>
          <cx:pt idx="11624">1.3999999999999999</cx:pt>
          <cx:pt idx="11625">1.3999999999999999</cx:pt>
          <cx:pt idx="11626">1.3999999999999999</cx:pt>
          <cx:pt idx="11627">1.3999999999999999</cx:pt>
          <cx:pt idx="11628">1.3999999999999999</cx:pt>
          <cx:pt idx="11629">1.3999999999999999</cx:pt>
          <cx:pt idx="11630">1.3999999999999999</cx:pt>
          <cx:pt idx="11631">1.3999999999999999</cx:pt>
          <cx:pt idx="11632">1.3999999999999999</cx:pt>
          <cx:pt idx="11633">1.3999999999999999</cx:pt>
          <cx:pt idx="11634">1.3999999999999999</cx:pt>
          <cx:pt idx="11635">1.3999999999999999</cx:pt>
          <cx:pt idx="11636">1.3999999999999999</cx:pt>
          <cx:pt idx="11637">1.3999999999999999</cx:pt>
          <cx:pt idx="11638">1.3999999999999999</cx:pt>
          <cx:pt idx="11639">1.3999999999999999</cx:pt>
          <cx:pt idx="11640">1.3999999999999999</cx:pt>
          <cx:pt idx="11641">1.3999999999999999</cx:pt>
          <cx:pt idx="11642">1.3999999999999999</cx:pt>
          <cx:pt idx="11643">1.3999999999999999</cx:pt>
          <cx:pt idx="11644">1.3999999999999999</cx:pt>
          <cx:pt idx="11645">1.3999999999999999</cx:pt>
          <cx:pt idx="11646">1.3999999999999999</cx:pt>
          <cx:pt idx="11647">1.3999999999999999</cx:pt>
          <cx:pt idx="11648">1.3999999999999999</cx:pt>
          <cx:pt idx="11649">1.3999999999999999</cx:pt>
          <cx:pt idx="11650">1.3999999999999999</cx:pt>
          <cx:pt idx="11651">1.3999999999999999</cx:pt>
          <cx:pt idx="11652">1.3999999999999999</cx:pt>
          <cx:pt idx="11653">1.3999999999999999</cx:pt>
          <cx:pt idx="11654">1.3999999999999999</cx:pt>
          <cx:pt idx="11655">1.3999999999999999</cx:pt>
          <cx:pt idx="11656">1.3999999999999999</cx:pt>
          <cx:pt idx="11657">1.3999999999999999</cx:pt>
          <cx:pt idx="11658">1.3999999999999999</cx:pt>
          <cx:pt idx="11659">1.3999999999999999</cx:pt>
          <cx:pt idx="11660">1.3999999999999999</cx:pt>
          <cx:pt idx="11661">1.3999999999999999</cx:pt>
          <cx:pt idx="11662">1.3999999999999999</cx:pt>
          <cx:pt idx="11663">1.3999999999999999</cx:pt>
          <cx:pt idx="11664">1.3999999999999999</cx:pt>
          <cx:pt idx="11665">1.3999999999999999</cx:pt>
          <cx:pt idx="11666">1.3999999999999999</cx:pt>
          <cx:pt idx="11667">1.3999999999999999</cx:pt>
          <cx:pt idx="11668">1.3999999999999999</cx:pt>
          <cx:pt idx="11669">1.3999999999999999</cx:pt>
          <cx:pt idx="11670">1.3999999999999999</cx:pt>
          <cx:pt idx="11671">1.3999999999999999</cx:pt>
          <cx:pt idx="11672">1.3999999999999999</cx:pt>
          <cx:pt idx="11673">1.3999999999999999</cx:pt>
          <cx:pt idx="11674">1.3999999999999999</cx:pt>
          <cx:pt idx="11675">1.3999999999999999</cx:pt>
          <cx:pt idx="11676">1.3999999999999999</cx:pt>
          <cx:pt idx="11677">1.3999999999999999</cx:pt>
          <cx:pt idx="11678">1.3999999999999999</cx:pt>
          <cx:pt idx="11679">1.3999999999999999</cx:pt>
          <cx:pt idx="11680">1.3999999999999999</cx:pt>
          <cx:pt idx="11681">1.3999999999999999</cx:pt>
          <cx:pt idx="11682">1.3999999999999999</cx:pt>
          <cx:pt idx="11683">1.3999999999999999</cx:pt>
          <cx:pt idx="11684">1.3999999999999999</cx:pt>
          <cx:pt idx="11685">1.3999999999999999</cx:pt>
          <cx:pt idx="11686">1.3999999999999999</cx:pt>
          <cx:pt idx="11687">1.3999999999999999</cx:pt>
          <cx:pt idx="11688">1.3999999999999999</cx:pt>
          <cx:pt idx="11689">1.3999999999999999</cx:pt>
          <cx:pt idx="11690">1.3999999999999999</cx:pt>
          <cx:pt idx="11691">1.3999999999999999</cx:pt>
          <cx:pt idx="11692">1.3999999999999999</cx:pt>
          <cx:pt idx="11693">1.3999999999999999</cx:pt>
          <cx:pt idx="11694">1.3999999999999999</cx:pt>
          <cx:pt idx="11695">1.3999999999999999</cx:pt>
          <cx:pt idx="11696">1.3999999999999999</cx:pt>
          <cx:pt idx="11697">1.3999999999999999</cx:pt>
          <cx:pt idx="11698">1.3999999999999999</cx:pt>
          <cx:pt idx="11699">1.3999999999999999</cx:pt>
          <cx:pt idx="11700">1.3999999999999999</cx:pt>
          <cx:pt idx="11701">1.3999999999999999</cx:pt>
          <cx:pt idx="11702">1.3999999999999999</cx:pt>
          <cx:pt idx="11703">1.3999999999999999</cx:pt>
          <cx:pt idx="11704">1.3999999999999999</cx:pt>
          <cx:pt idx="11705">1.3999999999999999</cx:pt>
          <cx:pt idx="11706">1.3999999999999999</cx:pt>
          <cx:pt idx="11707">1.3999999999999999</cx:pt>
          <cx:pt idx="11708">1.3999999999999999</cx:pt>
          <cx:pt idx="11709">1.3999999999999999</cx:pt>
          <cx:pt idx="11710">1.3999999999999999</cx:pt>
          <cx:pt idx="11711">1.3999999999999999</cx:pt>
          <cx:pt idx="11712">1.3999999999999999</cx:pt>
          <cx:pt idx="11713">1.3999999999999999</cx:pt>
          <cx:pt idx="11714">1.3999999999999999</cx:pt>
          <cx:pt idx="11715">1.3999999999999999</cx:pt>
          <cx:pt idx="11716">1.3999999999999999</cx:pt>
          <cx:pt idx="11717">1.3999999999999999</cx:pt>
          <cx:pt idx="11718">1.3999999999999999</cx:pt>
          <cx:pt idx="11719">1.3999999999999999</cx:pt>
          <cx:pt idx="11720">1.3999999999999999</cx:pt>
          <cx:pt idx="11721">1.3999999999999999</cx:pt>
          <cx:pt idx="11722">1.3999999999999999</cx:pt>
          <cx:pt idx="11723">1.3999999999999999</cx:pt>
          <cx:pt idx="11724">1.3999999999999999</cx:pt>
          <cx:pt idx="11725">1.3999999999999999</cx:pt>
          <cx:pt idx="11726">1.3999999999999999</cx:pt>
          <cx:pt idx="11727">1.3999999999999999</cx:pt>
          <cx:pt idx="11728">1.3999999999999999</cx:pt>
          <cx:pt idx="11729">1.3999999999999999</cx:pt>
          <cx:pt idx="11730">1.3999999999999999</cx:pt>
          <cx:pt idx="11731">1.3999999999999999</cx:pt>
          <cx:pt idx="11732">1.3999999999999999</cx:pt>
          <cx:pt idx="11733">1.3999999999999999</cx:pt>
          <cx:pt idx="11734">1.3999999999999999</cx:pt>
          <cx:pt idx="11735">1.3999999999999999</cx:pt>
          <cx:pt idx="11736">1.3999999999999999</cx:pt>
          <cx:pt idx="11737">1.3999999999999999</cx:pt>
          <cx:pt idx="11738">1.3999999999999999</cx:pt>
          <cx:pt idx="11739">1.3999999999999999</cx:pt>
          <cx:pt idx="11740">1.3999999999999999</cx:pt>
          <cx:pt idx="11741">1.3999999999999999</cx:pt>
          <cx:pt idx="11742">1.3999999999999999</cx:pt>
          <cx:pt idx="11743">1.3999999999999999</cx:pt>
          <cx:pt idx="11744">1.3999999999999999</cx:pt>
          <cx:pt idx="11745">1.3999999999999999</cx:pt>
          <cx:pt idx="11746">1.3999999999999999</cx:pt>
          <cx:pt idx="11747">1.3999999999999999</cx:pt>
          <cx:pt idx="11748">1.3999999999999999</cx:pt>
          <cx:pt idx="11749">1.3999999999999999</cx:pt>
          <cx:pt idx="11750">1.3999999999999999</cx:pt>
          <cx:pt idx="11751">1.3999999999999999</cx:pt>
          <cx:pt idx="11752">1.3999999999999999</cx:pt>
          <cx:pt idx="11753">1.3999999999999999</cx:pt>
          <cx:pt idx="11754">1.3999999999999999</cx:pt>
          <cx:pt idx="11755">1.3999999999999999</cx:pt>
          <cx:pt idx="11756">1.3999999999999999</cx:pt>
          <cx:pt idx="11757">1.3999999999999999</cx:pt>
          <cx:pt idx="11758">1.3999999999999999</cx:pt>
          <cx:pt idx="11759">1.3999999999999999</cx:pt>
          <cx:pt idx="11760">1.3999999999999999</cx:pt>
          <cx:pt idx="11761">1.3999999999999999</cx:pt>
          <cx:pt idx="11762">1.3999999999999999</cx:pt>
          <cx:pt idx="11763">1.3999999999999999</cx:pt>
          <cx:pt idx="11764">1.3999999999999999</cx:pt>
          <cx:pt idx="11765">1.3999999999999999</cx:pt>
          <cx:pt idx="11766">1.3999999999999999</cx:pt>
          <cx:pt idx="11767">1.3999999999999999</cx:pt>
          <cx:pt idx="11768">1.3999999999999999</cx:pt>
          <cx:pt idx="11769">1.3999999999999999</cx:pt>
          <cx:pt idx="11770">1.3999999999999999</cx:pt>
          <cx:pt idx="11771">1.3999999999999999</cx:pt>
          <cx:pt idx="11772">1.3999999999999999</cx:pt>
          <cx:pt idx="11773">1.3999999999999999</cx:pt>
          <cx:pt idx="11774">1.3999999999999999</cx:pt>
          <cx:pt idx="11775">1.3999999999999999</cx:pt>
          <cx:pt idx="11776">1.3999999999999999</cx:pt>
          <cx:pt idx="11777">1.3999999999999999</cx:pt>
          <cx:pt idx="11778">1.3999999999999999</cx:pt>
          <cx:pt idx="11779">1.3999999999999999</cx:pt>
          <cx:pt idx="11780">1.3999999999999999</cx:pt>
          <cx:pt idx="11781">1.3999999999999999</cx:pt>
          <cx:pt idx="11782">1.3999999999999999</cx:pt>
          <cx:pt idx="11783">1.3999999999999999</cx:pt>
          <cx:pt idx="11784">1.3999999999999999</cx:pt>
          <cx:pt idx="11785">1.3999999999999999</cx:pt>
          <cx:pt idx="11786">1.3999999999999999</cx:pt>
          <cx:pt idx="11787">1.3999999999999999</cx:pt>
          <cx:pt idx="11788">1.3999999999999999</cx:pt>
          <cx:pt idx="11789">1.3999999999999999</cx:pt>
          <cx:pt idx="11790">1.3999999999999999</cx:pt>
          <cx:pt idx="11791">1.3999999999999999</cx:pt>
          <cx:pt idx="11792">1.3999999999999999</cx:pt>
          <cx:pt idx="11793">1.3999999999999999</cx:pt>
          <cx:pt idx="11794">1.3999999999999999</cx:pt>
          <cx:pt idx="11795">1.3999999999999999</cx:pt>
          <cx:pt idx="11796">1.3999999999999999</cx:pt>
          <cx:pt idx="11797">1.3999999999999999</cx:pt>
          <cx:pt idx="11798">1.3999999999999999</cx:pt>
          <cx:pt idx="11799">1.3999999999999999</cx:pt>
          <cx:pt idx="11800">1.3999999999999999</cx:pt>
          <cx:pt idx="11801">1.3999999999999999</cx:pt>
          <cx:pt idx="11802">1.3999999999999999</cx:pt>
          <cx:pt idx="11803">1.3999999999999999</cx:pt>
          <cx:pt idx="11804">1.3999999999999999</cx:pt>
          <cx:pt idx="11805">1.3999999999999999</cx:pt>
          <cx:pt idx="11806">1.3999999999999999</cx:pt>
          <cx:pt idx="11807">1.3999999999999999</cx:pt>
          <cx:pt idx="11808">1.3999999999999999</cx:pt>
          <cx:pt idx="11809">1.3999999999999999</cx:pt>
          <cx:pt idx="11810">1.3999999999999999</cx:pt>
          <cx:pt idx="11811">1.3999999999999999</cx:pt>
          <cx:pt idx="11812">1.3999999999999999</cx:pt>
          <cx:pt idx="11813">1.3999999999999999</cx:pt>
          <cx:pt idx="11814">1.3999999999999999</cx:pt>
          <cx:pt idx="11815">1.3999999999999999</cx:pt>
          <cx:pt idx="11816">1.3999999999999999</cx:pt>
          <cx:pt idx="11817">1.3999999999999999</cx:pt>
          <cx:pt idx="11818">1.3999999999999999</cx:pt>
          <cx:pt idx="11819">1.3999999999999999</cx:pt>
          <cx:pt idx="11820">1.3999999999999999</cx:pt>
          <cx:pt idx="11821">1.3999999999999999</cx:pt>
          <cx:pt idx="11822">1.3999999999999999</cx:pt>
          <cx:pt idx="11823">1.3999999999999999</cx:pt>
          <cx:pt idx="11824">1.3999999999999999</cx:pt>
          <cx:pt idx="11825">1.3999999999999999</cx:pt>
          <cx:pt idx="11826">1.3999999999999999</cx:pt>
          <cx:pt idx="11827">1.3999999999999999</cx:pt>
          <cx:pt idx="11828">1.3999999999999999</cx:pt>
          <cx:pt idx="11829">1.3999999999999999</cx:pt>
          <cx:pt idx="11830">1.3999999999999999</cx:pt>
          <cx:pt idx="11831">1.3999999999999999</cx:pt>
          <cx:pt idx="11832">1.3999999999999999</cx:pt>
          <cx:pt idx="11833">1.3999999999999999</cx:pt>
          <cx:pt idx="11834">1.3999999999999999</cx:pt>
          <cx:pt idx="11835">1.3999999999999999</cx:pt>
          <cx:pt idx="11836">1.3999999999999999</cx:pt>
          <cx:pt idx="11837">1.3999999999999999</cx:pt>
          <cx:pt idx="11838">1.3999999999999999</cx:pt>
          <cx:pt idx="11839">1.3999999999999999</cx:pt>
          <cx:pt idx="11840">1.3999999999999999</cx:pt>
          <cx:pt idx="11841">1.3999999999999999</cx:pt>
          <cx:pt idx="11842">1.3999999999999999</cx:pt>
          <cx:pt idx="11843">1.3999999999999999</cx:pt>
          <cx:pt idx="11844">1.3999999999999999</cx:pt>
          <cx:pt idx="11845">1.3999999999999999</cx:pt>
          <cx:pt idx="11846">1.3999999999999999</cx:pt>
          <cx:pt idx="11847">1.3999999999999999</cx:pt>
          <cx:pt idx="11848">1.3999999999999999</cx:pt>
          <cx:pt idx="11849">1.3999999999999999</cx:pt>
          <cx:pt idx="11850">1.3999999999999999</cx:pt>
          <cx:pt idx="11851">1.3999999999999999</cx:pt>
          <cx:pt idx="11852">1.3999999999999999</cx:pt>
          <cx:pt idx="11853">1.3999999999999999</cx:pt>
          <cx:pt idx="11854">1.3999999999999999</cx:pt>
          <cx:pt idx="11855">1.3999999999999999</cx:pt>
          <cx:pt idx="11856">1.3999999999999999</cx:pt>
          <cx:pt idx="11857">1.3999999999999999</cx:pt>
          <cx:pt idx="11858">1.3999999999999999</cx:pt>
          <cx:pt idx="11859">1.3999999999999999</cx:pt>
          <cx:pt idx="11860">1.3999999999999999</cx:pt>
          <cx:pt idx="11861">1.3999999999999999</cx:pt>
          <cx:pt idx="11862">1.3999999999999999</cx:pt>
          <cx:pt idx="11863">1.3999999999999999</cx:pt>
          <cx:pt idx="11864">1.3999999999999999</cx:pt>
          <cx:pt idx="11865">1.3999999999999999</cx:pt>
          <cx:pt idx="11866">1.3999999999999999</cx:pt>
          <cx:pt idx="11867">1.3999999999999999</cx:pt>
          <cx:pt idx="11868">1.3999999999999999</cx:pt>
          <cx:pt idx="11869">1.3999999999999999</cx:pt>
          <cx:pt idx="11870">1.3999999999999999</cx:pt>
          <cx:pt idx="11871">1.3999999999999999</cx:pt>
          <cx:pt idx="11872">1.3999999999999999</cx:pt>
          <cx:pt idx="11873">1.3999999999999999</cx:pt>
          <cx:pt idx="11874">1.3999999999999999</cx:pt>
          <cx:pt idx="11875">1.3999999999999999</cx:pt>
          <cx:pt idx="11876">1.3999999999999999</cx:pt>
          <cx:pt idx="11877">1.3999999999999999</cx:pt>
          <cx:pt idx="11878">1.3999999999999999</cx:pt>
          <cx:pt idx="11879">1.3999999999999999</cx:pt>
          <cx:pt idx="11880">1.3999999999999999</cx:pt>
          <cx:pt idx="11881">1.3999999999999999</cx:pt>
          <cx:pt idx="11882">1.3999999999999999</cx:pt>
          <cx:pt idx="11883">1.3999999999999999</cx:pt>
          <cx:pt idx="11884">1.3999999999999999</cx:pt>
          <cx:pt idx="11885">1.3999999999999999</cx:pt>
          <cx:pt idx="11886">1.3999999999999999</cx:pt>
          <cx:pt idx="11887">1.3999999999999999</cx:pt>
          <cx:pt idx="11888">1.3999999999999999</cx:pt>
          <cx:pt idx="11889">1.3999999999999999</cx:pt>
          <cx:pt idx="11890">1.3999999999999999</cx:pt>
          <cx:pt idx="11891">1.3999999999999999</cx:pt>
          <cx:pt idx="11892">1.3999999999999999</cx:pt>
          <cx:pt idx="11893">1.3999999999999999</cx:pt>
          <cx:pt idx="11894">1.3999999999999999</cx:pt>
          <cx:pt idx="11895">1.3999999999999999</cx:pt>
          <cx:pt idx="11896">1.3999999999999999</cx:pt>
          <cx:pt idx="11897">1.3999999999999999</cx:pt>
          <cx:pt idx="11898">1.3999999999999999</cx:pt>
          <cx:pt idx="11899">1.3999999999999999</cx:pt>
          <cx:pt idx="11900">1.3999999999999999</cx:pt>
          <cx:pt idx="11901">1.3999999999999999</cx:pt>
          <cx:pt idx="11902">1.3999999999999999</cx:pt>
          <cx:pt idx="11903">1.3999999999999999</cx:pt>
          <cx:pt idx="11904">1.3999999999999999</cx:pt>
          <cx:pt idx="11905">1.3999999999999999</cx:pt>
          <cx:pt idx="11906">1.3999999999999999</cx:pt>
          <cx:pt idx="11907">1.3999999999999999</cx:pt>
          <cx:pt idx="11908">1.3999999999999999</cx:pt>
          <cx:pt idx="11909">1.3999999999999999</cx:pt>
          <cx:pt idx="11910">1.3999999999999999</cx:pt>
          <cx:pt idx="11911">1.3999999999999999</cx:pt>
          <cx:pt idx="11912">1.3999999999999999</cx:pt>
          <cx:pt idx="11913">1.3999999999999999</cx:pt>
          <cx:pt idx="11914">1.3999999999999999</cx:pt>
          <cx:pt idx="11915">1.3999999999999999</cx:pt>
          <cx:pt idx="11916">1.3999999999999999</cx:pt>
          <cx:pt idx="11917">1.3999999999999999</cx:pt>
          <cx:pt idx="11918">1.3999999999999999</cx:pt>
          <cx:pt idx="11919">1.3999999999999999</cx:pt>
          <cx:pt idx="11920">1.3999999999999999</cx:pt>
          <cx:pt idx="11921">1.3999999999999999</cx:pt>
          <cx:pt idx="11922">1.3999999999999999</cx:pt>
          <cx:pt idx="11923">1.3999999999999999</cx:pt>
          <cx:pt idx="11924">1.3999999999999999</cx:pt>
          <cx:pt idx="11925">1.3999999999999999</cx:pt>
          <cx:pt idx="11926">1.3999999999999999</cx:pt>
          <cx:pt idx="11927">1.3999999999999999</cx:pt>
          <cx:pt idx="11928">1.3999999999999999</cx:pt>
          <cx:pt idx="11929">1.3999999999999999</cx:pt>
          <cx:pt idx="11930">1.3999999999999999</cx:pt>
          <cx:pt idx="11931">1.3999999999999999</cx:pt>
          <cx:pt idx="11932">1.3999999999999999</cx:pt>
          <cx:pt idx="11933">1.3999999999999999</cx:pt>
          <cx:pt idx="11934">1.3999999999999999</cx:pt>
          <cx:pt idx="11935">1.3999999999999999</cx:pt>
          <cx:pt idx="11936">1.3999999999999999</cx:pt>
          <cx:pt idx="11937">1.3999999999999999</cx:pt>
          <cx:pt idx="11938">1.3999999999999999</cx:pt>
          <cx:pt idx="11939">1.3999999999999999</cx:pt>
          <cx:pt idx="11940">1.3999999999999999</cx:pt>
          <cx:pt idx="11941">1.3999999999999999</cx:pt>
          <cx:pt idx="11942">1.3999999999999999</cx:pt>
          <cx:pt idx="11943">1.3999999999999999</cx:pt>
          <cx:pt idx="11944">1.3999999999999999</cx:pt>
          <cx:pt idx="11945">1.3999999999999999</cx:pt>
          <cx:pt idx="11946">1.3999999999999999</cx:pt>
          <cx:pt idx="11947">1.3999999999999999</cx:pt>
          <cx:pt idx="11948">1.3999999999999999</cx:pt>
          <cx:pt idx="11949">1.3999999999999999</cx:pt>
          <cx:pt idx="11950">1.3999999999999999</cx:pt>
          <cx:pt idx="11951">1.3999999999999999</cx:pt>
          <cx:pt idx="11952">1.3999999999999999</cx:pt>
          <cx:pt idx="11953">1.3999999999999999</cx:pt>
          <cx:pt idx="11954">1.3999999999999999</cx:pt>
          <cx:pt idx="11955">1.3999999999999999</cx:pt>
          <cx:pt idx="11956">1.3999999999999999</cx:pt>
          <cx:pt idx="11957">1.3999999999999999</cx:pt>
          <cx:pt idx="11958">1.3999999999999999</cx:pt>
          <cx:pt idx="11959">1.3999999999999999</cx:pt>
          <cx:pt idx="11960">1.3999999999999999</cx:pt>
          <cx:pt idx="11961">1.3999999999999999</cx:pt>
          <cx:pt idx="11962">1.3999999999999999</cx:pt>
          <cx:pt idx="11963">1.3999999999999999</cx:pt>
          <cx:pt idx="11964">1.3999999999999999</cx:pt>
          <cx:pt idx="11965">1.3999999999999999</cx:pt>
          <cx:pt idx="11966">1.3999999999999999</cx:pt>
          <cx:pt idx="11967">1.3999999999999999</cx:pt>
          <cx:pt idx="11968">1.3999999999999999</cx:pt>
          <cx:pt idx="11969">1.3999999999999999</cx:pt>
          <cx:pt idx="11970">1.3999999999999999</cx:pt>
          <cx:pt idx="11971">1.3999999999999999</cx:pt>
          <cx:pt idx="11972">1.3999999999999999</cx:pt>
          <cx:pt idx="11973">1.3999999999999999</cx:pt>
          <cx:pt idx="11974">1.3999999999999999</cx:pt>
          <cx:pt idx="11975">1.3999999999999999</cx:pt>
          <cx:pt idx="11976">1.3999999999999999</cx:pt>
          <cx:pt idx="11977">1.3999999999999999</cx:pt>
          <cx:pt idx="11978">1.3999999999999999</cx:pt>
          <cx:pt idx="11979">1.3999999999999999</cx:pt>
          <cx:pt idx="11980">1.3999999999999999</cx:pt>
          <cx:pt idx="11981">1.3999999999999999</cx:pt>
          <cx:pt idx="11982">1.3999999999999999</cx:pt>
          <cx:pt idx="11983">1.3999999999999999</cx:pt>
          <cx:pt idx="11984">1.3999999999999999</cx:pt>
          <cx:pt idx="11985">1.3999999999999999</cx:pt>
          <cx:pt idx="11986">1.3999999999999999</cx:pt>
          <cx:pt idx="11987">1.3999999999999999</cx:pt>
          <cx:pt idx="11988">1.3999999999999999</cx:pt>
          <cx:pt idx="11989">1.3999999999999999</cx:pt>
          <cx:pt idx="11990">1.3999999999999999</cx:pt>
          <cx:pt idx="11991">1.3999999999999999</cx:pt>
          <cx:pt idx="11992">1.3999999999999999</cx:pt>
          <cx:pt idx="11993">1.3999999999999999</cx:pt>
          <cx:pt idx="11994">1.3999999999999999</cx:pt>
          <cx:pt idx="11995">1.3999999999999999</cx:pt>
          <cx:pt idx="11996">1.3999999999999999</cx:pt>
          <cx:pt idx="11997">1.3999999999999999</cx:pt>
          <cx:pt idx="11998">1.3999999999999999</cx:pt>
          <cx:pt idx="11999">1.3999999999999999</cx:pt>
          <cx:pt idx="12000">1.3999999999999999</cx:pt>
          <cx:pt idx="12001">1.3999999999999999</cx:pt>
          <cx:pt idx="12002">1.3999999999999999</cx:pt>
          <cx:pt idx="12003">1.3999999999999999</cx:pt>
          <cx:pt idx="12004">1.3999999999999999</cx:pt>
          <cx:pt idx="12005">1.3999999999999999</cx:pt>
          <cx:pt idx="12006">1.3999999999999999</cx:pt>
          <cx:pt idx="12007">1.3999999999999999</cx:pt>
          <cx:pt idx="12008">1.3999999999999999</cx:pt>
          <cx:pt idx="12009">1.3999999999999999</cx:pt>
          <cx:pt idx="12010">1.3999999999999999</cx:pt>
          <cx:pt idx="12011">1.3999999999999999</cx:pt>
          <cx:pt idx="12012">1.3999999999999999</cx:pt>
          <cx:pt idx="12013">1.3999999999999999</cx:pt>
          <cx:pt idx="12014">1.3999999999999999</cx:pt>
          <cx:pt idx="12015">1.3999999999999999</cx:pt>
          <cx:pt idx="12016">1.3999999999999999</cx:pt>
          <cx:pt idx="12017">1.3999999999999999</cx:pt>
          <cx:pt idx="12018">1.3999999999999999</cx:pt>
          <cx:pt idx="12019">1.3999999999999999</cx:pt>
          <cx:pt idx="12020">1.3999999999999999</cx:pt>
          <cx:pt idx="12021">1.3999999999999999</cx:pt>
          <cx:pt idx="12022">1.3999999999999999</cx:pt>
          <cx:pt idx="12023">1.3999999999999999</cx:pt>
          <cx:pt idx="12024">1.3999999999999999</cx:pt>
          <cx:pt idx="12025">1.3999999999999999</cx:pt>
          <cx:pt idx="12026">1.3999999999999999</cx:pt>
          <cx:pt idx="12027">1.3999999999999999</cx:pt>
          <cx:pt idx="12028">1.3999999999999999</cx:pt>
          <cx:pt idx="12029">1.3999999999999999</cx:pt>
          <cx:pt idx="12030">1.3999999999999999</cx:pt>
          <cx:pt idx="12031">1.3999999999999999</cx:pt>
          <cx:pt idx="12032">1.3999999999999999</cx:pt>
          <cx:pt idx="12033">1.3999999999999999</cx:pt>
          <cx:pt idx="12034">1.3999999999999999</cx:pt>
          <cx:pt idx="12035">1.3999999999999999</cx:pt>
          <cx:pt idx="12036">1.3999999999999999</cx:pt>
          <cx:pt idx="12037">1.3999999999999999</cx:pt>
          <cx:pt idx="12038">1.3999999999999999</cx:pt>
          <cx:pt idx="12039">1.3999999999999999</cx:pt>
          <cx:pt idx="12040">1.3999999999999999</cx:pt>
          <cx:pt idx="12041">1.3999999999999999</cx:pt>
          <cx:pt idx="12042">1.3999999999999999</cx:pt>
          <cx:pt idx="12043">1.3999999999999999</cx:pt>
          <cx:pt idx="12044">1.3999999999999999</cx:pt>
          <cx:pt idx="12045">1.3999999999999999</cx:pt>
          <cx:pt idx="12046">1.3999999999999999</cx:pt>
          <cx:pt idx="12047">1.3999999999999999</cx:pt>
          <cx:pt idx="12048">1.3999999999999999</cx:pt>
          <cx:pt idx="12049">1.3999999999999999</cx:pt>
          <cx:pt idx="12050">1.3999999999999999</cx:pt>
          <cx:pt idx="12051">1.3999999999999999</cx:pt>
          <cx:pt idx="12052">1.3999999999999999</cx:pt>
          <cx:pt idx="12053">1.3999999999999999</cx:pt>
          <cx:pt idx="12054">1.3999999999999999</cx:pt>
          <cx:pt idx="12055">1.3999999999999999</cx:pt>
          <cx:pt idx="12056">1.3999999999999999</cx:pt>
          <cx:pt idx="12057">1.3999999999999999</cx:pt>
          <cx:pt idx="12058">1.3999999999999999</cx:pt>
          <cx:pt idx="12059">1.3999999999999999</cx:pt>
          <cx:pt idx="12060">1.3999999999999999</cx:pt>
          <cx:pt idx="12061">1.3999999999999999</cx:pt>
          <cx:pt idx="12062">1.3999999999999999</cx:pt>
          <cx:pt idx="12063">1.3999999999999999</cx:pt>
          <cx:pt idx="12064">1.3999999999999999</cx:pt>
          <cx:pt idx="12065">1.3999999999999999</cx:pt>
          <cx:pt idx="12066">1.3999999999999999</cx:pt>
          <cx:pt idx="12067">1.3999999999999999</cx:pt>
          <cx:pt idx="12068">1.3999999999999999</cx:pt>
          <cx:pt idx="12069">1.3999999999999999</cx:pt>
          <cx:pt idx="12070">1.3999999999999999</cx:pt>
          <cx:pt idx="12071">1.3999999999999999</cx:pt>
          <cx:pt idx="12072">1.3999999999999999</cx:pt>
          <cx:pt idx="12073">1.3999999999999999</cx:pt>
          <cx:pt idx="12074">1.3999999999999999</cx:pt>
          <cx:pt idx="12075">1.3999999999999999</cx:pt>
          <cx:pt idx="12076">1.3999999999999999</cx:pt>
          <cx:pt idx="12077">1.3999999999999999</cx:pt>
          <cx:pt idx="12078">1.3999999999999999</cx:pt>
          <cx:pt idx="12079">1.3999999999999999</cx:pt>
          <cx:pt idx="12080">1.3999999999999999</cx:pt>
          <cx:pt idx="12081">1.3999999999999999</cx:pt>
          <cx:pt idx="12082">1.3999999999999999</cx:pt>
          <cx:pt idx="12083">1.3999999999999999</cx:pt>
          <cx:pt idx="12084">1.3999999999999999</cx:pt>
          <cx:pt idx="12085">1.3999999999999999</cx:pt>
          <cx:pt idx="12086">1.3999999999999999</cx:pt>
          <cx:pt idx="12087">1.3999999999999999</cx:pt>
          <cx:pt idx="12088">1.3999999999999999</cx:pt>
          <cx:pt idx="12089">1.3999999999999999</cx:pt>
          <cx:pt idx="12090">1.3999999999999999</cx:pt>
          <cx:pt idx="12091">1.3999999999999999</cx:pt>
          <cx:pt idx="12092">1.3999999999999999</cx:pt>
          <cx:pt idx="12093">1.3999999999999999</cx:pt>
          <cx:pt idx="12094">1.3999999999999999</cx:pt>
          <cx:pt idx="12095">1.3999999999999999</cx:pt>
          <cx:pt idx="12096">1.3999999999999999</cx:pt>
          <cx:pt idx="12097">1.3999999999999999</cx:pt>
          <cx:pt idx="12098">1.3999999999999999</cx:pt>
          <cx:pt idx="12099">1.3999999999999999</cx:pt>
          <cx:pt idx="12100">1.3999999999999999</cx:pt>
          <cx:pt idx="12101">1.3999999999999999</cx:pt>
          <cx:pt idx="12102">1.3999999999999999</cx:pt>
          <cx:pt idx="12103">1.3999999999999999</cx:pt>
          <cx:pt idx="12104">1.3999999999999999</cx:pt>
          <cx:pt idx="12105">1.3999999999999999</cx:pt>
          <cx:pt idx="12106">1.3999999999999999</cx:pt>
          <cx:pt idx="12107">1.3999999999999999</cx:pt>
          <cx:pt idx="12108">1.3999999999999999</cx:pt>
          <cx:pt idx="12109">1.3999999999999999</cx:pt>
          <cx:pt idx="12110">1.3999999999999999</cx:pt>
          <cx:pt idx="12111">1.3999999999999999</cx:pt>
          <cx:pt idx="12112">1.3999999999999999</cx:pt>
          <cx:pt idx="12113">1.3999999999999999</cx:pt>
          <cx:pt idx="12114">1.3999999999999999</cx:pt>
          <cx:pt idx="12115">1.3999999999999999</cx:pt>
          <cx:pt idx="12116">1.3999999999999999</cx:pt>
          <cx:pt idx="12117">1.3999999999999999</cx:pt>
          <cx:pt idx="12118">1.3999999999999999</cx:pt>
          <cx:pt idx="12119">1.3999999999999999</cx:pt>
          <cx:pt idx="12120">1.3999999999999999</cx:pt>
          <cx:pt idx="12121">1.3999999999999999</cx:pt>
          <cx:pt idx="12122">1.3999999999999999</cx:pt>
          <cx:pt idx="12123">1.3999999999999999</cx:pt>
          <cx:pt idx="12124">1.3999999999999999</cx:pt>
          <cx:pt idx="12125">1.3999999999999999</cx:pt>
          <cx:pt idx="12126">1.3999999999999999</cx:pt>
          <cx:pt idx="12127">1.3999999999999999</cx:pt>
          <cx:pt idx="12128">1.3999999999999999</cx:pt>
          <cx:pt idx="12129">1.3999999999999999</cx:pt>
          <cx:pt idx="12130">1.3999999999999999</cx:pt>
          <cx:pt idx="12131">1.3999999999999999</cx:pt>
          <cx:pt idx="12132">1.3999999999999999</cx:pt>
          <cx:pt idx="12133">1.3999999999999999</cx:pt>
          <cx:pt idx="12134">1.3999999999999999</cx:pt>
          <cx:pt idx="12135">1.3999999999999999</cx:pt>
          <cx:pt idx="12136">1.3999999999999999</cx:pt>
          <cx:pt idx="12137">1.3999999999999999</cx:pt>
          <cx:pt idx="12138">1.3999999999999999</cx:pt>
          <cx:pt idx="12139">1.3999999999999999</cx:pt>
          <cx:pt idx="12140">1.3999999999999999</cx:pt>
          <cx:pt idx="12141">1.3999999999999999</cx:pt>
          <cx:pt idx="12142">1.3999999999999999</cx:pt>
          <cx:pt idx="12143">1.3999999999999999</cx:pt>
          <cx:pt idx="12144">1.3999999999999999</cx:pt>
          <cx:pt idx="12145">1.3999999999999999</cx:pt>
          <cx:pt idx="12146">1.3999999999999999</cx:pt>
          <cx:pt idx="12147">1.3999999999999999</cx:pt>
          <cx:pt idx="12148">1.3999999999999999</cx:pt>
          <cx:pt idx="12149">1.3999999999999999</cx:pt>
          <cx:pt idx="12150">1.3999999999999999</cx:pt>
          <cx:pt idx="12151">1.3999999999999999</cx:pt>
          <cx:pt idx="12152">1.3999999999999999</cx:pt>
          <cx:pt idx="12153">1.3999999999999999</cx:pt>
          <cx:pt idx="12154">1.3999999999999999</cx:pt>
          <cx:pt idx="12155">1.3999999999999999</cx:pt>
          <cx:pt idx="12156">1.3999999999999999</cx:pt>
          <cx:pt idx="12157">1.3999999999999999</cx:pt>
          <cx:pt idx="12158">1.3999999999999999</cx:pt>
          <cx:pt idx="12159">1.3999999999999999</cx:pt>
          <cx:pt idx="12160">1.3999999999999999</cx:pt>
          <cx:pt idx="12161">1.3999999999999999</cx:pt>
          <cx:pt idx="12162">1.3999999999999999</cx:pt>
          <cx:pt idx="12163">1.3999999999999999</cx:pt>
          <cx:pt idx="12164">1.3999999999999999</cx:pt>
          <cx:pt idx="12165">1.3999999999999999</cx:pt>
          <cx:pt idx="12166">1.3999999999999999</cx:pt>
          <cx:pt idx="12167">1.3999999999999999</cx:pt>
          <cx:pt idx="12168">1.3999999999999999</cx:pt>
          <cx:pt idx="12169">1.3999999999999999</cx:pt>
          <cx:pt idx="12170">1.3999999999999999</cx:pt>
          <cx:pt idx="12171">1.3999999999999999</cx:pt>
          <cx:pt idx="12172">1.3999999999999999</cx:pt>
          <cx:pt idx="12173">1.3999999999999999</cx:pt>
          <cx:pt idx="12174">1.3999999999999999</cx:pt>
          <cx:pt idx="12175">1.3999999999999999</cx:pt>
          <cx:pt idx="12176">1.3999999999999999</cx:pt>
          <cx:pt idx="12177">1.3999999999999999</cx:pt>
          <cx:pt idx="12178">1.3999999999999999</cx:pt>
          <cx:pt idx="12179">1.3999999999999999</cx:pt>
          <cx:pt idx="12180">1.3999999999999999</cx:pt>
          <cx:pt idx="12181">1.3999999999999999</cx:pt>
          <cx:pt idx="12182">1.3999999999999999</cx:pt>
          <cx:pt idx="12183">1.3999999999999999</cx:pt>
          <cx:pt idx="12184">1.3999999999999999</cx:pt>
          <cx:pt idx="12185">1.3999999999999999</cx:pt>
          <cx:pt idx="12186">1.3999999999999999</cx:pt>
          <cx:pt idx="12187">1.3999999999999999</cx:pt>
          <cx:pt idx="12188">1.3999999999999999</cx:pt>
          <cx:pt idx="12189">1.3999999999999999</cx:pt>
          <cx:pt idx="12190">1.3999999999999999</cx:pt>
          <cx:pt idx="12191">1.3999999999999999</cx:pt>
          <cx:pt idx="12192">1.3999999999999999</cx:pt>
          <cx:pt idx="12193">1.3999999999999999</cx:pt>
          <cx:pt idx="12194">1.3999999999999999</cx:pt>
          <cx:pt idx="12195">1.3999999999999999</cx:pt>
          <cx:pt idx="12196">1.3999999999999999</cx:pt>
          <cx:pt idx="12197">1.3999999999999999</cx:pt>
          <cx:pt idx="12198">1.3999999999999999</cx:pt>
          <cx:pt idx="12199">1.3999999999999999</cx:pt>
          <cx:pt idx="12200">1.3999999999999999</cx:pt>
          <cx:pt idx="12201">1.3999999999999999</cx:pt>
          <cx:pt idx="12202">1.3999999999999999</cx:pt>
          <cx:pt idx="12203">1.3999999999999999</cx:pt>
          <cx:pt idx="12204">1.3999999999999999</cx:pt>
          <cx:pt idx="12205">1.3999999999999999</cx:pt>
          <cx:pt idx="12206">1.3999999999999999</cx:pt>
          <cx:pt idx="12207">1.3999999999999999</cx:pt>
          <cx:pt idx="12208">1.3999999999999999</cx:pt>
          <cx:pt idx="12209">1.3999999999999999</cx:pt>
          <cx:pt idx="12210">1.3999999999999999</cx:pt>
          <cx:pt idx="12211">1.3999999999999999</cx:pt>
          <cx:pt idx="12212">1.3999999999999999</cx:pt>
          <cx:pt idx="12213">1.3999999999999999</cx:pt>
          <cx:pt idx="12214">1.3999999999999999</cx:pt>
          <cx:pt idx="12215">1.3999999999999999</cx:pt>
          <cx:pt idx="12216">1.3999999999999999</cx:pt>
          <cx:pt idx="12217">1.3999999999999999</cx:pt>
          <cx:pt idx="12218">1.3999999999999999</cx:pt>
          <cx:pt idx="12219">1.3999999999999999</cx:pt>
          <cx:pt idx="12220">1.3999999999999999</cx:pt>
          <cx:pt idx="12221">1.3999999999999999</cx:pt>
          <cx:pt idx="12222">1.3999999999999999</cx:pt>
          <cx:pt idx="12223">1.3999999999999999</cx:pt>
          <cx:pt idx="12224">1.3999999999999999</cx:pt>
          <cx:pt idx="12225">1.3999999999999999</cx:pt>
          <cx:pt idx="12226">1.3999999999999999</cx:pt>
          <cx:pt idx="12227">1.3999999999999999</cx:pt>
          <cx:pt idx="12228">1.3999999999999999</cx:pt>
          <cx:pt idx="12229">1.3999999999999999</cx:pt>
          <cx:pt idx="12230">1.3999999999999999</cx:pt>
          <cx:pt idx="12231">1.3999999999999999</cx:pt>
          <cx:pt idx="12232">1.3999999999999999</cx:pt>
          <cx:pt idx="12233">1.3999999999999999</cx:pt>
          <cx:pt idx="12234">1.3999999999999999</cx:pt>
          <cx:pt idx="12235">1.3999999999999999</cx:pt>
          <cx:pt idx="12236">1.3999999999999999</cx:pt>
          <cx:pt idx="12237">1.3999999999999999</cx:pt>
          <cx:pt idx="12238">1.3999999999999999</cx:pt>
          <cx:pt idx="12239">1.3999999999999999</cx:pt>
          <cx:pt idx="12240">1.3999999999999999</cx:pt>
          <cx:pt idx="12241">1.3999999999999999</cx:pt>
          <cx:pt idx="12242">1.3999999999999999</cx:pt>
          <cx:pt idx="12243">1.3999999999999999</cx:pt>
          <cx:pt idx="12244">1.3999999999999999</cx:pt>
          <cx:pt idx="12245">1.3999999999999999</cx:pt>
          <cx:pt idx="12246">1.3999999999999999</cx:pt>
          <cx:pt idx="12247">1.3999999999999999</cx:pt>
          <cx:pt idx="12248">1.3999999999999999</cx:pt>
          <cx:pt idx="12249">1.3999999999999999</cx:pt>
          <cx:pt idx="12250">1.3999999999999999</cx:pt>
          <cx:pt idx="12251">1.3999999999999999</cx:pt>
          <cx:pt idx="12252">1.3999999999999999</cx:pt>
          <cx:pt idx="12253">1.3999999999999999</cx:pt>
          <cx:pt idx="12254">1.3999999999999999</cx:pt>
          <cx:pt idx="12255">1.3999999999999999</cx:pt>
          <cx:pt idx="12256">1.3999999999999999</cx:pt>
          <cx:pt idx="12257">1.3999999999999999</cx:pt>
          <cx:pt idx="12258">1.3999999999999999</cx:pt>
          <cx:pt idx="12259">1.3999999999999999</cx:pt>
          <cx:pt idx="12260">1.3999999999999999</cx:pt>
          <cx:pt idx="12261">1.3999999999999999</cx:pt>
          <cx:pt idx="12262">1.3999999999999999</cx:pt>
          <cx:pt idx="12263">1.3999999999999999</cx:pt>
          <cx:pt idx="12264">1.3999999999999999</cx:pt>
          <cx:pt idx="12265">1.3999999999999999</cx:pt>
          <cx:pt idx="12266">1.3999999999999999</cx:pt>
          <cx:pt idx="12267">1.3999999999999999</cx:pt>
          <cx:pt idx="12268">1.3999999999999999</cx:pt>
          <cx:pt idx="12269">1.3999999999999999</cx:pt>
          <cx:pt idx="12270">1.3999999999999999</cx:pt>
          <cx:pt idx="12271">1.3999999999999999</cx:pt>
          <cx:pt idx="12272">1.3999999999999999</cx:pt>
          <cx:pt idx="12273">1.3999999999999999</cx:pt>
          <cx:pt idx="12274">1.3999999999999999</cx:pt>
          <cx:pt idx="12275">1.3999999999999999</cx:pt>
          <cx:pt idx="12276">1.3999999999999999</cx:pt>
          <cx:pt idx="12277">1.3999999999999999</cx:pt>
          <cx:pt idx="12278">1.3999999999999999</cx:pt>
          <cx:pt idx="12279">1.3999999999999999</cx:pt>
          <cx:pt idx="12280">1.3999999999999999</cx:pt>
          <cx:pt idx="12281">1.3999999999999999</cx:pt>
          <cx:pt idx="12282">1.3999999999999999</cx:pt>
          <cx:pt idx="12283">1.3999999999999999</cx:pt>
          <cx:pt idx="12284">1.3999999999999999</cx:pt>
          <cx:pt idx="12285">1.3999999999999999</cx:pt>
          <cx:pt idx="12286">1.3999999999999999</cx:pt>
          <cx:pt idx="12287">1.3999999999999999</cx:pt>
          <cx:pt idx="12288">1.3999999999999999</cx:pt>
          <cx:pt idx="12289">1.3999999999999999</cx:pt>
          <cx:pt idx="12290">1.3999999999999999</cx:pt>
          <cx:pt idx="12291">1.3999999999999999</cx:pt>
          <cx:pt idx="12292">1.3999999999999999</cx:pt>
          <cx:pt idx="12293">1.3999999999999999</cx:pt>
          <cx:pt idx="12294">1.3999999999999999</cx:pt>
          <cx:pt idx="12295">1.3999999999999999</cx:pt>
          <cx:pt idx="12296">1.3999999999999999</cx:pt>
          <cx:pt idx="12297">1.3999999999999999</cx:pt>
          <cx:pt idx="12298">1.3999999999999999</cx:pt>
          <cx:pt idx="12299">1.3999999999999999</cx:pt>
          <cx:pt idx="12300">1.3999999999999999</cx:pt>
          <cx:pt idx="12301">1.3999999999999999</cx:pt>
          <cx:pt idx="12302">1.3999999999999999</cx:pt>
          <cx:pt idx="12303">1.3999999999999999</cx:pt>
          <cx:pt idx="12304">1.3999999999999999</cx:pt>
          <cx:pt idx="12305">1.3999999999999999</cx:pt>
          <cx:pt idx="12306">1.3999999999999999</cx:pt>
          <cx:pt idx="12307">1.3999999999999999</cx:pt>
          <cx:pt idx="12308">1.3999999999999999</cx:pt>
          <cx:pt idx="12309">1.3999999999999999</cx:pt>
          <cx:pt idx="12310">1.3999999999999999</cx:pt>
          <cx:pt idx="12311">1.3999999999999999</cx:pt>
          <cx:pt idx="12312">1.3999999999999999</cx:pt>
          <cx:pt idx="12313">1.3999999999999999</cx:pt>
          <cx:pt idx="12314">1.3999999999999999</cx:pt>
          <cx:pt idx="12315">1.3999999999999999</cx:pt>
          <cx:pt idx="12316">1.3999999999999999</cx:pt>
          <cx:pt idx="12317">1.3999999999999999</cx:pt>
          <cx:pt idx="12318">1.3999999999999999</cx:pt>
          <cx:pt idx="12319">1.3999999999999999</cx:pt>
          <cx:pt idx="12320">1.3999999999999999</cx:pt>
          <cx:pt idx="12321">1.3999999999999999</cx:pt>
          <cx:pt idx="12322">1.3999999999999999</cx:pt>
          <cx:pt idx="12323">1.3999999999999999</cx:pt>
          <cx:pt idx="12324">1.3999999999999999</cx:pt>
          <cx:pt idx="12325">1.3999999999999999</cx:pt>
          <cx:pt idx="12326">1.3999999999999999</cx:pt>
          <cx:pt idx="12327">1.3999999999999999</cx:pt>
          <cx:pt idx="12328">1.3999999999999999</cx:pt>
          <cx:pt idx="12329">1.3999999999999999</cx:pt>
          <cx:pt idx="12330">1.3999999999999999</cx:pt>
          <cx:pt idx="12331">1.3999999999999999</cx:pt>
          <cx:pt idx="12332">1.3999999999999999</cx:pt>
          <cx:pt idx="12333">1.3999999999999999</cx:pt>
          <cx:pt idx="12334">1.3999999999999999</cx:pt>
          <cx:pt idx="12335">1.3999999999999999</cx:pt>
          <cx:pt idx="12336">1.3999999999999999</cx:pt>
          <cx:pt idx="12337">1.3999999999999999</cx:pt>
          <cx:pt idx="12338">1.3999999999999999</cx:pt>
          <cx:pt idx="12339">1.3999999999999999</cx:pt>
          <cx:pt idx="12340">1.3999999999999999</cx:pt>
          <cx:pt idx="12341">1.3999999999999999</cx:pt>
          <cx:pt idx="12342">1.3999999999999999</cx:pt>
          <cx:pt idx="12343">1.3999999999999999</cx:pt>
          <cx:pt idx="12344">1.3999999999999999</cx:pt>
          <cx:pt idx="12345">1.3999999999999999</cx:pt>
          <cx:pt idx="12346">1.3999999999999999</cx:pt>
          <cx:pt idx="12347">1.3999999999999999</cx:pt>
          <cx:pt idx="12348">1.3999999999999999</cx:pt>
          <cx:pt idx="12349">1.3999999999999999</cx:pt>
          <cx:pt idx="12350">1.3999999999999999</cx:pt>
          <cx:pt idx="12351">1.3999999999999999</cx:pt>
          <cx:pt idx="12352">1.3999999999999999</cx:pt>
          <cx:pt idx="12353">1.3999999999999999</cx:pt>
          <cx:pt idx="12354">1.3999999999999999</cx:pt>
          <cx:pt idx="12355">1.3999999999999999</cx:pt>
          <cx:pt idx="12356">1.3999999999999999</cx:pt>
          <cx:pt idx="12357">1.3999999999999999</cx:pt>
          <cx:pt idx="12358">1.3999999999999999</cx:pt>
          <cx:pt idx="12359">1.3999999999999999</cx:pt>
          <cx:pt idx="12360">1.3999999999999999</cx:pt>
          <cx:pt idx="12361">1.3999999999999999</cx:pt>
          <cx:pt idx="12362">1.3999999999999999</cx:pt>
          <cx:pt idx="12363">1.3999999999999999</cx:pt>
          <cx:pt idx="12364">1.3999999999999999</cx:pt>
          <cx:pt idx="12365">1.3999999999999999</cx:pt>
          <cx:pt idx="12366">1.3999999999999999</cx:pt>
          <cx:pt idx="12367">1.3999999999999999</cx:pt>
          <cx:pt idx="12368">1.3999999999999999</cx:pt>
          <cx:pt idx="12369">1.3999999999999999</cx:pt>
          <cx:pt idx="12370">1.3999999999999999</cx:pt>
          <cx:pt idx="12371">1.3999999999999999</cx:pt>
          <cx:pt idx="12372">1.3999999999999999</cx:pt>
          <cx:pt idx="12373">1.3999999999999999</cx:pt>
          <cx:pt idx="12374">1.3999999999999999</cx:pt>
          <cx:pt idx="12375">1.3999999999999999</cx:pt>
          <cx:pt idx="12376">1.3999999999999999</cx:pt>
          <cx:pt idx="12377">1.3999999999999999</cx:pt>
          <cx:pt idx="12378">1.3999999999999999</cx:pt>
          <cx:pt idx="12379">1.3999999999999999</cx:pt>
          <cx:pt idx="12380">1.3999999999999999</cx:pt>
          <cx:pt idx="12381">1.3999999999999999</cx:pt>
          <cx:pt idx="12382">1.3999999999999999</cx:pt>
          <cx:pt idx="12383">1.3999999999999999</cx:pt>
          <cx:pt idx="12384">1.3999999999999999</cx:pt>
          <cx:pt idx="12385">1.3999999999999999</cx:pt>
          <cx:pt idx="12386">1.3999999999999999</cx:pt>
          <cx:pt idx="12387">1.3999999999999999</cx:pt>
          <cx:pt idx="12388">1.3999999999999999</cx:pt>
          <cx:pt idx="12389">1.3999999999999999</cx:pt>
          <cx:pt idx="12390">1.3999999999999999</cx:pt>
          <cx:pt idx="12391">1.3999999999999999</cx:pt>
          <cx:pt idx="12392">1.3999999999999999</cx:pt>
          <cx:pt idx="12393">1.3999999999999999</cx:pt>
          <cx:pt idx="12394">1.3999999999999999</cx:pt>
          <cx:pt idx="12395">1.3999999999999999</cx:pt>
          <cx:pt idx="12396">1.3999999999999999</cx:pt>
          <cx:pt idx="12397">1.3999999999999999</cx:pt>
          <cx:pt idx="12398">1.3999999999999999</cx:pt>
          <cx:pt idx="12399">1.3999999999999999</cx:pt>
          <cx:pt idx="12400">1.3999999999999999</cx:pt>
          <cx:pt idx="12401">1.3999999999999999</cx:pt>
          <cx:pt idx="12402">1.3999999999999999</cx:pt>
          <cx:pt idx="12403">1.3999999999999999</cx:pt>
          <cx:pt idx="12404">1.3999999999999999</cx:pt>
          <cx:pt idx="12405">1.3999999999999999</cx:pt>
          <cx:pt idx="12406">1.3999999999999999</cx:pt>
          <cx:pt idx="12407">1.3999999999999999</cx:pt>
          <cx:pt idx="12408">1.3999999999999999</cx:pt>
          <cx:pt idx="12409">1.3999999999999999</cx:pt>
          <cx:pt idx="12410">1.3999999999999999</cx:pt>
          <cx:pt idx="12411">1.3999999999999999</cx:pt>
          <cx:pt idx="12412">1.3999999999999999</cx:pt>
          <cx:pt idx="12413">1.3999999999999999</cx:pt>
          <cx:pt idx="12414">1.3999999999999999</cx:pt>
          <cx:pt idx="12415">1.3999999999999999</cx:pt>
          <cx:pt idx="12416">1.3999999999999999</cx:pt>
          <cx:pt idx="12417">1.3999999999999999</cx:pt>
          <cx:pt idx="12418">1.3999999999999999</cx:pt>
          <cx:pt idx="12419">1.3999999999999999</cx:pt>
          <cx:pt idx="12420">1.3999999999999999</cx:pt>
          <cx:pt idx="12421">1.3999999999999999</cx:pt>
          <cx:pt idx="12422">1.3999999999999999</cx:pt>
          <cx:pt idx="12423">1.3999999999999999</cx:pt>
          <cx:pt idx="12424">1.3999999999999999</cx:pt>
          <cx:pt idx="12425">1.3999999999999999</cx:pt>
          <cx:pt idx="12426">1.3999999999999999</cx:pt>
          <cx:pt idx="12427">1.3999999999999999</cx:pt>
          <cx:pt idx="12428">1.3999999999999999</cx:pt>
          <cx:pt idx="12429">1.3999999999999999</cx:pt>
          <cx:pt idx="12430">1.3999999999999999</cx:pt>
          <cx:pt idx="12431">1.3999999999999999</cx:pt>
          <cx:pt idx="12432">1.3999999999999999</cx:pt>
          <cx:pt idx="12433">1.3999999999999999</cx:pt>
          <cx:pt idx="12434">1.3999999999999999</cx:pt>
          <cx:pt idx="12435">1.3999999999999999</cx:pt>
          <cx:pt idx="12436">1.3999999999999999</cx:pt>
          <cx:pt idx="12437">1.3999999999999999</cx:pt>
          <cx:pt idx="12438">1.3999999999999999</cx:pt>
          <cx:pt idx="12439">1.3999999999999999</cx:pt>
          <cx:pt idx="12440">1.3999999999999999</cx:pt>
          <cx:pt idx="12441">1.3999999999999999</cx:pt>
          <cx:pt idx="12442">1.3999999999999999</cx:pt>
          <cx:pt idx="12443">1.3999999999999999</cx:pt>
          <cx:pt idx="12444">1.3999999999999999</cx:pt>
          <cx:pt idx="12445">1.3999999999999999</cx:pt>
          <cx:pt idx="12446">1.3999999999999999</cx:pt>
          <cx:pt idx="12447">1.3999999999999999</cx:pt>
          <cx:pt idx="12448">1.3999999999999999</cx:pt>
          <cx:pt idx="12449">1.3999999999999999</cx:pt>
          <cx:pt idx="12450">1.3999999999999999</cx:pt>
          <cx:pt idx="12451">1.3999999999999999</cx:pt>
          <cx:pt idx="12452">1.3999999999999999</cx:pt>
          <cx:pt idx="12453">1.3999999999999999</cx:pt>
          <cx:pt idx="12454">1.3999999999999999</cx:pt>
          <cx:pt idx="12455">1.3999999999999999</cx:pt>
          <cx:pt idx="12456">1.3999999999999999</cx:pt>
          <cx:pt idx="12457">1.3999999999999999</cx:pt>
          <cx:pt idx="12458">1.3999999999999999</cx:pt>
          <cx:pt idx="12459">1.3999999999999999</cx:pt>
          <cx:pt idx="12460">1.3999999999999999</cx:pt>
          <cx:pt idx="12461">1.3999999999999999</cx:pt>
          <cx:pt idx="12462">1.3999999999999999</cx:pt>
          <cx:pt idx="12463">1.3999999999999999</cx:pt>
          <cx:pt idx="12464">1.3999999999999999</cx:pt>
          <cx:pt idx="12465">1.3999999999999999</cx:pt>
          <cx:pt idx="12466">1.3999999999999999</cx:pt>
          <cx:pt idx="12467">1.3999999999999999</cx:pt>
          <cx:pt idx="12468">1.3999999999999999</cx:pt>
          <cx:pt idx="12469">1.3999999999999999</cx:pt>
          <cx:pt idx="12470">1.3999999999999999</cx:pt>
          <cx:pt idx="12471">1.3999999999999999</cx:pt>
          <cx:pt idx="12472">1.3999999999999999</cx:pt>
          <cx:pt idx="12473">1.3999999999999999</cx:pt>
          <cx:pt idx="12474">1.3999999999999999</cx:pt>
          <cx:pt idx="12475">1.3999999999999999</cx:pt>
          <cx:pt idx="12476">1.3999999999999999</cx:pt>
          <cx:pt idx="12477">1.3999999999999999</cx:pt>
          <cx:pt idx="12478">1.3999999999999999</cx:pt>
          <cx:pt idx="12479">1.3999999999999999</cx:pt>
          <cx:pt idx="12480">1.3999999999999999</cx:pt>
          <cx:pt idx="12481">1.3999999999999999</cx:pt>
          <cx:pt idx="12482">1.3999999999999999</cx:pt>
          <cx:pt idx="12483">1.3999999999999999</cx:pt>
          <cx:pt idx="12484">1.3999999999999999</cx:pt>
          <cx:pt idx="12485">1.3999999999999999</cx:pt>
          <cx:pt idx="12486">1.3999999999999999</cx:pt>
          <cx:pt idx="12487">1.3999999999999999</cx:pt>
          <cx:pt idx="12488">1.3999999999999999</cx:pt>
          <cx:pt idx="12489">1.3999999999999999</cx:pt>
          <cx:pt idx="12490">1.3999999999999999</cx:pt>
          <cx:pt idx="12491">1.3999999999999999</cx:pt>
          <cx:pt idx="12492">1.3999999999999999</cx:pt>
          <cx:pt idx="12493">1.3999999999999999</cx:pt>
          <cx:pt idx="12494">1.3999999999999999</cx:pt>
          <cx:pt idx="12495">1.3999999999999999</cx:pt>
          <cx:pt idx="12496">1.3999999999999999</cx:pt>
          <cx:pt idx="12497">1.3999999999999999</cx:pt>
          <cx:pt idx="12498">1.3999999999999999</cx:pt>
          <cx:pt idx="12499">1.3999999999999999</cx:pt>
          <cx:pt idx="12500">1.3999999999999999</cx:pt>
          <cx:pt idx="12501">1.3999999999999999</cx:pt>
          <cx:pt idx="12502">1.3999999999999999</cx:pt>
          <cx:pt idx="12503">1.3999999999999999</cx:pt>
          <cx:pt idx="12504">1.3999999999999999</cx:pt>
          <cx:pt idx="12505">1.3999999999999999</cx:pt>
          <cx:pt idx="12506">1.3999999999999999</cx:pt>
          <cx:pt idx="12507">1.3999999999999999</cx:pt>
          <cx:pt idx="12508">1.3999999999999999</cx:pt>
          <cx:pt idx="12509">1.3999999999999999</cx:pt>
          <cx:pt idx="12510">1.3999999999999999</cx:pt>
          <cx:pt idx="12511">1.3999999999999999</cx:pt>
          <cx:pt idx="12512">1.3999999999999999</cx:pt>
          <cx:pt idx="12513">1.3999999999999999</cx:pt>
          <cx:pt idx="12514">1.3999999999999999</cx:pt>
          <cx:pt idx="12515">1.3999999999999999</cx:pt>
          <cx:pt idx="12516">1.3999999999999999</cx:pt>
          <cx:pt idx="12517">1.3999999999999999</cx:pt>
          <cx:pt idx="12518">1.3999999999999999</cx:pt>
          <cx:pt idx="12519">1.3999999999999999</cx:pt>
          <cx:pt idx="12520">1.3999999999999999</cx:pt>
          <cx:pt idx="12521">1.3999999999999999</cx:pt>
          <cx:pt idx="12522">1.3999999999999999</cx:pt>
          <cx:pt idx="12523">1.3999999999999999</cx:pt>
          <cx:pt idx="12524">1.3999999999999999</cx:pt>
          <cx:pt idx="12525">1.3999999999999999</cx:pt>
          <cx:pt idx="12526">1.3999999999999999</cx:pt>
          <cx:pt idx="12527">1.3999999999999999</cx:pt>
          <cx:pt idx="12528">1.3999999999999999</cx:pt>
          <cx:pt idx="12529">1.3999999999999999</cx:pt>
          <cx:pt idx="12530">1.3999999999999999</cx:pt>
          <cx:pt idx="12531">1.3999999999999999</cx:pt>
          <cx:pt idx="12532">1.3999999999999999</cx:pt>
          <cx:pt idx="12533">1.3999999999999999</cx:pt>
          <cx:pt idx="12534">1.3999999999999999</cx:pt>
          <cx:pt idx="12535">1.3999999999999999</cx:pt>
          <cx:pt idx="12536">1.3999999999999999</cx:pt>
          <cx:pt idx="12537">1.3999999999999999</cx:pt>
          <cx:pt idx="12538">1.3999999999999999</cx:pt>
          <cx:pt idx="12539">1.3999999999999999</cx:pt>
          <cx:pt idx="12540">1.3999999999999999</cx:pt>
          <cx:pt idx="12541">1.3999999999999999</cx:pt>
          <cx:pt idx="12542">1.3999999999999999</cx:pt>
          <cx:pt idx="12543">1.3999999999999999</cx:pt>
          <cx:pt idx="12544">1.3999999999999999</cx:pt>
          <cx:pt idx="12545">1.3999999999999999</cx:pt>
          <cx:pt idx="12546">1.3999999999999999</cx:pt>
          <cx:pt idx="12547">1.3999999999999999</cx:pt>
          <cx:pt idx="12548">1.3999999999999999</cx:pt>
          <cx:pt idx="12549">1.3999999999999999</cx:pt>
          <cx:pt idx="12550">1.3999999999999999</cx:pt>
          <cx:pt idx="12551">1.3999999999999999</cx:pt>
          <cx:pt idx="12552">1.3999999999999999</cx:pt>
          <cx:pt idx="12553">1.3999999999999999</cx:pt>
          <cx:pt idx="12554">1.3999999999999999</cx:pt>
          <cx:pt idx="12555">1.3999999999999999</cx:pt>
          <cx:pt idx="12556">1.3999999999999999</cx:pt>
          <cx:pt idx="12557">1.3999999999999999</cx:pt>
          <cx:pt idx="12558">1.3999999999999999</cx:pt>
          <cx:pt idx="12559">1.3999999999999999</cx:pt>
          <cx:pt idx="12560">1.3999999999999999</cx:pt>
          <cx:pt idx="12561">1.3999999999999999</cx:pt>
          <cx:pt idx="12562">1.3999999999999999</cx:pt>
          <cx:pt idx="12563">1.3999999999999999</cx:pt>
          <cx:pt idx="12564">1.3999999999999999</cx:pt>
          <cx:pt idx="12565">1.3999999999999999</cx:pt>
          <cx:pt idx="12566">1.3999999999999999</cx:pt>
          <cx:pt idx="12567">1.3999999999999999</cx:pt>
          <cx:pt idx="12568">1.3999999999999999</cx:pt>
          <cx:pt idx="12569">1.3999999999999999</cx:pt>
          <cx:pt idx="12570">1.3999999999999999</cx:pt>
          <cx:pt idx="12571">1.3999999999999999</cx:pt>
          <cx:pt idx="12572">1.3999999999999999</cx:pt>
          <cx:pt idx="12573">1.3999999999999999</cx:pt>
          <cx:pt idx="12574">1.3999999999999999</cx:pt>
          <cx:pt idx="12575">1.3999999999999999</cx:pt>
          <cx:pt idx="12576">1.3999999999999999</cx:pt>
          <cx:pt idx="12577">1.3999999999999999</cx:pt>
          <cx:pt idx="12578">1.3999999999999999</cx:pt>
          <cx:pt idx="12579">1.3999999999999999</cx:pt>
          <cx:pt idx="12580">1.3999999999999999</cx:pt>
          <cx:pt idx="12581">1.3999999999999999</cx:pt>
          <cx:pt idx="12582">1.3999999999999999</cx:pt>
          <cx:pt idx="12583">1.3999999999999999</cx:pt>
          <cx:pt idx="12584">1.3999999999999999</cx:pt>
          <cx:pt idx="12585">1.3999999999999999</cx:pt>
          <cx:pt idx="12586">1.3999999999999999</cx:pt>
          <cx:pt idx="12587">1.3999999999999999</cx:pt>
          <cx:pt idx="12588">1.3999999999999999</cx:pt>
          <cx:pt idx="12589">1.3999999999999999</cx:pt>
          <cx:pt idx="12590">1.3999999999999999</cx:pt>
          <cx:pt idx="12591">1.3999999999999999</cx:pt>
          <cx:pt idx="12592">1.3999999999999999</cx:pt>
          <cx:pt idx="12593">1.3999999999999999</cx:pt>
          <cx:pt idx="12594">1.3999999999999999</cx:pt>
          <cx:pt idx="12595">1.3999999999999999</cx:pt>
          <cx:pt idx="12596">1.3999999999999999</cx:pt>
          <cx:pt idx="12597">1.3999999999999999</cx:pt>
          <cx:pt idx="12598">1.3999999999999999</cx:pt>
          <cx:pt idx="12599">1.3999999999999999</cx:pt>
          <cx:pt idx="12600">1.3999999999999999</cx:pt>
          <cx:pt idx="12601">1.3999999999999999</cx:pt>
          <cx:pt idx="12602">1.3999999999999999</cx:pt>
          <cx:pt idx="12603">1.3999999999999999</cx:pt>
          <cx:pt idx="12604">1.3999999999999999</cx:pt>
          <cx:pt idx="12605">1.3999999999999999</cx:pt>
          <cx:pt idx="12606">1.3999999999999999</cx:pt>
          <cx:pt idx="12607">1.3999999999999999</cx:pt>
          <cx:pt idx="12608">1.3999999999999999</cx:pt>
          <cx:pt idx="12609">1.3999999999999999</cx:pt>
          <cx:pt idx="12610">1.3999999999999999</cx:pt>
          <cx:pt idx="12611">1.3999999999999999</cx:pt>
          <cx:pt idx="12612">1.3999999999999999</cx:pt>
          <cx:pt idx="12613">1.3999999999999999</cx:pt>
          <cx:pt idx="12614">1.3999999999999999</cx:pt>
          <cx:pt idx="12615">1.3999999999999999</cx:pt>
          <cx:pt idx="12616">1.3999999999999999</cx:pt>
          <cx:pt idx="12617">1.3999999999999999</cx:pt>
          <cx:pt idx="12618">1.3999999999999999</cx:pt>
          <cx:pt idx="12619">1.3999999999999999</cx:pt>
          <cx:pt idx="12620">1.3999999999999999</cx:pt>
          <cx:pt idx="12621">1.3999999999999999</cx:pt>
          <cx:pt idx="12622">1.3999999999999999</cx:pt>
          <cx:pt idx="12623">1.3999999999999999</cx:pt>
          <cx:pt idx="12624">1.3999999999999999</cx:pt>
          <cx:pt idx="12625">1.3999999999999999</cx:pt>
          <cx:pt idx="12626">1.3999999999999999</cx:pt>
          <cx:pt idx="12627">1.3999999999999999</cx:pt>
          <cx:pt idx="12628">1.3999999999999999</cx:pt>
          <cx:pt idx="12629">1.3999999999999999</cx:pt>
          <cx:pt idx="12630">1.3999999999999999</cx:pt>
          <cx:pt idx="12631">1.3999999999999999</cx:pt>
          <cx:pt idx="12632">1.3999999999999999</cx:pt>
          <cx:pt idx="12633">1.3999999999999999</cx:pt>
          <cx:pt idx="12634">1.3999999999999999</cx:pt>
          <cx:pt idx="12635">1.3999999999999999</cx:pt>
          <cx:pt idx="12636">1.3999999999999999</cx:pt>
          <cx:pt idx="12637">1.3999999999999999</cx:pt>
          <cx:pt idx="12638">1.3999999999999999</cx:pt>
          <cx:pt idx="12639">1.3999999999999999</cx:pt>
          <cx:pt idx="12640">1.3999999999999999</cx:pt>
          <cx:pt idx="12641">1.3999999999999999</cx:pt>
          <cx:pt idx="12642">1.3999999999999999</cx:pt>
          <cx:pt idx="12643">1.3999999999999999</cx:pt>
          <cx:pt idx="12644">1.3999999999999999</cx:pt>
          <cx:pt idx="12645">1.3999999999999999</cx:pt>
          <cx:pt idx="12646">1.3999999999999999</cx:pt>
          <cx:pt idx="12647">1.3999999999999999</cx:pt>
          <cx:pt idx="12648">1.3999999999999999</cx:pt>
          <cx:pt idx="12649">1.3999999999999999</cx:pt>
          <cx:pt idx="12650">1.3999999999999999</cx:pt>
          <cx:pt idx="12651">1.3999999999999999</cx:pt>
          <cx:pt idx="12652">1.3999999999999999</cx:pt>
          <cx:pt idx="12653">1.3999999999999999</cx:pt>
          <cx:pt idx="12654">1.3999999999999999</cx:pt>
          <cx:pt idx="12655">1.3999999999999999</cx:pt>
          <cx:pt idx="12656">1.3999999999999999</cx:pt>
          <cx:pt idx="12657">1.3999999999999999</cx:pt>
          <cx:pt idx="12658">1.3999999999999999</cx:pt>
          <cx:pt idx="12659">1.3999999999999999</cx:pt>
          <cx:pt idx="12660">1.3999999999999999</cx:pt>
          <cx:pt idx="12661">1.3999999999999999</cx:pt>
          <cx:pt idx="12662">1.3999999999999999</cx:pt>
          <cx:pt idx="12663">1.3999999999999999</cx:pt>
          <cx:pt idx="12664">1.3999999999999999</cx:pt>
          <cx:pt idx="12665">1.3999999999999999</cx:pt>
          <cx:pt idx="12666">1.3999999999999999</cx:pt>
          <cx:pt idx="12667">1.3999999999999999</cx:pt>
          <cx:pt idx="12668">1.3999999999999999</cx:pt>
          <cx:pt idx="12669">1.3999999999999999</cx:pt>
          <cx:pt idx="12670">1.3999999999999999</cx:pt>
          <cx:pt idx="12671">1.3999999999999999</cx:pt>
          <cx:pt idx="12672">1.3999999999999999</cx:pt>
          <cx:pt idx="12673">1.3999999999999999</cx:pt>
          <cx:pt idx="12674">1.3999999999999999</cx:pt>
          <cx:pt idx="12675">1.3999999999999999</cx:pt>
          <cx:pt idx="12676">1.3999999999999999</cx:pt>
          <cx:pt idx="12677">1.3999999999999999</cx:pt>
          <cx:pt idx="12678">1.3999999999999999</cx:pt>
          <cx:pt idx="12679">1.3999999999999999</cx:pt>
          <cx:pt idx="12680">1.3999999999999999</cx:pt>
          <cx:pt idx="12681">1.3999999999999999</cx:pt>
          <cx:pt idx="12682">1.3999999999999999</cx:pt>
          <cx:pt idx="12683">1.3999999999999999</cx:pt>
          <cx:pt idx="12684">1.3999999999999999</cx:pt>
          <cx:pt idx="12685">1.3999999999999999</cx:pt>
          <cx:pt idx="12686">1.3999999999999999</cx:pt>
          <cx:pt idx="12687">1.3999999999999999</cx:pt>
          <cx:pt idx="12688">1.3999999999999999</cx:pt>
          <cx:pt idx="12689">1.3999999999999999</cx:pt>
          <cx:pt idx="12690">1.3999999999999999</cx:pt>
          <cx:pt idx="12691">1.3999999999999999</cx:pt>
          <cx:pt idx="12692">1.3999999999999999</cx:pt>
          <cx:pt idx="12693">1.3999999999999999</cx:pt>
          <cx:pt idx="12694">1.3999999999999999</cx:pt>
          <cx:pt idx="12695">1.3999999999999999</cx:pt>
          <cx:pt idx="12696">1.3999999999999999</cx:pt>
          <cx:pt idx="12697">1.3999999999999999</cx:pt>
          <cx:pt idx="12698">1.3999999999999999</cx:pt>
          <cx:pt idx="12699">1.3999999999999999</cx:pt>
          <cx:pt idx="12700">1.3999999999999999</cx:pt>
          <cx:pt idx="12701">1.3999999999999999</cx:pt>
          <cx:pt idx="12702">1.3999999999999999</cx:pt>
          <cx:pt idx="12703">1.3999999999999999</cx:pt>
          <cx:pt idx="12704">1.3999999999999999</cx:pt>
          <cx:pt idx="12705">1.3999999999999999</cx:pt>
          <cx:pt idx="12706">1.3999999999999999</cx:pt>
          <cx:pt idx="12707">1.3999999999999999</cx:pt>
          <cx:pt idx="12708">1.3999999999999999</cx:pt>
          <cx:pt idx="12709">1.3999999999999999</cx:pt>
          <cx:pt idx="12710">1.3999999999999999</cx:pt>
          <cx:pt idx="12711">1.3999999999999999</cx:pt>
          <cx:pt idx="12712">1.3999999999999999</cx:pt>
          <cx:pt idx="12713">1.3999999999999999</cx:pt>
          <cx:pt idx="12714">1.3999999999999999</cx:pt>
          <cx:pt idx="12715">1.3999999999999999</cx:pt>
          <cx:pt idx="12716">1.3999999999999999</cx:pt>
          <cx:pt idx="12717">1.3999999999999999</cx:pt>
          <cx:pt idx="12718">1.3999999999999999</cx:pt>
          <cx:pt idx="12719">1.3999999999999999</cx:pt>
          <cx:pt idx="12720">1.3999999999999999</cx:pt>
          <cx:pt idx="12721">1.3999999999999999</cx:pt>
          <cx:pt idx="12722">1.3999999999999999</cx:pt>
          <cx:pt idx="12723">1.3999999999999999</cx:pt>
          <cx:pt idx="12724">1.3999999999999999</cx:pt>
          <cx:pt idx="12725">1.3999999999999999</cx:pt>
          <cx:pt idx="12726">1.3999999999999999</cx:pt>
          <cx:pt idx="12727">1.3999999999999999</cx:pt>
          <cx:pt idx="12728">1.3999999999999999</cx:pt>
          <cx:pt idx="12729">1.3999999999999999</cx:pt>
          <cx:pt idx="12730">1.3999999999999999</cx:pt>
          <cx:pt idx="12731">1.3999999999999999</cx:pt>
          <cx:pt idx="12732">1.3999999999999999</cx:pt>
          <cx:pt idx="12733">1.3999999999999999</cx:pt>
          <cx:pt idx="12734">1.3999999999999999</cx:pt>
          <cx:pt idx="12735">1.3999999999999999</cx:pt>
          <cx:pt idx="12736">1.3999999999999999</cx:pt>
          <cx:pt idx="12737">1.3999999999999999</cx:pt>
          <cx:pt idx="12738">1.3999999999999999</cx:pt>
          <cx:pt idx="12739">1.3999999999999999</cx:pt>
          <cx:pt idx="12740">1.3999999999999999</cx:pt>
          <cx:pt idx="12741">1.3999999999999999</cx:pt>
          <cx:pt idx="12742">1.3999999999999999</cx:pt>
          <cx:pt idx="12743">1.3999999999999999</cx:pt>
          <cx:pt idx="12744">1.3999999999999999</cx:pt>
          <cx:pt idx="12745">1.3999999999999999</cx:pt>
          <cx:pt idx="12746">1.3999999999999999</cx:pt>
          <cx:pt idx="12747">1.3999999999999999</cx:pt>
          <cx:pt idx="12748">1.3999999999999999</cx:pt>
          <cx:pt idx="12749">1.3999999999999999</cx:pt>
          <cx:pt idx="12750">1.3999999999999999</cx:pt>
          <cx:pt idx="12751">1.3999999999999999</cx:pt>
          <cx:pt idx="12752">1.3999999999999999</cx:pt>
          <cx:pt idx="12753">1.3999999999999999</cx:pt>
          <cx:pt idx="12754">1.3999999999999999</cx:pt>
          <cx:pt idx="12755">1.3999999999999999</cx:pt>
          <cx:pt idx="12756">1.3999999999999999</cx:pt>
          <cx:pt idx="12757">1.3999999999999999</cx:pt>
          <cx:pt idx="12758">1.3999999999999999</cx:pt>
          <cx:pt idx="12759">1.3999999999999999</cx:pt>
          <cx:pt idx="12760">1.3999999999999999</cx:pt>
          <cx:pt idx="12761">1.3999999999999999</cx:pt>
          <cx:pt idx="12762">1.3999999999999999</cx:pt>
          <cx:pt idx="12763">1.3999999999999999</cx:pt>
          <cx:pt idx="12764">1.3999999999999999</cx:pt>
          <cx:pt idx="12765">1.3999999999999999</cx:pt>
          <cx:pt idx="12766">1.3999999999999999</cx:pt>
          <cx:pt idx="12767">1.3999999999999999</cx:pt>
          <cx:pt idx="12768">1.3999999999999999</cx:pt>
          <cx:pt idx="12769">1.3999999999999999</cx:pt>
          <cx:pt idx="12770">1.3999999999999999</cx:pt>
          <cx:pt idx="12771">1.3999999999999999</cx:pt>
          <cx:pt idx="12772">1.3999999999999999</cx:pt>
          <cx:pt idx="12773">1.3999999999999999</cx:pt>
          <cx:pt idx="12774">1.3999999999999999</cx:pt>
          <cx:pt idx="12775">1.3999999999999999</cx:pt>
          <cx:pt idx="12776">1.3999999999999999</cx:pt>
          <cx:pt idx="12777">1.3999999999999999</cx:pt>
          <cx:pt idx="12778">1.3999999999999999</cx:pt>
          <cx:pt idx="12779">1.3999999999999999</cx:pt>
          <cx:pt idx="12780">1.3999999999999999</cx:pt>
          <cx:pt idx="12781">1.3999999999999999</cx:pt>
          <cx:pt idx="12782">1.3999999999999999</cx:pt>
          <cx:pt idx="12783">1.3999999999999999</cx:pt>
          <cx:pt idx="12784">1.3999999999999999</cx:pt>
          <cx:pt idx="12785">1.3999999999999999</cx:pt>
          <cx:pt idx="12786">1.3999999999999999</cx:pt>
          <cx:pt idx="12787">1.3999999999999999</cx:pt>
          <cx:pt idx="12788">1.3999999999999999</cx:pt>
          <cx:pt idx="12789">1.3999999999999999</cx:pt>
          <cx:pt idx="12790">1.3999999999999999</cx:pt>
          <cx:pt idx="12791">1.3999999999999999</cx:pt>
          <cx:pt idx="12792">1.3999999999999999</cx:pt>
          <cx:pt idx="12793">1.3999999999999999</cx:pt>
          <cx:pt idx="12794">1.3999999999999999</cx:pt>
          <cx:pt idx="12795">1.3999999999999999</cx:pt>
          <cx:pt idx="12796">1.3999999999999999</cx:pt>
          <cx:pt idx="12797">1.3999999999999999</cx:pt>
          <cx:pt idx="12798">1.3999999999999999</cx:pt>
          <cx:pt idx="12799">1.3999999999999999</cx:pt>
          <cx:pt idx="12800">1.3999999999999999</cx:pt>
          <cx:pt idx="12801">1.3999999999999999</cx:pt>
          <cx:pt idx="12802">1.3999999999999999</cx:pt>
          <cx:pt idx="12803">1.3999999999999999</cx:pt>
          <cx:pt idx="12804">1.3999999999999999</cx:pt>
          <cx:pt idx="12805">1.3999999999999999</cx:pt>
          <cx:pt idx="12806">1.3999999999999999</cx:pt>
          <cx:pt idx="12807">1.3999999999999999</cx:pt>
          <cx:pt idx="12808">1.3999999999999999</cx:pt>
          <cx:pt idx="12809">1.3999999999999999</cx:pt>
          <cx:pt idx="12810">1.3999999999999999</cx:pt>
          <cx:pt idx="12811">1.3999999999999999</cx:pt>
          <cx:pt idx="12812">1.3999999999999999</cx:pt>
          <cx:pt idx="12813">1.3999999999999999</cx:pt>
          <cx:pt idx="12814">1.3999999999999999</cx:pt>
          <cx:pt idx="12815">1.3999999999999999</cx:pt>
          <cx:pt idx="12816">1.3999999999999999</cx:pt>
          <cx:pt idx="12817">1.3999999999999999</cx:pt>
          <cx:pt idx="12818">1.3999999999999999</cx:pt>
          <cx:pt idx="12819">1.3999999999999999</cx:pt>
          <cx:pt idx="12820">1.3999999999999999</cx:pt>
          <cx:pt idx="12821">1.3999999999999999</cx:pt>
          <cx:pt idx="12822">1.3999999999999999</cx:pt>
          <cx:pt idx="12823">1.3999999999999999</cx:pt>
          <cx:pt idx="12824">1.3999999999999999</cx:pt>
          <cx:pt idx="12825">1.3999999999999999</cx:pt>
          <cx:pt idx="12826">1.3999999999999999</cx:pt>
          <cx:pt idx="12827">1.3999999999999999</cx:pt>
          <cx:pt idx="12828">1.3999999999999999</cx:pt>
          <cx:pt idx="12829">1.3999999999999999</cx:pt>
          <cx:pt idx="12830">1.3999999999999999</cx:pt>
          <cx:pt idx="12831">1.3999999999999999</cx:pt>
          <cx:pt idx="12832">1.3999999999999999</cx:pt>
          <cx:pt idx="12833">1.3999999999999999</cx:pt>
          <cx:pt idx="12834">1.3999999999999999</cx:pt>
          <cx:pt idx="12835">1.3999999999999999</cx:pt>
          <cx:pt idx="12836">1.3999999999999999</cx:pt>
          <cx:pt idx="12837">1.3999999999999999</cx:pt>
          <cx:pt idx="12838">1.3999999999999999</cx:pt>
          <cx:pt idx="12839">1.3999999999999999</cx:pt>
          <cx:pt idx="12840">1.3999999999999999</cx:pt>
          <cx:pt idx="12841">1.3999999999999999</cx:pt>
          <cx:pt idx="12842">1.3999999999999999</cx:pt>
          <cx:pt idx="12843">1.3999999999999999</cx:pt>
          <cx:pt idx="12844">1.3999999999999999</cx:pt>
          <cx:pt idx="12845">1.3999999999999999</cx:pt>
          <cx:pt idx="12846">1.3999999999999999</cx:pt>
          <cx:pt idx="12847">1.3999999999999999</cx:pt>
          <cx:pt idx="12848">1.3999999999999999</cx:pt>
          <cx:pt idx="12849">1.3999999999999999</cx:pt>
          <cx:pt idx="12850">1.3999999999999999</cx:pt>
          <cx:pt idx="12851">1.3999999999999999</cx:pt>
          <cx:pt idx="12852">1.3999999999999999</cx:pt>
          <cx:pt idx="12853">1.3999999999999999</cx:pt>
          <cx:pt idx="12854">1.3999999999999999</cx:pt>
          <cx:pt idx="12855">1.3999999999999999</cx:pt>
          <cx:pt idx="12856">1.3999999999999999</cx:pt>
          <cx:pt idx="12857">1.3999999999999999</cx:pt>
          <cx:pt idx="12858">1.3999999999999999</cx:pt>
          <cx:pt idx="12859">1.3999999999999999</cx:pt>
          <cx:pt idx="12860">1.3999999999999999</cx:pt>
          <cx:pt idx="12861">1.3999999999999999</cx:pt>
          <cx:pt idx="12862">1.3999999999999999</cx:pt>
          <cx:pt idx="12863">1.3999999999999999</cx:pt>
          <cx:pt idx="12864">1.3999999999999999</cx:pt>
          <cx:pt idx="12865">1.3999999999999999</cx:pt>
          <cx:pt idx="12866">1.3999999999999999</cx:pt>
          <cx:pt idx="12867">1.3999999999999999</cx:pt>
          <cx:pt idx="12868">1.3999999999999999</cx:pt>
          <cx:pt idx="12869">1.3999999999999999</cx:pt>
          <cx:pt idx="12870">1.3999999999999999</cx:pt>
          <cx:pt idx="12871">1.3999999999999999</cx:pt>
          <cx:pt idx="12872">1.3999999999999999</cx:pt>
          <cx:pt idx="12873">1.3999999999999999</cx:pt>
          <cx:pt idx="12874">1.3999999999999999</cx:pt>
          <cx:pt idx="12875">1.3999999999999999</cx:pt>
          <cx:pt idx="12876">1.3999999999999999</cx:pt>
          <cx:pt idx="12877">1.3999999999999999</cx:pt>
          <cx:pt idx="12878">1.3999999999999999</cx:pt>
          <cx:pt idx="12879">1.3999999999999999</cx:pt>
          <cx:pt idx="12880">1.3999999999999999</cx:pt>
          <cx:pt idx="12881">1.3999999999999999</cx:pt>
          <cx:pt idx="12882">1.3999999999999999</cx:pt>
          <cx:pt idx="12883">1.3999999999999999</cx:pt>
          <cx:pt idx="12884">1.3999999999999999</cx:pt>
          <cx:pt idx="12885">1.3999999999999999</cx:pt>
          <cx:pt idx="12886">1.3999999999999999</cx:pt>
          <cx:pt idx="12887">1.3999999999999999</cx:pt>
          <cx:pt idx="12888">1.3999999999999999</cx:pt>
          <cx:pt idx="12889">1.3999999999999999</cx:pt>
          <cx:pt idx="12890">1.3999999999999999</cx:pt>
          <cx:pt idx="12891">1.3999999999999999</cx:pt>
          <cx:pt idx="12892">1.3999999999999999</cx:pt>
          <cx:pt idx="12893">1.3999999999999999</cx:pt>
          <cx:pt idx="12894">1.3999999999999999</cx:pt>
          <cx:pt idx="12895">1.3999999999999999</cx:pt>
          <cx:pt idx="12896">1.3999999999999999</cx:pt>
          <cx:pt idx="12897">1.3999999999999999</cx:pt>
          <cx:pt idx="12898">1.3999999999999999</cx:pt>
          <cx:pt idx="12899">1.3999999999999999</cx:pt>
          <cx:pt idx="12900">1.3999999999999999</cx:pt>
          <cx:pt idx="12901">1.3999999999999999</cx:pt>
          <cx:pt idx="12902">1.3999999999999999</cx:pt>
          <cx:pt idx="12903">1.3999999999999999</cx:pt>
          <cx:pt idx="12904">1.3999999999999999</cx:pt>
          <cx:pt idx="12905">1.3999999999999999</cx:pt>
          <cx:pt idx="12906">1.3999999999999999</cx:pt>
          <cx:pt idx="12907">1.3999999999999999</cx:pt>
          <cx:pt idx="12908">1.3999999999999999</cx:pt>
          <cx:pt idx="12909">1.3999999999999999</cx:pt>
          <cx:pt idx="12910">1.3999999999999999</cx:pt>
          <cx:pt idx="12911">1.3999999999999999</cx:pt>
          <cx:pt idx="12912">1.3999999999999999</cx:pt>
          <cx:pt idx="12913">1.3999999999999999</cx:pt>
          <cx:pt idx="12914">1.3999999999999999</cx:pt>
          <cx:pt idx="12915">1.3999999999999999</cx:pt>
          <cx:pt idx="12916">1.3999999999999999</cx:pt>
          <cx:pt idx="12917">1.3999999999999999</cx:pt>
          <cx:pt idx="12918">1.3999999999999999</cx:pt>
          <cx:pt idx="12919">1.3999999999999999</cx:pt>
          <cx:pt idx="12920">1.3999999999999999</cx:pt>
          <cx:pt idx="12921">1.3999999999999999</cx:pt>
          <cx:pt idx="12922">1.3999999999999999</cx:pt>
          <cx:pt idx="12923">1.3999999999999999</cx:pt>
          <cx:pt idx="12924">1.3999999999999999</cx:pt>
          <cx:pt idx="12925">1.3999999999999999</cx:pt>
          <cx:pt idx="12926">1.3999999999999999</cx:pt>
          <cx:pt idx="12927">1.3999999999999999</cx:pt>
          <cx:pt idx="12928">1.3999999999999999</cx:pt>
          <cx:pt idx="12929">1.3999999999999999</cx:pt>
          <cx:pt idx="12930">1.3999999999999999</cx:pt>
          <cx:pt idx="12931">1.3999999999999999</cx:pt>
          <cx:pt idx="12932">1.3999999999999999</cx:pt>
          <cx:pt idx="12933">1.3999999999999999</cx:pt>
          <cx:pt idx="12934">1.3999999999999999</cx:pt>
          <cx:pt idx="12935">1.3999999999999999</cx:pt>
          <cx:pt idx="12936">1.3999999999999999</cx:pt>
          <cx:pt idx="12937">1.3999999999999999</cx:pt>
          <cx:pt idx="12938">1.3999999999999999</cx:pt>
          <cx:pt idx="12939">1.3999999999999999</cx:pt>
          <cx:pt idx="12940">1.3999999999999999</cx:pt>
          <cx:pt idx="12941">1.3999999999999999</cx:pt>
          <cx:pt idx="12942">1.3999999999999999</cx:pt>
          <cx:pt idx="12943">1.3999999999999999</cx:pt>
          <cx:pt idx="12944">1.3999999999999999</cx:pt>
          <cx:pt idx="12945">1.3999999999999999</cx:pt>
          <cx:pt idx="12946">1.3999999999999999</cx:pt>
          <cx:pt idx="12947">1.3999999999999999</cx:pt>
          <cx:pt idx="12948">1.3999999999999999</cx:pt>
          <cx:pt idx="12949">1.3999999999999999</cx:pt>
          <cx:pt idx="12950">1.3999999999999999</cx:pt>
          <cx:pt idx="12951">1.3999999999999999</cx:pt>
          <cx:pt idx="12952">1.3999999999999999</cx:pt>
          <cx:pt idx="12953">1.3999999999999999</cx:pt>
          <cx:pt idx="12954">1.3999999999999999</cx:pt>
          <cx:pt idx="12955">1.3999999999999999</cx:pt>
          <cx:pt idx="12956">1.3999999999999999</cx:pt>
          <cx:pt idx="12957">1.3999999999999999</cx:pt>
          <cx:pt idx="12958">1.3999999999999999</cx:pt>
          <cx:pt idx="12959">1.3999999999999999</cx:pt>
          <cx:pt idx="12960">1.3999999999999999</cx:pt>
          <cx:pt idx="12961">1.3999999999999999</cx:pt>
          <cx:pt idx="12962">1.3999999999999999</cx:pt>
          <cx:pt idx="12963">1.3999999999999999</cx:pt>
          <cx:pt idx="12964">1.3999999999999999</cx:pt>
          <cx:pt idx="12965">1.3999999999999999</cx:pt>
          <cx:pt idx="12966">1.3999999999999999</cx:pt>
          <cx:pt idx="12967">1.3999999999999999</cx:pt>
          <cx:pt idx="12968">1.3999999999999999</cx:pt>
          <cx:pt idx="12969">1.3999999999999999</cx:pt>
          <cx:pt idx="12970">1.3999999999999999</cx:pt>
          <cx:pt idx="12971">1.3999999999999999</cx:pt>
          <cx:pt idx="12972">1.3999999999999999</cx:pt>
          <cx:pt idx="12973">1.3999999999999999</cx:pt>
          <cx:pt idx="12974">1.3999999999999999</cx:pt>
          <cx:pt idx="12975">1.3999999999999999</cx:pt>
          <cx:pt idx="12976">1.3999999999999999</cx:pt>
          <cx:pt idx="12977">1.3999999999999999</cx:pt>
          <cx:pt idx="12978">1.3999999999999999</cx:pt>
          <cx:pt idx="12979">1.3999999999999999</cx:pt>
          <cx:pt idx="12980">1.3999999999999999</cx:pt>
          <cx:pt idx="12981">1.3999999999999999</cx:pt>
          <cx:pt idx="12982">1.3999999999999999</cx:pt>
          <cx:pt idx="12983">1.3999999999999999</cx:pt>
          <cx:pt idx="12984">1.3999999999999999</cx:pt>
          <cx:pt idx="12985">1.3999999999999999</cx:pt>
          <cx:pt idx="12986">1.3999999999999999</cx:pt>
          <cx:pt idx="12987">1.3999999999999999</cx:pt>
          <cx:pt idx="12988">1.3999999999999999</cx:pt>
          <cx:pt idx="12989">1.3999999999999999</cx:pt>
          <cx:pt idx="12990">1.3999999999999999</cx:pt>
          <cx:pt idx="12991">1.3999999999999999</cx:pt>
          <cx:pt idx="12992">1.3999999999999999</cx:pt>
          <cx:pt idx="12993">1.3999999999999999</cx:pt>
          <cx:pt idx="12994">1.3999999999999999</cx:pt>
          <cx:pt idx="12995">1.3999999999999999</cx:pt>
          <cx:pt idx="12996">1.3999999999999999</cx:pt>
          <cx:pt idx="12997">1.3999999999999999</cx:pt>
          <cx:pt idx="12998">1.3999999999999999</cx:pt>
          <cx:pt idx="12999">1.3999999999999999</cx:pt>
          <cx:pt idx="13000">1.3999999999999999</cx:pt>
          <cx:pt idx="13001">1.3999999999999999</cx:pt>
          <cx:pt idx="13002">1.3999999999999999</cx:pt>
          <cx:pt idx="13003">1.3999999999999999</cx:pt>
          <cx:pt idx="13004">1.3999999999999999</cx:pt>
          <cx:pt idx="13005">1.3999999999999999</cx:pt>
          <cx:pt idx="13006">1.3999999999999999</cx:pt>
          <cx:pt idx="13007">1.3999999999999999</cx:pt>
          <cx:pt idx="13008">1.3999999999999999</cx:pt>
          <cx:pt idx="13009">1.3999999999999999</cx:pt>
          <cx:pt idx="13010">1.3999999999999999</cx:pt>
          <cx:pt idx="13011">1.3999999999999999</cx:pt>
          <cx:pt idx="13012">1.3999999999999999</cx:pt>
          <cx:pt idx="13013">1.3999999999999999</cx:pt>
          <cx:pt idx="13014">1.3999999999999999</cx:pt>
          <cx:pt idx="13015">1.3999999999999999</cx:pt>
          <cx:pt idx="13016">1.3999999999999999</cx:pt>
          <cx:pt idx="13017">1.3999999999999999</cx:pt>
          <cx:pt idx="13018">1.3999999999999999</cx:pt>
          <cx:pt idx="13019">1.3999999999999999</cx:pt>
          <cx:pt idx="13020">1.3999999999999999</cx:pt>
          <cx:pt idx="13021">1.3999999999999999</cx:pt>
          <cx:pt idx="13022">1.3999999999999999</cx:pt>
          <cx:pt idx="13023">1.3999999999999999</cx:pt>
          <cx:pt idx="13024">1.3999999999999999</cx:pt>
          <cx:pt idx="13025">1.3999999999999999</cx:pt>
          <cx:pt idx="13026">1.3999999999999999</cx:pt>
          <cx:pt idx="13027">1.3999999999999999</cx:pt>
          <cx:pt idx="13028">1.3999999999999999</cx:pt>
          <cx:pt idx="13029">1.3999999999999999</cx:pt>
          <cx:pt idx="13030">1.3999999999999999</cx:pt>
          <cx:pt idx="13031">1.3999999999999999</cx:pt>
          <cx:pt idx="13032">1.3999999999999999</cx:pt>
          <cx:pt idx="13033">1.3999999999999999</cx:pt>
          <cx:pt idx="13034">1.3999999999999999</cx:pt>
          <cx:pt idx="13035">1.3999999999999999</cx:pt>
          <cx:pt idx="13036">1.3999999999999999</cx:pt>
          <cx:pt idx="13037">1.3999999999999999</cx:pt>
          <cx:pt idx="13038">1.3999999999999999</cx:pt>
          <cx:pt idx="13039">1.3999999999999999</cx:pt>
          <cx:pt idx="13040">1.3999999999999999</cx:pt>
          <cx:pt idx="13041">1.3999999999999999</cx:pt>
          <cx:pt idx="13042">1.3999999999999999</cx:pt>
          <cx:pt idx="13043">1.3999999999999999</cx:pt>
          <cx:pt idx="13044">1.3999999999999999</cx:pt>
          <cx:pt idx="13045">1.3999999999999999</cx:pt>
          <cx:pt idx="13046">1.3999999999999999</cx:pt>
          <cx:pt idx="13047">1.3999999999999999</cx:pt>
          <cx:pt idx="13048">1.3999999999999999</cx:pt>
          <cx:pt idx="13049">1.3999999999999999</cx:pt>
          <cx:pt idx="13050">1.3999999999999999</cx:pt>
          <cx:pt idx="13051">1.3999999999999999</cx:pt>
          <cx:pt idx="13052">1.3999999999999999</cx:pt>
          <cx:pt idx="13053">1.3999999999999999</cx:pt>
          <cx:pt idx="13054">1.3999999999999999</cx:pt>
          <cx:pt idx="13055">1.3999999999999999</cx:pt>
          <cx:pt idx="13056">1.3999999999999999</cx:pt>
          <cx:pt idx="13057">1.3999999999999999</cx:pt>
          <cx:pt idx="13058">1.3999999999999999</cx:pt>
          <cx:pt idx="13059">1.3999999999999999</cx:pt>
          <cx:pt idx="13060">1.3999999999999999</cx:pt>
          <cx:pt idx="13061">1.3999999999999999</cx:pt>
          <cx:pt idx="13062">1.3999999999999999</cx:pt>
          <cx:pt idx="13063">1.3999999999999999</cx:pt>
          <cx:pt idx="13064">1.3999999999999999</cx:pt>
          <cx:pt idx="13065">1.3999999999999999</cx:pt>
          <cx:pt idx="13066">1.3999999999999999</cx:pt>
          <cx:pt idx="13067">1.3999999999999999</cx:pt>
          <cx:pt idx="13068">1.3999999999999999</cx:pt>
          <cx:pt idx="13069">1.3999999999999999</cx:pt>
          <cx:pt idx="13070">1.3999999999999999</cx:pt>
          <cx:pt idx="13071">1.3999999999999999</cx:pt>
          <cx:pt idx="13072">1.3999999999999999</cx:pt>
          <cx:pt idx="13073">1.3999999999999999</cx:pt>
          <cx:pt idx="13074">1.3999999999999999</cx:pt>
          <cx:pt idx="13075">1.3999999999999999</cx:pt>
          <cx:pt idx="13076">1.3999999999999999</cx:pt>
          <cx:pt idx="13077">1.3999999999999999</cx:pt>
          <cx:pt idx="13078">1.3999999999999999</cx:pt>
          <cx:pt idx="13079">1.3999999999999999</cx:pt>
          <cx:pt idx="13080">1.3999999999999999</cx:pt>
          <cx:pt idx="13081">1.3999999999999999</cx:pt>
          <cx:pt idx="13082">1.3999999999999999</cx:pt>
          <cx:pt idx="13083">1.3999999999999999</cx:pt>
          <cx:pt idx="13084">1.3999999999999999</cx:pt>
          <cx:pt idx="13085">1.3999999999999999</cx:pt>
          <cx:pt idx="13086">1.3999999999999999</cx:pt>
          <cx:pt idx="13087">1.3999999999999999</cx:pt>
          <cx:pt idx="13088">1.3999999999999999</cx:pt>
          <cx:pt idx="13089">1.3999999999999999</cx:pt>
          <cx:pt idx="13090">1.3999999999999999</cx:pt>
          <cx:pt idx="13091">1.3999999999999999</cx:pt>
          <cx:pt idx="13092">1.3999999999999999</cx:pt>
          <cx:pt idx="13093">1.3999999999999999</cx:pt>
          <cx:pt idx="13094">1.3999999999999999</cx:pt>
          <cx:pt idx="13095">1.3999999999999999</cx:pt>
          <cx:pt idx="13096">1.3999999999999999</cx:pt>
          <cx:pt idx="13097">1.3999999999999999</cx:pt>
          <cx:pt idx="13098">1.3999999999999999</cx:pt>
          <cx:pt idx="13099">1.3999999999999999</cx:pt>
          <cx:pt idx="13100">1.3999999999999999</cx:pt>
          <cx:pt idx="13101">1.3999999999999999</cx:pt>
          <cx:pt idx="13102">1.3999999999999999</cx:pt>
          <cx:pt idx="13103">1.3999999999999999</cx:pt>
          <cx:pt idx="13104">1.3999999999999999</cx:pt>
          <cx:pt idx="13105">1.3999999999999999</cx:pt>
          <cx:pt idx="13106">1.3999999999999999</cx:pt>
          <cx:pt idx="13107">1.3999999999999999</cx:pt>
          <cx:pt idx="13108">1.3999999999999999</cx:pt>
          <cx:pt idx="13109">1.3999999999999999</cx:pt>
          <cx:pt idx="13110">1.3999999999999999</cx:pt>
          <cx:pt idx="13111">1.3999999999999999</cx:pt>
          <cx:pt idx="13112">1.3999999999999999</cx:pt>
          <cx:pt idx="13113">1.3999999999999999</cx:pt>
          <cx:pt idx="13114">1.3999999999999999</cx:pt>
          <cx:pt idx="13115">1.3999999999999999</cx:pt>
          <cx:pt idx="13116">1.3999999999999999</cx:pt>
          <cx:pt idx="13117">1.3999999999999999</cx:pt>
          <cx:pt idx="13118">1.3999999999999999</cx:pt>
          <cx:pt idx="13119">1.3999999999999999</cx:pt>
          <cx:pt idx="13120">1.3999999999999999</cx:pt>
          <cx:pt idx="13121">1.3999999999999999</cx:pt>
          <cx:pt idx="13122">1.3999999999999999</cx:pt>
          <cx:pt idx="13123">1.3999999999999999</cx:pt>
          <cx:pt idx="13124">1.3999999999999999</cx:pt>
          <cx:pt idx="13125">1.3999999999999999</cx:pt>
          <cx:pt idx="13126">1.3999999999999999</cx:pt>
          <cx:pt idx="13127">1.3999999999999999</cx:pt>
          <cx:pt idx="13128">1.3999999999999999</cx:pt>
          <cx:pt idx="13129">1.3999999999999999</cx:pt>
          <cx:pt idx="13130">1.3999999999999999</cx:pt>
          <cx:pt idx="13131">1.3999999999999999</cx:pt>
          <cx:pt idx="13132">1.3999999999999999</cx:pt>
          <cx:pt idx="13133">1.3999999999999999</cx:pt>
          <cx:pt idx="13134">1.3999999999999999</cx:pt>
          <cx:pt idx="13135">1.3999999999999999</cx:pt>
          <cx:pt idx="13136">1.3999999999999999</cx:pt>
          <cx:pt idx="13137">1.3999999999999999</cx:pt>
          <cx:pt idx="13138">1.3999999999999999</cx:pt>
          <cx:pt idx="13139">1.3999999999999999</cx:pt>
          <cx:pt idx="13140">1.3999999999999999</cx:pt>
          <cx:pt idx="13141">1.3999999999999999</cx:pt>
          <cx:pt idx="13142">1.3999999999999999</cx:pt>
          <cx:pt idx="13143">1.3999999999999999</cx:pt>
          <cx:pt idx="13144">1.3999999999999999</cx:pt>
          <cx:pt idx="13145">1.3999999999999999</cx:pt>
          <cx:pt idx="13146">1.3999999999999999</cx:pt>
          <cx:pt idx="13147">1.3999999999999999</cx:pt>
          <cx:pt idx="13148">1.3999999999999999</cx:pt>
          <cx:pt idx="13149">1.3999999999999999</cx:pt>
          <cx:pt idx="13150">1.3999999999999999</cx:pt>
          <cx:pt idx="13151">1.3999999999999999</cx:pt>
          <cx:pt idx="13152">1.3999999999999999</cx:pt>
          <cx:pt idx="13153">1.3999999999999999</cx:pt>
          <cx:pt idx="13154">1.3999999999999999</cx:pt>
          <cx:pt idx="13155">1.3999999999999999</cx:pt>
          <cx:pt idx="13156">1.3999999999999999</cx:pt>
          <cx:pt idx="13157">1.3999999999999999</cx:pt>
          <cx:pt idx="13158">1.3999999999999999</cx:pt>
          <cx:pt idx="13159">1.3999999999999999</cx:pt>
          <cx:pt idx="13160">1.3999999999999999</cx:pt>
          <cx:pt idx="13161">1.3999999999999999</cx:pt>
          <cx:pt idx="13162">1.3999999999999999</cx:pt>
          <cx:pt idx="13163">1.3999999999999999</cx:pt>
          <cx:pt idx="13164">1.3999999999999999</cx:pt>
          <cx:pt idx="13165">1.3999999999999999</cx:pt>
          <cx:pt idx="13166">1.3999999999999999</cx:pt>
          <cx:pt idx="13167">1.3999999999999999</cx:pt>
          <cx:pt idx="13168">1.3999999999999999</cx:pt>
          <cx:pt idx="13169">1.3999999999999999</cx:pt>
          <cx:pt idx="13170">1.3999999999999999</cx:pt>
          <cx:pt idx="13171">1.3999999999999999</cx:pt>
          <cx:pt idx="13172">1.3999999999999999</cx:pt>
          <cx:pt idx="13173">1.3999999999999999</cx:pt>
          <cx:pt idx="13174">1.3999999999999999</cx:pt>
          <cx:pt idx="13175">1.3999999999999999</cx:pt>
          <cx:pt idx="13176">1.3999999999999999</cx:pt>
          <cx:pt idx="13177">1.3999999999999999</cx:pt>
          <cx:pt idx="13178">1.3999999999999999</cx:pt>
          <cx:pt idx="13179">1.3999999999999999</cx:pt>
          <cx:pt idx="13180">1.3999999999999999</cx:pt>
          <cx:pt idx="13181">1.3999999999999999</cx:pt>
          <cx:pt idx="13182">1.3999999999999999</cx:pt>
          <cx:pt idx="13183">1.3999999999999999</cx:pt>
          <cx:pt idx="13184">1.3999999999999999</cx:pt>
          <cx:pt idx="13185">1.3999999999999999</cx:pt>
          <cx:pt idx="13186">1.3999999999999999</cx:pt>
          <cx:pt idx="13187">1.3999999999999999</cx:pt>
          <cx:pt idx="13188">1.3999999999999999</cx:pt>
          <cx:pt idx="13189">1.3999999999999999</cx:pt>
          <cx:pt idx="13190">1.3999999999999999</cx:pt>
          <cx:pt idx="13191">1.3999999999999999</cx:pt>
          <cx:pt idx="13192">1.3999999999999999</cx:pt>
          <cx:pt idx="13193">1.3999999999999999</cx:pt>
          <cx:pt idx="13194">1.3999999999999999</cx:pt>
          <cx:pt idx="13195">1.3999999999999999</cx:pt>
          <cx:pt idx="13196">1.3999999999999999</cx:pt>
          <cx:pt idx="13197">1.3999999999999999</cx:pt>
          <cx:pt idx="13198">1.3999999999999999</cx:pt>
          <cx:pt idx="13199">1.3999999999999999</cx:pt>
          <cx:pt idx="13200">1.3999999999999999</cx:pt>
          <cx:pt idx="13201">1.3999999999999999</cx:pt>
          <cx:pt idx="13202">1.3999999999999999</cx:pt>
          <cx:pt idx="13203">1.3999999999999999</cx:pt>
          <cx:pt idx="13204">1.3999999999999999</cx:pt>
          <cx:pt idx="13205">1.3999999999999999</cx:pt>
          <cx:pt idx="13206">1.3999999999999999</cx:pt>
          <cx:pt idx="13207">1.3999999999999999</cx:pt>
          <cx:pt idx="13208">1.3999999999999999</cx:pt>
          <cx:pt idx="13209">1.3999999999999999</cx:pt>
          <cx:pt idx="13210">1.3999999999999999</cx:pt>
          <cx:pt idx="13211">1.3999999999999999</cx:pt>
          <cx:pt idx="13212">1.3999999999999999</cx:pt>
          <cx:pt idx="13213">1.3999999999999999</cx:pt>
          <cx:pt idx="13214">1.3999999999999999</cx:pt>
          <cx:pt idx="13215">1.3999999999999999</cx:pt>
          <cx:pt idx="13216">1.3999999999999999</cx:pt>
          <cx:pt idx="13217">1.3999999999999999</cx:pt>
          <cx:pt idx="13218">1.3999999999999999</cx:pt>
          <cx:pt idx="13219">1.3999999999999999</cx:pt>
          <cx:pt idx="13220">1.3999999999999999</cx:pt>
          <cx:pt idx="13221">1.3999999999999999</cx:pt>
          <cx:pt idx="13222">1.3999999999999999</cx:pt>
          <cx:pt idx="13223">1.3999999999999999</cx:pt>
          <cx:pt idx="13224">1.3999999999999999</cx:pt>
          <cx:pt idx="13225">1.3999999999999999</cx:pt>
          <cx:pt idx="13226">1.3999999999999999</cx:pt>
          <cx:pt idx="13227">1.3999999999999999</cx:pt>
          <cx:pt idx="13228">1.3999999999999999</cx:pt>
          <cx:pt idx="13229">1.3999999999999999</cx:pt>
          <cx:pt idx="13230">1.3999999999999999</cx:pt>
          <cx:pt idx="13231">1.3999999999999999</cx:pt>
          <cx:pt idx="13232">1.3999999999999999</cx:pt>
          <cx:pt idx="13233">1.3999999999999999</cx:pt>
          <cx:pt idx="13234">1.3999999999999999</cx:pt>
          <cx:pt idx="13235">1.3999999999999999</cx:pt>
          <cx:pt idx="13236">1.3999999999999999</cx:pt>
          <cx:pt idx="13237">1.3999999999999999</cx:pt>
          <cx:pt idx="13238">1.3999999999999999</cx:pt>
          <cx:pt idx="13239">1.3999999999999999</cx:pt>
          <cx:pt idx="13240">1.3999999999999999</cx:pt>
          <cx:pt idx="13241">1.3999999999999999</cx:pt>
          <cx:pt idx="13242">1.3999999999999999</cx:pt>
          <cx:pt idx="13243">1.3999999999999999</cx:pt>
          <cx:pt idx="13244">1.3999999999999999</cx:pt>
          <cx:pt idx="13245">1.3999999999999999</cx:pt>
          <cx:pt idx="13246">1.3999999999999999</cx:pt>
          <cx:pt idx="13247">1.3999999999999999</cx:pt>
          <cx:pt idx="13248">1.3999999999999999</cx:pt>
          <cx:pt idx="13249">1.3999999999999999</cx:pt>
          <cx:pt idx="13250">1.3999999999999999</cx:pt>
          <cx:pt idx="13251">1.3999999999999999</cx:pt>
          <cx:pt idx="13252">1.3999999999999999</cx:pt>
          <cx:pt idx="13253">1.3999999999999999</cx:pt>
          <cx:pt idx="13254">1.3999999999999999</cx:pt>
          <cx:pt idx="13255">1.3999999999999999</cx:pt>
          <cx:pt idx="13256">1.3999999999999999</cx:pt>
          <cx:pt idx="13257">1.3999999999999999</cx:pt>
          <cx:pt idx="13258">1.3999999999999999</cx:pt>
          <cx:pt idx="13259">1.3999999999999999</cx:pt>
          <cx:pt idx="13260">1.3999999999999999</cx:pt>
          <cx:pt idx="13261">1.3999999999999999</cx:pt>
          <cx:pt idx="13262">1.3999999999999999</cx:pt>
          <cx:pt idx="13263">1.3999999999999999</cx:pt>
          <cx:pt idx="13264">1.3999999999999999</cx:pt>
          <cx:pt idx="13265">1.3999999999999999</cx:pt>
          <cx:pt idx="13266">1.3999999999999999</cx:pt>
          <cx:pt idx="13267">1.3999999999999999</cx:pt>
          <cx:pt idx="13268">1.3999999999999999</cx:pt>
          <cx:pt idx="13269">1.3999999999999999</cx:pt>
          <cx:pt idx="13270">1.3999999999999999</cx:pt>
          <cx:pt idx="13271">1.3999999999999999</cx:pt>
          <cx:pt idx="13272">1.3999999999999999</cx:pt>
          <cx:pt idx="13273">1.3999999999999999</cx:pt>
          <cx:pt idx="13274">1.3999999999999999</cx:pt>
          <cx:pt idx="13275">1.3999999999999999</cx:pt>
          <cx:pt idx="13276">1.3999999999999999</cx:pt>
          <cx:pt idx="13277">1.3999999999999999</cx:pt>
          <cx:pt idx="13278">1.3999999999999999</cx:pt>
          <cx:pt idx="13279">1.3999999999999999</cx:pt>
          <cx:pt idx="13280">1.3999999999999999</cx:pt>
          <cx:pt idx="13281">1.3999999999999999</cx:pt>
          <cx:pt idx="13282">1.3999999999999999</cx:pt>
          <cx:pt idx="13283">1.3999999999999999</cx:pt>
          <cx:pt idx="13284">1.3999999999999999</cx:pt>
          <cx:pt idx="13285">1.3999999999999999</cx:pt>
          <cx:pt idx="13286">1.3999999999999999</cx:pt>
          <cx:pt idx="13287">1.3999999999999999</cx:pt>
          <cx:pt idx="13288">1.3999999999999999</cx:pt>
          <cx:pt idx="13289">1.3999999999999999</cx:pt>
          <cx:pt idx="13290">1.3999999999999999</cx:pt>
          <cx:pt idx="13291">1.3999999999999999</cx:pt>
          <cx:pt idx="13292">1.3999999999999999</cx:pt>
          <cx:pt idx="13293">1.3999999999999999</cx:pt>
          <cx:pt idx="13294">1.3999999999999999</cx:pt>
          <cx:pt idx="13295">1.3999999999999999</cx:pt>
          <cx:pt idx="13296">1.3999999999999999</cx:pt>
          <cx:pt idx="13297">1.3999999999999999</cx:pt>
          <cx:pt idx="13298">1.3999999999999999</cx:pt>
          <cx:pt idx="13299">1.3999999999999999</cx:pt>
          <cx:pt idx="13300">1.3999999999999999</cx:pt>
          <cx:pt idx="13301">1.3999999999999999</cx:pt>
          <cx:pt idx="13302">1.3999999999999999</cx:pt>
          <cx:pt idx="13303">1.3999999999999999</cx:pt>
          <cx:pt idx="13304">1.3999999999999999</cx:pt>
          <cx:pt idx="13305">1.3999999999999999</cx:pt>
          <cx:pt idx="13306">1.3999999999999999</cx:pt>
          <cx:pt idx="13307">1.3999999999999999</cx:pt>
          <cx:pt idx="13308">1.3999999999999999</cx:pt>
          <cx:pt idx="13309">1.3999999999999999</cx:pt>
          <cx:pt idx="13310">1.3999999999999999</cx:pt>
          <cx:pt idx="13311">1.3999999999999999</cx:pt>
          <cx:pt idx="13312">1.3999999999999999</cx:pt>
          <cx:pt idx="13313">1.3999999999999999</cx:pt>
          <cx:pt idx="13314">1.3999999999999999</cx:pt>
          <cx:pt idx="13315">1.3999999999999999</cx:pt>
          <cx:pt idx="13316">1.3999999999999999</cx:pt>
          <cx:pt idx="13317">1.3999999999999999</cx:pt>
          <cx:pt idx="13318">1.3999999999999999</cx:pt>
          <cx:pt idx="13319">1.3999999999999999</cx:pt>
          <cx:pt idx="13320">1.3999999999999999</cx:pt>
          <cx:pt idx="13321">1.3999999999999999</cx:pt>
          <cx:pt idx="13322">1.3999999999999999</cx:pt>
          <cx:pt idx="13323">1.3999999999999999</cx:pt>
          <cx:pt idx="13324">1.3999999999999999</cx:pt>
          <cx:pt idx="13325">1.3999999999999999</cx:pt>
          <cx:pt idx="13326">1.3999999999999999</cx:pt>
          <cx:pt idx="13327">1.3999999999999999</cx:pt>
          <cx:pt idx="13328">1.3999999999999999</cx:pt>
          <cx:pt idx="13329">1.3999999999999999</cx:pt>
          <cx:pt idx="13330">1.3999999999999999</cx:pt>
          <cx:pt idx="13331">1.3999999999999999</cx:pt>
          <cx:pt idx="13332">1.3999999999999999</cx:pt>
          <cx:pt idx="13333">1.3999999999999999</cx:pt>
          <cx:pt idx="13334">1.3999999999999999</cx:pt>
          <cx:pt idx="13335">1.3999999999999999</cx:pt>
          <cx:pt idx="13336">1.3999999999999999</cx:pt>
          <cx:pt idx="13337">1.3999999999999999</cx:pt>
          <cx:pt idx="13338">1.3999999999999999</cx:pt>
          <cx:pt idx="13339">1.3999999999999999</cx:pt>
          <cx:pt idx="13340">1.3999999999999999</cx:pt>
          <cx:pt idx="13341">1.3999999999999999</cx:pt>
          <cx:pt idx="13342">1.3999999999999999</cx:pt>
          <cx:pt idx="13343">1.3999999999999999</cx:pt>
          <cx:pt idx="13344">1.3999999999999999</cx:pt>
          <cx:pt idx="13345">1.3999999999999999</cx:pt>
          <cx:pt idx="13346">1.3999999999999999</cx:pt>
          <cx:pt idx="13347">1.3999999999999999</cx:pt>
          <cx:pt idx="13348">1.3999999999999999</cx:pt>
          <cx:pt idx="13349">1.3999999999999999</cx:pt>
          <cx:pt idx="13350">1.3999999999999999</cx:pt>
          <cx:pt idx="13351">1.3999999999999999</cx:pt>
          <cx:pt idx="13352">1.3999999999999999</cx:pt>
          <cx:pt idx="13353">1.3999999999999999</cx:pt>
          <cx:pt idx="13354">1.3999999999999999</cx:pt>
          <cx:pt idx="13355">1.3999999999999999</cx:pt>
          <cx:pt idx="13356">1.3999999999999999</cx:pt>
          <cx:pt idx="13357">1.3999999999999999</cx:pt>
          <cx:pt idx="13358">1.3999999999999999</cx:pt>
          <cx:pt idx="13359">1.3999999999999999</cx:pt>
          <cx:pt idx="13360">1.3999999999999999</cx:pt>
          <cx:pt idx="13361">1.3999999999999999</cx:pt>
          <cx:pt idx="13362">1.3999999999999999</cx:pt>
          <cx:pt idx="13363">1.3999999999999999</cx:pt>
          <cx:pt idx="13364">1.3999999999999999</cx:pt>
          <cx:pt idx="13365">1.3999999999999999</cx:pt>
          <cx:pt idx="13366">1.3999999999999999</cx:pt>
          <cx:pt idx="13367">1.3999999999999999</cx:pt>
          <cx:pt idx="13368">1.3999999999999999</cx:pt>
          <cx:pt idx="13369">1.3999999999999999</cx:pt>
          <cx:pt idx="13370">1.3999999999999999</cx:pt>
          <cx:pt idx="13371">1.3999999999999999</cx:pt>
          <cx:pt idx="13372">1.3999999999999999</cx:pt>
          <cx:pt idx="13373">1.3999999999999999</cx:pt>
          <cx:pt idx="13374">1.3999999999999999</cx:pt>
          <cx:pt idx="13375">1.3999999999999999</cx:pt>
          <cx:pt idx="13376">1.3999999999999999</cx:pt>
          <cx:pt idx="13377">1.3999999999999999</cx:pt>
          <cx:pt idx="13378">1.3999999999999999</cx:pt>
          <cx:pt idx="13379">1.3999999999999999</cx:pt>
          <cx:pt idx="13380">1.3999999999999999</cx:pt>
          <cx:pt idx="13381">1.3999999999999999</cx:pt>
          <cx:pt idx="13382">1.3999999999999999</cx:pt>
          <cx:pt idx="13383">1.3999999999999999</cx:pt>
          <cx:pt idx="13384">1.3999999999999999</cx:pt>
          <cx:pt idx="13385">1.3999999999999999</cx:pt>
          <cx:pt idx="13386">1.3999999999999999</cx:pt>
          <cx:pt idx="13387">1.3999999999999999</cx:pt>
          <cx:pt idx="13388">1.3999999999999999</cx:pt>
          <cx:pt idx="13389">1.3999999999999999</cx:pt>
          <cx:pt idx="13390">1.3999999999999999</cx:pt>
          <cx:pt idx="13391">1.3999999999999999</cx:pt>
          <cx:pt idx="13392">1.3999999999999999</cx:pt>
          <cx:pt idx="13393">1.3999999999999999</cx:pt>
          <cx:pt idx="13394">1.3999999999999999</cx:pt>
          <cx:pt idx="13395">1.3999999999999999</cx:pt>
          <cx:pt idx="13396">1.3999999999999999</cx:pt>
          <cx:pt idx="13397">1.3999999999999999</cx:pt>
          <cx:pt idx="13398">1.3999999999999999</cx:pt>
          <cx:pt idx="13399">1.3999999999999999</cx:pt>
          <cx:pt idx="13400">1.3999999999999999</cx:pt>
          <cx:pt idx="13401">1.3999999999999999</cx:pt>
          <cx:pt idx="13402">1.3999999999999999</cx:pt>
          <cx:pt idx="13403">1.3999999999999999</cx:pt>
          <cx:pt idx="13404">1.3999999999999999</cx:pt>
          <cx:pt idx="13405">1.3999999999999999</cx:pt>
          <cx:pt idx="13406">1.3999999999999999</cx:pt>
          <cx:pt idx="13407">1.3999999999999999</cx:pt>
          <cx:pt idx="13408">1.3999999999999999</cx:pt>
          <cx:pt idx="13409">1.3999999999999999</cx:pt>
          <cx:pt idx="13410">1.3999999999999999</cx:pt>
          <cx:pt idx="13411">1.3999999999999999</cx:pt>
          <cx:pt idx="13412">1.3999999999999999</cx:pt>
          <cx:pt idx="13413">1.3999999999999999</cx:pt>
          <cx:pt idx="13414">1.3999999999999999</cx:pt>
          <cx:pt idx="13415">1.3999999999999999</cx:pt>
          <cx:pt idx="13416">1.3999999999999999</cx:pt>
          <cx:pt idx="13417">1.3999999999999999</cx:pt>
          <cx:pt idx="13418">1.3999999999999999</cx:pt>
          <cx:pt idx="13419">1.3999999999999999</cx:pt>
          <cx:pt idx="13420">1.3999999999999999</cx:pt>
          <cx:pt idx="13421">1.3999999999999999</cx:pt>
          <cx:pt idx="13422">1.3999999999999999</cx:pt>
          <cx:pt idx="13423">1.3999999999999999</cx:pt>
          <cx:pt idx="13424">1.3999999999999999</cx:pt>
          <cx:pt idx="13425">1.3999999999999999</cx:pt>
          <cx:pt idx="13426">1.3999999999999999</cx:pt>
          <cx:pt idx="13427">1.3999999999999999</cx:pt>
          <cx:pt idx="13428">1.3999999999999999</cx:pt>
          <cx:pt idx="13429">1.3999999999999999</cx:pt>
          <cx:pt idx="13430">1.3999999999999999</cx:pt>
          <cx:pt idx="13431">1.3999999999999999</cx:pt>
          <cx:pt idx="13432">1.3999999999999999</cx:pt>
          <cx:pt idx="13433">1.3999999999999999</cx:pt>
          <cx:pt idx="13434">1.3999999999999999</cx:pt>
          <cx:pt idx="13435">1.3999999999999999</cx:pt>
          <cx:pt idx="13436">1.3999999999999999</cx:pt>
          <cx:pt idx="13437">1.3999999999999999</cx:pt>
          <cx:pt idx="13438">1.3999999999999999</cx:pt>
          <cx:pt idx="13439">1.3999999999999999</cx:pt>
          <cx:pt idx="13440">1.3999999999999999</cx:pt>
          <cx:pt idx="13441">1.3999999999999999</cx:pt>
          <cx:pt idx="13442">1.3999999999999999</cx:pt>
          <cx:pt idx="13443">1.3999999999999999</cx:pt>
          <cx:pt idx="13444">1.3999999999999999</cx:pt>
          <cx:pt idx="13445">1.3999999999999999</cx:pt>
          <cx:pt idx="13446">1.3999999999999999</cx:pt>
          <cx:pt idx="13447">1.3999999999999999</cx:pt>
          <cx:pt idx="13448">1.3999999999999999</cx:pt>
          <cx:pt idx="13449">1.3999999999999999</cx:pt>
          <cx:pt idx="13450">1.3999999999999999</cx:pt>
          <cx:pt idx="13451">1.3999999999999999</cx:pt>
          <cx:pt idx="13452">1.3999999999999999</cx:pt>
          <cx:pt idx="13453">1.3999999999999999</cx:pt>
          <cx:pt idx="13454">1.3999999999999999</cx:pt>
          <cx:pt idx="13455">1.3999999999999999</cx:pt>
          <cx:pt idx="13456">1.3999999999999999</cx:pt>
          <cx:pt idx="13457">1.3999999999999999</cx:pt>
          <cx:pt idx="13458">1.3999999999999999</cx:pt>
          <cx:pt idx="13459">1.3999999999999999</cx:pt>
          <cx:pt idx="13460">1.3999999999999999</cx:pt>
          <cx:pt idx="13461">1.3999999999999999</cx:pt>
          <cx:pt idx="13462">1.3999999999999999</cx:pt>
          <cx:pt idx="13463">1.3999999999999999</cx:pt>
          <cx:pt idx="13464">1.3999999999999999</cx:pt>
          <cx:pt idx="13465">1.3999999999999999</cx:pt>
          <cx:pt idx="13466">1.3999999999999999</cx:pt>
          <cx:pt idx="13467">1.3999999999999999</cx:pt>
          <cx:pt idx="13468">1.3999999999999999</cx:pt>
          <cx:pt idx="13469">1.3999999999999999</cx:pt>
          <cx:pt idx="13470">1.3999999999999999</cx:pt>
          <cx:pt idx="13471">1.3999999999999999</cx:pt>
          <cx:pt idx="13472">1.3999999999999999</cx:pt>
          <cx:pt idx="13473">1.3999999999999999</cx:pt>
          <cx:pt idx="13474">1.3999999999999999</cx:pt>
          <cx:pt idx="13475">1.3999999999999999</cx:pt>
          <cx:pt idx="13476">1.3999999999999999</cx:pt>
          <cx:pt idx="13477">1.3999999999999999</cx:pt>
          <cx:pt idx="13478">1.3999999999999999</cx:pt>
          <cx:pt idx="13479">1.3999999999999999</cx:pt>
          <cx:pt idx="13480">1.3999999999999999</cx:pt>
          <cx:pt idx="13481">1.3999999999999999</cx:pt>
          <cx:pt idx="13482">1.3999999999999999</cx:pt>
          <cx:pt idx="13483">1.3999999999999999</cx:pt>
          <cx:pt idx="13484">1.3999999999999999</cx:pt>
          <cx:pt idx="13485">1.3999999999999999</cx:pt>
          <cx:pt idx="13486">1.3999999999999999</cx:pt>
          <cx:pt idx="13487">1.3999999999999999</cx:pt>
          <cx:pt idx="13488">1.3999999999999999</cx:pt>
          <cx:pt idx="13489">1.3999999999999999</cx:pt>
          <cx:pt idx="13490">1.3999999999999999</cx:pt>
          <cx:pt idx="13491">1.3999999999999999</cx:pt>
          <cx:pt idx="13492">1.3999999999999999</cx:pt>
          <cx:pt idx="13493">1.3999999999999999</cx:pt>
          <cx:pt idx="13494">1.3999999999999999</cx:pt>
          <cx:pt idx="13495">1.3999999999999999</cx:pt>
          <cx:pt idx="13496">1.3999999999999999</cx:pt>
          <cx:pt idx="13497">1.3999999999999999</cx:pt>
          <cx:pt idx="13498">1.3999999999999999</cx:pt>
          <cx:pt idx="13499">1.3999999999999999</cx:pt>
          <cx:pt idx="13500">1.3999999999999999</cx:pt>
          <cx:pt idx="13501">1.3999999999999999</cx:pt>
          <cx:pt idx="13502">1.3999999999999999</cx:pt>
          <cx:pt idx="13503">1.3999999999999999</cx:pt>
          <cx:pt idx="13504">1.3999999999999999</cx:pt>
          <cx:pt idx="13505">1.3999999999999999</cx:pt>
          <cx:pt idx="13506">1.3999999999999999</cx:pt>
          <cx:pt idx="13507">1.3999999999999999</cx:pt>
          <cx:pt idx="13508">1.3999999999999999</cx:pt>
          <cx:pt idx="13509">1.3999999999999999</cx:pt>
          <cx:pt idx="13510">1.3999999999999999</cx:pt>
          <cx:pt idx="13511">1.3999999999999999</cx:pt>
          <cx:pt idx="13512">1.3999999999999999</cx:pt>
          <cx:pt idx="13513">1.3999999999999999</cx:pt>
          <cx:pt idx="13514">1.3999999999999999</cx:pt>
          <cx:pt idx="13515">1.3999999999999999</cx:pt>
          <cx:pt idx="13516">1.3999999999999999</cx:pt>
          <cx:pt idx="13517">1.3999999999999999</cx:pt>
          <cx:pt idx="13518">1.3999999999999999</cx:pt>
          <cx:pt idx="13519">1.3999999999999999</cx:pt>
          <cx:pt idx="13520">1.3999999999999999</cx:pt>
          <cx:pt idx="13521">1.3999999999999999</cx:pt>
          <cx:pt idx="13522">1.3999999999999999</cx:pt>
          <cx:pt idx="13523">1.3999999999999999</cx:pt>
          <cx:pt idx="13524">1.3999999999999999</cx:pt>
          <cx:pt idx="13525">1.3999999999999999</cx:pt>
          <cx:pt idx="13526">1.3999999999999999</cx:pt>
          <cx:pt idx="13527">1.3999999999999999</cx:pt>
          <cx:pt idx="13528">1.3999999999999999</cx:pt>
          <cx:pt idx="13529">1.3999999999999999</cx:pt>
          <cx:pt idx="13530">1.3999999999999999</cx:pt>
          <cx:pt idx="13531">1.3999999999999999</cx:pt>
          <cx:pt idx="13532">1.3999999999999999</cx:pt>
          <cx:pt idx="13533">1.3999999999999999</cx:pt>
          <cx:pt idx="13534">1.3999999999999999</cx:pt>
          <cx:pt idx="13535">1.3999999999999999</cx:pt>
          <cx:pt idx="13536">1.3999999999999999</cx:pt>
          <cx:pt idx="13537">1.3999999999999999</cx:pt>
          <cx:pt idx="13538">1.3999999999999999</cx:pt>
          <cx:pt idx="13539">1.3999999999999999</cx:pt>
          <cx:pt idx="13540">1.3999999999999999</cx:pt>
          <cx:pt idx="13541">1.3999999999999999</cx:pt>
          <cx:pt idx="13542">1.3999999999999999</cx:pt>
          <cx:pt idx="13543">1.3999999999999999</cx:pt>
          <cx:pt idx="13544">1.3999999999999999</cx:pt>
          <cx:pt idx="13545">1.3999999999999999</cx:pt>
          <cx:pt idx="13546">1.3999999999999999</cx:pt>
          <cx:pt idx="13547">1.3999999999999999</cx:pt>
          <cx:pt idx="13548">1.3999999999999999</cx:pt>
          <cx:pt idx="13549">1.3999999999999999</cx:pt>
          <cx:pt idx="13550">1.3999999999999999</cx:pt>
          <cx:pt idx="13551">1.3999999999999999</cx:pt>
          <cx:pt idx="13552">1.3999999999999999</cx:pt>
          <cx:pt idx="13553">1.3999999999999999</cx:pt>
          <cx:pt idx="13554">1.3999999999999999</cx:pt>
          <cx:pt idx="13555">1.3999999999999999</cx:pt>
          <cx:pt idx="13556">1.3999999999999999</cx:pt>
          <cx:pt idx="13557">1.3999999999999999</cx:pt>
          <cx:pt idx="13558">1.3999999999999999</cx:pt>
          <cx:pt idx="13559">1.3999999999999999</cx:pt>
          <cx:pt idx="13560">1.3999999999999999</cx:pt>
          <cx:pt idx="13561">1.3999999999999999</cx:pt>
          <cx:pt idx="13562">1.3999999999999999</cx:pt>
          <cx:pt idx="13563">1.3999999999999999</cx:pt>
          <cx:pt idx="13564">1.3999999999999999</cx:pt>
          <cx:pt idx="13565">1.3999999999999999</cx:pt>
          <cx:pt idx="13566">1.3999999999999999</cx:pt>
          <cx:pt idx="13567">1.3999999999999999</cx:pt>
          <cx:pt idx="13568">1.3999999999999999</cx:pt>
          <cx:pt idx="13569">1.3999999999999999</cx:pt>
          <cx:pt idx="13570">1.3999999999999999</cx:pt>
          <cx:pt idx="13571">1.3999999999999999</cx:pt>
          <cx:pt idx="13572">1.3999999999999999</cx:pt>
          <cx:pt idx="13573">1.3999999999999999</cx:pt>
          <cx:pt idx="13574">1.3999999999999999</cx:pt>
          <cx:pt idx="13575">1.3999999999999999</cx:pt>
          <cx:pt idx="13576">1.3999999999999999</cx:pt>
          <cx:pt idx="13577">1.3999999999999999</cx:pt>
          <cx:pt idx="13578">1.3999999999999999</cx:pt>
          <cx:pt idx="13579">1.3999999999999999</cx:pt>
          <cx:pt idx="13580">1.3999999999999999</cx:pt>
          <cx:pt idx="13581">1.3999999999999999</cx:pt>
          <cx:pt idx="13582">1.3999999999999999</cx:pt>
          <cx:pt idx="13583">1.3999999999999999</cx:pt>
          <cx:pt idx="13584">1.3999999999999999</cx:pt>
          <cx:pt idx="13585">1.3999999999999999</cx:pt>
          <cx:pt idx="13586">1.3999999999999999</cx:pt>
          <cx:pt idx="13587">1.3999999999999999</cx:pt>
          <cx:pt idx="13588">1.3999999999999999</cx:pt>
          <cx:pt idx="13589">1.3999999999999999</cx:pt>
          <cx:pt idx="13590">1.3999999999999999</cx:pt>
          <cx:pt idx="13591">1.3999999999999999</cx:pt>
          <cx:pt idx="13592">1.3999999999999999</cx:pt>
          <cx:pt idx="13593">1.3999999999999999</cx:pt>
          <cx:pt idx="13594">1.3999999999999999</cx:pt>
          <cx:pt idx="13595">1.3999999999999999</cx:pt>
          <cx:pt idx="13596">1.3999999999999999</cx:pt>
          <cx:pt idx="13597">1.3999999999999999</cx:pt>
          <cx:pt idx="13598">1.3999999999999999</cx:pt>
          <cx:pt idx="13599">1.3999999999999999</cx:pt>
          <cx:pt idx="13600">1.3999999999999999</cx:pt>
          <cx:pt idx="13601">1.3999999999999999</cx:pt>
          <cx:pt idx="13602">1.3999999999999999</cx:pt>
          <cx:pt idx="13603">1.3999999999999999</cx:pt>
          <cx:pt idx="13604">1.3999999999999999</cx:pt>
          <cx:pt idx="13605">1.3999999999999999</cx:pt>
          <cx:pt idx="13606">1.3999999999999999</cx:pt>
          <cx:pt idx="13607">1.3999999999999999</cx:pt>
          <cx:pt idx="13608">1.3999999999999999</cx:pt>
          <cx:pt idx="13609">1.3999999999999999</cx:pt>
          <cx:pt idx="13610">1.3999999999999999</cx:pt>
          <cx:pt idx="13611">1.3999999999999999</cx:pt>
          <cx:pt idx="13612">1.3999999999999999</cx:pt>
          <cx:pt idx="13613">1.3999999999999999</cx:pt>
          <cx:pt idx="13614">1.3999999999999999</cx:pt>
          <cx:pt idx="13615">1.3999999999999999</cx:pt>
          <cx:pt idx="13616">1.3999999999999999</cx:pt>
          <cx:pt idx="13617">1.3999999999999999</cx:pt>
          <cx:pt idx="13618">1.3999999999999999</cx:pt>
          <cx:pt idx="13619">1.3999999999999999</cx:pt>
          <cx:pt idx="13620">1.3999999999999999</cx:pt>
          <cx:pt idx="13621">1.3999999999999999</cx:pt>
          <cx:pt idx="13622">1.3999999999999999</cx:pt>
          <cx:pt idx="13623">1.3999999999999999</cx:pt>
          <cx:pt idx="13624">1.3999999999999999</cx:pt>
          <cx:pt idx="13625">1.3999999999999999</cx:pt>
          <cx:pt idx="13626">1.3999999999999999</cx:pt>
          <cx:pt idx="13627">1.3999999999999999</cx:pt>
          <cx:pt idx="13628">1.3999999999999999</cx:pt>
          <cx:pt idx="13629">1.3999999999999999</cx:pt>
          <cx:pt idx="13630">1.3999999999999999</cx:pt>
          <cx:pt idx="13631">1.3999999999999999</cx:pt>
          <cx:pt idx="13632">1.3999999999999999</cx:pt>
          <cx:pt idx="13633">1.3999999999999999</cx:pt>
          <cx:pt idx="13634">1.3999999999999999</cx:pt>
          <cx:pt idx="13635">1.3999999999999999</cx:pt>
          <cx:pt idx="13636">1.3999999999999999</cx:pt>
          <cx:pt idx="13637">1.3999999999999999</cx:pt>
          <cx:pt idx="13638">1.3999999999999999</cx:pt>
          <cx:pt idx="13639">1.3999999999999999</cx:pt>
          <cx:pt idx="13640">1.3999999999999999</cx:pt>
          <cx:pt idx="13641">1.3999999999999999</cx:pt>
          <cx:pt idx="13642">1.3999999999999999</cx:pt>
          <cx:pt idx="13643">1.3999999999999999</cx:pt>
          <cx:pt idx="13644">1.3999999999999999</cx:pt>
          <cx:pt idx="13645">1.3999999999999999</cx:pt>
          <cx:pt idx="13646">1.3999999999999999</cx:pt>
          <cx:pt idx="13647">1.3999999999999999</cx:pt>
          <cx:pt idx="13648">1.3999999999999999</cx:pt>
          <cx:pt idx="13649">1.3999999999999999</cx:pt>
          <cx:pt idx="13650">1.3999999999999999</cx:pt>
          <cx:pt idx="13651">1.3999999999999999</cx:pt>
          <cx:pt idx="13652">1.3999999999999999</cx:pt>
          <cx:pt idx="13653">1.3999999999999999</cx:pt>
          <cx:pt idx="13654">1.3999999999999999</cx:pt>
          <cx:pt idx="13655">1.3999999999999999</cx:pt>
          <cx:pt idx="13656">1.3999999999999999</cx:pt>
          <cx:pt idx="13657">1.3999999999999999</cx:pt>
          <cx:pt idx="13658">1.3999999999999999</cx:pt>
          <cx:pt idx="13659">1.3999999999999999</cx:pt>
          <cx:pt idx="13660">1.3999999999999999</cx:pt>
          <cx:pt idx="13661">1.3999999999999999</cx:pt>
          <cx:pt idx="13662">1.3999999999999999</cx:pt>
          <cx:pt idx="13663">1.3999999999999999</cx:pt>
          <cx:pt idx="13664">1.3999999999999999</cx:pt>
          <cx:pt idx="13665">1.3999999999999999</cx:pt>
          <cx:pt idx="13666">1.3999999999999999</cx:pt>
          <cx:pt idx="13667">1.3999999999999999</cx:pt>
          <cx:pt idx="13668">1.3999999999999999</cx:pt>
          <cx:pt idx="13669">1.3999999999999999</cx:pt>
          <cx:pt idx="13670">1.3999999999999999</cx:pt>
          <cx:pt idx="13671">1.3999999999999999</cx:pt>
          <cx:pt idx="13672">1.3999999999999999</cx:pt>
          <cx:pt idx="13673">1.3999999999999999</cx:pt>
          <cx:pt idx="13674">1.3999999999999999</cx:pt>
          <cx:pt idx="13675">1.3999999999999999</cx:pt>
          <cx:pt idx="13676">1.3999999999999999</cx:pt>
          <cx:pt idx="13677">1.3999999999999999</cx:pt>
          <cx:pt idx="13678">1.3999999999999999</cx:pt>
          <cx:pt idx="13679">1.3999999999999999</cx:pt>
          <cx:pt idx="13680">1.3999999999999999</cx:pt>
          <cx:pt idx="13681">1.3999999999999999</cx:pt>
          <cx:pt idx="13682">1.3999999999999999</cx:pt>
          <cx:pt idx="13683">1.3999999999999999</cx:pt>
          <cx:pt idx="13684">1.3999999999999999</cx:pt>
          <cx:pt idx="13685">1.3999999999999999</cx:pt>
          <cx:pt idx="13686">1.3999999999999999</cx:pt>
          <cx:pt idx="13687">1.3999999999999999</cx:pt>
          <cx:pt idx="13688">1.3999999999999999</cx:pt>
          <cx:pt idx="13689">1.3999999999999999</cx:pt>
          <cx:pt idx="13690">1.3999999999999999</cx:pt>
          <cx:pt idx="13691">1.3999999999999999</cx:pt>
          <cx:pt idx="13692">1.3999999999999999</cx:pt>
          <cx:pt idx="13693">1.3999999999999999</cx:pt>
          <cx:pt idx="13694">1.3999999999999999</cx:pt>
          <cx:pt idx="13695">1.3999999999999999</cx:pt>
          <cx:pt idx="13696">1.3999999999999999</cx:pt>
          <cx:pt idx="13697">1.3999999999999999</cx:pt>
          <cx:pt idx="13698">1.3999999999999999</cx:pt>
          <cx:pt idx="13699">1.3999999999999999</cx:pt>
          <cx:pt idx="13700">1.3999999999999999</cx:pt>
          <cx:pt idx="13701">1.3999999999999999</cx:pt>
          <cx:pt idx="13702">1.3999999999999999</cx:pt>
          <cx:pt idx="13703">1.3999999999999999</cx:pt>
          <cx:pt idx="13704">1.3999999999999999</cx:pt>
          <cx:pt idx="13705">1.3999999999999999</cx:pt>
          <cx:pt idx="13706">1.3999999999999999</cx:pt>
          <cx:pt idx="13707">1.3999999999999999</cx:pt>
          <cx:pt idx="13708">1.3999999999999999</cx:pt>
          <cx:pt idx="13709">1.3999999999999999</cx:pt>
          <cx:pt idx="13710">1.3999999999999999</cx:pt>
          <cx:pt idx="13711">1.3999999999999999</cx:pt>
          <cx:pt idx="13712">1.3999999999999999</cx:pt>
          <cx:pt idx="13713">1.3999999999999999</cx:pt>
          <cx:pt idx="13714">1.3999999999999999</cx:pt>
          <cx:pt idx="13715">1.3999999999999999</cx:pt>
          <cx:pt idx="13716">1.3999999999999999</cx:pt>
          <cx:pt idx="13717">1.3999999999999999</cx:pt>
          <cx:pt idx="13718">1.3999999999999999</cx:pt>
          <cx:pt idx="13719">1.3999999999999999</cx:pt>
          <cx:pt idx="13720">1.3999999999999999</cx:pt>
          <cx:pt idx="13721">1.3999999999999999</cx:pt>
          <cx:pt idx="13722">1.3999999999999999</cx:pt>
          <cx:pt idx="13723">1.3999999999999999</cx:pt>
          <cx:pt idx="13724">1.3999999999999999</cx:pt>
          <cx:pt idx="13725">1.3999999999999999</cx:pt>
          <cx:pt idx="13726">1.3999999999999999</cx:pt>
          <cx:pt idx="13727">1.3999999999999999</cx:pt>
          <cx:pt idx="13728">1.3999999999999999</cx:pt>
          <cx:pt idx="13729">1.3999999999999999</cx:pt>
          <cx:pt idx="13730">1.3999999999999999</cx:pt>
          <cx:pt idx="13731">1.3999999999999999</cx:pt>
          <cx:pt idx="13732">1.3999999999999999</cx:pt>
          <cx:pt idx="13733">1.3999999999999999</cx:pt>
          <cx:pt idx="13734">1.3999999999999999</cx:pt>
          <cx:pt idx="13735">1.3999999999999999</cx:pt>
          <cx:pt idx="13736">1.3999999999999999</cx:pt>
          <cx:pt idx="13737">1.3999999999999999</cx:pt>
          <cx:pt idx="13738">1.3999999999999999</cx:pt>
          <cx:pt idx="13739">1.3999999999999999</cx:pt>
          <cx:pt idx="13740">1.3999999999999999</cx:pt>
          <cx:pt idx="13741">1.3999999999999999</cx:pt>
          <cx:pt idx="13742">1.3999999999999999</cx:pt>
          <cx:pt idx="13743">1.3999999999999999</cx:pt>
          <cx:pt idx="13744">1.3999999999999999</cx:pt>
          <cx:pt idx="13745">1.3999999999999999</cx:pt>
          <cx:pt idx="13746">1.3999999999999999</cx:pt>
          <cx:pt idx="13747">1.3999999999999999</cx:pt>
          <cx:pt idx="13748">1.3999999999999999</cx:pt>
          <cx:pt idx="13749">1.3999999999999999</cx:pt>
          <cx:pt idx="13750">1.3999999999999999</cx:pt>
          <cx:pt idx="13751">1.3999999999999999</cx:pt>
          <cx:pt idx="13752">1.3999999999999999</cx:pt>
          <cx:pt idx="13753">1.3999999999999999</cx:pt>
          <cx:pt idx="13754">1.3999999999999999</cx:pt>
          <cx:pt idx="13755">1.3999999999999999</cx:pt>
          <cx:pt idx="13756">1.3999999999999999</cx:pt>
          <cx:pt idx="13757">1.3999999999999999</cx:pt>
          <cx:pt idx="13758">1.3999999999999999</cx:pt>
          <cx:pt idx="13759">1.3999999999999999</cx:pt>
          <cx:pt idx="13760">1.3999999999999999</cx:pt>
          <cx:pt idx="13761">1.3999999999999999</cx:pt>
          <cx:pt idx="13762">1.3999999999999999</cx:pt>
          <cx:pt idx="13763">1.3999999999999999</cx:pt>
          <cx:pt idx="13764">1.3999999999999999</cx:pt>
          <cx:pt idx="13765">1.3999999999999999</cx:pt>
          <cx:pt idx="13766">1.3999999999999999</cx:pt>
          <cx:pt idx="13767">1.3999999999999999</cx:pt>
          <cx:pt idx="13768">1.3999999999999999</cx:pt>
          <cx:pt idx="13769">1.3999999999999999</cx:pt>
          <cx:pt idx="13770">1.3999999999999999</cx:pt>
          <cx:pt idx="13771">1.3999999999999999</cx:pt>
          <cx:pt idx="13772">1.3999999999999999</cx:pt>
          <cx:pt idx="13773">1.3999999999999999</cx:pt>
          <cx:pt idx="13774">1.3999999999999999</cx:pt>
          <cx:pt idx="13775">1.3999999999999999</cx:pt>
          <cx:pt idx="13776">1.3999999999999999</cx:pt>
          <cx:pt idx="13777">1.3999999999999999</cx:pt>
          <cx:pt idx="13778">1.3999999999999999</cx:pt>
          <cx:pt idx="13779">1.3999999999999999</cx:pt>
          <cx:pt idx="13780">1.3999999999999999</cx:pt>
          <cx:pt idx="13781">1.3999999999999999</cx:pt>
          <cx:pt idx="13782">1.3999999999999999</cx:pt>
          <cx:pt idx="13783">1.3999999999999999</cx:pt>
          <cx:pt idx="13784">1.3999999999999999</cx:pt>
          <cx:pt idx="13785">1.3999999999999999</cx:pt>
          <cx:pt idx="13786">1.3999999999999999</cx:pt>
          <cx:pt idx="13787">1.3999999999999999</cx:pt>
          <cx:pt idx="13788">1.3999999999999999</cx:pt>
          <cx:pt idx="13789">1.3999999999999999</cx:pt>
          <cx:pt idx="13790">1.3999999999999999</cx:pt>
          <cx:pt idx="13791">1.3999999999999999</cx:pt>
          <cx:pt idx="13792">1.3999999999999999</cx:pt>
          <cx:pt idx="13793">1.3999999999999999</cx:pt>
          <cx:pt idx="13794">1.3999999999999999</cx:pt>
          <cx:pt idx="13795">1.3999999999999999</cx:pt>
          <cx:pt idx="13796">1.3999999999999999</cx:pt>
          <cx:pt idx="13797">1.3999999999999999</cx:pt>
          <cx:pt idx="13798">1.3999999999999999</cx:pt>
          <cx:pt idx="13799">1.3999999999999999</cx:pt>
          <cx:pt idx="13800">1.3999999999999999</cx:pt>
          <cx:pt idx="13801">1.3999999999999999</cx:pt>
          <cx:pt idx="13802">1.3999999999999999</cx:pt>
          <cx:pt idx="13803">1.3999999999999999</cx:pt>
          <cx:pt idx="13804">1.3999999999999999</cx:pt>
          <cx:pt idx="13805">1.3999999999999999</cx:pt>
          <cx:pt idx="13806">1.3999999999999999</cx:pt>
          <cx:pt idx="13807">1.3999999999999999</cx:pt>
          <cx:pt idx="13808">1.3999999999999999</cx:pt>
          <cx:pt idx="13809">1.3999999999999999</cx:pt>
          <cx:pt idx="13810">1.3999999999999999</cx:pt>
          <cx:pt idx="13811">1.3999999999999999</cx:pt>
          <cx:pt idx="13812">1.3999999999999999</cx:pt>
          <cx:pt idx="13813">1.3999999999999999</cx:pt>
          <cx:pt idx="13814">1.3999999999999999</cx:pt>
          <cx:pt idx="13815">1.3999999999999999</cx:pt>
          <cx:pt idx="13816">1.3999999999999999</cx:pt>
          <cx:pt idx="13817">1.3999999999999999</cx:pt>
          <cx:pt idx="13818">1.3999999999999999</cx:pt>
          <cx:pt idx="13819">1.3999999999999999</cx:pt>
          <cx:pt idx="13820">1.3999999999999999</cx:pt>
          <cx:pt idx="13821">1.3999999999999999</cx:pt>
          <cx:pt idx="13822">1.3999999999999999</cx:pt>
          <cx:pt idx="13823">1.3999999999999999</cx:pt>
          <cx:pt idx="13824">1.3999999999999999</cx:pt>
          <cx:pt idx="13825">1.3999999999999999</cx:pt>
          <cx:pt idx="13826">1.3999999999999999</cx:pt>
          <cx:pt idx="13827">1.3999999999999999</cx:pt>
          <cx:pt idx="13828">1.3999999999999999</cx:pt>
          <cx:pt idx="13829">1.3999999999999999</cx:pt>
          <cx:pt idx="13830">1.3999999999999999</cx:pt>
          <cx:pt idx="13831">1.3999999999999999</cx:pt>
          <cx:pt idx="13832">1.3999999999999999</cx:pt>
          <cx:pt idx="13833">1.3999999999999999</cx:pt>
          <cx:pt idx="13834">1.3999999999999999</cx:pt>
          <cx:pt idx="13835">1.3999999999999999</cx:pt>
          <cx:pt idx="13836">1.3999999999999999</cx:pt>
          <cx:pt idx="13837">1.3999999999999999</cx:pt>
          <cx:pt idx="13838">1.3999999999999999</cx:pt>
          <cx:pt idx="13839">1.3999999999999999</cx:pt>
          <cx:pt idx="13840">1.3999999999999999</cx:pt>
          <cx:pt idx="13841">1.3999999999999999</cx:pt>
          <cx:pt idx="13842">1.3999999999999999</cx:pt>
          <cx:pt idx="13843">1.3999999999999999</cx:pt>
          <cx:pt idx="13844">1.3999999999999999</cx:pt>
          <cx:pt idx="13845">1.3999999999999999</cx:pt>
          <cx:pt idx="13846">1.3999999999999999</cx:pt>
          <cx:pt idx="13847">1.3999999999999999</cx:pt>
          <cx:pt idx="13848">1.3999999999999999</cx:pt>
          <cx:pt idx="13849">1.3999999999999999</cx:pt>
          <cx:pt idx="13850">1.3999999999999999</cx:pt>
          <cx:pt idx="13851">1.3999999999999999</cx:pt>
          <cx:pt idx="13852">1.3999999999999999</cx:pt>
          <cx:pt idx="13853">1.3999999999999999</cx:pt>
          <cx:pt idx="13854">1.3999999999999999</cx:pt>
          <cx:pt idx="13855">1.3999999999999999</cx:pt>
          <cx:pt idx="13856">1.3999999999999999</cx:pt>
          <cx:pt idx="13857">1.3999999999999999</cx:pt>
          <cx:pt idx="13858">1.3999999999999999</cx:pt>
          <cx:pt idx="13859">1.3999999999999999</cx:pt>
          <cx:pt idx="13860">1.3999999999999999</cx:pt>
          <cx:pt idx="13861">1.3999999999999999</cx:pt>
          <cx:pt idx="13862">1.3999999999999999</cx:pt>
          <cx:pt idx="13863">1.3999999999999999</cx:pt>
          <cx:pt idx="13864">1.3999999999999999</cx:pt>
          <cx:pt idx="13865">1.3999999999999999</cx:pt>
          <cx:pt idx="13866">1.3999999999999999</cx:pt>
          <cx:pt idx="13867">1.3999999999999999</cx:pt>
          <cx:pt idx="13868">1.3999999999999999</cx:pt>
          <cx:pt idx="13869">1.3999999999999999</cx:pt>
          <cx:pt idx="13870">1.3999999999999999</cx:pt>
          <cx:pt idx="13871">1.3999999999999999</cx:pt>
          <cx:pt idx="13872">1.3999999999999999</cx:pt>
          <cx:pt idx="13873">1.3999999999999999</cx:pt>
          <cx:pt idx="13874">1.3999999999999999</cx:pt>
          <cx:pt idx="13875">1.3999999999999999</cx:pt>
          <cx:pt idx="13876">1.3999999999999999</cx:pt>
          <cx:pt idx="13877">1.3999999999999999</cx:pt>
          <cx:pt idx="13878">1.3999999999999999</cx:pt>
          <cx:pt idx="13879">1.3999999999999999</cx:pt>
          <cx:pt idx="13880">1.3999999999999999</cx:pt>
          <cx:pt idx="13881">1.3999999999999999</cx:pt>
          <cx:pt idx="13882">1.3999999999999999</cx:pt>
          <cx:pt idx="13883">1.3999999999999999</cx:pt>
          <cx:pt idx="13884">1.3999999999999999</cx:pt>
          <cx:pt idx="13885">1.3999999999999999</cx:pt>
          <cx:pt idx="13886">1.3999999999999999</cx:pt>
          <cx:pt idx="13887">1.3999999999999999</cx:pt>
          <cx:pt idx="13888">1.3999999999999999</cx:pt>
          <cx:pt idx="13889">1.3999999999999999</cx:pt>
          <cx:pt idx="13890">1.3999999999999999</cx:pt>
          <cx:pt idx="13891">1.3999999999999999</cx:pt>
          <cx:pt idx="13892">1.3999999999999999</cx:pt>
          <cx:pt idx="13893">1.3999999999999999</cx:pt>
          <cx:pt idx="13894">1.3999999999999999</cx:pt>
          <cx:pt idx="13895">1.3999999999999999</cx:pt>
          <cx:pt idx="13896">1.3999999999999999</cx:pt>
          <cx:pt idx="13897">1.3999999999999999</cx:pt>
          <cx:pt idx="13898">1.3999999999999999</cx:pt>
          <cx:pt idx="13899">1.3999999999999999</cx:pt>
          <cx:pt idx="13900">1.3999999999999999</cx:pt>
          <cx:pt idx="13901">1.3999999999999999</cx:pt>
          <cx:pt idx="13902">1.3999999999999999</cx:pt>
          <cx:pt idx="13903">1.3999999999999999</cx:pt>
          <cx:pt idx="13904">1.3999999999999999</cx:pt>
          <cx:pt idx="13905">1.3999999999999999</cx:pt>
          <cx:pt idx="13906">1.3999999999999999</cx:pt>
          <cx:pt idx="13907">1.3999999999999999</cx:pt>
          <cx:pt idx="13908">1.3999999999999999</cx:pt>
          <cx:pt idx="13909">1.3999999999999999</cx:pt>
          <cx:pt idx="13910">1.3999999999999999</cx:pt>
          <cx:pt idx="13911">1.3999999999999999</cx:pt>
          <cx:pt idx="13912">1.3999999999999999</cx:pt>
          <cx:pt idx="13913">1.3999999999999999</cx:pt>
          <cx:pt idx="13914">1.3999999999999999</cx:pt>
          <cx:pt idx="13915">1.3999999999999999</cx:pt>
          <cx:pt idx="13916">1.3999999999999999</cx:pt>
          <cx:pt idx="13917">1.3999999999999999</cx:pt>
          <cx:pt idx="13918">1.3999999999999999</cx:pt>
          <cx:pt idx="13919">1.3999999999999999</cx:pt>
          <cx:pt idx="13920">1.3999999999999999</cx:pt>
          <cx:pt idx="13921">1.3999999999999999</cx:pt>
          <cx:pt idx="13922">1.3999999999999999</cx:pt>
          <cx:pt idx="13923">1.3999999999999999</cx:pt>
          <cx:pt idx="13924">1.3999999999999999</cx:pt>
          <cx:pt idx="13925">1.3999999999999999</cx:pt>
          <cx:pt idx="13926">1.3999999999999999</cx:pt>
          <cx:pt idx="13927">1.3999999999999999</cx:pt>
          <cx:pt idx="13928">1.3999999999999999</cx:pt>
          <cx:pt idx="13929">1.3999999999999999</cx:pt>
          <cx:pt idx="13930">1.3999999999999999</cx:pt>
          <cx:pt idx="13931">1.3999999999999999</cx:pt>
          <cx:pt idx="13932">1.3999999999999999</cx:pt>
          <cx:pt idx="13933">1.3999999999999999</cx:pt>
          <cx:pt idx="13934">1.3999999999999999</cx:pt>
          <cx:pt idx="13935">1.3999999999999999</cx:pt>
          <cx:pt idx="13936">1.3999999999999999</cx:pt>
          <cx:pt idx="13937">1.3999999999999999</cx:pt>
          <cx:pt idx="13938">1.3999999999999999</cx:pt>
          <cx:pt idx="13939">1.3999999999999999</cx:pt>
          <cx:pt idx="13940">1.3999999999999999</cx:pt>
          <cx:pt idx="13941">1.3999999999999999</cx:pt>
          <cx:pt idx="13942">1.3999999999999999</cx:pt>
          <cx:pt idx="13943">1.3999999999999999</cx:pt>
          <cx:pt idx="13944">1.3999999999999999</cx:pt>
          <cx:pt idx="13945">1.3999999999999999</cx:pt>
          <cx:pt idx="13946">1.3999999999999999</cx:pt>
          <cx:pt idx="13947">1.3999999999999999</cx:pt>
          <cx:pt idx="13948">1.3999999999999999</cx:pt>
          <cx:pt idx="13949">1.3999999999999999</cx:pt>
          <cx:pt idx="13950">1.3999999999999999</cx:pt>
          <cx:pt idx="13951">1.3999999999999999</cx:pt>
          <cx:pt idx="13952">1.3999999999999999</cx:pt>
          <cx:pt idx="13953">1.3999999999999999</cx:pt>
          <cx:pt idx="13954">1.3999999999999999</cx:pt>
          <cx:pt idx="13955">1.3999999999999999</cx:pt>
          <cx:pt idx="13956">1.3999999999999999</cx:pt>
          <cx:pt idx="13957">1.3999999999999999</cx:pt>
          <cx:pt idx="13958">1.3999999999999999</cx:pt>
          <cx:pt idx="13959">1.3999999999999999</cx:pt>
          <cx:pt idx="13960">1.3999999999999999</cx:pt>
          <cx:pt idx="13961">1.3999999999999999</cx:pt>
          <cx:pt idx="13962">1.3999999999999999</cx:pt>
          <cx:pt idx="13963">1.3999999999999999</cx:pt>
          <cx:pt idx="13964">1.3999999999999999</cx:pt>
          <cx:pt idx="13965">1.3999999999999999</cx:pt>
          <cx:pt idx="13966">1.3999999999999999</cx:pt>
          <cx:pt idx="13967">1.3999999999999999</cx:pt>
          <cx:pt idx="13968">1.3999999999999999</cx:pt>
          <cx:pt idx="13969">1.3999999999999999</cx:pt>
          <cx:pt idx="13970">1.3999999999999999</cx:pt>
          <cx:pt idx="13971">1.3999999999999999</cx:pt>
          <cx:pt idx="13972">1.3999999999999999</cx:pt>
          <cx:pt idx="13973">1.3999999999999999</cx:pt>
          <cx:pt idx="13974">1.3999999999999999</cx:pt>
          <cx:pt idx="13975">1.3999999999999999</cx:pt>
          <cx:pt idx="13976">1.3999999999999999</cx:pt>
          <cx:pt idx="13977">1.3999999999999999</cx:pt>
          <cx:pt idx="13978">1.3999999999999999</cx:pt>
          <cx:pt idx="13979">1.3999999999999999</cx:pt>
          <cx:pt idx="13980">1.3999999999999999</cx:pt>
          <cx:pt idx="13981">1.3999999999999999</cx:pt>
          <cx:pt idx="13982">1.3999999999999999</cx:pt>
          <cx:pt idx="13983">1.3999999999999999</cx:pt>
          <cx:pt idx="13984">1.3999999999999999</cx:pt>
          <cx:pt idx="13985">1.3999999999999999</cx:pt>
          <cx:pt idx="13986">1.3999999999999999</cx:pt>
          <cx:pt idx="13987">1.3999999999999999</cx:pt>
          <cx:pt idx="13988">1.3999999999999999</cx:pt>
          <cx:pt idx="13989">1.3999999999999999</cx:pt>
          <cx:pt idx="13990">1.3999999999999999</cx:pt>
          <cx:pt idx="13991">1.3999999999999999</cx:pt>
          <cx:pt idx="13992">1.3999999999999999</cx:pt>
          <cx:pt idx="13993">1.3999999999999999</cx:pt>
          <cx:pt idx="13994">1.3999999999999999</cx:pt>
          <cx:pt idx="13995">1.3999999999999999</cx:pt>
          <cx:pt idx="13996">1.3999999999999999</cx:pt>
          <cx:pt idx="13997">1.3999999999999999</cx:pt>
          <cx:pt idx="13998">1.3999999999999999</cx:pt>
          <cx:pt idx="13999">1.3999999999999999</cx:pt>
          <cx:pt idx="14000">1.3999999999999999</cx:pt>
          <cx:pt idx="14001">1.3999999999999999</cx:pt>
          <cx:pt idx="14002">1.3999999999999999</cx:pt>
          <cx:pt idx="14003">1.3999999999999999</cx:pt>
          <cx:pt idx="14004">1.3999999999999999</cx:pt>
          <cx:pt idx="14005">1.3999999999999999</cx:pt>
          <cx:pt idx="14006">1.3999999999999999</cx:pt>
          <cx:pt idx="14007">1.3999999999999999</cx:pt>
          <cx:pt idx="14008">1.3999999999999999</cx:pt>
          <cx:pt idx="14009">1.3999999999999999</cx:pt>
          <cx:pt idx="14010">1.3999999999999999</cx:pt>
          <cx:pt idx="14011">1.3999999999999999</cx:pt>
          <cx:pt idx="14012">1.3999999999999999</cx:pt>
          <cx:pt idx="14013">1.3999999999999999</cx:pt>
          <cx:pt idx="14014">1.3999999999999999</cx:pt>
          <cx:pt idx="14015">1.3999999999999999</cx:pt>
          <cx:pt idx="14016">1.3999999999999999</cx:pt>
          <cx:pt idx="14017">1.3999999999999999</cx:pt>
          <cx:pt idx="14018">1.3999999999999999</cx:pt>
          <cx:pt idx="14019">1.3999999999999999</cx:pt>
          <cx:pt idx="14020">1.3999999999999999</cx:pt>
          <cx:pt idx="14021">1.3999999999999999</cx:pt>
          <cx:pt idx="14022">1.3999999999999999</cx:pt>
          <cx:pt idx="14023">1.3999999999999999</cx:pt>
          <cx:pt idx="14024">1.3999999999999999</cx:pt>
          <cx:pt idx="14025">1.3999999999999999</cx:pt>
          <cx:pt idx="14026">1.3999999999999999</cx:pt>
          <cx:pt idx="14027">1.3999999999999999</cx:pt>
          <cx:pt idx="14028">1.3999999999999999</cx:pt>
          <cx:pt idx="14029">1.3999999999999999</cx:pt>
          <cx:pt idx="14030">1.3999999999999999</cx:pt>
          <cx:pt idx="14031">1.3999999999999999</cx:pt>
          <cx:pt idx="14032">1.3999999999999999</cx:pt>
          <cx:pt idx="14033">1.3999999999999999</cx:pt>
          <cx:pt idx="14034">1.3999999999999999</cx:pt>
          <cx:pt idx="14035">1.3999999999999999</cx:pt>
          <cx:pt idx="14036">1.3999999999999999</cx:pt>
          <cx:pt idx="14037">1.3999999999999999</cx:pt>
          <cx:pt idx="14038">1.3999999999999999</cx:pt>
          <cx:pt idx="14039">1.3999999999999999</cx:pt>
          <cx:pt idx="14040">1.3999999999999999</cx:pt>
          <cx:pt idx="14041">1.3999999999999999</cx:pt>
          <cx:pt idx="14042">1.3999999999999999</cx:pt>
          <cx:pt idx="14043">1.3999999999999999</cx:pt>
          <cx:pt idx="14044">1.3999999999999999</cx:pt>
          <cx:pt idx="14045">1.3999999999999999</cx:pt>
          <cx:pt idx="14046">1.3999999999999999</cx:pt>
          <cx:pt idx="14047">1.3999999999999999</cx:pt>
          <cx:pt idx="14048">1.3999999999999999</cx:pt>
          <cx:pt idx="14049">1.3999999999999999</cx:pt>
          <cx:pt idx="14050">1.3999999999999999</cx:pt>
          <cx:pt idx="14051">1.3999999999999999</cx:pt>
          <cx:pt idx="14052">1.3999999999999999</cx:pt>
          <cx:pt idx="14053">1.3999999999999999</cx:pt>
          <cx:pt idx="14054">1.3999999999999999</cx:pt>
          <cx:pt idx="14055">1.3999999999999999</cx:pt>
          <cx:pt idx="14056">1.3999999999999999</cx:pt>
          <cx:pt idx="14057">1.3999999999999999</cx:pt>
          <cx:pt idx="14058">1.3999999999999999</cx:pt>
          <cx:pt idx="14059">1.3999999999999999</cx:pt>
          <cx:pt idx="14060">1.3999999999999999</cx:pt>
          <cx:pt idx="14061">1.3999999999999999</cx:pt>
          <cx:pt idx="14062">1.3999999999999999</cx:pt>
          <cx:pt idx="14063">1.3999999999999999</cx:pt>
          <cx:pt idx="14064">1.3999999999999999</cx:pt>
          <cx:pt idx="14065">1.3999999999999999</cx:pt>
          <cx:pt idx="14066">1.3999999999999999</cx:pt>
          <cx:pt idx="14067">1.3999999999999999</cx:pt>
          <cx:pt idx="14068">1.3999999999999999</cx:pt>
          <cx:pt idx="14069">1.3999999999999999</cx:pt>
          <cx:pt idx="14070">1.3999999999999999</cx:pt>
          <cx:pt idx="14071">1.3999999999999999</cx:pt>
          <cx:pt idx="14072">1.3999999999999999</cx:pt>
          <cx:pt idx="14073">1.3999999999999999</cx:pt>
          <cx:pt idx="14074">1.3999999999999999</cx:pt>
          <cx:pt idx="14075">1.3999999999999999</cx:pt>
          <cx:pt idx="14076">1.3999999999999999</cx:pt>
          <cx:pt idx="14077">1.3999999999999999</cx:pt>
          <cx:pt idx="14078">1.3999999999999999</cx:pt>
          <cx:pt idx="14079">1.3999999999999999</cx:pt>
          <cx:pt idx="14080">1.3999999999999999</cx:pt>
          <cx:pt idx="14081">1.3999999999999999</cx:pt>
          <cx:pt idx="14082">1.3999999999999999</cx:pt>
          <cx:pt idx="14083">1.3999999999999999</cx:pt>
          <cx:pt idx="14084">1.3999999999999999</cx:pt>
          <cx:pt idx="14085">1.3999999999999999</cx:pt>
          <cx:pt idx="14086">1.3999999999999999</cx:pt>
          <cx:pt idx="14087">1.3999999999999999</cx:pt>
          <cx:pt idx="14088">1.3999999999999999</cx:pt>
          <cx:pt idx="14089">1.3999999999999999</cx:pt>
          <cx:pt idx="14090">1.3999999999999999</cx:pt>
          <cx:pt idx="14091">1.3999999999999999</cx:pt>
          <cx:pt idx="14092">1.3999999999999999</cx:pt>
          <cx:pt idx="14093">1.3999999999999999</cx:pt>
          <cx:pt idx="14094">1.3999999999999999</cx:pt>
          <cx:pt idx="14095">1.3999999999999999</cx:pt>
          <cx:pt idx="14096">1.3999999999999999</cx:pt>
          <cx:pt idx="14097">1.3999999999999999</cx:pt>
          <cx:pt idx="14098">1.3999999999999999</cx:pt>
          <cx:pt idx="14099">1.3999999999999999</cx:pt>
          <cx:pt idx="14100">1.3999999999999999</cx:pt>
          <cx:pt idx="14101">1.3999999999999999</cx:pt>
          <cx:pt idx="14102">1.3999999999999999</cx:pt>
          <cx:pt idx="14103">1.3999999999999999</cx:pt>
          <cx:pt idx="14104">1.3999999999999999</cx:pt>
          <cx:pt idx="14105">1.3999999999999999</cx:pt>
          <cx:pt idx="14106">1.3999999999999999</cx:pt>
          <cx:pt idx="14107">1.3999999999999999</cx:pt>
          <cx:pt idx="14108">1.3999999999999999</cx:pt>
          <cx:pt idx="14109">1.3999999999999999</cx:pt>
          <cx:pt idx="14110">1.3999999999999999</cx:pt>
          <cx:pt idx="14111">1.3999999999999999</cx:pt>
          <cx:pt idx="14112">1.3999999999999999</cx:pt>
          <cx:pt idx="14113">1.3999999999999999</cx:pt>
          <cx:pt idx="14114">1.3999999999999999</cx:pt>
          <cx:pt idx="14115">1.3999999999999999</cx:pt>
          <cx:pt idx="14116">1.3999999999999999</cx:pt>
          <cx:pt idx="14117">1.3999999999999999</cx:pt>
          <cx:pt idx="14118">1.3999999999999999</cx:pt>
          <cx:pt idx="14119">1.3999999999999999</cx:pt>
          <cx:pt idx="14120">1.3999999999999999</cx:pt>
          <cx:pt idx="14121">1.3999999999999999</cx:pt>
          <cx:pt idx="14122">1.3999999999999999</cx:pt>
          <cx:pt idx="14123">1.3999999999999999</cx:pt>
          <cx:pt idx="14124">1.3999999999999999</cx:pt>
          <cx:pt idx="14125">1.3999999999999999</cx:pt>
          <cx:pt idx="14126">1.3999999999999999</cx:pt>
          <cx:pt idx="14127">1.3999999999999999</cx:pt>
          <cx:pt idx="14128">1.3999999999999999</cx:pt>
          <cx:pt idx="14129">1.3999999999999999</cx:pt>
          <cx:pt idx="14130">1.3999999999999999</cx:pt>
          <cx:pt idx="14131">1.3999999999999999</cx:pt>
          <cx:pt idx="14132">1.3999999999999999</cx:pt>
          <cx:pt idx="14133">1.3999999999999999</cx:pt>
          <cx:pt idx="14134">1.3999999999999999</cx:pt>
          <cx:pt idx="14135">1.3999999999999999</cx:pt>
          <cx:pt idx="14136">1.3999999999999999</cx:pt>
          <cx:pt idx="14137">1.3999999999999999</cx:pt>
          <cx:pt idx="14138">1.3999999999999999</cx:pt>
          <cx:pt idx="14139">1.3999999999999999</cx:pt>
          <cx:pt idx="14140">1.3999999999999999</cx:pt>
          <cx:pt idx="14141">1.3999999999999999</cx:pt>
          <cx:pt idx="14142">1.3999999999999999</cx:pt>
          <cx:pt idx="14143">1.3999999999999999</cx:pt>
          <cx:pt idx="14144">1.3999999999999999</cx:pt>
          <cx:pt idx="14145">1.3999999999999999</cx:pt>
          <cx:pt idx="14146">1.3999999999999999</cx:pt>
          <cx:pt idx="14147">1.3999999999999999</cx:pt>
          <cx:pt idx="14148">1.3999999999999999</cx:pt>
          <cx:pt idx="14149">1.3999999999999999</cx:pt>
          <cx:pt idx="14150">1.3999999999999999</cx:pt>
          <cx:pt idx="14151">1.3999999999999999</cx:pt>
          <cx:pt idx="14152">1.3999999999999999</cx:pt>
          <cx:pt idx="14153">1.3999999999999999</cx:pt>
          <cx:pt idx="14154">1.3999999999999999</cx:pt>
          <cx:pt idx="14155">1.3999999999999999</cx:pt>
          <cx:pt idx="14156">1.3999999999999999</cx:pt>
          <cx:pt idx="14157">1.3999999999999999</cx:pt>
          <cx:pt idx="14158">1.3999999999999999</cx:pt>
          <cx:pt idx="14159">1.3999999999999999</cx:pt>
          <cx:pt idx="14160">1.3999999999999999</cx:pt>
          <cx:pt idx="14161">1.3999999999999999</cx:pt>
          <cx:pt idx="14162">1.3999999999999999</cx:pt>
          <cx:pt idx="14163">1.3999999999999999</cx:pt>
          <cx:pt idx="14164">1.3999999999999999</cx:pt>
          <cx:pt idx="14165">1.3999999999999999</cx:pt>
          <cx:pt idx="14166">1.3999999999999999</cx:pt>
          <cx:pt idx="14167">1.3999999999999999</cx:pt>
          <cx:pt idx="14168">1.3999999999999999</cx:pt>
          <cx:pt idx="14169">1.3999999999999999</cx:pt>
          <cx:pt idx="14170">1.3999999999999999</cx:pt>
          <cx:pt idx="14171">1.3999999999999999</cx:pt>
          <cx:pt idx="14172">1.3999999999999999</cx:pt>
          <cx:pt idx="14173">1.3999999999999999</cx:pt>
          <cx:pt idx="14174">1.3999999999999999</cx:pt>
          <cx:pt idx="14175">1.3999999999999999</cx:pt>
          <cx:pt idx="14176">1.3999999999999999</cx:pt>
          <cx:pt idx="14177">1.3999999999999999</cx:pt>
          <cx:pt idx="14178">1.3999999999999999</cx:pt>
          <cx:pt idx="14179">1.3999999999999999</cx:pt>
          <cx:pt idx="14180">1.3999999999999999</cx:pt>
          <cx:pt idx="14181">1.3999999999999999</cx:pt>
          <cx:pt idx="14182">1.3999999999999999</cx:pt>
          <cx:pt idx="14183">1.3999999999999999</cx:pt>
          <cx:pt idx="14184">1.3999999999999999</cx:pt>
          <cx:pt idx="14185">1.3999999999999999</cx:pt>
          <cx:pt idx="14186">1.3999999999999999</cx:pt>
          <cx:pt idx="14187">1.3999999999999999</cx:pt>
          <cx:pt idx="14188">1.3999999999999999</cx:pt>
          <cx:pt idx="14189">1.3999999999999999</cx:pt>
          <cx:pt idx="14190">1.3999999999999999</cx:pt>
          <cx:pt idx="14191">1.3999999999999999</cx:pt>
          <cx:pt idx="14192">1.3999999999999999</cx:pt>
          <cx:pt idx="14193">1.3999999999999999</cx:pt>
          <cx:pt idx="14194">1.3999999999999999</cx:pt>
          <cx:pt idx="14195">1.3999999999999999</cx:pt>
          <cx:pt idx="14196">1.3999999999999999</cx:pt>
          <cx:pt idx="14197">1.3999999999999999</cx:pt>
          <cx:pt idx="14198">1.3999999999999999</cx:pt>
          <cx:pt idx="14199">1.3999999999999999</cx:pt>
          <cx:pt idx="14200">1.3999999999999999</cx:pt>
          <cx:pt idx="14201">1.3999999999999999</cx:pt>
          <cx:pt idx="14202">1.3999999999999999</cx:pt>
          <cx:pt idx="14203">1.3999999999999999</cx:pt>
          <cx:pt idx="14204">1.3999999999999999</cx:pt>
          <cx:pt idx="14205">1.3999999999999999</cx:pt>
          <cx:pt idx="14206">1.3999999999999999</cx:pt>
          <cx:pt idx="14207">1.3999999999999999</cx:pt>
          <cx:pt idx="14208">1.3999999999999999</cx:pt>
          <cx:pt idx="14209">1.3999999999999999</cx:pt>
          <cx:pt idx="14210">1.3999999999999999</cx:pt>
          <cx:pt idx="14211">1.3999999999999999</cx:pt>
          <cx:pt idx="14212">1.3999999999999999</cx:pt>
          <cx:pt idx="14213">1.3999999999999999</cx:pt>
          <cx:pt idx="14214">1.3999999999999999</cx:pt>
          <cx:pt idx="14215">1.3999999999999999</cx:pt>
          <cx:pt idx="14216">1.3999999999999999</cx:pt>
          <cx:pt idx="14217">1.3999999999999999</cx:pt>
          <cx:pt idx="14218">1.3999999999999999</cx:pt>
          <cx:pt idx="14219">1.3999999999999999</cx:pt>
          <cx:pt idx="14220">1.3999999999999999</cx:pt>
          <cx:pt idx="14221">1.3999999999999999</cx:pt>
          <cx:pt idx="14222">1.3999999999999999</cx:pt>
          <cx:pt idx="14223">1.3999999999999999</cx:pt>
          <cx:pt idx="14224">1.3999999999999999</cx:pt>
          <cx:pt idx="14225">1.3999999999999999</cx:pt>
          <cx:pt idx="14226">1.3999999999999999</cx:pt>
          <cx:pt idx="14227">1.3999999999999999</cx:pt>
          <cx:pt idx="14228">1.3999999999999999</cx:pt>
          <cx:pt idx="14229">1.3999999999999999</cx:pt>
          <cx:pt idx="14230">1.3999999999999999</cx:pt>
          <cx:pt idx="14231">1.3999999999999999</cx:pt>
          <cx:pt idx="14232">1.3999999999999999</cx:pt>
          <cx:pt idx="14233">1.3999999999999999</cx:pt>
          <cx:pt idx="14234">1.3999999999999999</cx:pt>
          <cx:pt idx="14235">1.3999999999999999</cx:pt>
          <cx:pt idx="14236">1.3999999999999999</cx:pt>
          <cx:pt idx="14237">1.3999999999999999</cx:pt>
          <cx:pt idx="14238">1.3999999999999999</cx:pt>
          <cx:pt idx="14239">1.3999999999999999</cx:pt>
          <cx:pt idx="14240">1.3999999999999999</cx:pt>
          <cx:pt idx="14241">1.3999999999999999</cx:pt>
          <cx:pt idx="14242">1.3999999999999999</cx:pt>
          <cx:pt idx="14243">1.3999999999999999</cx:pt>
          <cx:pt idx="14244">1.3999999999999999</cx:pt>
          <cx:pt idx="14245">1.3999999999999999</cx:pt>
          <cx:pt idx="14246">1.3999999999999999</cx:pt>
          <cx:pt idx="14247">1.3999999999999999</cx:pt>
          <cx:pt idx="14248">1.3999999999999999</cx:pt>
          <cx:pt idx="14249">1.3999999999999999</cx:pt>
          <cx:pt idx="14250">1.3999999999999999</cx:pt>
          <cx:pt idx="14251">1.3999999999999999</cx:pt>
          <cx:pt idx="14252">1.3999999999999999</cx:pt>
          <cx:pt idx="14253">1.3999999999999999</cx:pt>
          <cx:pt idx="14254">1.3999999999999999</cx:pt>
          <cx:pt idx="14255">1.3999999999999999</cx:pt>
          <cx:pt idx="14256">1.3999999999999999</cx:pt>
          <cx:pt idx="14257">1.3999999999999999</cx:pt>
          <cx:pt idx="14258">1.3999999999999999</cx:pt>
          <cx:pt idx="14259">1.3999999999999999</cx:pt>
          <cx:pt idx="14260">1.3999999999999999</cx:pt>
          <cx:pt idx="14261">1.3999999999999999</cx:pt>
          <cx:pt idx="14262">1.3999999999999999</cx:pt>
          <cx:pt idx="14263">1.3999999999999999</cx:pt>
          <cx:pt idx="14264">1.3999999999999999</cx:pt>
          <cx:pt idx="14265">1.3999999999999999</cx:pt>
          <cx:pt idx="14266">1.3999999999999999</cx:pt>
          <cx:pt idx="14267">1.3999999999999999</cx:pt>
          <cx:pt idx="14268">1.3999999999999999</cx:pt>
          <cx:pt idx="14269">1.3999999999999999</cx:pt>
          <cx:pt idx="14270">1.3999999999999999</cx:pt>
          <cx:pt idx="14271">1.3999999999999999</cx:pt>
          <cx:pt idx="14272">1.3999999999999999</cx:pt>
          <cx:pt idx="14273">1.3999999999999999</cx:pt>
          <cx:pt idx="14274">1.3999999999999999</cx:pt>
          <cx:pt idx="14275">1.3999999999999999</cx:pt>
          <cx:pt idx="14276">1.3999999999999999</cx:pt>
          <cx:pt idx="14277">1.3999999999999999</cx:pt>
          <cx:pt idx="14278">1.3999999999999999</cx:pt>
          <cx:pt idx="14279">1.3999999999999999</cx:pt>
          <cx:pt idx="14280">1.3999999999999999</cx:pt>
          <cx:pt idx="14281">1.3999999999999999</cx:pt>
          <cx:pt idx="14282">1.3999999999999999</cx:pt>
          <cx:pt idx="14283">1.3999999999999999</cx:pt>
          <cx:pt idx="14284">1.3999999999999999</cx:pt>
          <cx:pt idx="14285">1.3999999999999999</cx:pt>
          <cx:pt idx="14286">1.3999999999999999</cx:pt>
          <cx:pt idx="14287">1.3999999999999999</cx:pt>
          <cx:pt idx="14288">1.3999999999999999</cx:pt>
          <cx:pt idx="14289">1.3999999999999999</cx:pt>
          <cx:pt idx="14290">1.3999999999999999</cx:pt>
          <cx:pt idx="14291">1.3999999999999999</cx:pt>
          <cx:pt idx="14292">1.3999999999999999</cx:pt>
          <cx:pt idx="14293">1.3999999999999999</cx:pt>
          <cx:pt idx="14294">1.3999999999999999</cx:pt>
          <cx:pt idx="14295">1.3999999999999999</cx:pt>
          <cx:pt idx="14296">1.3999999999999999</cx:pt>
          <cx:pt idx="14297">1.3999999999999999</cx:pt>
          <cx:pt idx="14298">1.3999999999999999</cx:pt>
          <cx:pt idx="14299">1.3999999999999999</cx:pt>
          <cx:pt idx="14300">1.3999999999999999</cx:pt>
          <cx:pt idx="14301">1.3999999999999999</cx:pt>
          <cx:pt idx="14302">1.3999999999999999</cx:pt>
          <cx:pt idx="14303">1.3999999999999999</cx:pt>
          <cx:pt idx="14304">1.3999999999999999</cx:pt>
          <cx:pt idx="14305">1.3999999999999999</cx:pt>
          <cx:pt idx="14306">1.3999999999999999</cx:pt>
          <cx:pt idx="14307">1.3999999999999999</cx:pt>
          <cx:pt idx="14308">1.3999999999999999</cx:pt>
          <cx:pt idx="14309">1.3999999999999999</cx:pt>
          <cx:pt idx="14310">1.3999999999999999</cx:pt>
          <cx:pt idx="14311">1.3999999999999999</cx:pt>
          <cx:pt idx="14312">1.3999999999999999</cx:pt>
          <cx:pt idx="14313">1.3999999999999999</cx:pt>
          <cx:pt idx="14314">1.3999999999999999</cx:pt>
          <cx:pt idx="14315">1.3999999999999999</cx:pt>
          <cx:pt idx="14316">1.3999999999999999</cx:pt>
          <cx:pt idx="14317">1.3999999999999999</cx:pt>
          <cx:pt idx="14318">1.3999999999999999</cx:pt>
          <cx:pt idx="14319">1.3999999999999999</cx:pt>
          <cx:pt idx="14320">1.3999999999999999</cx:pt>
          <cx:pt idx="14321">1.3999999999999999</cx:pt>
          <cx:pt idx="14322">1.3999999999999999</cx:pt>
          <cx:pt idx="14323">1.3999999999999999</cx:pt>
          <cx:pt idx="14324">1.3999999999999999</cx:pt>
          <cx:pt idx="14325">1.3999999999999999</cx:pt>
          <cx:pt idx="14326">1.3999999999999999</cx:pt>
          <cx:pt idx="14327">1.3999999999999999</cx:pt>
          <cx:pt idx="14328">1.3999999999999999</cx:pt>
          <cx:pt idx="14329">1.3999999999999999</cx:pt>
          <cx:pt idx="14330">1.3999999999999999</cx:pt>
          <cx:pt idx="14331">1.3999999999999999</cx:pt>
          <cx:pt idx="14332">1.3999999999999999</cx:pt>
          <cx:pt idx="14333">1.3999999999999999</cx:pt>
          <cx:pt idx="14334">1.3999999999999999</cx:pt>
          <cx:pt idx="14335">1.3999999999999999</cx:pt>
          <cx:pt idx="14336">1.3999999999999999</cx:pt>
          <cx:pt idx="14337">1.3999999999999999</cx:pt>
          <cx:pt idx="14338">1.3999999999999999</cx:pt>
          <cx:pt idx="14339">1.3999999999999999</cx:pt>
          <cx:pt idx="14340">1.3999999999999999</cx:pt>
          <cx:pt idx="14341">1.3999999999999999</cx:pt>
          <cx:pt idx="14342">1.3999999999999999</cx:pt>
          <cx:pt idx="14343">1.3999999999999999</cx:pt>
          <cx:pt idx="14344">1.3999999999999999</cx:pt>
          <cx:pt idx="14345">1.3999999999999999</cx:pt>
          <cx:pt idx="14346">1.3999999999999999</cx:pt>
          <cx:pt idx="14347">1.3999999999999999</cx:pt>
          <cx:pt idx="14348">1.3999999999999999</cx:pt>
          <cx:pt idx="14349">1.3999999999999999</cx:pt>
          <cx:pt idx="14350">1.3999999999999999</cx:pt>
          <cx:pt idx="14351">1.3999999999999999</cx:pt>
          <cx:pt idx="14352">1.3999999999999999</cx:pt>
          <cx:pt idx="14353">1.3999999999999999</cx:pt>
          <cx:pt idx="14354">1.3999999999999999</cx:pt>
          <cx:pt idx="14355">1.3999999999999999</cx:pt>
          <cx:pt idx="14356">1.3999999999999999</cx:pt>
          <cx:pt idx="14357">1.3999999999999999</cx:pt>
          <cx:pt idx="14358">1.3999999999999999</cx:pt>
          <cx:pt idx="14359">1.3999999999999999</cx:pt>
          <cx:pt idx="14360">1.3999999999999999</cx:pt>
          <cx:pt idx="14361">1.3999999999999999</cx:pt>
          <cx:pt idx="14362">1.3999999999999999</cx:pt>
          <cx:pt idx="14363">1.3999999999999999</cx:pt>
          <cx:pt idx="14364">1.3999999999999999</cx:pt>
          <cx:pt idx="14365">1.3999999999999999</cx:pt>
          <cx:pt idx="14366">1.3999999999999999</cx:pt>
          <cx:pt idx="14367">1.3999999999999999</cx:pt>
          <cx:pt idx="14368">1.3999999999999999</cx:pt>
          <cx:pt idx="14369">1.3999999999999999</cx:pt>
          <cx:pt idx="14370">1.3999999999999999</cx:pt>
          <cx:pt idx="14371">1.3999999999999999</cx:pt>
          <cx:pt idx="14372">1.3999999999999999</cx:pt>
          <cx:pt idx="14373">1.3999999999999999</cx:pt>
          <cx:pt idx="14374">1.3999999999999999</cx:pt>
          <cx:pt idx="14375">1.3999999999999999</cx:pt>
          <cx:pt idx="14376">1.3999999999999999</cx:pt>
          <cx:pt idx="14377">1.3999999999999999</cx:pt>
          <cx:pt idx="14378">1.3999999999999999</cx:pt>
          <cx:pt idx="14379">1.3999999999999999</cx:pt>
          <cx:pt idx="14380">1.3999999999999999</cx:pt>
          <cx:pt idx="14381">1.3999999999999999</cx:pt>
          <cx:pt idx="14382">1.3999999999999999</cx:pt>
          <cx:pt idx="14383">1.3999999999999999</cx:pt>
          <cx:pt idx="14384">1.3999999999999999</cx:pt>
          <cx:pt idx="14385">1.3999999999999999</cx:pt>
          <cx:pt idx="14386">1.3999999999999999</cx:pt>
          <cx:pt idx="14387">1.3999999999999999</cx:pt>
          <cx:pt idx="14388">1.3999999999999999</cx:pt>
          <cx:pt idx="14389">1.3999999999999999</cx:pt>
          <cx:pt idx="14390">1.3999999999999999</cx:pt>
          <cx:pt idx="14391">1.3999999999999999</cx:pt>
          <cx:pt idx="14392">1.3999999999999999</cx:pt>
          <cx:pt idx="14393">1.3999999999999999</cx:pt>
          <cx:pt idx="14394">1.3999999999999999</cx:pt>
          <cx:pt idx="14395">1.3999999999999999</cx:pt>
          <cx:pt idx="14396">1.3999999999999999</cx:pt>
          <cx:pt idx="14397">1.3999999999999999</cx:pt>
          <cx:pt idx="14398">1.3999999999999999</cx:pt>
          <cx:pt idx="14399">1.3999999999999999</cx:pt>
          <cx:pt idx="14400">1.3999999999999999</cx:pt>
          <cx:pt idx="14401">1.3999999999999999</cx:pt>
          <cx:pt idx="14402">1.3999999999999999</cx:pt>
          <cx:pt idx="14403">1.3999999999999999</cx:pt>
          <cx:pt idx="14404">1.3999999999999999</cx:pt>
          <cx:pt idx="14405">1.3999999999999999</cx:pt>
          <cx:pt idx="14406">1.3999999999999999</cx:pt>
          <cx:pt idx="14407">1.3999999999999999</cx:pt>
          <cx:pt idx="14408">1.3999999999999999</cx:pt>
          <cx:pt idx="14409">1.3999999999999999</cx:pt>
          <cx:pt idx="14410">1.3999999999999999</cx:pt>
          <cx:pt idx="14411">1.3999999999999999</cx:pt>
          <cx:pt idx="14412">1.3999999999999999</cx:pt>
          <cx:pt idx="14413">1.3999999999999999</cx:pt>
          <cx:pt idx="14414">1.3999999999999999</cx:pt>
          <cx:pt idx="14415">1.3999999999999999</cx:pt>
          <cx:pt idx="14416">1.3999999999999999</cx:pt>
          <cx:pt idx="14417">1.3999999999999999</cx:pt>
          <cx:pt idx="14418">1.3999999999999999</cx:pt>
          <cx:pt idx="14419">1.3999999999999999</cx:pt>
          <cx:pt idx="14420">1.3999999999999999</cx:pt>
          <cx:pt idx="14421">1.3999999999999999</cx:pt>
          <cx:pt idx="14422">1.3999999999999999</cx:pt>
          <cx:pt idx="14423">1.3999999999999999</cx:pt>
          <cx:pt idx="14424">1.3999999999999999</cx:pt>
          <cx:pt idx="14425">1.3999999999999999</cx:pt>
          <cx:pt idx="14426">1.3999999999999999</cx:pt>
          <cx:pt idx="14427">1.3999999999999999</cx:pt>
          <cx:pt idx="14428">1.3999999999999999</cx:pt>
          <cx:pt idx="14429">1.3999999999999999</cx:pt>
          <cx:pt idx="14430">1.3999999999999999</cx:pt>
          <cx:pt idx="14431">1.3999999999999999</cx:pt>
          <cx:pt idx="14432">1.3999999999999999</cx:pt>
          <cx:pt idx="14433">1.3999999999999999</cx:pt>
          <cx:pt idx="14434">1.3999999999999999</cx:pt>
          <cx:pt idx="14435">1.3999999999999999</cx:pt>
          <cx:pt idx="14436">1.3999999999999999</cx:pt>
          <cx:pt idx="14437">1.3999999999999999</cx:pt>
          <cx:pt idx="14438">1.3999999999999999</cx:pt>
          <cx:pt idx="14439">1.3999999999999999</cx:pt>
          <cx:pt idx="14440">1.3999999999999999</cx:pt>
          <cx:pt idx="14441">1.3999999999999999</cx:pt>
          <cx:pt idx="14442">1.3999999999999999</cx:pt>
          <cx:pt idx="14443">1.3999999999999999</cx:pt>
          <cx:pt idx="14444">1.3999999999999999</cx:pt>
          <cx:pt idx="14445">1.3999999999999999</cx:pt>
          <cx:pt idx="14446">1.3999999999999999</cx:pt>
          <cx:pt idx="14447">1.3999999999999999</cx:pt>
          <cx:pt idx="14448">1.3999999999999999</cx:pt>
          <cx:pt idx="14449">1.3999999999999999</cx:pt>
          <cx:pt idx="14450">1.3999999999999999</cx:pt>
          <cx:pt idx="14451">1.3999999999999999</cx:pt>
          <cx:pt idx="14452">1.3999999999999999</cx:pt>
          <cx:pt idx="14453">1.3999999999999999</cx:pt>
          <cx:pt idx="14454">1.3999999999999999</cx:pt>
          <cx:pt idx="14455">1.3999999999999999</cx:pt>
          <cx:pt idx="14456">1.3999999999999999</cx:pt>
          <cx:pt idx="14457">1.3999999999999999</cx:pt>
          <cx:pt idx="14458">1.3999999999999999</cx:pt>
          <cx:pt idx="14459">1.3999999999999999</cx:pt>
          <cx:pt idx="14460">1.3999999999999999</cx:pt>
          <cx:pt idx="14461">1.3999999999999999</cx:pt>
          <cx:pt idx="14462">1.3999999999999999</cx:pt>
          <cx:pt idx="14463">1.3999999999999999</cx:pt>
          <cx:pt idx="14464">1.3999999999999999</cx:pt>
          <cx:pt idx="14465">1.3999999999999999</cx:pt>
          <cx:pt idx="14466">1.3999999999999999</cx:pt>
          <cx:pt idx="14467">1.3999999999999999</cx:pt>
          <cx:pt idx="14468">1.3999999999999999</cx:pt>
          <cx:pt idx="14469">1.3999999999999999</cx:pt>
          <cx:pt idx="14470">1.3999999999999999</cx:pt>
          <cx:pt idx="14471">1.3999999999999999</cx:pt>
          <cx:pt idx="14472">1.3999999999999999</cx:pt>
          <cx:pt idx="14473">1.3999999999999999</cx:pt>
          <cx:pt idx="14474">1.3999999999999999</cx:pt>
          <cx:pt idx="14475">1.3999999999999999</cx:pt>
          <cx:pt idx="14476">1.3999999999999999</cx:pt>
          <cx:pt idx="14477">1.3999999999999999</cx:pt>
          <cx:pt idx="14478">1.3999999999999999</cx:pt>
          <cx:pt idx="14479">1.3999999999999999</cx:pt>
          <cx:pt idx="14480">1.3999999999999999</cx:pt>
          <cx:pt idx="14481">1.3999999999999999</cx:pt>
          <cx:pt idx="14482">1.3999999999999999</cx:pt>
          <cx:pt idx="14483">1.3999999999999999</cx:pt>
          <cx:pt idx="14484">1.3999999999999999</cx:pt>
          <cx:pt idx="14485">1.3999999999999999</cx:pt>
          <cx:pt idx="14486">1.3999999999999999</cx:pt>
          <cx:pt idx="14487">1.3999999999999999</cx:pt>
          <cx:pt idx="14488">1.3999999999999999</cx:pt>
          <cx:pt idx="14489">1.3999999999999999</cx:pt>
          <cx:pt idx="14490">1.3999999999999999</cx:pt>
          <cx:pt idx="14491">1.3999999999999999</cx:pt>
          <cx:pt idx="14492">1.3999999999999999</cx:pt>
          <cx:pt idx="14493">1.3999999999999999</cx:pt>
          <cx:pt idx="14494">1.3999999999999999</cx:pt>
          <cx:pt idx="14495">1.3999999999999999</cx:pt>
          <cx:pt idx="14496">1.3999999999999999</cx:pt>
          <cx:pt idx="14497">1.3999999999999999</cx:pt>
          <cx:pt idx="14498">1.3999999999999999</cx:pt>
          <cx:pt idx="14499">1.3999999999999999</cx:pt>
          <cx:pt idx="14500">1.3999999999999999</cx:pt>
          <cx:pt idx="14501">1.3999999999999999</cx:pt>
          <cx:pt idx="14502">1.3999999999999999</cx:pt>
          <cx:pt idx="14503">1.3999999999999999</cx:pt>
          <cx:pt idx="14504">1.3999999999999999</cx:pt>
          <cx:pt idx="14505">1.3999999999999999</cx:pt>
          <cx:pt idx="14506">1.3999999999999999</cx:pt>
          <cx:pt idx="14507">1.3999999999999999</cx:pt>
          <cx:pt idx="14508">1.3999999999999999</cx:pt>
          <cx:pt idx="14509">1.3999999999999999</cx:pt>
          <cx:pt idx="14510">1.3999999999999999</cx:pt>
          <cx:pt idx="14511">1.3999999999999999</cx:pt>
          <cx:pt idx="14512">1.3999999999999999</cx:pt>
          <cx:pt idx="14513">1.3999999999999999</cx:pt>
          <cx:pt idx="14514">1.3999999999999999</cx:pt>
          <cx:pt idx="14515">1.3999999999999999</cx:pt>
          <cx:pt idx="14516">1.3999999999999999</cx:pt>
          <cx:pt idx="14517">1.3999999999999999</cx:pt>
          <cx:pt idx="14518">1.3999999999999999</cx:pt>
          <cx:pt idx="14519">1.3999999999999999</cx:pt>
          <cx:pt idx="14520">1.3999999999999999</cx:pt>
          <cx:pt idx="14521">1.3999999999999999</cx:pt>
          <cx:pt idx="14522">1.3999999999999999</cx:pt>
          <cx:pt idx="14523">1.3999999999999999</cx:pt>
          <cx:pt idx="14524">1.3999999999999999</cx:pt>
          <cx:pt idx="14525">1.3999999999999999</cx:pt>
          <cx:pt idx="14526">1.3999999999999999</cx:pt>
          <cx:pt idx="14527">1.3999999999999999</cx:pt>
          <cx:pt idx="14528">1.3999999999999999</cx:pt>
          <cx:pt idx="14529">1.3999999999999999</cx:pt>
          <cx:pt idx="14530">1.3999999999999999</cx:pt>
          <cx:pt idx="14531">1.3999999999999999</cx:pt>
          <cx:pt idx="14532">1.3999999999999999</cx:pt>
          <cx:pt idx="14533">1.3999999999999999</cx:pt>
          <cx:pt idx="14534">1.3999999999999999</cx:pt>
          <cx:pt idx="14535">1.3999999999999999</cx:pt>
          <cx:pt idx="14536">1.3999999999999999</cx:pt>
          <cx:pt idx="14537">1.3999999999999999</cx:pt>
          <cx:pt idx="14538">1.3999999999999999</cx:pt>
          <cx:pt idx="14539">1.3999999999999999</cx:pt>
          <cx:pt idx="14540">1.3999999999999999</cx:pt>
          <cx:pt idx="14541">1.3999999999999999</cx:pt>
          <cx:pt idx="14542">1.3999999999999999</cx:pt>
          <cx:pt idx="14543">1.3999999999999999</cx:pt>
          <cx:pt idx="14544">1.3999999999999999</cx:pt>
          <cx:pt idx="14545">1.3999999999999999</cx:pt>
          <cx:pt idx="14546">1.3999999999999999</cx:pt>
          <cx:pt idx="14547">1.3999999999999999</cx:pt>
          <cx:pt idx="14548">1.3999999999999999</cx:pt>
          <cx:pt idx="14549">1.3999999999999999</cx:pt>
          <cx:pt idx="14550">1.3999999999999999</cx:pt>
          <cx:pt idx="14551">1.3999999999999999</cx:pt>
          <cx:pt idx="14552">1.3999999999999999</cx:pt>
          <cx:pt idx="14553">1.3999999999999999</cx:pt>
          <cx:pt idx="14554">1.3999999999999999</cx:pt>
          <cx:pt idx="14555">1.3999999999999999</cx:pt>
          <cx:pt idx="14556">1.3999999999999999</cx:pt>
          <cx:pt idx="14557">1.3999999999999999</cx:pt>
          <cx:pt idx="14558">1.3999999999999999</cx:pt>
          <cx:pt idx="14559">1.3999999999999999</cx:pt>
          <cx:pt idx="14560">1.3999999999999999</cx:pt>
          <cx:pt idx="14561">1.3999999999999999</cx:pt>
          <cx:pt idx="14562">1.3999999999999999</cx:pt>
          <cx:pt idx="14563">1.3999999999999999</cx:pt>
          <cx:pt idx="14564">1.3999999999999999</cx:pt>
          <cx:pt idx="14565">1.3999999999999999</cx:pt>
          <cx:pt idx="14566">1.3999999999999999</cx:pt>
          <cx:pt idx="14567">1.3999999999999999</cx:pt>
          <cx:pt idx="14568">1.3999999999999999</cx:pt>
          <cx:pt idx="14569">1.3999999999999999</cx:pt>
          <cx:pt idx="14570">1.3999999999999999</cx:pt>
          <cx:pt idx="14571">1.3999999999999999</cx:pt>
          <cx:pt idx="14572">1.3999999999999999</cx:pt>
          <cx:pt idx="14573">1.3999999999999999</cx:pt>
          <cx:pt idx="14574">1.3999999999999999</cx:pt>
          <cx:pt idx="14575">1.3999999999999999</cx:pt>
          <cx:pt idx="14576">1.3999999999999999</cx:pt>
          <cx:pt idx="14577">1.3999999999999999</cx:pt>
          <cx:pt idx="14578">1.3999999999999999</cx:pt>
          <cx:pt idx="14579">1.3999999999999999</cx:pt>
          <cx:pt idx="14580">1.3999999999999999</cx:pt>
          <cx:pt idx="14581">1.3999999999999999</cx:pt>
          <cx:pt idx="14582">1.3999999999999999</cx:pt>
          <cx:pt idx="14583">1.3999999999999999</cx:pt>
          <cx:pt idx="14584">1.3999999999999999</cx:pt>
          <cx:pt idx="14585">1.3999999999999999</cx:pt>
          <cx:pt idx="14586">1.3999999999999999</cx:pt>
          <cx:pt idx="14587">1.3999999999999999</cx:pt>
          <cx:pt idx="14588">1.3999999999999999</cx:pt>
          <cx:pt idx="14589">1.3999999999999999</cx:pt>
          <cx:pt idx="14590">1.3999999999999999</cx:pt>
          <cx:pt idx="14591">1.3999999999999999</cx:pt>
          <cx:pt idx="14592">1.3999999999999999</cx:pt>
          <cx:pt idx="14593">1.3999999999999999</cx:pt>
          <cx:pt idx="14594">1.3999999999999999</cx:pt>
          <cx:pt idx="14595">1.3999999999999999</cx:pt>
          <cx:pt idx="14596">1.3999999999999999</cx:pt>
          <cx:pt idx="14597">1.3999999999999999</cx:pt>
          <cx:pt idx="14598">1.3999999999999999</cx:pt>
          <cx:pt idx="14599">1.3999999999999999</cx:pt>
          <cx:pt idx="14600">1.3999999999999999</cx:pt>
          <cx:pt idx="14601">1.3999999999999999</cx:pt>
          <cx:pt idx="14602">1.3999999999999999</cx:pt>
          <cx:pt idx="14603">1.3999999999999999</cx:pt>
          <cx:pt idx="14604">1.3999999999999999</cx:pt>
          <cx:pt idx="14605">1.3999999999999999</cx:pt>
          <cx:pt idx="14606">1.3999999999999999</cx:pt>
          <cx:pt idx="14607">1.3999999999999999</cx:pt>
          <cx:pt idx="14608">1.3999999999999999</cx:pt>
          <cx:pt idx="14609">1.3999999999999999</cx:pt>
          <cx:pt idx="14610">1.3999999999999999</cx:pt>
          <cx:pt idx="14611">1.3999999999999999</cx:pt>
          <cx:pt idx="14612">1.3999999999999999</cx:pt>
          <cx:pt idx="14613">1.3999999999999999</cx:pt>
          <cx:pt idx="14614">1.3999999999999999</cx:pt>
          <cx:pt idx="14615">1.3999999999999999</cx:pt>
          <cx:pt idx="14616">1.3999999999999999</cx:pt>
          <cx:pt idx="14617">1.3999999999999999</cx:pt>
          <cx:pt idx="14618">1.3999999999999999</cx:pt>
          <cx:pt idx="14619">1.3999999999999999</cx:pt>
          <cx:pt idx="14620">1.3999999999999999</cx:pt>
          <cx:pt idx="14621">1.3999999999999999</cx:pt>
          <cx:pt idx="14622">1.3999999999999999</cx:pt>
          <cx:pt idx="14623">1.3999999999999999</cx:pt>
          <cx:pt idx="14624">1.3999999999999999</cx:pt>
          <cx:pt idx="14625">1.3999999999999999</cx:pt>
          <cx:pt idx="14626">1.3999999999999999</cx:pt>
          <cx:pt idx="14627">1.3999999999999999</cx:pt>
          <cx:pt idx="14628">1.3999999999999999</cx:pt>
          <cx:pt idx="14629">1.3999999999999999</cx:pt>
          <cx:pt idx="14630">1.3999999999999999</cx:pt>
          <cx:pt idx="14631">1.3999999999999999</cx:pt>
          <cx:pt idx="14632">1.3999999999999999</cx:pt>
          <cx:pt idx="14633">1.3999999999999999</cx:pt>
          <cx:pt idx="14634">1.3999999999999999</cx:pt>
          <cx:pt idx="14635">1.3999999999999999</cx:pt>
          <cx:pt idx="14636">1.3999999999999999</cx:pt>
          <cx:pt idx="14637">1.3999999999999999</cx:pt>
          <cx:pt idx="14638">1.3999999999999999</cx:pt>
          <cx:pt idx="14639">1.3999999999999999</cx:pt>
          <cx:pt idx="14640">1.3999999999999999</cx:pt>
          <cx:pt idx="14641">1.3999999999999999</cx:pt>
          <cx:pt idx="14642">1.3999999999999999</cx:pt>
          <cx:pt idx="14643">1.3999999999999999</cx:pt>
          <cx:pt idx="14644">1.3999999999999999</cx:pt>
          <cx:pt idx="14645">1.3999999999999999</cx:pt>
          <cx:pt idx="14646">1.3999999999999999</cx:pt>
          <cx:pt idx="14647">1.3999999999999999</cx:pt>
          <cx:pt idx="14648">1.3999999999999999</cx:pt>
          <cx:pt idx="14649">1.3999999999999999</cx:pt>
          <cx:pt idx="14650">1.3999999999999999</cx:pt>
          <cx:pt idx="14651">1.3999999999999999</cx:pt>
          <cx:pt idx="14652">1.3999999999999999</cx:pt>
          <cx:pt idx="14653">1.3999999999999999</cx:pt>
          <cx:pt idx="14654">1.3999999999999999</cx:pt>
          <cx:pt idx="14655">1.3999999999999999</cx:pt>
          <cx:pt idx="14656">1.3999999999999999</cx:pt>
          <cx:pt idx="14657">1.3999999999999999</cx:pt>
          <cx:pt idx="14658">1.3999999999999999</cx:pt>
          <cx:pt idx="14659">1.3999999999999999</cx:pt>
          <cx:pt idx="14660">1.3999999999999999</cx:pt>
          <cx:pt idx="14661">1.3999999999999999</cx:pt>
          <cx:pt idx="14662">1.3999999999999999</cx:pt>
          <cx:pt idx="14663">1.3999999999999999</cx:pt>
          <cx:pt idx="14664">1.3999999999999999</cx:pt>
          <cx:pt idx="14665">1.3999999999999999</cx:pt>
          <cx:pt idx="14666">1.3999999999999999</cx:pt>
          <cx:pt idx="14667">1.3999999999999999</cx:pt>
          <cx:pt idx="14668">1.3999999999999999</cx:pt>
          <cx:pt idx="14669">1.3999999999999999</cx:pt>
          <cx:pt idx="14670">1.3999999999999999</cx:pt>
          <cx:pt idx="14671">1.3999999999999999</cx:pt>
          <cx:pt idx="14672">1.3999999999999999</cx:pt>
          <cx:pt idx="14673">1.3999999999999999</cx:pt>
          <cx:pt idx="14674">1.3999999999999999</cx:pt>
          <cx:pt idx="14675">1.3999999999999999</cx:pt>
          <cx:pt idx="14676">1.3999999999999999</cx:pt>
          <cx:pt idx="14677">1.3999999999999999</cx:pt>
          <cx:pt idx="14678">1.3999999999999999</cx:pt>
          <cx:pt idx="14679">1.3999999999999999</cx:pt>
          <cx:pt idx="14680">1.3999999999999999</cx:pt>
          <cx:pt idx="14681">1.3999999999999999</cx:pt>
          <cx:pt idx="14682">1.3999999999999999</cx:pt>
          <cx:pt idx="14683">1.3999999999999999</cx:pt>
          <cx:pt idx="14684">1.3999999999999999</cx:pt>
          <cx:pt idx="14685">1.3999999999999999</cx:pt>
          <cx:pt idx="14686">1.3999999999999999</cx:pt>
          <cx:pt idx="14687">1.3999999999999999</cx:pt>
          <cx:pt idx="14688">1.3999999999999999</cx:pt>
          <cx:pt idx="14689">1.3999999999999999</cx:pt>
          <cx:pt idx="14690">1.3999999999999999</cx:pt>
          <cx:pt idx="14691">1.3999999999999999</cx:pt>
          <cx:pt idx="14692">1.3999999999999999</cx:pt>
          <cx:pt idx="14693">1.3999999999999999</cx:pt>
          <cx:pt idx="14694">1.3999999999999999</cx:pt>
          <cx:pt idx="14695">1.3999999999999999</cx:pt>
          <cx:pt idx="14696">1.3999999999999999</cx:pt>
          <cx:pt idx="14697">1.3999999999999999</cx:pt>
          <cx:pt idx="14698">1.3999999999999999</cx:pt>
          <cx:pt idx="14699">1.3999999999999999</cx:pt>
          <cx:pt idx="14700">1.3999999999999999</cx:pt>
          <cx:pt idx="14701">1.3999999999999999</cx:pt>
          <cx:pt idx="14702">1.3999999999999999</cx:pt>
          <cx:pt idx="14703">1.3999999999999999</cx:pt>
          <cx:pt idx="14704">1.3999999999999999</cx:pt>
          <cx:pt idx="14705">1.3999999999999999</cx:pt>
          <cx:pt idx="14706">1.3999999999999999</cx:pt>
          <cx:pt idx="14707">1.3999999999999999</cx:pt>
          <cx:pt idx="14708">1.3999999999999999</cx:pt>
          <cx:pt idx="14709">1.3999999999999999</cx:pt>
          <cx:pt idx="14710">1.3999999999999999</cx:pt>
          <cx:pt idx="14711">1.3999999999999999</cx:pt>
          <cx:pt idx="14712">1.3999999999999999</cx:pt>
          <cx:pt idx="14713">1.3999999999999999</cx:pt>
          <cx:pt idx="14714">1.3999999999999999</cx:pt>
          <cx:pt idx="14715">1.3999999999999999</cx:pt>
          <cx:pt idx="14716">1.3999999999999999</cx:pt>
          <cx:pt idx="14717">1.3999999999999999</cx:pt>
          <cx:pt idx="14718">1.3999999999999999</cx:pt>
          <cx:pt idx="14719">1.3999999999999999</cx:pt>
          <cx:pt idx="14720">1.3999999999999999</cx:pt>
          <cx:pt idx="14721">1.3999999999999999</cx:pt>
          <cx:pt idx="14722">1.3999999999999999</cx:pt>
          <cx:pt idx="14723">1.3999999999999999</cx:pt>
          <cx:pt idx="14724">1.3999999999999999</cx:pt>
          <cx:pt idx="14725">1.3999999999999999</cx:pt>
          <cx:pt idx="14726">1.3999999999999999</cx:pt>
          <cx:pt idx="14727">1.3999999999999999</cx:pt>
          <cx:pt idx="14728">1.3999999999999999</cx:pt>
          <cx:pt idx="14729">1.3999999999999999</cx:pt>
          <cx:pt idx="14730">1.3999999999999999</cx:pt>
          <cx:pt idx="14731">1.3999999999999999</cx:pt>
          <cx:pt idx="14732">1.3999999999999999</cx:pt>
          <cx:pt idx="14733">1.3999999999999999</cx:pt>
          <cx:pt idx="14734">1.3999999999999999</cx:pt>
          <cx:pt idx="14735">1.3999999999999999</cx:pt>
          <cx:pt idx="14736">1.3999999999999999</cx:pt>
          <cx:pt idx="14737">1.3999999999999999</cx:pt>
          <cx:pt idx="14738">1.3999999999999999</cx:pt>
          <cx:pt idx="14739">1.3999999999999999</cx:pt>
          <cx:pt idx="14740">1.3999999999999999</cx:pt>
          <cx:pt idx="14741">1.3999999999999999</cx:pt>
          <cx:pt idx="14742">1.3999999999999999</cx:pt>
          <cx:pt idx="14743">1.3999999999999999</cx:pt>
          <cx:pt idx="14744">1.3999999999999999</cx:pt>
          <cx:pt idx="14745">1.3999999999999999</cx:pt>
          <cx:pt idx="14746">1.3999999999999999</cx:pt>
          <cx:pt idx="14747">1.3999999999999999</cx:pt>
          <cx:pt idx="14748">1.3999999999999999</cx:pt>
          <cx:pt idx="14749">1.3999999999999999</cx:pt>
          <cx:pt idx="14750">1.3999999999999999</cx:pt>
          <cx:pt idx="14751">1.3999999999999999</cx:pt>
          <cx:pt idx="14752">1.3999999999999999</cx:pt>
          <cx:pt idx="14753">1.3999999999999999</cx:pt>
          <cx:pt idx="14754">1.3999999999999999</cx:pt>
          <cx:pt idx="14755">1.3999999999999999</cx:pt>
          <cx:pt idx="14756">1.3999999999999999</cx:pt>
          <cx:pt idx="14757">1.3999999999999999</cx:pt>
          <cx:pt idx="14758">1.3999999999999999</cx:pt>
          <cx:pt idx="14759">1.3999999999999999</cx:pt>
          <cx:pt idx="14760">1.3999999999999999</cx:pt>
          <cx:pt idx="14761">1.3999999999999999</cx:pt>
          <cx:pt idx="14762">1.3999999999999999</cx:pt>
          <cx:pt idx="14763">1.3999999999999999</cx:pt>
          <cx:pt idx="14764">1.3999999999999999</cx:pt>
          <cx:pt idx="14765">1.3999999999999999</cx:pt>
          <cx:pt idx="14766">1.3999999999999999</cx:pt>
          <cx:pt idx="14767">1.3999999999999999</cx:pt>
          <cx:pt idx="14768">1.3999999999999999</cx:pt>
          <cx:pt idx="14769">1.3999999999999999</cx:pt>
          <cx:pt idx="14770">1.3999999999999999</cx:pt>
          <cx:pt idx="14771">1.3999999999999999</cx:pt>
          <cx:pt idx="14772">1.3999999999999999</cx:pt>
          <cx:pt idx="14773">1.3999999999999999</cx:pt>
          <cx:pt idx="14774">1.3999999999999999</cx:pt>
          <cx:pt idx="14775">1.3999999999999999</cx:pt>
          <cx:pt idx="14776">1.3999999999999999</cx:pt>
          <cx:pt idx="14777">1.3999999999999999</cx:pt>
          <cx:pt idx="14778">1.3999999999999999</cx:pt>
          <cx:pt idx="14779">1.3999999999999999</cx:pt>
          <cx:pt idx="14780">1.3999999999999999</cx:pt>
          <cx:pt idx="14781">1.3999999999999999</cx:pt>
          <cx:pt idx="14782">1.3999999999999999</cx:pt>
          <cx:pt idx="14783">1.3999999999999999</cx:pt>
          <cx:pt idx="14784">1.3999999999999999</cx:pt>
          <cx:pt idx="14785">1.3999999999999999</cx:pt>
          <cx:pt idx="14786">1.3999999999999999</cx:pt>
          <cx:pt idx="14787">1.3999999999999999</cx:pt>
          <cx:pt idx="14788">1.3999999999999999</cx:pt>
          <cx:pt idx="14789">1.3999999999999999</cx:pt>
          <cx:pt idx="14790">1.3999999999999999</cx:pt>
          <cx:pt idx="14791">1.3999999999999999</cx:pt>
          <cx:pt idx="14792">1.3999999999999999</cx:pt>
          <cx:pt idx="14793">1.3999999999999999</cx:pt>
          <cx:pt idx="14794">1.3999999999999999</cx:pt>
          <cx:pt idx="14795">1.3999999999999999</cx:pt>
          <cx:pt idx="14796">1.3999999999999999</cx:pt>
          <cx:pt idx="14797">1.3999999999999999</cx:pt>
          <cx:pt idx="14798">1.3999999999999999</cx:pt>
          <cx:pt idx="14799">1.3999999999999999</cx:pt>
          <cx:pt idx="14800">1.3999999999999999</cx:pt>
          <cx:pt idx="14801">1.3999999999999999</cx:pt>
          <cx:pt idx="14802">1.3999999999999999</cx:pt>
          <cx:pt idx="14803">1.3999999999999999</cx:pt>
          <cx:pt idx="14804">1.3999999999999999</cx:pt>
          <cx:pt idx="14805">1.3999999999999999</cx:pt>
          <cx:pt idx="14806">1.3999999999999999</cx:pt>
          <cx:pt idx="14807">1.3999999999999999</cx:pt>
          <cx:pt idx="14808">1.3999999999999999</cx:pt>
          <cx:pt idx="14809">1.3999999999999999</cx:pt>
          <cx:pt idx="14810">1.3999999999999999</cx:pt>
          <cx:pt idx="14811">1.3999999999999999</cx:pt>
          <cx:pt idx="14812">1.3999999999999999</cx:pt>
          <cx:pt idx="14813">1.3999999999999999</cx:pt>
          <cx:pt idx="14814">1.3999999999999999</cx:pt>
          <cx:pt idx="14815">1.3999999999999999</cx:pt>
          <cx:pt idx="14816">1.3999999999999999</cx:pt>
          <cx:pt idx="14817">1.3999999999999999</cx:pt>
          <cx:pt idx="14818">1.3999999999999999</cx:pt>
          <cx:pt idx="14819">1.3999999999999999</cx:pt>
          <cx:pt idx="14820">1.3999999999999999</cx:pt>
          <cx:pt idx="14821">1.3999999999999999</cx:pt>
          <cx:pt idx="14822">1.3999999999999999</cx:pt>
          <cx:pt idx="14823">1.3999999999999999</cx:pt>
          <cx:pt idx="14824">1.3999999999999999</cx:pt>
          <cx:pt idx="14825">1.3999999999999999</cx:pt>
          <cx:pt idx="14826">1.3999999999999999</cx:pt>
          <cx:pt idx="14827">1.3999999999999999</cx:pt>
          <cx:pt idx="14828">1.3999999999999999</cx:pt>
          <cx:pt idx="14829">1.3999999999999999</cx:pt>
          <cx:pt idx="14830">1.3999999999999999</cx:pt>
          <cx:pt idx="14831">1.3999999999999999</cx:pt>
          <cx:pt idx="14832">1.3999999999999999</cx:pt>
          <cx:pt idx="14833">1.3999999999999999</cx:pt>
          <cx:pt idx="14834">1.3999999999999999</cx:pt>
          <cx:pt idx="14835">1.3999999999999999</cx:pt>
          <cx:pt idx="14836">1.3999999999999999</cx:pt>
          <cx:pt idx="14837">1.3999999999999999</cx:pt>
          <cx:pt idx="14838">1.3999999999999999</cx:pt>
          <cx:pt idx="14839">1.3999999999999999</cx:pt>
          <cx:pt idx="14840">1.3999999999999999</cx:pt>
          <cx:pt idx="14841">1.3999999999999999</cx:pt>
          <cx:pt idx="14842">1.3999999999999999</cx:pt>
          <cx:pt idx="14843">1.3999999999999999</cx:pt>
          <cx:pt idx="14844">1.3999999999999999</cx:pt>
          <cx:pt idx="14845">1.3999999999999999</cx:pt>
          <cx:pt idx="14846">1.3999999999999999</cx:pt>
          <cx:pt idx="14847">1.3999999999999999</cx:pt>
          <cx:pt idx="14848">1.3999999999999999</cx:pt>
          <cx:pt idx="14849">1.3999999999999999</cx:pt>
          <cx:pt idx="14850">1.3999999999999999</cx:pt>
          <cx:pt idx="14851">1.3999999999999999</cx:pt>
          <cx:pt idx="14852">1.3999999999999999</cx:pt>
          <cx:pt idx="14853">1.3999999999999999</cx:pt>
          <cx:pt idx="14854">1.3999999999999999</cx:pt>
          <cx:pt idx="14855">1.3999999999999999</cx:pt>
          <cx:pt idx="14856">1.3999999999999999</cx:pt>
          <cx:pt idx="14857">1.3999999999999999</cx:pt>
          <cx:pt idx="14858">1.3999999999999999</cx:pt>
          <cx:pt idx="14859">1.3999999999999999</cx:pt>
          <cx:pt idx="14860">1.3999999999999999</cx:pt>
          <cx:pt idx="14861">1.3999999999999999</cx:pt>
          <cx:pt idx="14862">1.3999999999999999</cx:pt>
          <cx:pt idx="14863">1.3999999999999999</cx:pt>
          <cx:pt idx="14864">1.3999999999999999</cx:pt>
          <cx:pt idx="14865">1.3999999999999999</cx:pt>
          <cx:pt idx="14866">1.3999999999999999</cx:pt>
          <cx:pt idx="14867">1.3999999999999999</cx:pt>
          <cx:pt idx="14868">1.3999999999999999</cx:pt>
          <cx:pt idx="14869">1.3999999999999999</cx:pt>
          <cx:pt idx="14870">1.3999999999999999</cx:pt>
          <cx:pt idx="14871">1.3999999999999999</cx:pt>
          <cx:pt idx="14872">1.3999999999999999</cx:pt>
          <cx:pt idx="14873">1.3999999999999999</cx:pt>
          <cx:pt idx="14874">1.3999999999999999</cx:pt>
          <cx:pt idx="14875">1.3999999999999999</cx:pt>
          <cx:pt idx="14876">1.3999999999999999</cx:pt>
          <cx:pt idx="14877">1.3999999999999999</cx:pt>
          <cx:pt idx="14878">1.3999999999999999</cx:pt>
          <cx:pt idx="14879">1.3999999999999999</cx:pt>
          <cx:pt idx="14880">1.3999999999999999</cx:pt>
          <cx:pt idx="14881">1.3999999999999999</cx:pt>
          <cx:pt idx="14882">1.3999999999999999</cx:pt>
          <cx:pt idx="14883">1.3999999999999999</cx:pt>
          <cx:pt idx="14884">1.3999999999999999</cx:pt>
          <cx:pt idx="14885">1.3999999999999999</cx:pt>
          <cx:pt idx="14886">1.3999999999999999</cx:pt>
          <cx:pt idx="14887">1.3999999999999999</cx:pt>
          <cx:pt idx="14888">1.3999999999999999</cx:pt>
          <cx:pt idx="14889">1.3999999999999999</cx:pt>
          <cx:pt idx="14890">1.3999999999999999</cx:pt>
          <cx:pt idx="14891">1.3999999999999999</cx:pt>
          <cx:pt idx="14892">1.3999999999999999</cx:pt>
          <cx:pt idx="14893">1.3999999999999999</cx:pt>
          <cx:pt idx="14894">1.3999999999999999</cx:pt>
          <cx:pt idx="14895">1.3999999999999999</cx:pt>
          <cx:pt idx="14896">1.3999999999999999</cx:pt>
          <cx:pt idx="14897">1.3999999999999999</cx:pt>
          <cx:pt idx="14898">1.3999999999999999</cx:pt>
          <cx:pt idx="14899">1.3999999999999999</cx:pt>
          <cx:pt idx="14900">1.3999999999999999</cx:pt>
          <cx:pt idx="14901">1.3999999999999999</cx:pt>
          <cx:pt idx="14902">1.3999999999999999</cx:pt>
          <cx:pt idx="14903">1.3999999999999999</cx:pt>
          <cx:pt idx="14904">1.3999999999999999</cx:pt>
          <cx:pt idx="14905">1.3999999999999999</cx:pt>
          <cx:pt idx="14906">1.3999999999999999</cx:pt>
          <cx:pt idx="14907">1.3999999999999999</cx:pt>
          <cx:pt idx="14908">1.3999999999999999</cx:pt>
          <cx:pt idx="14909">1.3999999999999999</cx:pt>
          <cx:pt idx="14910">1.3999999999999999</cx:pt>
          <cx:pt idx="14911">1.3999999999999999</cx:pt>
          <cx:pt idx="14912">1.3999999999999999</cx:pt>
          <cx:pt idx="14913">1.3999999999999999</cx:pt>
          <cx:pt idx="14914">1.3999999999999999</cx:pt>
          <cx:pt idx="14915">1.3999999999999999</cx:pt>
          <cx:pt idx="14916">1.3999999999999999</cx:pt>
          <cx:pt idx="14917">1.3999999999999999</cx:pt>
          <cx:pt idx="14918">1.3999999999999999</cx:pt>
          <cx:pt idx="14919">1.3999999999999999</cx:pt>
          <cx:pt idx="14920">1.3999999999999999</cx:pt>
          <cx:pt idx="14921">1.3999999999999999</cx:pt>
          <cx:pt idx="14922">1.3999999999999999</cx:pt>
          <cx:pt idx="14923">1.3999999999999999</cx:pt>
          <cx:pt idx="14924">1.3999999999999999</cx:pt>
          <cx:pt idx="14925">1.3999999999999999</cx:pt>
          <cx:pt idx="14926">1.3999999999999999</cx:pt>
          <cx:pt idx="14927">1.3999999999999999</cx:pt>
          <cx:pt idx="14928">1.3999999999999999</cx:pt>
          <cx:pt idx="14929">1.3999999999999999</cx:pt>
          <cx:pt idx="14930">1.3999999999999999</cx:pt>
          <cx:pt idx="14931">1.3999999999999999</cx:pt>
          <cx:pt idx="14932">1.3999999999999999</cx:pt>
          <cx:pt idx="14933">1.3999999999999999</cx:pt>
          <cx:pt idx="14934">1.3999999999999999</cx:pt>
          <cx:pt idx="14935">1.3999999999999999</cx:pt>
          <cx:pt idx="14936">1.3999999999999999</cx:pt>
          <cx:pt idx="14937">1.3999999999999999</cx:pt>
          <cx:pt idx="14938">1.3999999999999999</cx:pt>
          <cx:pt idx="14939">1.3999999999999999</cx:pt>
          <cx:pt idx="14940">1.3999999999999999</cx:pt>
          <cx:pt idx="14941">1.3999999999999999</cx:pt>
          <cx:pt idx="14942">1.3999999999999999</cx:pt>
          <cx:pt idx="14943">1.3999999999999999</cx:pt>
          <cx:pt idx="14944">1.3999999999999999</cx:pt>
          <cx:pt idx="14945">1.3999999999999999</cx:pt>
          <cx:pt idx="14946">1.3999999999999999</cx:pt>
          <cx:pt idx="14947">1.3999999999999999</cx:pt>
          <cx:pt idx="14948">1.3999999999999999</cx:pt>
          <cx:pt idx="14949">1.3999999999999999</cx:pt>
          <cx:pt idx="14950">1.3999999999999999</cx:pt>
          <cx:pt idx="14951">1.3999999999999999</cx:pt>
          <cx:pt idx="14952">1.3999999999999999</cx:pt>
          <cx:pt idx="14953">1.3999999999999999</cx:pt>
          <cx:pt idx="14954">1.3999999999999999</cx:pt>
          <cx:pt idx="14955">1.3999999999999999</cx:pt>
          <cx:pt idx="14956">1.3999999999999999</cx:pt>
          <cx:pt idx="14957">1.3999999999999999</cx:pt>
          <cx:pt idx="14958">1.3999999999999999</cx:pt>
          <cx:pt idx="14959">1.3999999999999999</cx:pt>
          <cx:pt idx="14960">1.3999999999999999</cx:pt>
          <cx:pt idx="14961">1.3999999999999999</cx:pt>
          <cx:pt idx="14962">1.3999999999999999</cx:pt>
          <cx:pt idx="14963">1.3999999999999999</cx:pt>
          <cx:pt idx="14964">1.3999999999999999</cx:pt>
          <cx:pt idx="14965">1.3999999999999999</cx:pt>
          <cx:pt idx="14966">1.3999999999999999</cx:pt>
          <cx:pt idx="14967">1.3999999999999999</cx:pt>
          <cx:pt idx="14968">1.3999999999999999</cx:pt>
          <cx:pt idx="14969">1.3999999999999999</cx:pt>
          <cx:pt idx="14970">1.3999999999999999</cx:pt>
          <cx:pt idx="14971">1.3999999999999999</cx:pt>
          <cx:pt idx="14972">1.3999999999999999</cx:pt>
          <cx:pt idx="14973">1.3999999999999999</cx:pt>
          <cx:pt idx="14974">1.3999999999999999</cx:pt>
          <cx:pt idx="14975">1.3999999999999999</cx:pt>
          <cx:pt idx="14976">1.3999999999999999</cx:pt>
          <cx:pt idx="14977">1.3999999999999999</cx:pt>
          <cx:pt idx="14978">1.3999999999999999</cx:pt>
          <cx:pt idx="14979">1.3999999999999999</cx:pt>
          <cx:pt idx="14980">1.3999999999999999</cx:pt>
          <cx:pt idx="14981">1.3999999999999999</cx:pt>
          <cx:pt idx="14982">1.3999999999999999</cx:pt>
          <cx:pt idx="14983">1.3999999999999999</cx:pt>
          <cx:pt idx="14984">1.3999999999999999</cx:pt>
          <cx:pt idx="14985">1.3999999999999999</cx:pt>
          <cx:pt idx="14986">1.3999999999999999</cx:pt>
          <cx:pt idx="14987">1.3999999999999999</cx:pt>
          <cx:pt idx="14988">1.3999999999999999</cx:pt>
          <cx:pt idx="14989">1.3999999999999999</cx:pt>
          <cx:pt idx="14990">1.3999999999999999</cx:pt>
          <cx:pt idx="14991">1.3999999999999999</cx:pt>
          <cx:pt idx="14992">1.3999999999999999</cx:pt>
          <cx:pt idx="14993">1.3999999999999999</cx:pt>
          <cx:pt idx="14994">1.3999999999999999</cx:pt>
          <cx:pt idx="14995">1.3999999999999999</cx:pt>
          <cx:pt idx="14996">1.3999999999999999</cx:pt>
          <cx:pt idx="14997">1.3999999999999999</cx:pt>
          <cx:pt idx="14998">1.3999999999999999</cx:pt>
          <cx:pt idx="14999">1.3999999999999999</cx:pt>
          <cx:pt idx="15000">1.3999999999999999</cx:pt>
          <cx:pt idx="15001">1.3999999999999999</cx:pt>
          <cx:pt idx="15002">1.3999999999999999</cx:pt>
          <cx:pt idx="15003">1.3999999999999999</cx:pt>
          <cx:pt idx="15004">1.3999999999999999</cx:pt>
          <cx:pt idx="15005">1.3999999999999999</cx:pt>
          <cx:pt idx="15006">1.3999999999999999</cx:pt>
          <cx:pt idx="15007">1.3999999999999999</cx:pt>
          <cx:pt idx="15008">1.3999999999999999</cx:pt>
          <cx:pt idx="15009">1.3999999999999999</cx:pt>
          <cx:pt idx="15010">1.3999999999999999</cx:pt>
          <cx:pt idx="15011">1.3999999999999999</cx:pt>
          <cx:pt idx="15012">1.3999999999999999</cx:pt>
          <cx:pt idx="15013">1.3999999999999999</cx:pt>
          <cx:pt idx="15014">1.3999999999999999</cx:pt>
          <cx:pt idx="15015">1.3999999999999999</cx:pt>
          <cx:pt idx="15016">1.3999999999999999</cx:pt>
          <cx:pt idx="15017">1.3999999999999999</cx:pt>
          <cx:pt idx="15018">1.3999999999999999</cx:pt>
          <cx:pt idx="15019">1.3999999999999999</cx:pt>
          <cx:pt idx="15020">1.3999999999999999</cx:pt>
          <cx:pt idx="15021">1.3999999999999999</cx:pt>
          <cx:pt idx="15022">1.3999999999999999</cx:pt>
          <cx:pt idx="15023">1.3999999999999999</cx:pt>
          <cx:pt idx="15024">1.3999999999999999</cx:pt>
          <cx:pt idx="15025">1.3999999999999999</cx:pt>
          <cx:pt idx="15026">1.3999999999999999</cx:pt>
          <cx:pt idx="15027">1.3999999999999999</cx:pt>
          <cx:pt idx="15028">1.3999999999999999</cx:pt>
          <cx:pt idx="15029">1.3999999999999999</cx:pt>
          <cx:pt idx="15030">1.3999999999999999</cx:pt>
          <cx:pt idx="15031">1.3999999999999999</cx:pt>
          <cx:pt idx="15032">1.3999999999999999</cx:pt>
          <cx:pt idx="15033">1.3999999999999999</cx:pt>
          <cx:pt idx="15034">1.3999999999999999</cx:pt>
          <cx:pt idx="15035">1.3999999999999999</cx:pt>
          <cx:pt idx="15036">1.3999999999999999</cx:pt>
          <cx:pt idx="15037">1.3999999999999999</cx:pt>
          <cx:pt idx="15038">1.3999999999999999</cx:pt>
          <cx:pt idx="15039">1.3999999999999999</cx:pt>
          <cx:pt idx="15040">1.3999999999999999</cx:pt>
          <cx:pt idx="15041">1.3999999999999999</cx:pt>
          <cx:pt idx="15042">1.3999999999999999</cx:pt>
          <cx:pt idx="15043">1.3999999999999999</cx:pt>
          <cx:pt idx="15044">1.3999999999999999</cx:pt>
          <cx:pt idx="15045">1.3999999999999999</cx:pt>
          <cx:pt idx="15046">1.3999999999999999</cx:pt>
          <cx:pt idx="15047">1.3999999999999999</cx:pt>
          <cx:pt idx="15048">1.3999999999999999</cx:pt>
          <cx:pt idx="15049">1.3999999999999999</cx:pt>
          <cx:pt idx="15050">1.3999999999999999</cx:pt>
          <cx:pt idx="15051">1.3999999999999999</cx:pt>
          <cx:pt idx="15052">1.3999999999999999</cx:pt>
          <cx:pt idx="15053">1.3999999999999999</cx:pt>
          <cx:pt idx="15054">1.3999999999999999</cx:pt>
          <cx:pt idx="15055">1.3999999999999999</cx:pt>
          <cx:pt idx="15056">1.3999999999999999</cx:pt>
          <cx:pt idx="15057">1.3999999999999999</cx:pt>
          <cx:pt idx="15058">1.3999999999999999</cx:pt>
          <cx:pt idx="15059">1.3999999999999999</cx:pt>
          <cx:pt idx="15060">1.3999999999999999</cx:pt>
          <cx:pt idx="15061">1.3999999999999999</cx:pt>
          <cx:pt idx="15062">1.3999999999999999</cx:pt>
          <cx:pt idx="15063">1.3999999999999999</cx:pt>
          <cx:pt idx="15064">1.3999999999999999</cx:pt>
          <cx:pt idx="15065">1.3999999999999999</cx:pt>
          <cx:pt idx="15066">1.3999999999999999</cx:pt>
          <cx:pt idx="15067">1.3999999999999999</cx:pt>
          <cx:pt idx="15068">1.3999999999999999</cx:pt>
          <cx:pt idx="15069">1.3999999999999999</cx:pt>
          <cx:pt idx="15070">1.3999999999999999</cx:pt>
          <cx:pt idx="15071">1.3999999999999999</cx:pt>
          <cx:pt idx="15072">1.3999999999999999</cx:pt>
          <cx:pt idx="15073">1.3999999999999999</cx:pt>
          <cx:pt idx="15074">1.3999999999999999</cx:pt>
          <cx:pt idx="15075">1.3999999999999999</cx:pt>
          <cx:pt idx="15076">1.3999999999999999</cx:pt>
          <cx:pt idx="15077">1.3999999999999999</cx:pt>
          <cx:pt idx="15078">1.3999999999999999</cx:pt>
          <cx:pt idx="15079">1.3999999999999999</cx:pt>
          <cx:pt idx="15080">1.3999999999999999</cx:pt>
          <cx:pt idx="15081">1.3999999999999999</cx:pt>
          <cx:pt idx="15082">1.3999999999999999</cx:pt>
          <cx:pt idx="15083">1.3999999999999999</cx:pt>
          <cx:pt idx="15084">1.3999999999999999</cx:pt>
          <cx:pt idx="15085">1.3999999999999999</cx:pt>
          <cx:pt idx="15086">1.3999999999999999</cx:pt>
          <cx:pt idx="15087">1.3999999999999999</cx:pt>
          <cx:pt idx="15088">1.3999999999999999</cx:pt>
          <cx:pt idx="15089">1.3999999999999999</cx:pt>
          <cx:pt idx="15090">1.3999999999999999</cx:pt>
          <cx:pt idx="15091">1.3999999999999999</cx:pt>
          <cx:pt idx="15092">1.3999999999999999</cx:pt>
          <cx:pt idx="15093">1.3999999999999999</cx:pt>
          <cx:pt idx="15094">1.3999999999999999</cx:pt>
          <cx:pt idx="15095">1.3999999999999999</cx:pt>
          <cx:pt idx="15096">1.3999999999999999</cx:pt>
          <cx:pt idx="15097">1.3999999999999999</cx:pt>
          <cx:pt idx="15098">1.3999999999999999</cx:pt>
          <cx:pt idx="15099">1.3999999999999999</cx:pt>
          <cx:pt idx="15100">1.3999999999999999</cx:pt>
          <cx:pt idx="15101">1.3999999999999999</cx:pt>
          <cx:pt idx="15102">1.3999999999999999</cx:pt>
          <cx:pt idx="15103">1.3999999999999999</cx:pt>
          <cx:pt idx="15104">1.3999999999999999</cx:pt>
          <cx:pt idx="15105">1.3999999999999999</cx:pt>
          <cx:pt idx="15106">1.3999999999999999</cx:pt>
          <cx:pt idx="15107">1.3999999999999999</cx:pt>
          <cx:pt idx="15108">1.3999999999999999</cx:pt>
          <cx:pt idx="15109">1.3999999999999999</cx:pt>
          <cx:pt idx="15110">1.3999999999999999</cx:pt>
          <cx:pt idx="15111">1.3999999999999999</cx:pt>
          <cx:pt idx="15112">1.3999999999999999</cx:pt>
          <cx:pt idx="15113">1.3999999999999999</cx:pt>
          <cx:pt idx="15114">1.3999999999999999</cx:pt>
          <cx:pt idx="15115">1.3999999999999999</cx:pt>
          <cx:pt idx="15116">1.3999999999999999</cx:pt>
          <cx:pt idx="15117">1.3999999999999999</cx:pt>
          <cx:pt idx="15118">1.3999999999999999</cx:pt>
          <cx:pt idx="15119">1.3999999999999999</cx:pt>
          <cx:pt idx="15120">1.3999999999999999</cx:pt>
          <cx:pt idx="15121">1.3999999999999999</cx:pt>
          <cx:pt idx="15122">1.3999999999999999</cx:pt>
          <cx:pt idx="15123">1.3999999999999999</cx:pt>
          <cx:pt idx="15124">1.3999999999999999</cx:pt>
          <cx:pt idx="15125">1.3999999999999999</cx:pt>
          <cx:pt idx="15126">1.3999999999999999</cx:pt>
          <cx:pt idx="15127">1.3999999999999999</cx:pt>
          <cx:pt idx="15128">1.3999999999999999</cx:pt>
          <cx:pt idx="15129">1.3999999999999999</cx:pt>
          <cx:pt idx="15130">1.3999999999999999</cx:pt>
          <cx:pt idx="15131">1.3999999999999999</cx:pt>
          <cx:pt idx="15132">1.3999999999999999</cx:pt>
          <cx:pt idx="15133">1.3999999999999999</cx:pt>
          <cx:pt idx="15134">1.3999999999999999</cx:pt>
          <cx:pt idx="15135">1.3999999999999999</cx:pt>
          <cx:pt idx="15136">1.3999999999999999</cx:pt>
          <cx:pt idx="15137">1.3999999999999999</cx:pt>
          <cx:pt idx="15138">1.3999999999999999</cx:pt>
          <cx:pt idx="15139">1.3999999999999999</cx:pt>
          <cx:pt idx="15140">1.3999999999999999</cx:pt>
          <cx:pt idx="15141">1.3999999999999999</cx:pt>
          <cx:pt idx="15142">1.3999999999999999</cx:pt>
          <cx:pt idx="15143">1.3999999999999999</cx:pt>
          <cx:pt idx="15144">1.3999999999999999</cx:pt>
          <cx:pt idx="15145">1.3999999999999999</cx:pt>
          <cx:pt idx="15146">1.3999999999999999</cx:pt>
          <cx:pt idx="15147">1.3999999999999999</cx:pt>
          <cx:pt idx="15148">1.3999999999999999</cx:pt>
          <cx:pt idx="15149">1.3999999999999999</cx:pt>
          <cx:pt idx="15150">1.3999999999999999</cx:pt>
          <cx:pt idx="15151">1.3999999999999999</cx:pt>
          <cx:pt idx="15152">1.3999999999999999</cx:pt>
          <cx:pt idx="15153">1.3999999999999999</cx:pt>
          <cx:pt idx="15154">1.3999999999999999</cx:pt>
          <cx:pt idx="15155">1.3999999999999999</cx:pt>
          <cx:pt idx="15156">1.3999999999999999</cx:pt>
          <cx:pt idx="15157">1.3999999999999999</cx:pt>
          <cx:pt idx="15158">1.3999999999999999</cx:pt>
          <cx:pt idx="15159">1.3999999999999999</cx:pt>
          <cx:pt idx="15160">1.3999999999999999</cx:pt>
          <cx:pt idx="15161">1.3999999999999999</cx:pt>
          <cx:pt idx="15162">1.3999999999999999</cx:pt>
          <cx:pt idx="15163">1.3999999999999999</cx:pt>
          <cx:pt idx="15164">1.3999999999999999</cx:pt>
          <cx:pt idx="15165">1.3999999999999999</cx:pt>
          <cx:pt idx="15166">1.3999999999999999</cx:pt>
          <cx:pt idx="15167">1.3999999999999999</cx:pt>
          <cx:pt idx="15168">1.3999999999999999</cx:pt>
          <cx:pt idx="15169">1.3999999999999999</cx:pt>
          <cx:pt idx="15170">1.3999999999999999</cx:pt>
          <cx:pt idx="15171">1.3999999999999999</cx:pt>
          <cx:pt idx="15172">1.3999999999999999</cx:pt>
          <cx:pt idx="15173">1.3999999999999999</cx:pt>
          <cx:pt idx="15174">1.3999999999999999</cx:pt>
          <cx:pt idx="15175">1.3999999999999999</cx:pt>
          <cx:pt idx="15176">1.3999999999999999</cx:pt>
          <cx:pt idx="15177">1.3999999999999999</cx:pt>
          <cx:pt idx="15178">1.3999999999999999</cx:pt>
          <cx:pt idx="15179">1.3999999999999999</cx:pt>
          <cx:pt idx="15180">1.3999999999999999</cx:pt>
          <cx:pt idx="15181">1.3999999999999999</cx:pt>
          <cx:pt idx="15182">1.3999999999999999</cx:pt>
          <cx:pt idx="15183">1.3999999999999999</cx:pt>
          <cx:pt idx="15184">1.3999999999999999</cx:pt>
          <cx:pt idx="15185">1.3999999999999999</cx:pt>
          <cx:pt idx="15186">1.3999999999999999</cx:pt>
          <cx:pt idx="15187">1.3999999999999999</cx:pt>
          <cx:pt idx="15188">1.3999999999999999</cx:pt>
          <cx:pt idx="15189">1.3999999999999999</cx:pt>
          <cx:pt idx="15190">1.3999999999999999</cx:pt>
          <cx:pt idx="15191">1.3999999999999999</cx:pt>
          <cx:pt idx="15192">1.3999999999999999</cx:pt>
          <cx:pt idx="15193">1.3999999999999999</cx:pt>
          <cx:pt idx="15194">1.3999999999999999</cx:pt>
          <cx:pt idx="15195">1.3999999999999999</cx:pt>
          <cx:pt idx="15196">1.3999999999999999</cx:pt>
          <cx:pt idx="15197">1.3999999999999999</cx:pt>
          <cx:pt idx="15198">1.3999999999999999</cx:pt>
          <cx:pt idx="15199">1.3999999999999999</cx:pt>
          <cx:pt idx="15200">1.3999999999999999</cx:pt>
          <cx:pt idx="15201">1.3999999999999999</cx:pt>
          <cx:pt idx="15202">1.3999999999999999</cx:pt>
          <cx:pt idx="15203">1.3999999999999999</cx:pt>
          <cx:pt idx="15204">1.3999999999999999</cx:pt>
          <cx:pt idx="15205">1.3999999999999999</cx:pt>
          <cx:pt idx="15206">1.3999999999999999</cx:pt>
          <cx:pt idx="15207">1.3999999999999999</cx:pt>
          <cx:pt idx="15208">1.3999999999999999</cx:pt>
          <cx:pt idx="15209">1.3999999999999999</cx:pt>
          <cx:pt idx="15210">1.3999999999999999</cx:pt>
          <cx:pt idx="15211">1.3999999999999999</cx:pt>
          <cx:pt idx="15212">1.3999999999999999</cx:pt>
          <cx:pt idx="15213">1.3999999999999999</cx:pt>
          <cx:pt idx="15214">1.3999999999999999</cx:pt>
          <cx:pt idx="15215">1.3999999999999999</cx:pt>
          <cx:pt idx="15216">1.3999999999999999</cx:pt>
          <cx:pt idx="15217">1.3999999999999999</cx:pt>
          <cx:pt idx="15218">1.3999999999999999</cx:pt>
          <cx:pt idx="15219">1.3999999999999999</cx:pt>
          <cx:pt idx="15220">1.3999999999999999</cx:pt>
          <cx:pt idx="15221">1.3999999999999999</cx:pt>
          <cx:pt idx="15222">1.3999999999999999</cx:pt>
          <cx:pt idx="15223">1.3999999999999999</cx:pt>
          <cx:pt idx="15224">1.3999999999999999</cx:pt>
          <cx:pt idx="15225">1.3999999999999999</cx:pt>
          <cx:pt idx="15226">1.3999999999999999</cx:pt>
          <cx:pt idx="15227">1.3999999999999999</cx:pt>
          <cx:pt idx="15228">1.3999999999999999</cx:pt>
          <cx:pt idx="15229">1.3999999999999999</cx:pt>
          <cx:pt idx="15230">1.3999999999999999</cx:pt>
          <cx:pt idx="15231">1.3999999999999999</cx:pt>
          <cx:pt idx="15232">1.3999999999999999</cx:pt>
          <cx:pt idx="15233">1.3999999999999999</cx:pt>
          <cx:pt idx="15234">1.3999999999999999</cx:pt>
          <cx:pt idx="15235">1.3999999999999999</cx:pt>
          <cx:pt idx="15236">1.3999999999999999</cx:pt>
          <cx:pt idx="15237">1.3999999999999999</cx:pt>
          <cx:pt idx="15238">1.3999999999999999</cx:pt>
          <cx:pt idx="15239">1.3999999999999999</cx:pt>
          <cx:pt idx="15240">1.3999999999999999</cx:pt>
          <cx:pt idx="15241">1.3999999999999999</cx:pt>
          <cx:pt idx="15242">1.3999999999999999</cx:pt>
          <cx:pt idx="15243">1.3999999999999999</cx:pt>
          <cx:pt idx="15244">1.3999999999999999</cx:pt>
          <cx:pt idx="15245">1.3999999999999999</cx:pt>
          <cx:pt idx="15246">1.3999999999999999</cx:pt>
          <cx:pt idx="15247">1.3999999999999999</cx:pt>
          <cx:pt idx="15248">1.3999999999999999</cx:pt>
          <cx:pt idx="15249">1.3999999999999999</cx:pt>
          <cx:pt idx="15250">1.3999999999999999</cx:pt>
          <cx:pt idx="15251">1.3999999999999999</cx:pt>
          <cx:pt idx="15252">1.3999999999999999</cx:pt>
          <cx:pt idx="15253">1.3999999999999999</cx:pt>
          <cx:pt idx="15254">1.3999999999999999</cx:pt>
          <cx:pt idx="15255">1.3999999999999999</cx:pt>
          <cx:pt idx="15256">1.3999999999999999</cx:pt>
          <cx:pt idx="15257">1.3999999999999999</cx:pt>
          <cx:pt idx="15258">1.3999999999999999</cx:pt>
          <cx:pt idx="15259">1.3999999999999999</cx:pt>
          <cx:pt idx="15260">1.3999999999999999</cx:pt>
          <cx:pt idx="15261">1.3999999999999999</cx:pt>
          <cx:pt idx="15262">1.3999999999999999</cx:pt>
          <cx:pt idx="15263">1.3999999999999999</cx:pt>
          <cx:pt idx="15264">1.3999999999999999</cx:pt>
          <cx:pt idx="15265">1.3999999999999999</cx:pt>
          <cx:pt idx="15266">1.3999999999999999</cx:pt>
          <cx:pt idx="15267">1.3999999999999999</cx:pt>
          <cx:pt idx="15268">1.3999999999999999</cx:pt>
          <cx:pt idx="15269">1.3999999999999999</cx:pt>
          <cx:pt idx="15270">1.3999999999999999</cx:pt>
          <cx:pt idx="15271">1.3999999999999999</cx:pt>
          <cx:pt idx="15272">1.3999999999999999</cx:pt>
          <cx:pt idx="15273">1.3999999999999999</cx:pt>
          <cx:pt idx="15274">1.3999999999999999</cx:pt>
          <cx:pt idx="15275">1.3999999999999999</cx:pt>
          <cx:pt idx="15276">1.3999999999999999</cx:pt>
          <cx:pt idx="15277">1.3999999999999999</cx:pt>
          <cx:pt idx="15278">1.3999999999999999</cx:pt>
          <cx:pt idx="15279">1.3999999999999999</cx:pt>
          <cx:pt idx="15280">1.3999999999999999</cx:pt>
          <cx:pt idx="15281">1.3999999999999999</cx:pt>
          <cx:pt idx="15282">1.3999999999999999</cx:pt>
          <cx:pt idx="15283">1.3999999999999999</cx:pt>
          <cx:pt idx="15284">1.3999999999999999</cx:pt>
          <cx:pt idx="15285">1.3999999999999999</cx:pt>
          <cx:pt idx="15286">1.3999999999999999</cx:pt>
          <cx:pt idx="15287">1.3999999999999999</cx:pt>
          <cx:pt idx="15288">1.3999999999999999</cx:pt>
          <cx:pt idx="15289">1.3999999999999999</cx:pt>
          <cx:pt idx="15290">1.3999999999999999</cx:pt>
          <cx:pt idx="15291">1.3999999999999999</cx:pt>
          <cx:pt idx="15292">1.3999999999999999</cx:pt>
          <cx:pt idx="15293">1.3999999999999999</cx:pt>
          <cx:pt idx="15294">1.3999999999999999</cx:pt>
          <cx:pt idx="15295">1.3999999999999999</cx:pt>
          <cx:pt idx="15296">1.3999999999999999</cx:pt>
          <cx:pt idx="15297">1.3999999999999999</cx:pt>
          <cx:pt idx="15298">1.3999999999999999</cx:pt>
          <cx:pt idx="15299">1.3999999999999999</cx:pt>
          <cx:pt idx="15300">1.3999999999999999</cx:pt>
          <cx:pt idx="15301">1.3999999999999999</cx:pt>
          <cx:pt idx="15302">1.3999999999999999</cx:pt>
          <cx:pt idx="15303">1.3999999999999999</cx:pt>
          <cx:pt idx="15304">1.3999999999999999</cx:pt>
          <cx:pt idx="15305">1.3999999999999999</cx:pt>
          <cx:pt idx="15306">1.3999999999999999</cx:pt>
          <cx:pt idx="15307">1.3999999999999999</cx:pt>
          <cx:pt idx="15308">1.3999999999999999</cx:pt>
          <cx:pt idx="15309">1.3999999999999999</cx:pt>
          <cx:pt idx="15310">1.3999999999999999</cx:pt>
          <cx:pt idx="15311">1.3999999999999999</cx:pt>
          <cx:pt idx="15312">1.3999999999999999</cx:pt>
          <cx:pt idx="15313">1.3999999999999999</cx:pt>
          <cx:pt idx="15314">1.3999999999999999</cx:pt>
          <cx:pt idx="15315">1.3999999999999999</cx:pt>
          <cx:pt idx="15316">1.3999999999999999</cx:pt>
          <cx:pt idx="15317">1.3999999999999999</cx:pt>
          <cx:pt idx="15318">1.3999999999999999</cx:pt>
          <cx:pt idx="15319">1.3999999999999999</cx:pt>
          <cx:pt idx="15320">1.3999999999999999</cx:pt>
          <cx:pt idx="15321">1.3999999999999999</cx:pt>
          <cx:pt idx="15322">1.3999999999999999</cx:pt>
          <cx:pt idx="15323">1.3999999999999999</cx:pt>
          <cx:pt idx="15324">1.3999999999999999</cx:pt>
          <cx:pt idx="15325">1.3999999999999999</cx:pt>
          <cx:pt idx="15326">1.3999999999999999</cx:pt>
          <cx:pt idx="15327">1.3999999999999999</cx:pt>
          <cx:pt idx="15328">1.3999999999999999</cx:pt>
          <cx:pt idx="15329">1.3999999999999999</cx:pt>
          <cx:pt idx="15330">1.3999999999999999</cx:pt>
          <cx:pt idx="15331">1.3999999999999999</cx:pt>
          <cx:pt idx="15332">1.3999999999999999</cx:pt>
          <cx:pt idx="15333">1.3999999999999999</cx:pt>
          <cx:pt idx="15334">1.3999999999999999</cx:pt>
          <cx:pt idx="15335">1.3999999999999999</cx:pt>
          <cx:pt idx="15336">1.3999999999999999</cx:pt>
          <cx:pt idx="15337">1.3999999999999999</cx:pt>
          <cx:pt idx="15338">1.3999999999999999</cx:pt>
          <cx:pt idx="15339">1.3999999999999999</cx:pt>
          <cx:pt idx="15340">1.3999999999999999</cx:pt>
          <cx:pt idx="15341">1.3999999999999999</cx:pt>
          <cx:pt idx="15342">1.3999999999999999</cx:pt>
          <cx:pt idx="15343">1.3999999999999999</cx:pt>
          <cx:pt idx="15344">1.3999999999999999</cx:pt>
          <cx:pt idx="15345">1.3999999999999999</cx:pt>
          <cx:pt idx="15346">1.3999999999999999</cx:pt>
          <cx:pt idx="15347">1.3999999999999999</cx:pt>
          <cx:pt idx="15348">1.3999999999999999</cx:pt>
          <cx:pt idx="15349">1.3999999999999999</cx:pt>
          <cx:pt idx="15350">1.3999999999999999</cx:pt>
          <cx:pt idx="15351">1.3999999999999999</cx:pt>
          <cx:pt idx="15352">1.3999999999999999</cx:pt>
          <cx:pt idx="15353">1.3999999999999999</cx:pt>
          <cx:pt idx="15354">1.3999999999999999</cx:pt>
          <cx:pt idx="15355">1.3999999999999999</cx:pt>
          <cx:pt idx="15356">1.3999999999999999</cx:pt>
          <cx:pt idx="15357">1.3999999999999999</cx:pt>
          <cx:pt idx="15358">1.3999999999999999</cx:pt>
          <cx:pt idx="15359">1.3999999999999999</cx:pt>
          <cx:pt idx="15360">1.3999999999999999</cx:pt>
          <cx:pt idx="15361">1.3999999999999999</cx:pt>
          <cx:pt idx="15362">1.3999999999999999</cx:pt>
          <cx:pt idx="15363">1.3999999999999999</cx:pt>
          <cx:pt idx="15364">1.3999999999999999</cx:pt>
          <cx:pt idx="15365">1.3999999999999999</cx:pt>
          <cx:pt idx="15366">1.3999999999999999</cx:pt>
          <cx:pt idx="15367">1.3999999999999999</cx:pt>
          <cx:pt idx="15368">1.3999999999999999</cx:pt>
          <cx:pt idx="15369">1.3999999999999999</cx:pt>
          <cx:pt idx="15370">1.3999999999999999</cx:pt>
          <cx:pt idx="15371">1.3999999999999999</cx:pt>
          <cx:pt idx="15372">1.3999999999999999</cx:pt>
          <cx:pt idx="15373">1.3999999999999999</cx:pt>
          <cx:pt idx="15374">1.3999999999999999</cx:pt>
          <cx:pt idx="15375">1.3999999999999999</cx:pt>
          <cx:pt idx="15376">1.3999999999999999</cx:pt>
          <cx:pt idx="15377">1.3999999999999999</cx:pt>
          <cx:pt idx="15378">1.3999999999999999</cx:pt>
          <cx:pt idx="15379">1.3999999999999999</cx:pt>
          <cx:pt idx="15380">1.3999999999999999</cx:pt>
          <cx:pt idx="15381">1.3999999999999999</cx:pt>
          <cx:pt idx="15382">1.3999999999999999</cx:pt>
          <cx:pt idx="15383">1.3999999999999999</cx:pt>
          <cx:pt idx="15384">1.3999999999999999</cx:pt>
          <cx:pt idx="15385">1.3999999999999999</cx:pt>
          <cx:pt idx="15386">1.3999999999999999</cx:pt>
          <cx:pt idx="15387">1.3999999999999999</cx:pt>
          <cx:pt idx="15388">1.3999999999999999</cx:pt>
          <cx:pt idx="15389">1.3999999999999999</cx:pt>
          <cx:pt idx="15390">1.3999999999999999</cx:pt>
          <cx:pt idx="15391">1.3999999999999999</cx:pt>
          <cx:pt idx="15392">1.3999999999999999</cx:pt>
          <cx:pt idx="15393">1.3999999999999999</cx:pt>
          <cx:pt idx="15394">1.3999999999999999</cx:pt>
          <cx:pt idx="15395">1.3999999999999999</cx:pt>
          <cx:pt idx="15396">1.3999999999999999</cx:pt>
          <cx:pt idx="15397">1.3999999999999999</cx:pt>
          <cx:pt idx="15398">1.3999999999999999</cx:pt>
          <cx:pt idx="15399">1.3999999999999999</cx:pt>
          <cx:pt idx="15400">1.3999999999999999</cx:pt>
          <cx:pt idx="15401">1.3999999999999999</cx:pt>
          <cx:pt idx="15402">1.3999999999999999</cx:pt>
          <cx:pt idx="15403">1.3999999999999999</cx:pt>
          <cx:pt idx="15404">1.3999999999999999</cx:pt>
          <cx:pt idx="15405">1.3999999999999999</cx:pt>
          <cx:pt idx="15406">1.3999999999999999</cx:pt>
          <cx:pt idx="15407">1.3999999999999999</cx:pt>
          <cx:pt idx="15408">1.3999999999999999</cx:pt>
          <cx:pt idx="15409">1.3999999999999999</cx:pt>
          <cx:pt idx="15410">1.3999999999999999</cx:pt>
          <cx:pt idx="15411">1.3999999999999999</cx:pt>
          <cx:pt idx="15412">1.3999999999999999</cx:pt>
          <cx:pt idx="15413">1.3999999999999999</cx:pt>
          <cx:pt idx="15414">1.3999999999999999</cx:pt>
          <cx:pt idx="15415">1.3999999999999999</cx:pt>
          <cx:pt idx="15416">1.3999999999999999</cx:pt>
          <cx:pt idx="15417">1.3999999999999999</cx:pt>
          <cx:pt idx="15418">1.3999999999999999</cx:pt>
          <cx:pt idx="15419">1.3999999999999999</cx:pt>
          <cx:pt idx="15420">1.3999999999999999</cx:pt>
          <cx:pt idx="15421">1.3999999999999999</cx:pt>
          <cx:pt idx="15422">1.3999999999999999</cx:pt>
          <cx:pt idx="15423">1.3999999999999999</cx:pt>
          <cx:pt idx="15424">1.3999999999999999</cx:pt>
          <cx:pt idx="15425">1.3999999999999999</cx:pt>
          <cx:pt idx="15426">1.3999999999999999</cx:pt>
          <cx:pt idx="15427">1.3999999999999999</cx:pt>
          <cx:pt idx="15428">1.3999999999999999</cx:pt>
          <cx:pt idx="15429">1.3999999999999999</cx:pt>
          <cx:pt idx="15430">1.3999999999999999</cx:pt>
          <cx:pt idx="15431">1.3999999999999999</cx:pt>
          <cx:pt idx="15432">1.3999999999999999</cx:pt>
          <cx:pt idx="15433">1.3999999999999999</cx:pt>
          <cx:pt idx="15434">1.3999999999999999</cx:pt>
          <cx:pt idx="15435">1.3999999999999999</cx:pt>
          <cx:pt idx="15436">1.3999999999999999</cx:pt>
          <cx:pt idx="15437">1.3999999999999999</cx:pt>
          <cx:pt idx="15438">1.3999999999999999</cx:pt>
          <cx:pt idx="15439">1.3999999999999999</cx:pt>
          <cx:pt idx="15440">1.3999999999999999</cx:pt>
          <cx:pt idx="15441">1.3999999999999999</cx:pt>
          <cx:pt idx="15442">1.3999999999999999</cx:pt>
          <cx:pt idx="15443">1.3999999999999999</cx:pt>
          <cx:pt idx="15444">1.3999999999999999</cx:pt>
          <cx:pt idx="15445">1.3999999999999999</cx:pt>
          <cx:pt idx="15446">1.3999999999999999</cx:pt>
          <cx:pt idx="15447">1.3999999999999999</cx:pt>
          <cx:pt idx="15448">1.3999999999999999</cx:pt>
          <cx:pt idx="15449">1.3999999999999999</cx:pt>
          <cx:pt idx="15450">1.3999999999999999</cx:pt>
          <cx:pt idx="15451">1.3999999999999999</cx:pt>
          <cx:pt idx="15452">1.3999999999999999</cx:pt>
          <cx:pt idx="15453">1.3999999999999999</cx:pt>
          <cx:pt idx="15454">1.3999999999999999</cx:pt>
          <cx:pt idx="15455">1.3999999999999999</cx:pt>
          <cx:pt idx="15456">1.3999999999999999</cx:pt>
          <cx:pt idx="15457">1.3999999999999999</cx:pt>
          <cx:pt idx="15458">1.3999999999999999</cx:pt>
          <cx:pt idx="15459">1.3999999999999999</cx:pt>
          <cx:pt idx="15460">1.3999999999999999</cx:pt>
          <cx:pt idx="15461">1.3999999999999999</cx:pt>
          <cx:pt idx="15462">1.3999999999999999</cx:pt>
          <cx:pt idx="15463">1.3999999999999999</cx:pt>
          <cx:pt idx="15464">1.3999999999999999</cx:pt>
          <cx:pt idx="15465">1.3999999999999999</cx:pt>
          <cx:pt idx="15466">1.3999999999999999</cx:pt>
          <cx:pt idx="15467">1.3999999999999999</cx:pt>
          <cx:pt idx="15468">1.3999999999999999</cx:pt>
          <cx:pt idx="15469">1.3999999999999999</cx:pt>
          <cx:pt idx="15470">1.3999999999999999</cx:pt>
          <cx:pt idx="15471">1.3999999999999999</cx:pt>
          <cx:pt idx="15472">1.3999999999999999</cx:pt>
          <cx:pt idx="15473">1.3999999999999999</cx:pt>
          <cx:pt idx="15474">1.3999999999999999</cx:pt>
          <cx:pt idx="15475">1.3999999999999999</cx:pt>
          <cx:pt idx="15476">1.3999999999999999</cx:pt>
          <cx:pt idx="15477">1.3999999999999999</cx:pt>
          <cx:pt idx="15478">1.3999999999999999</cx:pt>
          <cx:pt idx="15479">1.3999999999999999</cx:pt>
          <cx:pt idx="15480">1.3999999999999999</cx:pt>
          <cx:pt idx="15481">1.3999999999999999</cx:pt>
          <cx:pt idx="15482">1.3999999999999999</cx:pt>
          <cx:pt idx="15483">1.3999999999999999</cx:pt>
          <cx:pt idx="15484">1.3999999999999999</cx:pt>
          <cx:pt idx="15485">1.3999999999999999</cx:pt>
          <cx:pt idx="15486">1.3999999999999999</cx:pt>
          <cx:pt idx="15487">1.3999999999999999</cx:pt>
          <cx:pt idx="15488">1.3999999999999999</cx:pt>
          <cx:pt idx="15489">1.3999999999999999</cx:pt>
          <cx:pt idx="15490">1.3999999999999999</cx:pt>
          <cx:pt idx="15491">1.3999999999999999</cx:pt>
          <cx:pt idx="15492">1.3999999999999999</cx:pt>
          <cx:pt idx="15493">1.3999999999999999</cx:pt>
          <cx:pt idx="15494">1.3999999999999999</cx:pt>
          <cx:pt idx="15495">1.3999999999999999</cx:pt>
          <cx:pt idx="15496">1.3999999999999999</cx:pt>
          <cx:pt idx="15497">1.3999999999999999</cx:pt>
          <cx:pt idx="15498">1.3999999999999999</cx:pt>
          <cx:pt idx="15499">1.3999999999999999</cx:pt>
          <cx:pt idx="15500">1.3999999999999999</cx:pt>
          <cx:pt idx="15501">1.3999999999999999</cx:pt>
          <cx:pt idx="15502">1.3999999999999999</cx:pt>
          <cx:pt idx="15503">1.3999999999999999</cx:pt>
          <cx:pt idx="15504">1.3999999999999999</cx:pt>
          <cx:pt idx="15505">1.3999999999999999</cx:pt>
          <cx:pt idx="15506">1.3999999999999999</cx:pt>
          <cx:pt idx="15507">1.3999999999999999</cx:pt>
          <cx:pt idx="15508">1.3999999999999999</cx:pt>
          <cx:pt idx="15509">1.3999999999999999</cx:pt>
          <cx:pt idx="15510">1.3999999999999999</cx:pt>
          <cx:pt idx="15511">1.3999999999999999</cx:pt>
          <cx:pt idx="15512">1.3999999999999999</cx:pt>
          <cx:pt idx="15513">1.3999999999999999</cx:pt>
          <cx:pt idx="15514">1.3999999999999999</cx:pt>
          <cx:pt idx="15515">1.3999999999999999</cx:pt>
          <cx:pt idx="15516">1.3999999999999999</cx:pt>
          <cx:pt idx="15517">1.3999999999999999</cx:pt>
          <cx:pt idx="15518">1.3999999999999999</cx:pt>
          <cx:pt idx="15519">1.3999999999999999</cx:pt>
          <cx:pt idx="15520">1.3999999999999999</cx:pt>
          <cx:pt idx="15521">1.3999999999999999</cx:pt>
          <cx:pt idx="15522">1.3999999999999999</cx:pt>
          <cx:pt idx="15523">1.3999999999999999</cx:pt>
          <cx:pt idx="15524">1.3999999999999999</cx:pt>
          <cx:pt idx="15525">1.3999999999999999</cx:pt>
          <cx:pt idx="15526">1.3999999999999999</cx:pt>
          <cx:pt idx="15527">1.3999999999999999</cx:pt>
          <cx:pt idx="15528">1.3999999999999999</cx:pt>
          <cx:pt idx="15529">1.3999999999999999</cx:pt>
          <cx:pt idx="15530">1.3999999999999999</cx:pt>
          <cx:pt idx="15531">1.3999999999999999</cx:pt>
          <cx:pt idx="15532">1.3999999999999999</cx:pt>
          <cx:pt idx="15533">1.3999999999999999</cx:pt>
          <cx:pt idx="15534">1.3999999999999999</cx:pt>
          <cx:pt idx="15535">1.3999999999999999</cx:pt>
          <cx:pt idx="15536">1.3999999999999999</cx:pt>
          <cx:pt idx="15537">1.3999999999999999</cx:pt>
          <cx:pt idx="15538">1.3999999999999999</cx:pt>
          <cx:pt idx="15539">1.3999999999999999</cx:pt>
          <cx:pt idx="15540">1.3999999999999999</cx:pt>
          <cx:pt idx="15541">1.3999999999999999</cx:pt>
          <cx:pt idx="15542">1.3999999999999999</cx:pt>
          <cx:pt idx="15543">1.3999999999999999</cx:pt>
          <cx:pt idx="15544">1.3999999999999999</cx:pt>
          <cx:pt idx="15545">1.3999999999999999</cx:pt>
          <cx:pt idx="15546">1.3999999999999999</cx:pt>
          <cx:pt idx="15547">1.3999999999999999</cx:pt>
          <cx:pt idx="15548">1.3999999999999999</cx:pt>
          <cx:pt idx="15549">1.3999999999999999</cx:pt>
          <cx:pt idx="15550">1.3999999999999999</cx:pt>
          <cx:pt idx="15551">1.3999999999999999</cx:pt>
          <cx:pt idx="15552">1.3999999999999999</cx:pt>
          <cx:pt idx="15553">1.3999999999999999</cx:pt>
          <cx:pt idx="15554">1.3999999999999999</cx:pt>
          <cx:pt idx="15555">1.3999999999999999</cx:pt>
          <cx:pt idx="15556">1.3999999999999999</cx:pt>
          <cx:pt idx="15557">1.3999999999999999</cx:pt>
          <cx:pt idx="15558">1.3999999999999999</cx:pt>
          <cx:pt idx="15559">1.3999999999999999</cx:pt>
          <cx:pt idx="15560">1.3999999999999999</cx:pt>
          <cx:pt idx="15561">1.3999999999999999</cx:pt>
          <cx:pt idx="15562">1.3999999999999999</cx:pt>
          <cx:pt idx="15563">1.3999999999999999</cx:pt>
          <cx:pt idx="15564">1.3999999999999999</cx:pt>
          <cx:pt idx="15565">1.3999999999999999</cx:pt>
          <cx:pt idx="15566">1.3999999999999999</cx:pt>
          <cx:pt idx="15567">1.3999999999999999</cx:pt>
          <cx:pt idx="15568">1.3999999999999999</cx:pt>
          <cx:pt idx="15569">1.3999999999999999</cx:pt>
          <cx:pt idx="15570">1.3999999999999999</cx:pt>
          <cx:pt idx="15571">1.3999999999999999</cx:pt>
          <cx:pt idx="15572">1.3999999999999999</cx:pt>
          <cx:pt idx="15573">1.3999999999999999</cx:pt>
          <cx:pt idx="15574">1.3999999999999999</cx:pt>
          <cx:pt idx="15575">1.3999999999999999</cx:pt>
          <cx:pt idx="15576">1.3999999999999999</cx:pt>
          <cx:pt idx="15577">1.3999999999999999</cx:pt>
          <cx:pt idx="15578">1.3999999999999999</cx:pt>
          <cx:pt idx="15579">1.3999999999999999</cx:pt>
          <cx:pt idx="15580">1.3999999999999999</cx:pt>
          <cx:pt idx="15581">1.3999999999999999</cx:pt>
          <cx:pt idx="15582">1.3999999999999999</cx:pt>
          <cx:pt idx="15583">1.3999999999999999</cx:pt>
          <cx:pt idx="15584">1.3999999999999999</cx:pt>
          <cx:pt idx="15585">1.3999999999999999</cx:pt>
          <cx:pt idx="15586">1.3999999999999999</cx:pt>
          <cx:pt idx="15587">1.3999999999999999</cx:pt>
          <cx:pt idx="15588">1.3999999999999999</cx:pt>
          <cx:pt idx="15589">1.3999999999999999</cx:pt>
          <cx:pt idx="15590">1.3999999999999999</cx:pt>
          <cx:pt idx="15591">1.3999999999999999</cx:pt>
          <cx:pt idx="15592">1.3999999999999999</cx:pt>
          <cx:pt idx="15593">1.3999999999999999</cx:pt>
          <cx:pt idx="15594">1.3999999999999999</cx:pt>
          <cx:pt idx="15595">1.3999999999999999</cx:pt>
          <cx:pt idx="15596">1.3999999999999999</cx:pt>
          <cx:pt idx="15597">1.3999999999999999</cx:pt>
          <cx:pt idx="15598">1.3999999999999999</cx:pt>
          <cx:pt idx="15599">1.3999999999999999</cx:pt>
          <cx:pt idx="15600">1.3999999999999999</cx:pt>
          <cx:pt idx="15601">1.3999999999999999</cx:pt>
          <cx:pt idx="15602">1.3999999999999999</cx:pt>
          <cx:pt idx="15603">1.3999999999999999</cx:pt>
          <cx:pt idx="15604">1.3999999999999999</cx:pt>
          <cx:pt idx="15605">1.3999999999999999</cx:pt>
          <cx:pt idx="15606">1.3999999999999999</cx:pt>
          <cx:pt idx="15607">1.3999999999999999</cx:pt>
          <cx:pt idx="15608">1.3999999999999999</cx:pt>
          <cx:pt idx="15609">1.3999999999999999</cx:pt>
          <cx:pt idx="15610">1.3999999999999999</cx:pt>
          <cx:pt idx="15611">1.3999999999999999</cx:pt>
          <cx:pt idx="15612">1.3999999999999999</cx:pt>
          <cx:pt idx="15613">1.3999999999999999</cx:pt>
          <cx:pt idx="15614">1.3999999999999999</cx:pt>
          <cx:pt idx="15615">1.3999999999999999</cx:pt>
          <cx:pt idx="15616">1.3999999999999999</cx:pt>
          <cx:pt idx="15617">1.3999999999999999</cx:pt>
          <cx:pt idx="15618">1.3999999999999999</cx:pt>
          <cx:pt idx="15619">1.3999999999999999</cx:pt>
          <cx:pt idx="15620">1.3999999999999999</cx:pt>
          <cx:pt idx="15621">1.3999999999999999</cx:pt>
          <cx:pt idx="15622">1.3999999999999999</cx:pt>
          <cx:pt idx="15623">1.3999999999999999</cx:pt>
          <cx:pt idx="15624">1.3999999999999999</cx:pt>
          <cx:pt idx="15625">1.3999999999999999</cx:pt>
          <cx:pt idx="15626">1.3999999999999999</cx:pt>
          <cx:pt idx="15627">1.3999999999999999</cx:pt>
          <cx:pt idx="15628">1.3999999999999999</cx:pt>
          <cx:pt idx="15629">1.3999999999999999</cx:pt>
          <cx:pt idx="15630">1.3999999999999999</cx:pt>
          <cx:pt idx="15631">1.3999999999999999</cx:pt>
          <cx:pt idx="15632">1.3999999999999999</cx:pt>
          <cx:pt idx="15633">1.3999999999999999</cx:pt>
          <cx:pt idx="15634">1.3999999999999999</cx:pt>
          <cx:pt idx="15635">1.3999999999999999</cx:pt>
          <cx:pt idx="15636">1.3999999999999999</cx:pt>
          <cx:pt idx="15637">1.3999999999999999</cx:pt>
          <cx:pt idx="15638">1.3999999999999999</cx:pt>
          <cx:pt idx="15639">1.3999999999999999</cx:pt>
          <cx:pt idx="15640">1.3999999999999999</cx:pt>
          <cx:pt idx="15641">1.3999999999999999</cx:pt>
          <cx:pt idx="15642">1.3999999999999999</cx:pt>
          <cx:pt idx="15643">1.3999999999999999</cx:pt>
          <cx:pt idx="15644">1.3999999999999999</cx:pt>
          <cx:pt idx="15645">1.3999999999999999</cx:pt>
          <cx:pt idx="15646">1.3999999999999999</cx:pt>
          <cx:pt idx="15647">1.3999999999999999</cx:pt>
          <cx:pt idx="15648">1.3999999999999999</cx:pt>
          <cx:pt idx="15649">1.3999999999999999</cx:pt>
          <cx:pt idx="15650">1.3999999999999999</cx:pt>
          <cx:pt idx="15651">1.3999999999999999</cx:pt>
          <cx:pt idx="15652">1.3999999999999999</cx:pt>
          <cx:pt idx="15653">1.3999999999999999</cx:pt>
          <cx:pt idx="15654">1.3999999999999999</cx:pt>
          <cx:pt idx="15655">1.3999999999999999</cx:pt>
          <cx:pt idx="15656">1.3999999999999999</cx:pt>
          <cx:pt idx="15657">1.3999999999999999</cx:pt>
          <cx:pt idx="15658">1.3999999999999999</cx:pt>
          <cx:pt idx="15659">1.3999999999999999</cx:pt>
          <cx:pt idx="15660">1.3999999999999999</cx:pt>
          <cx:pt idx="15661">1.3999999999999999</cx:pt>
          <cx:pt idx="15662">1.3999999999999999</cx:pt>
          <cx:pt idx="15663">1.3999999999999999</cx:pt>
          <cx:pt idx="15664">1.3999999999999999</cx:pt>
          <cx:pt idx="15665">1.3999999999999999</cx:pt>
          <cx:pt idx="15666">1.3999999999999999</cx:pt>
          <cx:pt idx="15667">1.3999999999999999</cx:pt>
          <cx:pt idx="15668">1.3999999999999999</cx:pt>
          <cx:pt idx="15669">1.3999999999999999</cx:pt>
          <cx:pt idx="15670">1.3999999999999999</cx:pt>
          <cx:pt idx="15671">1.3999999999999999</cx:pt>
          <cx:pt idx="15672">1.3999999999999999</cx:pt>
          <cx:pt idx="15673">1.3999999999999999</cx:pt>
          <cx:pt idx="15674">1.3999999999999999</cx:pt>
          <cx:pt idx="15675">1.3999999999999999</cx:pt>
          <cx:pt idx="15676">1.3999999999999999</cx:pt>
          <cx:pt idx="15677">1.3999999999999999</cx:pt>
          <cx:pt idx="15678">1.3999999999999999</cx:pt>
          <cx:pt idx="15679">1.3999999999999999</cx:pt>
          <cx:pt idx="15680">1.3999999999999999</cx:pt>
          <cx:pt idx="15681">1.3999999999999999</cx:pt>
          <cx:pt idx="15682">1.3999999999999999</cx:pt>
          <cx:pt idx="15683">1.3999999999999999</cx:pt>
          <cx:pt idx="15684">1.3999999999999999</cx:pt>
          <cx:pt idx="15685">1.3999999999999999</cx:pt>
          <cx:pt idx="15686">1.3999999999999999</cx:pt>
          <cx:pt idx="15687">1.3999999999999999</cx:pt>
          <cx:pt idx="15688">1.3999999999999999</cx:pt>
          <cx:pt idx="15689">1.3999999999999999</cx:pt>
          <cx:pt idx="15690">1.3999999999999999</cx:pt>
          <cx:pt idx="15691">1.3999999999999999</cx:pt>
          <cx:pt idx="15692">1.3999999999999999</cx:pt>
          <cx:pt idx="15693">1.3999999999999999</cx:pt>
          <cx:pt idx="15694">1.3999999999999999</cx:pt>
          <cx:pt idx="15695">1.3999999999999999</cx:pt>
          <cx:pt idx="15696">1.3999999999999999</cx:pt>
          <cx:pt idx="15697">1.3999999999999999</cx:pt>
          <cx:pt idx="15698">1.3999999999999999</cx:pt>
          <cx:pt idx="15699">1.3999999999999999</cx:pt>
          <cx:pt idx="15700">1.3999999999999999</cx:pt>
          <cx:pt idx="15701">1.3999999999999999</cx:pt>
          <cx:pt idx="15702">1.3999999999999999</cx:pt>
          <cx:pt idx="15703">1.3999999999999999</cx:pt>
          <cx:pt idx="15704">1.3999999999999999</cx:pt>
          <cx:pt idx="15705">1.3999999999999999</cx:pt>
          <cx:pt idx="15706">1.3999999999999999</cx:pt>
          <cx:pt idx="15707">1.3999999999999999</cx:pt>
          <cx:pt idx="15708">1.3999999999999999</cx:pt>
          <cx:pt idx="15709">1.3999999999999999</cx:pt>
          <cx:pt idx="15710">1.3999999999999999</cx:pt>
          <cx:pt idx="15711">1.3999999999999999</cx:pt>
          <cx:pt idx="15712">1.3999999999999999</cx:pt>
          <cx:pt idx="15713">1.3999999999999999</cx:pt>
          <cx:pt idx="15714">1.3999999999999999</cx:pt>
          <cx:pt idx="15715">1.3999999999999999</cx:pt>
          <cx:pt idx="15716">1.3999999999999999</cx:pt>
          <cx:pt idx="15717">1.3999999999999999</cx:pt>
          <cx:pt idx="15718">1.3999999999999999</cx:pt>
          <cx:pt idx="15719">1.3999999999999999</cx:pt>
          <cx:pt idx="15720">1.3999999999999999</cx:pt>
          <cx:pt idx="15721">1.3999999999999999</cx:pt>
          <cx:pt idx="15722">1.3999999999999999</cx:pt>
          <cx:pt idx="15723">1.3999999999999999</cx:pt>
          <cx:pt idx="15724">1.3999999999999999</cx:pt>
          <cx:pt idx="15725">1.3999999999999999</cx:pt>
          <cx:pt idx="15726">1.3999999999999999</cx:pt>
          <cx:pt idx="15727">1.3999999999999999</cx:pt>
          <cx:pt idx="15728">1.3999999999999999</cx:pt>
          <cx:pt idx="15729">1.3999999999999999</cx:pt>
          <cx:pt idx="15730">1.3999999999999999</cx:pt>
          <cx:pt idx="15731">1.3999999999999999</cx:pt>
          <cx:pt idx="15732">1.3999999999999999</cx:pt>
          <cx:pt idx="15733">1.3999999999999999</cx:pt>
          <cx:pt idx="15734">1.3999999999999999</cx:pt>
          <cx:pt idx="15735">1.3999999999999999</cx:pt>
          <cx:pt idx="15736">1.3999999999999999</cx:pt>
          <cx:pt idx="15737">1.3999999999999999</cx:pt>
          <cx:pt idx="15738">1.3999999999999999</cx:pt>
          <cx:pt idx="15739">1.3999999999999999</cx:pt>
          <cx:pt idx="15740">1.3999999999999999</cx:pt>
          <cx:pt idx="15741">1.3999999999999999</cx:pt>
          <cx:pt idx="15742">1.3999999999999999</cx:pt>
          <cx:pt idx="15743">1.3999999999999999</cx:pt>
          <cx:pt idx="15744">1.3999999999999999</cx:pt>
          <cx:pt idx="15745">1.3999999999999999</cx:pt>
          <cx:pt idx="15746">1.3999999999999999</cx:pt>
          <cx:pt idx="15747">1.3999999999999999</cx:pt>
          <cx:pt idx="15748">1.3999999999999999</cx:pt>
          <cx:pt idx="15749">1.3999999999999999</cx:pt>
          <cx:pt idx="15750">1.3999999999999999</cx:pt>
          <cx:pt idx="15751">1.3999999999999999</cx:pt>
          <cx:pt idx="15752">1.3999999999999999</cx:pt>
          <cx:pt idx="15753">1.3999999999999999</cx:pt>
          <cx:pt idx="15754">1.3999999999999999</cx:pt>
          <cx:pt idx="15755">1.3999999999999999</cx:pt>
          <cx:pt idx="15756">1.3999999999999999</cx:pt>
          <cx:pt idx="15757">1.3999999999999999</cx:pt>
          <cx:pt idx="15758">1.3999999999999999</cx:pt>
          <cx:pt idx="15759">1.3999999999999999</cx:pt>
          <cx:pt idx="15760">1.3999999999999999</cx:pt>
          <cx:pt idx="15761">1.3999999999999999</cx:pt>
          <cx:pt idx="15762">1.3999999999999999</cx:pt>
          <cx:pt idx="15763">1.3999999999999999</cx:pt>
          <cx:pt idx="15764">1.3999999999999999</cx:pt>
          <cx:pt idx="15765">1.3999999999999999</cx:pt>
          <cx:pt idx="15766">1.3999999999999999</cx:pt>
          <cx:pt idx="15767">1.3999999999999999</cx:pt>
          <cx:pt idx="15768">1.3999999999999999</cx:pt>
          <cx:pt idx="15769">1.3999999999999999</cx:pt>
          <cx:pt idx="15770">1.3999999999999999</cx:pt>
          <cx:pt idx="15771">1.3999999999999999</cx:pt>
          <cx:pt idx="15772">1.3999999999999999</cx:pt>
          <cx:pt idx="15773">1.3999999999999999</cx:pt>
          <cx:pt idx="15774">1.3999999999999999</cx:pt>
          <cx:pt idx="15775">1.3999999999999999</cx:pt>
          <cx:pt idx="15776">1.3999999999999999</cx:pt>
          <cx:pt idx="15777">1.3999999999999999</cx:pt>
          <cx:pt idx="15778">1.3999999999999999</cx:pt>
          <cx:pt idx="15779">1.3999999999999999</cx:pt>
          <cx:pt idx="15780">1.3999999999999999</cx:pt>
          <cx:pt idx="15781">1.3999999999999999</cx:pt>
          <cx:pt idx="15782">1.3999999999999999</cx:pt>
          <cx:pt idx="15783">1.3999999999999999</cx:pt>
          <cx:pt idx="15784">1.3999999999999999</cx:pt>
          <cx:pt idx="15785">1.3999999999999999</cx:pt>
          <cx:pt idx="15786">1.3999999999999999</cx:pt>
          <cx:pt idx="15787">1.3999999999999999</cx:pt>
          <cx:pt idx="15788">1.3999999999999999</cx:pt>
          <cx:pt idx="15789">1.3999999999999999</cx:pt>
          <cx:pt idx="15790">1.3999999999999999</cx:pt>
          <cx:pt idx="15791">1.3999999999999999</cx:pt>
          <cx:pt idx="15792">1.3999999999999999</cx:pt>
          <cx:pt idx="15793">1.3999999999999999</cx:pt>
          <cx:pt idx="15794">1.3999999999999999</cx:pt>
          <cx:pt idx="15795">1.3999999999999999</cx:pt>
          <cx:pt idx="15796">1.3999999999999999</cx:pt>
          <cx:pt idx="15797">1.3999999999999999</cx:pt>
          <cx:pt idx="15798">1.3999999999999999</cx:pt>
          <cx:pt idx="15799">1.3999999999999999</cx:pt>
          <cx:pt idx="15800">1.3999999999999999</cx:pt>
          <cx:pt idx="15801">1.3999999999999999</cx:pt>
          <cx:pt idx="15802">1.3999999999999999</cx:pt>
          <cx:pt idx="15803">1.3999999999999999</cx:pt>
          <cx:pt idx="15804">1.3999999999999999</cx:pt>
          <cx:pt idx="15805">1.3999999999999999</cx:pt>
          <cx:pt idx="15806">1.3999999999999999</cx:pt>
          <cx:pt idx="15807">1.3999999999999999</cx:pt>
          <cx:pt idx="15808">1.3999999999999999</cx:pt>
          <cx:pt idx="15809">1.3999999999999999</cx:pt>
          <cx:pt idx="15810">1.3999999999999999</cx:pt>
          <cx:pt idx="15811">1.3999999999999999</cx:pt>
          <cx:pt idx="15812">1.3999999999999999</cx:pt>
          <cx:pt idx="15813">1.3999999999999999</cx:pt>
          <cx:pt idx="15814">1.3999999999999999</cx:pt>
          <cx:pt idx="15815">1.3999999999999999</cx:pt>
          <cx:pt idx="15816">1.3999999999999999</cx:pt>
          <cx:pt idx="15817">1.3999999999999999</cx:pt>
          <cx:pt idx="15818">1.3999999999999999</cx:pt>
          <cx:pt idx="15819">1.3999999999999999</cx:pt>
          <cx:pt idx="15820">1.3999999999999999</cx:pt>
          <cx:pt idx="15821">1.3999999999999999</cx:pt>
          <cx:pt idx="15822">1.3999999999999999</cx:pt>
          <cx:pt idx="15823">1.3999999999999999</cx:pt>
          <cx:pt idx="15824">1.3999999999999999</cx:pt>
          <cx:pt idx="15825">1.3999999999999999</cx:pt>
          <cx:pt idx="15826">1.3999999999999999</cx:pt>
          <cx:pt idx="15827">1.3999999999999999</cx:pt>
          <cx:pt idx="15828">1.3999999999999999</cx:pt>
          <cx:pt idx="15829">1.3999999999999999</cx:pt>
          <cx:pt idx="15830">1.3999999999999999</cx:pt>
          <cx:pt idx="15831">1.3999999999999999</cx:pt>
          <cx:pt idx="15832">1.3999999999999999</cx:pt>
          <cx:pt idx="15833">1.3999999999999999</cx:pt>
          <cx:pt idx="15834">1.3999999999999999</cx:pt>
          <cx:pt idx="15835">1.3999999999999999</cx:pt>
          <cx:pt idx="15836">1.3999999999999999</cx:pt>
          <cx:pt idx="15837">1.3999999999999999</cx:pt>
          <cx:pt idx="15838">1.3999999999999999</cx:pt>
          <cx:pt idx="15839">1.3999999999999999</cx:pt>
          <cx:pt idx="15840">1.3999999999999999</cx:pt>
          <cx:pt idx="15841">1.3999999999999999</cx:pt>
          <cx:pt idx="15842">1.3999999999999999</cx:pt>
          <cx:pt idx="15843">1.3999999999999999</cx:pt>
          <cx:pt idx="15844">1.3999999999999999</cx:pt>
          <cx:pt idx="15845">1.3999999999999999</cx:pt>
          <cx:pt idx="15846">1.3999999999999999</cx:pt>
          <cx:pt idx="15847">1.3999999999999999</cx:pt>
          <cx:pt idx="15848">1.3999999999999999</cx:pt>
          <cx:pt idx="15849">1.3999999999999999</cx:pt>
          <cx:pt idx="15850">1.3999999999999999</cx:pt>
          <cx:pt idx="15851">1.3999999999999999</cx:pt>
          <cx:pt idx="15852">1.3999999999999999</cx:pt>
          <cx:pt idx="15853">1.3999999999999999</cx:pt>
          <cx:pt idx="15854">1.3999999999999999</cx:pt>
          <cx:pt idx="15855">1.3999999999999999</cx:pt>
          <cx:pt idx="15856">1.3999999999999999</cx:pt>
          <cx:pt idx="15857">1.3999999999999999</cx:pt>
          <cx:pt idx="15858">1.3999999999999999</cx:pt>
          <cx:pt idx="15859">1.3999999999999999</cx:pt>
          <cx:pt idx="15860">1.3999999999999999</cx:pt>
          <cx:pt idx="15861">1.3999999999999999</cx:pt>
          <cx:pt idx="15862">1.3999999999999999</cx:pt>
          <cx:pt idx="15863">1.3999999999999999</cx:pt>
          <cx:pt idx="15864">1.3999999999999999</cx:pt>
          <cx:pt idx="15865">1.3999999999999999</cx:pt>
          <cx:pt idx="15866">1.3999999999999999</cx:pt>
          <cx:pt idx="15867">1.3999999999999999</cx:pt>
          <cx:pt idx="15868">1.3999999999999999</cx:pt>
          <cx:pt idx="15869">1.3999999999999999</cx:pt>
          <cx:pt idx="15870">1.3999999999999999</cx:pt>
          <cx:pt idx="15871">1.3999999999999999</cx:pt>
          <cx:pt idx="15872">1.3999999999999999</cx:pt>
          <cx:pt idx="15873">1.3999999999999999</cx:pt>
          <cx:pt idx="15874">1.3999999999999999</cx:pt>
          <cx:pt idx="15875">1.3999999999999999</cx:pt>
          <cx:pt idx="15876">1.3999999999999999</cx:pt>
          <cx:pt idx="15877">1.3999999999999999</cx:pt>
          <cx:pt idx="15878">1.3999999999999999</cx:pt>
          <cx:pt idx="15879">1.3999999999999999</cx:pt>
          <cx:pt idx="15880">1.3999999999999999</cx:pt>
          <cx:pt idx="15881">1.3999999999999999</cx:pt>
          <cx:pt idx="15882">1.3999999999999999</cx:pt>
          <cx:pt idx="15883">1.3999999999999999</cx:pt>
          <cx:pt idx="15884">1.3999999999999999</cx:pt>
          <cx:pt idx="15885">1.3999999999999999</cx:pt>
          <cx:pt idx="15886">1.3999999999999999</cx:pt>
          <cx:pt idx="15887">1.3999999999999999</cx:pt>
          <cx:pt idx="15888">1.3999999999999999</cx:pt>
          <cx:pt idx="15889">1.3999999999999999</cx:pt>
          <cx:pt idx="15890">1.3999999999999999</cx:pt>
          <cx:pt idx="15891">1.3999999999999999</cx:pt>
          <cx:pt idx="15892">1.3999999999999999</cx:pt>
          <cx:pt idx="15893">1.3999999999999999</cx:pt>
          <cx:pt idx="15894">1.3999999999999999</cx:pt>
          <cx:pt idx="15895">1.3999999999999999</cx:pt>
          <cx:pt idx="15896">1.3999999999999999</cx:pt>
          <cx:pt idx="15897">1.3999999999999999</cx:pt>
          <cx:pt idx="15898">1.3999999999999999</cx:pt>
          <cx:pt idx="15899">1.3999999999999999</cx:pt>
          <cx:pt idx="15900">1.3999999999999999</cx:pt>
          <cx:pt idx="15901">1.3999999999999999</cx:pt>
          <cx:pt idx="15902">1.3999999999999999</cx:pt>
          <cx:pt idx="15903">1.3999999999999999</cx:pt>
          <cx:pt idx="15904">1.3999999999999999</cx:pt>
          <cx:pt idx="15905">1.3999999999999999</cx:pt>
          <cx:pt idx="15906">1.3999999999999999</cx:pt>
          <cx:pt idx="15907">1.3999999999999999</cx:pt>
          <cx:pt idx="15908">1.3999999999999999</cx:pt>
          <cx:pt idx="15909">1.3999999999999999</cx:pt>
          <cx:pt idx="15910">1.3999999999999999</cx:pt>
          <cx:pt idx="15911">1.3999999999999999</cx:pt>
          <cx:pt idx="15912">1.3999999999999999</cx:pt>
          <cx:pt idx="15913">1.3999999999999999</cx:pt>
          <cx:pt idx="15914">1.3999999999999999</cx:pt>
          <cx:pt idx="15915">1.3999999999999999</cx:pt>
          <cx:pt idx="15916">1.3999999999999999</cx:pt>
          <cx:pt idx="15917">1.3999999999999999</cx:pt>
          <cx:pt idx="15918">1.3999999999999999</cx:pt>
          <cx:pt idx="15919">1.3999999999999999</cx:pt>
          <cx:pt idx="15920">1.3999999999999999</cx:pt>
          <cx:pt idx="15921">1.3999999999999999</cx:pt>
          <cx:pt idx="15922">1.3999999999999999</cx:pt>
          <cx:pt idx="15923">1.3999999999999999</cx:pt>
          <cx:pt idx="15924">1.3999999999999999</cx:pt>
          <cx:pt idx="15925">1.3999999999999999</cx:pt>
          <cx:pt idx="15926">1.3999999999999999</cx:pt>
          <cx:pt idx="15927">1.3999999999999999</cx:pt>
          <cx:pt idx="15928">1.3999999999999999</cx:pt>
          <cx:pt idx="15929">1.3999999999999999</cx:pt>
          <cx:pt idx="15930">1.3999999999999999</cx:pt>
          <cx:pt idx="15931">1.3999999999999999</cx:pt>
          <cx:pt idx="15932">1.3999999999999999</cx:pt>
          <cx:pt idx="15933">1.3999999999999999</cx:pt>
          <cx:pt idx="15934">1.3999999999999999</cx:pt>
          <cx:pt idx="15935">1.3999999999999999</cx:pt>
          <cx:pt idx="15936">1.3999999999999999</cx:pt>
          <cx:pt idx="15937">1.3999999999999999</cx:pt>
          <cx:pt idx="15938">1.3999999999999999</cx:pt>
          <cx:pt idx="15939">1.3999999999999999</cx:pt>
          <cx:pt idx="15940">1.3999999999999999</cx:pt>
          <cx:pt idx="15941">1.3999999999999999</cx:pt>
          <cx:pt idx="15942">1.3999999999999999</cx:pt>
          <cx:pt idx="15943">1.3999999999999999</cx:pt>
          <cx:pt idx="15944">1.3999999999999999</cx:pt>
          <cx:pt idx="15945">1.3999999999999999</cx:pt>
          <cx:pt idx="15946">1.3999999999999999</cx:pt>
          <cx:pt idx="15947">1.3999999999999999</cx:pt>
          <cx:pt idx="15948">1.3999999999999999</cx:pt>
          <cx:pt idx="15949">1.3999999999999999</cx:pt>
          <cx:pt idx="15950">1.3999999999999999</cx:pt>
          <cx:pt idx="15951">1.3999999999999999</cx:pt>
          <cx:pt idx="15952">1.3999999999999999</cx:pt>
          <cx:pt idx="15953">1.3999999999999999</cx:pt>
          <cx:pt idx="15954">1.3999999999999999</cx:pt>
          <cx:pt idx="15955">1.3999999999999999</cx:pt>
          <cx:pt idx="15956">1.3999999999999999</cx:pt>
          <cx:pt idx="15957">1.3999999999999999</cx:pt>
          <cx:pt idx="15958">1.3999999999999999</cx:pt>
          <cx:pt idx="15959">1.3999999999999999</cx:pt>
          <cx:pt idx="15960">1.3999999999999999</cx:pt>
          <cx:pt idx="15961">1.3999999999999999</cx:pt>
          <cx:pt idx="15962">1.3999999999999999</cx:pt>
          <cx:pt idx="15963">1.3999999999999999</cx:pt>
          <cx:pt idx="15964">1.3999999999999999</cx:pt>
          <cx:pt idx="15965">1.3999999999999999</cx:pt>
          <cx:pt idx="15966">1.3999999999999999</cx:pt>
          <cx:pt idx="15967">1.3999999999999999</cx:pt>
          <cx:pt idx="15968">1.3999999999999999</cx:pt>
          <cx:pt idx="15969">1.3999999999999999</cx:pt>
          <cx:pt idx="15970">1.3999999999999999</cx:pt>
          <cx:pt idx="15971">1.3999999999999999</cx:pt>
          <cx:pt idx="15972">1.3999999999999999</cx:pt>
          <cx:pt idx="15973">1.3999999999999999</cx:pt>
          <cx:pt idx="15974">1.3999999999999999</cx:pt>
          <cx:pt idx="15975">1.3999999999999999</cx:pt>
          <cx:pt idx="15976">1.3999999999999999</cx:pt>
          <cx:pt idx="15977">1.3999999999999999</cx:pt>
          <cx:pt idx="15978">1.3999999999999999</cx:pt>
          <cx:pt idx="15979">1.3999999999999999</cx:pt>
          <cx:pt idx="15980">1.3999999999999999</cx:pt>
          <cx:pt idx="15981">1.3999999999999999</cx:pt>
          <cx:pt idx="15982">1.3999999999999999</cx:pt>
          <cx:pt idx="15983">1.3999999999999999</cx:pt>
          <cx:pt idx="15984">1.3999999999999999</cx:pt>
          <cx:pt idx="15985">1.3999999999999999</cx:pt>
          <cx:pt idx="15986">1.3999999999999999</cx:pt>
          <cx:pt idx="15987">1.3999999999999999</cx:pt>
          <cx:pt idx="15988">1.3999999999999999</cx:pt>
          <cx:pt idx="15989">1.3999999999999999</cx:pt>
          <cx:pt idx="15990">1.3999999999999999</cx:pt>
          <cx:pt idx="15991">1.3999999999999999</cx:pt>
          <cx:pt idx="15992">1.3999999999999999</cx:pt>
          <cx:pt idx="15993">1.3999999999999999</cx:pt>
          <cx:pt idx="15994">1.3999999999999999</cx:pt>
          <cx:pt idx="15995">1.3999999999999999</cx:pt>
          <cx:pt idx="15996">1.3999999999999999</cx:pt>
          <cx:pt idx="15997">1.3999999999999999</cx:pt>
          <cx:pt idx="15998">1.3999999999999999</cx:pt>
          <cx:pt idx="15999">1.3999999999999999</cx:pt>
          <cx:pt idx="16000">1.3999999999999999</cx:pt>
          <cx:pt idx="16001">1.3999999999999999</cx:pt>
          <cx:pt idx="16002">1.3999999999999999</cx:pt>
          <cx:pt idx="16003">1.3999999999999999</cx:pt>
          <cx:pt idx="16004">1.3999999999999999</cx:pt>
          <cx:pt idx="16005">1.3999999999999999</cx:pt>
          <cx:pt idx="16006">1.3999999999999999</cx:pt>
          <cx:pt idx="16007">1.3999999999999999</cx:pt>
          <cx:pt idx="16008">1.3999999999999999</cx:pt>
          <cx:pt idx="16009">1.3999999999999999</cx:pt>
          <cx:pt idx="16010">1.3999999999999999</cx:pt>
          <cx:pt idx="16011">1.3999999999999999</cx:pt>
          <cx:pt idx="16012">1.3999999999999999</cx:pt>
          <cx:pt idx="16013">1.3999999999999999</cx:pt>
          <cx:pt idx="16014">1.3999999999999999</cx:pt>
          <cx:pt idx="16015">1.3999999999999999</cx:pt>
          <cx:pt idx="16016">1.3999999999999999</cx:pt>
          <cx:pt idx="16017">1.3999999999999999</cx:pt>
          <cx:pt idx="16018">1.3999999999999999</cx:pt>
          <cx:pt idx="16019">1.3999999999999999</cx:pt>
          <cx:pt idx="16020">1.3999999999999999</cx:pt>
          <cx:pt idx="16021">1.3999999999999999</cx:pt>
          <cx:pt idx="16022">1.3999999999999999</cx:pt>
          <cx:pt idx="16023">1.3999999999999999</cx:pt>
          <cx:pt idx="16024">1.3999999999999999</cx:pt>
          <cx:pt idx="16025">1.3999999999999999</cx:pt>
          <cx:pt idx="16026">1.3999999999999999</cx:pt>
          <cx:pt idx="16027">1.3999999999999999</cx:pt>
          <cx:pt idx="16028">1.3999999999999999</cx:pt>
          <cx:pt idx="16029">1.3999999999999999</cx:pt>
          <cx:pt idx="16030">1.3999999999999999</cx:pt>
          <cx:pt idx="16031">1.3999999999999999</cx:pt>
          <cx:pt idx="16032">1.3999999999999999</cx:pt>
          <cx:pt idx="16033">1.3999999999999999</cx:pt>
          <cx:pt idx="16034">1.3999999999999999</cx:pt>
          <cx:pt idx="16035">1.3999999999999999</cx:pt>
          <cx:pt idx="16036">1.3999999999999999</cx:pt>
          <cx:pt idx="16037">1.3999999999999999</cx:pt>
          <cx:pt idx="16038">1.3999999999999999</cx:pt>
          <cx:pt idx="16039">1.3999999999999999</cx:pt>
          <cx:pt idx="16040">1.3999999999999999</cx:pt>
          <cx:pt idx="16041">1.3999999999999999</cx:pt>
          <cx:pt idx="16042">1.3999999999999999</cx:pt>
          <cx:pt idx="16043">1.3999999999999999</cx:pt>
          <cx:pt idx="16044">1.3999999999999999</cx:pt>
          <cx:pt idx="16045">1.3999999999999999</cx:pt>
          <cx:pt idx="16046">1.3999999999999999</cx:pt>
          <cx:pt idx="16047">1.3999999999999999</cx:pt>
          <cx:pt idx="16048">1.3999999999999999</cx:pt>
          <cx:pt idx="16049">1.3999999999999999</cx:pt>
          <cx:pt idx="16050">1.3999999999999999</cx:pt>
          <cx:pt idx="16051">1.3999999999999999</cx:pt>
          <cx:pt idx="16052">1.3999999999999999</cx:pt>
          <cx:pt idx="16053">1.3999999999999999</cx:pt>
          <cx:pt idx="16054">1.3999999999999999</cx:pt>
          <cx:pt idx="16055">1.3999999999999999</cx:pt>
          <cx:pt idx="16056">1.3999999999999999</cx:pt>
          <cx:pt idx="16057">1.3999999999999999</cx:pt>
          <cx:pt idx="16058">1.3999999999999999</cx:pt>
          <cx:pt idx="16059">1.3999999999999999</cx:pt>
          <cx:pt idx="16060">1.3999999999999999</cx:pt>
          <cx:pt idx="16061">1.3999999999999999</cx:pt>
          <cx:pt idx="16062">1.3999999999999999</cx:pt>
          <cx:pt idx="16063">1.3999999999999999</cx:pt>
          <cx:pt idx="16064">1.3999999999999999</cx:pt>
          <cx:pt idx="16065">1.3999999999999999</cx:pt>
          <cx:pt idx="16066">1.3999999999999999</cx:pt>
          <cx:pt idx="16067">1.3999999999999999</cx:pt>
          <cx:pt idx="16068">1.3999999999999999</cx:pt>
          <cx:pt idx="16069">1.3999999999999999</cx:pt>
          <cx:pt idx="16070">1.3999999999999999</cx:pt>
          <cx:pt idx="16071">1.3999999999999999</cx:pt>
          <cx:pt idx="16072">1.3999999999999999</cx:pt>
          <cx:pt idx="16073">1.3999999999999999</cx:pt>
          <cx:pt idx="16074">1.3999999999999999</cx:pt>
          <cx:pt idx="16075">1.3999999999999999</cx:pt>
          <cx:pt idx="16076">1.3999999999999999</cx:pt>
          <cx:pt idx="16077">1.3999999999999999</cx:pt>
          <cx:pt idx="16078">1.3999999999999999</cx:pt>
          <cx:pt idx="16079">1.3999999999999999</cx:pt>
          <cx:pt idx="16080">1.3999999999999999</cx:pt>
          <cx:pt idx="16081">1.3999999999999999</cx:pt>
          <cx:pt idx="16082">1.3999999999999999</cx:pt>
          <cx:pt idx="16083">1.3999999999999999</cx:pt>
          <cx:pt idx="16084">1.3999999999999999</cx:pt>
          <cx:pt idx="16085">1.3999999999999999</cx:pt>
          <cx:pt idx="16086">1.3999999999999999</cx:pt>
          <cx:pt idx="16087">1.3999999999999999</cx:pt>
          <cx:pt idx="16088">1.3999999999999999</cx:pt>
          <cx:pt idx="16089">1.3999999999999999</cx:pt>
          <cx:pt idx="16090">1.3999999999999999</cx:pt>
          <cx:pt idx="16091">1.3999999999999999</cx:pt>
          <cx:pt idx="16092">1.3999999999999999</cx:pt>
          <cx:pt idx="16093">1.3999999999999999</cx:pt>
          <cx:pt idx="16094">1.3999999999999999</cx:pt>
          <cx:pt idx="16095">1.3999999999999999</cx:pt>
          <cx:pt idx="16096">1.3999999999999999</cx:pt>
          <cx:pt idx="16097">1.3999999999999999</cx:pt>
          <cx:pt idx="16098">1.3999999999999999</cx:pt>
          <cx:pt idx="16099">1.3999999999999999</cx:pt>
          <cx:pt idx="16100">1.3999999999999999</cx:pt>
          <cx:pt idx="16101">1.3999999999999999</cx:pt>
          <cx:pt idx="16102">1.3999999999999999</cx:pt>
          <cx:pt idx="16103">1.3999999999999999</cx:pt>
          <cx:pt idx="16104">1.3999999999999999</cx:pt>
          <cx:pt idx="16105">1.3999999999999999</cx:pt>
          <cx:pt idx="16106">1.3999999999999999</cx:pt>
          <cx:pt idx="16107">1.3999999999999999</cx:pt>
          <cx:pt idx="16108">1.3999999999999999</cx:pt>
          <cx:pt idx="16109">1.3999999999999999</cx:pt>
          <cx:pt idx="16110">1.3999999999999999</cx:pt>
          <cx:pt idx="16111">1.3999999999999999</cx:pt>
          <cx:pt idx="16112">1.3999999999999999</cx:pt>
          <cx:pt idx="16113">1.3999999999999999</cx:pt>
          <cx:pt idx="16114">1.3999999999999999</cx:pt>
          <cx:pt idx="16115">1.3999999999999999</cx:pt>
          <cx:pt idx="16116">1.3999999999999999</cx:pt>
          <cx:pt idx="16117">1.3999999999999999</cx:pt>
          <cx:pt idx="16118">1.3999999999999999</cx:pt>
          <cx:pt idx="16119">1.3999999999999999</cx:pt>
          <cx:pt idx="16120">1.3999999999999999</cx:pt>
          <cx:pt idx="16121">1.3999999999999999</cx:pt>
          <cx:pt idx="16122">1.3999999999999999</cx:pt>
          <cx:pt idx="16123">1.3999999999999999</cx:pt>
          <cx:pt idx="16124">1.3999999999999999</cx:pt>
          <cx:pt idx="16125">1.3999999999999999</cx:pt>
          <cx:pt idx="16126">1.3999999999999999</cx:pt>
          <cx:pt idx="16127">1.3999999999999999</cx:pt>
          <cx:pt idx="16128">1.3999999999999999</cx:pt>
          <cx:pt idx="16129">1.3999999999999999</cx:pt>
          <cx:pt idx="16130">1.3999999999999999</cx:pt>
          <cx:pt idx="16131">1.3999999999999999</cx:pt>
          <cx:pt idx="16132">1.3999999999999999</cx:pt>
          <cx:pt idx="16133">1.3999999999999999</cx:pt>
          <cx:pt idx="16134">1.3999999999999999</cx:pt>
          <cx:pt idx="16135">1.3999999999999999</cx:pt>
          <cx:pt idx="16136">1.3999999999999999</cx:pt>
          <cx:pt idx="16137">1.3999999999999999</cx:pt>
          <cx:pt idx="16138">1.3999999999999999</cx:pt>
          <cx:pt idx="16139">1.3999999999999999</cx:pt>
          <cx:pt idx="16140">1.3999999999999999</cx:pt>
          <cx:pt idx="16141">1.3999999999999999</cx:pt>
          <cx:pt idx="16142">1.3999999999999999</cx:pt>
          <cx:pt idx="16143">1.3999999999999999</cx:pt>
          <cx:pt idx="16144">1.3999999999999999</cx:pt>
          <cx:pt idx="16145">1.3999999999999999</cx:pt>
          <cx:pt idx="16146">1.3999999999999999</cx:pt>
          <cx:pt idx="16147">1.3999999999999999</cx:pt>
          <cx:pt idx="16148">1.3999999999999999</cx:pt>
          <cx:pt idx="16149">1.3999999999999999</cx:pt>
          <cx:pt idx="16150">1.3999999999999999</cx:pt>
          <cx:pt idx="16151">1.3999999999999999</cx:pt>
          <cx:pt idx="16152">1.3999999999999999</cx:pt>
          <cx:pt idx="16153">1.3999999999999999</cx:pt>
          <cx:pt idx="16154">1.3999999999999999</cx:pt>
          <cx:pt idx="16155">1.3999999999999999</cx:pt>
          <cx:pt idx="16156">1.3999999999999999</cx:pt>
          <cx:pt idx="16157">1.3999999999999999</cx:pt>
          <cx:pt idx="16158">1.3999999999999999</cx:pt>
          <cx:pt idx="16159">1.3999999999999999</cx:pt>
          <cx:pt idx="16160">1.3999999999999999</cx:pt>
          <cx:pt idx="16161">1.3999999999999999</cx:pt>
          <cx:pt idx="16162">1.3999999999999999</cx:pt>
          <cx:pt idx="16163">1.3999999999999999</cx:pt>
          <cx:pt idx="16164">1.3999999999999999</cx:pt>
          <cx:pt idx="16165">1.3999999999999999</cx:pt>
          <cx:pt idx="16166">1.3999999999999999</cx:pt>
          <cx:pt idx="16167">1.3999999999999999</cx:pt>
          <cx:pt idx="16168">1.3999999999999999</cx:pt>
          <cx:pt idx="16169">1.3999999999999999</cx:pt>
          <cx:pt idx="16170">1.3999999999999999</cx:pt>
          <cx:pt idx="16171">1.3999999999999999</cx:pt>
          <cx:pt idx="16172">1.3999999999999999</cx:pt>
          <cx:pt idx="16173">1.3999999999999999</cx:pt>
          <cx:pt idx="16174">1.3999999999999999</cx:pt>
          <cx:pt idx="16175">1.3999999999999999</cx:pt>
          <cx:pt idx="16176">1.3999999999999999</cx:pt>
          <cx:pt idx="16177">1.3999999999999999</cx:pt>
          <cx:pt idx="16178">1.3999999999999999</cx:pt>
          <cx:pt idx="16179">1.3999999999999999</cx:pt>
          <cx:pt idx="16180">1.3999999999999999</cx:pt>
          <cx:pt idx="16181">1.3999999999999999</cx:pt>
          <cx:pt idx="16182">1.3999999999999999</cx:pt>
          <cx:pt idx="16183">1.3999999999999999</cx:pt>
          <cx:pt idx="16184">1.3999999999999999</cx:pt>
          <cx:pt idx="16185">1.3999999999999999</cx:pt>
          <cx:pt idx="16186">1.3999999999999999</cx:pt>
          <cx:pt idx="16187">1.3999999999999999</cx:pt>
          <cx:pt idx="16188">1.3999999999999999</cx:pt>
          <cx:pt idx="16189">1.3999999999999999</cx:pt>
          <cx:pt idx="16190">1.3999999999999999</cx:pt>
          <cx:pt idx="16191">1.3999999999999999</cx:pt>
          <cx:pt idx="16192">1.3999999999999999</cx:pt>
          <cx:pt idx="16193">1.3999999999999999</cx:pt>
          <cx:pt idx="16194">1.3999999999999999</cx:pt>
          <cx:pt idx="16195">1.3999999999999999</cx:pt>
          <cx:pt idx="16196">1.3999999999999999</cx:pt>
          <cx:pt idx="16197">1.3999999999999999</cx:pt>
          <cx:pt idx="16198">1.3999999999999999</cx:pt>
          <cx:pt idx="16199">1.3999999999999999</cx:pt>
          <cx:pt idx="16200">1.3999999999999999</cx:pt>
          <cx:pt idx="16201">1.3999999999999999</cx:pt>
          <cx:pt idx="16202">1.3999999999999999</cx:pt>
          <cx:pt idx="16203">1.3999999999999999</cx:pt>
          <cx:pt idx="16204">1.3999999999999999</cx:pt>
          <cx:pt idx="16205">1.3999999999999999</cx:pt>
          <cx:pt idx="16206">1.3999999999999999</cx:pt>
          <cx:pt idx="16207">1.3999999999999999</cx:pt>
          <cx:pt idx="16208">1.3999999999999999</cx:pt>
          <cx:pt idx="16209">1.3999999999999999</cx:pt>
          <cx:pt idx="16210">1.3999999999999999</cx:pt>
          <cx:pt idx="16211">1.3999999999999999</cx:pt>
          <cx:pt idx="16212">1.3999999999999999</cx:pt>
          <cx:pt idx="16213">1.3999999999999999</cx:pt>
          <cx:pt idx="16214">1.3999999999999999</cx:pt>
          <cx:pt idx="16215">1.3999999999999999</cx:pt>
          <cx:pt idx="16216">1.3999999999999999</cx:pt>
          <cx:pt idx="16217">1.3999999999999999</cx:pt>
          <cx:pt idx="16218">1.3999999999999999</cx:pt>
          <cx:pt idx="16219">1.3999999999999999</cx:pt>
          <cx:pt idx="16220">1.3999999999999999</cx:pt>
          <cx:pt idx="16221">1.3999999999999999</cx:pt>
          <cx:pt idx="16222">1.3999999999999999</cx:pt>
          <cx:pt idx="16223">1.3999999999999999</cx:pt>
          <cx:pt idx="16224">1.3999999999999999</cx:pt>
          <cx:pt idx="16225">1.3999999999999999</cx:pt>
          <cx:pt idx="16226">1.3999999999999999</cx:pt>
          <cx:pt idx="16227">1.3999999999999999</cx:pt>
          <cx:pt idx="16228">1.3999999999999999</cx:pt>
          <cx:pt idx="16229">1.3999999999999999</cx:pt>
          <cx:pt idx="16230">1.3999999999999999</cx:pt>
          <cx:pt idx="16231">1.3999999999999999</cx:pt>
          <cx:pt idx="16232">1.3999999999999999</cx:pt>
          <cx:pt idx="16233">1.3999999999999999</cx:pt>
          <cx:pt idx="16234">1.3999999999999999</cx:pt>
          <cx:pt idx="16235">1.3999999999999999</cx:pt>
          <cx:pt idx="16236">1.3999999999999999</cx:pt>
          <cx:pt idx="16237">1.3999999999999999</cx:pt>
          <cx:pt idx="16238">1.3999999999999999</cx:pt>
          <cx:pt idx="16239">1.3999999999999999</cx:pt>
          <cx:pt idx="16240">1.3999999999999999</cx:pt>
          <cx:pt idx="16241">1.3999999999999999</cx:pt>
          <cx:pt idx="16242">1.3999999999999999</cx:pt>
          <cx:pt idx="16243">1.3999999999999999</cx:pt>
          <cx:pt idx="16244">1.3999999999999999</cx:pt>
          <cx:pt idx="16245">1.3999999999999999</cx:pt>
          <cx:pt idx="16246">1.3999999999999999</cx:pt>
          <cx:pt idx="16247">1.3999999999999999</cx:pt>
          <cx:pt idx="16248">1.3999999999999999</cx:pt>
          <cx:pt idx="16249">1.3999999999999999</cx:pt>
          <cx:pt idx="16250">1.3999999999999999</cx:pt>
          <cx:pt idx="16251">1.3999999999999999</cx:pt>
          <cx:pt idx="16252">1.3999999999999999</cx:pt>
          <cx:pt idx="16253">1.3999999999999999</cx:pt>
          <cx:pt idx="16254">1.3999999999999999</cx:pt>
          <cx:pt idx="16255">1.3999999999999999</cx:pt>
          <cx:pt idx="16256">1.3999999999999999</cx:pt>
          <cx:pt idx="16257">1.3999999999999999</cx:pt>
          <cx:pt idx="16258">1.3999999999999999</cx:pt>
          <cx:pt idx="16259">1.3999999999999999</cx:pt>
          <cx:pt idx="16260">1.3999999999999999</cx:pt>
          <cx:pt idx="16261">1.3999999999999999</cx:pt>
          <cx:pt idx="16262">1.3999999999999999</cx:pt>
          <cx:pt idx="16263">1.3999999999999999</cx:pt>
          <cx:pt idx="16264">1.3999999999999999</cx:pt>
          <cx:pt idx="16265">1.3999999999999999</cx:pt>
          <cx:pt idx="16266">1.3999999999999999</cx:pt>
          <cx:pt idx="16267">1.3999999999999999</cx:pt>
          <cx:pt idx="16268">1.3999999999999999</cx:pt>
          <cx:pt idx="16269">1.3999999999999999</cx:pt>
          <cx:pt idx="16270">1.3999999999999999</cx:pt>
          <cx:pt idx="16271">1.3999999999999999</cx:pt>
          <cx:pt idx="16272">1.3999999999999999</cx:pt>
          <cx:pt idx="16273">1.3999999999999999</cx:pt>
          <cx:pt idx="16274">1.3999999999999999</cx:pt>
          <cx:pt idx="16275">1.3999999999999999</cx:pt>
          <cx:pt idx="16276">1.3999999999999999</cx:pt>
          <cx:pt idx="16277">1.3999999999999999</cx:pt>
          <cx:pt idx="16278">1.3999999999999999</cx:pt>
          <cx:pt idx="16279">1.3999999999999999</cx:pt>
          <cx:pt idx="16280">1.3999999999999999</cx:pt>
          <cx:pt idx="16281">1.3999999999999999</cx:pt>
          <cx:pt idx="16282">1.3999999999999999</cx:pt>
          <cx:pt idx="16283">1.3999999999999999</cx:pt>
          <cx:pt idx="16284">1.3999999999999999</cx:pt>
          <cx:pt idx="16285">1.3999999999999999</cx:pt>
          <cx:pt idx="16286">1.3999999999999999</cx:pt>
          <cx:pt idx="16287">1.3999999999999999</cx:pt>
          <cx:pt idx="16288">1.3999999999999999</cx:pt>
          <cx:pt idx="16289">1.3999999999999999</cx:pt>
          <cx:pt idx="16290">1.3999999999999999</cx:pt>
          <cx:pt idx="16291">1.3999999999999999</cx:pt>
          <cx:pt idx="16292">1.3999999999999999</cx:pt>
          <cx:pt idx="16293">1.3999999999999999</cx:pt>
          <cx:pt idx="16294">1.3999999999999999</cx:pt>
          <cx:pt idx="16295">1.3999999999999999</cx:pt>
          <cx:pt idx="16296">1.3999999999999999</cx:pt>
          <cx:pt idx="16297">1.3999999999999999</cx:pt>
          <cx:pt idx="16298">1.3999999999999999</cx:pt>
          <cx:pt idx="16299">1.3999999999999999</cx:pt>
          <cx:pt idx="16300">1.3999999999999999</cx:pt>
          <cx:pt idx="16301">1.3999999999999999</cx:pt>
          <cx:pt idx="16302">1.3999999999999999</cx:pt>
          <cx:pt idx="16303">1.3999999999999999</cx:pt>
          <cx:pt idx="16304">1.3999999999999999</cx:pt>
          <cx:pt idx="16305">1.3999999999999999</cx:pt>
          <cx:pt idx="16306">1.3999999999999999</cx:pt>
          <cx:pt idx="16307">1.3999999999999999</cx:pt>
          <cx:pt idx="16308">1.3999999999999999</cx:pt>
          <cx:pt idx="16309">1.3999999999999999</cx:pt>
          <cx:pt idx="16310">1.3999999999999999</cx:pt>
          <cx:pt idx="16311">1.3999999999999999</cx:pt>
          <cx:pt idx="16312">1.3999999999999999</cx:pt>
          <cx:pt idx="16313">1.3999999999999999</cx:pt>
          <cx:pt idx="16314">1.3999999999999999</cx:pt>
          <cx:pt idx="16315">1.3999999999999999</cx:pt>
          <cx:pt idx="16316">1.3999999999999999</cx:pt>
          <cx:pt idx="16317">1.3999999999999999</cx:pt>
          <cx:pt idx="16318">1.3999999999999999</cx:pt>
          <cx:pt idx="16319">1.3999999999999999</cx:pt>
          <cx:pt idx="16320">1.3999999999999999</cx:pt>
          <cx:pt idx="16321">1.3999999999999999</cx:pt>
          <cx:pt idx="16322">1.3999999999999999</cx:pt>
          <cx:pt idx="16323">1.3999999999999999</cx:pt>
          <cx:pt idx="16324">1.3999999999999999</cx:pt>
          <cx:pt idx="16325">1.3999999999999999</cx:pt>
          <cx:pt idx="16326">1.3999999999999999</cx:pt>
          <cx:pt idx="16327">1.3999999999999999</cx:pt>
          <cx:pt idx="16328">1.3999999999999999</cx:pt>
          <cx:pt idx="16329">1.3999999999999999</cx:pt>
          <cx:pt idx="16330">1.3999999999999999</cx:pt>
          <cx:pt idx="16331">1.3999999999999999</cx:pt>
          <cx:pt idx="16332">1.3999999999999999</cx:pt>
          <cx:pt idx="16333">1.3999999999999999</cx:pt>
          <cx:pt idx="16334">1.3999999999999999</cx:pt>
          <cx:pt idx="16335">1.3999999999999999</cx:pt>
          <cx:pt idx="16336">1.3999999999999999</cx:pt>
          <cx:pt idx="16337">1.3999999999999999</cx:pt>
          <cx:pt idx="16338">1.3999999999999999</cx:pt>
          <cx:pt idx="16339">1.3999999999999999</cx:pt>
          <cx:pt idx="16340">1.3999999999999999</cx:pt>
          <cx:pt idx="16341">1.3999999999999999</cx:pt>
          <cx:pt idx="16342">1.3999999999999999</cx:pt>
          <cx:pt idx="16343">1.3999999999999999</cx:pt>
          <cx:pt idx="16344">1.3999999999999999</cx:pt>
          <cx:pt idx="16345">1.3999999999999999</cx:pt>
          <cx:pt idx="16346">1.3999999999999999</cx:pt>
          <cx:pt idx="16347">1.3999999999999999</cx:pt>
          <cx:pt idx="16348">1.3999999999999999</cx:pt>
          <cx:pt idx="16349">1.3999999999999999</cx:pt>
          <cx:pt idx="16350">1.3999999999999999</cx:pt>
          <cx:pt idx="16351">1.3999999999999999</cx:pt>
          <cx:pt idx="16352">1.3999999999999999</cx:pt>
          <cx:pt idx="16353">1.3999999999999999</cx:pt>
          <cx:pt idx="16354">1.3999999999999999</cx:pt>
          <cx:pt idx="16355">1.3999999999999999</cx:pt>
          <cx:pt idx="16356">1.3999999999999999</cx:pt>
          <cx:pt idx="16357">1.3999999999999999</cx:pt>
          <cx:pt idx="16358">1.3999999999999999</cx:pt>
          <cx:pt idx="16359">1.3999999999999999</cx:pt>
          <cx:pt idx="16360">1.3999999999999999</cx:pt>
          <cx:pt idx="16361">1.3999999999999999</cx:pt>
          <cx:pt idx="16362">1.3999999999999999</cx:pt>
          <cx:pt idx="16363">1.3999999999999999</cx:pt>
          <cx:pt idx="16364">1.3999999999999999</cx:pt>
          <cx:pt idx="16365">1.3999999999999999</cx:pt>
          <cx:pt idx="16366">1.3999999999999999</cx:pt>
          <cx:pt idx="16367">1.3999999999999999</cx:pt>
          <cx:pt idx="16368">1.3999999999999999</cx:pt>
          <cx:pt idx="16369">1.3999999999999999</cx:pt>
          <cx:pt idx="16370">1.3999999999999999</cx:pt>
          <cx:pt idx="16371">1.3999999999999999</cx:pt>
          <cx:pt idx="16372">1.3999999999999999</cx:pt>
          <cx:pt idx="16373">1.3999999999999999</cx:pt>
          <cx:pt idx="16374">1.3999999999999999</cx:pt>
          <cx:pt idx="16375">1.3999999999999999</cx:pt>
          <cx:pt idx="16376">1.3999999999999999</cx:pt>
          <cx:pt idx="16377">1.3999999999999999</cx:pt>
          <cx:pt idx="16378">1.3999999999999999</cx:pt>
          <cx:pt idx="16379">1.3999999999999999</cx:pt>
          <cx:pt idx="16380">1.3999999999999999</cx:pt>
          <cx:pt idx="16381">1.3999999999999999</cx:pt>
          <cx:pt idx="16382">1.3999999999999999</cx:pt>
          <cx:pt idx="16383">1.3999999999999999</cx:pt>
          <cx:pt idx="16384">1.3999999999999999</cx:pt>
          <cx:pt idx="16385">1.3999999999999999</cx:pt>
          <cx:pt idx="16386">1.3999999999999999</cx:pt>
          <cx:pt idx="16387">1.3999999999999999</cx:pt>
          <cx:pt idx="16388">1.3999999999999999</cx:pt>
          <cx:pt idx="16389">1.3999999999999999</cx:pt>
          <cx:pt idx="16390">1.3999999999999999</cx:pt>
          <cx:pt idx="16391">1.3999999999999999</cx:pt>
          <cx:pt idx="16392">1.3999999999999999</cx:pt>
          <cx:pt idx="16393">1.3999999999999999</cx:pt>
          <cx:pt idx="16394">1.3999999999999999</cx:pt>
          <cx:pt idx="16395">1.3999999999999999</cx:pt>
          <cx:pt idx="16396">1.3999999999999999</cx:pt>
          <cx:pt idx="16397">1.3999999999999999</cx:pt>
          <cx:pt idx="16398">1.3999999999999999</cx:pt>
          <cx:pt idx="16399">1.3999999999999999</cx:pt>
          <cx:pt idx="16400">1.3999999999999999</cx:pt>
          <cx:pt idx="16401">1.3999999999999999</cx:pt>
          <cx:pt idx="16402">1.3999999999999999</cx:pt>
          <cx:pt idx="16403">1.3999999999999999</cx:pt>
          <cx:pt idx="16404">1.3999999999999999</cx:pt>
          <cx:pt idx="16405">1.3999999999999999</cx:pt>
          <cx:pt idx="16406">1.3999999999999999</cx:pt>
          <cx:pt idx="16407">1.3999999999999999</cx:pt>
          <cx:pt idx="16408">1.3999999999999999</cx:pt>
          <cx:pt idx="16409">1.3999999999999999</cx:pt>
          <cx:pt idx="16410">1.3999999999999999</cx:pt>
          <cx:pt idx="16411">1.3999999999999999</cx:pt>
          <cx:pt idx="16412">1.3999999999999999</cx:pt>
          <cx:pt idx="16413">1.3999999999999999</cx:pt>
          <cx:pt idx="16414">1.3999999999999999</cx:pt>
          <cx:pt idx="16415">1.3999999999999999</cx:pt>
          <cx:pt idx="16416">1.3999999999999999</cx:pt>
          <cx:pt idx="16417">1.3999999999999999</cx:pt>
          <cx:pt idx="16418">1.3999999999999999</cx:pt>
          <cx:pt idx="16419">1.3999999999999999</cx:pt>
          <cx:pt idx="16420">1.3999999999999999</cx:pt>
          <cx:pt idx="16421">1.3999999999999999</cx:pt>
          <cx:pt idx="16422">1.3999999999999999</cx:pt>
          <cx:pt idx="16423">1.3999999999999999</cx:pt>
          <cx:pt idx="16424">1.3999999999999999</cx:pt>
          <cx:pt idx="16425">1.3999999999999999</cx:pt>
          <cx:pt idx="16426">1.3999999999999999</cx:pt>
          <cx:pt idx="16427">1.3999999999999999</cx:pt>
          <cx:pt idx="16428">1.3999999999999999</cx:pt>
          <cx:pt idx="16429">1.3999999999999999</cx:pt>
          <cx:pt idx="16430">1.3999999999999999</cx:pt>
          <cx:pt idx="16431">1.3999999999999999</cx:pt>
          <cx:pt idx="16432">1.3999999999999999</cx:pt>
          <cx:pt idx="16433">1.3999999999999999</cx:pt>
          <cx:pt idx="16434">1.3999999999999999</cx:pt>
          <cx:pt idx="16435">1.3999999999999999</cx:pt>
          <cx:pt idx="16436">1.3999999999999999</cx:pt>
          <cx:pt idx="16437">1.3999999999999999</cx:pt>
          <cx:pt idx="16438">1.3999999999999999</cx:pt>
          <cx:pt idx="16439">1.3999999999999999</cx:pt>
          <cx:pt idx="16440">1.3999999999999999</cx:pt>
          <cx:pt idx="16441">1.3999999999999999</cx:pt>
          <cx:pt idx="16442">1.3999999999999999</cx:pt>
          <cx:pt idx="16443">1.3999999999999999</cx:pt>
          <cx:pt idx="16444">1.3999999999999999</cx:pt>
          <cx:pt idx="16445">1.3999999999999999</cx:pt>
          <cx:pt idx="16446">1.3999999999999999</cx:pt>
          <cx:pt idx="16447">1.3999999999999999</cx:pt>
          <cx:pt idx="16448">1.3999999999999999</cx:pt>
          <cx:pt idx="16449">1.3999999999999999</cx:pt>
          <cx:pt idx="16450">1.3999999999999999</cx:pt>
          <cx:pt idx="16451">1.3999999999999999</cx:pt>
          <cx:pt idx="16452">1.3999999999999999</cx:pt>
          <cx:pt idx="16453">1.3999999999999999</cx:pt>
          <cx:pt idx="16454">1.3999999999999999</cx:pt>
          <cx:pt idx="16455">1.3999999999999999</cx:pt>
          <cx:pt idx="16456">1.3999999999999999</cx:pt>
          <cx:pt idx="16457">1.3999999999999999</cx:pt>
          <cx:pt idx="16458">1.3999999999999999</cx:pt>
          <cx:pt idx="16459">1.3999999999999999</cx:pt>
          <cx:pt idx="16460">1.3999999999999999</cx:pt>
          <cx:pt idx="16461">1.3999999999999999</cx:pt>
          <cx:pt idx="16462">1.3999999999999999</cx:pt>
          <cx:pt idx="16463">1.3999999999999999</cx:pt>
          <cx:pt idx="16464">1.3999999999999999</cx:pt>
          <cx:pt idx="16465">1.3999999999999999</cx:pt>
          <cx:pt idx="16466">1.3999999999999999</cx:pt>
          <cx:pt idx="16467">1.3999999999999999</cx:pt>
          <cx:pt idx="16468">1.3999999999999999</cx:pt>
          <cx:pt idx="16469">1.3999999999999999</cx:pt>
          <cx:pt idx="16470">1.3999999999999999</cx:pt>
          <cx:pt idx="16471">1.3999999999999999</cx:pt>
          <cx:pt idx="16472">1.3999999999999999</cx:pt>
          <cx:pt idx="16473">1.3999999999999999</cx:pt>
          <cx:pt idx="16474">1.3999999999999999</cx:pt>
          <cx:pt idx="16475">1.3999999999999999</cx:pt>
          <cx:pt idx="16476">1.3999999999999999</cx:pt>
          <cx:pt idx="16477">1.3999999999999999</cx:pt>
          <cx:pt idx="16478">1.3999999999999999</cx:pt>
          <cx:pt idx="16479">1.3999999999999999</cx:pt>
          <cx:pt idx="16480">1.3999999999999999</cx:pt>
          <cx:pt idx="16481">1.3999999999999999</cx:pt>
          <cx:pt idx="16482">1.3999999999999999</cx:pt>
          <cx:pt idx="16483">1.3999999999999999</cx:pt>
          <cx:pt idx="16484">1.3999999999999999</cx:pt>
          <cx:pt idx="16485">1.3999999999999999</cx:pt>
          <cx:pt idx="16486">1.3999999999999999</cx:pt>
          <cx:pt idx="16487">1.3999999999999999</cx:pt>
          <cx:pt idx="16488">1.3999999999999999</cx:pt>
          <cx:pt idx="16489">1.3999999999999999</cx:pt>
          <cx:pt idx="16490">1.3999999999999999</cx:pt>
          <cx:pt idx="16491">1.3999999999999999</cx:pt>
          <cx:pt idx="16492">1.3999999999999999</cx:pt>
          <cx:pt idx="16493">1.3999999999999999</cx:pt>
          <cx:pt idx="16494">1.3999999999999999</cx:pt>
          <cx:pt idx="16495">1.3999999999999999</cx:pt>
          <cx:pt idx="16496">1.3999999999999999</cx:pt>
          <cx:pt idx="16497">1.3999999999999999</cx:pt>
          <cx:pt idx="16498">1.3999999999999999</cx:pt>
          <cx:pt idx="16499">1.3999999999999999</cx:pt>
          <cx:pt idx="16500">1.3999999999999999</cx:pt>
          <cx:pt idx="16501">1.3999999999999999</cx:pt>
          <cx:pt idx="16502">1.3999999999999999</cx:pt>
          <cx:pt idx="16503">1.3999999999999999</cx:pt>
          <cx:pt idx="16504">1.3999999999999999</cx:pt>
          <cx:pt idx="16505">1.3999999999999999</cx:pt>
          <cx:pt idx="16506">1.3999999999999999</cx:pt>
          <cx:pt idx="16507">1.3999999999999999</cx:pt>
          <cx:pt idx="16508">1.3999999999999999</cx:pt>
          <cx:pt idx="16509">1.3999999999999999</cx:pt>
          <cx:pt idx="16510">1.3999999999999999</cx:pt>
          <cx:pt idx="16511">1.3999999999999999</cx:pt>
          <cx:pt idx="16512">1.3999999999999999</cx:pt>
          <cx:pt idx="16513">1.3999999999999999</cx:pt>
          <cx:pt idx="16514">1.3999999999999999</cx:pt>
          <cx:pt idx="16515">1.3999999999999999</cx:pt>
          <cx:pt idx="16516">1.3999999999999999</cx:pt>
          <cx:pt idx="16517">1.3999999999999999</cx:pt>
          <cx:pt idx="16518">1.3999999999999999</cx:pt>
          <cx:pt idx="16519">1.3999999999999999</cx:pt>
          <cx:pt idx="16520">1.3999999999999999</cx:pt>
          <cx:pt idx="16521">1.3999999999999999</cx:pt>
          <cx:pt idx="16522">1.3999999999999999</cx:pt>
          <cx:pt idx="16523">1.3999999999999999</cx:pt>
          <cx:pt idx="16524">1.3999999999999999</cx:pt>
          <cx:pt idx="16525">1.3999999999999999</cx:pt>
          <cx:pt idx="16526">1.3999999999999999</cx:pt>
          <cx:pt idx="16527">1.3999999999999999</cx:pt>
          <cx:pt idx="16528">1.3999999999999999</cx:pt>
          <cx:pt idx="16529">1.3999999999999999</cx:pt>
          <cx:pt idx="16530">1.3999999999999999</cx:pt>
          <cx:pt idx="16531">1.3999999999999999</cx:pt>
          <cx:pt idx="16532">1.3999999999999999</cx:pt>
          <cx:pt idx="16533">1.3999999999999999</cx:pt>
          <cx:pt idx="16534">1.3999999999999999</cx:pt>
          <cx:pt idx="16535">1.3999999999999999</cx:pt>
          <cx:pt idx="16536">1.3999999999999999</cx:pt>
          <cx:pt idx="16537">1.3999999999999999</cx:pt>
          <cx:pt idx="16538">1.3999999999999999</cx:pt>
          <cx:pt idx="16539">1.3999999999999999</cx:pt>
          <cx:pt idx="16540">1.3999999999999999</cx:pt>
          <cx:pt idx="16541">1.3999999999999999</cx:pt>
          <cx:pt idx="16542">1.3999999999999999</cx:pt>
          <cx:pt idx="16543">1.3999999999999999</cx:pt>
          <cx:pt idx="16544">1.3999999999999999</cx:pt>
          <cx:pt idx="16545">1.3999999999999999</cx:pt>
          <cx:pt idx="16546">1.3999999999999999</cx:pt>
          <cx:pt idx="16547">1.3999999999999999</cx:pt>
          <cx:pt idx="16548">1.3999999999999999</cx:pt>
          <cx:pt idx="16549">1.3999999999999999</cx:pt>
          <cx:pt idx="16550">1.3999999999999999</cx:pt>
          <cx:pt idx="16551">1.3999999999999999</cx:pt>
          <cx:pt idx="16552">1.3999999999999999</cx:pt>
          <cx:pt idx="16553">1.3999999999999999</cx:pt>
          <cx:pt idx="16554">1.3999999999999999</cx:pt>
          <cx:pt idx="16555">1.3999999999999999</cx:pt>
          <cx:pt idx="16556">1.3999999999999999</cx:pt>
          <cx:pt idx="16557">1.3999999999999999</cx:pt>
          <cx:pt idx="16558">1.3999999999999999</cx:pt>
          <cx:pt idx="16559">1.3999999999999999</cx:pt>
          <cx:pt idx="16560">1.3999999999999999</cx:pt>
          <cx:pt idx="16561">1.3999999999999999</cx:pt>
          <cx:pt idx="16562">1.3999999999999999</cx:pt>
          <cx:pt idx="16563">1.3999999999999999</cx:pt>
          <cx:pt idx="16564">1.3999999999999999</cx:pt>
          <cx:pt idx="16565">1.3999999999999999</cx:pt>
          <cx:pt idx="16566">1.3999999999999999</cx:pt>
          <cx:pt idx="16567">1.3999999999999999</cx:pt>
          <cx:pt idx="16568">1.3999999999999999</cx:pt>
          <cx:pt idx="16569">1.3999999999999999</cx:pt>
          <cx:pt idx="16570">1.3999999999999999</cx:pt>
          <cx:pt idx="16571">1.3999999999999999</cx:pt>
          <cx:pt idx="16572">1.3999999999999999</cx:pt>
          <cx:pt idx="16573">1.3999999999999999</cx:pt>
          <cx:pt idx="16574">1.3999999999999999</cx:pt>
          <cx:pt idx="16575">1.3999999999999999</cx:pt>
          <cx:pt idx="16576">1.3999999999999999</cx:pt>
          <cx:pt idx="16577">1.3999999999999999</cx:pt>
          <cx:pt idx="16578">1.3999999999999999</cx:pt>
          <cx:pt idx="16579">1.3999999999999999</cx:pt>
          <cx:pt idx="16580">1.3999999999999999</cx:pt>
          <cx:pt idx="16581">1.3999999999999999</cx:pt>
          <cx:pt idx="16582">1.3999999999999999</cx:pt>
          <cx:pt idx="16583">1.3999999999999999</cx:pt>
          <cx:pt idx="16584">1.3999999999999999</cx:pt>
          <cx:pt idx="16585">1.3999999999999999</cx:pt>
          <cx:pt idx="16586">1.3999999999999999</cx:pt>
          <cx:pt idx="16587">1.3999999999999999</cx:pt>
          <cx:pt idx="16588">1.3999999999999999</cx:pt>
          <cx:pt idx="16589">1.3999999999999999</cx:pt>
          <cx:pt idx="16590">1.3999999999999999</cx:pt>
          <cx:pt idx="16591">1.3999999999999999</cx:pt>
          <cx:pt idx="16592">1.3999999999999999</cx:pt>
          <cx:pt idx="16593">1.3999999999999999</cx:pt>
          <cx:pt idx="16594">1.3999999999999999</cx:pt>
          <cx:pt idx="16595">1.3999999999999999</cx:pt>
          <cx:pt idx="16596">1.3999999999999999</cx:pt>
          <cx:pt idx="16597">1.3999999999999999</cx:pt>
          <cx:pt idx="16598">1.3999999999999999</cx:pt>
          <cx:pt idx="16599">1.3999999999999999</cx:pt>
          <cx:pt idx="16600">1.3999999999999999</cx:pt>
          <cx:pt idx="16601">1.3999999999999999</cx:pt>
          <cx:pt idx="16602">1.3999999999999999</cx:pt>
          <cx:pt idx="16603">1.3999999999999999</cx:pt>
          <cx:pt idx="16604">1.3999999999999999</cx:pt>
          <cx:pt idx="16605">1.3999999999999999</cx:pt>
          <cx:pt idx="16606">1.3999999999999999</cx:pt>
          <cx:pt idx="16607">1.3999999999999999</cx:pt>
          <cx:pt idx="16608">1.3999999999999999</cx:pt>
          <cx:pt idx="16609">1.3999999999999999</cx:pt>
          <cx:pt idx="16610">1.3999999999999999</cx:pt>
          <cx:pt idx="16611">1.3999999999999999</cx:pt>
          <cx:pt idx="16612">1.3999999999999999</cx:pt>
          <cx:pt idx="16613">1.3999999999999999</cx:pt>
          <cx:pt idx="16614">1.3999999999999999</cx:pt>
          <cx:pt idx="16615">1.3999999999999999</cx:pt>
          <cx:pt idx="16616">1.3999999999999999</cx:pt>
          <cx:pt idx="16617">1.3999999999999999</cx:pt>
          <cx:pt idx="16618">1.3999999999999999</cx:pt>
          <cx:pt idx="16619">1.3999999999999999</cx:pt>
          <cx:pt idx="16620">1.3999999999999999</cx:pt>
          <cx:pt idx="16621">1.3999999999999999</cx:pt>
          <cx:pt idx="16622">1.3999999999999999</cx:pt>
          <cx:pt idx="16623">1.3999999999999999</cx:pt>
          <cx:pt idx="16624">1.3999999999999999</cx:pt>
          <cx:pt idx="16625">1.3999999999999999</cx:pt>
          <cx:pt idx="16626">1.3999999999999999</cx:pt>
          <cx:pt idx="16627">1.3999999999999999</cx:pt>
          <cx:pt idx="16628">1.3999999999999999</cx:pt>
          <cx:pt idx="16629">1.3999999999999999</cx:pt>
          <cx:pt idx="16630">1.3999999999999999</cx:pt>
          <cx:pt idx="16631">1.3999999999999999</cx:pt>
          <cx:pt idx="16632">1.3999999999999999</cx:pt>
          <cx:pt idx="16633">1.3999999999999999</cx:pt>
          <cx:pt idx="16634">1.3999999999999999</cx:pt>
          <cx:pt idx="16635">1.3999999999999999</cx:pt>
          <cx:pt idx="16636">1.3999999999999999</cx:pt>
          <cx:pt idx="16637">1.3999999999999999</cx:pt>
          <cx:pt idx="16638">1.3999999999999999</cx:pt>
          <cx:pt idx="16639">1.3999999999999999</cx:pt>
          <cx:pt idx="16640">1.3999999999999999</cx:pt>
          <cx:pt idx="16641">1.3999999999999999</cx:pt>
          <cx:pt idx="16642">1.3999999999999999</cx:pt>
          <cx:pt idx="16643">1.3999999999999999</cx:pt>
          <cx:pt idx="16644">1.3999999999999999</cx:pt>
          <cx:pt idx="16645">1.3999999999999999</cx:pt>
          <cx:pt idx="16646">1.3999999999999999</cx:pt>
          <cx:pt idx="16647">1.3999999999999999</cx:pt>
          <cx:pt idx="16648">1.3999999999999999</cx:pt>
          <cx:pt idx="16649">1.3999999999999999</cx:pt>
          <cx:pt idx="16650">1.3999999999999999</cx:pt>
          <cx:pt idx="16651">1.3999999999999999</cx:pt>
          <cx:pt idx="16652">1.3999999999999999</cx:pt>
          <cx:pt idx="16653">1.3999999999999999</cx:pt>
          <cx:pt idx="16654">1.3999999999999999</cx:pt>
          <cx:pt idx="16655">1.3999999999999999</cx:pt>
          <cx:pt idx="16656">1.3999999999999999</cx:pt>
          <cx:pt idx="16657">1.3999999999999999</cx:pt>
          <cx:pt idx="16658">1.3999999999999999</cx:pt>
          <cx:pt idx="16659">1.3999999999999999</cx:pt>
          <cx:pt idx="16660">1.3999999999999999</cx:pt>
          <cx:pt idx="16661">1.3999999999999999</cx:pt>
          <cx:pt idx="16662">1.3999999999999999</cx:pt>
          <cx:pt idx="16663">1.3999999999999999</cx:pt>
          <cx:pt idx="16664">1.3999999999999999</cx:pt>
          <cx:pt idx="16665">1.3999999999999999</cx:pt>
          <cx:pt idx="16666">1.3999999999999999</cx:pt>
          <cx:pt idx="16667">1.3999999999999999</cx:pt>
          <cx:pt idx="16668">1.3999999999999999</cx:pt>
          <cx:pt idx="16669">1.3999999999999999</cx:pt>
          <cx:pt idx="16670">1.3999999999999999</cx:pt>
          <cx:pt idx="16671">1.3999999999999999</cx:pt>
          <cx:pt idx="16672">1.3999999999999999</cx:pt>
          <cx:pt idx="16673">1.3999999999999999</cx:pt>
          <cx:pt idx="16674">1.3999999999999999</cx:pt>
          <cx:pt idx="16675">1.3999999999999999</cx:pt>
          <cx:pt idx="16676">1.3999999999999999</cx:pt>
          <cx:pt idx="16677">1.3999999999999999</cx:pt>
          <cx:pt idx="16678">1.3999999999999999</cx:pt>
          <cx:pt idx="16679">1.3999999999999999</cx:pt>
          <cx:pt idx="16680">1.3999999999999999</cx:pt>
          <cx:pt idx="16681">1.3999999999999999</cx:pt>
          <cx:pt idx="16682">1.3999999999999999</cx:pt>
          <cx:pt idx="16683">1.3999999999999999</cx:pt>
          <cx:pt idx="16684">1.3999999999999999</cx:pt>
          <cx:pt idx="16685">1.3999999999999999</cx:pt>
          <cx:pt idx="16686">1.3999999999999999</cx:pt>
          <cx:pt idx="16687">1.3999999999999999</cx:pt>
          <cx:pt idx="16688">1.3999999999999999</cx:pt>
          <cx:pt idx="16689">1.3999999999999999</cx:pt>
          <cx:pt idx="16690">1.3999999999999999</cx:pt>
          <cx:pt idx="16691">1.3999999999999999</cx:pt>
          <cx:pt idx="16692">1.3999999999999999</cx:pt>
          <cx:pt idx="16693">1.3999999999999999</cx:pt>
          <cx:pt idx="16694">1.3999999999999999</cx:pt>
          <cx:pt idx="16695">1.3999999999999999</cx:pt>
          <cx:pt idx="16696">1.3999999999999999</cx:pt>
          <cx:pt idx="16697">1.3999999999999999</cx:pt>
          <cx:pt idx="16698">1.3999999999999999</cx:pt>
          <cx:pt idx="16699">1.3999999999999999</cx:pt>
          <cx:pt idx="16700">1.3999999999999999</cx:pt>
          <cx:pt idx="16701">1.3999999999999999</cx:pt>
          <cx:pt idx="16702">1.3999999999999999</cx:pt>
          <cx:pt idx="16703">1.3999999999999999</cx:pt>
          <cx:pt idx="16704">1.3999999999999999</cx:pt>
          <cx:pt idx="16705">1.3999999999999999</cx:pt>
          <cx:pt idx="16706">1.3999999999999999</cx:pt>
          <cx:pt idx="16707">1.3999999999999999</cx:pt>
          <cx:pt idx="16708">1.3999999999999999</cx:pt>
          <cx:pt idx="16709">1.3999999999999999</cx:pt>
          <cx:pt idx="16710">1.3999999999999999</cx:pt>
          <cx:pt idx="16711">1.3999999999999999</cx:pt>
          <cx:pt idx="16712">1.3999999999999999</cx:pt>
          <cx:pt idx="16713">1.3999999999999999</cx:pt>
          <cx:pt idx="16714">1.3999999999999999</cx:pt>
          <cx:pt idx="16715">1.3999999999999999</cx:pt>
          <cx:pt idx="16716">1.3999999999999999</cx:pt>
          <cx:pt idx="16717">1.3999999999999999</cx:pt>
          <cx:pt idx="16718">1.3999999999999999</cx:pt>
          <cx:pt idx="16719">1.3999999999999999</cx:pt>
          <cx:pt idx="16720">1.3999999999999999</cx:pt>
          <cx:pt idx="16721">1.3999999999999999</cx:pt>
          <cx:pt idx="16722">1.3999999999999999</cx:pt>
          <cx:pt idx="16723">1.3999999999999999</cx:pt>
          <cx:pt idx="16724">1.3999999999999999</cx:pt>
          <cx:pt idx="16725">1.3999999999999999</cx:pt>
          <cx:pt idx="16726">1.3999999999999999</cx:pt>
          <cx:pt idx="16727">1.3999999999999999</cx:pt>
          <cx:pt idx="16728">1.3999999999999999</cx:pt>
          <cx:pt idx="16729">1.3999999999999999</cx:pt>
          <cx:pt idx="16730">1.3999999999999999</cx:pt>
          <cx:pt idx="16731">1.3999999999999999</cx:pt>
          <cx:pt idx="16732">1.3999999999999999</cx:pt>
          <cx:pt idx="16733">1.3999999999999999</cx:pt>
          <cx:pt idx="16734">1.3999999999999999</cx:pt>
          <cx:pt idx="16735">1.3999999999999999</cx:pt>
          <cx:pt idx="16736">1.3999999999999999</cx:pt>
          <cx:pt idx="16737">1.3999999999999999</cx:pt>
          <cx:pt idx="16738">1.3999999999999999</cx:pt>
          <cx:pt idx="16739">1.3999999999999999</cx:pt>
          <cx:pt idx="16740">1.3999999999999999</cx:pt>
          <cx:pt idx="16741">1.3999999999999999</cx:pt>
          <cx:pt idx="16742">1.3999999999999999</cx:pt>
          <cx:pt idx="16743">1.3999999999999999</cx:pt>
          <cx:pt idx="16744">1.3999999999999999</cx:pt>
          <cx:pt idx="16745">1.3999999999999999</cx:pt>
          <cx:pt idx="16746">1.3999999999999999</cx:pt>
          <cx:pt idx="16747">1.3999999999999999</cx:pt>
          <cx:pt idx="16748">1.3999999999999999</cx:pt>
          <cx:pt idx="16749">1.3999999999999999</cx:pt>
          <cx:pt idx="16750">1.3999999999999999</cx:pt>
          <cx:pt idx="16751">1.3999999999999999</cx:pt>
          <cx:pt idx="16752">1.3999999999999999</cx:pt>
          <cx:pt idx="16753">1.3999999999999999</cx:pt>
          <cx:pt idx="16754">1.3999999999999999</cx:pt>
          <cx:pt idx="16755">1.3999999999999999</cx:pt>
          <cx:pt idx="16756">1.3999999999999999</cx:pt>
          <cx:pt idx="16757">1.3999999999999999</cx:pt>
          <cx:pt idx="16758">1.3999999999999999</cx:pt>
          <cx:pt idx="16759">1.3999999999999999</cx:pt>
          <cx:pt idx="16760">1.3999999999999999</cx:pt>
          <cx:pt idx="16761">1.3999999999999999</cx:pt>
          <cx:pt idx="16762">1.3999999999999999</cx:pt>
          <cx:pt idx="16763">1.3999999999999999</cx:pt>
          <cx:pt idx="16764">1.3999999999999999</cx:pt>
          <cx:pt idx="16765">1.3999999999999999</cx:pt>
          <cx:pt idx="16766">1.3999999999999999</cx:pt>
          <cx:pt idx="16767">1.3999999999999999</cx:pt>
          <cx:pt idx="16768">1.3999999999999999</cx:pt>
          <cx:pt idx="16769">1.3999999999999999</cx:pt>
          <cx:pt idx="16770">1.3999999999999999</cx:pt>
          <cx:pt idx="16771">1.3999999999999999</cx:pt>
          <cx:pt idx="16772">1.3999999999999999</cx:pt>
          <cx:pt idx="16773">1.3999999999999999</cx:pt>
          <cx:pt idx="16774">1.3999999999999999</cx:pt>
          <cx:pt idx="16775">1.3999999999999999</cx:pt>
          <cx:pt idx="16776">1.3999999999999999</cx:pt>
          <cx:pt idx="16777">1.3999999999999999</cx:pt>
          <cx:pt idx="16778">1.3999999999999999</cx:pt>
          <cx:pt idx="16779">1.3999999999999999</cx:pt>
          <cx:pt idx="16780">1.3999999999999999</cx:pt>
          <cx:pt idx="16781">1.3999999999999999</cx:pt>
          <cx:pt idx="16782">1.3999999999999999</cx:pt>
          <cx:pt idx="16783">1.3999999999999999</cx:pt>
          <cx:pt idx="16784">1.3999999999999999</cx:pt>
          <cx:pt idx="16785">1.3999999999999999</cx:pt>
          <cx:pt idx="16786">1.3999999999999999</cx:pt>
          <cx:pt idx="16787">1.3999999999999999</cx:pt>
          <cx:pt idx="16788">1.3999999999999999</cx:pt>
          <cx:pt idx="16789">1.3999999999999999</cx:pt>
          <cx:pt idx="16790">1.3999999999999999</cx:pt>
          <cx:pt idx="16791">1.3999999999999999</cx:pt>
          <cx:pt idx="16792">1.3999999999999999</cx:pt>
          <cx:pt idx="16793">1.3999999999999999</cx:pt>
          <cx:pt idx="16794">1.3999999999999999</cx:pt>
          <cx:pt idx="16795">1.3999999999999999</cx:pt>
          <cx:pt idx="16796">1.3999999999999999</cx:pt>
          <cx:pt idx="16797">1.3999999999999999</cx:pt>
          <cx:pt idx="16798">1.3999999999999999</cx:pt>
          <cx:pt idx="16799">1.3999999999999999</cx:pt>
          <cx:pt idx="16800">1.3999999999999999</cx:pt>
          <cx:pt idx="16801">1.3999999999999999</cx:pt>
          <cx:pt idx="16802">1.3999999999999999</cx:pt>
          <cx:pt idx="16803">1.3999999999999999</cx:pt>
          <cx:pt idx="16804">1.3999999999999999</cx:pt>
          <cx:pt idx="16805">1.3999999999999999</cx:pt>
          <cx:pt idx="16806">1.3999999999999999</cx:pt>
          <cx:pt idx="16807">1.3999999999999999</cx:pt>
          <cx:pt idx="16808">1.3999999999999999</cx:pt>
          <cx:pt idx="16809">1.3999999999999999</cx:pt>
          <cx:pt idx="16810">1.3999999999999999</cx:pt>
          <cx:pt idx="16811">1.3999999999999999</cx:pt>
          <cx:pt idx="16812">1.3999999999999999</cx:pt>
          <cx:pt idx="16813">1.3999999999999999</cx:pt>
          <cx:pt idx="16814">1.3999999999999999</cx:pt>
          <cx:pt idx="16815">1.3999999999999999</cx:pt>
          <cx:pt idx="16816">1.3999999999999999</cx:pt>
          <cx:pt idx="16817">1.3999999999999999</cx:pt>
          <cx:pt idx="16818">1.3999999999999999</cx:pt>
          <cx:pt idx="16819">1.3999999999999999</cx:pt>
          <cx:pt idx="16820">1.3999999999999999</cx:pt>
          <cx:pt idx="16821">1.3999999999999999</cx:pt>
          <cx:pt idx="16822">1.3999999999999999</cx:pt>
          <cx:pt idx="16823">1.3999999999999999</cx:pt>
          <cx:pt idx="16824">1.3999999999999999</cx:pt>
          <cx:pt idx="16825">1.3999999999999999</cx:pt>
          <cx:pt idx="16826">1.3999999999999999</cx:pt>
          <cx:pt idx="16827">1.3999999999999999</cx:pt>
          <cx:pt idx="16828">1.3999999999999999</cx:pt>
          <cx:pt idx="16829">1.3999999999999999</cx:pt>
          <cx:pt idx="16830">1.3999999999999999</cx:pt>
          <cx:pt idx="16831">1.3999999999999999</cx:pt>
          <cx:pt idx="16832">1.3999999999999999</cx:pt>
          <cx:pt idx="16833">1.3999999999999999</cx:pt>
          <cx:pt idx="16834">1.3999999999999999</cx:pt>
          <cx:pt idx="16835">1.3999999999999999</cx:pt>
          <cx:pt idx="16836">1.3999999999999999</cx:pt>
          <cx:pt idx="16837">1.3999999999999999</cx:pt>
          <cx:pt idx="16838">1.3999999999999999</cx:pt>
          <cx:pt idx="16839">1.3999999999999999</cx:pt>
          <cx:pt idx="16840">1.3999999999999999</cx:pt>
          <cx:pt idx="16841">1.3999999999999999</cx:pt>
          <cx:pt idx="16842">1.3999999999999999</cx:pt>
          <cx:pt idx="16843">1.3999999999999999</cx:pt>
          <cx:pt idx="16844">1.3999999999999999</cx:pt>
          <cx:pt idx="16845">1.3999999999999999</cx:pt>
          <cx:pt idx="16846">1.3999999999999999</cx:pt>
          <cx:pt idx="16847">1.3999999999999999</cx:pt>
          <cx:pt idx="16848">1.3999999999999999</cx:pt>
          <cx:pt idx="16849">1.3999999999999999</cx:pt>
          <cx:pt idx="16850">1.3999999999999999</cx:pt>
          <cx:pt idx="16851">1.3999999999999999</cx:pt>
          <cx:pt idx="16852">1.3999999999999999</cx:pt>
          <cx:pt idx="16853">1.3999999999999999</cx:pt>
          <cx:pt idx="16854">1.3999999999999999</cx:pt>
          <cx:pt idx="16855">1.3999999999999999</cx:pt>
          <cx:pt idx="16856">1.3999999999999999</cx:pt>
          <cx:pt idx="16857">1.3999999999999999</cx:pt>
          <cx:pt idx="16858">1.3999999999999999</cx:pt>
          <cx:pt idx="16859">1.3999999999999999</cx:pt>
          <cx:pt idx="16860">1.3999999999999999</cx:pt>
          <cx:pt idx="16861">1.3999999999999999</cx:pt>
          <cx:pt idx="16862">1.3999999999999999</cx:pt>
          <cx:pt idx="16863">1.3999999999999999</cx:pt>
          <cx:pt idx="16864">1.3999999999999999</cx:pt>
          <cx:pt idx="16865">1.3999999999999999</cx:pt>
          <cx:pt idx="16866">1.3999999999999999</cx:pt>
          <cx:pt idx="16867">1.3999999999999999</cx:pt>
          <cx:pt idx="16868">1.3999999999999999</cx:pt>
          <cx:pt idx="16869">1.3999999999999999</cx:pt>
          <cx:pt idx="16870">1.3999999999999999</cx:pt>
          <cx:pt idx="16871">1.3999999999999999</cx:pt>
          <cx:pt idx="16872">1.3999999999999999</cx:pt>
          <cx:pt idx="16873">1.3999999999999999</cx:pt>
          <cx:pt idx="16874">1.3999999999999999</cx:pt>
          <cx:pt idx="16875">1.3999999999999999</cx:pt>
          <cx:pt idx="16876">1.3999999999999999</cx:pt>
          <cx:pt idx="16877">1.3999999999999999</cx:pt>
          <cx:pt idx="16878">1.3999999999999999</cx:pt>
          <cx:pt idx="16879">1.3999999999999999</cx:pt>
          <cx:pt idx="16880">1.3999999999999999</cx:pt>
          <cx:pt idx="16881">1.3999999999999999</cx:pt>
          <cx:pt idx="16882">1.3999999999999999</cx:pt>
          <cx:pt idx="16883">1.3999999999999999</cx:pt>
          <cx:pt idx="16884">1.3999999999999999</cx:pt>
          <cx:pt idx="16885">1.3999999999999999</cx:pt>
          <cx:pt idx="16886">1.3999999999999999</cx:pt>
          <cx:pt idx="16887">1.3999999999999999</cx:pt>
          <cx:pt idx="16888">1.3999999999999999</cx:pt>
          <cx:pt idx="16889">1.3999999999999999</cx:pt>
          <cx:pt idx="16890">1.3999999999999999</cx:pt>
          <cx:pt idx="16891">1.3999999999999999</cx:pt>
          <cx:pt idx="16892">1.3999999999999999</cx:pt>
          <cx:pt idx="16893">1.3999999999999999</cx:pt>
          <cx:pt idx="16894">1.3999999999999999</cx:pt>
          <cx:pt idx="16895">1.3999999999999999</cx:pt>
          <cx:pt idx="16896">1.3999999999999999</cx:pt>
          <cx:pt idx="16897">1.3999999999999999</cx:pt>
          <cx:pt idx="16898">1.3999999999999999</cx:pt>
          <cx:pt idx="16899">1.3999999999999999</cx:pt>
          <cx:pt idx="16900">1.3999999999999999</cx:pt>
          <cx:pt idx="16901">1.3999999999999999</cx:pt>
          <cx:pt idx="16902">1.3999999999999999</cx:pt>
          <cx:pt idx="16903">1.3999999999999999</cx:pt>
          <cx:pt idx="16904">1.3999999999999999</cx:pt>
          <cx:pt idx="16905">1.3999999999999999</cx:pt>
          <cx:pt idx="16906">1.3999999999999999</cx:pt>
          <cx:pt idx="16907">1.3999999999999999</cx:pt>
          <cx:pt idx="16908">1.3999999999999999</cx:pt>
          <cx:pt idx="16909">1.3999999999999999</cx:pt>
          <cx:pt idx="16910">1.3999999999999999</cx:pt>
          <cx:pt idx="16911">1.3999999999999999</cx:pt>
          <cx:pt idx="16912">1.3999999999999999</cx:pt>
          <cx:pt idx="16913">1.3999999999999999</cx:pt>
          <cx:pt idx="16914">1.3999999999999999</cx:pt>
          <cx:pt idx="16915">1.3999999999999999</cx:pt>
          <cx:pt idx="16916">1.3999999999999999</cx:pt>
          <cx:pt idx="16917">1.3999999999999999</cx:pt>
          <cx:pt idx="16918">1.3999999999999999</cx:pt>
          <cx:pt idx="16919">1.3999999999999999</cx:pt>
          <cx:pt idx="16920">1.3999999999999999</cx:pt>
          <cx:pt idx="16921">1.3999999999999999</cx:pt>
          <cx:pt idx="16922">1.3999999999999999</cx:pt>
          <cx:pt idx="16923">1.3999999999999999</cx:pt>
          <cx:pt idx="16924">1.3999999999999999</cx:pt>
          <cx:pt idx="16925">1.3999999999999999</cx:pt>
          <cx:pt idx="16926">1.3999999999999999</cx:pt>
          <cx:pt idx="16927">1.3999999999999999</cx:pt>
          <cx:pt idx="16928">1.3999999999999999</cx:pt>
          <cx:pt idx="16929">1.3999999999999999</cx:pt>
          <cx:pt idx="16930">1.3999999999999999</cx:pt>
          <cx:pt idx="16931">1.3999999999999999</cx:pt>
          <cx:pt idx="16932">1.3999999999999999</cx:pt>
          <cx:pt idx="16933">1.3999999999999999</cx:pt>
          <cx:pt idx="16934">1.3999999999999999</cx:pt>
          <cx:pt idx="16935">1.3999999999999999</cx:pt>
          <cx:pt idx="16936">1.3999999999999999</cx:pt>
          <cx:pt idx="16937">1.3999999999999999</cx:pt>
          <cx:pt idx="16938">1.3999999999999999</cx:pt>
          <cx:pt idx="16939">1.3999999999999999</cx:pt>
          <cx:pt idx="16940">1.3999999999999999</cx:pt>
          <cx:pt idx="16941">1.3999999999999999</cx:pt>
          <cx:pt idx="16942">1.3999999999999999</cx:pt>
          <cx:pt idx="16943">1.3999999999999999</cx:pt>
          <cx:pt idx="16944">1.3999999999999999</cx:pt>
          <cx:pt idx="16945">1.3999999999999999</cx:pt>
          <cx:pt idx="16946">1.3999999999999999</cx:pt>
          <cx:pt idx="16947">1.3999999999999999</cx:pt>
          <cx:pt idx="16948">1.3999999999999999</cx:pt>
          <cx:pt idx="16949">1.3999999999999999</cx:pt>
          <cx:pt idx="16950">1.3999999999999999</cx:pt>
          <cx:pt idx="16951">1.3999999999999999</cx:pt>
          <cx:pt idx="16952">1.3999999999999999</cx:pt>
          <cx:pt idx="16953">1.3999999999999999</cx:pt>
          <cx:pt idx="16954">1.3999999999999999</cx:pt>
          <cx:pt idx="16955">1.3999999999999999</cx:pt>
          <cx:pt idx="16956">1.3999999999999999</cx:pt>
          <cx:pt idx="16957">1.3999999999999999</cx:pt>
          <cx:pt idx="16958">1.3999999999999999</cx:pt>
          <cx:pt idx="16959">1.3999999999999999</cx:pt>
          <cx:pt idx="16960">1.3999999999999999</cx:pt>
          <cx:pt idx="16961">1.3999999999999999</cx:pt>
          <cx:pt idx="16962">1.3999999999999999</cx:pt>
          <cx:pt idx="16963">1.3999999999999999</cx:pt>
          <cx:pt idx="16964">1.3999999999999999</cx:pt>
          <cx:pt idx="16965">1.3999999999999999</cx:pt>
          <cx:pt idx="16966">1.3999999999999999</cx:pt>
          <cx:pt idx="16967">1.3999999999999999</cx:pt>
          <cx:pt idx="16968">1.3999999999999999</cx:pt>
          <cx:pt idx="16969">1.3999999999999999</cx:pt>
          <cx:pt idx="16970">1.3999999999999999</cx:pt>
          <cx:pt idx="16971">1.3999999999999999</cx:pt>
          <cx:pt idx="16972">1.3999999999999999</cx:pt>
          <cx:pt idx="16973">1.3999999999999999</cx:pt>
          <cx:pt idx="16974">1.3999999999999999</cx:pt>
          <cx:pt idx="16975">1.3999999999999999</cx:pt>
          <cx:pt idx="16976">1.3999999999999999</cx:pt>
          <cx:pt idx="16977">1.3999999999999999</cx:pt>
          <cx:pt idx="16978">1.3999999999999999</cx:pt>
          <cx:pt idx="16979">1.3999999999999999</cx:pt>
          <cx:pt idx="16980">1.3999999999999999</cx:pt>
          <cx:pt idx="16981">1.3999999999999999</cx:pt>
          <cx:pt idx="16982">1.3999999999999999</cx:pt>
          <cx:pt idx="16983">1.3999999999999999</cx:pt>
          <cx:pt idx="16984">1.3999999999999999</cx:pt>
          <cx:pt idx="16985">1.3999999999999999</cx:pt>
          <cx:pt idx="16986">1.3999999999999999</cx:pt>
          <cx:pt idx="16987">1.3999999999999999</cx:pt>
          <cx:pt idx="16988">1.3999999999999999</cx:pt>
          <cx:pt idx="16989">1.3999999999999999</cx:pt>
          <cx:pt idx="16990">1.3999999999999999</cx:pt>
          <cx:pt idx="16991">1.3999999999999999</cx:pt>
          <cx:pt idx="16992">1.3999999999999999</cx:pt>
          <cx:pt idx="16993">1.3999999999999999</cx:pt>
          <cx:pt idx="16994">1.3999999999999999</cx:pt>
          <cx:pt idx="16995">1.3999999999999999</cx:pt>
          <cx:pt idx="16996">1.3999999999999999</cx:pt>
          <cx:pt idx="16997">1.3999999999999999</cx:pt>
          <cx:pt idx="16998">1.3999999999999999</cx:pt>
          <cx:pt idx="16999">1.3999999999999999</cx:pt>
          <cx:pt idx="17000">1.3999999999999999</cx:pt>
          <cx:pt idx="17001">1.3999999999999999</cx:pt>
          <cx:pt idx="17002">1.3999999999999999</cx:pt>
          <cx:pt idx="17003">1.3999999999999999</cx:pt>
          <cx:pt idx="17004">1.3999999999999999</cx:pt>
          <cx:pt idx="17005">1.3999999999999999</cx:pt>
          <cx:pt idx="17006">1.3999999999999999</cx:pt>
          <cx:pt idx="17007">1.3999999999999999</cx:pt>
          <cx:pt idx="17008">1.3999999999999999</cx:pt>
          <cx:pt idx="17009">1.3999999999999999</cx:pt>
          <cx:pt idx="17010">1.3999999999999999</cx:pt>
          <cx:pt idx="17011">1.3999999999999999</cx:pt>
          <cx:pt idx="17012">1.3999999999999999</cx:pt>
          <cx:pt idx="17013">1.3999999999999999</cx:pt>
          <cx:pt idx="17014">1.3999999999999999</cx:pt>
          <cx:pt idx="17015">1.3999999999999999</cx:pt>
          <cx:pt idx="17016">1.3999999999999999</cx:pt>
          <cx:pt idx="17017">1.3999999999999999</cx:pt>
          <cx:pt idx="17018">1.3999999999999999</cx:pt>
          <cx:pt idx="17019">1.3999999999999999</cx:pt>
          <cx:pt idx="17020">1.3999999999999999</cx:pt>
          <cx:pt idx="17021">1.3999999999999999</cx:pt>
          <cx:pt idx="17022">1.3999999999999999</cx:pt>
          <cx:pt idx="17023">1.3999999999999999</cx:pt>
          <cx:pt idx="17024">1.3999999999999999</cx:pt>
          <cx:pt idx="17025">1.3999999999999999</cx:pt>
          <cx:pt idx="17026">1.3999999999999999</cx:pt>
          <cx:pt idx="17027">1.3999999999999999</cx:pt>
          <cx:pt idx="17028">1.3999999999999999</cx:pt>
          <cx:pt idx="17029">1.3999999999999999</cx:pt>
          <cx:pt idx="17030">1.3999999999999999</cx:pt>
          <cx:pt idx="17031">1.3999999999999999</cx:pt>
          <cx:pt idx="17032">1.3999999999999999</cx:pt>
          <cx:pt idx="17033">1.3999999999999999</cx:pt>
          <cx:pt idx="17034">1.3999999999999999</cx:pt>
          <cx:pt idx="17035">1.3999999999999999</cx:pt>
          <cx:pt idx="17036">1.3999999999999999</cx:pt>
          <cx:pt idx="17037">1.3999999999999999</cx:pt>
          <cx:pt idx="17038">1.3999999999999999</cx:pt>
          <cx:pt idx="17039">1.3999999999999999</cx:pt>
          <cx:pt idx="17040">1.3999999999999999</cx:pt>
          <cx:pt idx="17041">1.3999999999999999</cx:pt>
          <cx:pt idx="17042">1.3999999999999999</cx:pt>
          <cx:pt idx="17043">1.3999999999999999</cx:pt>
          <cx:pt idx="17044">1.3999999999999999</cx:pt>
          <cx:pt idx="17045">1.3999999999999999</cx:pt>
          <cx:pt idx="17046">1.3999999999999999</cx:pt>
          <cx:pt idx="17047">1.3999999999999999</cx:pt>
          <cx:pt idx="17048">1.3999999999999999</cx:pt>
          <cx:pt idx="17049">1.3999999999999999</cx:pt>
          <cx:pt idx="17050">1.3999999999999999</cx:pt>
          <cx:pt idx="17051">1.3999999999999999</cx:pt>
          <cx:pt idx="17052">1.3999999999999999</cx:pt>
          <cx:pt idx="17053">1.3999999999999999</cx:pt>
          <cx:pt idx="17054">1.3999999999999999</cx:pt>
          <cx:pt idx="17055">1.3999999999999999</cx:pt>
          <cx:pt idx="17056">1.3999999999999999</cx:pt>
          <cx:pt idx="17057">1.3999999999999999</cx:pt>
          <cx:pt idx="17058">1.3999999999999999</cx:pt>
          <cx:pt idx="17059">1.3999999999999999</cx:pt>
          <cx:pt idx="17060">1.3999999999999999</cx:pt>
          <cx:pt idx="17061">1.3999999999999999</cx:pt>
          <cx:pt idx="17062">1.3999999999999999</cx:pt>
          <cx:pt idx="17063">1.3999999999999999</cx:pt>
          <cx:pt idx="17064">1.3999999999999999</cx:pt>
          <cx:pt idx="17065">1.3999999999999999</cx:pt>
          <cx:pt idx="17066">1.3999999999999999</cx:pt>
          <cx:pt idx="17067">1.3999999999999999</cx:pt>
          <cx:pt idx="17068">1.3999999999999999</cx:pt>
          <cx:pt idx="17069">1.3999999999999999</cx:pt>
          <cx:pt idx="17070">1.3999999999999999</cx:pt>
          <cx:pt idx="17071">1.3999999999999999</cx:pt>
          <cx:pt idx="17072">1.3999999999999999</cx:pt>
          <cx:pt idx="17073">1.3999999999999999</cx:pt>
          <cx:pt idx="17074">1.3999999999999999</cx:pt>
          <cx:pt idx="17075">1.3999999999999999</cx:pt>
          <cx:pt idx="17076">1.3999999999999999</cx:pt>
          <cx:pt idx="17077">1.3999999999999999</cx:pt>
          <cx:pt idx="17078">1.3999999999999999</cx:pt>
          <cx:pt idx="17079">1.3999999999999999</cx:pt>
          <cx:pt idx="17080">1.3999999999999999</cx:pt>
          <cx:pt idx="17081">1.3999999999999999</cx:pt>
          <cx:pt idx="17082">1.3999999999999999</cx:pt>
          <cx:pt idx="17083">1.3999999999999999</cx:pt>
          <cx:pt idx="17084">1.3999999999999999</cx:pt>
          <cx:pt idx="17085">1.3999999999999999</cx:pt>
          <cx:pt idx="17086">1.3999999999999999</cx:pt>
          <cx:pt idx="17087">1.3999999999999999</cx:pt>
          <cx:pt idx="17088">1.3999999999999999</cx:pt>
          <cx:pt idx="17089">1.3999999999999999</cx:pt>
          <cx:pt idx="17090">1.3999999999999999</cx:pt>
          <cx:pt idx="17091">1.3999999999999999</cx:pt>
          <cx:pt idx="17092">1.3999999999999999</cx:pt>
          <cx:pt idx="17093">1.3999999999999999</cx:pt>
          <cx:pt idx="17094">1.3999999999999999</cx:pt>
          <cx:pt idx="17095">1.3999999999999999</cx:pt>
          <cx:pt idx="17096">1.3999999999999999</cx:pt>
          <cx:pt idx="17097">1.3999999999999999</cx:pt>
          <cx:pt idx="17098">1.3999999999999999</cx:pt>
          <cx:pt idx="17099">1.3999999999999999</cx:pt>
          <cx:pt idx="17100">1.3999999999999999</cx:pt>
          <cx:pt idx="17101">1.3999999999999999</cx:pt>
          <cx:pt idx="17102">1.3999999999999999</cx:pt>
          <cx:pt idx="17103">1.3999999999999999</cx:pt>
          <cx:pt idx="17104">1.3999999999999999</cx:pt>
          <cx:pt idx="17105">1.3999999999999999</cx:pt>
          <cx:pt idx="17106">1.3999999999999999</cx:pt>
          <cx:pt idx="17107">1.3999999999999999</cx:pt>
          <cx:pt idx="17108">1.3999999999999999</cx:pt>
          <cx:pt idx="17109">1.3999999999999999</cx:pt>
          <cx:pt idx="17110">1.3999999999999999</cx:pt>
          <cx:pt idx="17111">1.3999999999999999</cx:pt>
          <cx:pt idx="17112">1.3999999999999999</cx:pt>
          <cx:pt idx="17113">1.3999999999999999</cx:pt>
          <cx:pt idx="17114">1.3999999999999999</cx:pt>
          <cx:pt idx="17115">1.3999999999999999</cx:pt>
          <cx:pt idx="17116">1.3999999999999999</cx:pt>
          <cx:pt idx="17117">1.3999999999999999</cx:pt>
          <cx:pt idx="17118">1.3999999999999999</cx:pt>
          <cx:pt idx="17119">1.3999999999999999</cx:pt>
          <cx:pt idx="17120">1.3999999999999999</cx:pt>
          <cx:pt idx="17121">1.3999999999999999</cx:pt>
          <cx:pt idx="17122">1.3999999999999999</cx:pt>
          <cx:pt idx="17123">1.3999999999999999</cx:pt>
          <cx:pt idx="17124">1.3999999999999999</cx:pt>
          <cx:pt idx="17125">1.3999999999999999</cx:pt>
          <cx:pt idx="17126">1.3999999999999999</cx:pt>
          <cx:pt idx="17127">1.3999999999999999</cx:pt>
          <cx:pt idx="17128">1.3999999999999999</cx:pt>
          <cx:pt idx="17129">1.3999999999999999</cx:pt>
          <cx:pt idx="17130">1.3999999999999999</cx:pt>
          <cx:pt idx="17131">1.3999999999999999</cx:pt>
          <cx:pt idx="17132">1.3999999999999999</cx:pt>
          <cx:pt idx="17133">1.3999999999999999</cx:pt>
          <cx:pt idx="17134">1.3999999999999999</cx:pt>
          <cx:pt idx="17135">1.3999999999999999</cx:pt>
          <cx:pt idx="17136">1.3999999999999999</cx:pt>
          <cx:pt idx="17137">1.3999999999999999</cx:pt>
          <cx:pt idx="17138">1.3999999999999999</cx:pt>
          <cx:pt idx="17139">1.3999999999999999</cx:pt>
          <cx:pt idx="17140">1.3999999999999999</cx:pt>
          <cx:pt idx="17141">1.3999999999999999</cx:pt>
          <cx:pt idx="17142">1.3999999999999999</cx:pt>
          <cx:pt idx="17143">1.3999999999999999</cx:pt>
          <cx:pt idx="17144">1.3999999999999999</cx:pt>
          <cx:pt idx="17145">1.3999999999999999</cx:pt>
          <cx:pt idx="17146">1.3999999999999999</cx:pt>
          <cx:pt idx="17147">1.3999999999999999</cx:pt>
          <cx:pt idx="17148">1.3999999999999999</cx:pt>
          <cx:pt idx="17149">1.3999999999999999</cx:pt>
          <cx:pt idx="17150">1.3999999999999999</cx:pt>
          <cx:pt idx="17151">1.3999999999999999</cx:pt>
          <cx:pt idx="17152">1.3999999999999999</cx:pt>
          <cx:pt idx="17153">1.3999999999999999</cx:pt>
          <cx:pt idx="17154">1.3999999999999999</cx:pt>
          <cx:pt idx="17155">1.3999999999999999</cx:pt>
          <cx:pt idx="17156">1.3999999999999999</cx:pt>
          <cx:pt idx="17157">1.3999999999999999</cx:pt>
          <cx:pt idx="17158">1.3999999999999999</cx:pt>
          <cx:pt idx="17159">1.3999999999999999</cx:pt>
          <cx:pt idx="17160">1.3999999999999999</cx:pt>
          <cx:pt idx="17161">1.3999999999999999</cx:pt>
          <cx:pt idx="17162">1.3999999999999999</cx:pt>
          <cx:pt idx="17163">1.3999999999999999</cx:pt>
          <cx:pt idx="17164">1.3999999999999999</cx:pt>
          <cx:pt idx="17165">1.3999999999999999</cx:pt>
          <cx:pt idx="17166">1.3999999999999999</cx:pt>
          <cx:pt idx="17167">1.3999999999999999</cx:pt>
          <cx:pt idx="17168">1.3999999999999999</cx:pt>
          <cx:pt idx="17169">1.3999999999999999</cx:pt>
          <cx:pt idx="17170">1.3999999999999999</cx:pt>
          <cx:pt idx="17171">1.3999999999999999</cx:pt>
          <cx:pt idx="17172">1.3999999999999999</cx:pt>
          <cx:pt idx="17173">1.3999999999999999</cx:pt>
          <cx:pt idx="17174">1.3999999999999999</cx:pt>
          <cx:pt idx="17175">1.3999999999999999</cx:pt>
          <cx:pt idx="17176">1.3999999999999999</cx:pt>
          <cx:pt idx="17177">1.3999999999999999</cx:pt>
          <cx:pt idx="17178">1.3999999999999999</cx:pt>
          <cx:pt idx="17179">1.3999999999999999</cx:pt>
          <cx:pt idx="17180">1.3999999999999999</cx:pt>
          <cx:pt idx="17181">1.3999999999999999</cx:pt>
          <cx:pt idx="17182">1.3999999999999999</cx:pt>
          <cx:pt idx="17183">1.3999999999999999</cx:pt>
          <cx:pt idx="17184">1.3999999999999999</cx:pt>
          <cx:pt idx="17185">1.3999999999999999</cx:pt>
          <cx:pt idx="17186">1.3999999999999999</cx:pt>
          <cx:pt idx="17187">1.3999999999999999</cx:pt>
          <cx:pt idx="17188">1.3999999999999999</cx:pt>
          <cx:pt idx="17189">1.3999999999999999</cx:pt>
          <cx:pt idx="17190">1.3999999999999999</cx:pt>
          <cx:pt idx="17191">1.3999999999999999</cx:pt>
          <cx:pt idx="17192">1.3999999999999999</cx:pt>
          <cx:pt idx="17193">1.3999999999999999</cx:pt>
          <cx:pt idx="17194">1.3999999999999999</cx:pt>
          <cx:pt idx="17195">1.3999999999999999</cx:pt>
          <cx:pt idx="17196">1.3999999999999999</cx:pt>
          <cx:pt idx="17197">1.3999999999999999</cx:pt>
          <cx:pt idx="17198">1.3999999999999999</cx:pt>
          <cx:pt idx="17199">1.3999999999999999</cx:pt>
          <cx:pt idx="17200">1.3999999999999999</cx:pt>
          <cx:pt idx="17201">1.3999999999999999</cx:pt>
          <cx:pt idx="17202">1.3999999999999999</cx:pt>
          <cx:pt idx="17203">1.3999999999999999</cx:pt>
          <cx:pt idx="17204">1.3999999999999999</cx:pt>
          <cx:pt idx="17205">1.3999999999999999</cx:pt>
          <cx:pt idx="17206">1.3999999999999999</cx:pt>
          <cx:pt idx="17207">1.3999999999999999</cx:pt>
          <cx:pt idx="17208">1.3999999999999999</cx:pt>
          <cx:pt idx="17209">1.3999999999999999</cx:pt>
          <cx:pt idx="17210">1.3999999999999999</cx:pt>
          <cx:pt idx="17211">1.3999999999999999</cx:pt>
          <cx:pt idx="17212">1.3999999999999999</cx:pt>
          <cx:pt idx="17213">1.3999999999999999</cx:pt>
          <cx:pt idx="17214">1.3999999999999999</cx:pt>
          <cx:pt idx="17215">1.3999999999999999</cx:pt>
          <cx:pt idx="17216">1.3999999999999999</cx:pt>
          <cx:pt idx="17217">1.3999999999999999</cx:pt>
          <cx:pt idx="17218">1.3999999999999999</cx:pt>
          <cx:pt idx="17219">1.3999999999999999</cx:pt>
          <cx:pt idx="17220">1.3999999999999999</cx:pt>
          <cx:pt idx="17221">1.3999999999999999</cx:pt>
          <cx:pt idx="17222">1.3999999999999999</cx:pt>
          <cx:pt idx="17223">1.3999999999999999</cx:pt>
          <cx:pt idx="17224">1.3999999999999999</cx:pt>
          <cx:pt idx="17225">1.3999999999999999</cx:pt>
          <cx:pt idx="17226">1.3999999999999999</cx:pt>
          <cx:pt idx="17227">1.3999999999999999</cx:pt>
          <cx:pt idx="17228">1.3999999999999999</cx:pt>
          <cx:pt idx="17229">1.3999999999999999</cx:pt>
          <cx:pt idx="17230">1.3999999999999999</cx:pt>
          <cx:pt idx="17231">1.3999999999999999</cx:pt>
          <cx:pt idx="17232">1.3999999999999999</cx:pt>
          <cx:pt idx="17233">1.3999999999999999</cx:pt>
          <cx:pt idx="17234">1.3999999999999999</cx:pt>
          <cx:pt idx="17235">1.3999999999999999</cx:pt>
          <cx:pt idx="17236">1.3999999999999999</cx:pt>
          <cx:pt idx="17237">1.3999999999999999</cx:pt>
          <cx:pt idx="17238">1.3999999999999999</cx:pt>
          <cx:pt idx="17239">1.3999999999999999</cx:pt>
          <cx:pt idx="17240">1.3999999999999999</cx:pt>
          <cx:pt idx="17241">1.3999999999999999</cx:pt>
          <cx:pt idx="17242">1.3999999999999999</cx:pt>
          <cx:pt idx="17243">1.3999999999999999</cx:pt>
          <cx:pt idx="17244">1.3999999999999999</cx:pt>
          <cx:pt idx="17245">1.3999999999999999</cx:pt>
          <cx:pt idx="17246">1.3999999999999999</cx:pt>
          <cx:pt idx="17247">1.3999999999999999</cx:pt>
          <cx:pt idx="17248">1.3999999999999999</cx:pt>
          <cx:pt idx="17249">1.3999999999999999</cx:pt>
          <cx:pt idx="17250">1.3999999999999999</cx:pt>
          <cx:pt idx="17251">1.3999999999999999</cx:pt>
          <cx:pt idx="17252">1.3999999999999999</cx:pt>
          <cx:pt idx="17253">1.3999999999999999</cx:pt>
          <cx:pt idx="17254">1.3999999999999999</cx:pt>
          <cx:pt idx="17255">1.3999999999999999</cx:pt>
          <cx:pt idx="17256">1.3999999999999999</cx:pt>
          <cx:pt idx="17257">1.3999999999999999</cx:pt>
          <cx:pt idx="17258">1.3999999999999999</cx:pt>
          <cx:pt idx="17259">1.3999999999999999</cx:pt>
          <cx:pt idx="17260">1.3999999999999999</cx:pt>
          <cx:pt idx="17261">1.3999999999999999</cx:pt>
          <cx:pt idx="17262">1.3999999999999999</cx:pt>
          <cx:pt idx="17263">1.3999999999999999</cx:pt>
          <cx:pt idx="17264">1.3999999999999999</cx:pt>
          <cx:pt idx="17265">1.3999999999999999</cx:pt>
          <cx:pt idx="17266">1.3999999999999999</cx:pt>
          <cx:pt idx="17267">1.3999999999999999</cx:pt>
          <cx:pt idx="17268">1.3999999999999999</cx:pt>
          <cx:pt idx="17269">1.3999999999999999</cx:pt>
          <cx:pt idx="17270">1.3999999999999999</cx:pt>
          <cx:pt idx="17271">1.3999999999999999</cx:pt>
          <cx:pt idx="17272">1.3999999999999999</cx:pt>
          <cx:pt idx="17273">1.3999999999999999</cx:pt>
          <cx:pt idx="17274">1.3999999999999999</cx:pt>
          <cx:pt idx="17275">1.3999999999999999</cx:pt>
          <cx:pt idx="17276">1.3999999999999999</cx:pt>
          <cx:pt idx="17277">1.3999999999999999</cx:pt>
          <cx:pt idx="17278">1.3999999999999999</cx:pt>
          <cx:pt idx="17279">1.3999999999999999</cx:pt>
          <cx:pt idx="17280">1.3999999999999999</cx:pt>
          <cx:pt idx="17281">1.3999999999999999</cx:pt>
          <cx:pt idx="17282">1.3999999999999999</cx:pt>
          <cx:pt idx="17283">1.3999999999999999</cx:pt>
          <cx:pt idx="17284">1.3999999999999999</cx:pt>
          <cx:pt idx="17285">1.3999999999999999</cx:pt>
          <cx:pt idx="17286">1.3999999999999999</cx:pt>
          <cx:pt idx="17287">1.3999999999999999</cx:pt>
          <cx:pt idx="17288">1.3999999999999999</cx:pt>
          <cx:pt idx="17289">1.3999999999999999</cx:pt>
          <cx:pt idx="17290">1.3999999999999999</cx:pt>
          <cx:pt idx="17291">1.3999999999999999</cx:pt>
          <cx:pt idx="17292">1.3999999999999999</cx:pt>
          <cx:pt idx="17293">1.3999999999999999</cx:pt>
          <cx:pt idx="17294">1.3999999999999999</cx:pt>
          <cx:pt idx="17295">1.3999999999999999</cx:pt>
          <cx:pt idx="17296">1.3999999999999999</cx:pt>
          <cx:pt idx="17297">1.3999999999999999</cx:pt>
          <cx:pt idx="17298">1.3999999999999999</cx:pt>
          <cx:pt idx="17299">1.3999999999999999</cx:pt>
          <cx:pt idx="17300">1.3999999999999999</cx:pt>
          <cx:pt idx="17301">1.3999999999999999</cx:pt>
          <cx:pt idx="17302">1.3999999999999999</cx:pt>
          <cx:pt idx="17303">1.3999999999999999</cx:pt>
          <cx:pt idx="17304">1.3999999999999999</cx:pt>
          <cx:pt idx="17305">1.3999999999999999</cx:pt>
          <cx:pt idx="17306">1.3999999999999999</cx:pt>
          <cx:pt idx="17307">1.3999999999999999</cx:pt>
          <cx:pt idx="17308">1.3999999999999999</cx:pt>
          <cx:pt idx="17309">1.3999999999999999</cx:pt>
          <cx:pt idx="17310">1.3999999999999999</cx:pt>
          <cx:pt idx="17311">1.3999999999999999</cx:pt>
          <cx:pt idx="17312">1.3999999999999999</cx:pt>
          <cx:pt idx="17313">1.3999999999999999</cx:pt>
          <cx:pt idx="17314">1.3999999999999999</cx:pt>
          <cx:pt idx="17315">1.3999999999999999</cx:pt>
          <cx:pt idx="17316">1.3999999999999999</cx:pt>
          <cx:pt idx="17317">1.3999999999999999</cx:pt>
          <cx:pt idx="17318">1.3999999999999999</cx:pt>
          <cx:pt idx="17319">1.3999999999999999</cx:pt>
          <cx:pt idx="17320">1.3999999999999999</cx:pt>
          <cx:pt idx="17321">1.3999999999999999</cx:pt>
          <cx:pt idx="17322">1.3999999999999999</cx:pt>
          <cx:pt idx="17323">1.3999999999999999</cx:pt>
          <cx:pt idx="17324">1.3999999999999999</cx:pt>
          <cx:pt idx="17325">1.3999999999999999</cx:pt>
          <cx:pt idx="17326">1.3999999999999999</cx:pt>
          <cx:pt idx="17327">1.3999999999999999</cx:pt>
          <cx:pt idx="17328">1.3999999999999999</cx:pt>
          <cx:pt idx="17329">1.3999999999999999</cx:pt>
          <cx:pt idx="17330">1.3999999999999999</cx:pt>
          <cx:pt idx="17331">1.3999999999999999</cx:pt>
          <cx:pt idx="17332">1.3999999999999999</cx:pt>
          <cx:pt idx="17333">1.3999999999999999</cx:pt>
          <cx:pt idx="17334">1.3999999999999999</cx:pt>
          <cx:pt idx="17335">1.3999999999999999</cx:pt>
          <cx:pt idx="17336">1.3999999999999999</cx:pt>
          <cx:pt idx="17337">1.3999999999999999</cx:pt>
          <cx:pt idx="17338">1.3999999999999999</cx:pt>
          <cx:pt idx="17339">1.3999999999999999</cx:pt>
          <cx:pt idx="17340">1.3999999999999999</cx:pt>
          <cx:pt idx="17341">1.3999999999999999</cx:pt>
          <cx:pt idx="17342">1.3999999999999999</cx:pt>
          <cx:pt idx="17343">1.3999999999999999</cx:pt>
          <cx:pt idx="17344">1.3999999999999999</cx:pt>
          <cx:pt idx="17345">1.3999999999999999</cx:pt>
          <cx:pt idx="17346">1.3999999999999999</cx:pt>
          <cx:pt idx="17347">1.3999999999999999</cx:pt>
          <cx:pt idx="17348">1.3999999999999999</cx:pt>
          <cx:pt idx="17349">1.3999999999999999</cx:pt>
          <cx:pt idx="17350">1.3999999999999999</cx:pt>
          <cx:pt idx="17351">1.3999999999999999</cx:pt>
          <cx:pt idx="17352">1.3999999999999999</cx:pt>
          <cx:pt idx="17353">1.3999999999999999</cx:pt>
          <cx:pt idx="17354">1.3999999999999999</cx:pt>
          <cx:pt idx="17355">1.3999999999999999</cx:pt>
          <cx:pt idx="17356">1.3999999999999999</cx:pt>
          <cx:pt idx="17357">1.3999999999999999</cx:pt>
          <cx:pt idx="17358">1.3999999999999999</cx:pt>
          <cx:pt idx="17359">1.3999999999999999</cx:pt>
          <cx:pt idx="17360">1.3999999999999999</cx:pt>
          <cx:pt idx="17361">1.3999999999999999</cx:pt>
          <cx:pt idx="17362">1.3999999999999999</cx:pt>
          <cx:pt idx="17363">1.3999999999999999</cx:pt>
          <cx:pt idx="17364">1.3999999999999999</cx:pt>
          <cx:pt idx="17365">1.3999999999999999</cx:pt>
          <cx:pt idx="17366">1.3999999999999999</cx:pt>
          <cx:pt idx="17367">1.3999999999999999</cx:pt>
          <cx:pt idx="17368">1.3999999999999999</cx:pt>
          <cx:pt idx="17369">1.3999999999999999</cx:pt>
          <cx:pt idx="17370">1.3999999999999999</cx:pt>
          <cx:pt idx="17371">1.3999999999999999</cx:pt>
          <cx:pt idx="17372">1.3999999999999999</cx:pt>
          <cx:pt idx="17373">1.3999999999999999</cx:pt>
          <cx:pt idx="17374">1.3999999999999999</cx:pt>
          <cx:pt idx="17375">1.3999999999999999</cx:pt>
          <cx:pt idx="17376">1.3999999999999999</cx:pt>
          <cx:pt idx="17377">1.3999999999999999</cx:pt>
          <cx:pt idx="17378">1.3999999999999999</cx:pt>
          <cx:pt idx="17379">1.3999999999999999</cx:pt>
          <cx:pt idx="17380">1.3999999999999999</cx:pt>
          <cx:pt idx="17381">1.3999999999999999</cx:pt>
          <cx:pt idx="17382">1.3999999999999999</cx:pt>
          <cx:pt idx="17383">1.3999999999999999</cx:pt>
          <cx:pt idx="17384">1.3999999999999999</cx:pt>
          <cx:pt idx="17385">1.3999999999999999</cx:pt>
          <cx:pt idx="17386">1.3999999999999999</cx:pt>
          <cx:pt idx="17387">1.3999999999999999</cx:pt>
          <cx:pt idx="17388">1.3999999999999999</cx:pt>
          <cx:pt idx="17389">1.3999999999999999</cx:pt>
          <cx:pt idx="17390">1.3999999999999999</cx:pt>
          <cx:pt idx="17391">1.3999999999999999</cx:pt>
          <cx:pt idx="17392">1.3999999999999999</cx:pt>
          <cx:pt idx="17393">1.3999999999999999</cx:pt>
          <cx:pt idx="17394">1.3999999999999999</cx:pt>
          <cx:pt idx="17395">1.3999999999999999</cx:pt>
          <cx:pt idx="17396">1.3999999999999999</cx:pt>
          <cx:pt idx="17397">1.3999999999999999</cx:pt>
          <cx:pt idx="17398">1.3999999999999999</cx:pt>
          <cx:pt idx="17399">1.3999999999999999</cx:pt>
          <cx:pt idx="17400">1.3999999999999999</cx:pt>
          <cx:pt idx="17401">1.3999999999999999</cx:pt>
          <cx:pt idx="17402">1.3999999999999999</cx:pt>
          <cx:pt idx="17403">1.3999999999999999</cx:pt>
          <cx:pt idx="17404">1.3999999999999999</cx:pt>
          <cx:pt idx="17405">1.3999999999999999</cx:pt>
          <cx:pt idx="17406">1.3999999999999999</cx:pt>
          <cx:pt idx="17407">1.3999999999999999</cx:pt>
          <cx:pt idx="17408">1.3999999999999999</cx:pt>
          <cx:pt idx="17409">1.3999999999999999</cx:pt>
          <cx:pt idx="17410">1.3999999999999999</cx:pt>
          <cx:pt idx="17411">1.3999999999999999</cx:pt>
          <cx:pt idx="17412">1.3999999999999999</cx:pt>
          <cx:pt idx="17413">1.3999999999999999</cx:pt>
          <cx:pt idx="17414">1.3999999999999999</cx:pt>
          <cx:pt idx="17415">1.3999999999999999</cx:pt>
          <cx:pt idx="17416">1.3999999999999999</cx:pt>
          <cx:pt idx="17417">1.3999999999999999</cx:pt>
          <cx:pt idx="17418">1.3999999999999999</cx:pt>
          <cx:pt idx="17419">1.3999999999999999</cx:pt>
          <cx:pt idx="17420">1.3999999999999999</cx:pt>
          <cx:pt idx="17421">1.3999999999999999</cx:pt>
          <cx:pt idx="17422">1.3999999999999999</cx:pt>
          <cx:pt idx="17423">1.3999999999999999</cx:pt>
          <cx:pt idx="17424">1.3999999999999999</cx:pt>
          <cx:pt idx="17425">1.3999999999999999</cx:pt>
          <cx:pt idx="17426">1.3999999999999999</cx:pt>
          <cx:pt idx="17427">1.3999999999999999</cx:pt>
          <cx:pt idx="17428">1.3999999999999999</cx:pt>
          <cx:pt idx="17429">1.3999999999999999</cx:pt>
          <cx:pt idx="17430">1.3999999999999999</cx:pt>
          <cx:pt idx="17431">1.3999999999999999</cx:pt>
          <cx:pt idx="17432">1.3999999999999999</cx:pt>
          <cx:pt idx="17433">1.3999999999999999</cx:pt>
          <cx:pt idx="17434">1.3999999999999999</cx:pt>
          <cx:pt idx="17435">1.3999999999999999</cx:pt>
          <cx:pt idx="17436">1.3999999999999999</cx:pt>
          <cx:pt idx="17437">1.3999999999999999</cx:pt>
          <cx:pt idx="17438">1.3999999999999999</cx:pt>
          <cx:pt idx="17439">1.3999999999999999</cx:pt>
          <cx:pt idx="17440">1.3999999999999999</cx:pt>
          <cx:pt idx="17441">1.3999999999999999</cx:pt>
          <cx:pt idx="17442">1.3999999999999999</cx:pt>
          <cx:pt idx="17443">1.3999999999999999</cx:pt>
          <cx:pt idx="17444">1.3999999999999999</cx:pt>
          <cx:pt idx="17445">1.3999999999999999</cx:pt>
          <cx:pt idx="17446">1.3999999999999999</cx:pt>
          <cx:pt idx="17447">1.3999999999999999</cx:pt>
          <cx:pt idx="17448">1.3999999999999999</cx:pt>
          <cx:pt idx="17449">1.3999999999999999</cx:pt>
          <cx:pt idx="17450">1.3999999999999999</cx:pt>
          <cx:pt idx="17451">1.3999999999999999</cx:pt>
          <cx:pt idx="17452">1.3999999999999999</cx:pt>
          <cx:pt idx="17453">1.3999999999999999</cx:pt>
          <cx:pt idx="17454">1.3999999999999999</cx:pt>
          <cx:pt idx="17455">1.3999999999999999</cx:pt>
          <cx:pt idx="17456">1.3999999999999999</cx:pt>
          <cx:pt idx="17457">1.3999999999999999</cx:pt>
          <cx:pt idx="17458">1.3999999999999999</cx:pt>
          <cx:pt idx="17459">1.3999999999999999</cx:pt>
          <cx:pt idx="17460">1.3999999999999999</cx:pt>
          <cx:pt idx="17461">1.3999999999999999</cx:pt>
          <cx:pt idx="17462">1.3999999999999999</cx:pt>
          <cx:pt idx="17463">1.3999999999999999</cx:pt>
          <cx:pt idx="17464">1.3999999999999999</cx:pt>
          <cx:pt idx="17465">1.3999999999999999</cx:pt>
          <cx:pt idx="17466">1.3999999999999999</cx:pt>
          <cx:pt idx="17467">1.3999999999999999</cx:pt>
          <cx:pt idx="17468">1.3999999999999999</cx:pt>
          <cx:pt idx="17469">1.3999999999999999</cx:pt>
          <cx:pt idx="17470">1.3999999999999999</cx:pt>
          <cx:pt idx="17471">1.3999999999999999</cx:pt>
          <cx:pt idx="17472">1.3999999999999999</cx:pt>
          <cx:pt idx="17473">1.3999999999999999</cx:pt>
          <cx:pt idx="17474">1.3999999999999999</cx:pt>
          <cx:pt idx="17475">1.3999999999999999</cx:pt>
          <cx:pt idx="17476">1.3999999999999999</cx:pt>
          <cx:pt idx="17477">1.3999999999999999</cx:pt>
          <cx:pt idx="17478">1.3999999999999999</cx:pt>
          <cx:pt idx="17479">1.3999999999999999</cx:pt>
          <cx:pt idx="17480">1.3999999999999999</cx:pt>
          <cx:pt idx="17481">1.3999999999999999</cx:pt>
          <cx:pt idx="17482">1.3999999999999999</cx:pt>
          <cx:pt idx="17483">1.3999999999999999</cx:pt>
          <cx:pt idx="17484">1.3999999999999999</cx:pt>
          <cx:pt idx="17485">1.3999999999999999</cx:pt>
          <cx:pt idx="17486">1.3999999999999999</cx:pt>
          <cx:pt idx="17487">1.3999999999999999</cx:pt>
          <cx:pt idx="17488">1.3999999999999999</cx:pt>
          <cx:pt idx="17489">1.3999999999999999</cx:pt>
          <cx:pt idx="17490">1.3999999999999999</cx:pt>
          <cx:pt idx="17491">1.3999999999999999</cx:pt>
          <cx:pt idx="17492">1.3999999999999999</cx:pt>
          <cx:pt idx="17493">1.3999999999999999</cx:pt>
          <cx:pt idx="17494">1.3999999999999999</cx:pt>
          <cx:pt idx="17495">1.3999999999999999</cx:pt>
          <cx:pt idx="17496">1.3999999999999999</cx:pt>
          <cx:pt idx="17497">1.3999999999999999</cx:pt>
          <cx:pt idx="17498">1.3999999999999999</cx:pt>
          <cx:pt idx="17499">1.3999999999999999</cx:pt>
          <cx:pt idx="17500">1.3999999999999999</cx:pt>
          <cx:pt idx="17501">1.3999999999999999</cx:pt>
          <cx:pt idx="17502">1.3999999999999999</cx:pt>
          <cx:pt idx="17503">1.3999999999999999</cx:pt>
          <cx:pt idx="17504">1.3999999999999999</cx:pt>
          <cx:pt idx="17505">1.3999999999999999</cx:pt>
          <cx:pt idx="17506">1.3999999999999999</cx:pt>
          <cx:pt idx="17507">1.3999999999999999</cx:pt>
          <cx:pt idx="17508">1.3999999999999999</cx:pt>
          <cx:pt idx="17509">1.3999999999999999</cx:pt>
          <cx:pt idx="17510">1.3999999999999999</cx:pt>
          <cx:pt idx="17511">1.3999999999999999</cx:pt>
          <cx:pt idx="17512">1.3999999999999999</cx:pt>
          <cx:pt idx="17513">1.3999999999999999</cx:pt>
          <cx:pt idx="17514">1.3999999999999999</cx:pt>
          <cx:pt idx="17515">1.3999999999999999</cx:pt>
          <cx:pt idx="17516">1.3999999999999999</cx:pt>
          <cx:pt idx="17517">1.3999999999999999</cx:pt>
          <cx:pt idx="17518">1.3999999999999999</cx:pt>
          <cx:pt idx="17519">1.3999999999999999</cx:pt>
          <cx:pt idx="17520">1.3999999999999999</cx:pt>
          <cx:pt idx="17521">1.3999999999999999</cx:pt>
          <cx:pt idx="17522">1.3999999999999999</cx:pt>
          <cx:pt idx="17523">1.3999999999999999</cx:pt>
          <cx:pt idx="17524">1.3999999999999999</cx:pt>
          <cx:pt idx="17525">1.3999999999999999</cx:pt>
          <cx:pt idx="17526">1.3999999999999999</cx:pt>
          <cx:pt idx="17527">1.3999999999999999</cx:pt>
          <cx:pt idx="17528">1.3999999999999999</cx:pt>
          <cx:pt idx="17529">1.3999999999999999</cx:pt>
          <cx:pt idx="17530">1.3999999999999999</cx:pt>
          <cx:pt idx="17531">1.3999999999999999</cx:pt>
          <cx:pt idx="17532">1.3999999999999999</cx:pt>
          <cx:pt idx="17533">1.3999999999999999</cx:pt>
          <cx:pt idx="17534">1.3999999999999999</cx:pt>
          <cx:pt idx="17535">1.3999999999999999</cx:pt>
          <cx:pt idx="17536">1.3999999999999999</cx:pt>
          <cx:pt idx="17537">1.3999999999999999</cx:pt>
          <cx:pt idx="17538">1.3999999999999999</cx:pt>
          <cx:pt idx="17539">1.3999999999999999</cx:pt>
          <cx:pt idx="17540">1.3999999999999999</cx:pt>
          <cx:pt idx="17541">1.3999999999999999</cx:pt>
          <cx:pt idx="17542">1.3999999999999999</cx:pt>
          <cx:pt idx="17543">1.3999999999999999</cx:pt>
          <cx:pt idx="17544">1.3999999999999999</cx:pt>
          <cx:pt idx="17545">1.3999999999999999</cx:pt>
          <cx:pt idx="17546">1.3999999999999999</cx:pt>
          <cx:pt idx="17547">1.3999999999999999</cx:pt>
          <cx:pt idx="17548">1.3999999999999999</cx:pt>
          <cx:pt idx="17549">1.3999999999999999</cx:pt>
          <cx:pt idx="17550">1.3999999999999999</cx:pt>
          <cx:pt idx="17551">1.3999999999999999</cx:pt>
          <cx:pt idx="17552">1.3999999999999999</cx:pt>
          <cx:pt idx="17553">1.3999999999999999</cx:pt>
          <cx:pt idx="17554">1.3999999999999999</cx:pt>
          <cx:pt idx="17555">1.3999999999999999</cx:pt>
          <cx:pt idx="17556">1.3999999999999999</cx:pt>
          <cx:pt idx="17557">1.3999999999999999</cx:pt>
          <cx:pt idx="17558">1.3999999999999999</cx:pt>
          <cx:pt idx="17559">1.3999999999999999</cx:pt>
          <cx:pt idx="17560">1.3999999999999999</cx:pt>
          <cx:pt idx="17561">1.3999999999999999</cx:pt>
          <cx:pt idx="17562">1.3999999999999999</cx:pt>
          <cx:pt idx="17563">1.3999999999999999</cx:pt>
          <cx:pt idx="17564">1.3999999999999999</cx:pt>
          <cx:pt idx="17565">1.3999999999999999</cx:pt>
          <cx:pt idx="17566">1.3999999999999999</cx:pt>
          <cx:pt idx="17567">1.3999999999999999</cx:pt>
          <cx:pt idx="17568">1.3999999999999999</cx:pt>
          <cx:pt idx="17569">1.3999999999999999</cx:pt>
          <cx:pt idx="17570">1.3999999999999999</cx:pt>
          <cx:pt idx="17571">1.3999999999999999</cx:pt>
          <cx:pt idx="17572">1.3999999999999999</cx:pt>
          <cx:pt idx="17573">1.3999999999999999</cx:pt>
          <cx:pt idx="17574">1.3999999999999999</cx:pt>
          <cx:pt idx="17575">1.3999999999999999</cx:pt>
          <cx:pt idx="17576">1.3999999999999999</cx:pt>
          <cx:pt idx="17577">1.3999999999999999</cx:pt>
          <cx:pt idx="17578">1.3999999999999999</cx:pt>
          <cx:pt idx="17579">1.3999999999999999</cx:pt>
          <cx:pt idx="17580">1.3999999999999999</cx:pt>
          <cx:pt idx="17581">1.3999999999999999</cx:pt>
          <cx:pt idx="17582">1.3999999999999999</cx:pt>
          <cx:pt idx="17583">1.3999999999999999</cx:pt>
          <cx:pt idx="17584">1.3999999999999999</cx:pt>
          <cx:pt idx="17585">1.3999999999999999</cx:pt>
          <cx:pt idx="17586">1.3999999999999999</cx:pt>
          <cx:pt idx="17587">1.3999999999999999</cx:pt>
          <cx:pt idx="17588">1.3999999999999999</cx:pt>
          <cx:pt idx="17589">1.3999999999999999</cx:pt>
          <cx:pt idx="17590">1.3999999999999999</cx:pt>
          <cx:pt idx="17591">1.3999999999999999</cx:pt>
          <cx:pt idx="17592">1.3999999999999999</cx:pt>
          <cx:pt idx="17593">1.3999999999999999</cx:pt>
          <cx:pt idx="17594">1.3999999999999999</cx:pt>
          <cx:pt idx="17595">1.3999999999999999</cx:pt>
          <cx:pt idx="17596">1.3999999999999999</cx:pt>
          <cx:pt idx="17597">1.3999999999999999</cx:pt>
          <cx:pt idx="17598">1.3999999999999999</cx:pt>
          <cx:pt idx="17599">1.3999999999999999</cx:pt>
          <cx:pt idx="17600">1.3999999999999999</cx:pt>
          <cx:pt idx="17601">1.3999999999999999</cx:pt>
          <cx:pt idx="17602">1.3999999999999999</cx:pt>
          <cx:pt idx="17603">1.3999999999999999</cx:pt>
          <cx:pt idx="17604">1.3999999999999999</cx:pt>
          <cx:pt idx="17605">1.3999999999999999</cx:pt>
          <cx:pt idx="17606">1.3999999999999999</cx:pt>
          <cx:pt idx="17607">1.3999999999999999</cx:pt>
          <cx:pt idx="17608">1.3999999999999999</cx:pt>
          <cx:pt idx="17609">1.3999999999999999</cx:pt>
          <cx:pt idx="17610">1.3999999999999999</cx:pt>
          <cx:pt idx="17611">1.3999999999999999</cx:pt>
          <cx:pt idx="17612">1.3999999999999999</cx:pt>
          <cx:pt idx="17613">1.3999999999999999</cx:pt>
          <cx:pt idx="17614">1.3999999999999999</cx:pt>
          <cx:pt idx="17615">1.3999999999999999</cx:pt>
          <cx:pt idx="17616">1.3999999999999999</cx:pt>
          <cx:pt idx="17617">1.3999999999999999</cx:pt>
          <cx:pt idx="17618">1.3999999999999999</cx:pt>
          <cx:pt idx="17619">1.3999999999999999</cx:pt>
          <cx:pt idx="17620">1.3999999999999999</cx:pt>
          <cx:pt idx="17621">1.3999999999999999</cx:pt>
          <cx:pt idx="17622">1.3999999999999999</cx:pt>
          <cx:pt idx="17623">1.3999999999999999</cx:pt>
          <cx:pt idx="17624">1.3999999999999999</cx:pt>
          <cx:pt idx="17625">1.3999999999999999</cx:pt>
          <cx:pt idx="17626">1.3999999999999999</cx:pt>
          <cx:pt idx="17627">1.3999999999999999</cx:pt>
          <cx:pt idx="17628">1.3999999999999999</cx:pt>
          <cx:pt idx="17629">1.3999999999999999</cx:pt>
          <cx:pt idx="17630">1.3999999999999999</cx:pt>
          <cx:pt idx="17631">1.3999999999999999</cx:pt>
          <cx:pt idx="17632">1.3999999999999999</cx:pt>
          <cx:pt idx="17633">1.3999999999999999</cx:pt>
          <cx:pt idx="17634">1.3999999999999999</cx:pt>
          <cx:pt idx="17635">1.3999999999999999</cx:pt>
          <cx:pt idx="17636">1.3999999999999999</cx:pt>
          <cx:pt idx="17637">1.3999999999999999</cx:pt>
          <cx:pt idx="17638">1.3999999999999999</cx:pt>
          <cx:pt idx="17639">1.3999999999999999</cx:pt>
          <cx:pt idx="17640">1.3999999999999999</cx:pt>
          <cx:pt idx="17641">1.3999999999999999</cx:pt>
          <cx:pt idx="17642">1.3999999999999999</cx:pt>
          <cx:pt idx="17643">1.3999999999999999</cx:pt>
          <cx:pt idx="17644">1.3999999999999999</cx:pt>
          <cx:pt idx="17645">1.3999999999999999</cx:pt>
          <cx:pt idx="17646">1.3999999999999999</cx:pt>
          <cx:pt idx="17647">1.3999999999999999</cx:pt>
          <cx:pt idx="17648">1.3999999999999999</cx:pt>
          <cx:pt idx="17649">1.3999999999999999</cx:pt>
          <cx:pt idx="17650">1.3999999999999999</cx:pt>
          <cx:pt idx="17651">1.3999999999999999</cx:pt>
          <cx:pt idx="17652">1.3999999999999999</cx:pt>
          <cx:pt idx="17653">1.3999999999999999</cx:pt>
          <cx:pt idx="17654">1.3999999999999999</cx:pt>
          <cx:pt idx="17655">1.3999999999999999</cx:pt>
          <cx:pt idx="17656">1.3999999999999999</cx:pt>
          <cx:pt idx="17657">1.3999999999999999</cx:pt>
          <cx:pt idx="17658">1.3999999999999999</cx:pt>
          <cx:pt idx="17659">1.3999999999999999</cx:pt>
          <cx:pt idx="17660">1.3999999999999999</cx:pt>
          <cx:pt idx="17661">1.3999999999999999</cx:pt>
          <cx:pt idx="17662">1.3999999999999999</cx:pt>
          <cx:pt idx="17663">1.3999999999999999</cx:pt>
          <cx:pt idx="17664">1.3999999999999999</cx:pt>
          <cx:pt idx="17665">1.3999999999999999</cx:pt>
          <cx:pt idx="17666">1.3999999999999999</cx:pt>
          <cx:pt idx="17667">1.3999999999999999</cx:pt>
          <cx:pt idx="17668">1.3999999999999999</cx:pt>
          <cx:pt idx="17669">1.3999999999999999</cx:pt>
          <cx:pt idx="17670">1.3999999999999999</cx:pt>
          <cx:pt idx="17671">1.3999999999999999</cx:pt>
          <cx:pt idx="17672">1.3999999999999999</cx:pt>
          <cx:pt idx="17673">1.3999999999999999</cx:pt>
          <cx:pt idx="17674">1.3999999999999999</cx:pt>
          <cx:pt idx="17675">1.3999999999999999</cx:pt>
          <cx:pt idx="17676">1.3999999999999999</cx:pt>
          <cx:pt idx="17677">1.3999999999999999</cx:pt>
          <cx:pt idx="17678">1.3999999999999999</cx:pt>
          <cx:pt idx="17679">1.3999999999999999</cx:pt>
          <cx:pt idx="17680">1.3999999999999999</cx:pt>
          <cx:pt idx="17681">1.3999999999999999</cx:pt>
          <cx:pt idx="17682">1.3999999999999999</cx:pt>
          <cx:pt idx="17683">1.3999999999999999</cx:pt>
          <cx:pt idx="17684">1.3999999999999999</cx:pt>
          <cx:pt idx="17685">1.3999999999999999</cx:pt>
          <cx:pt idx="17686">1.3999999999999999</cx:pt>
          <cx:pt idx="17687">1.3999999999999999</cx:pt>
          <cx:pt idx="17688">1.3999999999999999</cx:pt>
          <cx:pt idx="17689">1.3999999999999999</cx:pt>
          <cx:pt idx="17690">1.3999999999999999</cx:pt>
          <cx:pt idx="17691">1.3999999999999999</cx:pt>
          <cx:pt idx="17692">1.3999999999999999</cx:pt>
          <cx:pt idx="17693">1.3999999999999999</cx:pt>
          <cx:pt idx="17694">1.3999999999999999</cx:pt>
          <cx:pt idx="17695">1.3999999999999999</cx:pt>
          <cx:pt idx="17696">1.3999999999999999</cx:pt>
          <cx:pt idx="17697">1.3999999999999999</cx:pt>
          <cx:pt idx="17698">1.3999999999999999</cx:pt>
          <cx:pt idx="17699">1.3999999999999999</cx:pt>
          <cx:pt idx="17700">1.3999999999999999</cx:pt>
          <cx:pt idx="17701">1.3999999999999999</cx:pt>
          <cx:pt idx="17702">1.3999999999999999</cx:pt>
          <cx:pt idx="17703">1.3999999999999999</cx:pt>
          <cx:pt idx="17704">1.3999999999999999</cx:pt>
          <cx:pt idx="17705">1.3999999999999999</cx:pt>
          <cx:pt idx="17706">1.3999999999999999</cx:pt>
          <cx:pt idx="17707">1.3999999999999999</cx:pt>
          <cx:pt idx="17708">1.3999999999999999</cx:pt>
          <cx:pt idx="17709">1.3999999999999999</cx:pt>
          <cx:pt idx="17710">1.3999999999999999</cx:pt>
          <cx:pt idx="17711">1.3999999999999999</cx:pt>
          <cx:pt idx="17712">1.3999999999999999</cx:pt>
          <cx:pt idx="17713">1.3999999999999999</cx:pt>
          <cx:pt idx="17714">1.3999999999999999</cx:pt>
          <cx:pt idx="17715">1.3999999999999999</cx:pt>
          <cx:pt idx="17716">1.3999999999999999</cx:pt>
          <cx:pt idx="17717">1.3999999999999999</cx:pt>
          <cx:pt idx="17718">1.3999999999999999</cx:pt>
          <cx:pt idx="17719">1.3999999999999999</cx:pt>
          <cx:pt idx="17720">1.3999999999999999</cx:pt>
          <cx:pt idx="17721">1.3999999999999999</cx:pt>
          <cx:pt idx="17722">1.3999999999999999</cx:pt>
          <cx:pt idx="17723">1.3999999999999999</cx:pt>
          <cx:pt idx="17724">1.3999999999999999</cx:pt>
          <cx:pt idx="17725">1.3999999999999999</cx:pt>
          <cx:pt idx="17726">1.3999999999999999</cx:pt>
          <cx:pt idx="17727">1.3999999999999999</cx:pt>
          <cx:pt idx="17728">1.3999999999999999</cx:pt>
          <cx:pt idx="17729">1.3999999999999999</cx:pt>
          <cx:pt idx="17730">1.3999999999999999</cx:pt>
          <cx:pt idx="17731">1.3999999999999999</cx:pt>
          <cx:pt idx="17732">1.3999999999999999</cx:pt>
          <cx:pt idx="17733">1.3999999999999999</cx:pt>
          <cx:pt idx="17734">1.3999999999999999</cx:pt>
          <cx:pt idx="17735">1.3999999999999999</cx:pt>
          <cx:pt idx="17736">1.3999999999999999</cx:pt>
          <cx:pt idx="17737">1.3999999999999999</cx:pt>
          <cx:pt idx="17738">1.3999999999999999</cx:pt>
          <cx:pt idx="17739">1.3999999999999999</cx:pt>
          <cx:pt idx="17740">1.3999999999999999</cx:pt>
          <cx:pt idx="17741">1.3999999999999999</cx:pt>
          <cx:pt idx="17742">1.3999999999999999</cx:pt>
          <cx:pt idx="17743">1.3999999999999999</cx:pt>
          <cx:pt idx="17744">1.3999999999999999</cx:pt>
          <cx:pt idx="17745">1.3999999999999999</cx:pt>
          <cx:pt idx="17746">1.3999999999999999</cx:pt>
          <cx:pt idx="17747">1.3999999999999999</cx:pt>
          <cx:pt idx="17748">1.3999999999999999</cx:pt>
          <cx:pt idx="17749">1.3999999999999999</cx:pt>
          <cx:pt idx="17750">1.3999999999999999</cx:pt>
          <cx:pt idx="17751">1.3999999999999999</cx:pt>
          <cx:pt idx="17752">1.3999999999999999</cx:pt>
          <cx:pt idx="17753">1.3999999999999999</cx:pt>
          <cx:pt idx="17754">1.3999999999999999</cx:pt>
          <cx:pt idx="17755">1.3999999999999999</cx:pt>
          <cx:pt idx="17756">1.3999999999999999</cx:pt>
          <cx:pt idx="17757">1.3999999999999999</cx:pt>
          <cx:pt idx="17758">1.3999999999999999</cx:pt>
          <cx:pt idx="17759">1.3999999999999999</cx:pt>
          <cx:pt idx="17760">1.3999999999999999</cx:pt>
          <cx:pt idx="17761">1.3999999999999999</cx:pt>
          <cx:pt idx="17762">1.3999999999999999</cx:pt>
          <cx:pt idx="17763">1.3999999999999999</cx:pt>
          <cx:pt idx="17764">1.3999999999999999</cx:pt>
          <cx:pt idx="17765">1.3999999999999999</cx:pt>
          <cx:pt idx="17766">1.3999999999999999</cx:pt>
          <cx:pt idx="17767">1.3999999999999999</cx:pt>
          <cx:pt idx="17768">1.3999999999999999</cx:pt>
          <cx:pt idx="17769">1.3999999999999999</cx:pt>
          <cx:pt idx="17770">1.3999999999999999</cx:pt>
          <cx:pt idx="17771">1.3999999999999999</cx:pt>
          <cx:pt idx="17772">1.3999999999999999</cx:pt>
          <cx:pt idx="17773">1.3999999999999999</cx:pt>
          <cx:pt idx="17774">1.3999999999999999</cx:pt>
          <cx:pt idx="17775">1.3999999999999999</cx:pt>
          <cx:pt idx="17776">1.3999999999999999</cx:pt>
          <cx:pt idx="17777">1.3999999999999999</cx:pt>
          <cx:pt idx="17778">1.3999999999999999</cx:pt>
          <cx:pt idx="17779">1.3999999999999999</cx:pt>
          <cx:pt idx="17780">1.3999999999999999</cx:pt>
          <cx:pt idx="17781">1.3999999999999999</cx:pt>
          <cx:pt idx="17782">1.3999999999999999</cx:pt>
          <cx:pt idx="17783">1.3999999999999999</cx:pt>
          <cx:pt idx="17784">1.3999999999999999</cx:pt>
          <cx:pt idx="17785">1.3999999999999999</cx:pt>
          <cx:pt idx="17786">1.3999999999999999</cx:pt>
          <cx:pt idx="17787">1.3999999999999999</cx:pt>
          <cx:pt idx="17788">1.3999999999999999</cx:pt>
          <cx:pt idx="17789">1.3999999999999999</cx:pt>
          <cx:pt idx="17790">1.3999999999999999</cx:pt>
          <cx:pt idx="17791">1.3999999999999999</cx:pt>
          <cx:pt idx="17792">1.3999999999999999</cx:pt>
          <cx:pt idx="17793">1.3999999999999999</cx:pt>
          <cx:pt idx="17794">1.3999999999999999</cx:pt>
          <cx:pt idx="17795">1.3999999999999999</cx:pt>
          <cx:pt idx="17796">1.3999999999999999</cx:pt>
          <cx:pt idx="17797">1.3999999999999999</cx:pt>
          <cx:pt idx="17798">1.3999999999999999</cx:pt>
          <cx:pt idx="17799">1.3999999999999999</cx:pt>
          <cx:pt idx="17800">1.3999999999999999</cx:pt>
          <cx:pt idx="17801">1.3999999999999999</cx:pt>
          <cx:pt idx="17802">1.3999999999999999</cx:pt>
          <cx:pt idx="17803">1.3999999999999999</cx:pt>
          <cx:pt idx="17804">1.3999999999999999</cx:pt>
          <cx:pt idx="17805">1.3999999999999999</cx:pt>
          <cx:pt idx="17806">1.3999999999999999</cx:pt>
          <cx:pt idx="17807">1.3999999999999999</cx:pt>
          <cx:pt idx="17808">1.3999999999999999</cx:pt>
          <cx:pt idx="17809">1.3999999999999999</cx:pt>
          <cx:pt idx="17810">1.3999999999999999</cx:pt>
          <cx:pt idx="17811">1.3999999999999999</cx:pt>
          <cx:pt idx="17812">1.3999999999999999</cx:pt>
          <cx:pt idx="17813">1.3999999999999999</cx:pt>
          <cx:pt idx="17814">1.3999999999999999</cx:pt>
          <cx:pt idx="17815">1.3999999999999999</cx:pt>
          <cx:pt idx="17816">1.3999999999999999</cx:pt>
          <cx:pt idx="17817">1.3999999999999999</cx:pt>
          <cx:pt idx="17818">1.3999999999999999</cx:pt>
          <cx:pt idx="17819">1.3999999999999999</cx:pt>
          <cx:pt idx="17820">1.3999999999999999</cx:pt>
          <cx:pt idx="17821">1.3999999999999999</cx:pt>
          <cx:pt idx="17822">1.3999999999999999</cx:pt>
          <cx:pt idx="17823">1.3999999999999999</cx:pt>
          <cx:pt idx="17824">1.3999999999999999</cx:pt>
          <cx:pt idx="17825">1.3999999999999999</cx:pt>
          <cx:pt idx="17826">1.3999999999999999</cx:pt>
          <cx:pt idx="17827">1.3999999999999999</cx:pt>
          <cx:pt idx="17828">1.3999999999999999</cx:pt>
          <cx:pt idx="17829">1.3999999999999999</cx:pt>
          <cx:pt idx="17830">1.3999999999999999</cx:pt>
          <cx:pt idx="17831">1.3999999999999999</cx:pt>
          <cx:pt idx="17832">1.3999999999999999</cx:pt>
          <cx:pt idx="17833">1.3999999999999999</cx:pt>
          <cx:pt idx="17834">1.3999999999999999</cx:pt>
          <cx:pt idx="17835">1.3999999999999999</cx:pt>
          <cx:pt idx="17836">1.3999999999999999</cx:pt>
          <cx:pt idx="17837">1.3999999999999999</cx:pt>
          <cx:pt idx="17838">1.3999999999999999</cx:pt>
          <cx:pt idx="17839">1.3999999999999999</cx:pt>
          <cx:pt idx="17840">1.3999999999999999</cx:pt>
          <cx:pt idx="17841">1.3999999999999999</cx:pt>
          <cx:pt idx="17842">1.3999999999999999</cx:pt>
          <cx:pt idx="17843">1.3999999999999999</cx:pt>
          <cx:pt idx="17844">1.3999999999999999</cx:pt>
          <cx:pt idx="17845">1.3999999999999999</cx:pt>
          <cx:pt idx="17846">1.3999999999999999</cx:pt>
          <cx:pt idx="17847">1.3999999999999999</cx:pt>
          <cx:pt idx="17848">1.3999999999999999</cx:pt>
          <cx:pt idx="17849">1.3999999999999999</cx:pt>
          <cx:pt idx="17850">1.3999999999999999</cx:pt>
          <cx:pt idx="17851">1.3999999999999999</cx:pt>
          <cx:pt idx="17852">1.3999999999999999</cx:pt>
          <cx:pt idx="17853">1.3999999999999999</cx:pt>
          <cx:pt idx="17854">1.3999999999999999</cx:pt>
          <cx:pt idx="17855">1.3999999999999999</cx:pt>
          <cx:pt idx="17856">1.3999999999999999</cx:pt>
          <cx:pt idx="17857">1.3999999999999999</cx:pt>
          <cx:pt idx="17858">1.3999999999999999</cx:pt>
          <cx:pt idx="17859">1.3999999999999999</cx:pt>
          <cx:pt idx="17860">1.3999999999999999</cx:pt>
          <cx:pt idx="17861">1.3999999999999999</cx:pt>
          <cx:pt idx="17862">1.3999999999999999</cx:pt>
          <cx:pt idx="17863">1.3999999999999999</cx:pt>
          <cx:pt idx="17864">1.3999999999999999</cx:pt>
          <cx:pt idx="17865">1.3999999999999999</cx:pt>
          <cx:pt idx="17866">1.3999999999999999</cx:pt>
          <cx:pt idx="17867">1.3999999999999999</cx:pt>
          <cx:pt idx="17868">1.3999999999999999</cx:pt>
          <cx:pt idx="17869">1.3999999999999999</cx:pt>
          <cx:pt idx="17870">1.3999999999999999</cx:pt>
          <cx:pt idx="17871">1.3999999999999999</cx:pt>
          <cx:pt idx="17872">1.3999999999999999</cx:pt>
          <cx:pt idx="17873">1.3999999999999999</cx:pt>
          <cx:pt idx="17874">1.3999999999999999</cx:pt>
          <cx:pt idx="17875">1.3999999999999999</cx:pt>
          <cx:pt idx="17876">1.3999999999999999</cx:pt>
          <cx:pt idx="17877">1.3999999999999999</cx:pt>
          <cx:pt idx="17878">1.3999999999999999</cx:pt>
          <cx:pt idx="17879">1.3999999999999999</cx:pt>
          <cx:pt idx="17880">1.3999999999999999</cx:pt>
          <cx:pt idx="17881">1.3999999999999999</cx:pt>
          <cx:pt idx="17882">1.3999999999999999</cx:pt>
          <cx:pt idx="17883">1.3999999999999999</cx:pt>
          <cx:pt idx="17884">1.3999999999999999</cx:pt>
          <cx:pt idx="17885">1.3999999999999999</cx:pt>
          <cx:pt idx="17886">1.3999999999999999</cx:pt>
          <cx:pt idx="17887">1.3999999999999999</cx:pt>
          <cx:pt idx="17888">1.3999999999999999</cx:pt>
          <cx:pt idx="17889">1.3999999999999999</cx:pt>
          <cx:pt idx="17890">1.3999999999999999</cx:pt>
          <cx:pt idx="17891">1.3999999999999999</cx:pt>
          <cx:pt idx="17892">1.3999999999999999</cx:pt>
          <cx:pt idx="17893">1.3999999999999999</cx:pt>
          <cx:pt idx="17894">1.3999999999999999</cx:pt>
          <cx:pt idx="17895">1.3999999999999999</cx:pt>
          <cx:pt idx="17896">1.3999999999999999</cx:pt>
          <cx:pt idx="17897">1.3999999999999999</cx:pt>
          <cx:pt idx="17898">1.3999999999999999</cx:pt>
          <cx:pt idx="17899">1.3999999999999999</cx:pt>
          <cx:pt idx="17900">1.3999999999999999</cx:pt>
          <cx:pt idx="17901">1.3999999999999999</cx:pt>
          <cx:pt idx="17902">1.3999999999999999</cx:pt>
          <cx:pt idx="17903">1.3999999999999999</cx:pt>
          <cx:pt idx="17904">1.3999999999999999</cx:pt>
          <cx:pt idx="17905">1.3999999999999999</cx:pt>
          <cx:pt idx="17906">1.3999999999999999</cx:pt>
          <cx:pt idx="17907">1.3999999999999999</cx:pt>
          <cx:pt idx="17908">1.3999999999999999</cx:pt>
          <cx:pt idx="17909">1.3999999999999999</cx:pt>
          <cx:pt idx="17910">1.3999999999999999</cx:pt>
          <cx:pt idx="17911">1.3999999999999999</cx:pt>
          <cx:pt idx="17912">1.3999999999999999</cx:pt>
          <cx:pt idx="17913">1.3999999999999999</cx:pt>
          <cx:pt idx="17914">1.3999999999999999</cx:pt>
          <cx:pt idx="17915">1.3999999999999999</cx:pt>
          <cx:pt idx="17916">1.3999999999999999</cx:pt>
          <cx:pt idx="17917">1.3999999999999999</cx:pt>
          <cx:pt idx="17918">1.3999999999999999</cx:pt>
          <cx:pt idx="17919">1.3999999999999999</cx:pt>
          <cx:pt idx="17920">1.3999999999999999</cx:pt>
          <cx:pt idx="17921">1.3999999999999999</cx:pt>
          <cx:pt idx="17922">1.3999999999999999</cx:pt>
          <cx:pt idx="17923">1.3999999999999999</cx:pt>
          <cx:pt idx="17924">1.3999999999999999</cx:pt>
          <cx:pt idx="17925">1.3999999999999999</cx:pt>
          <cx:pt idx="17926">1.3999999999999999</cx:pt>
          <cx:pt idx="17927">1.3999999999999999</cx:pt>
          <cx:pt idx="17928">1.3999999999999999</cx:pt>
          <cx:pt idx="17929">1.3999999999999999</cx:pt>
          <cx:pt idx="17930">1.3999999999999999</cx:pt>
          <cx:pt idx="17931">1.3999999999999999</cx:pt>
          <cx:pt idx="17932">1.3999999999999999</cx:pt>
          <cx:pt idx="17933">1.3999999999999999</cx:pt>
          <cx:pt idx="17934">1.3999999999999999</cx:pt>
          <cx:pt idx="17935">1.3999999999999999</cx:pt>
          <cx:pt idx="17936">1.3999999999999999</cx:pt>
          <cx:pt idx="17937">1.3999999999999999</cx:pt>
          <cx:pt idx="17938">1.3999999999999999</cx:pt>
          <cx:pt idx="17939">1.3999999999999999</cx:pt>
          <cx:pt idx="17940">1.3999999999999999</cx:pt>
          <cx:pt idx="17941">1.3999999999999999</cx:pt>
          <cx:pt idx="17942">1.3999999999999999</cx:pt>
          <cx:pt idx="17943">1.3999999999999999</cx:pt>
          <cx:pt idx="17944">1.3999999999999999</cx:pt>
          <cx:pt idx="17945">1.3999999999999999</cx:pt>
          <cx:pt idx="17946">1.3999999999999999</cx:pt>
          <cx:pt idx="17947">1.3999999999999999</cx:pt>
          <cx:pt idx="17948">1.3999999999999999</cx:pt>
          <cx:pt idx="17949">1.3999999999999999</cx:pt>
          <cx:pt idx="17950">1.3999999999999999</cx:pt>
          <cx:pt idx="17951">1.3999999999999999</cx:pt>
          <cx:pt idx="17952">1.3999999999999999</cx:pt>
          <cx:pt idx="17953">1.3999999999999999</cx:pt>
          <cx:pt idx="17954">1.3999999999999999</cx:pt>
          <cx:pt idx="17955">1.3999999999999999</cx:pt>
          <cx:pt idx="17956">1.3999999999999999</cx:pt>
          <cx:pt idx="17957">1.3999999999999999</cx:pt>
          <cx:pt idx="17958">1.3999999999999999</cx:pt>
          <cx:pt idx="17959">1.3999999999999999</cx:pt>
          <cx:pt idx="17960">1.3999999999999999</cx:pt>
          <cx:pt idx="17961">1.3999999999999999</cx:pt>
          <cx:pt idx="17962">1.3999999999999999</cx:pt>
          <cx:pt idx="17963">1.3999999999999999</cx:pt>
          <cx:pt idx="17964">1.3999999999999999</cx:pt>
          <cx:pt idx="17965">1.3999999999999999</cx:pt>
          <cx:pt idx="17966">1.3999999999999999</cx:pt>
          <cx:pt idx="17967">1.3999999999999999</cx:pt>
          <cx:pt idx="17968">1.3999999999999999</cx:pt>
          <cx:pt idx="17969">1.3999999999999999</cx:pt>
          <cx:pt idx="17970">1.3999999999999999</cx:pt>
          <cx:pt idx="17971">1.3999999999999999</cx:pt>
          <cx:pt idx="17972">1.3999999999999999</cx:pt>
          <cx:pt idx="17973">1.3999999999999999</cx:pt>
          <cx:pt idx="17974">1.3999999999999999</cx:pt>
          <cx:pt idx="17975">1.3999999999999999</cx:pt>
          <cx:pt idx="17976">1.3999999999999999</cx:pt>
          <cx:pt idx="17977">1.3999999999999999</cx:pt>
          <cx:pt idx="17978">1.3999999999999999</cx:pt>
          <cx:pt idx="17979">1.3999999999999999</cx:pt>
          <cx:pt idx="17980">1.3999999999999999</cx:pt>
          <cx:pt idx="17981">1.3999999999999999</cx:pt>
          <cx:pt idx="17982">1.3999999999999999</cx:pt>
          <cx:pt idx="17983">1.3999999999999999</cx:pt>
          <cx:pt idx="17984">1.3999999999999999</cx:pt>
          <cx:pt idx="17985">1.3999999999999999</cx:pt>
          <cx:pt idx="17986">1.3999999999999999</cx:pt>
          <cx:pt idx="17987">1.3999999999999999</cx:pt>
          <cx:pt idx="17988">1.3999999999999999</cx:pt>
          <cx:pt idx="17989">1.3999999999999999</cx:pt>
          <cx:pt idx="17990">1.3999999999999999</cx:pt>
          <cx:pt idx="17991">1.3999999999999999</cx:pt>
          <cx:pt idx="17992">1.3999999999999999</cx:pt>
          <cx:pt idx="17993">1.3999999999999999</cx:pt>
          <cx:pt idx="17994">1.3999999999999999</cx:pt>
          <cx:pt idx="17995">1.3999999999999999</cx:pt>
          <cx:pt idx="17996">1.3999999999999999</cx:pt>
          <cx:pt idx="17997">1.3999999999999999</cx:pt>
          <cx:pt idx="17998">1.3999999999999999</cx:pt>
          <cx:pt idx="17999">1.3999999999999999</cx:pt>
          <cx:pt idx="18000">1.3999999999999999</cx:pt>
          <cx:pt idx="18001">1.3999999999999999</cx:pt>
          <cx:pt idx="18002">1.3999999999999999</cx:pt>
          <cx:pt idx="18003">1.3999999999999999</cx:pt>
          <cx:pt idx="18004">1.3999999999999999</cx:pt>
          <cx:pt idx="18005">1.3999999999999999</cx:pt>
          <cx:pt idx="18006">1.3999999999999999</cx:pt>
          <cx:pt idx="18007">1.3999999999999999</cx:pt>
          <cx:pt idx="18008">1.3999999999999999</cx:pt>
          <cx:pt idx="18009">1.3999999999999999</cx:pt>
          <cx:pt idx="18010">1.3999999999999999</cx:pt>
          <cx:pt idx="18011">1.3999999999999999</cx:pt>
          <cx:pt idx="18012">1.3999999999999999</cx:pt>
          <cx:pt idx="18013">1.3999999999999999</cx:pt>
          <cx:pt idx="18014">1.3999999999999999</cx:pt>
          <cx:pt idx="18015">1.3999999999999999</cx:pt>
          <cx:pt idx="18016">1.3999999999999999</cx:pt>
          <cx:pt idx="18017">1.3999999999999999</cx:pt>
          <cx:pt idx="18018">1.3999999999999999</cx:pt>
          <cx:pt idx="18019">1.3999999999999999</cx:pt>
          <cx:pt idx="18020">1.3999999999999999</cx:pt>
          <cx:pt idx="18021">1.3999999999999999</cx:pt>
          <cx:pt idx="18022">1.3999999999999999</cx:pt>
          <cx:pt idx="18023">1.3999999999999999</cx:pt>
          <cx:pt idx="18024">1.3999999999999999</cx:pt>
          <cx:pt idx="18025">1.3999999999999999</cx:pt>
          <cx:pt idx="18026">1.3999999999999999</cx:pt>
          <cx:pt idx="18027">1.3999999999999999</cx:pt>
          <cx:pt idx="18028">1.3999999999999999</cx:pt>
          <cx:pt idx="18029">1.3999999999999999</cx:pt>
          <cx:pt idx="18030">1.3999999999999999</cx:pt>
          <cx:pt idx="18031">1.3999999999999999</cx:pt>
          <cx:pt idx="18032">1.3999999999999999</cx:pt>
          <cx:pt idx="18033">1.3999999999999999</cx:pt>
          <cx:pt idx="18034">1.3999999999999999</cx:pt>
          <cx:pt idx="18035">1.3999999999999999</cx:pt>
          <cx:pt idx="18036">1.3999999999999999</cx:pt>
          <cx:pt idx="18037">1.3999999999999999</cx:pt>
          <cx:pt idx="18038">1.3999999999999999</cx:pt>
          <cx:pt idx="18039">1.3999999999999999</cx:pt>
          <cx:pt idx="18040">1.3999999999999999</cx:pt>
          <cx:pt idx="18041">1.3999999999999999</cx:pt>
          <cx:pt idx="18042">1.3999999999999999</cx:pt>
          <cx:pt idx="18043">1.3999999999999999</cx:pt>
          <cx:pt idx="18044">1.3999999999999999</cx:pt>
          <cx:pt idx="18045">1.3999999999999999</cx:pt>
          <cx:pt idx="18046">1.3999999999999999</cx:pt>
          <cx:pt idx="18047">1.3999999999999999</cx:pt>
          <cx:pt idx="18048">1.3999999999999999</cx:pt>
          <cx:pt idx="18049">1.3999999999999999</cx:pt>
          <cx:pt idx="18050">1.3999999999999999</cx:pt>
          <cx:pt idx="18051">1.3999999999999999</cx:pt>
          <cx:pt idx="18052">1.3999999999999999</cx:pt>
          <cx:pt idx="18053">1.3999999999999999</cx:pt>
          <cx:pt idx="18054">1.3999999999999999</cx:pt>
          <cx:pt idx="18055">1.3999999999999999</cx:pt>
          <cx:pt idx="18056">1.3999999999999999</cx:pt>
          <cx:pt idx="18057">1.3999999999999999</cx:pt>
          <cx:pt idx="18058">1.3999999999999999</cx:pt>
          <cx:pt idx="18059">1.3999999999999999</cx:pt>
          <cx:pt idx="18060">1.3999999999999999</cx:pt>
          <cx:pt idx="18061">1.3999999999999999</cx:pt>
          <cx:pt idx="18062">1.3999999999999999</cx:pt>
          <cx:pt idx="18063">1.3999999999999999</cx:pt>
          <cx:pt idx="18064">1.3999999999999999</cx:pt>
          <cx:pt idx="18065">1.3999999999999999</cx:pt>
          <cx:pt idx="18066">1.3999999999999999</cx:pt>
          <cx:pt idx="18067">1.3999999999999999</cx:pt>
          <cx:pt idx="18068">1.3999999999999999</cx:pt>
          <cx:pt idx="18069">1.3999999999999999</cx:pt>
          <cx:pt idx="18070">1.3999999999999999</cx:pt>
          <cx:pt idx="18071">1.3999999999999999</cx:pt>
          <cx:pt idx="18072">1.3999999999999999</cx:pt>
          <cx:pt idx="18073">1.3999999999999999</cx:pt>
          <cx:pt idx="18074">1.3999999999999999</cx:pt>
          <cx:pt idx="18075">1.3999999999999999</cx:pt>
          <cx:pt idx="18076">1.3999999999999999</cx:pt>
          <cx:pt idx="18077">1.3999999999999999</cx:pt>
          <cx:pt idx="18078">1.3999999999999999</cx:pt>
          <cx:pt idx="18079">1.3999999999999999</cx:pt>
          <cx:pt idx="18080">1.3999999999999999</cx:pt>
          <cx:pt idx="18081">1.3999999999999999</cx:pt>
          <cx:pt idx="18082">1.3999999999999999</cx:pt>
          <cx:pt idx="18083">1.3999999999999999</cx:pt>
          <cx:pt idx="18084">1.3999999999999999</cx:pt>
          <cx:pt idx="18085">1.3999999999999999</cx:pt>
          <cx:pt idx="18086">1.3999999999999999</cx:pt>
          <cx:pt idx="18087">1.3999999999999999</cx:pt>
          <cx:pt idx="18088">1.3999999999999999</cx:pt>
          <cx:pt idx="18089">1.3999999999999999</cx:pt>
          <cx:pt idx="18090">1.3999999999999999</cx:pt>
          <cx:pt idx="18091">1.3999999999999999</cx:pt>
          <cx:pt idx="18092">1.3999999999999999</cx:pt>
          <cx:pt idx="18093">1.3999999999999999</cx:pt>
          <cx:pt idx="18094">1.3999999999999999</cx:pt>
          <cx:pt idx="18095">1.3999999999999999</cx:pt>
          <cx:pt idx="18096">1.3999999999999999</cx:pt>
          <cx:pt idx="18097">1.3999999999999999</cx:pt>
          <cx:pt idx="18098">1.3999999999999999</cx:pt>
          <cx:pt idx="18099">1.3999999999999999</cx:pt>
          <cx:pt idx="18100">1.3999999999999999</cx:pt>
          <cx:pt idx="18101">1.3999999999999999</cx:pt>
          <cx:pt idx="18102">1.3999999999999999</cx:pt>
          <cx:pt idx="18103">1.3999999999999999</cx:pt>
          <cx:pt idx="18104">1.3999999999999999</cx:pt>
          <cx:pt idx="18105">1.3999999999999999</cx:pt>
          <cx:pt idx="18106">1.3999999999999999</cx:pt>
          <cx:pt idx="18107">1.3999999999999999</cx:pt>
          <cx:pt idx="18108">1.3999999999999999</cx:pt>
          <cx:pt idx="18109">1.3999999999999999</cx:pt>
          <cx:pt idx="18110">1.3999999999999999</cx:pt>
          <cx:pt idx="18111">1.3999999999999999</cx:pt>
          <cx:pt idx="18112">1.3999999999999999</cx:pt>
          <cx:pt idx="18113">1.3999999999999999</cx:pt>
          <cx:pt idx="18114">1.3999999999999999</cx:pt>
          <cx:pt idx="18115">1.3999999999999999</cx:pt>
          <cx:pt idx="18116">1.3999999999999999</cx:pt>
          <cx:pt idx="18117">1.3999999999999999</cx:pt>
          <cx:pt idx="18118">1.3999999999999999</cx:pt>
          <cx:pt idx="18119">1.3999999999999999</cx:pt>
          <cx:pt idx="18120">1.3999999999999999</cx:pt>
          <cx:pt idx="18121">1.3999999999999999</cx:pt>
          <cx:pt idx="18122">1.3999999999999999</cx:pt>
          <cx:pt idx="18123">1.3999999999999999</cx:pt>
          <cx:pt idx="18124">1.3999999999999999</cx:pt>
          <cx:pt idx="18125">1.3999999999999999</cx:pt>
          <cx:pt idx="18126">1.3999999999999999</cx:pt>
          <cx:pt idx="18127">1.3999999999999999</cx:pt>
          <cx:pt idx="18128">1.3999999999999999</cx:pt>
          <cx:pt idx="18129">1.3999999999999999</cx:pt>
          <cx:pt idx="18130">1.3999999999999999</cx:pt>
          <cx:pt idx="18131">1.3999999999999999</cx:pt>
          <cx:pt idx="18132">1.3999999999999999</cx:pt>
          <cx:pt idx="18133">1.3999999999999999</cx:pt>
          <cx:pt idx="18134">1.3999999999999999</cx:pt>
          <cx:pt idx="18135">1.3999999999999999</cx:pt>
          <cx:pt idx="18136">1.3999999999999999</cx:pt>
          <cx:pt idx="18137">1.3999999999999999</cx:pt>
          <cx:pt idx="18138">1.3999999999999999</cx:pt>
          <cx:pt idx="18139">1.3999999999999999</cx:pt>
          <cx:pt idx="18140">1.3999999999999999</cx:pt>
          <cx:pt idx="18141">1.3999999999999999</cx:pt>
          <cx:pt idx="18142">1.3999999999999999</cx:pt>
          <cx:pt idx="18143">1.3999999999999999</cx:pt>
          <cx:pt idx="18144">1.3999999999999999</cx:pt>
          <cx:pt idx="18145">1.3999999999999999</cx:pt>
          <cx:pt idx="18146">1.3999999999999999</cx:pt>
          <cx:pt idx="18147">1.3999999999999999</cx:pt>
          <cx:pt idx="18148">1.3999999999999999</cx:pt>
          <cx:pt idx="18149">1.3999999999999999</cx:pt>
          <cx:pt idx="18150">1.3999999999999999</cx:pt>
          <cx:pt idx="18151">1.3999999999999999</cx:pt>
          <cx:pt idx="18152">1.3999999999999999</cx:pt>
          <cx:pt idx="18153">1.3999999999999999</cx:pt>
          <cx:pt idx="18154">1.3999999999999999</cx:pt>
          <cx:pt idx="18155">1.3999999999999999</cx:pt>
          <cx:pt idx="18156">1.3999999999999999</cx:pt>
          <cx:pt idx="18157">1.3999999999999999</cx:pt>
          <cx:pt idx="18158">1.3999999999999999</cx:pt>
          <cx:pt idx="18159">1.3999999999999999</cx:pt>
          <cx:pt idx="18160">1.3999999999999999</cx:pt>
          <cx:pt idx="18161">1.3999999999999999</cx:pt>
          <cx:pt idx="18162">1.3999999999999999</cx:pt>
          <cx:pt idx="18163">1.3999999999999999</cx:pt>
          <cx:pt idx="18164">1.3999999999999999</cx:pt>
          <cx:pt idx="18165">1.3999999999999999</cx:pt>
          <cx:pt idx="18166">1.3999999999999999</cx:pt>
          <cx:pt idx="18167">1.3999999999999999</cx:pt>
          <cx:pt idx="18168">1.3999999999999999</cx:pt>
          <cx:pt idx="18169">1.3999999999999999</cx:pt>
          <cx:pt idx="18170">1.3999999999999999</cx:pt>
          <cx:pt idx="18171">1.3999999999999999</cx:pt>
          <cx:pt idx="18172">1.3999999999999999</cx:pt>
          <cx:pt idx="18173">1.3999999999999999</cx:pt>
          <cx:pt idx="18174">1.3999999999999999</cx:pt>
          <cx:pt idx="18175">1.3999999999999999</cx:pt>
          <cx:pt idx="18176">1.3999999999999999</cx:pt>
          <cx:pt idx="18177">1.3999999999999999</cx:pt>
          <cx:pt idx="18178">1.3999999999999999</cx:pt>
          <cx:pt idx="18179">1.3999999999999999</cx:pt>
          <cx:pt idx="18180">1.3999999999999999</cx:pt>
          <cx:pt idx="18181">1.3999999999999999</cx:pt>
          <cx:pt idx="18182">1.3999999999999999</cx:pt>
          <cx:pt idx="18183">1.3999999999999999</cx:pt>
          <cx:pt idx="18184">1.3999999999999999</cx:pt>
          <cx:pt idx="18185">1.3999999999999999</cx:pt>
          <cx:pt idx="18186">1.3999999999999999</cx:pt>
          <cx:pt idx="18187">1.3999999999999999</cx:pt>
          <cx:pt idx="18188">1.3999999999999999</cx:pt>
          <cx:pt idx="18189">1.3999999999999999</cx:pt>
          <cx:pt idx="18190">1.3999999999999999</cx:pt>
          <cx:pt idx="18191">1.3999999999999999</cx:pt>
          <cx:pt idx="18192">1.3999999999999999</cx:pt>
          <cx:pt idx="18193">1.3999999999999999</cx:pt>
          <cx:pt idx="18194">1.3999999999999999</cx:pt>
          <cx:pt idx="18195">1.3999999999999999</cx:pt>
          <cx:pt idx="18196">1.3999999999999999</cx:pt>
          <cx:pt idx="18197">1.3999999999999999</cx:pt>
          <cx:pt idx="18198">1.3999999999999999</cx:pt>
          <cx:pt idx="18199">1.3999999999999999</cx:pt>
          <cx:pt idx="18200">1.3999999999999999</cx:pt>
          <cx:pt idx="18201">1.3999999999999999</cx:pt>
          <cx:pt idx="18202">1.3999999999999999</cx:pt>
          <cx:pt idx="18203">1.3999999999999999</cx:pt>
          <cx:pt idx="18204">1.3999999999999999</cx:pt>
          <cx:pt idx="18205">1.3999999999999999</cx:pt>
          <cx:pt idx="18206">1.3999999999999999</cx:pt>
          <cx:pt idx="18207">1.3999999999999999</cx:pt>
          <cx:pt idx="18208">1.3999999999999999</cx:pt>
          <cx:pt idx="18209">1.3999999999999999</cx:pt>
          <cx:pt idx="18210">1.3999999999999999</cx:pt>
          <cx:pt idx="18211">1.3999999999999999</cx:pt>
          <cx:pt idx="18212">1.3999999999999999</cx:pt>
          <cx:pt idx="18213">1.3999999999999999</cx:pt>
          <cx:pt idx="18214">1.3999999999999999</cx:pt>
          <cx:pt idx="18215">1.3999999999999999</cx:pt>
          <cx:pt idx="18216">1.3999999999999999</cx:pt>
          <cx:pt idx="18217">1.3999999999999999</cx:pt>
          <cx:pt idx="18218">1.3999999999999999</cx:pt>
          <cx:pt idx="18219">1.3999999999999999</cx:pt>
          <cx:pt idx="18220">1.3999999999999999</cx:pt>
          <cx:pt idx="18221">1.3999999999999999</cx:pt>
          <cx:pt idx="18222">1.3999999999999999</cx:pt>
          <cx:pt idx="18223">1.3999999999999999</cx:pt>
          <cx:pt idx="18224">1.3999999999999999</cx:pt>
          <cx:pt idx="18225">1.3999999999999999</cx:pt>
          <cx:pt idx="18226">1.3999999999999999</cx:pt>
          <cx:pt idx="18227">1.3999999999999999</cx:pt>
          <cx:pt idx="18228">1.3999999999999999</cx:pt>
          <cx:pt idx="18229">1.3999999999999999</cx:pt>
          <cx:pt idx="18230">1.3999999999999999</cx:pt>
          <cx:pt idx="18231">1.3999999999999999</cx:pt>
          <cx:pt idx="18232">1.3999999999999999</cx:pt>
          <cx:pt idx="18233">1.3999999999999999</cx:pt>
          <cx:pt idx="18234">1.3999999999999999</cx:pt>
          <cx:pt idx="18235">1.3999999999999999</cx:pt>
          <cx:pt idx="18236">1.3999999999999999</cx:pt>
          <cx:pt idx="18237">1.3999999999999999</cx:pt>
          <cx:pt idx="18238">1.3999999999999999</cx:pt>
          <cx:pt idx="18239">1.3999999999999999</cx:pt>
          <cx:pt idx="18240">1.3999999999999999</cx:pt>
          <cx:pt idx="18241">1.3999999999999999</cx:pt>
          <cx:pt idx="18242">1.3999999999999999</cx:pt>
          <cx:pt idx="18243">1.3999999999999999</cx:pt>
          <cx:pt idx="18244">1.3999999999999999</cx:pt>
          <cx:pt idx="18245">1.3999999999999999</cx:pt>
          <cx:pt idx="18246">1.3999999999999999</cx:pt>
          <cx:pt idx="18247">1.3999999999999999</cx:pt>
          <cx:pt idx="18248">1.3999999999999999</cx:pt>
          <cx:pt idx="18249">1.3999999999999999</cx:pt>
          <cx:pt idx="18250">1.3999999999999999</cx:pt>
          <cx:pt idx="18251">1.3999999999999999</cx:pt>
          <cx:pt idx="18252">1.3999999999999999</cx:pt>
          <cx:pt idx="18253">1.3999999999999999</cx:pt>
          <cx:pt idx="18254">1.3999999999999999</cx:pt>
          <cx:pt idx="18255">1.3999999999999999</cx:pt>
          <cx:pt idx="18256">1.3999999999999999</cx:pt>
          <cx:pt idx="18257">1.3999999999999999</cx:pt>
          <cx:pt idx="18258">1.3999999999999999</cx:pt>
          <cx:pt idx="18259">1.3999999999999999</cx:pt>
          <cx:pt idx="18260">1.3999999999999999</cx:pt>
          <cx:pt idx="18261">1.3999999999999999</cx:pt>
          <cx:pt idx="18262">1.3999999999999999</cx:pt>
          <cx:pt idx="18263">1.3999999999999999</cx:pt>
          <cx:pt idx="18264">1.3999999999999999</cx:pt>
          <cx:pt idx="18265">1.3999999999999999</cx:pt>
          <cx:pt idx="18266">1.3999999999999999</cx:pt>
          <cx:pt idx="18267">1.3999999999999999</cx:pt>
          <cx:pt idx="18268">1.3999999999999999</cx:pt>
          <cx:pt idx="18269">1.3999999999999999</cx:pt>
          <cx:pt idx="18270">1.3999999999999999</cx:pt>
          <cx:pt idx="18271">1.3999999999999999</cx:pt>
          <cx:pt idx="18272">1.3999999999999999</cx:pt>
          <cx:pt idx="18273">1.3999999999999999</cx:pt>
          <cx:pt idx="18274">1.3999999999999999</cx:pt>
          <cx:pt idx="18275">1.3999999999999999</cx:pt>
          <cx:pt idx="18276">1.3999999999999999</cx:pt>
          <cx:pt idx="18277">1.3999999999999999</cx:pt>
          <cx:pt idx="18278">1.3999999999999999</cx:pt>
          <cx:pt idx="18279">1.3999999999999999</cx:pt>
          <cx:pt idx="18280">1.3999999999999999</cx:pt>
          <cx:pt idx="18281">1.3999999999999999</cx:pt>
          <cx:pt idx="18282">1.3999999999999999</cx:pt>
          <cx:pt idx="18283">1.3999999999999999</cx:pt>
          <cx:pt idx="18284">1.3999999999999999</cx:pt>
          <cx:pt idx="18285">1.3999999999999999</cx:pt>
          <cx:pt idx="18286">1.3999999999999999</cx:pt>
          <cx:pt idx="18287">1.3999999999999999</cx:pt>
          <cx:pt idx="18288">1.3999999999999999</cx:pt>
          <cx:pt idx="18289">1.3999999999999999</cx:pt>
          <cx:pt idx="18290">1.3999999999999999</cx:pt>
          <cx:pt idx="18291">1.3999999999999999</cx:pt>
          <cx:pt idx="18292">1.3999999999999999</cx:pt>
          <cx:pt idx="18293">1.3999999999999999</cx:pt>
          <cx:pt idx="18294">1.3999999999999999</cx:pt>
          <cx:pt idx="18295">1.3999999999999999</cx:pt>
          <cx:pt idx="18296">1.3999999999999999</cx:pt>
          <cx:pt idx="18297">1.3999999999999999</cx:pt>
          <cx:pt idx="18298">1.3999999999999999</cx:pt>
          <cx:pt idx="18299">1.3999999999999999</cx:pt>
          <cx:pt idx="18300">1.3999999999999999</cx:pt>
          <cx:pt idx="18301">1.3999999999999999</cx:pt>
          <cx:pt idx="18302">1.3999999999999999</cx:pt>
          <cx:pt idx="18303">1.3999999999999999</cx:pt>
          <cx:pt idx="18304">1.3999999999999999</cx:pt>
          <cx:pt idx="18305">1.3999999999999999</cx:pt>
          <cx:pt idx="18306">1.3999999999999999</cx:pt>
          <cx:pt idx="18307">1.3999999999999999</cx:pt>
          <cx:pt idx="18308">1.3999999999999999</cx:pt>
          <cx:pt idx="18309">1.3999999999999999</cx:pt>
          <cx:pt idx="18310">1.3999999999999999</cx:pt>
          <cx:pt idx="18311">1.3999999999999999</cx:pt>
          <cx:pt idx="18312">1.3999999999999999</cx:pt>
          <cx:pt idx="18313">1.3999999999999999</cx:pt>
          <cx:pt idx="18314">1.3999999999999999</cx:pt>
          <cx:pt idx="18315">1.3999999999999999</cx:pt>
          <cx:pt idx="18316">1.3999999999999999</cx:pt>
          <cx:pt idx="18317">1.3999999999999999</cx:pt>
          <cx:pt idx="18318">1.3999999999999999</cx:pt>
          <cx:pt idx="18319">1.3999999999999999</cx:pt>
          <cx:pt idx="18320">1.3999999999999999</cx:pt>
          <cx:pt idx="18321">1.3999999999999999</cx:pt>
          <cx:pt idx="18322">1.3999999999999999</cx:pt>
          <cx:pt idx="18323">1.3999999999999999</cx:pt>
          <cx:pt idx="18324">1.3999999999999999</cx:pt>
          <cx:pt idx="18325">1.3999999999999999</cx:pt>
          <cx:pt idx="18326">1.3999999999999999</cx:pt>
          <cx:pt idx="18327">1.3999999999999999</cx:pt>
          <cx:pt idx="18328">1.3999999999999999</cx:pt>
          <cx:pt idx="18329">1.3999999999999999</cx:pt>
          <cx:pt idx="18330">1.3999999999999999</cx:pt>
          <cx:pt idx="18331">1.3999999999999999</cx:pt>
          <cx:pt idx="18332">1.3999999999999999</cx:pt>
          <cx:pt idx="18333">1.3999999999999999</cx:pt>
          <cx:pt idx="18334">1.3999999999999999</cx:pt>
          <cx:pt idx="18335">1.3999999999999999</cx:pt>
          <cx:pt idx="18336">1.3999999999999999</cx:pt>
          <cx:pt idx="18337">1.3999999999999999</cx:pt>
          <cx:pt idx="18338">1.3999999999999999</cx:pt>
          <cx:pt idx="18339">1.3999999999999999</cx:pt>
          <cx:pt idx="18340">1.3999999999999999</cx:pt>
          <cx:pt idx="18341">1.3999999999999999</cx:pt>
          <cx:pt idx="18342">1.3999999999999999</cx:pt>
          <cx:pt idx="18343">1.3999999999999999</cx:pt>
          <cx:pt idx="18344">1.3999999999999999</cx:pt>
          <cx:pt idx="18345">1.3999999999999999</cx:pt>
          <cx:pt idx="18346">1.3999999999999999</cx:pt>
          <cx:pt idx="18347">1.3999999999999999</cx:pt>
          <cx:pt idx="18348">1.3999999999999999</cx:pt>
          <cx:pt idx="18349">1.3999999999999999</cx:pt>
          <cx:pt idx="18350">1.3999999999999999</cx:pt>
          <cx:pt idx="18351">1.3999999999999999</cx:pt>
          <cx:pt idx="18352">1.3999999999999999</cx:pt>
          <cx:pt idx="18353">1.3999999999999999</cx:pt>
          <cx:pt idx="18354">1.3999999999999999</cx:pt>
          <cx:pt idx="18355">1.3999999999999999</cx:pt>
          <cx:pt idx="18356">1.3999999999999999</cx:pt>
          <cx:pt idx="18357">1.3999999999999999</cx:pt>
          <cx:pt idx="18358">1.3999999999999999</cx:pt>
          <cx:pt idx="18359">1.3999999999999999</cx:pt>
          <cx:pt idx="18360">1.3999999999999999</cx:pt>
          <cx:pt idx="18361">1.3999999999999999</cx:pt>
          <cx:pt idx="18362">1.3999999999999999</cx:pt>
          <cx:pt idx="18363">1.3999999999999999</cx:pt>
          <cx:pt idx="18364">1.3999999999999999</cx:pt>
          <cx:pt idx="18365">1.3999999999999999</cx:pt>
          <cx:pt idx="18366">1.3999999999999999</cx:pt>
          <cx:pt idx="18367">1.3999999999999999</cx:pt>
          <cx:pt idx="18368">1.3999999999999999</cx:pt>
          <cx:pt idx="18369">1.3999999999999999</cx:pt>
          <cx:pt idx="18370">1.3999999999999999</cx:pt>
          <cx:pt idx="18371">1.3999999999999999</cx:pt>
          <cx:pt idx="18372">1.3999999999999999</cx:pt>
          <cx:pt idx="18373">1.3999999999999999</cx:pt>
          <cx:pt idx="18374">1.3999999999999999</cx:pt>
          <cx:pt idx="18375">1.3999999999999999</cx:pt>
          <cx:pt idx="18376">1.3999999999999999</cx:pt>
          <cx:pt idx="18377">1.3999999999999999</cx:pt>
          <cx:pt idx="18378">1.3999999999999999</cx:pt>
          <cx:pt idx="18379">1.3999999999999999</cx:pt>
          <cx:pt idx="18380">1.3999999999999999</cx:pt>
          <cx:pt idx="18381">1.3999999999999999</cx:pt>
          <cx:pt idx="18382">1.3999999999999999</cx:pt>
          <cx:pt idx="18383">1.3999999999999999</cx:pt>
          <cx:pt idx="18384">1.3999999999999999</cx:pt>
          <cx:pt idx="18385">1.3999999999999999</cx:pt>
          <cx:pt idx="18386">1.3999999999999999</cx:pt>
          <cx:pt idx="18387">1.3999999999999999</cx:pt>
          <cx:pt idx="18388">1.3999999999999999</cx:pt>
          <cx:pt idx="18389">1.3999999999999999</cx:pt>
          <cx:pt idx="18390">1.3999999999999999</cx:pt>
          <cx:pt idx="18391">1.3999999999999999</cx:pt>
          <cx:pt idx="18392">1.3999999999999999</cx:pt>
          <cx:pt idx="18393">1.3999999999999999</cx:pt>
          <cx:pt idx="18394">1.3999999999999999</cx:pt>
          <cx:pt idx="18395">1.3999999999999999</cx:pt>
          <cx:pt idx="18396">1.3999999999999999</cx:pt>
          <cx:pt idx="18397">1.3999999999999999</cx:pt>
          <cx:pt idx="18398">1.3999999999999999</cx:pt>
          <cx:pt idx="18399">1.3999999999999999</cx:pt>
          <cx:pt idx="18400">1.3999999999999999</cx:pt>
          <cx:pt idx="18401">1.3999999999999999</cx:pt>
          <cx:pt idx="18402">1.3999999999999999</cx:pt>
          <cx:pt idx="18403">1.3999999999999999</cx:pt>
          <cx:pt idx="18404">1.3999999999999999</cx:pt>
          <cx:pt idx="18405">1.3999999999999999</cx:pt>
          <cx:pt idx="18406">1.3999999999999999</cx:pt>
          <cx:pt idx="18407">1.3999999999999999</cx:pt>
          <cx:pt idx="18408">1.3999999999999999</cx:pt>
          <cx:pt idx="18409">1.3999999999999999</cx:pt>
          <cx:pt idx="18410">1.3999999999999999</cx:pt>
          <cx:pt idx="18411">1.3999999999999999</cx:pt>
          <cx:pt idx="18412">1.3999999999999999</cx:pt>
          <cx:pt idx="18413">1.3999999999999999</cx:pt>
          <cx:pt idx="18414">1.3999999999999999</cx:pt>
          <cx:pt idx="18415">1.3999999999999999</cx:pt>
          <cx:pt idx="18416">1.3999999999999999</cx:pt>
          <cx:pt idx="18417">1.3999999999999999</cx:pt>
          <cx:pt idx="18418">1.3999999999999999</cx:pt>
          <cx:pt idx="18419">1.3999999999999999</cx:pt>
          <cx:pt idx="18420">1.3999999999999999</cx:pt>
          <cx:pt idx="18421">1.3999999999999999</cx:pt>
          <cx:pt idx="18422">1.3999999999999999</cx:pt>
          <cx:pt idx="18423">1.3999999999999999</cx:pt>
          <cx:pt idx="18424">1.3999999999999999</cx:pt>
          <cx:pt idx="18425">1.3999999999999999</cx:pt>
          <cx:pt idx="18426">1.3999999999999999</cx:pt>
          <cx:pt idx="18427">1.3999999999999999</cx:pt>
          <cx:pt idx="18428">1.3999999999999999</cx:pt>
          <cx:pt idx="18429">1.3999999999999999</cx:pt>
          <cx:pt idx="18430">1.3999999999999999</cx:pt>
          <cx:pt idx="18431">1.3999999999999999</cx:pt>
          <cx:pt idx="18432">1.3999999999999999</cx:pt>
          <cx:pt idx="18433">1.3999999999999999</cx:pt>
          <cx:pt idx="18434">1.3999999999999999</cx:pt>
          <cx:pt idx="18435">1.3999999999999999</cx:pt>
          <cx:pt idx="18436">1.3999999999999999</cx:pt>
          <cx:pt idx="18437">1.3999999999999999</cx:pt>
          <cx:pt idx="18438">1.3999999999999999</cx:pt>
          <cx:pt idx="18439">1.3999999999999999</cx:pt>
          <cx:pt idx="18440">1.3999999999999999</cx:pt>
          <cx:pt idx="18441">1.3999999999999999</cx:pt>
          <cx:pt idx="18442">1.3999999999999999</cx:pt>
          <cx:pt idx="18443">1.3999999999999999</cx:pt>
          <cx:pt idx="18444">1.3999999999999999</cx:pt>
          <cx:pt idx="18445">1.3999999999999999</cx:pt>
          <cx:pt idx="18446">1.3999999999999999</cx:pt>
          <cx:pt idx="18447">1.3999999999999999</cx:pt>
          <cx:pt idx="18448">1.3999999999999999</cx:pt>
          <cx:pt idx="18449">1.3999999999999999</cx:pt>
          <cx:pt idx="18450">1.3999999999999999</cx:pt>
          <cx:pt idx="18451">1.3999999999999999</cx:pt>
          <cx:pt idx="18452">1.3999999999999999</cx:pt>
          <cx:pt idx="18453">1.3999999999999999</cx:pt>
          <cx:pt idx="18454">1.3999999999999999</cx:pt>
          <cx:pt idx="18455">1.3999999999999999</cx:pt>
          <cx:pt idx="18456">1.3999999999999999</cx:pt>
          <cx:pt idx="18457">1.3999999999999999</cx:pt>
          <cx:pt idx="18458">1.3999999999999999</cx:pt>
          <cx:pt idx="18459">1.3999999999999999</cx:pt>
          <cx:pt idx="18460">1.3999999999999999</cx:pt>
          <cx:pt idx="18461">1.3999999999999999</cx:pt>
          <cx:pt idx="18462">1.3999999999999999</cx:pt>
          <cx:pt idx="18463">1.3999999999999999</cx:pt>
          <cx:pt idx="18464">1.3999999999999999</cx:pt>
          <cx:pt idx="18465">1.3999999999999999</cx:pt>
          <cx:pt idx="18466">1.3999999999999999</cx:pt>
          <cx:pt idx="18467">1.3999999999999999</cx:pt>
          <cx:pt idx="18468">1.3999999999999999</cx:pt>
          <cx:pt idx="18469">1.3999999999999999</cx:pt>
          <cx:pt idx="18470">1.3999999999999999</cx:pt>
          <cx:pt idx="18471">1.3999999999999999</cx:pt>
          <cx:pt idx="18472">1.3999999999999999</cx:pt>
          <cx:pt idx="18473">1.3999999999999999</cx:pt>
          <cx:pt idx="18474">1.3999999999999999</cx:pt>
          <cx:pt idx="18475">1.3999999999999999</cx:pt>
          <cx:pt idx="18476">1.3999999999999999</cx:pt>
          <cx:pt idx="18477">1.3999999999999999</cx:pt>
          <cx:pt idx="18478">1.3999999999999999</cx:pt>
          <cx:pt idx="18479">1.3999999999999999</cx:pt>
          <cx:pt idx="18480">1.3999999999999999</cx:pt>
          <cx:pt idx="18481">1.3999999999999999</cx:pt>
          <cx:pt idx="18482">1.3999999999999999</cx:pt>
          <cx:pt idx="18483">1.3999999999999999</cx:pt>
          <cx:pt idx="18484">1.3999999999999999</cx:pt>
          <cx:pt idx="18485">1.3999999999999999</cx:pt>
          <cx:pt idx="18486">1.3999999999999999</cx:pt>
          <cx:pt idx="18487">1.3999999999999999</cx:pt>
          <cx:pt idx="18488">1.3999999999999999</cx:pt>
          <cx:pt idx="18489">1.3999999999999999</cx:pt>
          <cx:pt idx="18490">1.3999999999999999</cx:pt>
          <cx:pt idx="18491">1.3999999999999999</cx:pt>
          <cx:pt idx="18492">1.3999999999999999</cx:pt>
          <cx:pt idx="18493">1.3999999999999999</cx:pt>
          <cx:pt idx="18494">1.3999999999999999</cx:pt>
          <cx:pt idx="18495">1.3999999999999999</cx:pt>
          <cx:pt idx="18496">1.3999999999999999</cx:pt>
          <cx:pt idx="18497">1.3999999999999999</cx:pt>
          <cx:pt idx="18498">1.3999999999999999</cx:pt>
          <cx:pt idx="18499">1.3999999999999999</cx:pt>
          <cx:pt idx="18500">1.3999999999999999</cx:pt>
          <cx:pt idx="18501">1.3999999999999999</cx:pt>
          <cx:pt idx="18502">1.3999999999999999</cx:pt>
          <cx:pt idx="18503">1.3999999999999999</cx:pt>
          <cx:pt idx="18504">1.3999999999999999</cx:pt>
          <cx:pt idx="18505">1.3999999999999999</cx:pt>
          <cx:pt idx="18506">1.3999999999999999</cx:pt>
          <cx:pt idx="18507">1.3999999999999999</cx:pt>
          <cx:pt idx="18508">1.3999999999999999</cx:pt>
          <cx:pt idx="18509">1.3999999999999999</cx:pt>
          <cx:pt idx="18510">1.3999999999999999</cx:pt>
          <cx:pt idx="18511">1.3999999999999999</cx:pt>
          <cx:pt idx="18512">1.3999999999999999</cx:pt>
          <cx:pt idx="18513">1.3999999999999999</cx:pt>
          <cx:pt idx="18514">1.3999999999999999</cx:pt>
          <cx:pt idx="18515">1.3999999999999999</cx:pt>
          <cx:pt idx="18516">1.3999999999999999</cx:pt>
          <cx:pt idx="18517">1.3999999999999999</cx:pt>
          <cx:pt idx="18518">1.3999999999999999</cx:pt>
          <cx:pt idx="18519">1.3999999999999999</cx:pt>
          <cx:pt idx="18520">1.3999999999999999</cx:pt>
          <cx:pt idx="18521">1.3999999999999999</cx:pt>
          <cx:pt idx="18522">1.3999999999999999</cx:pt>
          <cx:pt idx="18523">1.3999999999999999</cx:pt>
          <cx:pt idx="18524">1.3999999999999999</cx:pt>
          <cx:pt idx="18525">1.3999999999999999</cx:pt>
          <cx:pt idx="18526">1.3999999999999999</cx:pt>
          <cx:pt idx="18527">1.3999999999999999</cx:pt>
          <cx:pt idx="18528">1.3999999999999999</cx:pt>
          <cx:pt idx="18529">1.3999999999999999</cx:pt>
          <cx:pt idx="18530">1.3999999999999999</cx:pt>
          <cx:pt idx="18531">1.3999999999999999</cx:pt>
          <cx:pt idx="18532">1.3999999999999999</cx:pt>
          <cx:pt idx="18533">1.3999999999999999</cx:pt>
          <cx:pt idx="18534">1.3999999999999999</cx:pt>
          <cx:pt idx="18535">1.3999999999999999</cx:pt>
          <cx:pt idx="18536">1.3999999999999999</cx:pt>
          <cx:pt idx="18537">1.3999999999999999</cx:pt>
          <cx:pt idx="18538">1.3999999999999999</cx:pt>
          <cx:pt idx="18539">1.3999999999999999</cx:pt>
          <cx:pt idx="18540">1.3999999999999999</cx:pt>
          <cx:pt idx="18541">1.3999999999999999</cx:pt>
          <cx:pt idx="18542">1.3999999999999999</cx:pt>
          <cx:pt idx="18543">1.3999999999999999</cx:pt>
          <cx:pt idx="18544">1.3999999999999999</cx:pt>
          <cx:pt idx="18545">1.3999999999999999</cx:pt>
          <cx:pt idx="18546">1.3999999999999999</cx:pt>
          <cx:pt idx="18547">1.3999999999999999</cx:pt>
          <cx:pt idx="18548">1.3999999999999999</cx:pt>
          <cx:pt idx="18549">1.3999999999999999</cx:pt>
          <cx:pt idx="18550">1.3999999999999999</cx:pt>
          <cx:pt idx="18551">1.3999999999999999</cx:pt>
          <cx:pt idx="18552">1.3999999999999999</cx:pt>
          <cx:pt idx="18553">1.3999999999999999</cx:pt>
          <cx:pt idx="18554">1.3999999999999999</cx:pt>
          <cx:pt idx="18555">1.3999999999999999</cx:pt>
          <cx:pt idx="18556">1.3999999999999999</cx:pt>
          <cx:pt idx="18557">1.3999999999999999</cx:pt>
          <cx:pt idx="18558">1.3999999999999999</cx:pt>
          <cx:pt idx="18559">1.3999999999999999</cx:pt>
          <cx:pt idx="18560">1.3999999999999999</cx:pt>
          <cx:pt idx="18561">1.3999999999999999</cx:pt>
          <cx:pt idx="18562">1.3999999999999999</cx:pt>
          <cx:pt idx="18563">1.3999999999999999</cx:pt>
          <cx:pt idx="18564">1.3999999999999999</cx:pt>
          <cx:pt idx="18565">1.3999999999999999</cx:pt>
          <cx:pt idx="18566">1.3999999999999999</cx:pt>
          <cx:pt idx="18567">1.3999999999999999</cx:pt>
          <cx:pt idx="18568">1.3999999999999999</cx:pt>
          <cx:pt idx="18569">1.3999999999999999</cx:pt>
          <cx:pt idx="18570">1.3999999999999999</cx:pt>
          <cx:pt idx="18571">1.3999999999999999</cx:pt>
          <cx:pt idx="18572">1.3999999999999999</cx:pt>
          <cx:pt idx="18573">1.3999999999999999</cx:pt>
          <cx:pt idx="18574">1.3999999999999999</cx:pt>
          <cx:pt idx="18575">1.3999999999999999</cx:pt>
          <cx:pt idx="18576">1.3999999999999999</cx:pt>
          <cx:pt idx="18577">1.3999999999999999</cx:pt>
          <cx:pt idx="18578">1.3999999999999999</cx:pt>
          <cx:pt idx="18579">1.3999999999999999</cx:pt>
          <cx:pt idx="18580">1.3999999999999999</cx:pt>
          <cx:pt idx="18581">1.3999999999999999</cx:pt>
          <cx:pt idx="18582">1.3999999999999999</cx:pt>
          <cx:pt idx="18583">1.3999999999999999</cx:pt>
          <cx:pt idx="18584">1.3999999999999999</cx:pt>
          <cx:pt idx="18585">1.3999999999999999</cx:pt>
          <cx:pt idx="18586">1.3999999999999999</cx:pt>
          <cx:pt idx="18587">1.3999999999999999</cx:pt>
          <cx:pt idx="18588">1.3999999999999999</cx:pt>
          <cx:pt idx="18589">1.3999999999999999</cx:pt>
          <cx:pt idx="18590">1.3999999999999999</cx:pt>
          <cx:pt idx="18591">1.3999999999999999</cx:pt>
          <cx:pt idx="18592">1.3999999999999999</cx:pt>
          <cx:pt idx="18593">1.3999999999999999</cx:pt>
          <cx:pt idx="18594">1.3999999999999999</cx:pt>
          <cx:pt idx="18595">1.3999999999999999</cx:pt>
          <cx:pt idx="18596">1.3999999999999999</cx:pt>
          <cx:pt idx="18597">1.3999999999999999</cx:pt>
          <cx:pt idx="18598">1.3999999999999999</cx:pt>
          <cx:pt idx="18599">1.3999999999999999</cx:pt>
          <cx:pt idx="18600">1.3999999999999999</cx:pt>
          <cx:pt idx="18601">1.3999999999999999</cx:pt>
          <cx:pt idx="18602">1.3999999999999999</cx:pt>
          <cx:pt idx="18603">1.3999999999999999</cx:pt>
          <cx:pt idx="18604">1.3999999999999999</cx:pt>
          <cx:pt idx="18605">1.3999999999999999</cx:pt>
          <cx:pt idx="18606">1.3999999999999999</cx:pt>
          <cx:pt idx="18607">1.3999999999999999</cx:pt>
          <cx:pt idx="18608">1.3999999999999999</cx:pt>
          <cx:pt idx="18609">1.3999999999999999</cx:pt>
          <cx:pt idx="18610">1.3999999999999999</cx:pt>
          <cx:pt idx="18611">1.3999999999999999</cx:pt>
          <cx:pt idx="18612">1.3999999999999999</cx:pt>
          <cx:pt idx="18613">1.3999999999999999</cx:pt>
          <cx:pt idx="18614">1.3999999999999999</cx:pt>
          <cx:pt idx="18615">1.3999999999999999</cx:pt>
          <cx:pt idx="18616">1.3999999999999999</cx:pt>
          <cx:pt idx="18617">1.3999999999999999</cx:pt>
          <cx:pt idx="18618">1.3999999999999999</cx:pt>
          <cx:pt idx="18619">1.3999999999999999</cx:pt>
          <cx:pt idx="18620">1.3999999999999999</cx:pt>
          <cx:pt idx="18621">1.3999999999999999</cx:pt>
          <cx:pt idx="18622">1.3999999999999999</cx:pt>
          <cx:pt idx="18623">1.3999999999999999</cx:pt>
          <cx:pt idx="18624">1.3999999999999999</cx:pt>
          <cx:pt idx="18625">1.3999999999999999</cx:pt>
          <cx:pt idx="18626">1.3999999999999999</cx:pt>
          <cx:pt idx="18627">1.3999999999999999</cx:pt>
          <cx:pt idx="18628">1.3999999999999999</cx:pt>
          <cx:pt idx="18629">1.3999999999999999</cx:pt>
          <cx:pt idx="18630">1.3999999999999999</cx:pt>
          <cx:pt idx="18631">1.3999999999999999</cx:pt>
          <cx:pt idx="18632">1.3999999999999999</cx:pt>
          <cx:pt idx="18633">1.3999999999999999</cx:pt>
          <cx:pt idx="18634">1.3999999999999999</cx:pt>
          <cx:pt idx="18635">1.3999999999999999</cx:pt>
          <cx:pt idx="18636">1.3999999999999999</cx:pt>
          <cx:pt idx="18637">1.3999999999999999</cx:pt>
          <cx:pt idx="18638">1.3999999999999999</cx:pt>
          <cx:pt idx="18639">1.3999999999999999</cx:pt>
          <cx:pt idx="18640">1.3999999999999999</cx:pt>
          <cx:pt idx="18641">1.3999999999999999</cx:pt>
          <cx:pt idx="18642">1.3999999999999999</cx:pt>
          <cx:pt idx="18643">1.3999999999999999</cx:pt>
          <cx:pt idx="18644">1.3999999999999999</cx:pt>
          <cx:pt idx="18645">1.3999999999999999</cx:pt>
          <cx:pt idx="18646">1.3999999999999999</cx:pt>
          <cx:pt idx="18647">1.3999999999999999</cx:pt>
          <cx:pt idx="18648">1.3999999999999999</cx:pt>
          <cx:pt idx="18649">1.3999999999999999</cx:pt>
          <cx:pt idx="18650">1.3999999999999999</cx:pt>
          <cx:pt idx="18651">1.3999999999999999</cx:pt>
          <cx:pt idx="18652">1.3999999999999999</cx:pt>
          <cx:pt idx="18653">1.3999999999999999</cx:pt>
          <cx:pt idx="18654">1.3999999999999999</cx:pt>
          <cx:pt idx="18655">1.3999999999999999</cx:pt>
          <cx:pt idx="18656">1.3999999999999999</cx:pt>
          <cx:pt idx="18657">1.3999999999999999</cx:pt>
          <cx:pt idx="18658">1.3999999999999999</cx:pt>
          <cx:pt idx="18659">1.3999999999999999</cx:pt>
          <cx:pt idx="18660">1.3999999999999999</cx:pt>
          <cx:pt idx="18661">1.3999999999999999</cx:pt>
          <cx:pt idx="18662">1.3999999999999999</cx:pt>
          <cx:pt idx="18663">1.3999999999999999</cx:pt>
          <cx:pt idx="18664">1.3999999999999999</cx:pt>
          <cx:pt idx="18665">1.3999999999999999</cx:pt>
          <cx:pt idx="18666">1.3999999999999999</cx:pt>
          <cx:pt idx="18667">1.3999999999999999</cx:pt>
          <cx:pt idx="18668">1.3999999999999999</cx:pt>
          <cx:pt idx="18669">1.3999999999999999</cx:pt>
          <cx:pt idx="18670">1.3999999999999999</cx:pt>
          <cx:pt idx="18671">1.3999999999999999</cx:pt>
          <cx:pt idx="18672">1.3999999999999999</cx:pt>
          <cx:pt idx="18673">1.3999999999999999</cx:pt>
          <cx:pt idx="18674">1.3999999999999999</cx:pt>
          <cx:pt idx="18675">1.3999999999999999</cx:pt>
          <cx:pt idx="18676">1.3999999999999999</cx:pt>
          <cx:pt idx="18677">1.3999999999999999</cx:pt>
          <cx:pt idx="18678">1.3999999999999999</cx:pt>
          <cx:pt idx="18679">1.3999999999999999</cx:pt>
          <cx:pt idx="18680">1.3999999999999999</cx:pt>
          <cx:pt idx="18681">1.3999999999999999</cx:pt>
          <cx:pt idx="18682">1.3999999999999999</cx:pt>
          <cx:pt idx="18683">1.3999999999999999</cx:pt>
          <cx:pt idx="18684">1.3999999999999999</cx:pt>
          <cx:pt idx="18685">1.3999999999999999</cx:pt>
          <cx:pt idx="18686">1.3999999999999999</cx:pt>
          <cx:pt idx="18687">1.3999999999999999</cx:pt>
          <cx:pt idx="18688">1.3999999999999999</cx:pt>
          <cx:pt idx="18689">1.3999999999999999</cx:pt>
          <cx:pt idx="18690">1.3999999999999999</cx:pt>
          <cx:pt idx="18691">1.3999999999999999</cx:pt>
          <cx:pt idx="18692">1.3999999999999999</cx:pt>
          <cx:pt idx="18693">1.3999999999999999</cx:pt>
          <cx:pt idx="18694">1.3999999999999999</cx:pt>
          <cx:pt idx="18695">1.3999999999999999</cx:pt>
          <cx:pt idx="18696">1.3999999999999999</cx:pt>
          <cx:pt idx="18697">1.3999999999999999</cx:pt>
          <cx:pt idx="18698">1.3999999999999999</cx:pt>
          <cx:pt idx="18699">1.3999999999999999</cx:pt>
          <cx:pt idx="18700">1.3999999999999999</cx:pt>
          <cx:pt idx="18701">1.3999999999999999</cx:pt>
          <cx:pt idx="18702">1.3999999999999999</cx:pt>
          <cx:pt idx="18703">1.3999999999999999</cx:pt>
          <cx:pt idx="18704">1.3999999999999999</cx:pt>
          <cx:pt idx="18705">1.3999999999999999</cx:pt>
          <cx:pt idx="18706">1.3999999999999999</cx:pt>
          <cx:pt idx="18707">1.3999999999999999</cx:pt>
          <cx:pt idx="18708">1.3999999999999999</cx:pt>
          <cx:pt idx="18709">1.3999999999999999</cx:pt>
          <cx:pt idx="18710">1.3999999999999999</cx:pt>
          <cx:pt idx="18711">1.3999999999999999</cx:pt>
          <cx:pt idx="18712">1.3999999999999999</cx:pt>
          <cx:pt idx="18713">1.3999999999999999</cx:pt>
          <cx:pt idx="18714">1.3999999999999999</cx:pt>
          <cx:pt idx="18715">1.3999999999999999</cx:pt>
          <cx:pt idx="18716">1.3999999999999999</cx:pt>
          <cx:pt idx="18717">1.3999999999999999</cx:pt>
          <cx:pt idx="18718">1.3999999999999999</cx:pt>
          <cx:pt idx="18719">1.3999999999999999</cx:pt>
          <cx:pt idx="18720">1.3999999999999999</cx:pt>
          <cx:pt idx="18721">1.3999999999999999</cx:pt>
          <cx:pt idx="18722">1.3999999999999999</cx:pt>
          <cx:pt idx="18723">1.3999999999999999</cx:pt>
          <cx:pt idx="18724">1.3999999999999999</cx:pt>
          <cx:pt idx="18725">1.3999999999999999</cx:pt>
          <cx:pt idx="18726">1.3999999999999999</cx:pt>
          <cx:pt idx="18727">1.3999999999999999</cx:pt>
          <cx:pt idx="18728">1.3999999999999999</cx:pt>
          <cx:pt idx="18729">1.3999999999999999</cx:pt>
          <cx:pt idx="18730">1.3999999999999999</cx:pt>
          <cx:pt idx="18731">1.3999999999999999</cx:pt>
          <cx:pt idx="18732">1.3999999999999999</cx:pt>
          <cx:pt idx="18733">1.3999999999999999</cx:pt>
          <cx:pt idx="18734">1.3999999999999999</cx:pt>
          <cx:pt idx="18735">1.3999999999999999</cx:pt>
          <cx:pt idx="18736">1.3999999999999999</cx:pt>
          <cx:pt idx="18737">1.3999999999999999</cx:pt>
          <cx:pt idx="18738">1.3999999999999999</cx:pt>
          <cx:pt idx="18739">1.3999999999999999</cx:pt>
          <cx:pt idx="18740">1.3999999999999999</cx:pt>
          <cx:pt idx="18741">1.3999999999999999</cx:pt>
          <cx:pt idx="18742">1.3999999999999999</cx:pt>
          <cx:pt idx="18743">1.3999999999999999</cx:pt>
          <cx:pt idx="18744">1.3999999999999999</cx:pt>
          <cx:pt idx="18745">1.3999999999999999</cx:pt>
          <cx:pt idx="18746">1.3999999999999999</cx:pt>
          <cx:pt idx="18747">1.3999999999999999</cx:pt>
          <cx:pt idx="18748">1.3999999999999999</cx:pt>
          <cx:pt idx="18749">1.3999999999999999</cx:pt>
          <cx:pt idx="18750">1.3999999999999999</cx:pt>
          <cx:pt idx="18751">1.3999999999999999</cx:pt>
          <cx:pt idx="18752">1.3999999999999999</cx:pt>
          <cx:pt idx="18753">1.3999999999999999</cx:pt>
          <cx:pt idx="18754">1.3999999999999999</cx:pt>
          <cx:pt idx="18755">1.3999999999999999</cx:pt>
          <cx:pt idx="18756">1.3999999999999999</cx:pt>
          <cx:pt idx="18757">1.3999999999999999</cx:pt>
          <cx:pt idx="18758">1.3999999999999999</cx:pt>
          <cx:pt idx="18759">1.3999999999999999</cx:pt>
          <cx:pt idx="18760">1.3999999999999999</cx:pt>
          <cx:pt idx="18761">1.3999999999999999</cx:pt>
          <cx:pt idx="18762">1.3999999999999999</cx:pt>
          <cx:pt idx="18763">1.3999999999999999</cx:pt>
          <cx:pt idx="18764">1.3999999999999999</cx:pt>
          <cx:pt idx="18765">1.3999999999999999</cx:pt>
          <cx:pt idx="18766">1.3999999999999999</cx:pt>
          <cx:pt idx="18767">1.3999999999999999</cx:pt>
          <cx:pt idx="18768">1.3999999999999999</cx:pt>
          <cx:pt idx="18769">1.3999999999999999</cx:pt>
          <cx:pt idx="18770">1.3999999999999999</cx:pt>
          <cx:pt idx="18771">1.3999999999999999</cx:pt>
          <cx:pt idx="18772">1.3999999999999999</cx:pt>
          <cx:pt idx="18773">1.3999999999999999</cx:pt>
          <cx:pt idx="18774">1.3999999999999999</cx:pt>
          <cx:pt idx="18775">1.3999999999999999</cx:pt>
          <cx:pt idx="18776">1.3999999999999999</cx:pt>
          <cx:pt idx="18777">1.3999999999999999</cx:pt>
          <cx:pt idx="18778">1.3999999999999999</cx:pt>
          <cx:pt idx="18779">1.3999999999999999</cx:pt>
          <cx:pt idx="18780">1.3999999999999999</cx:pt>
          <cx:pt idx="18781">1.3999999999999999</cx:pt>
          <cx:pt idx="18782">1.3999999999999999</cx:pt>
          <cx:pt idx="18783">1.3999999999999999</cx:pt>
          <cx:pt idx="18784">1.3999999999999999</cx:pt>
          <cx:pt idx="18785">1.3999999999999999</cx:pt>
          <cx:pt idx="18786">1.3999999999999999</cx:pt>
          <cx:pt idx="18787">1.3999999999999999</cx:pt>
          <cx:pt idx="18788">1.3999999999999999</cx:pt>
          <cx:pt idx="18789">1.3999999999999999</cx:pt>
          <cx:pt idx="18790">1.3999999999999999</cx:pt>
          <cx:pt idx="18791">1.3999999999999999</cx:pt>
          <cx:pt idx="18792">1.3999999999999999</cx:pt>
          <cx:pt idx="18793">1.3999999999999999</cx:pt>
          <cx:pt idx="18794">1.3999999999999999</cx:pt>
          <cx:pt idx="18795">1.3999999999999999</cx:pt>
          <cx:pt idx="18796">1.3999999999999999</cx:pt>
          <cx:pt idx="18797">1.3999999999999999</cx:pt>
          <cx:pt idx="18798">1.3999999999999999</cx:pt>
          <cx:pt idx="18799">1.3999999999999999</cx:pt>
          <cx:pt idx="18800">1.3999999999999999</cx:pt>
          <cx:pt idx="18801">1.3999999999999999</cx:pt>
          <cx:pt idx="18802">1.3999999999999999</cx:pt>
          <cx:pt idx="18803">1.3999999999999999</cx:pt>
          <cx:pt idx="18804">1.3999999999999999</cx:pt>
          <cx:pt idx="18805">1.3999999999999999</cx:pt>
          <cx:pt idx="18806">1.3999999999999999</cx:pt>
          <cx:pt idx="18807">1.3999999999999999</cx:pt>
          <cx:pt idx="18808">1.3999999999999999</cx:pt>
          <cx:pt idx="18809">1.3999999999999999</cx:pt>
          <cx:pt idx="18810">1.3999999999999999</cx:pt>
          <cx:pt idx="18811">1.3999999999999999</cx:pt>
          <cx:pt idx="18812">1.3999999999999999</cx:pt>
          <cx:pt idx="18813">1.3999999999999999</cx:pt>
          <cx:pt idx="18814">1.3999999999999999</cx:pt>
          <cx:pt idx="18815">1.3999999999999999</cx:pt>
          <cx:pt idx="18816">1.3999999999999999</cx:pt>
          <cx:pt idx="18817">1.3999999999999999</cx:pt>
          <cx:pt idx="18818">1.3999999999999999</cx:pt>
          <cx:pt idx="18819">1.3999999999999999</cx:pt>
          <cx:pt idx="18820">1.3999999999999999</cx:pt>
          <cx:pt idx="18821">1.3999999999999999</cx:pt>
          <cx:pt idx="18822">1.3999999999999999</cx:pt>
          <cx:pt idx="18823">1.3999999999999999</cx:pt>
          <cx:pt idx="18824">1.3999999999999999</cx:pt>
          <cx:pt idx="18825">1.3999999999999999</cx:pt>
          <cx:pt idx="18826">1.3999999999999999</cx:pt>
          <cx:pt idx="18827">1.3999999999999999</cx:pt>
          <cx:pt idx="18828">1.3999999999999999</cx:pt>
          <cx:pt idx="18829">1.3999999999999999</cx:pt>
          <cx:pt idx="18830">1.3999999999999999</cx:pt>
          <cx:pt idx="18831">1.3999999999999999</cx:pt>
          <cx:pt idx="18832">1.3999999999999999</cx:pt>
          <cx:pt idx="18833">1.3999999999999999</cx:pt>
          <cx:pt idx="18834">1.3999999999999999</cx:pt>
          <cx:pt idx="18835">1.3999999999999999</cx:pt>
          <cx:pt idx="18836">1.3999999999999999</cx:pt>
          <cx:pt idx="18837">1.3999999999999999</cx:pt>
          <cx:pt idx="18838">1.3999999999999999</cx:pt>
          <cx:pt idx="18839">1.3999999999999999</cx:pt>
          <cx:pt idx="18840">1.3999999999999999</cx:pt>
          <cx:pt idx="18841">1.3999999999999999</cx:pt>
          <cx:pt idx="18842">1.3999999999999999</cx:pt>
          <cx:pt idx="18843">1.3999999999999999</cx:pt>
          <cx:pt idx="18844">1.3999999999999999</cx:pt>
          <cx:pt idx="18845">1.3999999999999999</cx:pt>
          <cx:pt idx="18846">1.3999999999999999</cx:pt>
          <cx:pt idx="18847">1.3999999999999999</cx:pt>
          <cx:pt idx="18848">1.3999999999999999</cx:pt>
          <cx:pt idx="18849">1.3999999999999999</cx:pt>
          <cx:pt idx="18850">1.3999999999999999</cx:pt>
          <cx:pt idx="18851">1.3999999999999999</cx:pt>
          <cx:pt idx="18852">1.3999999999999999</cx:pt>
          <cx:pt idx="18853">1.3999999999999999</cx:pt>
          <cx:pt idx="18854">1.3999999999999999</cx:pt>
          <cx:pt idx="18855">1.3999999999999999</cx:pt>
          <cx:pt idx="18856">1.3999999999999999</cx:pt>
          <cx:pt idx="18857">1.3999999999999999</cx:pt>
          <cx:pt idx="18858">1.3999999999999999</cx:pt>
          <cx:pt idx="18859">1.3999999999999999</cx:pt>
          <cx:pt idx="18860">1.3999999999999999</cx:pt>
          <cx:pt idx="18861">1.3999999999999999</cx:pt>
          <cx:pt idx="18862">1.3999999999999999</cx:pt>
          <cx:pt idx="18863">1.3999999999999999</cx:pt>
          <cx:pt idx="18864">1.3999999999999999</cx:pt>
          <cx:pt idx="18865">1.3999999999999999</cx:pt>
          <cx:pt idx="18866">1.3999999999999999</cx:pt>
          <cx:pt idx="18867">1.3999999999999999</cx:pt>
          <cx:pt idx="18868">1.3999999999999999</cx:pt>
          <cx:pt idx="18869">1.3999999999999999</cx:pt>
          <cx:pt idx="18870">1.3999999999999999</cx:pt>
          <cx:pt idx="18871">1.3999999999999999</cx:pt>
          <cx:pt idx="18872">1.3999999999999999</cx:pt>
          <cx:pt idx="18873">1.3999999999999999</cx:pt>
          <cx:pt idx="18874">1.3999999999999999</cx:pt>
          <cx:pt idx="18875">1.3999999999999999</cx:pt>
          <cx:pt idx="18876">1.3999999999999999</cx:pt>
          <cx:pt idx="18877">1.3999999999999999</cx:pt>
          <cx:pt idx="18878">1.3999999999999999</cx:pt>
          <cx:pt idx="18879">1.3999999999999999</cx:pt>
          <cx:pt idx="18880">1.3999999999999999</cx:pt>
          <cx:pt idx="18881">1.3999999999999999</cx:pt>
          <cx:pt idx="18882">1.3999999999999999</cx:pt>
          <cx:pt idx="18883">1.3999999999999999</cx:pt>
          <cx:pt idx="18884">1.3999999999999999</cx:pt>
          <cx:pt idx="18885">1.3999999999999999</cx:pt>
          <cx:pt idx="18886">1.3999999999999999</cx:pt>
          <cx:pt idx="18887">1.3999999999999999</cx:pt>
          <cx:pt idx="18888">1.3999999999999999</cx:pt>
          <cx:pt idx="18889">1.3999999999999999</cx:pt>
          <cx:pt idx="18890">1.3999999999999999</cx:pt>
          <cx:pt idx="18891">1.3999999999999999</cx:pt>
          <cx:pt idx="18892">1.3999999999999999</cx:pt>
          <cx:pt idx="18893">1.3999999999999999</cx:pt>
          <cx:pt idx="18894">1.3999999999999999</cx:pt>
          <cx:pt idx="18895">1.3999999999999999</cx:pt>
          <cx:pt idx="18896">1.3999999999999999</cx:pt>
          <cx:pt idx="18897">1.3999999999999999</cx:pt>
          <cx:pt idx="18898">1.3999999999999999</cx:pt>
          <cx:pt idx="18899">1.3999999999999999</cx:pt>
          <cx:pt idx="18900">1.3999999999999999</cx:pt>
          <cx:pt idx="18901">1.3999999999999999</cx:pt>
          <cx:pt idx="18902">1.3999999999999999</cx:pt>
          <cx:pt idx="18903">1.3999999999999999</cx:pt>
          <cx:pt idx="18904">1.3999999999999999</cx:pt>
          <cx:pt idx="18905">1.3999999999999999</cx:pt>
          <cx:pt idx="18906">1.3999999999999999</cx:pt>
          <cx:pt idx="18907">1.3999999999999999</cx:pt>
          <cx:pt idx="18908">1.3999999999999999</cx:pt>
          <cx:pt idx="18909">1.3999999999999999</cx:pt>
          <cx:pt idx="18910">1.3999999999999999</cx:pt>
          <cx:pt idx="18911">1.3999999999999999</cx:pt>
          <cx:pt idx="18912">1.3999999999999999</cx:pt>
          <cx:pt idx="18913">1.3999999999999999</cx:pt>
          <cx:pt idx="18914">1.3999999999999999</cx:pt>
          <cx:pt idx="18915">1.3999999999999999</cx:pt>
          <cx:pt idx="18916">1.3999999999999999</cx:pt>
          <cx:pt idx="18917">1.3999999999999999</cx:pt>
          <cx:pt idx="18918">1.3999999999999999</cx:pt>
          <cx:pt idx="18919">1.3999999999999999</cx:pt>
          <cx:pt idx="18920">1.3999999999999999</cx:pt>
          <cx:pt idx="18921">1.3999999999999999</cx:pt>
          <cx:pt idx="18922">1.3999999999999999</cx:pt>
          <cx:pt idx="18923">1.3999999999999999</cx:pt>
          <cx:pt idx="18924">1.3999999999999999</cx:pt>
          <cx:pt idx="18925">1.3999999999999999</cx:pt>
          <cx:pt idx="18926">1.3999999999999999</cx:pt>
          <cx:pt idx="18927">1.3999999999999999</cx:pt>
          <cx:pt idx="18928">1.3999999999999999</cx:pt>
          <cx:pt idx="18929">1.3999999999999999</cx:pt>
          <cx:pt idx="18930">1.3999999999999999</cx:pt>
          <cx:pt idx="18931">1.3999999999999999</cx:pt>
          <cx:pt idx="18932">1.3999999999999999</cx:pt>
          <cx:pt idx="18933">1.3999999999999999</cx:pt>
          <cx:pt idx="18934">1.3999999999999999</cx:pt>
          <cx:pt idx="18935">1.3999999999999999</cx:pt>
          <cx:pt idx="18936">1.3999999999999999</cx:pt>
          <cx:pt idx="18937">1.3999999999999999</cx:pt>
          <cx:pt idx="18938">1.3999999999999999</cx:pt>
          <cx:pt idx="18939">1.3999999999999999</cx:pt>
          <cx:pt idx="18940">1.3999999999999999</cx:pt>
          <cx:pt idx="18941">1.3999999999999999</cx:pt>
          <cx:pt idx="18942">1.3999999999999999</cx:pt>
          <cx:pt idx="18943">1.3999999999999999</cx:pt>
          <cx:pt idx="18944">1.3999999999999999</cx:pt>
          <cx:pt idx="18945">1.3999999999999999</cx:pt>
          <cx:pt idx="18946">1.3999999999999999</cx:pt>
          <cx:pt idx="18947">1.3999999999999999</cx:pt>
          <cx:pt idx="18948">1.3999999999999999</cx:pt>
          <cx:pt idx="18949">1.3999999999999999</cx:pt>
          <cx:pt idx="18950">1.3999999999999999</cx:pt>
          <cx:pt idx="18951">1.3999999999999999</cx:pt>
          <cx:pt idx="18952">1.3999999999999999</cx:pt>
          <cx:pt idx="18953">1.3999999999999999</cx:pt>
          <cx:pt idx="18954">1.3999999999999999</cx:pt>
          <cx:pt idx="18955">1.3999999999999999</cx:pt>
          <cx:pt idx="18956">1.3999999999999999</cx:pt>
          <cx:pt idx="18957">1.3999999999999999</cx:pt>
          <cx:pt idx="18958">1.3999999999999999</cx:pt>
          <cx:pt idx="18959">1.3999999999999999</cx:pt>
          <cx:pt idx="18960">1.3999999999999999</cx:pt>
          <cx:pt idx="18961">1.3999999999999999</cx:pt>
          <cx:pt idx="18962">1.3999999999999999</cx:pt>
          <cx:pt idx="18963">1.3999999999999999</cx:pt>
          <cx:pt idx="18964">1.3999999999999999</cx:pt>
          <cx:pt idx="18965">1.3999999999999999</cx:pt>
          <cx:pt idx="18966">1.3999999999999999</cx:pt>
          <cx:pt idx="18967">1.3999999999999999</cx:pt>
          <cx:pt idx="18968">1.3999999999999999</cx:pt>
          <cx:pt idx="18969">1.3999999999999999</cx:pt>
          <cx:pt idx="18970">1.3999999999999999</cx:pt>
          <cx:pt idx="18971">1.3999999999999999</cx:pt>
          <cx:pt idx="18972">1.3999999999999999</cx:pt>
          <cx:pt idx="18973">1.3999999999999999</cx:pt>
          <cx:pt idx="18974">1.3999999999999999</cx:pt>
          <cx:pt idx="18975">1.3999999999999999</cx:pt>
          <cx:pt idx="18976">1.3999999999999999</cx:pt>
          <cx:pt idx="18977">1.3999999999999999</cx:pt>
          <cx:pt idx="18978">1.3999999999999999</cx:pt>
          <cx:pt idx="18979">1.3999999999999999</cx:pt>
          <cx:pt idx="18980">1.3999999999999999</cx:pt>
          <cx:pt idx="18981">1.3999999999999999</cx:pt>
          <cx:pt idx="18982">1.3999999999999999</cx:pt>
          <cx:pt idx="18983">1.3999999999999999</cx:pt>
          <cx:pt idx="18984">1.3999999999999999</cx:pt>
          <cx:pt idx="18985">1.3999999999999999</cx:pt>
          <cx:pt idx="18986">1.3999999999999999</cx:pt>
          <cx:pt idx="18987">1.3999999999999999</cx:pt>
          <cx:pt idx="18988">1.3999999999999999</cx:pt>
          <cx:pt idx="18989">1.3999999999999999</cx:pt>
          <cx:pt idx="18990">1.3999999999999999</cx:pt>
          <cx:pt idx="18991">1.3999999999999999</cx:pt>
          <cx:pt idx="18992">1.3999999999999999</cx:pt>
          <cx:pt idx="18993">1.3999999999999999</cx:pt>
          <cx:pt idx="18994">1.3999999999999999</cx:pt>
          <cx:pt idx="18995">1.3999999999999999</cx:pt>
          <cx:pt idx="18996">1.3999999999999999</cx:pt>
          <cx:pt idx="18997">1.3999999999999999</cx:pt>
          <cx:pt idx="18998">1.3999999999999999</cx:pt>
          <cx:pt idx="18999">1.3999999999999999</cx:pt>
          <cx:pt idx="19000">1.3999999999999999</cx:pt>
          <cx:pt idx="19001">1.3999999999999999</cx:pt>
          <cx:pt idx="19002">1.3999999999999999</cx:pt>
          <cx:pt idx="19003">1.3999999999999999</cx:pt>
          <cx:pt idx="19004">1.3999999999999999</cx:pt>
          <cx:pt idx="19005">1.3999999999999999</cx:pt>
          <cx:pt idx="19006">1.3999999999999999</cx:pt>
          <cx:pt idx="19007">1.3999999999999999</cx:pt>
          <cx:pt idx="19008">1.3999999999999999</cx:pt>
          <cx:pt idx="19009">1.3999999999999999</cx:pt>
          <cx:pt idx="19010">1.3999999999999999</cx:pt>
          <cx:pt idx="19011">1.3999999999999999</cx:pt>
          <cx:pt idx="19012">1.3999999999999999</cx:pt>
          <cx:pt idx="19013">1.3999999999999999</cx:pt>
          <cx:pt idx="19014">1.3999999999999999</cx:pt>
          <cx:pt idx="19015">1.3999999999999999</cx:pt>
          <cx:pt idx="19016">1.3999999999999999</cx:pt>
          <cx:pt idx="19017">1.3999999999999999</cx:pt>
          <cx:pt idx="19018">1.3999999999999999</cx:pt>
          <cx:pt idx="19019">1.3999999999999999</cx:pt>
          <cx:pt idx="19020">1.3999999999999999</cx:pt>
          <cx:pt idx="19021">1.3999999999999999</cx:pt>
          <cx:pt idx="19022">1.3999999999999999</cx:pt>
          <cx:pt idx="19023">1.3999999999999999</cx:pt>
          <cx:pt idx="19024">1.3999999999999999</cx:pt>
          <cx:pt idx="19025">1.3999999999999999</cx:pt>
          <cx:pt idx="19026">1.3999999999999999</cx:pt>
          <cx:pt idx="19027">1.3999999999999999</cx:pt>
          <cx:pt idx="19028">1.3999999999999999</cx:pt>
          <cx:pt idx="19029">1.3999999999999999</cx:pt>
          <cx:pt idx="19030">1.3999999999999999</cx:pt>
          <cx:pt idx="19031">1.3999999999999999</cx:pt>
          <cx:pt idx="19032">1.3999999999999999</cx:pt>
          <cx:pt idx="19033">1.3999999999999999</cx:pt>
          <cx:pt idx="19034">1.3999999999999999</cx:pt>
          <cx:pt idx="19035">1.3999999999999999</cx:pt>
          <cx:pt idx="19036">1.3999999999999999</cx:pt>
          <cx:pt idx="19037">1.3999999999999999</cx:pt>
          <cx:pt idx="19038">1.3999999999999999</cx:pt>
          <cx:pt idx="19039">1.3999999999999999</cx:pt>
          <cx:pt idx="19040">1.3999999999999999</cx:pt>
          <cx:pt idx="19041">1.3999999999999999</cx:pt>
          <cx:pt idx="19042">1.3999999999999999</cx:pt>
          <cx:pt idx="19043">1.3999999999999999</cx:pt>
          <cx:pt idx="19044">1.3999999999999999</cx:pt>
          <cx:pt idx="19045">1.3999999999999999</cx:pt>
          <cx:pt idx="19046">1.3999999999999999</cx:pt>
          <cx:pt idx="19047">1.3999999999999999</cx:pt>
          <cx:pt idx="19048">1.3999999999999999</cx:pt>
          <cx:pt idx="19049">1.3999999999999999</cx:pt>
          <cx:pt idx="19050">1.3999999999999999</cx:pt>
          <cx:pt idx="19051">1.3999999999999999</cx:pt>
          <cx:pt idx="19052">1.3999999999999999</cx:pt>
          <cx:pt idx="19053">1.3999999999999999</cx:pt>
          <cx:pt idx="19054">1.3999999999999999</cx:pt>
          <cx:pt idx="19055">1.3999999999999999</cx:pt>
          <cx:pt idx="19056">1.3999999999999999</cx:pt>
          <cx:pt idx="19057">1.3999999999999999</cx:pt>
          <cx:pt idx="19058">1.3999999999999999</cx:pt>
          <cx:pt idx="19059">1.3999999999999999</cx:pt>
          <cx:pt idx="19060">1.3999999999999999</cx:pt>
          <cx:pt idx="19061">1.3999999999999999</cx:pt>
          <cx:pt idx="19062">1.3999999999999999</cx:pt>
          <cx:pt idx="19063">1.3999999999999999</cx:pt>
          <cx:pt idx="19064">1.3999999999999999</cx:pt>
          <cx:pt idx="19065">1.3999999999999999</cx:pt>
          <cx:pt idx="19066">1.3999999999999999</cx:pt>
          <cx:pt idx="19067">1.3999999999999999</cx:pt>
          <cx:pt idx="19068">1.3999999999999999</cx:pt>
          <cx:pt idx="19069">1.3999999999999999</cx:pt>
          <cx:pt idx="19070">1.3999999999999999</cx:pt>
          <cx:pt idx="19071">1.3999999999999999</cx:pt>
          <cx:pt idx="19072">1.3999999999999999</cx:pt>
          <cx:pt idx="19073">1.3999999999999999</cx:pt>
          <cx:pt idx="19074">1.3999999999999999</cx:pt>
          <cx:pt idx="19075">1.3999999999999999</cx:pt>
          <cx:pt idx="19076">1.3999999999999999</cx:pt>
          <cx:pt idx="19077">1.3999999999999999</cx:pt>
          <cx:pt idx="19078">1.3999999999999999</cx:pt>
          <cx:pt idx="19079">1.3999999999999999</cx:pt>
          <cx:pt idx="19080">1.3999999999999999</cx:pt>
          <cx:pt idx="19081">1.3999999999999999</cx:pt>
          <cx:pt idx="19082">1.3999999999999999</cx:pt>
          <cx:pt idx="19083">1.3999999999999999</cx:pt>
          <cx:pt idx="19084">1.3999999999999999</cx:pt>
          <cx:pt idx="19085">1.3999999999999999</cx:pt>
          <cx:pt idx="19086">1.3999999999999999</cx:pt>
          <cx:pt idx="19087">1.3999999999999999</cx:pt>
          <cx:pt idx="19088">1.3999999999999999</cx:pt>
          <cx:pt idx="19089">1.3999999999999999</cx:pt>
          <cx:pt idx="19090">1.3999999999999999</cx:pt>
          <cx:pt idx="19091">1.3999999999999999</cx:pt>
          <cx:pt idx="19092">1.3999999999999999</cx:pt>
          <cx:pt idx="19093">1.3999999999999999</cx:pt>
          <cx:pt idx="19094">1.3999999999999999</cx:pt>
          <cx:pt idx="19095">1.3999999999999999</cx:pt>
          <cx:pt idx="19096">1.3999999999999999</cx:pt>
          <cx:pt idx="19097">1.3999999999999999</cx:pt>
          <cx:pt idx="19098">1.3999999999999999</cx:pt>
          <cx:pt idx="19099">1.3999999999999999</cx:pt>
          <cx:pt idx="19100">1.3999999999999999</cx:pt>
          <cx:pt idx="19101">1.3999999999999999</cx:pt>
          <cx:pt idx="19102">1.3999999999999999</cx:pt>
          <cx:pt idx="19103">1.3999999999999999</cx:pt>
          <cx:pt idx="19104">1.3999999999999999</cx:pt>
          <cx:pt idx="19105">1.3999999999999999</cx:pt>
          <cx:pt idx="19106">1.3999999999999999</cx:pt>
          <cx:pt idx="19107">1.3999999999999999</cx:pt>
          <cx:pt idx="19108">1.3999999999999999</cx:pt>
          <cx:pt idx="19109">1.3999999999999999</cx:pt>
          <cx:pt idx="19110">1.3999999999999999</cx:pt>
          <cx:pt idx="19111">1.3999999999999999</cx:pt>
          <cx:pt idx="19112">1.3999999999999999</cx:pt>
          <cx:pt idx="19113">1.3999999999999999</cx:pt>
          <cx:pt idx="19114">1.3999999999999999</cx:pt>
          <cx:pt idx="19115">1.3999999999999999</cx:pt>
          <cx:pt idx="19116">1.3999999999999999</cx:pt>
          <cx:pt idx="19117">1.3999999999999999</cx:pt>
          <cx:pt idx="19118">1.3999999999999999</cx:pt>
          <cx:pt idx="19119">1.3999999999999999</cx:pt>
          <cx:pt idx="19120">1.3999999999999999</cx:pt>
          <cx:pt idx="19121">1.3999999999999999</cx:pt>
          <cx:pt idx="19122">1.3999999999999999</cx:pt>
          <cx:pt idx="19123">1.3999999999999999</cx:pt>
          <cx:pt idx="19124">1.3999999999999999</cx:pt>
          <cx:pt idx="19125">1.3999999999999999</cx:pt>
          <cx:pt idx="19126">1.3999999999999999</cx:pt>
          <cx:pt idx="19127">1.3999999999999999</cx:pt>
          <cx:pt idx="19128">1.3999999999999999</cx:pt>
          <cx:pt idx="19129">1.3999999999999999</cx:pt>
          <cx:pt idx="19130">1.3999999999999999</cx:pt>
          <cx:pt idx="19131">1.3999999999999999</cx:pt>
          <cx:pt idx="19132">1.3999999999999999</cx:pt>
          <cx:pt idx="19133">1.3999999999999999</cx:pt>
          <cx:pt idx="19134">1.3999999999999999</cx:pt>
          <cx:pt idx="19135">1.3999999999999999</cx:pt>
          <cx:pt idx="19136">1.3999999999999999</cx:pt>
          <cx:pt idx="19137">1.3999999999999999</cx:pt>
          <cx:pt idx="19138">1.3999999999999999</cx:pt>
          <cx:pt idx="19139">1.3999999999999999</cx:pt>
          <cx:pt idx="19140">1.3999999999999999</cx:pt>
          <cx:pt idx="19141">1.3999999999999999</cx:pt>
          <cx:pt idx="19142">1.3999999999999999</cx:pt>
          <cx:pt idx="19143">1.3999999999999999</cx:pt>
          <cx:pt idx="19144">1.3999999999999999</cx:pt>
          <cx:pt idx="19145">1.3999999999999999</cx:pt>
          <cx:pt idx="19146">1.3999999999999999</cx:pt>
          <cx:pt idx="19147">1.3999999999999999</cx:pt>
          <cx:pt idx="19148">1.3999999999999999</cx:pt>
          <cx:pt idx="19149">1.3999999999999999</cx:pt>
          <cx:pt idx="19150">1.3999999999999999</cx:pt>
          <cx:pt idx="19151">1.3999999999999999</cx:pt>
          <cx:pt idx="19152">1.3999999999999999</cx:pt>
          <cx:pt idx="19153">1.3999999999999999</cx:pt>
          <cx:pt idx="19154">1.3999999999999999</cx:pt>
          <cx:pt idx="19155">1.3999999999999999</cx:pt>
          <cx:pt idx="19156">1.3999999999999999</cx:pt>
          <cx:pt idx="19157">1.3999999999999999</cx:pt>
          <cx:pt idx="19158">1.3999999999999999</cx:pt>
          <cx:pt idx="19159">1.3999999999999999</cx:pt>
          <cx:pt idx="19160">1.3999999999999999</cx:pt>
          <cx:pt idx="19161">1.3999999999999999</cx:pt>
          <cx:pt idx="19162">1.3999999999999999</cx:pt>
          <cx:pt idx="19163">1.3999999999999999</cx:pt>
          <cx:pt idx="19164">1.3999999999999999</cx:pt>
          <cx:pt idx="19165">1.3999999999999999</cx:pt>
          <cx:pt idx="19166">1.3999999999999999</cx:pt>
          <cx:pt idx="19167">1.3999999999999999</cx:pt>
          <cx:pt idx="19168">1.3999999999999999</cx:pt>
          <cx:pt idx="19169">1.3999999999999999</cx:pt>
          <cx:pt idx="19170">1.3999999999999999</cx:pt>
          <cx:pt idx="19171">1.3999999999999999</cx:pt>
          <cx:pt idx="19172">1.3999999999999999</cx:pt>
          <cx:pt idx="19173">1.3999999999999999</cx:pt>
          <cx:pt idx="19174">1.3999999999999999</cx:pt>
          <cx:pt idx="19175">1.3999999999999999</cx:pt>
          <cx:pt idx="19176">1.3999999999999999</cx:pt>
          <cx:pt idx="19177">1.3999999999999999</cx:pt>
          <cx:pt idx="19178">1.3999999999999999</cx:pt>
          <cx:pt idx="19179">1.3999999999999999</cx:pt>
          <cx:pt idx="19180">1.3999999999999999</cx:pt>
          <cx:pt idx="19181">1.3999999999999999</cx:pt>
          <cx:pt idx="19182">1.3999999999999999</cx:pt>
          <cx:pt idx="19183">1.3999999999999999</cx:pt>
          <cx:pt idx="19184">1.3999999999999999</cx:pt>
          <cx:pt idx="19185">1.3999999999999999</cx:pt>
          <cx:pt idx="19186">1.3999999999999999</cx:pt>
          <cx:pt idx="19187">1.3999999999999999</cx:pt>
          <cx:pt idx="19188">1.3999999999999999</cx:pt>
          <cx:pt idx="19189">1.3999999999999999</cx:pt>
          <cx:pt idx="19190">1.3999999999999999</cx:pt>
          <cx:pt idx="19191">1.3999999999999999</cx:pt>
          <cx:pt idx="19192">1.3999999999999999</cx:pt>
          <cx:pt idx="19193">1.3999999999999999</cx:pt>
          <cx:pt idx="19194">1.3999999999999999</cx:pt>
          <cx:pt idx="19195">1.3999999999999999</cx:pt>
          <cx:pt idx="19196">1.3999999999999999</cx:pt>
          <cx:pt idx="19197">1.3999999999999999</cx:pt>
          <cx:pt idx="19198">1.3999999999999999</cx:pt>
          <cx:pt idx="19199">1.3999999999999999</cx:pt>
          <cx:pt idx="19200">1.3999999999999999</cx:pt>
          <cx:pt idx="19201">1.3999999999999999</cx:pt>
          <cx:pt idx="19202">1.3999999999999999</cx:pt>
          <cx:pt idx="19203">1.3999999999999999</cx:pt>
          <cx:pt idx="19204">1.3999999999999999</cx:pt>
          <cx:pt idx="19205">1.3999999999999999</cx:pt>
          <cx:pt idx="19206">1.3999999999999999</cx:pt>
          <cx:pt idx="19207">1.3999999999999999</cx:pt>
          <cx:pt idx="19208">1.3999999999999999</cx:pt>
          <cx:pt idx="19209">1.3999999999999999</cx:pt>
          <cx:pt idx="19210">1.3999999999999999</cx:pt>
          <cx:pt idx="19211">1.3999999999999999</cx:pt>
          <cx:pt idx="19212">1.3999999999999999</cx:pt>
          <cx:pt idx="19213">1.3999999999999999</cx:pt>
          <cx:pt idx="19214">1.3999999999999999</cx:pt>
          <cx:pt idx="19215">1.3999999999999999</cx:pt>
          <cx:pt idx="19216">1.3999999999999999</cx:pt>
          <cx:pt idx="19217">1.3999999999999999</cx:pt>
          <cx:pt idx="19218">1.3999999999999999</cx:pt>
          <cx:pt idx="19219">1.3999999999999999</cx:pt>
          <cx:pt idx="19220">1.3999999999999999</cx:pt>
          <cx:pt idx="19221">1.3999999999999999</cx:pt>
          <cx:pt idx="19222">1.3999999999999999</cx:pt>
          <cx:pt idx="19223">1.3999999999999999</cx:pt>
          <cx:pt idx="19224">1.3999999999999999</cx:pt>
          <cx:pt idx="19225">1.3999999999999999</cx:pt>
          <cx:pt idx="19226">1.3999999999999999</cx:pt>
          <cx:pt idx="19227">1.3999999999999999</cx:pt>
          <cx:pt idx="19228">1.3999999999999999</cx:pt>
          <cx:pt idx="19229">1.3999999999999999</cx:pt>
          <cx:pt idx="19230">1.3999999999999999</cx:pt>
          <cx:pt idx="19231">1.3999999999999999</cx:pt>
          <cx:pt idx="19232">1.3999999999999999</cx:pt>
          <cx:pt idx="19233">1.3999999999999999</cx:pt>
          <cx:pt idx="19234">1.3999999999999999</cx:pt>
          <cx:pt idx="19235">1.3999999999999999</cx:pt>
          <cx:pt idx="19236">1.3999999999999999</cx:pt>
          <cx:pt idx="19237">1.3999999999999999</cx:pt>
          <cx:pt idx="19238">1.3999999999999999</cx:pt>
          <cx:pt idx="19239">1.3999999999999999</cx:pt>
          <cx:pt idx="19240">1.3999999999999999</cx:pt>
          <cx:pt idx="19241">1.3999999999999999</cx:pt>
          <cx:pt idx="19242">1.3999999999999999</cx:pt>
          <cx:pt idx="19243">1.3999999999999999</cx:pt>
          <cx:pt idx="19244">1.3999999999999999</cx:pt>
          <cx:pt idx="19245">1.3999999999999999</cx:pt>
          <cx:pt idx="19246">1.3999999999999999</cx:pt>
          <cx:pt idx="19247">1.3999999999999999</cx:pt>
          <cx:pt idx="19248">1.3999999999999999</cx:pt>
          <cx:pt idx="19249">1.3999999999999999</cx:pt>
          <cx:pt idx="19250">1.3999999999999999</cx:pt>
          <cx:pt idx="19251">1.3999999999999999</cx:pt>
          <cx:pt idx="19252">1.3999999999999999</cx:pt>
          <cx:pt idx="19253">1.3999999999999999</cx:pt>
          <cx:pt idx="19254">1.3999999999999999</cx:pt>
          <cx:pt idx="19255">1.3999999999999999</cx:pt>
          <cx:pt idx="19256">1.3999999999999999</cx:pt>
          <cx:pt idx="19257">1.3999999999999999</cx:pt>
          <cx:pt idx="19258">1.3999999999999999</cx:pt>
          <cx:pt idx="19259">1.3999999999999999</cx:pt>
          <cx:pt idx="19260">1.3999999999999999</cx:pt>
          <cx:pt idx="19261">1.3999999999999999</cx:pt>
          <cx:pt idx="19262">1.3999999999999999</cx:pt>
          <cx:pt idx="19263">1.3999999999999999</cx:pt>
          <cx:pt idx="19264">1.3999999999999999</cx:pt>
          <cx:pt idx="19265">1.3999999999999999</cx:pt>
          <cx:pt idx="19266">1.3999999999999999</cx:pt>
          <cx:pt idx="19267">1.3999999999999999</cx:pt>
          <cx:pt idx="19268">1.3999999999999999</cx:pt>
          <cx:pt idx="19269">1.3999999999999999</cx:pt>
          <cx:pt idx="19270">1.3999999999999999</cx:pt>
          <cx:pt idx="19271">1.3999999999999999</cx:pt>
          <cx:pt idx="19272">1.3999999999999999</cx:pt>
          <cx:pt idx="19273">1.3999999999999999</cx:pt>
          <cx:pt idx="19274">1.3999999999999999</cx:pt>
          <cx:pt idx="19275">1.3999999999999999</cx:pt>
          <cx:pt idx="19276">1.3999999999999999</cx:pt>
          <cx:pt idx="19277">1.3999999999999999</cx:pt>
          <cx:pt idx="19278">1.3999999999999999</cx:pt>
          <cx:pt idx="19279">1.3999999999999999</cx:pt>
          <cx:pt idx="19280">1.3999999999999999</cx:pt>
          <cx:pt idx="19281">1.3999999999999999</cx:pt>
          <cx:pt idx="19282">1.3999999999999999</cx:pt>
          <cx:pt idx="19283">1.3999999999999999</cx:pt>
          <cx:pt idx="19284">1.3999999999999999</cx:pt>
          <cx:pt idx="19285">1.3999999999999999</cx:pt>
          <cx:pt idx="19286">1.3999999999999999</cx:pt>
          <cx:pt idx="19287">1.3999999999999999</cx:pt>
          <cx:pt idx="19288">1.3999999999999999</cx:pt>
          <cx:pt idx="19289">1.3999999999999999</cx:pt>
          <cx:pt idx="19290">1.3999999999999999</cx:pt>
          <cx:pt idx="19291">1.3999999999999999</cx:pt>
          <cx:pt idx="19292">1.3999999999999999</cx:pt>
          <cx:pt idx="19293">1.3999999999999999</cx:pt>
          <cx:pt idx="19294">1.3999999999999999</cx:pt>
          <cx:pt idx="19295">1.3999999999999999</cx:pt>
          <cx:pt idx="19296">1.3999999999999999</cx:pt>
          <cx:pt idx="19297">1.3999999999999999</cx:pt>
          <cx:pt idx="19298">1.3999999999999999</cx:pt>
          <cx:pt idx="19299">1.3999999999999999</cx:pt>
          <cx:pt idx="19300">1.3999999999999999</cx:pt>
          <cx:pt idx="19301">1.3999999999999999</cx:pt>
          <cx:pt idx="19302">1.3999999999999999</cx:pt>
          <cx:pt idx="19303">1.3999999999999999</cx:pt>
          <cx:pt idx="19304">1.3999999999999999</cx:pt>
          <cx:pt idx="19305">1.3999999999999999</cx:pt>
          <cx:pt idx="19306">1.3999999999999999</cx:pt>
          <cx:pt idx="19307">1.3999999999999999</cx:pt>
          <cx:pt idx="19308">1.3999999999999999</cx:pt>
          <cx:pt idx="19309">1.3999999999999999</cx:pt>
          <cx:pt idx="19310">1.3999999999999999</cx:pt>
          <cx:pt idx="19311">1.3999999999999999</cx:pt>
          <cx:pt idx="19312">1.3999999999999999</cx:pt>
          <cx:pt idx="19313">1.3999999999999999</cx:pt>
          <cx:pt idx="19314">1.3999999999999999</cx:pt>
          <cx:pt idx="19315">1.3999999999999999</cx:pt>
          <cx:pt idx="19316">1.3999999999999999</cx:pt>
          <cx:pt idx="19317">1.3999999999999999</cx:pt>
          <cx:pt idx="19318">1.3999999999999999</cx:pt>
          <cx:pt idx="19319">1.3999999999999999</cx:pt>
          <cx:pt idx="19320">1.3999999999999999</cx:pt>
          <cx:pt idx="19321">1.3999999999999999</cx:pt>
          <cx:pt idx="19322">1.3999999999999999</cx:pt>
          <cx:pt idx="19323">1.3999999999999999</cx:pt>
          <cx:pt idx="19324">1.3999999999999999</cx:pt>
          <cx:pt idx="19325">1.3999999999999999</cx:pt>
          <cx:pt idx="19326">1.3999999999999999</cx:pt>
          <cx:pt idx="19327">1.3999999999999999</cx:pt>
          <cx:pt idx="19328">1.3999999999999999</cx:pt>
          <cx:pt idx="19329">1.3999999999999999</cx:pt>
          <cx:pt idx="19330">1.3999999999999999</cx:pt>
          <cx:pt idx="19331">1.3999999999999999</cx:pt>
          <cx:pt idx="19332">1.3999999999999999</cx:pt>
          <cx:pt idx="19333">1.3999999999999999</cx:pt>
          <cx:pt idx="19334">1.3999999999999999</cx:pt>
          <cx:pt idx="19335">1.3999999999999999</cx:pt>
          <cx:pt idx="19336">1.3999999999999999</cx:pt>
          <cx:pt idx="19337">1.3999999999999999</cx:pt>
          <cx:pt idx="19338">1.3999999999999999</cx:pt>
          <cx:pt idx="19339">1.3999999999999999</cx:pt>
          <cx:pt idx="19340">1.3999999999999999</cx:pt>
          <cx:pt idx="19341">1.3999999999999999</cx:pt>
          <cx:pt idx="19342">1.3999999999999999</cx:pt>
          <cx:pt idx="19343">1.3999999999999999</cx:pt>
          <cx:pt idx="19344">1.3999999999999999</cx:pt>
          <cx:pt idx="19345">1.3999999999999999</cx:pt>
          <cx:pt idx="19346">1.3999999999999999</cx:pt>
          <cx:pt idx="19347">1.3999999999999999</cx:pt>
          <cx:pt idx="19348">1.3999999999999999</cx:pt>
          <cx:pt idx="19349">1.3999999999999999</cx:pt>
          <cx:pt idx="19350">1.3999999999999999</cx:pt>
          <cx:pt idx="19351">1.3999999999999999</cx:pt>
          <cx:pt idx="19352">1.3999999999999999</cx:pt>
          <cx:pt idx="19353">1.3999999999999999</cx:pt>
          <cx:pt idx="19354">1.3999999999999999</cx:pt>
          <cx:pt idx="19355">1.3999999999999999</cx:pt>
          <cx:pt idx="19356">1.3999999999999999</cx:pt>
          <cx:pt idx="19357">1.3999999999999999</cx:pt>
          <cx:pt idx="19358">1.3999999999999999</cx:pt>
          <cx:pt idx="19359">1.3999999999999999</cx:pt>
          <cx:pt idx="19360">1.3999999999999999</cx:pt>
          <cx:pt idx="19361">1.3999999999999999</cx:pt>
          <cx:pt idx="19362">1.3999999999999999</cx:pt>
          <cx:pt idx="19363">1.3999999999999999</cx:pt>
          <cx:pt idx="19364">1.3999999999999999</cx:pt>
          <cx:pt idx="19365">1.3999999999999999</cx:pt>
          <cx:pt idx="19366">1.3999999999999999</cx:pt>
          <cx:pt idx="19367">1.3999999999999999</cx:pt>
          <cx:pt idx="19368">1.3999999999999999</cx:pt>
          <cx:pt idx="19369">1.3999999999999999</cx:pt>
          <cx:pt idx="19370">1.3999999999999999</cx:pt>
          <cx:pt idx="19371">1.3999999999999999</cx:pt>
          <cx:pt idx="19372">1.3999999999999999</cx:pt>
          <cx:pt idx="19373">1.3999999999999999</cx:pt>
          <cx:pt idx="19374">1.3999999999999999</cx:pt>
          <cx:pt idx="19375">1.3999999999999999</cx:pt>
          <cx:pt idx="19376">1.3999999999999999</cx:pt>
          <cx:pt idx="19377">1.3999999999999999</cx:pt>
          <cx:pt idx="19378">1.3999999999999999</cx:pt>
          <cx:pt idx="19379">1.3999999999999999</cx:pt>
          <cx:pt idx="19380">1.3999999999999999</cx:pt>
          <cx:pt idx="19381">1.3999999999999999</cx:pt>
          <cx:pt idx="19382">1.3999999999999999</cx:pt>
          <cx:pt idx="19383">1.3999999999999999</cx:pt>
          <cx:pt idx="19384">1.3999999999999999</cx:pt>
          <cx:pt idx="19385">1.3999999999999999</cx:pt>
          <cx:pt idx="19386">1.3999999999999999</cx:pt>
          <cx:pt idx="19387">1.3999999999999999</cx:pt>
          <cx:pt idx="19388">1.3999999999999999</cx:pt>
          <cx:pt idx="19389">1.3999999999999999</cx:pt>
          <cx:pt idx="19390">1.3999999999999999</cx:pt>
          <cx:pt idx="19391">1.3999999999999999</cx:pt>
          <cx:pt idx="19392">1.3999999999999999</cx:pt>
          <cx:pt idx="19393">1.3999999999999999</cx:pt>
          <cx:pt idx="19394">1.3999999999999999</cx:pt>
          <cx:pt idx="19395">1.3999999999999999</cx:pt>
          <cx:pt idx="19396">1.3999999999999999</cx:pt>
          <cx:pt idx="19397">1.3999999999999999</cx:pt>
          <cx:pt idx="19398">1.3999999999999999</cx:pt>
          <cx:pt idx="19399">1.3999999999999999</cx:pt>
          <cx:pt idx="19400">1.3999999999999999</cx:pt>
          <cx:pt idx="19401">1.3999999999999999</cx:pt>
          <cx:pt idx="19402">1.3999999999999999</cx:pt>
          <cx:pt idx="19403">1.3999999999999999</cx:pt>
          <cx:pt idx="19404">1.3999999999999999</cx:pt>
          <cx:pt idx="19405">1.3999999999999999</cx:pt>
          <cx:pt idx="19406">1.3999999999999999</cx:pt>
          <cx:pt idx="19407">1.3999999999999999</cx:pt>
          <cx:pt idx="19408">1.3999999999999999</cx:pt>
          <cx:pt idx="19409">1.3999999999999999</cx:pt>
          <cx:pt idx="19410">1.3999999999999999</cx:pt>
          <cx:pt idx="19411">1.3999999999999999</cx:pt>
          <cx:pt idx="19412">1.3999999999999999</cx:pt>
          <cx:pt idx="19413">1.3999999999999999</cx:pt>
          <cx:pt idx="19414">1.3999999999999999</cx:pt>
          <cx:pt idx="19415">1.3999999999999999</cx:pt>
          <cx:pt idx="19416">1.3999999999999999</cx:pt>
          <cx:pt idx="19417">1.3999999999999999</cx:pt>
          <cx:pt idx="19418">1.3999999999999999</cx:pt>
          <cx:pt idx="19419">1.3999999999999999</cx:pt>
          <cx:pt idx="19420">1.3999999999999999</cx:pt>
          <cx:pt idx="19421">1.3999999999999999</cx:pt>
          <cx:pt idx="19422">1.3999999999999999</cx:pt>
          <cx:pt idx="19423">1.3999999999999999</cx:pt>
          <cx:pt idx="19424">1.3999999999999999</cx:pt>
          <cx:pt idx="19425">1.3999999999999999</cx:pt>
          <cx:pt idx="19426">1.3999999999999999</cx:pt>
          <cx:pt idx="19427">1.3999999999999999</cx:pt>
          <cx:pt idx="19428">1.3999999999999999</cx:pt>
          <cx:pt idx="19429">1.3999999999999999</cx:pt>
          <cx:pt idx="19430">1.3999999999999999</cx:pt>
          <cx:pt idx="19431">1.3999999999999999</cx:pt>
          <cx:pt idx="19432">1.3999999999999999</cx:pt>
          <cx:pt idx="19433">1.3999999999999999</cx:pt>
          <cx:pt idx="19434">1.3999999999999999</cx:pt>
          <cx:pt idx="19435">1.3999999999999999</cx:pt>
          <cx:pt idx="19436">1.3999999999999999</cx:pt>
          <cx:pt idx="19437">1.3999999999999999</cx:pt>
          <cx:pt idx="19438">1.3999999999999999</cx:pt>
          <cx:pt idx="19439">1.3999999999999999</cx:pt>
          <cx:pt idx="19440">1.3999999999999999</cx:pt>
          <cx:pt idx="19441">1.3999999999999999</cx:pt>
          <cx:pt idx="19442">1.3999999999999999</cx:pt>
          <cx:pt idx="19443">1.3999999999999999</cx:pt>
          <cx:pt idx="19444">1.3999999999999999</cx:pt>
          <cx:pt idx="19445">1.3999999999999999</cx:pt>
          <cx:pt idx="19446">1.3999999999999999</cx:pt>
          <cx:pt idx="19447">1.3999999999999999</cx:pt>
          <cx:pt idx="19448">1.3999999999999999</cx:pt>
          <cx:pt idx="19449">1.3999999999999999</cx:pt>
          <cx:pt idx="19450">1.3999999999999999</cx:pt>
          <cx:pt idx="19451">1.3999999999999999</cx:pt>
          <cx:pt idx="19452">1.3999999999999999</cx:pt>
          <cx:pt idx="19453">1.3999999999999999</cx:pt>
          <cx:pt idx="19454">1.3999999999999999</cx:pt>
          <cx:pt idx="19455">1.3999999999999999</cx:pt>
          <cx:pt idx="19456">1.3999999999999999</cx:pt>
          <cx:pt idx="19457">1.3999999999999999</cx:pt>
          <cx:pt idx="19458">1.3999999999999999</cx:pt>
          <cx:pt idx="19459">1.3999999999999999</cx:pt>
          <cx:pt idx="19460">1.3999999999999999</cx:pt>
          <cx:pt idx="19461">1.3999999999999999</cx:pt>
          <cx:pt idx="19462">1.3999999999999999</cx:pt>
          <cx:pt idx="19463">1.3999999999999999</cx:pt>
          <cx:pt idx="19464">1.3999999999999999</cx:pt>
          <cx:pt idx="19465">1.3999999999999999</cx:pt>
          <cx:pt idx="19466">1.3999999999999999</cx:pt>
          <cx:pt idx="19467">1.3999999999999999</cx:pt>
          <cx:pt idx="19468">1.3999999999999999</cx:pt>
          <cx:pt idx="19469">1.3999999999999999</cx:pt>
          <cx:pt idx="19470">1.3999999999999999</cx:pt>
          <cx:pt idx="19471">1.3999999999999999</cx:pt>
          <cx:pt idx="19472">1.3999999999999999</cx:pt>
          <cx:pt idx="19473">1.3999999999999999</cx:pt>
          <cx:pt idx="19474">1.3999999999999999</cx:pt>
          <cx:pt idx="19475">1.3999999999999999</cx:pt>
          <cx:pt idx="19476">1.3999999999999999</cx:pt>
          <cx:pt idx="19477">1.3999999999999999</cx:pt>
          <cx:pt idx="19478">1.3999999999999999</cx:pt>
          <cx:pt idx="19479">1.3999999999999999</cx:pt>
          <cx:pt idx="19480">1.3999999999999999</cx:pt>
          <cx:pt idx="19481">1.3999999999999999</cx:pt>
          <cx:pt idx="19482">1.3999999999999999</cx:pt>
          <cx:pt idx="19483">1.3999999999999999</cx:pt>
          <cx:pt idx="19484">1.3999999999999999</cx:pt>
          <cx:pt idx="19485">1.3999999999999999</cx:pt>
          <cx:pt idx="19486">1.3999999999999999</cx:pt>
          <cx:pt idx="19487">1.3999999999999999</cx:pt>
          <cx:pt idx="19488">1.3999999999999999</cx:pt>
          <cx:pt idx="19489">1.3999999999999999</cx:pt>
          <cx:pt idx="19490">1.3999999999999999</cx:pt>
          <cx:pt idx="19491">1.3999999999999999</cx:pt>
          <cx:pt idx="19492">1.3999999999999999</cx:pt>
          <cx:pt idx="19493">1.3999999999999999</cx:pt>
          <cx:pt idx="19494">1.3999999999999999</cx:pt>
          <cx:pt idx="19495">1.3999999999999999</cx:pt>
          <cx:pt idx="19496">1.3999999999999999</cx:pt>
          <cx:pt idx="19497">1.3999999999999999</cx:pt>
          <cx:pt idx="19498">1.3999999999999999</cx:pt>
          <cx:pt idx="19499">1.3999999999999999</cx:pt>
          <cx:pt idx="19500">1.3999999999999999</cx:pt>
          <cx:pt idx="19501">1.3999999999999999</cx:pt>
          <cx:pt idx="19502">1.3999999999999999</cx:pt>
          <cx:pt idx="19503">1.3999999999999999</cx:pt>
          <cx:pt idx="19504">1.3999999999999999</cx:pt>
          <cx:pt idx="19505">1.3999999999999999</cx:pt>
          <cx:pt idx="19506">1.3999999999999999</cx:pt>
          <cx:pt idx="19507">1.3999999999999999</cx:pt>
          <cx:pt idx="19508">1.3999999999999999</cx:pt>
          <cx:pt idx="19509">1.3999999999999999</cx:pt>
          <cx:pt idx="19510">1.3999999999999999</cx:pt>
          <cx:pt idx="19511">1.3999999999999999</cx:pt>
          <cx:pt idx="19512">1.3999999999999999</cx:pt>
          <cx:pt idx="19513">1.3999999999999999</cx:pt>
          <cx:pt idx="19514">1.3999999999999999</cx:pt>
          <cx:pt idx="19515">1.3999999999999999</cx:pt>
          <cx:pt idx="19516">1.3999999999999999</cx:pt>
          <cx:pt idx="19517">1.3999999999999999</cx:pt>
          <cx:pt idx="19518">1.3999999999999999</cx:pt>
          <cx:pt idx="19519">1.3999999999999999</cx:pt>
          <cx:pt idx="19520">1.3999999999999999</cx:pt>
          <cx:pt idx="19521">1.3999999999999999</cx:pt>
          <cx:pt idx="19522">1.3999999999999999</cx:pt>
          <cx:pt idx="19523">1.3999999999999999</cx:pt>
          <cx:pt idx="19524">1.3999999999999999</cx:pt>
          <cx:pt idx="19525">1.3999999999999999</cx:pt>
          <cx:pt idx="19526">1.3999999999999999</cx:pt>
          <cx:pt idx="19527">1.3999999999999999</cx:pt>
          <cx:pt idx="19528">1.3999999999999999</cx:pt>
          <cx:pt idx="19529">1.3999999999999999</cx:pt>
          <cx:pt idx="19530">1.3999999999999999</cx:pt>
          <cx:pt idx="19531">1.3999999999999999</cx:pt>
          <cx:pt idx="19532">1.3999999999999999</cx:pt>
          <cx:pt idx="19533">1.3999999999999999</cx:pt>
          <cx:pt idx="19534">1.3999999999999999</cx:pt>
          <cx:pt idx="19535">1.3999999999999999</cx:pt>
          <cx:pt idx="19536">1.3999999999999999</cx:pt>
          <cx:pt idx="19537">1.3999999999999999</cx:pt>
          <cx:pt idx="19538">1.3999999999999999</cx:pt>
          <cx:pt idx="19539">1.3999999999999999</cx:pt>
          <cx:pt idx="19540">1.3999999999999999</cx:pt>
          <cx:pt idx="19541">1.3999999999999999</cx:pt>
          <cx:pt idx="19542">1.3999999999999999</cx:pt>
          <cx:pt idx="19543">1.3999999999999999</cx:pt>
          <cx:pt idx="19544">1.3999999999999999</cx:pt>
          <cx:pt idx="19545">1.3999999999999999</cx:pt>
          <cx:pt idx="19546">1.3999999999999999</cx:pt>
          <cx:pt idx="19547">1.3999999999999999</cx:pt>
          <cx:pt idx="19548">1.3999999999999999</cx:pt>
          <cx:pt idx="19549">1.3999999999999999</cx:pt>
          <cx:pt idx="19550">1.3999999999999999</cx:pt>
          <cx:pt idx="19551">1.3999999999999999</cx:pt>
          <cx:pt idx="19552">1.3999999999999999</cx:pt>
          <cx:pt idx="19553">1.3999999999999999</cx:pt>
          <cx:pt idx="19554">1.3999999999999999</cx:pt>
          <cx:pt idx="19555">1.3999999999999999</cx:pt>
          <cx:pt idx="19556">1.3999999999999999</cx:pt>
          <cx:pt idx="19557">1.3999999999999999</cx:pt>
          <cx:pt idx="19558">1.3999999999999999</cx:pt>
          <cx:pt idx="19559">1.3999999999999999</cx:pt>
          <cx:pt idx="19560">1.3999999999999999</cx:pt>
          <cx:pt idx="19561">1.3999999999999999</cx:pt>
          <cx:pt idx="19562">1.3999999999999999</cx:pt>
          <cx:pt idx="19563">1.3999999999999999</cx:pt>
          <cx:pt idx="19564">1.3999999999999999</cx:pt>
          <cx:pt idx="19565">1.3999999999999999</cx:pt>
          <cx:pt idx="19566">1.3999999999999999</cx:pt>
          <cx:pt idx="19567">1.3999999999999999</cx:pt>
          <cx:pt idx="19568">1.3999999999999999</cx:pt>
          <cx:pt idx="19569">1.3999999999999999</cx:pt>
          <cx:pt idx="19570">1.3999999999999999</cx:pt>
          <cx:pt idx="19571">1.3999999999999999</cx:pt>
          <cx:pt idx="19572">1.3999999999999999</cx:pt>
          <cx:pt idx="19573">1.3999999999999999</cx:pt>
          <cx:pt idx="19574">1.3999999999999999</cx:pt>
          <cx:pt idx="19575">1.3999999999999999</cx:pt>
          <cx:pt idx="19576">1.3999999999999999</cx:pt>
          <cx:pt idx="19577">1.3999999999999999</cx:pt>
          <cx:pt idx="19578">1.3999999999999999</cx:pt>
          <cx:pt idx="19579">1.3999999999999999</cx:pt>
          <cx:pt idx="19580">1.3999999999999999</cx:pt>
          <cx:pt idx="19581">1.3999999999999999</cx:pt>
          <cx:pt idx="19582">1.3999999999999999</cx:pt>
          <cx:pt idx="19583">1.3999999999999999</cx:pt>
          <cx:pt idx="19584">1.3999999999999999</cx:pt>
          <cx:pt idx="19585">1.3999999999999999</cx:pt>
          <cx:pt idx="19586">1.3999999999999999</cx:pt>
          <cx:pt idx="19587">1.3999999999999999</cx:pt>
          <cx:pt idx="19588">1.3999999999999999</cx:pt>
          <cx:pt idx="19589">1.3999999999999999</cx:pt>
          <cx:pt idx="19590">1.3999999999999999</cx:pt>
          <cx:pt idx="19591">1.3999999999999999</cx:pt>
          <cx:pt idx="19592">1.3999999999999999</cx:pt>
          <cx:pt idx="19593">1.3999999999999999</cx:pt>
          <cx:pt idx="19594">1.3999999999999999</cx:pt>
          <cx:pt idx="19595">1.3999999999999999</cx:pt>
          <cx:pt idx="19596">1.3999999999999999</cx:pt>
          <cx:pt idx="19597">1.3999999999999999</cx:pt>
          <cx:pt idx="19598">1.3999999999999999</cx:pt>
          <cx:pt idx="19599">1.3999999999999999</cx:pt>
          <cx:pt idx="19600">1.3999999999999999</cx:pt>
          <cx:pt idx="19601">1.3999999999999999</cx:pt>
          <cx:pt idx="19602">1.3999999999999999</cx:pt>
          <cx:pt idx="19603">1.3999999999999999</cx:pt>
          <cx:pt idx="19604">1.3999999999999999</cx:pt>
          <cx:pt idx="19605">1.3999999999999999</cx:pt>
          <cx:pt idx="19606">1.3999999999999999</cx:pt>
          <cx:pt idx="19607">1.3999999999999999</cx:pt>
          <cx:pt idx="19608">1.3999999999999999</cx:pt>
          <cx:pt idx="19609">1.3999999999999999</cx:pt>
          <cx:pt idx="19610">1.3999999999999999</cx:pt>
          <cx:pt idx="19611">1.3999999999999999</cx:pt>
          <cx:pt idx="19612">1.3999999999999999</cx:pt>
          <cx:pt idx="19613">1.3999999999999999</cx:pt>
          <cx:pt idx="19614">1.3999999999999999</cx:pt>
          <cx:pt idx="19615">1.3999999999999999</cx:pt>
          <cx:pt idx="19616">1.3999999999999999</cx:pt>
          <cx:pt idx="19617">1.3999999999999999</cx:pt>
          <cx:pt idx="19618">1.3999999999999999</cx:pt>
          <cx:pt idx="19619">1.3999999999999999</cx:pt>
          <cx:pt idx="19620">1.3999999999999999</cx:pt>
          <cx:pt idx="19621">1.3999999999999999</cx:pt>
          <cx:pt idx="19622">1.3999999999999999</cx:pt>
          <cx:pt idx="19623">1.3999999999999999</cx:pt>
          <cx:pt idx="19624">1.3999999999999999</cx:pt>
          <cx:pt idx="19625">1.3999999999999999</cx:pt>
          <cx:pt idx="19626">1.3999999999999999</cx:pt>
          <cx:pt idx="19627">1.3999999999999999</cx:pt>
          <cx:pt idx="19628">1.3999999999999999</cx:pt>
          <cx:pt idx="19629">1.3999999999999999</cx:pt>
          <cx:pt idx="19630">1.3999999999999999</cx:pt>
          <cx:pt idx="19631">1.3999999999999999</cx:pt>
          <cx:pt idx="19632">1.3999999999999999</cx:pt>
          <cx:pt idx="19633">1.3999999999999999</cx:pt>
          <cx:pt idx="19634">1.3999999999999999</cx:pt>
          <cx:pt idx="19635">1.3999999999999999</cx:pt>
          <cx:pt idx="19636">1.3999999999999999</cx:pt>
          <cx:pt idx="19637">1.3999999999999999</cx:pt>
          <cx:pt idx="19638">1.3999999999999999</cx:pt>
          <cx:pt idx="19639">1.3999999999999999</cx:pt>
          <cx:pt idx="19640">1.3999999999999999</cx:pt>
          <cx:pt idx="19641">1.3999999999999999</cx:pt>
          <cx:pt idx="19642">1.3999999999999999</cx:pt>
          <cx:pt idx="19643">1.3999999999999999</cx:pt>
          <cx:pt idx="19644">1.3999999999999999</cx:pt>
          <cx:pt idx="19645">1.3999999999999999</cx:pt>
          <cx:pt idx="19646">1.3999999999999999</cx:pt>
          <cx:pt idx="19647">1.3999999999999999</cx:pt>
          <cx:pt idx="19648">1.3999999999999999</cx:pt>
          <cx:pt idx="19649">1.3999999999999999</cx:pt>
          <cx:pt idx="19650">1.3999999999999999</cx:pt>
          <cx:pt idx="19651">1.3999999999999999</cx:pt>
          <cx:pt idx="19652">1.3999999999999999</cx:pt>
          <cx:pt idx="19653">1.3999999999999999</cx:pt>
          <cx:pt idx="19654">1.3999999999999999</cx:pt>
          <cx:pt idx="19655">1.3999999999999999</cx:pt>
          <cx:pt idx="19656">1.3999999999999999</cx:pt>
          <cx:pt idx="19657">1.3999999999999999</cx:pt>
          <cx:pt idx="19658">1.3999999999999999</cx:pt>
          <cx:pt idx="19659">1.3999999999999999</cx:pt>
          <cx:pt idx="19660">1.3999999999999999</cx:pt>
          <cx:pt idx="19661">1.3999999999999999</cx:pt>
          <cx:pt idx="19662">1.3999999999999999</cx:pt>
          <cx:pt idx="19663">1.3999999999999999</cx:pt>
          <cx:pt idx="19664">1.3999999999999999</cx:pt>
          <cx:pt idx="19665">1.3999999999999999</cx:pt>
          <cx:pt idx="19666">1.3999999999999999</cx:pt>
          <cx:pt idx="19667">1.3999999999999999</cx:pt>
          <cx:pt idx="19668">1.3999999999999999</cx:pt>
          <cx:pt idx="19669">1.3999999999999999</cx:pt>
          <cx:pt idx="19670">1.3999999999999999</cx:pt>
          <cx:pt idx="19671">1.3999999999999999</cx:pt>
          <cx:pt idx="19672">1.3999999999999999</cx:pt>
          <cx:pt idx="19673">1.3999999999999999</cx:pt>
          <cx:pt idx="19674">1.3999999999999999</cx:pt>
          <cx:pt idx="19675">1.3999999999999999</cx:pt>
          <cx:pt idx="19676">1.3999999999999999</cx:pt>
          <cx:pt idx="19677">1.3999999999999999</cx:pt>
          <cx:pt idx="19678">1.3999999999999999</cx:pt>
          <cx:pt idx="19679">1.3999999999999999</cx:pt>
          <cx:pt idx="19680">1.3999999999999999</cx:pt>
          <cx:pt idx="19681">1.3999999999999999</cx:pt>
          <cx:pt idx="19682">1.3999999999999999</cx:pt>
          <cx:pt idx="19683">1.3999999999999999</cx:pt>
          <cx:pt idx="19684">1.3999999999999999</cx:pt>
          <cx:pt idx="19685">1.3999999999999999</cx:pt>
          <cx:pt idx="19686">1.3999999999999999</cx:pt>
          <cx:pt idx="19687">1.3999999999999999</cx:pt>
          <cx:pt idx="19688">1.3999999999999999</cx:pt>
          <cx:pt idx="19689">1.3999999999999999</cx:pt>
          <cx:pt idx="19690">1.3999999999999999</cx:pt>
          <cx:pt idx="19691">1.3999999999999999</cx:pt>
          <cx:pt idx="19692">1.3999999999999999</cx:pt>
          <cx:pt idx="19693">1.3999999999999999</cx:pt>
          <cx:pt idx="19694">1.3999999999999999</cx:pt>
          <cx:pt idx="19695">1.3999999999999999</cx:pt>
          <cx:pt idx="19696">1.3999999999999999</cx:pt>
          <cx:pt idx="19697">1.3999999999999999</cx:pt>
          <cx:pt idx="19698">1.3999999999999999</cx:pt>
          <cx:pt idx="19699">1.3999999999999999</cx:pt>
          <cx:pt idx="19700">1.3999999999999999</cx:pt>
          <cx:pt idx="19701">1.3999999999999999</cx:pt>
          <cx:pt idx="19702">1.3999999999999999</cx:pt>
          <cx:pt idx="19703">1.3999999999999999</cx:pt>
          <cx:pt idx="19704">1.3999999999999999</cx:pt>
          <cx:pt idx="19705">1.3999999999999999</cx:pt>
          <cx:pt idx="19706">1.3999999999999999</cx:pt>
          <cx:pt idx="19707">1.3999999999999999</cx:pt>
          <cx:pt idx="19708">1.3999999999999999</cx:pt>
          <cx:pt idx="19709">1.3999999999999999</cx:pt>
          <cx:pt idx="19710">1.3999999999999999</cx:pt>
          <cx:pt idx="19711">1.3999999999999999</cx:pt>
          <cx:pt idx="19712">1.3999999999999999</cx:pt>
          <cx:pt idx="19713">1.3999999999999999</cx:pt>
          <cx:pt idx="19714">1.3999999999999999</cx:pt>
          <cx:pt idx="19715">1.3999999999999999</cx:pt>
          <cx:pt idx="19716">1.3999999999999999</cx:pt>
          <cx:pt idx="19717">1.3999999999999999</cx:pt>
          <cx:pt idx="19718">1.3999999999999999</cx:pt>
          <cx:pt idx="19719">1.3999999999999999</cx:pt>
          <cx:pt idx="19720">1.3999999999999999</cx:pt>
          <cx:pt idx="19721">1.3999999999999999</cx:pt>
          <cx:pt idx="19722">1.3999999999999999</cx:pt>
          <cx:pt idx="19723">1.3999999999999999</cx:pt>
          <cx:pt idx="19724">1.3999999999999999</cx:pt>
          <cx:pt idx="19725">1.3999999999999999</cx:pt>
          <cx:pt idx="19726">1.3999999999999999</cx:pt>
          <cx:pt idx="19727">1.3999999999999999</cx:pt>
          <cx:pt idx="19728">1.3999999999999999</cx:pt>
          <cx:pt idx="19729">1.3999999999999999</cx:pt>
          <cx:pt idx="19730">1.3999999999999999</cx:pt>
          <cx:pt idx="19731">1.3999999999999999</cx:pt>
          <cx:pt idx="19732">1.3999999999999999</cx:pt>
          <cx:pt idx="19733">1.3999999999999999</cx:pt>
          <cx:pt idx="19734">1.3999999999999999</cx:pt>
          <cx:pt idx="19735">1.3999999999999999</cx:pt>
          <cx:pt idx="19736">1.3999999999999999</cx:pt>
          <cx:pt idx="19737">1.3999999999999999</cx:pt>
          <cx:pt idx="19738">1.3999999999999999</cx:pt>
          <cx:pt idx="19739">1.3999999999999999</cx:pt>
          <cx:pt idx="19740">1.3999999999999999</cx:pt>
          <cx:pt idx="19741">1.3999999999999999</cx:pt>
          <cx:pt idx="19742">1.3999999999999999</cx:pt>
          <cx:pt idx="19743">1.3999999999999999</cx:pt>
          <cx:pt idx="19744">1.3999999999999999</cx:pt>
          <cx:pt idx="19745">1.3999999999999999</cx:pt>
          <cx:pt idx="19746">1.3999999999999999</cx:pt>
          <cx:pt idx="19747">1.3999999999999999</cx:pt>
          <cx:pt idx="19748">1.3999999999999999</cx:pt>
          <cx:pt idx="19749">1.3999999999999999</cx:pt>
          <cx:pt idx="19750">1.3999999999999999</cx:pt>
          <cx:pt idx="19751">1.3999999999999999</cx:pt>
          <cx:pt idx="19752">1.3999999999999999</cx:pt>
          <cx:pt idx="19753">1.3999999999999999</cx:pt>
          <cx:pt idx="19754">1.3999999999999999</cx:pt>
          <cx:pt idx="19755">1.3999999999999999</cx:pt>
          <cx:pt idx="19756">1.3999999999999999</cx:pt>
          <cx:pt idx="19757">1.3999999999999999</cx:pt>
          <cx:pt idx="19758">1.3999999999999999</cx:pt>
          <cx:pt idx="19759">1.3999999999999999</cx:pt>
          <cx:pt idx="19760">1.3999999999999999</cx:pt>
          <cx:pt idx="19761">1.3999999999999999</cx:pt>
          <cx:pt idx="19762">1.3999999999999999</cx:pt>
          <cx:pt idx="19763">1.3999999999999999</cx:pt>
          <cx:pt idx="19764">1.3999999999999999</cx:pt>
          <cx:pt idx="19765">1.3999999999999999</cx:pt>
          <cx:pt idx="19766">1.3999999999999999</cx:pt>
          <cx:pt idx="19767">1.3999999999999999</cx:pt>
          <cx:pt idx="19768">1.3999999999999999</cx:pt>
          <cx:pt idx="19769">1.3999999999999999</cx:pt>
          <cx:pt idx="19770">1.3999999999999999</cx:pt>
          <cx:pt idx="19771">1.3999999999999999</cx:pt>
          <cx:pt idx="19772">1.3999999999999999</cx:pt>
          <cx:pt idx="19773">1.3999999999999999</cx:pt>
          <cx:pt idx="19774">1.3999999999999999</cx:pt>
          <cx:pt idx="19775">1.3999999999999999</cx:pt>
          <cx:pt idx="19776">1.3999999999999999</cx:pt>
          <cx:pt idx="19777">1.3999999999999999</cx:pt>
          <cx:pt idx="19778">1.3999999999999999</cx:pt>
          <cx:pt idx="19779">1.3999999999999999</cx:pt>
          <cx:pt idx="19780">1.3999999999999999</cx:pt>
          <cx:pt idx="19781">1.3999999999999999</cx:pt>
          <cx:pt idx="19782">1.3999999999999999</cx:pt>
          <cx:pt idx="19783">1.3999999999999999</cx:pt>
          <cx:pt idx="19784">1.3999999999999999</cx:pt>
          <cx:pt idx="19785">1.3999999999999999</cx:pt>
          <cx:pt idx="19786">1.3999999999999999</cx:pt>
          <cx:pt idx="19787">1.3999999999999999</cx:pt>
          <cx:pt idx="19788">1.3999999999999999</cx:pt>
          <cx:pt idx="19789">1.3999999999999999</cx:pt>
          <cx:pt idx="19790">1.3999999999999999</cx:pt>
          <cx:pt idx="19791">1.3999999999999999</cx:pt>
          <cx:pt idx="19792">1.3999999999999999</cx:pt>
          <cx:pt idx="19793">1.3999999999999999</cx:pt>
          <cx:pt idx="19794">1.3999999999999999</cx:pt>
          <cx:pt idx="19795">1.3999999999999999</cx:pt>
          <cx:pt idx="19796">1.3999999999999999</cx:pt>
          <cx:pt idx="19797">1.3999999999999999</cx:pt>
          <cx:pt idx="19798">1.3999999999999999</cx:pt>
          <cx:pt idx="19799">1.3999999999999999</cx:pt>
          <cx:pt idx="19800">1.3999999999999999</cx:pt>
          <cx:pt idx="19801">1.3999999999999999</cx:pt>
          <cx:pt idx="19802">1.3999999999999999</cx:pt>
          <cx:pt idx="19803">1.3999999999999999</cx:pt>
          <cx:pt idx="19804">1.3999999999999999</cx:pt>
          <cx:pt idx="19805">1.3999999999999999</cx:pt>
          <cx:pt idx="19806">1.3999999999999999</cx:pt>
          <cx:pt idx="19807">1.3999999999999999</cx:pt>
          <cx:pt idx="19808">1.3999999999999999</cx:pt>
          <cx:pt idx="19809">1.3999999999999999</cx:pt>
          <cx:pt idx="19810">1.3999999999999999</cx:pt>
          <cx:pt idx="19811">1.3999999999999999</cx:pt>
          <cx:pt idx="19812">1.3999999999999999</cx:pt>
          <cx:pt idx="19813">1.3999999999999999</cx:pt>
          <cx:pt idx="19814">1.3999999999999999</cx:pt>
          <cx:pt idx="19815">1.3999999999999999</cx:pt>
          <cx:pt idx="19816">1.3999999999999999</cx:pt>
          <cx:pt idx="19817">1.3999999999999999</cx:pt>
          <cx:pt idx="19818">1.3999999999999999</cx:pt>
          <cx:pt idx="19819">1.3999999999999999</cx:pt>
          <cx:pt idx="19820">1.3999999999999999</cx:pt>
          <cx:pt idx="19821">1.3999999999999999</cx:pt>
          <cx:pt idx="19822">1.3999999999999999</cx:pt>
          <cx:pt idx="19823">1.3999999999999999</cx:pt>
          <cx:pt idx="19824">1.3999999999999999</cx:pt>
          <cx:pt idx="19825">1.3999999999999999</cx:pt>
          <cx:pt idx="19826">1.3999999999999999</cx:pt>
          <cx:pt idx="19827">1.3999999999999999</cx:pt>
          <cx:pt idx="19828">1.3999999999999999</cx:pt>
          <cx:pt idx="19829">1.3999999999999999</cx:pt>
          <cx:pt idx="19830">1.3999999999999999</cx:pt>
          <cx:pt idx="19831">1.3999999999999999</cx:pt>
          <cx:pt idx="19832">1.3999999999999999</cx:pt>
          <cx:pt idx="19833">1.3999999999999999</cx:pt>
          <cx:pt idx="19834">1.3999999999999999</cx:pt>
          <cx:pt idx="19835">1.3999999999999999</cx:pt>
          <cx:pt idx="19836">1.3999999999999999</cx:pt>
          <cx:pt idx="19837">1.3999999999999999</cx:pt>
          <cx:pt idx="19838">1.3999999999999999</cx:pt>
          <cx:pt idx="19839">1.3999999999999999</cx:pt>
          <cx:pt idx="19840">1.3999999999999999</cx:pt>
          <cx:pt idx="19841">1.3999999999999999</cx:pt>
          <cx:pt idx="19842">1.3999999999999999</cx:pt>
          <cx:pt idx="19843">1.3999999999999999</cx:pt>
          <cx:pt idx="19844">1.3999999999999999</cx:pt>
          <cx:pt idx="19845">1.3999999999999999</cx:pt>
          <cx:pt idx="19846">1.3999999999999999</cx:pt>
          <cx:pt idx="19847">1.3999999999999999</cx:pt>
          <cx:pt idx="19848">1.3999999999999999</cx:pt>
          <cx:pt idx="19849">1.3999999999999999</cx:pt>
          <cx:pt idx="19850">1.3999999999999999</cx:pt>
          <cx:pt idx="19851">1.3999999999999999</cx:pt>
          <cx:pt idx="19852">1.3999999999999999</cx:pt>
          <cx:pt idx="19853">1.3999999999999999</cx:pt>
          <cx:pt idx="19854">1.3999999999999999</cx:pt>
          <cx:pt idx="19855">1.3999999999999999</cx:pt>
          <cx:pt idx="19856">1.3999999999999999</cx:pt>
          <cx:pt idx="19857">1.3999999999999999</cx:pt>
          <cx:pt idx="19858">1.3999999999999999</cx:pt>
          <cx:pt idx="19859">1.3999999999999999</cx:pt>
          <cx:pt idx="19860">1.3999999999999999</cx:pt>
          <cx:pt idx="19861">1.3999999999999999</cx:pt>
          <cx:pt idx="19862">1.3999999999999999</cx:pt>
          <cx:pt idx="19863">1.3999999999999999</cx:pt>
          <cx:pt idx="19864">1.3999999999999999</cx:pt>
          <cx:pt idx="19865">1.3999999999999999</cx:pt>
          <cx:pt idx="19866">1.3999999999999999</cx:pt>
          <cx:pt idx="19867">1.3999999999999999</cx:pt>
          <cx:pt idx="19868">1.3999999999999999</cx:pt>
          <cx:pt idx="19869">1.3999999999999999</cx:pt>
          <cx:pt idx="19870">1.3999999999999999</cx:pt>
          <cx:pt idx="19871">1.3999999999999999</cx:pt>
          <cx:pt idx="19872">1.3999999999999999</cx:pt>
          <cx:pt idx="19873">1.3999999999999999</cx:pt>
          <cx:pt idx="19874">1.3999999999999999</cx:pt>
          <cx:pt idx="19875">1.3999999999999999</cx:pt>
          <cx:pt idx="19876">1.3999999999999999</cx:pt>
          <cx:pt idx="19877">1.3999999999999999</cx:pt>
          <cx:pt idx="19878">1.3999999999999999</cx:pt>
          <cx:pt idx="19879">1.3999999999999999</cx:pt>
          <cx:pt idx="19880">1.3999999999999999</cx:pt>
          <cx:pt idx="19881">1.3999999999999999</cx:pt>
          <cx:pt idx="19882">1.3999999999999999</cx:pt>
          <cx:pt idx="19883">1.3999999999999999</cx:pt>
          <cx:pt idx="19884">1.3999999999999999</cx:pt>
          <cx:pt idx="19885">1.3999999999999999</cx:pt>
          <cx:pt idx="19886">1.3999999999999999</cx:pt>
          <cx:pt idx="19887">1.3999999999999999</cx:pt>
          <cx:pt idx="19888">1.3999999999999999</cx:pt>
          <cx:pt idx="19889">1.3999999999999999</cx:pt>
          <cx:pt idx="19890">1.3999999999999999</cx:pt>
          <cx:pt idx="19891">1.3999999999999999</cx:pt>
          <cx:pt idx="19892">1.3999999999999999</cx:pt>
          <cx:pt idx="19893">1.3999999999999999</cx:pt>
          <cx:pt idx="19894">1.3999999999999999</cx:pt>
          <cx:pt idx="19895">1.3999999999999999</cx:pt>
          <cx:pt idx="19896">1.3999999999999999</cx:pt>
          <cx:pt idx="19897">1.3999999999999999</cx:pt>
          <cx:pt idx="19898">1.3999999999999999</cx:pt>
          <cx:pt idx="19899">1.3999999999999999</cx:pt>
          <cx:pt idx="19900">1.3999999999999999</cx:pt>
          <cx:pt idx="19901">1.3999999999999999</cx:pt>
          <cx:pt idx="19902">1.3999999999999999</cx:pt>
          <cx:pt idx="19903">1.3999999999999999</cx:pt>
          <cx:pt idx="19904">1.3999999999999999</cx:pt>
          <cx:pt idx="19905">1.3999999999999999</cx:pt>
          <cx:pt idx="19906">1.3999999999999999</cx:pt>
          <cx:pt idx="19907">1.3999999999999999</cx:pt>
          <cx:pt idx="19908">1.3999999999999999</cx:pt>
          <cx:pt idx="19909">1.3999999999999999</cx:pt>
          <cx:pt idx="19910">1.3999999999999999</cx:pt>
          <cx:pt idx="19911">1.3999999999999999</cx:pt>
          <cx:pt idx="19912">1.3999999999999999</cx:pt>
          <cx:pt idx="19913">1.3999999999999999</cx:pt>
          <cx:pt idx="19914">1.3999999999999999</cx:pt>
          <cx:pt idx="19915">1.3999999999999999</cx:pt>
          <cx:pt idx="19916">1.3999999999999999</cx:pt>
          <cx:pt idx="19917">1.3999999999999999</cx:pt>
          <cx:pt idx="19918">1.3999999999999999</cx:pt>
          <cx:pt idx="19919">1.3999999999999999</cx:pt>
          <cx:pt idx="19920">1.3999999999999999</cx:pt>
          <cx:pt idx="19921">1.3999999999999999</cx:pt>
          <cx:pt idx="19922">1.3999999999999999</cx:pt>
          <cx:pt idx="19923">1.3999999999999999</cx:pt>
          <cx:pt idx="19924">1.3999999999999999</cx:pt>
          <cx:pt idx="19925">1.3999999999999999</cx:pt>
          <cx:pt idx="19926">1.3999999999999999</cx:pt>
          <cx:pt idx="19927">1.3999999999999999</cx:pt>
          <cx:pt idx="19928">1.3999999999999999</cx:pt>
          <cx:pt idx="19929">1.3999999999999999</cx:pt>
          <cx:pt idx="19930">1.3999999999999999</cx:pt>
          <cx:pt idx="19931">1.3999999999999999</cx:pt>
          <cx:pt idx="19932">1.3999999999999999</cx:pt>
          <cx:pt idx="19933">1.3999999999999999</cx:pt>
          <cx:pt idx="19934">1.3999999999999999</cx:pt>
          <cx:pt idx="19935">1.3999999999999999</cx:pt>
          <cx:pt idx="19936">1.3999999999999999</cx:pt>
          <cx:pt idx="19937">1.3999999999999999</cx:pt>
          <cx:pt idx="19938">1.3999999999999999</cx:pt>
          <cx:pt idx="19939">1.3999999999999999</cx:pt>
          <cx:pt idx="19940">1.3999999999999999</cx:pt>
          <cx:pt idx="19941">1.3999999999999999</cx:pt>
          <cx:pt idx="19942">1.3999999999999999</cx:pt>
          <cx:pt idx="19943">1.3999999999999999</cx:pt>
          <cx:pt idx="19944">1.3999999999999999</cx:pt>
          <cx:pt idx="19945">1.3999999999999999</cx:pt>
          <cx:pt idx="19946">1.3999999999999999</cx:pt>
          <cx:pt idx="19947">1.3999999999999999</cx:pt>
          <cx:pt idx="19948">1.3999999999999999</cx:pt>
          <cx:pt idx="19949">1.3999999999999999</cx:pt>
          <cx:pt idx="19950">1.3999999999999999</cx:pt>
          <cx:pt idx="19951">1.3999999999999999</cx:pt>
          <cx:pt idx="19952">1.3999999999999999</cx:pt>
          <cx:pt idx="19953">1.3999999999999999</cx:pt>
          <cx:pt idx="19954">1.3999999999999999</cx:pt>
          <cx:pt idx="19955">1.3999999999999999</cx:pt>
          <cx:pt idx="19956">1.3999999999999999</cx:pt>
          <cx:pt idx="19957">1.3999999999999999</cx:pt>
          <cx:pt idx="19958">1.3999999999999999</cx:pt>
          <cx:pt idx="19959">1.3999999999999999</cx:pt>
          <cx:pt idx="19960">1.3999999999999999</cx:pt>
          <cx:pt idx="19961">1.3999999999999999</cx:pt>
          <cx:pt idx="19962">1.3999999999999999</cx:pt>
          <cx:pt idx="19963">1.3999999999999999</cx:pt>
          <cx:pt idx="19964">1.3999999999999999</cx:pt>
          <cx:pt idx="19965">1.3999999999999999</cx:pt>
          <cx:pt idx="19966">1.3999999999999999</cx:pt>
          <cx:pt idx="19967">1.3999999999999999</cx:pt>
          <cx:pt idx="19968">1.3999999999999999</cx:pt>
          <cx:pt idx="19969">1.3999999999999999</cx:pt>
          <cx:pt idx="19970">1.3999999999999999</cx:pt>
          <cx:pt idx="19971">1.3999999999999999</cx:pt>
          <cx:pt idx="19972">1.3999999999999999</cx:pt>
          <cx:pt idx="19973">1.3999999999999999</cx:pt>
          <cx:pt idx="19974">1.3999999999999999</cx:pt>
          <cx:pt idx="19975">1.3999999999999999</cx:pt>
          <cx:pt idx="19976">1.3999999999999999</cx:pt>
          <cx:pt idx="19977">1.3999999999999999</cx:pt>
          <cx:pt idx="19978">1.3999999999999999</cx:pt>
          <cx:pt idx="19979">1.3999999999999999</cx:pt>
          <cx:pt idx="19980">1.3999999999999999</cx:pt>
          <cx:pt idx="19981">1.3999999999999999</cx:pt>
          <cx:pt idx="19982">1.3999999999999999</cx:pt>
          <cx:pt idx="19983">1.3999999999999999</cx:pt>
          <cx:pt idx="19984">1.3999999999999999</cx:pt>
          <cx:pt idx="19985">1.3999999999999999</cx:pt>
          <cx:pt idx="19986">1.3999999999999999</cx:pt>
          <cx:pt idx="19987">1.3999999999999999</cx:pt>
          <cx:pt idx="19988">1.3999999999999999</cx:pt>
          <cx:pt idx="19989">1.3999999999999999</cx:pt>
          <cx:pt idx="19990">1.3999999999999999</cx:pt>
          <cx:pt idx="19991">1.3999999999999999</cx:pt>
          <cx:pt idx="19992">1.3999999999999999</cx:pt>
          <cx:pt idx="19993">1.3999999999999999</cx:pt>
          <cx:pt idx="19994">1.3999999999999999</cx:pt>
          <cx:pt idx="19995">1.3999999999999999</cx:pt>
          <cx:pt idx="19996">1.3999999999999999</cx:pt>
          <cx:pt idx="19997">1.3999999999999999</cx:pt>
          <cx:pt idx="19998">1.3999999999999999</cx:pt>
          <cx:pt idx="19999">1.3999999999999999</cx:pt>
          <cx:pt idx="20000">1.3999999999999999</cx:pt>
          <cx:pt idx="20001">1.3999999999999999</cx:pt>
          <cx:pt idx="20002">1.3999999999999999</cx:pt>
          <cx:pt idx="20003">1.3999999999999999</cx:pt>
          <cx:pt idx="20004">1.3999999999999999</cx:pt>
          <cx:pt idx="20005">1.3999999999999999</cx:pt>
          <cx:pt idx="20006">1.3999999999999999</cx:pt>
          <cx:pt idx="20007">1.3999999999999999</cx:pt>
          <cx:pt idx="20008">1.3999999999999999</cx:pt>
          <cx:pt idx="20009">1.3999999999999999</cx:pt>
          <cx:pt idx="20010">1.3999999999999999</cx:pt>
          <cx:pt idx="20011">1.3999999999999999</cx:pt>
          <cx:pt idx="20012">1.3999999999999999</cx:pt>
          <cx:pt idx="20013">1.3999999999999999</cx:pt>
          <cx:pt idx="20014">1.3999999999999999</cx:pt>
          <cx:pt idx="20015">1.3999999999999999</cx:pt>
          <cx:pt idx="20016">1.3999999999999999</cx:pt>
          <cx:pt idx="20017">1.3999999999999999</cx:pt>
          <cx:pt idx="20018">1.3999999999999999</cx:pt>
          <cx:pt idx="20019">1.3999999999999999</cx:pt>
          <cx:pt idx="20020">1.3999999999999999</cx:pt>
          <cx:pt idx="20021">1.3999999999999999</cx:pt>
          <cx:pt idx="20022">1.3999999999999999</cx:pt>
          <cx:pt idx="20023">1.3999999999999999</cx:pt>
          <cx:pt idx="20024">1.3999999999999999</cx:pt>
          <cx:pt idx="20025">1.3999999999999999</cx:pt>
          <cx:pt idx="20026">1.3999999999999999</cx:pt>
          <cx:pt idx="20027">1.3999999999999999</cx:pt>
          <cx:pt idx="20028">1.3999999999999999</cx:pt>
          <cx:pt idx="20029">1.3999999999999999</cx:pt>
          <cx:pt idx="20030">1.3999999999999999</cx:pt>
          <cx:pt idx="20031">1.3999999999999999</cx:pt>
          <cx:pt idx="20032">1.3999999999999999</cx:pt>
          <cx:pt idx="20033">1.3999999999999999</cx:pt>
          <cx:pt idx="20034">1.3999999999999999</cx:pt>
          <cx:pt idx="20035">1.3999999999999999</cx:pt>
          <cx:pt idx="20036">1.3999999999999999</cx:pt>
          <cx:pt idx="20037">1.3999999999999999</cx:pt>
          <cx:pt idx="20038">1.3999999999999999</cx:pt>
          <cx:pt idx="20039">1.3999999999999999</cx:pt>
          <cx:pt idx="20040">1.3999999999999999</cx:pt>
          <cx:pt idx="20041">1.3999999999999999</cx:pt>
          <cx:pt idx="20042">1.3999999999999999</cx:pt>
          <cx:pt idx="20043">1.3999999999999999</cx:pt>
          <cx:pt idx="20044">1.3999999999999999</cx:pt>
          <cx:pt idx="20045">1.3999999999999999</cx:pt>
          <cx:pt idx="20046">1.3999999999999999</cx:pt>
          <cx:pt idx="20047">1.3999999999999999</cx:pt>
          <cx:pt idx="20048">1.3999999999999999</cx:pt>
          <cx:pt idx="20049">1.3999999999999999</cx:pt>
          <cx:pt idx="20050">1.3999999999999999</cx:pt>
          <cx:pt idx="20051">1.3999999999999999</cx:pt>
          <cx:pt idx="20052">1.3999999999999999</cx:pt>
          <cx:pt idx="20053">1.3999999999999999</cx:pt>
          <cx:pt idx="20054">1.3999999999999999</cx:pt>
          <cx:pt idx="20055">1.3999999999999999</cx:pt>
          <cx:pt idx="20056">1.3999999999999999</cx:pt>
          <cx:pt idx="20057">1.3999999999999999</cx:pt>
          <cx:pt idx="20058">1.3999999999999999</cx:pt>
          <cx:pt idx="20059">1.3999999999999999</cx:pt>
          <cx:pt idx="20060">1.3999999999999999</cx:pt>
          <cx:pt idx="20061">1.3999999999999999</cx:pt>
          <cx:pt idx="20062">1.3999999999999999</cx:pt>
          <cx:pt idx="20063">1.3999999999999999</cx:pt>
          <cx:pt idx="20064">1.3999999999999999</cx:pt>
          <cx:pt idx="20065">1.3999999999999999</cx:pt>
          <cx:pt idx="20066">1.3999999999999999</cx:pt>
          <cx:pt idx="20067">1.3999999999999999</cx:pt>
          <cx:pt idx="20068">1.3999999999999999</cx:pt>
          <cx:pt idx="20069">1.3999999999999999</cx:pt>
          <cx:pt idx="20070">1.3999999999999999</cx:pt>
          <cx:pt idx="20071">1.3999999999999999</cx:pt>
          <cx:pt idx="20072">1.3999999999999999</cx:pt>
          <cx:pt idx="20073">1.3999999999999999</cx:pt>
          <cx:pt idx="20074">1.3999999999999999</cx:pt>
          <cx:pt idx="20075">1.3999999999999999</cx:pt>
          <cx:pt idx="20076">1.3999999999999999</cx:pt>
          <cx:pt idx="20077">1.3999999999999999</cx:pt>
          <cx:pt idx="20078">1.3999999999999999</cx:pt>
          <cx:pt idx="20079">1.3999999999999999</cx:pt>
          <cx:pt idx="20080">1.3999999999999999</cx:pt>
          <cx:pt idx="20081">1.3999999999999999</cx:pt>
          <cx:pt idx="20082">1.3999999999999999</cx:pt>
          <cx:pt idx="20083">1.3999999999999999</cx:pt>
          <cx:pt idx="20084">1.3999999999999999</cx:pt>
          <cx:pt idx="20085">1.3999999999999999</cx:pt>
          <cx:pt idx="20086">1.3999999999999999</cx:pt>
          <cx:pt idx="20087">1.3999999999999999</cx:pt>
          <cx:pt idx="20088">1.3999999999999999</cx:pt>
          <cx:pt idx="20089">1.3999999999999999</cx:pt>
          <cx:pt idx="20090">1.3999999999999999</cx:pt>
          <cx:pt idx="20091">1.3999999999999999</cx:pt>
          <cx:pt idx="20092">1.3999999999999999</cx:pt>
          <cx:pt idx="20093">1.3999999999999999</cx:pt>
          <cx:pt idx="20094">1.3999999999999999</cx:pt>
          <cx:pt idx="20095">1.3999999999999999</cx:pt>
          <cx:pt idx="20096">1.3999999999999999</cx:pt>
          <cx:pt idx="20097">1.3999999999999999</cx:pt>
          <cx:pt idx="20098">1.3999999999999999</cx:pt>
          <cx:pt idx="20099">1.3999999999999999</cx:pt>
          <cx:pt idx="20100">1.3999999999999999</cx:pt>
          <cx:pt idx="20101">1.3999999999999999</cx:pt>
          <cx:pt idx="20102">1.3999999999999999</cx:pt>
          <cx:pt idx="20103">1.3999999999999999</cx:pt>
          <cx:pt idx="20104">1.3999999999999999</cx:pt>
          <cx:pt idx="20105">1.3999999999999999</cx:pt>
          <cx:pt idx="20106">1.3999999999999999</cx:pt>
          <cx:pt idx="20107">1.3999999999999999</cx:pt>
          <cx:pt idx="20108">1.3999999999999999</cx:pt>
          <cx:pt idx="20109">1.3999999999999999</cx:pt>
          <cx:pt idx="20110">1.3999999999999999</cx:pt>
          <cx:pt idx="20111">1.3999999999999999</cx:pt>
          <cx:pt idx="20112">1.3999999999999999</cx:pt>
          <cx:pt idx="20113">1.3999999999999999</cx:pt>
          <cx:pt idx="20114">1.3999999999999999</cx:pt>
          <cx:pt idx="20115">1.3999999999999999</cx:pt>
          <cx:pt idx="20116">1.3999999999999999</cx:pt>
          <cx:pt idx="20117">1.3999999999999999</cx:pt>
          <cx:pt idx="20118">1.3999999999999999</cx:pt>
          <cx:pt idx="20119">1.3999999999999999</cx:pt>
          <cx:pt idx="20120">1.3999999999999999</cx:pt>
          <cx:pt idx="20121">1.3999999999999999</cx:pt>
          <cx:pt idx="20122">1.3999999999999999</cx:pt>
          <cx:pt idx="20123">1.3999999999999999</cx:pt>
          <cx:pt idx="20124">1.3999999999999999</cx:pt>
          <cx:pt idx="20125">1.3999999999999999</cx:pt>
          <cx:pt idx="20126">1.3999999999999999</cx:pt>
          <cx:pt idx="20127">1.3999999999999999</cx:pt>
          <cx:pt idx="20128">1.3999999999999999</cx:pt>
          <cx:pt idx="20129">1.3999999999999999</cx:pt>
          <cx:pt idx="20130">1.3999999999999999</cx:pt>
          <cx:pt idx="20131">1.3999999999999999</cx:pt>
          <cx:pt idx="20132">1.3999999999999999</cx:pt>
          <cx:pt idx="20133">1.3999999999999999</cx:pt>
          <cx:pt idx="20134">1.3999999999999999</cx:pt>
          <cx:pt idx="20135">1.3999999999999999</cx:pt>
          <cx:pt idx="20136">1.3999999999999999</cx:pt>
          <cx:pt idx="20137">1.3999999999999999</cx:pt>
          <cx:pt idx="20138">1.3999999999999999</cx:pt>
          <cx:pt idx="20139">1.3999999999999999</cx:pt>
          <cx:pt idx="20140">1.3999999999999999</cx:pt>
          <cx:pt idx="20141">1.3999999999999999</cx:pt>
          <cx:pt idx="20142">1.3999999999999999</cx:pt>
          <cx:pt idx="20143">1.3999999999999999</cx:pt>
          <cx:pt idx="20144">1.3999999999999999</cx:pt>
          <cx:pt idx="20145">1.3999999999999999</cx:pt>
          <cx:pt idx="20146">1.3999999999999999</cx:pt>
          <cx:pt idx="20147">1.3999999999999999</cx:pt>
          <cx:pt idx="20148">1.3999999999999999</cx:pt>
          <cx:pt idx="20149">1.3999999999999999</cx:pt>
          <cx:pt idx="20150">1.3999999999999999</cx:pt>
          <cx:pt idx="20151">1.3999999999999999</cx:pt>
          <cx:pt idx="20152">1.3999999999999999</cx:pt>
          <cx:pt idx="20153">1.3999999999999999</cx:pt>
          <cx:pt idx="20154">1.3999999999999999</cx:pt>
          <cx:pt idx="20155">1.3999999999999999</cx:pt>
          <cx:pt idx="20156">1.3999999999999999</cx:pt>
          <cx:pt idx="20157">1.3999999999999999</cx:pt>
          <cx:pt idx="20158">1.3999999999999999</cx:pt>
          <cx:pt idx="20159">1.3999999999999999</cx:pt>
          <cx:pt idx="20160">1.3999999999999999</cx:pt>
          <cx:pt idx="20161">1.3999999999999999</cx:pt>
          <cx:pt idx="20162">1.3999999999999999</cx:pt>
          <cx:pt idx="20163">1.3999999999999999</cx:pt>
          <cx:pt idx="20164">1.3999999999999999</cx:pt>
          <cx:pt idx="20165">1.3999999999999999</cx:pt>
          <cx:pt idx="20166">1.3999999999999999</cx:pt>
          <cx:pt idx="20167">1.3999999999999999</cx:pt>
          <cx:pt idx="20168">1.3999999999999999</cx:pt>
          <cx:pt idx="20169">1.3999999999999999</cx:pt>
          <cx:pt idx="20170">1.3999999999999999</cx:pt>
          <cx:pt idx="20171">1.3999999999999999</cx:pt>
          <cx:pt idx="20172">1.3999999999999999</cx:pt>
          <cx:pt idx="20173">1.3999999999999999</cx:pt>
          <cx:pt idx="20174">1.3999999999999999</cx:pt>
          <cx:pt idx="20175">1.3999999999999999</cx:pt>
          <cx:pt idx="20176">1.3999999999999999</cx:pt>
          <cx:pt idx="20177">1.3999999999999999</cx:pt>
          <cx:pt idx="20178">1.3999999999999999</cx:pt>
          <cx:pt idx="20179">1.3999999999999999</cx:pt>
          <cx:pt idx="20180">1.3999999999999999</cx:pt>
          <cx:pt idx="20181">1.3999999999999999</cx:pt>
          <cx:pt idx="20182">1.3999999999999999</cx:pt>
          <cx:pt idx="20183">1.3999999999999999</cx:pt>
          <cx:pt idx="20184">1.3999999999999999</cx:pt>
          <cx:pt idx="20185">1.3999999999999999</cx:pt>
          <cx:pt idx="20186">1.3999999999999999</cx:pt>
          <cx:pt idx="20187">1.3999999999999999</cx:pt>
          <cx:pt idx="20188">1.3999999999999999</cx:pt>
          <cx:pt idx="20189">1.3999999999999999</cx:pt>
          <cx:pt idx="20190">1.3999999999999999</cx:pt>
          <cx:pt idx="20191">1.3999999999999999</cx:pt>
          <cx:pt idx="20192">1.3999999999999999</cx:pt>
          <cx:pt idx="20193">1.3999999999999999</cx:pt>
          <cx:pt idx="20194">1.3999999999999999</cx:pt>
          <cx:pt idx="20195">1.3999999999999999</cx:pt>
          <cx:pt idx="20196">1.3999999999999999</cx:pt>
          <cx:pt idx="20197">1.3999999999999999</cx:pt>
          <cx:pt idx="20198">1.3999999999999999</cx:pt>
          <cx:pt idx="20199">1.3999999999999999</cx:pt>
          <cx:pt idx="20200">1.3999999999999999</cx:pt>
          <cx:pt idx="20201">1.3999999999999999</cx:pt>
          <cx:pt idx="20202">1.3999999999999999</cx:pt>
          <cx:pt idx="20203">1.3999999999999999</cx:pt>
          <cx:pt idx="20204">1.3999999999999999</cx:pt>
          <cx:pt idx="20205">1.3999999999999999</cx:pt>
          <cx:pt idx="20206">1.3999999999999999</cx:pt>
          <cx:pt idx="20207">1.3999999999999999</cx:pt>
          <cx:pt idx="20208">1.3999999999999999</cx:pt>
          <cx:pt idx="20209">1.3999999999999999</cx:pt>
          <cx:pt idx="20210">1.3999999999999999</cx:pt>
          <cx:pt idx="20211">1.3999999999999999</cx:pt>
          <cx:pt idx="20212">1.3999999999999999</cx:pt>
          <cx:pt idx="20213">1.3999999999999999</cx:pt>
          <cx:pt idx="20214">1.3999999999999999</cx:pt>
          <cx:pt idx="20215">1.3999999999999999</cx:pt>
          <cx:pt idx="20216">1.3999999999999999</cx:pt>
          <cx:pt idx="20217">1.3999999999999999</cx:pt>
          <cx:pt idx="20218">1.3999999999999999</cx:pt>
          <cx:pt idx="20219">1.3999999999999999</cx:pt>
          <cx:pt idx="20220">1.3999999999999999</cx:pt>
          <cx:pt idx="20221">1.3999999999999999</cx:pt>
          <cx:pt idx="20222">1.3999999999999999</cx:pt>
          <cx:pt idx="20223">1.3999999999999999</cx:pt>
          <cx:pt idx="20224">1.3999999999999999</cx:pt>
          <cx:pt idx="20225">1.3999999999999999</cx:pt>
          <cx:pt idx="20226">1.3999999999999999</cx:pt>
          <cx:pt idx="20227">1.3999999999999999</cx:pt>
          <cx:pt idx="20228">1.3999999999999999</cx:pt>
          <cx:pt idx="20229">1.3999999999999999</cx:pt>
          <cx:pt idx="20230">1.3999999999999999</cx:pt>
          <cx:pt idx="20231">1.3999999999999999</cx:pt>
          <cx:pt idx="20232">1.3999999999999999</cx:pt>
          <cx:pt idx="20233">1.3999999999999999</cx:pt>
          <cx:pt idx="20234">1.3999999999999999</cx:pt>
          <cx:pt idx="20235">1.3999999999999999</cx:pt>
          <cx:pt idx="20236">1.3999999999999999</cx:pt>
          <cx:pt idx="20237">1.3999999999999999</cx:pt>
          <cx:pt idx="20238">1.3999999999999999</cx:pt>
          <cx:pt idx="20239">1.3999999999999999</cx:pt>
          <cx:pt idx="20240">1.3999999999999999</cx:pt>
          <cx:pt idx="20241">1.3999999999999999</cx:pt>
          <cx:pt idx="20242">1.3999999999999999</cx:pt>
          <cx:pt idx="20243">1.3999999999999999</cx:pt>
          <cx:pt idx="20244">1.3999999999999999</cx:pt>
          <cx:pt idx="20245">1.3999999999999999</cx:pt>
          <cx:pt idx="20246">1.3999999999999999</cx:pt>
          <cx:pt idx="20247">1.3999999999999999</cx:pt>
          <cx:pt idx="20248">1.3999999999999999</cx:pt>
          <cx:pt idx="20249">1.3999999999999999</cx:pt>
          <cx:pt idx="20250">1.3999999999999999</cx:pt>
          <cx:pt idx="20251">1.3999999999999999</cx:pt>
          <cx:pt idx="20252">1.3999999999999999</cx:pt>
          <cx:pt idx="20253">1.3999999999999999</cx:pt>
          <cx:pt idx="20254">1.3999999999999999</cx:pt>
          <cx:pt idx="20255">1.3999999999999999</cx:pt>
          <cx:pt idx="20256">1.3999999999999999</cx:pt>
          <cx:pt idx="20257">1.3999999999999999</cx:pt>
          <cx:pt idx="20258">1.3999999999999999</cx:pt>
          <cx:pt idx="20259">1.3999999999999999</cx:pt>
          <cx:pt idx="20260">1.3999999999999999</cx:pt>
          <cx:pt idx="20261">1.3999999999999999</cx:pt>
          <cx:pt idx="20262">1.3999999999999999</cx:pt>
          <cx:pt idx="20263">1.3999999999999999</cx:pt>
          <cx:pt idx="20264">1.3999999999999999</cx:pt>
          <cx:pt idx="20265">1.3999999999999999</cx:pt>
          <cx:pt idx="20266">1.3999999999999999</cx:pt>
          <cx:pt idx="20267">1.3999999999999999</cx:pt>
          <cx:pt idx="20268">1.3999999999999999</cx:pt>
          <cx:pt idx="20269">1.3999999999999999</cx:pt>
          <cx:pt idx="20270">1.3999999999999999</cx:pt>
          <cx:pt idx="20271">1.3999999999999999</cx:pt>
          <cx:pt idx="20272">1.3999999999999999</cx:pt>
          <cx:pt idx="20273">1.3999999999999999</cx:pt>
          <cx:pt idx="20274">1.3999999999999999</cx:pt>
          <cx:pt idx="20275">1.3999999999999999</cx:pt>
          <cx:pt idx="20276">1.3999999999999999</cx:pt>
          <cx:pt idx="20277">1.3999999999999999</cx:pt>
          <cx:pt idx="20278">1.3999999999999999</cx:pt>
          <cx:pt idx="20279">1.3999999999999999</cx:pt>
          <cx:pt idx="20280">1.3999999999999999</cx:pt>
          <cx:pt idx="20281">1.3999999999999999</cx:pt>
          <cx:pt idx="20282">1.3999999999999999</cx:pt>
          <cx:pt idx="20283">1.3999999999999999</cx:pt>
          <cx:pt idx="20284">1.3999999999999999</cx:pt>
          <cx:pt idx="20285">1.3999999999999999</cx:pt>
          <cx:pt idx="20286">1.3999999999999999</cx:pt>
          <cx:pt idx="20287">1.3999999999999999</cx:pt>
          <cx:pt idx="20288">1.3999999999999999</cx:pt>
          <cx:pt idx="20289">1.3999999999999999</cx:pt>
          <cx:pt idx="20290">1.3999999999999999</cx:pt>
          <cx:pt idx="20291">1.3999999999999999</cx:pt>
          <cx:pt idx="20292">1.3999999999999999</cx:pt>
          <cx:pt idx="20293">1.3999999999999999</cx:pt>
          <cx:pt idx="20294">1.3999999999999999</cx:pt>
          <cx:pt idx="20295">1.3999999999999999</cx:pt>
          <cx:pt idx="20296">1.3999999999999999</cx:pt>
          <cx:pt idx="20297">1.3999999999999999</cx:pt>
          <cx:pt idx="20298">1.3999999999999999</cx:pt>
          <cx:pt idx="20299">1.3999999999999999</cx:pt>
          <cx:pt idx="20300">1.3999999999999999</cx:pt>
          <cx:pt idx="20301">1.3999999999999999</cx:pt>
          <cx:pt idx="20302">1.3999999999999999</cx:pt>
          <cx:pt idx="20303">1.3999999999999999</cx:pt>
          <cx:pt idx="20304">1.3999999999999999</cx:pt>
          <cx:pt idx="20305">1.3999999999999999</cx:pt>
          <cx:pt idx="20306">1.3999999999999999</cx:pt>
          <cx:pt idx="20307">1.3999999999999999</cx:pt>
          <cx:pt idx="20308">1.3999999999999999</cx:pt>
          <cx:pt idx="20309">1.3999999999999999</cx:pt>
          <cx:pt idx="20310">1.3999999999999999</cx:pt>
          <cx:pt idx="20311">1.3999999999999999</cx:pt>
          <cx:pt idx="20312">1.3999999999999999</cx:pt>
          <cx:pt idx="20313">1.3999999999999999</cx:pt>
          <cx:pt idx="20314">1.3999999999999999</cx:pt>
          <cx:pt idx="20315">1.3999999999999999</cx:pt>
          <cx:pt idx="20316">1.3999999999999999</cx:pt>
          <cx:pt idx="20317">1.3999999999999999</cx:pt>
          <cx:pt idx="20318">1.3999999999999999</cx:pt>
          <cx:pt idx="20319">1.3999999999999999</cx:pt>
          <cx:pt idx="20320">1.3999999999999999</cx:pt>
          <cx:pt idx="20321">1.3999999999999999</cx:pt>
          <cx:pt idx="20322">1.3999999999999999</cx:pt>
          <cx:pt idx="20323">1.3999999999999999</cx:pt>
          <cx:pt idx="20324">1.3999999999999999</cx:pt>
          <cx:pt idx="20325">1.3999999999999999</cx:pt>
          <cx:pt idx="20326">1.3999999999999999</cx:pt>
          <cx:pt idx="20327">1.3999999999999999</cx:pt>
          <cx:pt idx="20328">1.3999999999999999</cx:pt>
          <cx:pt idx="20329">1.3999999999999999</cx:pt>
          <cx:pt idx="20330">1.3999999999999999</cx:pt>
          <cx:pt idx="20331">1.3999999999999999</cx:pt>
          <cx:pt idx="20332">1.3999999999999999</cx:pt>
          <cx:pt idx="20333">1.3999999999999999</cx:pt>
          <cx:pt idx="20334">1.3999999999999999</cx:pt>
          <cx:pt idx="20335">1.3999999999999999</cx:pt>
          <cx:pt idx="20336">1.3999999999999999</cx:pt>
          <cx:pt idx="20337">1.3999999999999999</cx:pt>
          <cx:pt idx="20338">1.3999999999999999</cx:pt>
          <cx:pt idx="20339">1.3999999999999999</cx:pt>
          <cx:pt idx="20340">1.3999999999999999</cx:pt>
          <cx:pt idx="20341">1.3999999999999999</cx:pt>
          <cx:pt idx="20342">1.3999999999999999</cx:pt>
          <cx:pt idx="20343">1.3999999999999999</cx:pt>
          <cx:pt idx="20344">1.3999999999999999</cx:pt>
          <cx:pt idx="20345">1.3999999999999999</cx:pt>
          <cx:pt idx="20346">1.3999999999999999</cx:pt>
          <cx:pt idx="20347">1.3999999999999999</cx:pt>
          <cx:pt idx="20348">1.3999999999999999</cx:pt>
          <cx:pt idx="20349">1.3999999999999999</cx:pt>
          <cx:pt idx="20350">1.3999999999999999</cx:pt>
          <cx:pt idx="20351">1.3999999999999999</cx:pt>
          <cx:pt idx="20352">1.3999999999999999</cx:pt>
          <cx:pt idx="20353">1.3999999999999999</cx:pt>
          <cx:pt idx="20354">1.3999999999999999</cx:pt>
          <cx:pt idx="20355">1.3999999999999999</cx:pt>
          <cx:pt idx="20356">1.3999999999999999</cx:pt>
          <cx:pt idx="20357">1.3999999999999999</cx:pt>
          <cx:pt idx="20358">1.3999999999999999</cx:pt>
          <cx:pt idx="20359">1.3999999999999999</cx:pt>
          <cx:pt idx="20360">1.3999999999999999</cx:pt>
          <cx:pt idx="20361">1.3999999999999999</cx:pt>
          <cx:pt idx="20362">1.3999999999999999</cx:pt>
          <cx:pt idx="20363">1.3999999999999999</cx:pt>
          <cx:pt idx="20364">1.3999999999999999</cx:pt>
          <cx:pt idx="20365">1.3999999999999999</cx:pt>
          <cx:pt idx="20366">1.3999999999999999</cx:pt>
          <cx:pt idx="20367">1.3999999999999999</cx:pt>
          <cx:pt idx="20368">1.3999999999999999</cx:pt>
          <cx:pt idx="20369">1.3999999999999999</cx:pt>
          <cx:pt idx="20370">1.3999999999999999</cx:pt>
          <cx:pt idx="20371">1.3999999999999999</cx:pt>
          <cx:pt idx="20372">1.3999999999999999</cx:pt>
          <cx:pt idx="20373">1.3999999999999999</cx:pt>
          <cx:pt idx="20374">1.3999999999999999</cx:pt>
          <cx:pt idx="20375">1.3999999999999999</cx:pt>
          <cx:pt idx="20376">1.3999999999999999</cx:pt>
          <cx:pt idx="20377">1.3999999999999999</cx:pt>
          <cx:pt idx="20378">1.3999999999999999</cx:pt>
          <cx:pt idx="20379">1.3999999999999999</cx:pt>
          <cx:pt idx="20380">1.3999999999999999</cx:pt>
          <cx:pt idx="20381">1.3999999999999999</cx:pt>
          <cx:pt idx="20382">1.3999999999999999</cx:pt>
          <cx:pt idx="20383">1.3999999999999999</cx:pt>
          <cx:pt idx="20384">1.3999999999999999</cx:pt>
          <cx:pt idx="20385">1.3999999999999999</cx:pt>
          <cx:pt idx="20386">1.3999999999999999</cx:pt>
          <cx:pt idx="20387">1.3999999999999999</cx:pt>
          <cx:pt idx="20388">1.3999999999999999</cx:pt>
          <cx:pt idx="20389">1.3999999999999999</cx:pt>
          <cx:pt idx="20390">1.3999999999999999</cx:pt>
          <cx:pt idx="20391">1.3999999999999999</cx:pt>
          <cx:pt idx="20392">1.3999999999999999</cx:pt>
          <cx:pt idx="20393">1.3999999999999999</cx:pt>
          <cx:pt idx="20394">1.3999999999999999</cx:pt>
          <cx:pt idx="20395">1.3999999999999999</cx:pt>
          <cx:pt idx="20396">1.3999999999999999</cx:pt>
          <cx:pt idx="20397">1.3999999999999999</cx:pt>
          <cx:pt idx="20398">1.3999999999999999</cx:pt>
          <cx:pt idx="20399">1.3999999999999999</cx:pt>
          <cx:pt idx="20400">1.3999999999999999</cx:pt>
          <cx:pt idx="20401">1.3999999999999999</cx:pt>
          <cx:pt idx="20402">1.3999999999999999</cx:pt>
          <cx:pt idx="20403">1.3999999999999999</cx:pt>
          <cx:pt idx="20404">1.3999999999999999</cx:pt>
          <cx:pt idx="20405">1.3999999999999999</cx:pt>
          <cx:pt idx="20406">1.3999999999999999</cx:pt>
          <cx:pt idx="20407">1.3999999999999999</cx:pt>
          <cx:pt idx="20408">1.3999999999999999</cx:pt>
          <cx:pt idx="20409">1.3999999999999999</cx:pt>
          <cx:pt idx="20410">1.3999999999999999</cx:pt>
          <cx:pt idx="20411">1.3999999999999999</cx:pt>
          <cx:pt idx="20412">1.3999999999999999</cx:pt>
          <cx:pt idx="20413">1.3999999999999999</cx:pt>
          <cx:pt idx="20414">1.3999999999999999</cx:pt>
          <cx:pt idx="20415">1.3999999999999999</cx:pt>
          <cx:pt idx="20416">1.3999999999999999</cx:pt>
          <cx:pt idx="20417">1.3999999999999999</cx:pt>
          <cx:pt idx="20418">1.3999999999999999</cx:pt>
          <cx:pt idx="20419">1.3999999999999999</cx:pt>
          <cx:pt idx="20420">1.3999999999999999</cx:pt>
          <cx:pt idx="20421">1.3999999999999999</cx:pt>
          <cx:pt idx="20422">1.3999999999999999</cx:pt>
          <cx:pt idx="20423">1.3999999999999999</cx:pt>
          <cx:pt idx="20424">1.3999999999999999</cx:pt>
          <cx:pt idx="20425">1.3999999999999999</cx:pt>
          <cx:pt idx="20426">1.3999999999999999</cx:pt>
          <cx:pt idx="20427">1.3999999999999999</cx:pt>
          <cx:pt idx="20428">1.3999999999999999</cx:pt>
          <cx:pt idx="20429">1.3999999999999999</cx:pt>
          <cx:pt idx="20430">1.3999999999999999</cx:pt>
          <cx:pt idx="20431">1.3999999999999999</cx:pt>
          <cx:pt idx="20432">1.3999999999999999</cx:pt>
          <cx:pt idx="20433">1.3999999999999999</cx:pt>
          <cx:pt idx="20434">1.3999999999999999</cx:pt>
          <cx:pt idx="20435">1.3999999999999999</cx:pt>
          <cx:pt idx="20436">1.3999999999999999</cx:pt>
          <cx:pt idx="20437">1.3999999999999999</cx:pt>
          <cx:pt idx="20438">1.3999999999999999</cx:pt>
          <cx:pt idx="20439">1.3999999999999999</cx:pt>
          <cx:pt idx="20440">1.3999999999999999</cx:pt>
          <cx:pt idx="20441">1.3999999999999999</cx:pt>
          <cx:pt idx="20442">1.3999999999999999</cx:pt>
          <cx:pt idx="20443">1.3999999999999999</cx:pt>
          <cx:pt idx="20444">1.3999999999999999</cx:pt>
          <cx:pt idx="20445">1.3999999999999999</cx:pt>
          <cx:pt idx="20446">1.3999999999999999</cx:pt>
          <cx:pt idx="20447">1.3999999999999999</cx:pt>
          <cx:pt idx="20448">1.3999999999999999</cx:pt>
          <cx:pt idx="20449">1.3999999999999999</cx:pt>
          <cx:pt idx="20450">1.3999999999999999</cx:pt>
          <cx:pt idx="20451">1.3999999999999999</cx:pt>
          <cx:pt idx="20452">1.3999999999999999</cx:pt>
          <cx:pt idx="20453">1.3999999999999999</cx:pt>
          <cx:pt idx="20454">1.3999999999999999</cx:pt>
          <cx:pt idx="20455">1.3999999999999999</cx:pt>
          <cx:pt idx="20456">1.3999999999999999</cx:pt>
          <cx:pt idx="20457">1.3999999999999999</cx:pt>
          <cx:pt idx="20458">1.3999999999999999</cx:pt>
          <cx:pt idx="20459">1.3999999999999999</cx:pt>
          <cx:pt idx="20460">1.3999999999999999</cx:pt>
          <cx:pt idx="20461">1.3999999999999999</cx:pt>
          <cx:pt idx="20462">1.3999999999999999</cx:pt>
          <cx:pt idx="20463">1.3999999999999999</cx:pt>
          <cx:pt idx="20464">1.3999999999999999</cx:pt>
          <cx:pt idx="20465">1.3999999999999999</cx:pt>
          <cx:pt idx="20466">1.3999999999999999</cx:pt>
          <cx:pt idx="20467">1.3999999999999999</cx:pt>
          <cx:pt idx="20468">1.3999999999999999</cx:pt>
          <cx:pt idx="20469">1.3999999999999999</cx:pt>
          <cx:pt idx="20470">1.3999999999999999</cx:pt>
          <cx:pt idx="20471">1.3999999999999999</cx:pt>
          <cx:pt idx="20472">1.3999999999999999</cx:pt>
          <cx:pt idx="20473">1.3999999999999999</cx:pt>
          <cx:pt idx="20474">1.3999999999999999</cx:pt>
          <cx:pt idx="20475">1.3999999999999999</cx:pt>
          <cx:pt idx="20476">1.3999999999999999</cx:pt>
          <cx:pt idx="20477">1.3999999999999999</cx:pt>
          <cx:pt idx="20478">1.3999999999999999</cx:pt>
          <cx:pt idx="20479">1.3999999999999999</cx:pt>
          <cx:pt idx="20480">1.3999999999999999</cx:pt>
          <cx:pt idx="20481">1.3999999999999999</cx:pt>
          <cx:pt idx="20482">1.3999999999999999</cx:pt>
          <cx:pt idx="20483">1.3999999999999999</cx:pt>
          <cx:pt idx="20484">1.3999999999999999</cx:pt>
          <cx:pt idx="20485">1.3999999999999999</cx:pt>
          <cx:pt idx="20486">1.3999999999999999</cx:pt>
          <cx:pt idx="20487">1.3999999999999999</cx:pt>
          <cx:pt idx="20488">1.3999999999999999</cx:pt>
          <cx:pt idx="20489">1.3999999999999999</cx:pt>
          <cx:pt idx="20490">1.3999999999999999</cx:pt>
          <cx:pt idx="20491">1.3999999999999999</cx:pt>
          <cx:pt idx="20492">1.3999999999999999</cx:pt>
          <cx:pt idx="20493">1.3999999999999999</cx:pt>
          <cx:pt idx="20494">1.3999999999999999</cx:pt>
          <cx:pt idx="20495">1.3999999999999999</cx:pt>
          <cx:pt idx="20496">1.3999999999999999</cx:pt>
          <cx:pt idx="20497">1.3999999999999999</cx:pt>
          <cx:pt idx="20498">1.3999999999999999</cx:pt>
          <cx:pt idx="20499">1.3999999999999999</cx:pt>
          <cx:pt idx="20500">1.3999999999999999</cx:pt>
          <cx:pt idx="20501">1.3999999999999999</cx:pt>
          <cx:pt idx="20502">1.3999999999999999</cx:pt>
          <cx:pt idx="20503">1.3999999999999999</cx:pt>
          <cx:pt idx="20504">1.3999999999999999</cx:pt>
          <cx:pt idx="20505">1.3999999999999999</cx:pt>
          <cx:pt idx="20506">1.3999999999999999</cx:pt>
          <cx:pt idx="20507">1.3999999999999999</cx:pt>
          <cx:pt idx="20508">1.3999999999999999</cx:pt>
          <cx:pt idx="20509">1.3999999999999999</cx:pt>
          <cx:pt idx="20510">1.3999999999999999</cx:pt>
          <cx:pt idx="20511">1.3999999999999999</cx:pt>
          <cx:pt idx="20512">1.3999999999999999</cx:pt>
          <cx:pt idx="20513">1.3999999999999999</cx:pt>
          <cx:pt idx="20514">1.3999999999999999</cx:pt>
          <cx:pt idx="20515">1.3999999999999999</cx:pt>
          <cx:pt idx="20516">1.3999999999999999</cx:pt>
          <cx:pt idx="20517">1.3999999999999999</cx:pt>
          <cx:pt idx="20518">1.3999999999999999</cx:pt>
          <cx:pt idx="20519">1.3999999999999999</cx:pt>
          <cx:pt idx="20520">1.3999999999999999</cx:pt>
          <cx:pt idx="20521">1.3999999999999999</cx:pt>
          <cx:pt idx="20522">1.3999999999999999</cx:pt>
          <cx:pt idx="20523">1.3999999999999999</cx:pt>
          <cx:pt idx="20524">1.3999999999999999</cx:pt>
          <cx:pt idx="20525">1.3999999999999999</cx:pt>
          <cx:pt idx="20526">1.3999999999999999</cx:pt>
          <cx:pt idx="20527">1.3999999999999999</cx:pt>
          <cx:pt idx="20528">1.3999999999999999</cx:pt>
          <cx:pt idx="20529">1.3999999999999999</cx:pt>
          <cx:pt idx="20530">1.3999999999999999</cx:pt>
          <cx:pt idx="20531">1.3999999999999999</cx:pt>
          <cx:pt idx="20532">1.3999999999999999</cx:pt>
          <cx:pt idx="20533">1.3999999999999999</cx:pt>
          <cx:pt idx="20534">1.3999999999999999</cx:pt>
          <cx:pt idx="20535">1.3999999999999999</cx:pt>
          <cx:pt idx="20536">1.3999999999999999</cx:pt>
          <cx:pt idx="20537">1.3999999999999999</cx:pt>
          <cx:pt idx="20538">1.3999999999999999</cx:pt>
          <cx:pt idx="20539">1.3999999999999999</cx:pt>
          <cx:pt idx="20540">1.3999999999999999</cx:pt>
          <cx:pt idx="20541">1.3999999999999999</cx:pt>
          <cx:pt idx="20542">1.3999999999999999</cx:pt>
          <cx:pt idx="20543">1.3999999999999999</cx:pt>
          <cx:pt idx="20544">1.3999999999999999</cx:pt>
          <cx:pt idx="20545">1.3999999999999999</cx:pt>
          <cx:pt idx="20546">1.3999999999999999</cx:pt>
          <cx:pt idx="20547">1.3999999999999999</cx:pt>
          <cx:pt idx="20548">1.3999999999999999</cx:pt>
          <cx:pt idx="20549">1.3999999999999999</cx:pt>
          <cx:pt idx="20550">1.3999999999999999</cx:pt>
          <cx:pt idx="20551">1.3999999999999999</cx:pt>
          <cx:pt idx="20552">1.3999999999999999</cx:pt>
          <cx:pt idx="20553">1.3999999999999999</cx:pt>
          <cx:pt idx="20554">1.3999999999999999</cx:pt>
          <cx:pt idx="20555">1.3999999999999999</cx:pt>
          <cx:pt idx="20556">1.3999999999999999</cx:pt>
          <cx:pt idx="20557">1.3999999999999999</cx:pt>
          <cx:pt idx="20558">1.3999999999999999</cx:pt>
          <cx:pt idx="20559">1.3999999999999999</cx:pt>
          <cx:pt idx="20560">1.3999999999999999</cx:pt>
          <cx:pt idx="20561">1.3999999999999999</cx:pt>
          <cx:pt idx="20562">1.3999999999999999</cx:pt>
          <cx:pt idx="20563">1.3999999999999999</cx:pt>
          <cx:pt idx="20564">1.3999999999999999</cx:pt>
          <cx:pt idx="20565">1.3999999999999999</cx:pt>
          <cx:pt idx="20566">1.3999999999999999</cx:pt>
          <cx:pt idx="20567">1.3999999999999999</cx:pt>
          <cx:pt idx="20568">1.3999999999999999</cx:pt>
          <cx:pt idx="20569">1.3999999999999999</cx:pt>
          <cx:pt idx="20570">1.3999999999999999</cx:pt>
          <cx:pt idx="20571">1.3999999999999999</cx:pt>
          <cx:pt idx="20572">1.3999999999999999</cx:pt>
          <cx:pt idx="20573">1.3999999999999999</cx:pt>
          <cx:pt idx="20574">1.3999999999999999</cx:pt>
          <cx:pt idx="20575">1.3999999999999999</cx:pt>
          <cx:pt idx="20576">1.3999999999999999</cx:pt>
          <cx:pt idx="20577">1.3999999999999999</cx:pt>
          <cx:pt idx="20578">1.3999999999999999</cx:pt>
          <cx:pt idx="20579">1.3999999999999999</cx:pt>
          <cx:pt idx="20580">1.3999999999999999</cx:pt>
          <cx:pt idx="20581">1.3999999999999999</cx:pt>
          <cx:pt idx="20582">1.3999999999999999</cx:pt>
          <cx:pt idx="20583">1.3999999999999999</cx:pt>
          <cx:pt idx="20584">1.3999999999999999</cx:pt>
          <cx:pt idx="20585">1.3999999999999999</cx:pt>
          <cx:pt idx="20586">1.3999999999999999</cx:pt>
          <cx:pt idx="20587">1.3999999999999999</cx:pt>
          <cx:pt idx="20588">1.3999999999999999</cx:pt>
          <cx:pt idx="20589">1.3999999999999999</cx:pt>
          <cx:pt idx="20590">1.3999999999999999</cx:pt>
          <cx:pt idx="20591">1.3999999999999999</cx:pt>
          <cx:pt idx="20592">1.3999999999999999</cx:pt>
          <cx:pt idx="20593">1.3999999999999999</cx:pt>
          <cx:pt idx="20594">1.3999999999999999</cx:pt>
          <cx:pt idx="20595">1.3999999999999999</cx:pt>
          <cx:pt idx="20596">1.3999999999999999</cx:pt>
          <cx:pt idx="20597">1.3999999999999999</cx:pt>
          <cx:pt idx="20598">1.3999999999999999</cx:pt>
          <cx:pt idx="20599">1.3999999999999999</cx:pt>
          <cx:pt idx="20600">1.3999999999999999</cx:pt>
          <cx:pt idx="20601">1.3999999999999999</cx:pt>
          <cx:pt idx="20602">1.3999999999999999</cx:pt>
          <cx:pt idx="20603">1.3999999999999999</cx:pt>
          <cx:pt idx="20604">1.3999999999999999</cx:pt>
          <cx:pt idx="20605">1.3999999999999999</cx:pt>
          <cx:pt idx="20606">1.3999999999999999</cx:pt>
          <cx:pt idx="20607">1.3999999999999999</cx:pt>
          <cx:pt idx="20608">1.3999999999999999</cx:pt>
          <cx:pt idx="20609">1.3999999999999999</cx:pt>
          <cx:pt idx="20610">1.3999999999999999</cx:pt>
          <cx:pt idx="20611">1.3999999999999999</cx:pt>
          <cx:pt idx="20612">1.3999999999999999</cx:pt>
          <cx:pt idx="20613">1.3999999999999999</cx:pt>
          <cx:pt idx="20614">1.3999999999999999</cx:pt>
          <cx:pt idx="20615">1.3999999999999999</cx:pt>
          <cx:pt idx="20616">1.3999999999999999</cx:pt>
          <cx:pt idx="20617">1.3999999999999999</cx:pt>
          <cx:pt idx="20618">1.3999999999999999</cx:pt>
          <cx:pt idx="20619">1.3999999999999999</cx:pt>
          <cx:pt idx="20620">1.3999999999999999</cx:pt>
          <cx:pt idx="20621">1.3999999999999999</cx:pt>
          <cx:pt idx="20622">1.3999999999999999</cx:pt>
          <cx:pt idx="20623">1.3999999999999999</cx:pt>
          <cx:pt idx="20624">1.3999999999999999</cx:pt>
          <cx:pt idx="20625">1.3999999999999999</cx:pt>
          <cx:pt idx="20626">1.3999999999999999</cx:pt>
          <cx:pt idx="20627">1.3999999999999999</cx:pt>
          <cx:pt idx="20628">1.3999999999999999</cx:pt>
          <cx:pt idx="20629">1.3999999999999999</cx:pt>
          <cx:pt idx="20630">1.3999999999999999</cx:pt>
          <cx:pt idx="20631">1.3999999999999999</cx:pt>
          <cx:pt idx="20632">1.3999999999999999</cx:pt>
          <cx:pt idx="20633">1.3999999999999999</cx:pt>
          <cx:pt idx="20634">1.3999999999999999</cx:pt>
          <cx:pt idx="20635">1.3999999999999999</cx:pt>
          <cx:pt idx="20636">1.3999999999999999</cx:pt>
          <cx:pt idx="20637">1.3999999999999999</cx:pt>
          <cx:pt idx="20638">1.3999999999999999</cx:pt>
          <cx:pt idx="20639">1.3999999999999999</cx:pt>
          <cx:pt idx="20640">1.3999999999999999</cx:pt>
          <cx:pt idx="20641">1.3999999999999999</cx:pt>
          <cx:pt idx="20642">1.3999999999999999</cx:pt>
          <cx:pt idx="20643">1.3999999999999999</cx:pt>
          <cx:pt idx="20644">1.3999999999999999</cx:pt>
          <cx:pt idx="20645">1.3999999999999999</cx:pt>
          <cx:pt idx="20646">1.3999999999999999</cx:pt>
          <cx:pt idx="20647">1.3999999999999999</cx:pt>
          <cx:pt idx="20648">1.3999999999999999</cx:pt>
          <cx:pt idx="20649">1.3999999999999999</cx:pt>
          <cx:pt idx="20650">1.3999999999999999</cx:pt>
          <cx:pt idx="20651">1.3999999999999999</cx:pt>
          <cx:pt idx="20652">1.3999999999999999</cx:pt>
          <cx:pt idx="20653">1.3999999999999999</cx:pt>
          <cx:pt idx="20654">1.3999999999999999</cx:pt>
          <cx:pt idx="20655">1.3999999999999999</cx:pt>
          <cx:pt idx="20656">1.3999999999999999</cx:pt>
          <cx:pt idx="20657">1.3999999999999999</cx:pt>
          <cx:pt idx="20658">1.3999999999999999</cx:pt>
          <cx:pt idx="20659">1.3999999999999999</cx:pt>
          <cx:pt idx="20660">1.3999999999999999</cx:pt>
          <cx:pt idx="20661">1.3999999999999999</cx:pt>
          <cx:pt idx="20662">1.3999999999999999</cx:pt>
          <cx:pt idx="20663">1.3999999999999999</cx:pt>
          <cx:pt idx="20664">1.3999999999999999</cx:pt>
          <cx:pt idx="20665">1.3999999999999999</cx:pt>
          <cx:pt idx="20666">1.3999999999999999</cx:pt>
          <cx:pt idx="20667">1.3999999999999999</cx:pt>
          <cx:pt idx="20668">1.3999999999999999</cx:pt>
          <cx:pt idx="20669">1.3999999999999999</cx:pt>
          <cx:pt idx="20670">1.3999999999999999</cx:pt>
          <cx:pt idx="20671">1.3999999999999999</cx:pt>
          <cx:pt idx="20672">1.3999999999999999</cx:pt>
          <cx:pt idx="20673">1.3999999999999999</cx:pt>
          <cx:pt idx="20674">1.3999999999999999</cx:pt>
          <cx:pt idx="20675">1.3999999999999999</cx:pt>
          <cx:pt idx="20676">1.3999999999999999</cx:pt>
          <cx:pt idx="20677">1.3999999999999999</cx:pt>
          <cx:pt idx="20678">1.3999999999999999</cx:pt>
          <cx:pt idx="20679">1.3999999999999999</cx:pt>
          <cx:pt idx="20680">1.3999999999999999</cx:pt>
          <cx:pt idx="20681">1.3999999999999999</cx:pt>
          <cx:pt idx="20682">1.3999999999999999</cx:pt>
          <cx:pt idx="20683">1.3999999999999999</cx:pt>
          <cx:pt idx="20684">1.3999999999999999</cx:pt>
          <cx:pt idx="20685">1.3999999999999999</cx:pt>
          <cx:pt idx="20686">1.3999999999999999</cx:pt>
          <cx:pt idx="20687">1.3999999999999999</cx:pt>
          <cx:pt idx="20688">1.3999999999999999</cx:pt>
          <cx:pt idx="20689">1.3999999999999999</cx:pt>
          <cx:pt idx="20690">1.3999999999999999</cx:pt>
          <cx:pt idx="20691">1.3999999999999999</cx:pt>
          <cx:pt idx="20692">1.3999999999999999</cx:pt>
          <cx:pt idx="20693">1.3999999999999999</cx:pt>
          <cx:pt idx="20694">1.3999999999999999</cx:pt>
          <cx:pt idx="20695">1.3999999999999999</cx:pt>
          <cx:pt idx="20696">1.3999999999999999</cx:pt>
          <cx:pt idx="20697">1.3999999999999999</cx:pt>
          <cx:pt idx="20698">1.3999999999999999</cx:pt>
          <cx:pt idx="20699">1.3999999999999999</cx:pt>
          <cx:pt idx="20700">1.3999999999999999</cx:pt>
          <cx:pt idx="20701">1.3999999999999999</cx:pt>
          <cx:pt idx="20702">1.3999999999999999</cx:pt>
          <cx:pt idx="20703">1.3999999999999999</cx:pt>
          <cx:pt idx="20704">1.3999999999999999</cx:pt>
          <cx:pt idx="20705">1.3999999999999999</cx:pt>
          <cx:pt idx="20706">1.3999999999999999</cx:pt>
          <cx:pt idx="20707">1.3999999999999999</cx:pt>
          <cx:pt idx="20708">1.3999999999999999</cx:pt>
          <cx:pt idx="20709">1.3999999999999999</cx:pt>
          <cx:pt idx="20710">1.3999999999999999</cx:pt>
          <cx:pt idx="20711">1.3999999999999999</cx:pt>
          <cx:pt idx="20712">1.3999999999999999</cx:pt>
          <cx:pt idx="20713">1.3999999999999999</cx:pt>
          <cx:pt idx="20714">1.3999999999999999</cx:pt>
          <cx:pt idx="20715">1.3999999999999999</cx:pt>
          <cx:pt idx="20716">1.3999999999999999</cx:pt>
          <cx:pt idx="20717">1.3999999999999999</cx:pt>
          <cx:pt idx="20718">1.3999999999999999</cx:pt>
          <cx:pt idx="20719">1.3999999999999999</cx:pt>
          <cx:pt idx="20720">1.3999999999999999</cx:pt>
          <cx:pt idx="20721">1.3999999999999999</cx:pt>
          <cx:pt idx="20722">1.3999999999999999</cx:pt>
          <cx:pt idx="20723">1.3999999999999999</cx:pt>
          <cx:pt idx="20724">1.3999999999999999</cx:pt>
          <cx:pt idx="20725">1.3999999999999999</cx:pt>
          <cx:pt idx="20726">1.3999999999999999</cx:pt>
          <cx:pt idx="20727">1.3999999999999999</cx:pt>
          <cx:pt idx="20728">1.3999999999999999</cx:pt>
          <cx:pt idx="20729">1.3999999999999999</cx:pt>
          <cx:pt idx="20730">1.3999999999999999</cx:pt>
          <cx:pt idx="20731">1.3999999999999999</cx:pt>
          <cx:pt idx="20732">1.3999999999999999</cx:pt>
          <cx:pt idx="20733">1.3999999999999999</cx:pt>
          <cx:pt idx="20734">1.3999999999999999</cx:pt>
          <cx:pt idx="20735">1.3999999999999999</cx:pt>
          <cx:pt idx="20736">1.3999999999999999</cx:pt>
          <cx:pt idx="20737">1.3999999999999999</cx:pt>
          <cx:pt idx="20738">1.3999999999999999</cx:pt>
          <cx:pt idx="20739">1.3999999999999999</cx:pt>
          <cx:pt idx="20740">1.3999999999999999</cx:pt>
          <cx:pt idx="20741">1.3999999999999999</cx:pt>
          <cx:pt idx="20742">1.3999999999999999</cx:pt>
          <cx:pt idx="20743">1.3999999999999999</cx:pt>
          <cx:pt idx="20744">1.3999999999999999</cx:pt>
          <cx:pt idx="20745">1.3999999999999999</cx:pt>
          <cx:pt idx="20746">1.3999999999999999</cx:pt>
          <cx:pt idx="20747">1.3999999999999999</cx:pt>
          <cx:pt idx="20748">1.3999999999999999</cx:pt>
          <cx:pt idx="20749">1.3999999999999999</cx:pt>
          <cx:pt idx="20750">1.3999999999999999</cx:pt>
          <cx:pt idx="20751">1.3999999999999999</cx:pt>
          <cx:pt idx="20752">1.3999999999999999</cx:pt>
          <cx:pt idx="20753">1.3999999999999999</cx:pt>
          <cx:pt idx="20754">1.3999999999999999</cx:pt>
          <cx:pt idx="20755">1.3999999999999999</cx:pt>
          <cx:pt idx="20756">1.3999999999999999</cx:pt>
          <cx:pt idx="20757">1.3999999999999999</cx:pt>
          <cx:pt idx="20758">1.3999999999999999</cx:pt>
          <cx:pt idx="20759">1.3999999999999999</cx:pt>
          <cx:pt idx="20760">1.3999999999999999</cx:pt>
          <cx:pt idx="20761">1.3999999999999999</cx:pt>
          <cx:pt idx="20762">1.3999999999999999</cx:pt>
          <cx:pt idx="20763">1.3999999999999999</cx:pt>
          <cx:pt idx="20764">1.3999999999999999</cx:pt>
          <cx:pt idx="20765">1.3999999999999999</cx:pt>
          <cx:pt idx="20766">1.3999999999999999</cx:pt>
          <cx:pt idx="20767">1.3999999999999999</cx:pt>
          <cx:pt idx="20768">1.3999999999999999</cx:pt>
          <cx:pt idx="20769">1.3999999999999999</cx:pt>
          <cx:pt idx="20770">1.3999999999999999</cx:pt>
          <cx:pt idx="20771">1.3999999999999999</cx:pt>
          <cx:pt idx="20772">1.3999999999999999</cx:pt>
          <cx:pt idx="20773">1.3999999999999999</cx:pt>
          <cx:pt idx="20774">1.3999999999999999</cx:pt>
          <cx:pt idx="20775">1.3999999999999999</cx:pt>
          <cx:pt idx="20776">1.3999999999999999</cx:pt>
          <cx:pt idx="20777">1.3999999999999999</cx:pt>
          <cx:pt idx="20778">1.3999999999999999</cx:pt>
          <cx:pt idx="20779">1.3999999999999999</cx:pt>
          <cx:pt idx="20780">1.3999999999999999</cx:pt>
          <cx:pt idx="20781">1.3999999999999999</cx:pt>
          <cx:pt idx="20782">1.3999999999999999</cx:pt>
          <cx:pt idx="20783">1.3999999999999999</cx:pt>
          <cx:pt idx="20784">1.3999999999999999</cx:pt>
          <cx:pt idx="20785">1.3999999999999999</cx:pt>
          <cx:pt idx="20786">1.3999999999999999</cx:pt>
          <cx:pt idx="20787">1.3999999999999999</cx:pt>
          <cx:pt idx="20788">1.3999999999999999</cx:pt>
          <cx:pt idx="20789">1.3999999999999999</cx:pt>
          <cx:pt idx="20790">1.3999999999999999</cx:pt>
          <cx:pt idx="20791">1.3999999999999999</cx:pt>
          <cx:pt idx="20792">1.3999999999999999</cx:pt>
          <cx:pt idx="20793">1.3999999999999999</cx:pt>
          <cx:pt idx="20794">1.3999999999999999</cx:pt>
          <cx:pt idx="20795">1.3999999999999999</cx:pt>
          <cx:pt idx="20796">1.3999999999999999</cx:pt>
          <cx:pt idx="20797">1.3999999999999999</cx:pt>
          <cx:pt idx="20798">1.3999999999999999</cx:pt>
          <cx:pt idx="20799">1.3999999999999999</cx:pt>
          <cx:pt idx="20800">1.3999999999999999</cx:pt>
          <cx:pt idx="20801">1.3999999999999999</cx:pt>
          <cx:pt idx="20802">1.3999999999999999</cx:pt>
          <cx:pt idx="20803">1.3999999999999999</cx:pt>
          <cx:pt idx="20804">1.3999999999999999</cx:pt>
          <cx:pt idx="20805">1.3999999999999999</cx:pt>
          <cx:pt idx="20806">1.3999999999999999</cx:pt>
          <cx:pt idx="20807">1.3999999999999999</cx:pt>
          <cx:pt idx="20808">1.3999999999999999</cx:pt>
          <cx:pt idx="20809">1.3999999999999999</cx:pt>
          <cx:pt idx="20810">1.3999999999999999</cx:pt>
          <cx:pt idx="20811">1.3999999999999999</cx:pt>
          <cx:pt idx="20812">1.3999999999999999</cx:pt>
          <cx:pt idx="20813">1.3999999999999999</cx:pt>
          <cx:pt idx="20814">1.3999999999999999</cx:pt>
          <cx:pt idx="20815">1.3999999999999999</cx:pt>
          <cx:pt idx="20816">1.3999999999999999</cx:pt>
          <cx:pt idx="20817">1.3999999999999999</cx:pt>
          <cx:pt idx="20818">1.3999999999999999</cx:pt>
          <cx:pt idx="20819">1.3999999999999999</cx:pt>
          <cx:pt idx="20820">1.3999999999999999</cx:pt>
          <cx:pt idx="20821">1.3999999999999999</cx:pt>
          <cx:pt idx="20822">1.3999999999999999</cx:pt>
          <cx:pt idx="20823">1.3999999999999999</cx:pt>
          <cx:pt idx="20824">1.3999999999999999</cx:pt>
          <cx:pt idx="20825">1.3999999999999999</cx:pt>
          <cx:pt idx="20826">1.3999999999999999</cx:pt>
          <cx:pt idx="20827">1.3999999999999999</cx:pt>
          <cx:pt idx="20828">1.3999999999999999</cx:pt>
          <cx:pt idx="20829">1.3999999999999999</cx:pt>
          <cx:pt idx="20830">1.3999999999999999</cx:pt>
          <cx:pt idx="20831">1.3999999999999999</cx:pt>
          <cx:pt idx="20832">1.3999999999999999</cx:pt>
          <cx:pt idx="20833">1.3999999999999999</cx:pt>
          <cx:pt idx="20834">1.3999999999999999</cx:pt>
          <cx:pt idx="20835">1.3999999999999999</cx:pt>
          <cx:pt idx="20836">1.3999999999999999</cx:pt>
          <cx:pt idx="20837">1.3999999999999999</cx:pt>
          <cx:pt idx="20838">1.3999999999999999</cx:pt>
          <cx:pt idx="20839">1.3999999999999999</cx:pt>
          <cx:pt idx="20840">1.3999999999999999</cx:pt>
          <cx:pt idx="20841">1.3999999999999999</cx:pt>
          <cx:pt idx="20842">1.3999999999999999</cx:pt>
          <cx:pt idx="20843">1.3999999999999999</cx:pt>
          <cx:pt idx="20844">1.3999999999999999</cx:pt>
          <cx:pt idx="20845">1.3999999999999999</cx:pt>
          <cx:pt idx="20846">1.3999999999999999</cx:pt>
          <cx:pt idx="20847">1.3999999999999999</cx:pt>
          <cx:pt idx="20848">1.3999999999999999</cx:pt>
          <cx:pt idx="20849">1.3999999999999999</cx:pt>
          <cx:pt idx="20850">1.3999999999999999</cx:pt>
          <cx:pt idx="20851">1.3999999999999999</cx:pt>
          <cx:pt idx="20852">1.3999999999999999</cx:pt>
          <cx:pt idx="20853">1.3999999999999999</cx:pt>
          <cx:pt idx="20854">1.3999999999999999</cx:pt>
          <cx:pt idx="20855">1.3999999999999999</cx:pt>
          <cx:pt idx="20856">1.3999999999999999</cx:pt>
          <cx:pt idx="20857">1.3999999999999999</cx:pt>
          <cx:pt idx="20858">1.3999999999999999</cx:pt>
          <cx:pt idx="20859">1.3999999999999999</cx:pt>
          <cx:pt idx="20860">1.3999999999999999</cx:pt>
          <cx:pt idx="20861">1.3999999999999999</cx:pt>
          <cx:pt idx="20862">1.3999999999999999</cx:pt>
          <cx:pt idx="20863">1.3999999999999999</cx:pt>
          <cx:pt idx="20864">1.3999999999999999</cx:pt>
          <cx:pt idx="20865">1.3999999999999999</cx:pt>
          <cx:pt idx="20866">1.3999999999999999</cx:pt>
          <cx:pt idx="20867">1.3999999999999999</cx:pt>
          <cx:pt idx="20868">1.3999999999999999</cx:pt>
          <cx:pt idx="20869">1.3999999999999999</cx:pt>
          <cx:pt idx="20870">1.3999999999999999</cx:pt>
          <cx:pt idx="20871">1.3999999999999999</cx:pt>
          <cx:pt idx="20872">1.3999999999999999</cx:pt>
          <cx:pt idx="20873">1.3999999999999999</cx:pt>
          <cx:pt idx="20874">1.3999999999999999</cx:pt>
          <cx:pt idx="20875">1.3999999999999999</cx:pt>
          <cx:pt idx="20876">1.3999999999999999</cx:pt>
          <cx:pt idx="20877">1.3999999999999999</cx:pt>
          <cx:pt idx="20878">1.3999999999999999</cx:pt>
          <cx:pt idx="20879">1.3999999999999999</cx:pt>
          <cx:pt idx="20880">1.3999999999999999</cx:pt>
          <cx:pt idx="20881">1.3999999999999999</cx:pt>
          <cx:pt idx="20882">1.3999999999999999</cx:pt>
          <cx:pt idx="20883">1.3999999999999999</cx:pt>
          <cx:pt idx="20884">1.3999999999999999</cx:pt>
          <cx:pt idx="20885">1.3999999999999999</cx:pt>
          <cx:pt idx="20886">1.3999999999999999</cx:pt>
          <cx:pt idx="20887">1.3999999999999999</cx:pt>
          <cx:pt idx="20888">1.3999999999999999</cx:pt>
          <cx:pt idx="20889">1.3999999999999999</cx:pt>
          <cx:pt idx="20890">1.3999999999999999</cx:pt>
          <cx:pt idx="20891">1.3999999999999999</cx:pt>
          <cx:pt idx="20892">1.3999999999999999</cx:pt>
          <cx:pt idx="20893">1.3999999999999999</cx:pt>
          <cx:pt idx="20894">1.3999999999999999</cx:pt>
          <cx:pt idx="20895">1.3999999999999999</cx:pt>
          <cx:pt idx="20896">1.3999999999999999</cx:pt>
          <cx:pt idx="20897">1.3999999999999999</cx:pt>
          <cx:pt idx="20898">1.3999999999999999</cx:pt>
          <cx:pt idx="20899">1.3999999999999999</cx:pt>
          <cx:pt idx="20900">1.3999999999999999</cx:pt>
          <cx:pt idx="20901">1.3999999999999999</cx:pt>
          <cx:pt idx="20902">1.3999999999999999</cx:pt>
          <cx:pt idx="20903">1.3999999999999999</cx:pt>
          <cx:pt idx="20904">1.3999999999999999</cx:pt>
          <cx:pt idx="20905">1.3999999999999999</cx:pt>
          <cx:pt idx="20906">1.3999999999999999</cx:pt>
          <cx:pt idx="20907">1.3999999999999999</cx:pt>
          <cx:pt idx="20908">1.3999999999999999</cx:pt>
          <cx:pt idx="20909">1.3999999999999999</cx:pt>
          <cx:pt idx="20910">1.3999999999999999</cx:pt>
          <cx:pt idx="20911">1.3999999999999999</cx:pt>
          <cx:pt idx="20912">1.3999999999999999</cx:pt>
          <cx:pt idx="20913">1.3999999999999999</cx:pt>
          <cx:pt idx="20914">1.3999999999999999</cx:pt>
          <cx:pt idx="20915">1.3999999999999999</cx:pt>
          <cx:pt idx="20916">1.3999999999999999</cx:pt>
          <cx:pt idx="20917">1.3999999999999999</cx:pt>
          <cx:pt idx="20918">1.3999999999999999</cx:pt>
          <cx:pt idx="20919">1.3999999999999999</cx:pt>
          <cx:pt idx="20920">1.3999999999999999</cx:pt>
          <cx:pt idx="20921">1.3999999999999999</cx:pt>
          <cx:pt idx="20922">1.3999999999999999</cx:pt>
          <cx:pt idx="20923">1.3999999999999999</cx:pt>
          <cx:pt idx="20924">1.3999999999999999</cx:pt>
          <cx:pt idx="20925">1.3999999999999999</cx:pt>
          <cx:pt idx="20926">1.3999999999999999</cx:pt>
          <cx:pt idx="20927">1.3999999999999999</cx:pt>
          <cx:pt idx="20928">1.3999999999999999</cx:pt>
          <cx:pt idx="20929">1.3999999999999999</cx:pt>
          <cx:pt idx="20930">1.3999999999999999</cx:pt>
          <cx:pt idx="20931">1.3999999999999999</cx:pt>
          <cx:pt idx="20932">1.3999999999999999</cx:pt>
          <cx:pt idx="20933">1.3999999999999999</cx:pt>
          <cx:pt idx="20934">1.3999999999999999</cx:pt>
          <cx:pt idx="20935">1.3999999999999999</cx:pt>
          <cx:pt idx="20936">1.3999999999999999</cx:pt>
          <cx:pt idx="20937">1.3999999999999999</cx:pt>
          <cx:pt idx="20938">1.3999999999999999</cx:pt>
          <cx:pt idx="20939">1.3999999999999999</cx:pt>
          <cx:pt idx="20940">1.3999999999999999</cx:pt>
          <cx:pt idx="20941">1.3999999999999999</cx:pt>
          <cx:pt idx="20942">1.3999999999999999</cx:pt>
          <cx:pt idx="20943">1.3999999999999999</cx:pt>
          <cx:pt idx="20944">1.3999999999999999</cx:pt>
          <cx:pt idx="20945">1.3999999999999999</cx:pt>
          <cx:pt idx="20946">1.3999999999999999</cx:pt>
          <cx:pt idx="20947">1.3999999999999999</cx:pt>
          <cx:pt idx="20948">1.3999999999999999</cx:pt>
          <cx:pt idx="20949">1.3999999999999999</cx:pt>
          <cx:pt idx="20950">1.3999999999999999</cx:pt>
          <cx:pt idx="20951">1.3999999999999999</cx:pt>
          <cx:pt idx="20952">1.3999999999999999</cx:pt>
          <cx:pt idx="20953">1.3999999999999999</cx:pt>
          <cx:pt idx="20954">1.3999999999999999</cx:pt>
          <cx:pt idx="20955">1.3999999999999999</cx:pt>
          <cx:pt idx="20956">1.3999999999999999</cx:pt>
          <cx:pt idx="20957">1.3999999999999999</cx:pt>
          <cx:pt idx="20958">1.3999999999999999</cx:pt>
          <cx:pt idx="20959">1.3999999999999999</cx:pt>
          <cx:pt idx="20960">1.3999999999999999</cx:pt>
          <cx:pt idx="20961">1.3999999999999999</cx:pt>
          <cx:pt idx="20962">1.3999999999999999</cx:pt>
          <cx:pt idx="20963">1.3999999999999999</cx:pt>
          <cx:pt idx="20964">1.3999999999999999</cx:pt>
          <cx:pt idx="20965">1.3999999999999999</cx:pt>
          <cx:pt idx="20966">1.3999999999999999</cx:pt>
          <cx:pt idx="20967">1.3999999999999999</cx:pt>
          <cx:pt idx="20968">1.3999999999999999</cx:pt>
          <cx:pt idx="20969">1.3999999999999999</cx:pt>
          <cx:pt idx="20970">1.3999999999999999</cx:pt>
          <cx:pt idx="20971">1.3999999999999999</cx:pt>
          <cx:pt idx="20972">1.3999999999999999</cx:pt>
          <cx:pt idx="20973">1.3999999999999999</cx:pt>
          <cx:pt idx="20974">1.3999999999999999</cx:pt>
          <cx:pt idx="20975">1.3999999999999999</cx:pt>
          <cx:pt idx="20976">1.3999999999999999</cx:pt>
          <cx:pt idx="20977">1.3999999999999999</cx:pt>
          <cx:pt idx="20978">1.3999999999999999</cx:pt>
          <cx:pt idx="20979">1.3999999999999999</cx:pt>
          <cx:pt idx="20980">1.3999999999999999</cx:pt>
          <cx:pt idx="20981">1.3999999999999999</cx:pt>
          <cx:pt idx="20982">1.3999999999999999</cx:pt>
          <cx:pt idx="20983">1.3999999999999999</cx:pt>
          <cx:pt idx="20984">1.3999999999999999</cx:pt>
          <cx:pt idx="20985">1.3999999999999999</cx:pt>
          <cx:pt idx="20986">1.3999999999999999</cx:pt>
          <cx:pt idx="20987">1.3999999999999999</cx:pt>
          <cx:pt idx="20988">1.3999999999999999</cx:pt>
          <cx:pt idx="20989">1.3999999999999999</cx:pt>
          <cx:pt idx="20990">1.3999999999999999</cx:pt>
          <cx:pt idx="20991">1.3999999999999999</cx:pt>
          <cx:pt idx="20992">1.3999999999999999</cx:pt>
          <cx:pt idx="20993">1.3999999999999999</cx:pt>
          <cx:pt idx="20994">1.3999999999999999</cx:pt>
          <cx:pt idx="20995">1.3999999999999999</cx:pt>
          <cx:pt idx="20996">1.3999999999999999</cx:pt>
          <cx:pt idx="20997">1.3999999999999999</cx:pt>
          <cx:pt idx="20998">1.3999999999999999</cx:pt>
          <cx:pt idx="20999">1.3999999999999999</cx:pt>
          <cx:pt idx="21000">1.3999999999999999</cx:pt>
          <cx:pt idx="21001">1.3999999999999999</cx:pt>
          <cx:pt idx="21002">1.3999999999999999</cx:pt>
          <cx:pt idx="21003">1.3999999999999999</cx:pt>
          <cx:pt idx="21004">1.3999999999999999</cx:pt>
          <cx:pt idx="21005">1.3999999999999999</cx:pt>
          <cx:pt idx="21006">1.3999999999999999</cx:pt>
          <cx:pt idx="21007">1.3999999999999999</cx:pt>
          <cx:pt idx="21008">1.3999999999999999</cx:pt>
          <cx:pt idx="21009">1.3999999999999999</cx:pt>
          <cx:pt idx="21010">1.3999999999999999</cx:pt>
          <cx:pt idx="21011">1.3999999999999999</cx:pt>
          <cx:pt idx="21012">1.3999999999999999</cx:pt>
          <cx:pt idx="21013">1.3999999999999999</cx:pt>
          <cx:pt idx="21014">1.3999999999999999</cx:pt>
          <cx:pt idx="21015">1.3999999999999999</cx:pt>
          <cx:pt idx="21016">1.3999999999999999</cx:pt>
          <cx:pt idx="21017">1.3999999999999999</cx:pt>
          <cx:pt idx="21018">1.3999999999999999</cx:pt>
          <cx:pt idx="21019">1.3999999999999999</cx:pt>
          <cx:pt idx="21020">1.3999999999999999</cx:pt>
          <cx:pt idx="21021">1.3999999999999999</cx:pt>
          <cx:pt idx="21022">1.3999999999999999</cx:pt>
          <cx:pt idx="21023">1.3999999999999999</cx:pt>
          <cx:pt idx="21024">1.3999999999999999</cx:pt>
          <cx:pt idx="21025">1.3999999999999999</cx:pt>
          <cx:pt idx="21026">1.3999999999999999</cx:pt>
          <cx:pt idx="21027">1.3999999999999999</cx:pt>
          <cx:pt idx="21028">1.3999999999999999</cx:pt>
          <cx:pt idx="21029">1.3999999999999999</cx:pt>
          <cx:pt idx="21030">1.3999999999999999</cx:pt>
          <cx:pt idx="21031">1.3999999999999999</cx:pt>
          <cx:pt idx="21032">1.3999999999999999</cx:pt>
          <cx:pt idx="21033">1.3999999999999999</cx:pt>
          <cx:pt idx="21034">1.3999999999999999</cx:pt>
          <cx:pt idx="21035">1.3999999999999999</cx:pt>
          <cx:pt idx="21036">1.3999999999999999</cx:pt>
          <cx:pt idx="21037">1.3999999999999999</cx:pt>
          <cx:pt idx="21038">1.3999999999999999</cx:pt>
          <cx:pt idx="21039">1.3999999999999999</cx:pt>
          <cx:pt idx="21040">1.3999999999999999</cx:pt>
          <cx:pt idx="21041">1.3999999999999999</cx:pt>
          <cx:pt idx="21042">1.3999999999999999</cx:pt>
          <cx:pt idx="21043">1.3999999999999999</cx:pt>
          <cx:pt idx="21044">1.3999999999999999</cx:pt>
          <cx:pt idx="21045">1.3999999999999999</cx:pt>
          <cx:pt idx="21046">1.3999999999999999</cx:pt>
          <cx:pt idx="21047">1.3999999999999999</cx:pt>
          <cx:pt idx="21048">1.3999999999999999</cx:pt>
          <cx:pt idx="21049">1.3999999999999999</cx:pt>
          <cx:pt idx="21050">1.3999999999999999</cx:pt>
          <cx:pt idx="21051">1.3999999999999999</cx:pt>
          <cx:pt idx="21052">1.3999999999999999</cx:pt>
          <cx:pt idx="21053">1.3999999999999999</cx:pt>
          <cx:pt idx="21054">1.3999999999999999</cx:pt>
          <cx:pt idx="21055">1.3999999999999999</cx:pt>
          <cx:pt idx="21056">1.3999999999999999</cx:pt>
          <cx:pt idx="21057">1.3999999999999999</cx:pt>
          <cx:pt idx="21058">1.3999999999999999</cx:pt>
          <cx:pt idx="21059">1.3999999999999999</cx:pt>
          <cx:pt idx="21060">1.3999999999999999</cx:pt>
          <cx:pt idx="21061">1.3999999999999999</cx:pt>
          <cx:pt idx="21062">1.3999999999999999</cx:pt>
          <cx:pt idx="21063">1.3999999999999999</cx:pt>
          <cx:pt idx="21064">1.3999999999999999</cx:pt>
          <cx:pt idx="21065">1.3999999999999999</cx:pt>
          <cx:pt idx="21066">1.3999999999999999</cx:pt>
          <cx:pt idx="21067">1.3999999999999999</cx:pt>
          <cx:pt idx="21068">1.3999999999999999</cx:pt>
          <cx:pt idx="21069">1.3999999999999999</cx:pt>
          <cx:pt idx="21070">1.3999999999999999</cx:pt>
          <cx:pt idx="21071">1.3999999999999999</cx:pt>
          <cx:pt idx="21072">1.3999999999999999</cx:pt>
          <cx:pt idx="21073">1.3999999999999999</cx:pt>
          <cx:pt idx="21074">1.3999999999999999</cx:pt>
          <cx:pt idx="21075">1.3999999999999999</cx:pt>
          <cx:pt idx="21076">1.3999999999999999</cx:pt>
          <cx:pt idx="21077">1.3999999999999999</cx:pt>
          <cx:pt idx="21078">1.3999999999999999</cx:pt>
          <cx:pt idx="21079">1.3999999999999999</cx:pt>
          <cx:pt idx="21080">1.3999999999999999</cx:pt>
          <cx:pt idx="21081">1.3999999999999999</cx:pt>
          <cx:pt idx="21082">1.3999999999999999</cx:pt>
          <cx:pt idx="21083">1.3999999999999999</cx:pt>
          <cx:pt idx="21084">1.3999999999999999</cx:pt>
          <cx:pt idx="21085">1.3999999999999999</cx:pt>
          <cx:pt idx="21086">1.3999999999999999</cx:pt>
          <cx:pt idx="21087">1.3999999999999999</cx:pt>
          <cx:pt idx="21088">1.3999999999999999</cx:pt>
          <cx:pt idx="21089">1.3999999999999999</cx:pt>
          <cx:pt idx="21090">1.3999999999999999</cx:pt>
          <cx:pt idx="21091">1.3999999999999999</cx:pt>
          <cx:pt idx="21092">1.3999999999999999</cx:pt>
          <cx:pt idx="21093">1.3999999999999999</cx:pt>
          <cx:pt idx="21094">1.3999999999999999</cx:pt>
          <cx:pt idx="21095">1.3999999999999999</cx:pt>
          <cx:pt idx="21096">1.3999999999999999</cx:pt>
          <cx:pt idx="21097">1.3999999999999999</cx:pt>
          <cx:pt idx="21098">1.3999999999999999</cx:pt>
          <cx:pt idx="21099">1.3999999999999999</cx:pt>
          <cx:pt idx="21100">1.3999999999999999</cx:pt>
          <cx:pt idx="21101">1.3999999999999999</cx:pt>
          <cx:pt idx="21102">1.3999999999999999</cx:pt>
          <cx:pt idx="21103">1.3999999999999999</cx:pt>
          <cx:pt idx="21104">1.3999999999999999</cx:pt>
          <cx:pt idx="21105">1.3999999999999999</cx:pt>
          <cx:pt idx="21106">1.3999999999999999</cx:pt>
          <cx:pt idx="21107">1.3999999999999999</cx:pt>
          <cx:pt idx="21108">1.3999999999999999</cx:pt>
          <cx:pt idx="21109">1.3999999999999999</cx:pt>
          <cx:pt idx="21110">1.3999999999999999</cx:pt>
          <cx:pt idx="21111">1.3999999999999999</cx:pt>
          <cx:pt idx="21112">1.3999999999999999</cx:pt>
          <cx:pt idx="21113">1.3999999999999999</cx:pt>
          <cx:pt idx="21114">1.3999999999999999</cx:pt>
          <cx:pt idx="21115">1.3999999999999999</cx:pt>
          <cx:pt idx="21116">1.3999999999999999</cx:pt>
          <cx:pt idx="21117">1.3999999999999999</cx:pt>
          <cx:pt idx="21118">1.3999999999999999</cx:pt>
          <cx:pt idx="21119">1.3999999999999999</cx:pt>
          <cx:pt idx="21120">1.3999999999999999</cx:pt>
          <cx:pt idx="21121">1.3999999999999999</cx:pt>
          <cx:pt idx="21122">1.3999999999999999</cx:pt>
          <cx:pt idx="21123">1.3999999999999999</cx:pt>
          <cx:pt idx="21124">1.3999999999999999</cx:pt>
          <cx:pt idx="21125">1.3999999999999999</cx:pt>
          <cx:pt idx="21126">1.3999999999999999</cx:pt>
          <cx:pt idx="21127">1.3999999999999999</cx:pt>
          <cx:pt idx="21128">1.3999999999999999</cx:pt>
          <cx:pt idx="21129">1.3999999999999999</cx:pt>
          <cx:pt idx="21130">1.3999999999999999</cx:pt>
          <cx:pt idx="21131">1.3999999999999999</cx:pt>
          <cx:pt idx="21132">1.3999999999999999</cx:pt>
          <cx:pt idx="21133">1.3999999999999999</cx:pt>
          <cx:pt idx="21134">1.3999999999999999</cx:pt>
          <cx:pt idx="21135">1.3999999999999999</cx:pt>
          <cx:pt idx="21136">1.3999999999999999</cx:pt>
          <cx:pt idx="21137">1.3999999999999999</cx:pt>
          <cx:pt idx="21138">1.3999999999999999</cx:pt>
          <cx:pt idx="21139">1.3999999999999999</cx:pt>
          <cx:pt idx="21140">1.3999999999999999</cx:pt>
          <cx:pt idx="21141">1.3999999999999999</cx:pt>
          <cx:pt idx="21142">1.3999999999999999</cx:pt>
          <cx:pt idx="21143">1.3999999999999999</cx:pt>
          <cx:pt idx="21144">1.3999999999999999</cx:pt>
          <cx:pt idx="21145">1.3999999999999999</cx:pt>
          <cx:pt idx="21146">1.3999999999999999</cx:pt>
          <cx:pt idx="21147">1.3999999999999999</cx:pt>
          <cx:pt idx="21148">1.3999999999999999</cx:pt>
          <cx:pt idx="21149">1.3999999999999999</cx:pt>
          <cx:pt idx="21150">1.3999999999999999</cx:pt>
          <cx:pt idx="21151">1.3999999999999999</cx:pt>
          <cx:pt idx="21152">1.3999999999999999</cx:pt>
          <cx:pt idx="21153">1.3999999999999999</cx:pt>
          <cx:pt idx="21154">1.3999999999999999</cx:pt>
          <cx:pt idx="21155">1.3999999999999999</cx:pt>
          <cx:pt idx="21156">1.3999999999999999</cx:pt>
          <cx:pt idx="21157">1.3999999999999999</cx:pt>
          <cx:pt idx="21158">1.3999999999999999</cx:pt>
          <cx:pt idx="21159">1.3999999999999999</cx:pt>
          <cx:pt idx="21160">1.3999999999999999</cx:pt>
          <cx:pt idx="21161">1.3999999999999999</cx:pt>
          <cx:pt idx="21162">1.3999999999999999</cx:pt>
          <cx:pt idx="21163">1.3999999999999999</cx:pt>
          <cx:pt idx="21164">1.3999999999999999</cx:pt>
          <cx:pt idx="21165">1.3999999999999999</cx:pt>
          <cx:pt idx="21166">1.3999999999999999</cx:pt>
          <cx:pt idx="21167">1.3999999999999999</cx:pt>
          <cx:pt idx="21168">1.3999999999999999</cx:pt>
          <cx:pt idx="21169">1.3999999999999999</cx:pt>
          <cx:pt idx="21170">1.3999999999999999</cx:pt>
          <cx:pt idx="21171">1.3999999999999999</cx:pt>
          <cx:pt idx="21172">1.3999999999999999</cx:pt>
          <cx:pt idx="21173">1.3999999999999999</cx:pt>
          <cx:pt idx="21174">1.3999999999999999</cx:pt>
          <cx:pt idx="21175">1.3999999999999999</cx:pt>
          <cx:pt idx="21176">1.3999999999999999</cx:pt>
          <cx:pt idx="21177">1.3999999999999999</cx:pt>
          <cx:pt idx="21178">1.3999999999999999</cx:pt>
          <cx:pt idx="21179">1.3999999999999999</cx:pt>
          <cx:pt idx="21180">1.3999999999999999</cx:pt>
          <cx:pt idx="21181">1.3999999999999999</cx:pt>
          <cx:pt idx="21182">1.3999999999999999</cx:pt>
          <cx:pt idx="21183">1.3999999999999999</cx:pt>
          <cx:pt idx="21184">1.3999999999999999</cx:pt>
          <cx:pt idx="21185">1.3999999999999999</cx:pt>
          <cx:pt idx="21186">1.3999999999999999</cx:pt>
          <cx:pt idx="21187">1.3999999999999999</cx:pt>
          <cx:pt idx="21188">1.3999999999999999</cx:pt>
          <cx:pt idx="21189">1.3999999999999999</cx:pt>
          <cx:pt idx="21190">1.3999999999999999</cx:pt>
          <cx:pt idx="21191">1.3999999999999999</cx:pt>
          <cx:pt idx="21192">1.3999999999999999</cx:pt>
          <cx:pt idx="21193">1.3999999999999999</cx:pt>
          <cx:pt idx="21194">1.3999999999999999</cx:pt>
          <cx:pt idx="21195">1.3999999999999999</cx:pt>
          <cx:pt idx="21196">1.3999999999999999</cx:pt>
          <cx:pt idx="21197">1.3999999999999999</cx:pt>
          <cx:pt idx="21198">1.3999999999999999</cx:pt>
          <cx:pt idx="21199">1.3999999999999999</cx:pt>
          <cx:pt idx="21200">1.3999999999999999</cx:pt>
          <cx:pt idx="21201">1.3999999999999999</cx:pt>
          <cx:pt idx="21202">1.3999999999999999</cx:pt>
          <cx:pt idx="21203">1.3999999999999999</cx:pt>
          <cx:pt idx="21204">1.3999999999999999</cx:pt>
          <cx:pt idx="21205">1.3999999999999999</cx:pt>
          <cx:pt idx="21206">1.3999999999999999</cx:pt>
          <cx:pt idx="21207">1.3999999999999999</cx:pt>
          <cx:pt idx="21208">1.3999999999999999</cx:pt>
          <cx:pt idx="21209">1.3999999999999999</cx:pt>
          <cx:pt idx="21210">1.3999999999999999</cx:pt>
          <cx:pt idx="21211">1.3999999999999999</cx:pt>
          <cx:pt idx="21212">1.3999999999999999</cx:pt>
          <cx:pt idx="21213">1.3999999999999999</cx:pt>
          <cx:pt idx="21214">1.3999999999999999</cx:pt>
          <cx:pt idx="21215">1.3999999999999999</cx:pt>
          <cx:pt idx="21216">1.3999999999999999</cx:pt>
          <cx:pt idx="21217">1.3999999999999999</cx:pt>
          <cx:pt idx="21218">1.3999999999999999</cx:pt>
          <cx:pt idx="21219">1.3999999999999999</cx:pt>
          <cx:pt idx="21220">1.3999999999999999</cx:pt>
          <cx:pt idx="21221">1.3999999999999999</cx:pt>
          <cx:pt idx="21222">1.3999999999999999</cx:pt>
          <cx:pt idx="21223">1.3999999999999999</cx:pt>
          <cx:pt idx="21224">1.3999999999999999</cx:pt>
          <cx:pt idx="21225">1.3999999999999999</cx:pt>
          <cx:pt idx="21226">1.3999999999999999</cx:pt>
          <cx:pt idx="21227">1.3999999999999999</cx:pt>
          <cx:pt idx="21228">1.3999999999999999</cx:pt>
          <cx:pt idx="21229">1.3999999999999999</cx:pt>
          <cx:pt idx="21230">1.3999999999999999</cx:pt>
          <cx:pt idx="21231">1.3999999999999999</cx:pt>
          <cx:pt idx="21232">1.3999999999999999</cx:pt>
          <cx:pt idx="21233">1.3999999999999999</cx:pt>
          <cx:pt idx="21234">1.3999999999999999</cx:pt>
          <cx:pt idx="21235">1.3999999999999999</cx:pt>
          <cx:pt idx="21236">1.3999999999999999</cx:pt>
          <cx:pt idx="21237">1.3999999999999999</cx:pt>
          <cx:pt idx="21238">1.3999999999999999</cx:pt>
          <cx:pt idx="21239">1.3999999999999999</cx:pt>
          <cx:pt idx="21240">1.3999999999999999</cx:pt>
          <cx:pt idx="21241">1.3999999999999999</cx:pt>
          <cx:pt idx="21242">1.3999999999999999</cx:pt>
          <cx:pt idx="21243">1.3999999999999999</cx:pt>
          <cx:pt idx="21244">1.3999999999999999</cx:pt>
          <cx:pt idx="21245">1.3999999999999999</cx:pt>
          <cx:pt idx="21246">1.3999999999999999</cx:pt>
          <cx:pt idx="21247">1.3999999999999999</cx:pt>
          <cx:pt idx="21248">1.3999999999999999</cx:pt>
          <cx:pt idx="21249">1.3999999999999999</cx:pt>
          <cx:pt idx="21250">1.3999999999999999</cx:pt>
          <cx:pt idx="21251">1.3999999999999999</cx:pt>
          <cx:pt idx="21252">1.3999999999999999</cx:pt>
          <cx:pt idx="21253">1.3999999999999999</cx:pt>
          <cx:pt idx="21254">1.3999999999999999</cx:pt>
          <cx:pt idx="21255">1.3999999999999999</cx:pt>
          <cx:pt idx="21256">1.3999999999999999</cx:pt>
          <cx:pt idx="21257">1.3999999999999999</cx:pt>
          <cx:pt idx="21258">1.3999999999999999</cx:pt>
          <cx:pt idx="21259">1.3999999999999999</cx:pt>
          <cx:pt idx="21260">1.3999999999999999</cx:pt>
          <cx:pt idx="21261">1.3999999999999999</cx:pt>
          <cx:pt idx="21262">1.3999999999999999</cx:pt>
          <cx:pt idx="21263">1.3999999999999999</cx:pt>
          <cx:pt idx="21264">1.3999999999999999</cx:pt>
          <cx:pt idx="21265">1.3999999999999999</cx:pt>
          <cx:pt idx="21266">1.3999999999999999</cx:pt>
          <cx:pt idx="21267">1.3999999999999999</cx:pt>
          <cx:pt idx="21268">1.3999999999999999</cx:pt>
          <cx:pt idx="21269">1.3999999999999999</cx:pt>
          <cx:pt idx="21270">1.3999999999999999</cx:pt>
          <cx:pt idx="21271">1.3999999999999999</cx:pt>
          <cx:pt idx="21272">1.3999999999999999</cx:pt>
          <cx:pt idx="21273">1.3999999999999999</cx:pt>
          <cx:pt idx="21274">1.3999999999999999</cx:pt>
          <cx:pt idx="21275">1.3999999999999999</cx:pt>
          <cx:pt idx="21276">1.3999999999999999</cx:pt>
          <cx:pt idx="21277">1.3999999999999999</cx:pt>
          <cx:pt idx="21278">1.3999999999999999</cx:pt>
          <cx:pt idx="21279">1.3999999999999999</cx:pt>
          <cx:pt idx="21280">1.3999999999999999</cx:pt>
          <cx:pt idx="21281">1.3999999999999999</cx:pt>
          <cx:pt idx="21282">1.3999999999999999</cx:pt>
          <cx:pt idx="21283">1.3999999999999999</cx:pt>
          <cx:pt idx="21284">1.3999999999999999</cx:pt>
          <cx:pt idx="21285">1.3999999999999999</cx:pt>
          <cx:pt idx="21286">1.3999999999999999</cx:pt>
          <cx:pt idx="21287">1.3999999999999999</cx:pt>
          <cx:pt idx="21288">1.3999999999999999</cx:pt>
          <cx:pt idx="21289">1.3999999999999999</cx:pt>
          <cx:pt idx="21290">1.3999999999999999</cx:pt>
          <cx:pt idx="21291">1.3999999999999999</cx:pt>
          <cx:pt idx="21292">1.3999999999999999</cx:pt>
          <cx:pt idx="21293">1.3999999999999999</cx:pt>
          <cx:pt idx="21294">1.3999999999999999</cx:pt>
          <cx:pt idx="21295">1.3999999999999999</cx:pt>
          <cx:pt idx="21296">1.3999999999999999</cx:pt>
          <cx:pt idx="21297">1.3999999999999999</cx:pt>
          <cx:pt idx="21298">1.3999999999999999</cx:pt>
          <cx:pt idx="21299">1.3999999999999999</cx:pt>
          <cx:pt idx="21300">1.3999999999999999</cx:pt>
          <cx:pt idx="21301">1.3999999999999999</cx:pt>
          <cx:pt idx="21302">1.3999999999999999</cx:pt>
          <cx:pt idx="21303">1.3999999999999999</cx:pt>
          <cx:pt idx="21304">1.3999999999999999</cx:pt>
          <cx:pt idx="21305">1.3999999999999999</cx:pt>
          <cx:pt idx="21306">1.3999999999999999</cx:pt>
          <cx:pt idx="21307">1.3999999999999999</cx:pt>
          <cx:pt idx="21308">1.3999999999999999</cx:pt>
          <cx:pt idx="21309">1.3999999999999999</cx:pt>
          <cx:pt idx="21310">1.3999999999999999</cx:pt>
          <cx:pt idx="21311">1.3999999999999999</cx:pt>
          <cx:pt idx="21312">1.3999999999999999</cx:pt>
          <cx:pt idx="21313">1.3999999999999999</cx:pt>
          <cx:pt idx="21314">1.3999999999999999</cx:pt>
          <cx:pt idx="21315">1.3999999999999999</cx:pt>
          <cx:pt idx="21316">1.3999999999999999</cx:pt>
          <cx:pt idx="21317">1.3999999999999999</cx:pt>
          <cx:pt idx="21318">1.3999999999999999</cx:pt>
          <cx:pt idx="21319">1.3999999999999999</cx:pt>
          <cx:pt idx="21320">1.3999999999999999</cx:pt>
          <cx:pt idx="21321">1.3999999999999999</cx:pt>
          <cx:pt idx="21322">1.3999999999999999</cx:pt>
          <cx:pt idx="21323">1.3999999999999999</cx:pt>
          <cx:pt idx="21324">1.3999999999999999</cx:pt>
          <cx:pt idx="21325">1.3999999999999999</cx:pt>
          <cx:pt idx="21326">1.3999999999999999</cx:pt>
          <cx:pt idx="21327">1.3999999999999999</cx:pt>
          <cx:pt idx="21328">1.3999999999999999</cx:pt>
          <cx:pt idx="21329">1.3999999999999999</cx:pt>
          <cx:pt idx="21330">1.3999999999999999</cx:pt>
          <cx:pt idx="21331">1.3999999999999999</cx:pt>
          <cx:pt idx="21332">1.3999999999999999</cx:pt>
          <cx:pt idx="21333">1.3999999999999999</cx:pt>
          <cx:pt idx="21334">1.3999999999999999</cx:pt>
          <cx:pt idx="21335">1.3999999999999999</cx:pt>
          <cx:pt idx="21336">1.3999999999999999</cx:pt>
          <cx:pt idx="21337">1.3999999999999999</cx:pt>
          <cx:pt idx="21338">1.3999999999999999</cx:pt>
          <cx:pt idx="21339">1.3999999999999999</cx:pt>
          <cx:pt idx="21340">1.3999999999999999</cx:pt>
          <cx:pt idx="21341">1.3999999999999999</cx:pt>
          <cx:pt idx="21342">1.3999999999999999</cx:pt>
          <cx:pt idx="21343">1.3999999999999999</cx:pt>
          <cx:pt idx="21344">1.3999999999999999</cx:pt>
          <cx:pt idx="21345">1.3999999999999999</cx:pt>
          <cx:pt idx="21346">1.3999999999999999</cx:pt>
          <cx:pt idx="21347">1.3999999999999999</cx:pt>
          <cx:pt idx="21348">1.3999999999999999</cx:pt>
          <cx:pt idx="21349">1.3999999999999999</cx:pt>
          <cx:pt idx="21350">1.3999999999999999</cx:pt>
          <cx:pt idx="21351">1.3999999999999999</cx:pt>
          <cx:pt idx="21352">1.3999999999999999</cx:pt>
          <cx:pt idx="21353">1.3999999999999999</cx:pt>
          <cx:pt idx="21354">1.3999999999999999</cx:pt>
          <cx:pt idx="21355">1.3999999999999999</cx:pt>
          <cx:pt idx="21356">1.3999999999999999</cx:pt>
          <cx:pt idx="21357">1.3999999999999999</cx:pt>
          <cx:pt idx="21358">1.3999999999999999</cx:pt>
          <cx:pt idx="21359">1.3999999999999999</cx:pt>
          <cx:pt idx="21360">1.3999999999999999</cx:pt>
          <cx:pt idx="21361">1.3999999999999999</cx:pt>
          <cx:pt idx="21362">1.3999999999999999</cx:pt>
          <cx:pt idx="21363">1.3999999999999999</cx:pt>
          <cx:pt idx="21364">1.3999999999999999</cx:pt>
          <cx:pt idx="21365">1.3999999999999999</cx:pt>
          <cx:pt idx="21366">1.3999999999999999</cx:pt>
          <cx:pt idx="21367">1.3999999999999999</cx:pt>
          <cx:pt idx="21368">1.3999999999999999</cx:pt>
          <cx:pt idx="21369">1.3999999999999999</cx:pt>
          <cx:pt idx="21370">1.3999999999999999</cx:pt>
          <cx:pt idx="21371">1.3999999999999999</cx:pt>
          <cx:pt idx="21372">1.3999999999999999</cx:pt>
          <cx:pt idx="21373">1.3999999999999999</cx:pt>
          <cx:pt idx="21374">1.3999999999999999</cx:pt>
          <cx:pt idx="21375">1.3999999999999999</cx:pt>
          <cx:pt idx="21376">1.3999999999999999</cx:pt>
          <cx:pt idx="21377">1.3999999999999999</cx:pt>
          <cx:pt idx="21378">1.3999999999999999</cx:pt>
          <cx:pt idx="21379">1.3999999999999999</cx:pt>
          <cx:pt idx="21380">1.3999999999999999</cx:pt>
          <cx:pt idx="21381">1.3999999999999999</cx:pt>
          <cx:pt idx="21382">1.3999999999999999</cx:pt>
          <cx:pt idx="21383">1.3999999999999999</cx:pt>
          <cx:pt idx="21384">1.3999999999999999</cx:pt>
          <cx:pt idx="21385">1.3999999999999999</cx:pt>
          <cx:pt idx="21386">1.3999999999999999</cx:pt>
          <cx:pt idx="21387">1.3999999999999999</cx:pt>
          <cx:pt idx="21388">1.3999999999999999</cx:pt>
          <cx:pt idx="21389">1.3999999999999999</cx:pt>
          <cx:pt idx="21390">1.3999999999999999</cx:pt>
          <cx:pt idx="21391">1.3999999999999999</cx:pt>
          <cx:pt idx="21392">1.3999999999999999</cx:pt>
          <cx:pt idx="21393">1.3999999999999999</cx:pt>
          <cx:pt idx="21394">1.3999999999999999</cx:pt>
          <cx:pt idx="21395">1.3999999999999999</cx:pt>
          <cx:pt idx="21396">1.3999999999999999</cx:pt>
          <cx:pt idx="21397">1.3999999999999999</cx:pt>
          <cx:pt idx="21398">1.3999999999999999</cx:pt>
          <cx:pt idx="21399">1.3999999999999999</cx:pt>
          <cx:pt idx="21400">1.3999999999999999</cx:pt>
          <cx:pt idx="21401">1.3999999999999999</cx:pt>
          <cx:pt idx="21402">1.3999999999999999</cx:pt>
          <cx:pt idx="21403">1.3999999999999999</cx:pt>
          <cx:pt idx="21404">1.3999999999999999</cx:pt>
          <cx:pt idx="21405">1.3999999999999999</cx:pt>
          <cx:pt idx="21406">1.3999999999999999</cx:pt>
          <cx:pt idx="21407">1.3999999999999999</cx:pt>
          <cx:pt idx="21408">1.3999999999999999</cx:pt>
          <cx:pt idx="21409">1.3999999999999999</cx:pt>
          <cx:pt idx="21410">1.3999999999999999</cx:pt>
          <cx:pt idx="21411">1.3999999999999999</cx:pt>
          <cx:pt idx="21412">1.3999999999999999</cx:pt>
          <cx:pt idx="21413">1.3999999999999999</cx:pt>
          <cx:pt idx="21414">1.3999999999999999</cx:pt>
          <cx:pt idx="21415">1.3999999999999999</cx:pt>
          <cx:pt idx="21416">1.3999999999999999</cx:pt>
          <cx:pt idx="21417">1.3999999999999999</cx:pt>
          <cx:pt idx="21418">1.3999999999999999</cx:pt>
          <cx:pt idx="21419">1.3999999999999999</cx:pt>
          <cx:pt idx="21420">1.3999999999999999</cx:pt>
          <cx:pt idx="21421">1.3999999999999999</cx:pt>
          <cx:pt idx="21422">1.3999999999999999</cx:pt>
          <cx:pt idx="21423">1.3999999999999999</cx:pt>
          <cx:pt idx="21424">1.3999999999999999</cx:pt>
          <cx:pt idx="21425">1.3999999999999999</cx:pt>
          <cx:pt idx="21426">1.3999999999999999</cx:pt>
          <cx:pt idx="21427">1.3999999999999999</cx:pt>
          <cx:pt idx="21428">1.3999999999999999</cx:pt>
          <cx:pt idx="21429">1.3999999999999999</cx:pt>
          <cx:pt idx="21430">1.3999999999999999</cx:pt>
          <cx:pt idx="21431">1.3999999999999999</cx:pt>
          <cx:pt idx="21432">1.3999999999999999</cx:pt>
          <cx:pt idx="21433">1.3999999999999999</cx:pt>
          <cx:pt idx="21434">1.3999999999999999</cx:pt>
          <cx:pt idx="21435">1.3999999999999999</cx:pt>
          <cx:pt idx="21436">1.3999999999999999</cx:pt>
          <cx:pt idx="21437">1.3999999999999999</cx:pt>
          <cx:pt idx="21438">1.3999999999999999</cx:pt>
          <cx:pt idx="21439">1.3999999999999999</cx:pt>
          <cx:pt idx="21440">1.3999999999999999</cx:pt>
          <cx:pt idx="21441">1.3999999999999999</cx:pt>
          <cx:pt idx="21442">1.3999999999999999</cx:pt>
          <cx:pt idx="21443">1.3999999999999999</cx:pt>
          <cx:pt idx="21444">1.3999999999999999</cx:pt>
          <cx:pt idx="21445">1.3999999999999999</cx:pt>
          <cx:pt idx="21446">1.3999999999999999</cx:pt>
          <cx:pt idx="21447">1.3999999999999999</cx:pt>
          <cx:pt idx="21448">1.3999999999999999</cx:pt>
          <cx:pt idx="21449">1.3999999999999999</cx:pt>
          <cx:pt idx="21450">1.3999999999999999</cx:pt>
          <cx:pt idx="21451">1.3999999999999999</cx:pt>
          <cx:pt idx="21452">1.3999999999999999</cx:pt>
          <cx:pt idx="21453">1.3999999999999999</cx:pt>
          <cx:pt idx="21454">1.3999999999999999</cx:pt>
          <cx:pt idx="21455">1.3999999999999999</cx:pt>
          <cx:pt idx="21456">1.3999999999999999</cx:pt>
          <cx:pt idx="21457">1.3999999999999999</cx:pt>
          <cx:pt idx="21458">1.3999999999999999</cx:pt>
          <cx:pt idx="21459">1.3999999999999999</cx:pt>
          <cx:pt idx="21460">1.3999999999999999</cx:pt>
          <cx:pt idx="21461">1.3999999999999999</cx:pt>
          <cx:pt idx="21462">1.3999999999999999</cx:pt>
          <cx:pt idx="21463">1.3999999999999999</cx:pt>
          <cx:pt idx="21464">1.3999999999999999</cx:pt>
          <cx:pt idx="21465">1.3999999999999999</cx:pt>
          <cx:pt idx="21466">1.3999999999999999</cx:pt>
          <cx:pt idx="21467">1.3999999999999999</cx:pt>
          <cx:pt idx="21468">1.3999999999999999</cx:pt>
          <cx:pt idx="21469">1.3999999999999999</cx:pt>
          <cx:pt idx="21470">1.3999999999999999</cx:pt>
          <cx:pt idx="21471">1.3999999999999999</cx:pt>
          <cx:pt idx="21472">1.3999999999999999</cx:pt>
          <cx:pt idx="21473">1.3999999999999999</cx:pt>
          <cx:pt idx="21474">1.3999999999999999</cx:pt>
          <cx:pt idx="21475">1.3999999999999999</cx:pt>
          <cx:pt idx="21476">1.3999999999999999</cx:pt>
          <cx:pt idx="21477">1.3999999999999999</cx:pt>
          <cx:pt idx="21478">1.3999999999999999</cx:pt>
          <cx:pt idx="21479">1.3999999999999999</cx:pt>
          <cx:pt idx="21480">1.3999999999999999</cx:pt>
          <cx:pt idx="21481">1.3999999999999999</cx:pt>
          <cx:pt idx="21482">1.3999999999999999</cx:pt>
          <cx:pt idx="21483">1.3999999999999999</cx:pt>
          <cx:pt idx="21484">1.3999999999999999</cx:pt>
          <cx:pt idx="21485">1.3999999999999999</cx:pt>
          <cx:pt idx="21486">1.3999999999999999</cx:pt>
          <cx:pt idx="21487">1.3999999999999999</cx:pt>
          <cx:pt idx="21488">1.3999999999999999</cx:pt>
          <cx:pt idx="21489">1.3999999999999999</cx:pt>
          <cx:pt idx="21490">1.3999999999999999</cx:pt>
          <cx:pt idx="21491">1.3999999999999999</cx:pt>
          <cx:pt idx="21492">1.3999999999999999</cx:pt>
          <cx:pt idx="21493">1.3999999999999999</cx:pt>
          <cx:pt idx="21494">1.3999999999999999</cx:pt>
          <cx:pt idx="21495">1.3999999999999999</cx:pt>
          <cx:pt idx="21496">1.3999999999999999</cx:pt>
          <cx:pt idx="21497">1.3999999999999999</cx:pt>
          <cx:pt idx="21498">1.3999999999999999</cx:pt>
          <cx:pt idx="21499">1.3999999999999999</cx:pt>
          <cx:pt idx="21500">1.3999999999999999</cx:pt>
          <cx:pt idx="21501">1.3999999999999999</cx:pt>
          <cx:pt idx="21502">1.3999999999999999</cx:pt>
          <cx:pt idx="21503">1.3999999999999999</cx:pt>
          <cx:pt idx="21504">1.3999999999999999</cx:pt>
          <cx:pt idx="21505">1.3999999999999999</cx:pt>
          <cx:pt idx="21506">1.3999999999999999</cx:pt>
          <cx:pt idx="21507">1.3999999999999999</cx:pt>
          <cx:pt idx="21508">1.3999999999999999</cx:pt>
          <cx:pt idx="21509">1.3999999999999999</cx:pt>
          <cx:pt idx="21510">1.3999999999999999</cx:pt>
          <cx:pt idx="21511">1.3999999999999999</cx:pt>
          <cx:pt idx="21512">1.3999999999999999</cx:pt>
          <cx:pt idx="21513">1.3999999999999999</cx:pt>
          <cx:pt idx="21514">1.3999999999999999</cx:pt>
          <cx:pt idx="21515">1.3999999999999999</cx:pt>
          <cx:pt idx="21516">1.3999999999999999</cx:pt>
          <cx:pt idx="21517">1.3999999999999999</cx:pt>
          <cx:pt idx="21518">1.3999999999999999</cx:pt>
          <cx:pt idx="21519">1.3999999999999999</cx:pt>
          <cx:pt idx="21520">1.3999999999999999</cx:pt>
          <cx:pt idx="21521">1.3999999999999999</cx:pt>
          <cx:pt idx="21522">1.3999999999999999</cx:pt>
          <cx:pt idx="21523">1.3999999999999999</cx:pt>
          <cx:pt idx="21524">1.3999999999999999</cx:pt>
          <cx:pt idx="21525">1.3999999999999999</cx:pt>
          <cx:pt idx="21526">1.3999999999999999</cx:pt>
          <cx:pt idx="21527">1.3999999999999999</cx:pt>
          <cx:pt idx="21528">1.3999999999999999</cx:pt>
          <cx:pt idx="21529">1.3999999999999999</cx:pt>
          <cx:pt idx="21530">1.3999999999999999</cx:pt>
          <cx:pt idx="21531">1.3999999999999999</cx:pt>
          <cx:pt idx="21532">1.3999999999999999</cx:pt>
          <cx:pt idx="21533">1.3999999999999999</cx:pt>
          <cx:pt idx="21534">1.3999999999999999</cx:pt>
          <cx:pt idx="21535">1.3999999999999999</cx:pt>
          <cx:pt idx="21536">1.3999999999999999</cx:pt>
          <cx:pt idx="21537">1.3999999999999999</cx:pt>
          <cx:pt idx="21538">1.3999999999999999</cx:pt>
          <cx:pt idx="21539">1.3999999999999999</cx:pt>
          <cx:pt idx="21540">1.3999999999999999</cx:pt>
          <cx:pt idx="21541">1.3999999999999999</cx:pt>
          <cx:pt idx="21542">1.3999999999999999</cx:pt>
          <cx:pt idx="21543">1.3999999999999999</cx:pt>
          <cx:pt idx="21544">1.3999999999999999</cx:pt>
          <cx:pt idx="21545">1.3999999999999999</cx:pt>
          <cx:pt idx="21546">1.3999999999999999</cx:pt>
          <cx:pt idx="21547">1.3999999999999999</cx:pt>
          <cx:pt idx="21548">1.3999999999999999</cx:pt>
          <cx:pt idx="21549">1.3999999999999999</cx:pt>
          <cx:pt idx="21550">1.3999999999999999</cx:pt>
          <cx:pt idx="21551">1.3999999999999999</cx:pt>
          <cx:pt idx="21552">1.3999999999999999</cx:pt>
          <cx:pt idx="21553">1.3999999999999999</cx:pt>
          <cx:pt idx="21554">1.3999999999999999</cx:pt>
          <cx:pt idx="21555">1.3999999999999999</cx:pt>
          <cx:pt idx="21556">1.3999999999999999</cx:pt>
          <cx:pt idx="21557">1.3999999999999999</cx:pt>
          <cx:pt idx="21558">1.3999999999999999</cx:pt>
          <cx:pt idx="21559">1.3999999999999999</cx:pt>
          <cx:pt idx="21560">1.3999999999999999</cx:pt>
          <cx:pt idx="21561">1.3999999999999999</cx:pt>
          <cx:pt idx="21562">1.3999999999999999</cx:pt>
          <cx:pt idx="21563">1.3999999999999999</cx:pt>
          <cx:pt idx="21564">1.3999999999999999</cx:pt>
          <cx:pt idx="21565">1.3999999999999999</cx:pt>
          <cx:pt idx="21566">1.3999999999999999</cx:pt>
          <cx:pt idx="21567">1.3999999999999999</cx:pt>
          <cx:pt idx="21568">1.3999999999999999</cx:pt>
          <cx:pt idx="21569">1.3999999999999999</cx:pt>
          <cx:pt idx="21570">1.3999999999999999</cx:pt>
          <cx:pt idx="21571">1.3999999999999999</cx:pt>
          <cx:pt idx="21572">1.3999999999999999</cx:pt>
          <cx:pt idx="21573">1.3999999999999999</cx:pt>
          <cx:pt idx="21574">1.3999999999999999</cx:pt>
          <cx:pt idx="21575">1.3999999999999999</cx:pt>
          <cx:pt idx="21576">1.3999999999999999</cx:pt>
          <cx:pt idx="21577">1.3999999999999999</cx:pt>
          <cx:pt idx="21578">1.3999999999999999</cx:pt>
          <cx:pt idx="21579">1.3999999999999999</cx:pt>
          <cx:pt idx="21580">1.3999999999999999</cx:pt>
          <cx:pt idx="21581">1.3999999999999999</cx:pt>
          <cx:pt idx="21582">1.3999999999999999</cx:pt>
          <cx:pt idx="21583">1.3999999999999999</cx:pt>
          <cx:pt idx="21584">1.3999999999999999</cx:pt>
          <cx:pt idx="21585">1.3999999999999999</cx:pt>
          <cx:pt idx="21586">1.3999999999999999</cx:pt>
          <cx:pt idx="21587">1.3999999999999999</cx:pt>
          <cx:pt idx="21588">1.3999999999999999</cx:pt>
          <cx:pt idx="21589">1.3999999999999999</cx:pt>
          <cx:pt idx="21590">1.3999999999999999</cx:pt>
          <cx:pt idx="21591">1.3999999999999999</cx:pt>
          <cx:pt idx="21592">1.3999999999999999</cx:pt>
          <cx:pt idx="21593">1.3999999999999999</cx:pt>
          <cx:pt idx="21594">1.3999999999999999</cx:pt>
          <cx:pt idx="21595">1.3999999999999999</cx:pt>
          <cx:pt idx="21596">1.3999999999999999</cx:pt>
          <cx:pt idx="21597">1.3999999999999999</cx:pt>
          <cx:pt idx="21598">1.3999999999999999</cx:pt>
          <cx:pt idx="21599">1.3999999999999999</cx:pt>
          <cx:pt idx="21600">1.3999999999999999</cx:pt>
          <cx:pt idx="21601">1.3999999999999999</cx:pt>
          <cx:pt idx="21602">1.3999999999999999</cx:pt>
          <cx:pt idx="21603">1.3999999999999999</cx:pt>
          <cx:pt idx="21604">1.3999999999999999</cx:pt>
          <cx:pt idx="21605">1.3999999999999999</cx:pt>
          <cx:pt idx="21606">1.3999999999999999</cx:pt>
          <cx:pt idx="21607">1.3999999999999999</cx:pt>
          <cx:pt idx="21608">1.3999999999999999</cx:pt>
          <cx:pt idx="21609">1.3999999999999999</cx:pt>
          <cx:pt idx="21610">1.3999999999999999</cx:pt>
          <cx:pt idx="21611">1.3999999999999999</cx:pt>
          <cx:pt idx="21612">1.3999999999999999</cx:pt>
          <cx:pt idx="21613">1.3999999999999999</cx:pt>
          <cx:pt idx="21614">1.3999999999999999</cx:pt>
          <cx:pt idx="21615">1.3999999999999999</cx:pt>
          <cx:pt idx="21616">1.3999999999999999</cx:pt>
          <cx:pt idx="21617">1.3999999999999999</cx:pt>
          <cx:pt idx="21618">1.3999999999999999</cx:pt>
          <cx:pt idx="21619">1.3999999999999999</cx:pt>
          <cx:pt idx="21620">1.3999999999999999</cx:pt>
          <cx:pt idx="21621">1.3999999999999999</cx:pt>
          <cx:pt idx="21622">1.3999999999999999</cx:pt>
          <cx:pt idx="21623">1.3999999999999999</cx:pt>
          <cx:pt idx="21624">1.3999999999999999</cx:pt>
          <cx:pt idx="21625">1.3999999999999999</cx:pt>
          <cx:pt idx="21626">1.3999999999999999</cx:pt>
          <cx:pt idx="21627">1.3999999999999999</cx:pt>
          <cx:pt idx="21628">1.3999999999999999</cx:pt>
          <cx:pt idx="21629">1.3999999999999999</cx:pt>
          <cx:pt idx="21630">1.3999999999999999</cx:pt>
          <cx:pt idx="21631">1.3999999999999999</cx:pt>
          <cx:pt idx="21632">1.3999999999999999</cx:pt>
          <cx:pt idx="21633">1.3999999999999999</cx:pt>
          <cx:pt idx="21634">1.3999999999999999</cx:pt>
          <cx:pt idx="21635">1.3999999999999999</cx:pt>
          <cx:pt idx="21636">1.3999999999999999</cx:pt>
          <cx:pt idx="21637">1.3999999999999999</cx:pt>
          <cx:pt idx="21638">1.3999999999999999</cx:pt>
          <cx:pt idx="21639">1.3999999999999999</cx:pt>
          <cx:pt idx="21640">1.3999999999999999</cx:pt>
          <cx:pt idx="21641">1.3999999999999999</cx:pt>
          <cx:pt idx="21642">1.3999999999999999</cx:pt>
          <cx:pt idx="21643">1.3999999999999999</cx:pt>
          <cx:pt idx="21644">1.3999999999999999</cx:pt>
          <cx:pt idx="21645">1.3999999999999999</cx:pt>
          <cx:pt idx="21646">1.3999999999999999</cx:pt>
          <cx:pt idx="21647">1.3999999999999999</cx:pt>
          <cx:pt idx="21648">1.3999999999999999</cx:pt>
          <cx:pt idx="21649">1.3999999999999999</cx:pt>
          <cx:pt idx="21650">1.3999999999999999</cx:pt>
          <cx:pt idx="21651">1.3999999999999999</cx:pt>
          <cx:pt idx="21652">1.3999999999999999</cx:pt>
          <cx:pt idx="21653">1.3999999999999999</cx:pt>
          <cx:pt idx="21654">1.3999999999999999</cx:pt>
          <cx:pt idx="21655">1.3999999999999999</cx:pt>
          <cx:pt idx="21656">1.3999999999999999</cx:pt>
          <cx:pt idx="21657">1.3999999999999999</cx:pt>
          <cx:pt idx="21658">1.3999999999999999</cx:pt>
          <cx:pt idx="21659">1.3999999999999999</cx:pt>
          <cx:pt idx="21660">1.3999999999999999</cx:pt>
          <cx:pt idx="21661">1.3999999999999999</cx:pt>
          <cx:pt idx="21662">1.3999999999999999</cx:pt>
          <cx:pt idx="21663">1.3999999999999999</cx:pt>
          <cx:pt idx="21664">1.3999999999999999</cx:pt>
          <cx:pt idx="21665">1.3999999999999999</cx:pt>
          <cx:pt idx="21666">1.3999999999999999</cx:pt>
          <cx:pt idx="21667">1.3999999999999999</cx:pt>
          <cx:pt idx="21668">1.3999999999999999</cx:pt>
          <cx:pt idx="21669">1.3999999999999999</cx:pt>
          <cx:pt idx="21670">1.3999999999999999</cx:pt>
          <cx:pt idx="21671">1.3999999999999999</cx:pt>
          <cx:pt idx="21672">1.3999999999999999</cx:pt>
          <cx:pt idx="21673">1.3999999999999999</cx:pt>
          <cx:pt idx="21674">1.3999999999999999</cx:pt>
          <cx:pt idx="21675">1.3999999999999999</cx:pt>
          <cx:pt idx="21676">1.3999999999999999</cx:pt>
          <cx:pt idx="21677">1.3999999999999999</cx:pt>
          <cx:pt idx="21678">1.3999999999999999</cx:pt>
          <cx:pt idx="21679">1.3999999999999999</cx:pt>
          <cx:pt idx="21680">1.3999999999999999</cx:pt>
          <cx:pt idx="21681">1.3999999999999999</cx:pt>
          <cx:pt idx="21682">1.3999999999999999</cx:pt>
          <cx:pt idx="21683">1.3999999999999999</cx:pt>
          <cx:pt idx="21684">1.3999999999999999</cx:pt>
          <cx:pt idx="21685">1.3999999999999999</cx:pt>
          <cx:pt idx="21686">1.3999999999999999</cx:pt>
          <cx:pt idx="21687">1.3999999999999999</cx:pt>
          <cx:pt idx="21688">1.3999999999999999</cx:pt>
          <cx:pt idx="21689">1.3999999999999999</cx:pt>
          <cx:pt idx="21690">1.3999999999999999</cx:pt>
          <cx:pt idx="21691">1.3999999999999999</cx:pt>
          <cx:pt idx="21692">1.3999999999999999</cx:pt>
          <cx:pt idx="21693">1.3999999999999999</cx:pt>
          <cx:pt idx="21694">1.3999999999999999</cx:pt>
          <cx:pt idx="21695">1.3999999999999999</cx:pt>
          <cx:pt idx="21696">1.3999999999999999</cx:pt>
          <cx:pt idx="21697">1.3999999999999999</cx:pt>
          <cx:pt idx="21698">1.3999999999999999</cx:pt>
          <cx:pt idx="21699">1.3999999999999999</cx:pt>
          <cx:pt idx="21700">1.3999999999999999</cx:pt>
          <cx:pt idx="21701">1.3999999999999999</cx:pt>
          <cx:pt idx="21702">1.3999999999999999</cx:pt>
          <cx:pt idx="21703">1.3999999999999999</cx:pt>
          <cx:pt idx="21704">1.3999999999999999</cx:pt>
          <cx:pt idx="21705">1.3999999999999999</cx:pt>
          <cx:pt idx="21706">1.3999999999999999</cx:pt>
          <cx:pt idx="21707">1.3999999999999999</cx:pt>
          <cx:pt idx="21708">1.3999999999999999</cx:pt>
          <cx:pt idx="21709">1.3999999999999999</cx:pt>
          <cx:pt idx="21710">1.3999999999999999</cx:pt>
          <cx:pt idx="21711">1.3999999999999999</cx:pt>
          <cx:pt idx="21712">1.3999999999999999</cx:pt>
          <cx:pt idx="21713">1.3999999999999999</cx:pt>
          <cx:pt idx="21714">1.3999999999999999</cx:pt>
          <cx:pt idx="21715">1.3999999999999999</cx:pt>
          <cx:pt idx="21716">1.3999999999999999</cx:pt>
          <cx:pt idx="21717">1.3999999999999999</cx:pt>
          <cx:pt idx="21718">1.3999999999999999</cx:pt>
          <cx:pt idx="21719">1.3999999999999999</cx:pt>
          <cx:pt idx="21720">1.3999999999999999</cx:pt>
          <cx:pt idx="21721">1.3999999999999999</cx:pt>
          <cx:pt idx="21722">1.3999999999999999</cx:pt>
          <cx:pt idx="21723">1.3999999999999999</cx:pt>
          <cx:pt idx="21724">1.3999999999999999</cx:pt>
          <cx:pt idx="21725">1.3999999999999999</cx:pt>
          <cx:pt idx="21726">1.3999999999999999</cx:pt>
          <cx:pt idx="21727">1.3999999999999999</cx:pt>
          <cx:pt idx="21728">1.3999999999999999</cx:pt>
          <cx:pt idx="21729">1.3999999999999999</cx:pt>
          <cx:pt idx="21730">1.3999999999999999</cx:pt>
          <cx:pt idx="21731">1.3999999999999999</cx:pt>
          <cx:pt idx="21732">1.3999999999999999</cx:pt>
          <cx:pt idx="21733">1.3999999999999999</cx:pt>
          <cx:pt idx="21734">1.3999999999999999</cx:pt>
          <cx:pt idx="21735">1.3999999999999999</cx:pt>
          <cx:pt idx="21736">1.3999999999999999</cx:pt>
          <cx:pt idx="21737">1.3999999999999999</cx:pt>
          <cx:pt idx="21738">1.3999999999999999</cx:pt>
          <cx:pt idx="21739">1.3999999999999999</cx:pt>
          <cx:pt idx="21740">1.3999999999999999</cx:pt>
          <cx:pt idx="21741">1.3999999999999999</cx:pt>
          <cx:pt idx="21742">1.3999999999999999</cx:pt>
          <cx:pt idx="21743">1.3999999999999999</cx:pt>
          <cx:pt idx="21744">1.3999999999999999</cx:pt>
          <cx:pt idx="21745">1.3999999999999999</cx:pt>
          <cx:pt idx="21746">1.3999999999999999</cx:pt>
          <cx:pt idx="21747">1.3999999999999999</cx:pt>
          <cx:pt idx="21748">1.3999999999999999</cx:pt>
          <cx:pt idx="21749">1.3999999999999999</cx:pt>
          <cx:pt idx="21750">1.3999999999999999</cx:pt>
          <cx:pt idx="21751">1.3999999999999999</cx:pt>
          <cx:pt idx="21752">1.3999999999999999</cx:pt>
          <cx:pt idx="21753">1.3999999999999999</cx:pt>
          <cx:pt idx="21754">1.3999999999999999</cx:pt>
          <cx:pt idx="21755">1.3999999999999999</cx:pt>
          <cx:pt idx="21756">1.3999999999999999</cx:pt>
          <cx:pt idx="21757">1.3999999999999999</cx:pt>
          <cx:pt idx="21758">1.3999999999999999</cx:pt>
          <cx:pt idx="21759">1.3999999999999999</cx:pt>
          <cx:pt idx="21760">1.3999999999999999</cx:pt>
          <cx:pt idx="21761">1.3999999999999999</cx:pt>
          <cx:pt idx="21762">1.3999999999999999</cx:pt>
          <cx:pt idx="21763">1.3999999999999999</cx:pt>
          <cx:pt idx="21764">1.3999999999999999</cx:pt>
          <cx:pt idx="21765">1.3999999999999999</cx:pt>
          <cx:pt idx="21766">1.3999999999999999</cx:pt>
          <cx:pt idx="21767">1.3999999999999999</cx:pt>
          <cx:pt idx="21768">1.3999999999999999</cx:pt>
          <cx:pt idx="21769">1.3999999999999999</cx:pt>
          <cx:pt idx="21770">1.3999999999999999</cx:pt>
          <cx:pt idx="21771">1.3999999999999999</cx:pt>
          <cx:pt idx="21772">1.3999999999999999</cx:pt>
          <cx:pt idx="21773">1.3999999999999999</cx:pt>
          <cx:pt idx="21774">1.3999999999999999</cx:pt>
          <cx:pt idx="21775">1.3999999999999999</cx:pt>
          <cx:pt idx="21776">1.3999999999999999</cx:pt>
          <cx:pt idx="21777">1.3999999999999999</cx:pt>
          <cx:pt idx="21778">1.3999999999999999</cx:pt>
          <cx:pt idx="21779">1.3999999999999999</cx:pt>
          <cx:pt idx="21780">1.3999999999999999</cx:pt>
          <cx:pt idx="21781">1.3999999999999999</cx:pt>
          <cx:pt idx="21782">1.3999999999999999</cx:pt>
          <cx:pt idx="21783">1.3999999999999999</cx:pt>
          <cx:pt idx="21784">1.3999999999999999</cx:pt>
          <cx:pt idx="21785">1.3999999999999999</cx:pt>
          <cx:pt idx="21786">1.3999999999999999</cx:pt>
          <cx:pt idx="21787">1.3999999999999999</cx:pt>
          <cx:pt idx="21788">1.3999999999999999</cx:pt>
          <cx:pt idx="21789">1.3999999999999999</cx:pt>
          <cx:pt idx="21790">1.3999999999999999</cx:pt>
          <cx:pt idx="21791">1.3999999999999999</cx:pt>
          <cx:pt idx="21792">1.3999999999999999</cx:pt>
          <cx:pt idx="21793">1.3999999999999999</cx:pt>
          <cx:pt idx="21794">1.3999999999999999</cx:pt>
          <cx:pt idx="21795">1.3999999999999999</cx:pt>
          <cx:pt idx="21796">1.3999999999999999</cx:pt>
          <cx:pt idx="21797">1.3999999999999999</cx:pt>
          <cx:pt idx="21798">1.3999999999999999</cx:pt>
          <cx:pt idx="21799">1.3999999999999999</cx:pt>
          <cx:pt idx="21800">1.3999999999999999</cx:pt>
          <cx:pt idx="21801">1.3999999999999999</cx:pt>
          <cx:pt idx="21802">1.3999999999999999</cx:pt>
          <cx:pt idx="21803">1.3999999999999999</cx:pt>
          <cx:pt idx="21804">1.3999999999999999</cx:pt>
          <cx:pt idx="21805">1.3999999999999999</cx:pt>
          <cx:pt idx="21806">1.3999999999999999</cx:pt>
          <cx:pt idx="21807">1.3999999999999999</cx:pt>
          <cx:pt idx="21808">1.3999999999999999</cx:pt>
          <cx:pt idx="21809">1.3999999999999999</cx:pt>
          <cx:pt idx="21810">1.3999999999999999</cx:pt>
          <cx:pt idx="21811">1.3999999999999999</cx:pt>
          <cx:pt idx="21812">1.3999999999999999</cx:pt>
          <cx:pt idx="21813">1.3999999999999999</cx:pt>
          <cx:pt idx="21814">1.3999999999999999</cx:pt>
          <cx:pt idx="21815">1.3999999999999999</cx:pt>
          <cx:pt idx="21816">1.3999999999999999</cx:pt>
          <cx:pt idx="21817">1.3999999999999999</cx:pt>
          <cx:pt idx="21818">1.3999999999999999</cx:pt>
          <cx:pt idx="21819">1.3999999999999999</cx:pt>
          <cx:pt idx="21820">1.3999999999999999</cx:pt>
          <cx:pt idx="21821">1.3999999999999999</cx:pt>
          <cx:pt idx="21822">1.3999999999999999</cx:pt>
          <cx:pt idx="21823">1.3999999999999999</cx:pt>
          <cx:pt idx="21824">1.3999999999999999</cx:pt>
          <cx:pt idx="21825">1.3999999999999999</cx:pt>
          <cx:pt idx="21826">1.3999999999999999</cx:pt>
          <cx:pt idx="21827">1.3999999999999999</cx:pt>
          <cx:pt idx="21828">1.3999999999999999</cx:pt>
          <cx:pt idx="21829">1.3999999999999999</cx:pt>
          <cx:pt idx="21830">1.3999999999999999</cx:pt>
          <cx:pt idx="21831">1.3999999999999999</cx:pt>
          <cx:pt idx="21832">1.3999999999999999</cx:pt>
          <cx:pt idx="21833">1.3999999999999999</cx:pt>
          <cx:pt idx="21834">1.3999999999999999</cx:pt>
          <cx:pt idx="21835">1.3999999999999999</cx:pt>
          <cx:pt idx="21836">1.3999999999999999</cx:pt>
          <cx:pt idx="21837">1.3999999999999999</cx:pt>
          <cx:pt idx="21838">1.3999999999999999</cx:pt>
          <cx:pt idx="21839">1.3999999999999999</cx:pt>
          <cx:pt idx="21840">1.3999999999999999</cx:pt>
          <cx:pt idx="21841">1.3999999999999999</cx:pt>
          <cx:pt idx="21842">1.3999999999999999</cx:pt>
          <cx:pt idx="21843">1.3999999999999999</cx:pt>
          <cx:pt idx="21844">1.3999999999999999</cx:pt>
          <cx:pt idx="21845">1.3999999999999999</cx:pt>
          <cx:pt idx="21846">1.3999999999999999</cx:pt>
          <cx:pt idx="21847">1.3999999999999999</cx:pt>
          <cx:pt idx="21848">1.3999999999999999</cx:pt>
          <cx:pt idx="21849">1.3999999999999999</cx:pt>
          <cx:pt idx="21850">1.3999999999999999</cx:pt>
          <cx:pt idx="21851">1.3999999999999999</cx:pt>
          <cx:pt idx="21852">1.3999999999999999</cx:pt>
          <cx:pt idx="21853">1.3999999999999999</cx:pt>
          <cx:pt idx="21854">1.3999999999999999</cx:pt>
          <cx:pt idx="21855">1.3999999999999999</cx:pt>
          <cx:pt idx="21856">1.3999999999999999</cx:pt>
          <cx:pt idx="21857">1.3999999999999999</cx:pt>
          <cx:pt idx="21858">1.3999999999999999</cx:pt>
          <cx:pt idx="21859">1.3999999999999999</cx:pt>
          <cx:pt idx="21860">1.3999999999999999</cx:pt>
          <cx:pt idx="21861">1.3999999999999999</cx:pt>
          <cx:pt idx="21862">1.3999999999999999</cx:pt>
          <cx:pt idx="21863">1.3999999999999999</cx:pt>
          <cx:pt idx="21864">1.3999999999999999</cx:pt>
          <cx:pt idx="21865">1.3999999999999999</cx:pt>
          <cx:pt idx="21866">1.3999999999999999</cx:pt>
          <cx:pt idx="21867">1.3999999999999999</cx:pt>
          <cx:pt idx="21868">1.3999999999999999</cx:pt>
          <cx:pt idx="21869">1.3999999999999999</cx:pt>
          <cx:pt idx="21870">1.3999999999999999</cx:pt>
          <cx:pt idx="21871">1.3999999999999999</cx:pt>
          <cx:pt idx="21872">1.3999999999999999</cx:pt>
          <cx:pt idx="21873">1.3999999999999999</cx:pt>
          <cx:pt idx="21874">1.3999999999999999</cx:pt>
          <cx:pt idx="21875">1.3999999999999999</cx:pt>
          <cx:pt idx="21876">1.3999999999999999</cx:pt>
          <cx:pt idx="21877">1.3999999999999999</cx:pt>
          <cx:pt idx="21878">1.3999999999999999</cx:pt>
          <cx:pt idx="21879">1.3999999999999999</cx:pt>
          <cx:pt idx="21880">1.3999999999999999</cx:pt>
          <cx:pt idx="21881">1.3999999999999999</cx:pt>
          <cx:pt idx="21882">1.3999999999999999</cx:pt>
          <cx:pt idx="21883">1.3999999999999999</cx:pt>
          <cx:pt idx="21884">1.3999999999999999</cx:pt>
          <cx:pt idx="21885">1.3999999999999999</cx:pt>
          <cx:pt idx="21886">1.3999999999999999</cx:pt>
          <cx:pt idx="21887">1.3999999999999999</cx:pt>
          <cx:pt idx="21888">1.3999999999999999</cx:pt>
          <cx:pt idx="21889">1.3999999999999999</cx:pt>
          <cx:pt idx="21890">1.3999999999999999</cx:pt>
          <cx:pt idx="21891">1.3999999999999999</cx:pt>
          <cx:pt idx="21892">1.3999999999999999</cx:pt>
          <cx:pt idx="21893">1.3999999999999999</cx:pt>
          <cx:pt idx="21894">1.3999999999999999</cx:pt>
          <cx:pt idx="21895">1.3999999999999999</cx:pt>
          <cx:pt idx="21896">1.3999999999999999</cx:pt>
          <cx:pt idx="21897">1.3999999999999999</cx:pt>
          <cx:pt idx="21898">1.3999999999999999</cx:pt>
          <cx:pt idx="21899">1.3999999999999999</cx:pt>
          <cx:pt idx="21900">1.3999999999999999</cx:pt>
          <cx:pt idx="21901">1.3999999999999999</cx:pt>
          <cx:pt idx="21902">1.3999999999999999</cx:pt>
          <cx:pt idx="21903">1.3999999999999999</cx:pt>
          <cx:pt idx="21904">1.3999999999999999</cx:pt>
          <cx:pt idx="21905">1.3999999999999999</cx:pt>
          <cx:pt idx="21906">1.3999999999999999</cx:pt>
          <cx:pt idx="21907">1.3999999999999999</cx:pt>
          <cx:pt idx="21908">1.3999999999999999</cx:pt>
          <cx:pt idx="21909">1.3999999999999999</cx:pt>
          <cx:pt idx="21910">1.3999999999999999</cx:pt>
          <cx:pt idx="21911">1.3999999999999999</cx:pt>
          <cx:pt idx="21912">1.3999999999999999</cx:pt>
          <cx:pt idx="21913">1.3999999999999999</cx:pt>
          <cx:pt idx="21914">1.3999999999999999</cx:pt>
          <cx:pt idx="21915">1.3999999999999999</cx:pt>
          <cx:pt idx="21916">1.3999999999999999</cx:pt>
          <cx:pt idx="21917">1.3999999999999999</cx:pt>
          <cx:pt idx="21918">1.3999999999999999</cx:pt>
          <cx:pt idx="21919">1.3999999999999999</cx:pt>
          <cx:pt idx="21920">1.3999999999999999</cx:pt>
          <cx:pt idx="21921">1.3999999999999999</cx:pt>
          <cx:pt idx="21922">1.3999999999999999</cx:pt>
          <cx:pt idx="21923">1.3999999999999999</cx:pt>
          <cx:pt idx="21924">1.3999999999999999</cx:pt>
          <cx:pt idx="21925">1.3999999999999999</cx:pt>
          <cx:pt idx="21926">1.3999999999999999</cx:pt>
          <cx:pt idx="21927">1.3999999999999999</cx:pt>
          <cx:pt idx="21928">1.3999999999999999</cx:pt>
          <cx:pt idx="21929">1.3999999999999999</cx:pt>
          <cx:pt idx="21930">1.3999999999999999</cx:pt>
          <cx:pt idx="21931">1.3999999999999999</cx:pt>
          <cx:pt idx="21932">1.3999999999999999</cx:pt>
          <cx:pt idx="21933">1.3999999999999999</cx:pt>
          <cx:pt idx="21934">1.3999999999999999</cx:pt>
          <cx:pt idx="21935">1.3999999999999999</cx:pt>
          <cx:pt idx="21936">1.3999999999999999</cx:pt>
          <cx:pt idx="21937">1.3999999999999999</cx:pt>
          <cx:pt idx="21938">1.3999999999999999</cx:pt>
          <cx:pt idx="21939">1.3999999999999999</cx:pt>
          <cx:pt idx="21940">1.3999999999999999</cx:pt>
          <cx:pt idx="21941">1.3999999999999999</cx:pt>
          <cx:pt idx="21942">1.3999999999999999</cx:pt>
          <cx:pt idx="21943">1.3999999999999999</cx:pt>
          <cx:pt idx="21944">1.3999999999999999</cx:pt>
          <cx:pt idx="21945">1.3999999999999999</cx:pt>
          <cx:pt idx="21946">1.3999999999999999</cx:pt>
          <cx:pt idx="21947">1.3999999999999999</cx:pt>
          <cx:pt idx="21948">1.3999999999999999</cx:pt>
          <cx:pt idx="21949">1.3999999999999999</cx:pt>
          <cx:pt idx="21950">1.3999999999999999</cx:pt>
          <cx:pt idx="21951">1.3999999999999999</cx:pt>
          <cx:pt idx="21952">1.3999999999999999</cx:pt>
          <cx:pt idx="21953">1.3999999999999999</cx:pt>
          <cx:pt idx="21954">1.3999999999999999</cx:pt>
          <cx:pt idx="21955">1.3999999999999999</cx:pt>
          <cx:pt idx="21956">1.3999999999999999</cx:pt>
          <cx:pt idx="21957">1.3999999999999999</cx:pt>
          <cx:pt idx="21958">1.3999999999999999</cx:pt>
          <cx:pt idx="21959">1.3999999999999999</cx:pt>
          <cx:pt idx="21960">1.3999999999999999</cx:pt>
          <cx:pt idx="21961">1.3999999999999999</cx:pt>
          <cx:pt idx="21962">1.3999999999999999</cx:pt>
          <cx:pt idx="21963">1.3999999999999999</cx:pt>
          <cx:pt idx="21964">1.3999999999999999</cx:pt>
          <cx:pt idx="21965">1.3999999999999999</cx:pt>
          <cx:pt idx="21966">1.3999999999999999</cx:pt>
          <cx:pt idx="21967">1.3999999999999999</cx:pt>
          <cx:pt idx="21968">1.3999999999999999</cx:pt>
          <cx:pt idx="21969">1.3999999999999999</cx:pt>
          <cx:pt idx="21970">1.3999999999999999</cx:pt>
          <cx:pt idx="21971">1.3999999999999999</cx:pt>
          <cx:pt idx="21972">1.3999999999999999</cx:pt>
          <cx:pt idx="21973">1.3999999999999999</cx:pt>
          <cx:pt idx="21974">1.3999999999999999</cx:pt>
          <cx:pt idx="21975">1.3999999999999999</cx:pt>
          <cx:pt idx="21976">1.3999999999999999</cx:pt>
          <cx:pt idx="21977">1.3999999999999999</cx:pt>
          <cx:pt idx="21978">1.3999999999999999</cx:pt>
          <cx:pt idx="21979">1.3999999999999999</cx:pt>
          <cx:pt idx="21980">1.3999999999999999</cx:pt>
          <cx:pt idx="21981">1.3999999999999999</cx:pt>
          <cx:pt idx="21982">1.3999999999999999</cx:pt>
          <cx:pt idx="21983">1.3999999999999999</cx:pt>
          <cx:pt idx="21984">1.3999999999999999</cx:pt>
          <cx:pt idx="21985">1.3999999999999999</cx:pt>
          <cx:pt idx="21986">1.3999999999999999</cx:pt>
          <cx:pt idx="21987">1.3999999999999999</cx:pt>
          <cx:pt idx="21988">1.3999999999999999</cx:pt>
          <cx:pt idx="21989">1.3999999999999999</cx:pt>
          <cx:pt idx="21990">1.3999999999999999</cx:pt>
          <cx:pt idx="21991">1.3999999999999999</cx:pt>
          <cx:pt idx="21992">1.3999999999999999</cx:pt>
          <cx:pt idx="21993">1.3999999999999999</cx:pt>
          <cx:pt idx="21994">1.3999999999999999</cx:pt>
          <cx:pt idx="21995">1.3999999999999999</cx:pt>
          <cx:pt idx="21996">1.3999999999999999</cx:pt>
          <cx:pt idx="21997">1.3999999999999999</cx:pt>
          <cx:pt idx="21998">1.3999999999999999</cx:pt>
          <cx:pt idx="21999">1.3999999999999999</cx:pt>
          <cx:pt idx="22000">1.3999999999999999</cx:pt>
          <cx:pt idx="22001">1.3999999999999999</cx:pt>
          <cx:pt idx="22002">1.3999999999999999</cx:pt>
          <cx:pt idx="22003">1.3999999999999999</cx:pt>
          <cx:pt idx="22004">1.3999999999999999</cx:pt>
          <cx:pt idx="22005">1.3999999999999999</cx:pt>
          <cx:pt idx="22006">1.3999999999999999</cx:pt>
          <cx:pt idx="22007">1.3999999999999999</cx:pt>
          <cx:pt idx="22008">1.3999999999999999</cx:pt>
          <cx:pt idx="22009">1.3999999999999999</cx:pt>
          <cx:pt idx="22010">1.3999999999999999</cx:pt>
          <cx:pt idx="22011">1.3999999999999999</cx:pt>
          <cx:pt idx="22012">1.3999999999999999</cx:pt>
          <cx:pt idx="22013">1.3999999999999999</cx:pt>
          <cx:pt idx="22014">1.3999999999999999</cx:pt>
          <cx:pt idx="22015">1.3999999999999999</cx:pt>
          <cx:pt idx="22016">1.3999999999999999</cx:pt>
          <cx:pt idx="22017">1.3999999999999999</cx:pt>
          <cx:pt idx="22018">1.3999999999999999</cx:pt>
          <cx:pt idx="22019">1.3999999999999999</cx:pt>
          <cx:pt idx="22020">1.3999999999999999</cx:pt>
          <cx:pt idx="22021">1.3999999999999999</cx:pt>
          <cx:pt idx="22022">1.3999999999999999</cx:pt>
          <cx:pt idx="22023">1.3999999999999999</cx:pt>
          <cx:pt idx="22024">1.3999999999999999</cx:pt>
          <cx:pt idx="22025">1.3999999999999999</cx:pt>
          <cx:pt idx="22026">1.3999999999999999</cx:pt>
          <cx:pt idx="22027">1.3999999999999999</cx:pt>
          <cx:pt idx="22028">1.3999999999999999</cx:pt>
          <cx:pt idx="22029">1.3999999999999999</cx:pt>
          <cx:pt idx="22030">1.3999999999999999</cx:pt>
          <cx:pt idx="22031">1.3999999999999999</cx:pt>
          <cx:pt idx="22032">1.3999999999999999</cx:pt>
          <cx:pt idx="22033">1.3999999999999999</cx:pt>
          <cx:pt idx="22034">1.3999999999999999</cx:pt>
          <cx:pt idx="22035">1.3999999999999999</cx:pt>
          <cx:pt idx="22036">1.3999999999999999</cx:pt>
          <cx:pt idx="22037">1.3999999999999999</cx:pt>
          <cx:pt idx="22038">1.3999999999999999</cx:pt>
          <cx:pt idx="22039">1.3999999999999999</cx:pt>
          <cx:pt idx="22040">1.3999999999999999</cx:pt>
          <cx:pt idx="22041">1.3999999999999999</cx:pt>
          <cx:pt idx="22042">1.3999999999999999</cx:pt>
          <cx:pt idx="22043">1.3999999999999999</cx:pt>
          <cx:pt idx="22044">1.3999999999999999</cx:pt>
          <cx:pt idx="22045">1.3999999999999999</cx:pt>
          <cx:pt idx="22046">1.3999999999999999</cx:pt>
          <cx:pt idx="22047">1.3999999999999999</cx:pt>
          <cx:pt idx="22048">1.3999999999999999</cx:pt>
          <cx:pt idx="22049">1.3999999999999999</cx:pt>
          <cx:pt idx="22050">1.3999999999999999</cx:pt>
          <cx:pt idx="22051">1.3999999999999999</cx:pt>
          <cx:pt idx="22052">1.3999999999999999</cx:pt>
          <cx:pt idx="22053">1.3999999999999999</cx:pt>
          <cx:pt idx="22054">1.3999999999999999</cx:pt>
          <cx:pt idx="22055">1.3999999999999999</cx:pt>
          <cx:pt idx="22056">1.3999999999999999</cx:pt>
          <cx:pt idx="22057">1.3999999999999999</cx:pt>
          <cx:pt idx="22058">1.3999999999999999</cx:pt>
          <cx:pt idx="22059">1.3999999999999999</cx:pt>
          <cx:pt idx="22060">1.3999999999999999</cx:pt>
          <cx:pt idx="22061">1.3999999999999999</cx:pt>
          <cx:pt idx="22062">1.3999999999999999</cx:pt>
          <cx:pt idx="22063">1.3999999999999999</cx:pt>
          <cx:pt idx="22064">1.3999999999999999</cx:pt>
          <cx:pt idx="22065">1.3999999999999999</cx:pt>
          <cx:pt idx="22066">1.3999999999999999</cx:pt>
          <cx:pt idx="22067">1.3999999999999999</cx:pt>
          <cx:pt idx="22068">1.3999999999999999</cx:pt>
          <cx:pt idx="22069">1.3999999999999999</cx:pt>
          <cx:pt idx="22070">1.3999999999999999</cx:pt>
          <cx:pt idx="22071">1.3999999999999999</cx:pt>
          <cx:pt idx="22072">1.3999999999999999</cx:pt>
          <cx:pt idx="22073">1.3999999999999999</cx:pt>
          <cx:pt idx="22074">1.3999999999999999</cx:pt>
          <cx:pt idx="22075">1.3999999999999999</cx:pt>
          <cx:pt idx="22076">1.3999999999999999</cx:pt>
          <cx:pt idx="22077">1.3999999999999999</cx:pt>
          <cx:pt idx="22078">1.3999999999999999</cx:pt>
          <cx:pt idx="22079">1.3999999999999999</cx:pt>
          <cx:pt idx="22080">1.3999999999999999</cx:pt>
          <cx:pt idx="22081">1.3999999999999999</cx:pt>
          <cx:pt idx="22082">1.3999999999999999</cx:pt>
          <cx:pt idx="22083">1.3999999999999999</cx:pt>
          <cx:pt idx="22084">1.3999999999999999</cx:pt>
          <cx:pt idx="22085">1.3999999999999999</cx:pt>
          <cx:pt idx="22086">1.3999999999999999</cx:pt>
          <cx:pt idx="22087">1.3999999999999999</cx:pt>
          <cx:pt idx="22088">1.3999999999999999</cx:pt>
          <cx:pt idx="22089">1.3999999999999999</cx:pt>
          <cx:pt idx="22090">1.3999999999999999</cx:pt>
          <cx:pt idx="22091">1.3999999999999999</cx:pt>
          <cx:pt idx="22092">1.3999999999999999</cx:pt>
          <cx:pt idx="22093">1.3999999999999999</cx:pt>
          <cx:pt idx="22094">1.3999999999999999</cx:pt>
          <cx:pt idx="22095">1.3999999999999999</cx:pt>
          <cx:pt idx="22096">1.3999999999999999</cx:pt>
          <cx:pt idx="22097">1.3999999999999999</cx:pt>
          <cx:pt idx="22098">1.3999999999999999</cx:pt>
          <cx:pt idx="22099">1.3999999999999999</cx:pt>
          <cx:pt idx="22100">1.3999999999999999</cx:pt>
          <cx:pt idx="22101">1.3999999999999999</cx:pt>
          <cx:pt idx="22102">1.3999999999999999</cx:pt>
          <cx:pt idx="22103">1.3999999999999999</cx:pt>
          <cx:pt idx="22104">1.3999999999999999</cx:pt>
          <cx:pt idx="22105">1.3999999999999999</cx:pt>
          <cx:pt idx="22106">1.3999999999999999</cx:pt>
          <cx:pt idx="22107">1.3999999999999999</cx:pt>
          <cx:pt idx="22108">1.3999999999999999</cx:pt>
          <cx:pt idx="22109">1.3999999999999999</cx:pt>
          <cx:pt idx="22110">1.3999999999999999</cx:pt>
          <cx:pt idx="22111">1.3999999999999999</cx:pt>
          <cx:pt idx="22112">1.3999999999999999</cx:pt>
          <cx:pt idx="22113">1.3999999999999999</cx:pt>
          <cx:pt idx="22114">1.3999999999999999</cx:pt>
          <cx:pt idx="22115">1.3999999999999999</cx:pt>
          <cx:pt idx="22116">1.3999999999999999</cx:pt>
          <cx:pt idx="22117">1.3999999999999999</cx:pt>
          <cx:pt idx="22118">1.3999999999999999</cx:pt>
          <cx:pt idx="22119">1.3999999999999999</cx:pt>
          <cx:pt idx="22120">1.3999999999999999</cx:pt>
          <cx:pt idx="22121">1.3999999999999999</cx:pt>
          <cx:pt idx="22122">1.3999999999999999</cx:pt>
          <cx:pt idx="22123">1.3999999999999999</cx:pt>
          <cx:pt idx="22124">1.3999999999999999</cx:pt>
          <cx:pt idx="22125">1.3999999999999999</cx:pt>
          <cx:pt idx="22126">1.3999999999999999</cx:pt>
          <cx:pt idx="22127">1.3999999999999999</cx:pt>
          <cx:pt idx="22128">1.3999999999999999</cx:pt>
          <cx:pt idx="22129">1.3999999999999999</cx:pt>
          <cx:pt idx="22130">1.3999999999999999</cx:pt>
          <cx:pt idx="22131">1.3999999999999999</cx:pt>
          <cx:pt idx="22132">1.3999999999999999</cx:pt>
          <cx:pt idx="22133">1.3999999999999999</cx:pt>
          <cx:pt idx="22134">1.3999999999999999</cx:pt>
          <cx:pt idx="22135">1.3999999999999999</cx:pt>
          <cx:pt idx="22136">1.3999999999999999</cx:pt>
          <cx:pt idx="22137">1.3999999999999999</cx:pt>
          <cx:pt idx="22138">1.3999999999999999</cx:pt>
          <cx:pt idx="22139">1.3999999999999999</cx:pt>
          <cx:pt idx="22140">1.3999999999999999</cx:pt>
          <cx:pt idx="22141">1.3999999999999999</cx:pt>
          <cx:pt idx="22142">1.3999999999999999</cx:pt>
          <cx:pt idx="22143">1.3999999999999999</cx:pt>
          <cx:pt idx="22144">1.3999999999999999</cx:pt>
          <cx:pt idx="22145">1.3999999999999999</cx:pt>
          <cx:pt idx="22146">1.3999999999999999</cx:pt>
          <cx:pt idx="22147">1.3999999999999999</cx:pt>
          <cx:pt idx="22148">1.3999999999999999</cx:pt>
          <cx:pt idx="22149">1.3999999999999999</cx:pt>
          <cx:pt idx="22150">1.3999999999999999</cx:pt>
          <cx:pt idx="22151">1.3999999999999999</cx:pt>
          <cx:pt idx="22152">1.3999999999999999</cx:pt>
          <cx:pt idx="22153">1.3999999999999999</cx:pt>
          <cx:pt idx="22154">1.3999999999999999</cx:pt>
          <cx:pt idx="22155">1.3999999999999999</cx:pt>
          <cx:pt idx="22156">1.3999999999999999</cx:pt>
          <cx:pt idx="22157">1.3999999999999999</cx:pt>
          <cx:pt idx="22158">1.3999999999999999</cx:pt>
          <cx:pt idx="22159">1.3999999999999999</cx:pt>
          <cx:pt idx="22160">1.3999999999999999</cx:pt>
          <cx:pt idx="22161">1.3999999999999999</cx:pt>
          <cx:pt idx="22162">1.3999999999999999</cx:pt>
          <cx:pt idx="22163">1.3999999999999999</cx:pt>
          <cx:pt idx="22164">1.3999999999999999</cx:pt>
          <cx:pt idx="22165">1.3999999999999999</cx:pt>
          <cx:pt idx="22166">1.3999999999999999</cx:pt>
          <cx:pt idx="22167">1.3999999999999999</cx:pt>
          <cx:pt idx="22168">1.3999999999999999</cx:pt>
          <cx:pt idx="22169">1.3999999999999999</cx:pt>
          <cx:pt idx="22170">1.3999999999999999</cx:pt>
          <cx:pt idx="22171">1.3999999999999999</cx:pt>
          <cx:pt idx="22172">1.3999999999999999</cx:pt>
          <cx:pt idx="22173">1.3999999999999999</cx:pt>
          <cx:pt idx="22174">1.3999999999999999</cx:pt>
          <cx:pt idx="22175">1.3999999999999999</cx:pt>
          <cx:pt idx="22176">1.3999999999999999</cx:pt>
          <cx:pt idx="22177">1.3999999999999999</cx:pt>
          <cx:pt idx="22178">1.3999999999999999</cx:pt>
          <cx:pt idx="22179">1.3999999999999999</cx:pt>
          <cx:pt idx="22180">1.3999999999999999</cx:pt>
          <cx:pt idx="22181">1.3999999999999999</cx:pt>
          <cx:pt idx="22182">1.3999999999999999</cx:pt>
          <cx:pt idx="22183">1.3999999999999999</cx:pt>
          <cx:pt idx="22184">1.3999999999999999</cx:pt>
          <cx:pt idx="22185">1.3999999999999999</cx:pt>
          <cx:pt idx="22186">1.3999999999999999</cx:pt>
          <cx:pt idx="22187">1.3999999999999999</cx:pt>
          <cx:pt idx="22188">1.3999999999999999</cx:pt>
          <cx:pt idx="22189">1.3999999999999999</cx:pt>
          <cx:pt idx="22190">1.3999999999999999</cx:pt>
          <cx:pt idx="22191">1.3999999999999999</cx:pt>
          <cx:pt idx="22192">1.3999999999999999</cx:pt>
          <cx:pt idx="22193">1.3999999999999999</cx:pt>
          <cx:pt idx="22194">1.3999999999999999</cx:pt>
          <cx:pt idx="22195">1.3999999999999999</cx:pt>
          <cx:pt idx="22196">1.3999999999999999</cx:pt>
          <cx:pt idx="22197">1.3999999999999999</cx:pt>
          <cx:pt idx="22198">1.3999999999999999</cx:pt>
          <cx:pt idx="22199">1.3999999999999999</cx:pt>
          <cx:pt idx="22200">1.3999999999999999</cx:pt>
          <cx:pt idx="22201">1.3999999999999999</cx:pt>
          <cx:pt idx="22202">1.3999999999999999</cx:pt>
          <cx:pt idx="22203">1.3999999999999999</cx:pt>
          <cx:pt idx="22204">1.3999999999999999</cx:pt>
          <cx:pt idx="22205">1.3999999999999999</cx:pt>
          <cx:pt idx="22206">1.3999999999999999</cx:pt>
          <cx:pt idx="22207">1.3999999999999999</cx:pt>
          <cx:pt idx="22208">1.3999999999999999</cx:pt>
          <cx:pt idx="22209">1.3999999999999999</cx:pt>
          <cx:pt idx="22210">1.3999999999999999</cx:pt>
          <cx:pt idx="22211">1.3999999999999999</cx:pt>
          <cx:pt idx="22212">1.3999999999999999</cx:pt>
          <cx:pt idx="22213">1.3999999999999999</cx:pt>
          <cx:pt idx="22214">1.3999999999999999</cx:pt>
          <cx:pt idx="22215">1.3999999999999999</cx:pt>
          <cx:pt idx="22216">1.3999999999999999</cx:pt>
          <cx:pt idx="22217">1.3999999999999999</cx:pt>
          <cx:pt idx="22218">1.3999999999999999</cx:pt>
          <cx:pt idx="22219">1.3999999999999999</cx:pt>
          <cx:pt idx="22220">1.3999999999999999</cx:pt>
          <cx:pt idx="22221">1.3999999999999999</cx:pt>
          <cx:pt idx="22222">1.3999999999999999</cx:pt>
          <cx:pt idx="22223">1.3999999999999999</cx:pt>
          <cx:pt idx="22224">1.3999999999999999</cx:pt>
          <cx:pt idx="22225">1.3999999999999999</cx:pt>
          <cx:pt idx="22226">1.3999999999999999</cx:pt>
          <cx:pt idx="22227">1.3999999999999999</cx:pt>
          <cx:pt idx="22228">1.3999999999999999</cx:pt>
          <cx:pt idx="22229">1.3999999999999999</cx:pt>
          <cx:pt idx="22230">1.3999999999999999</cx:pt>
          <cx:pt idx="22231">1.3999999999999999</cx:pt>
          <cx:pt idx="22232">1.3999999999999999</cx:pt>
          <cx:pt idx="22233">1.3999999999999999</cx:pt>
          <cx:pt idx="22234">1.3999999999999999</cx:pt>
          <cx:pt idx="22235">1.3999999999999999</cx:pt>
          <cx:pt idx="22236">1.3999999999999999</cx:pt>
          <cx:pt idx="22237">1.3999999999999999</cx:pt>
          <cx:pt idx="22238">1.3999999999999999</cx:pt>
          <cx:pt idx="22239">1.3999999999999999</cx:pt>
          <cx:pt idx="22240">1.3999999999999999</cx:pt>
          <cx:pt idx="22241">1.3999999999999999</cx:pt>
          <cx:pt idx="22242">1.3999999999999999</cx:pt>
          <cx:pt idx="22243">1.3999999999999999</cx:pt>
          <cx:pt idx="22244">1.3999999999999999</cx:pt>
          <cx:pt idx="22245">1.3999999999999999</cx:pt>
          <cx:pt idx="22246">1.3999999999999999</cx:pt>
          <cx:pt idx="22247">1.3999999999999999</cx:pt>
          <cx:pt idx="22248">1.3999999999999999</cx:pt>
          <cx:pt idx="22249">1.3999999999999999</cx:pt>
          <cx:pt idx="22250">1.3999999999999999</cx:pt>
          <cx:pt idx="22251">1.3999999999999999</cx:pt>
          <cx:pt idx="22252">1.3999999999999999</cx:pt>
          <cx:pt idx="22253">1.3999999999999999</cx:pt>
          <cx:pt idx="22254">1.3999999999999999</cx:pt>
          <cx:pt idx="22255">1.3999999999999999</cx:pt>
          <cx:pt idx="22256">1.3999999999999999</cx:pt>
          <cx:pt idx="22257">1.3999999999999999</cx:pt>
          <cx:pt idx="22258">1.3999999999999999</cx:pt>
          <cx:pt idx="22259">1.3999999999999999</cx:pt>
          <cx:pt idx="22260">1.3999999999999999</cx:pt>
          <cx:pt idx="22261">1.3999999999999999</cx:pt>
          <cx:pt idx="22262">1.3999999999999999</cx:pt>
          <cx:pt idx="22263">1.3999999999999999</cx:pt>
          <cx:pt idx="22264">1.3999999999999999</cx:pt>
          <cx:pt idx="22265">1.3999999999999999</cx:pt>
          <cx:pt idx="22266">1.3999999999999999</cx:pt>
          <cx:pt idx="22267">1.3999999999999999</cx:pt>
          <cx:pt idx="22268">1.3999999999999999</cx:pt>
          <cx:pt idx="22269">1.3999999999999999</cx:pt>
          <cx:pt idx="22270">1.3999999999999999</cx:pt>
          <cx:pt idx="22271">1.3999999999999999</cx:pt>
          <cx:pt idx="22272">1.3999999999999999</cx:pt>
          <cx:pt idx="22273">1.3999999999999999</cx:pt>
          <cx:pt idx="22274">1.3999999999999999</cx:pt>
          <cx:pt idx="22275">1.3999999999999999</cx:pt>
          <cx:pt idx="22276">1.3999999999999999</cx:pt>
          <cx:pt idx="22277">1.3999999999999999</cx:pt>
          <cx:pt idx="22278">1.3999999999999999</cx:pt>
          <cx:pt idx="22279">1.3999999999999999</cx:pt>
          <cx:pt idx="22280">1.3999999999999999</cx:pt>
          <cx:pt idx="22281">1.3999999999999999</cx:pt>
          <cx:pt idx="22282">1.3999999999999999</cx:pt>
          <cx:pt idx="22283">1.3999999999999999</cx:pt>
          <cx:pt idx="22284">1.3999999999999999</cx:pt>
          <cx:pt idx="22285">1.3999999999999999</cx:pt>
          <cx:pt idx="22286">1.3999999999999999</cx:pt>
          <cx:pt idx="22287">1.3999999999999999</cx:pt>
          <cx:pt idx="22288">1.3999999999999999</cx:pt>
          <cx:pt idx="22289">1.3999999999999999</cx:pt>
          <cx:pt idx="22290">1.3999999999999999</cx:pt>
          <cx:pt idx="22291">1.3999999999999999</cx:pt>
          <cx:pt idx="22292">1.3999999999999999</cx:pt>
          <cx:pt idx="22293">1.3999999999999999</cx:pt>
          <cx:pt idx="22294">1.3999999999999999</cx:pt>
          <cx:pt idx="22295">1.3999999999999999</cx:pt>
          <cx:pt idx="22296">1.3999999999999999</cx:pt>
          <cx:pt idx="22297">1.3999999999999999</cx:pt>
          <cx:pt idx="22298">1.3999999999999999</cx:pt>
          <cx:pt idx="22299">1.3999999999999999</cx:pt>
          <cx:pt idx="22300">1.3999999999999999</cx:pt>
          <cx:pt idx="22301">1.3999999999999999</cx:pt>
          <cx:pt idx="22302">1.3999999999999999</cx:pt>
          <cx:pt idx="22303">1.3999999999999999</cx:pt>
          <cx:pt idx="22304">1.3999999999999999</cx:pt>
          <cx:pt idx="22305">1.3999999999999999</cx:pt>
          <cx:pt idx="22306">1.3999999999999999</cx:pt>
          <cx:pt idx="22307">1.3999999999999999</cx:pt>
          <cx:pt idx="22308">1.3999999999999999</cx:pt>
          <cx:pt idx="22309">1.3999999999999999</cx:pt>
          <cx:pt idx="22310">1.3999999999999999</cx:pt>
          <cx:pt idx="22311">1.3999999999999999</cx:pt>
          <cx:pt idx="22312">1.3999999999999999</cx:pt>
          <cx:pt idx="22313">1.3999999999999999</cx:pt>
          <cx:pt idx="22314">1.3999999999999999</cx:pt>
          <cx:pt idx="22315">1.3999999999999999</cx:pt>
          <cx:pt idx="22316">1.3999999999999999</cx:pt>
          <cx:pt idx="22317">1.3999999999999999</cx:pt>
          <cx:pt idx="22318">1.3999999999999999</cx:pt>
          <cx:pt idx="22319">1.3999999999999999</cx:pt>
          <cx:pt idx="22320">1.3999999999999999</cx:pt>
          <cx:pt idx="22321">1.3999999999999999</cx:pt>
          <cx:pt idx="22322">1.3999999999999999</cx:pt>
          <cx:pt idx="22323">1.3999999999999999</cx:pt>
          <cx:pt idx="22324">1.3999999999999999</cx:pt>
          <cx:pt idx="22325">1.3999999999999999</cx:pt>
          <cx:pt idx="22326">1.3999999999999999</cx:pt>
          <cx:pt idx="22327">1.3999999999999999</cx:pt>
          <cx:pt idx="22328">1.3999999999999999</cx:pt>
          <cx:pt idx="22329">1.3999999999999999</cx:pt>
          <cx:pt idx="22330">1.3999999999999999</cx:pt>
          <cx:pt idx="22331">1.3999999999999999</cx:pt>
          <cx:pt idx="22332">1.3999999999999999</cx:pt>
          <cx:pt idx="22333">1.3999999999999999</cx:pt>
          <cx:pt idx="22334">1.3999999999999999</cx:pt>
          <cx:pt idx="22335">1.3999999999999999</cx:pt>
          <cx:pt idx="22336">1.3999999999999999</cx:pt>
          <cx:pt idx="22337">1.3999999999999999</cx:pt>
          <cx:pt idx="22338">1.3999999999999999</cx:pt>
          <cx:pt idx="22339">1.3999999999999999</cx:pt>
          <cx:pt idx="22340">1.3999999999999999</cx:pt>
          <cx:pt idx="22341">1.3999999999999999</cx:pt>
          <cx:pt idx="22342">1.3999999999999999</cx:pt>
          <cx:pt idx="22343">1.3999999999999999</cx:pt>
          <cx:pt idx="22344">1.3999999999999999</cx:pt>
          <cx:pt idx="22345">1.3999999999999999</cx:pt>
          <cx:pt idx="22346">1.3999999999999999</cx:pt>
          <cx:pt idx="22347">1.3999999999999999</cx:pt>
          <cx:pt idx="22348">1.3999999999999999</cx:pt>
          <cx:pt idx="22349">1.3999999999999999</cx:pt>
          <cx:pt idx="22350">1.3999999999999999</cx:pt>
          <cx:pt idx="22351">1.3999999999999999</cx:pt>
          <cx:pt idx="22352">1.3999999999999999</cx:pt>
          <cx:pt idx="22353">1.3999999999999999</cx:pt>
          <cx:pt idx="22354">1.3999999999999999</cx:pt>
          <cx:pt idx="22355">1.3999999999999999</cx:pt>
          <cx:pt idx="22356">1.3999999999999999</cx:pt>
          <cx:pt idx="22357">1.3999999999999999</cx:pt>
          <cx:pt idx="22358">1.3999999999999999</cx:pt>
          <cx:pt idx="22359">1.3999999999999999</cx:pt>
          <cx:pt idx="22360">1.3999999999999999</cx:pt>
          <cx:pt idx="22361">1.3999999999999999</cx:pt>
          <cx:pt idx="22362">1.3999999999999999</cx:pt>
          <cx:pt idx="22363">1.3999999999999999</cx:pt>
          <cx:pt idx="22364">1.3999999999999999</cx:pt>
          <cx:pt idx="22365">1.3999999999999999</cx:pt>
          <cx:pt idx="22366">1.3999999999999999</cx:pt>
          <cx:pt idx="22367">1.3999999999999999</cx:pt>
          <cx:pt idx="22368">1.3999999999999999</cx:pt>
          <cx:pt idx="22369">1.3999999999999999</cx:pt>
          <cx:pt idx="22370">1.3999999999999999</cx:pt>
          <cx:pt idx="22371">1.3999999999999999</cx:pt>
          <cx:pt idx="22372">1.3999999999999999</cx:pt>
          <cx:pt idx="22373">1.3999999999999999</cx:pt>
          <cx:pt idx="22374">1.3999999999999999</cx:pt>
          <cx:pt idx="22375">1.3999999999999999</cx:pt>
          <cx:pt idx="22376">1.3999999999999999</cx:pt>
          <cx:pt idx="22377">1.3999999999999999</cx:pt>
          <cx:pt idx="22378">1.3999999999999999</cx:pt>
          <cx:pt idx="22379">1.3999999999999999</cx:pt>
          <cx:pt idx="22380">1.3999999999999999</cx:pt>
          <cx:pt idx="22381">1.3999999999999999</cx:pt>
          <cx:pt idx="22382">1.3999999999999999</cx:pt>
          <cx:pt idx="22383">1.3999999999999999</cx:pt>
          <cx:pt idx="22384">1.3999999999999999</cx:pt>
          <cx:pt idx="22385">1.3999999999999999</cx:pt>
          <cx:pt idx="22386">1.3999999999999999</cx:pt>
          <cx:pt idx="22387">1.3999999999999999</cx:pt>
          <cx:pt idx="22388">1.3999999999999999</cx:pt>
          <cx:pt idx="22389">1.3999999999999999</cx:pt>
          <cx:pt idx="22390">1.3999999999999999</cx:pt>
          <cx:pt idx="22391">1.3999999999999999</cx:pt>
          <cx:pt idx="22392">1.3999999999999999</cx:pt>
          <cx:pt idx="22393">1.3999999999999999</cx:pt>
          <cx:pt idx="22394">1.3999999999999999</cx:pt>
          <cx:pt idx="22395">1.3999999999999999</cx:pt>
          <cx:pt idx="22396">1.3999999999999999</cx:pt>
          <cx:pt idx="22397">1.3999999999999999</cx:pt>
          <cx:pt idx="22398">1.3999999999999999</cx:pt>
          <cx:pt idx="22399">1.3999999999999999</cx:pt>
          <cx:pt idx="22400">1.3999999999999999</cx:pt>
          <cx:pt idx="22401">1.3999999999999999</cx:pt>
          <cx:pt idx="22402">1.3999999999999999</cx:pt>
          <cx:pt idx="22403">1.3999999999999999</cx:pt>
          <cx:pt idx="22404">1.3999999999999999</cx:pt>
          <cx:pt idx="22405">1.3999999999999999</cx:pt>
          <cx:pt idx="22406">1.3999999999999999</cx:pt>
          <cx:pt idx="22407">1.3999999999999999</cx:pt>
          <cx:pt idx="22408">1.3999999999999999</cx:pt>
          <cx:pt idx="22409">1.3999999999999999</cx:pt>
          <cx:pt idx="22410">1.3999999999999999</cx:pt>
          <cx:pt idx="22411">1.3999999999999999</cx:pt>
          <cx:pt idx="22412">1.3999999999999999</cx:pt>
          <cx:pt idx="22413">1.3999999999999999</cx:pt>
          <cx:pt idx="22414">1.3999999999999999</cx:pt>
          <cx:pt idx="22415">1.3999999999999999</cx:pt>
          <cx:pt idx="22416">1.3999999999999999</cx:pt>
          <cx:pt idx="22417">1.3999999999999999</cx:pt>
          <cx:pt idx="22418">1.3999999999999999</cx:pt>
          <cx:pt idx="22419">1.3999999999999999</cx:pt>
          <cx:pt idx="22420">1.3999999999999999</cx:pt>
          <cx:pt idx="22421">1.3999999999999999</cx:pt>
          <cx:pt idx="22422">1.3999999999999999</cx:pt>
          <cx:pt idx="22423">1.3999999999999999</cx:pt>
          <cx:pt idx="22424">1.3999999999999999</cx:pt>
          <cx:pt idx="22425">1.3999999999999999</cx:pt>
          <cx:pt idx="22426">1.3999999999999999</cx:pt>
          <cx:pt idx="22427">1.3999999999999999</cx:pt>
          <cx:pt idx="22428">1.3999999999999999</cx:pt>
          <cx:pt idx="22429">1.3999999999999999</cx:pt>
          <cx:pt idx="22430">1.3999999999999999</cx:pt>
          <cx:pt idx="22431">1.3999999999999999</cx:pt>
          <cx:pt idx="22432">1.3999999999999999</cx:pt>
          <cx:pt idx="22433">1.3999999999999999</cx:pt>
          <cx:pt idx="22434">1.3999999999999999</cx:pt>
          <cx:pt idx="22435">1.3999999999999999</cx:pt>
          <cx:pt idx="22436">1.3999999999999999</cx:pt>
          <cx:pt idx="22437">1.3999999999999999</cx:pt>
          <cx:pt idx="22438">1.3999999999999999</cx:pt>
          <cx:pt idx="22439">1.3999999999999999</cx:pt>
          <cx:pt idx="22440">1.3999999999999999</cx:pt>
          <cx:pt idx="22441">1.3999999999999999</cx:pt>
          <cx:pt idx="22442">1.3999999999999999</cx:pt>
          <cx:pt idx="22443">1.3999999999999999</cx:pt>
          <cx:pt idx="22444">1.3999999999999999</cx:pt>
          <cx:pt idx="22445">1.3999999999999999</cx:pt>
          <cx:pt idx="22446">1.3999999999999999</cx:pt>
          <cx:pt idx="22447">1.3999999999999999</cx:pt>
          <cx:pt idx="22448">1.3999999999999999</cx:pt>
          <cx:pt idx="22449">1.3999999999999999</cx:pt>
          <cx:pt idx="22450">1.3999999999999999</cx:pt>
          <cx:pt idx="22451">1.3999999999999999</cx:pt>
          <cx:pt idx="22452">1.3999999999999999</cx:pt>
          <cx:pt idx="22453">1.3999999999999999</cx:pt>
          <cx:pt idx="22454">1.3999999999999999</cx:pt>
          <cx:pt idx="22455">1.3999999999999999</cx:pt>
          <cx:pt idx="22456">1.3999999999999999</cx:pt>
          <cx:pt idx="22457">1.3999999999999999</cx:pt>
          <cx:pt idx="22458">1.3999999999999999</cx:pt>
          <cx:pt idx="22459">1.3999999999999999</cx:pt>
          <cx:pt idx="22460">1.3999999999999999</cx:pt>
          <cx:pt idx="22461">1.3999999999999999</cx:pt>
          <cx:pt idx="22462">1.3999999999999999</cx:pt>
          <cx:pt idx="22463">1.3999999999999999</cx:pt>
          <cx:pt idx="22464">1.3999999999999999</cx:pt>
          <cx:pt idx="22465">1.3999999999999999</cx:pt>
          <cx:pt idx="22466">1.3999999999999999</cx:pt>
          <cx:pt idx="22467">1.3999999999999999</cx:pt>
          <cx:pt idx="22468">1.3999999999999999</cx:pt>
          <cx:pt idx="22469">1.3999999999999999</cx:pt>
          <cx:pt idx="22470">1.3999999999999999</cx:pt>
          <cx:pt idx="22471">1.3999999999999999</cx:pt>
          <cx:pt idx="22472">1.3999999999999999</cx:pt>
          <cx:pt idx="22473">1.3999999999999999</cx:pt>
          <cx:pt idx="22474">1.3999999999999999</cx:pt>
          <cx:pt idx="22475">1.3999999999999999</cx:pt>
          <cx:pt idx="22476">1.3999999999999999</cx:pt>
          <cx:pt idx="22477">1.3999999999999999</cx:pt>
          <cx:pt idx="22478">1.3999999999999999</cx:pt>
          <cx:pt idx="22479">1.3999999999999999</cx:pt>
          <cx:pt idx="22480">1.3999999999999999</cx:pt>
          <cx:pt idx="22481">1.3999999999999999</cx:pt>
          <cx:pt idx="22482">1.3999999999999999</cx:pt>
          <cx:pt idx="22483">1.3999999999999999</cx:pt>
          <cx:pt idx="22484">1.3999999999999999</cx:pt>
          <cx:pt idx="22485">1.3999999999999999</cx:pt>
          <cx:pt idx="22486">1.3999999999999999</cx:pt>
          <cx:pt idx="22487">1.3999999999999999</cx:pt>
          <cx:pt idx="22488">1.3999999999999999</cx:pt>
          <cx:pt idx="22489">1.3999999999999999</cx:pt>
          <cx:pt idx="22490">1.3999999999999999</cx:pt>
          <cx:pt idx="22491">1.3999999999999999</cx:pt>
          <cx:pt idx="22492">1.3999999999999999</cx:pt>
          <cx:pt idx="22493">1.3999999999999999</cx:pt>
          <cx:pt idx="22494">1.3999999999999999</cx:pt>
          <cx:pt idx="22495">1.3999999999999999</cx:pt>
          <cx:pt idx="22496">1.3999999999999999</cx:pt>
          <cx:pt idx="22497">1.3999999999999999</cx:pt>
          <cx:pt idx="22498">1.3999999999999999</cx:pt>
          <cx:pt idx="22499">1.3999999999999999</cx:pt>
          <cx:pt idx="22500">1.3999999999999999</cx:pt>
          <cx:pt idx="22501">1.3999999999999999</cx:pt>
          <cx:pt idx="22502">1.3999999999999999</cx:pt>
          <cx:pt idx="22503">1.3999999999999999</cx:pt>
          <cx:pt idx="22504">1.3999999999999999</cx:pt>
          <cx:pt idx="22505">1.3999999999999999</cx:pt>
          <cx:pt idx="22506">1.3999999999999999</cx:pt>
          <cx:pt idx="22507">1.3999999999999999</cx:pt>
          <cx:pt idx="22508">1.3999999999999999</cx:pt>
          <cx:pt idx="22509">1.3999999999999999</cx:pt>
          <cx:pt idx="22510">1.3999999999999999</cx:pt>
          <cx:pt idx="22511">1.3999999999999999</cx:pt>
          <cx:pt idx="22512">1.3999999999999999</cx:pt>
          <cx:pt idx="22513">1.3999999999999999</cx:pt>
          <cx:pt idx="22514">1.3999999999999999</cx:pt>
          <cx:pt idx="22515">1.3999999999999999</cx:pt>
          <cx:pt idx="22516">1.3999999999999999</cx:pt>
          <cx:pt idx="22517">1.3999999999999999</cx:pt>
          <cx:pt idx="22518">1.3999999999999999</cx:pt>
          <cx:pt idx="22519">1.3999999999999999</cx:pt>
          <cx:pt idx="22520">1.3999999999999999</cx:pt>
          <cx:pt idx="22521">1.3999999999999999</cx:pt>
          <cx:pt idx="22522">1.3999999999999999</cx:pt>
          <cx:pt idx="22523">1.3999999999999999</cx:pt>
          <cx:pt idx="22524">1.3999999999999999</cx:pt>
          <cx:pt idx="22525">1.3999999999999999</cx:pt>
          <cx:pt idx="22526">1.3999999999999999</cx:pt>
          <cx:pt idx="22527">1.3999999999999999</cx:pt>
          <cx:pt idx="22528">1.3999999999999999</cx:pt>
          <cx:pt idx="22529">1.3999999999999999</cx:pt>
          <cx:pt idx="22530">1.3999999999999999</cx:pt>
          <cx:pt idx="22531">1.3999999999999999</cx:pt>
          <cx:pt idx="22532">1.3999999999999999</cx:pt>
          <cx:pt idx="22533">1.3999999999999999</cx:pt>
          <cx:pt idx="22534">1.3999999999999999</cx:pt>
          <cx:pt idx="22535">1.3999999999999999</cx:pt>
          <cx:pt idx="22536">1.3999999999999999</cx:pt>
          <cx:pt idx="22537">1.3999999999999999</cx:pt>
          <cx:pt idx="22538">1.3999999999999999</cx:pt>
          <cx:pt idx="22539">1.3999999999999999</cx:pt>
          <cx:pt idx="22540">1.3999999999999999</cx:pt>
          <cx:pt idx="22541">1.3999999999999999</cx:pt>
          <cx:pt idx="22542">1.3999999999999999</cx:pt>
          <cx:pt idx="22543">1.3999999999999999</cx:pt>
          <cx:pt idx="22544">1.3999999999999999</cx:pt>
          <cx:pt idx="22545">1.3999999999999999</cx:pt>
          <cx:pt idx="22546">1.3999999999999999</cx:pt>
          <cx:pt idx="22547">1.3999999999999999</cx:pt>
          <cx:pt idx="22548">1.3999999999999999</cx:pt>
          <cx:pt idx="22549">1.3999999999999999</cx:pt>
          <cx:pt idx="22550">1.3999999999999999</cx:pt>
          <cx:pt idx="22551">1.3999999999999999</cx:pt>
          <cx:pt idx="22552">1.3999999999999999</cx:pt>
          <cx:pt idx="22553">1.3999999999999999</cx:pt>
          <cx:pt idx="22554">1.3999999999999999</cx:pt>
          <cx:pt idx="22555">1.3999999999999999</cx:pt>
          <cx:pt idx="22556">1.3999999999999999</cx:pt>
          <cx:pt idx="22557">1.3999999999999999</cx:pt>
          <cx:pt idx="22558">1.3999999999999999</cx:pt>
          <cx:pt idx="22559">1.3999999999999999</cx:pt>
          <cx:pt idx="22560">1.3999999999999999</cx:pt>
          <cx:pt idx="22561">1.3999999999999999</cx:pt>
          <cx:pt idx="22562">1.3999999999999999</cx:pt>
          <cx:pt idx="22563">1.3999999999999999</cx:pt>
          <cx:pt idx="22564">1.3999999999999999</cx:pt>
          <cx:pt idx="22565">1.3999999999999999</cx:pt>
          <cx:pt idx="22566">1.3999999999999999</cx:pt>
          <cx:pt idx="22567">1.3999999999999999</cx:pt>
          <cx:pt idx="22568">1.3999999999999999</cx:pt>
          <cx:pt idx="22569">1.3999999999999999</cx:pt>
          <cx:pt idx="22570">1.3999999999999999</cx:pt>
          <cx:pt idx="22571">1.3999999999999999</cx:pt>
          <cx:pt idx="22572">1.3999999999999999</cx:pt>
          <cx:pt idx="22573">1.3999999999999999</cx:pt>
          <cx:pt idx="22574">1.3999999999999999</cx:pt>
          <cx:pt idx="22575">1.3999999999999999</cx:pt>
          <cx:pt idx="22576">1.3999999999999999</cx:pt>
          <cx:pt idx="22577">1.3999999999999999</cx:pt>
          <cx:pt idx="22578">1.3999999999999999</cx:pt>
          <cx:pt idx="22579">1.3999999999999999</cx:pt>
          <cx:pt idx="22580">1.3999999999999999</cx:pt>
          <cx:pt idx="22581">1.3999999999999999</cx:pt>
          <cx:pt idx="22582">1.3999999999999999</cx:pt>
          <cx:pt idx="22583">1.3999999999999999</cx:pt>
          <cx:pt idx="22584">1.3999999999999999</cx:pt>
          <cx:pt idx="22585">1.3999999999999999</cx:pt>
          <cx:pt idx="22586">1.3999999999999999</cx:pt>
          <cx:pt idx="22587">1.3999999999999999</cx:pt>
          <cx:pt idx="22588">1.3999999999999999</cx:pt>
          <cx:pt idx="22589">1.3999999999999999</cx:pt>
          <cx:pt idx="22590">1.3999999999999999</cx:pt>
          <cx:pt idx="22591">1.3999999999999999</cx:pt>
          <cx:pt idx="22592">1.3999999999999999</cx:pt>
          <cx:pt idx="22593">1.3999999999999999</cx:pt>
          <cx:pt idx="22594">1.3999999999999999</cx:pt>
          <cx:pt idx="22595">1.3999999999999999</cx:pt>
          <cx:pt idx="22596">1.3999999999999999</cx:pt>
          <cx:pt idx="22597">1.3999999999999999</cx:pt>
          <cx:pt idx="22598">1.3999999999999999</cx:pt>
          <cx:pt idx="22599">1.3999999999999999</cx:pt>
          <cx:pt idx="22600">1.3999999999999999</cx:pt>
          <cx:pt idx="22601">1.3999999999999999</cx:pt>
          <cx:pt idx="22602">1.3999999999999999</cx:pt>
          <cx:pt idx="22603">1.3999999999999999</cx:pt>
          <cx:pt idx="22604">1.3999999999999999</cx:pt>
          <cx:pt idx="22605">1.3999999999999999</cx:pt>
          <cx:pt idx="22606">1.3999999999999999</cx:pt>
          <cx:pt idx="22607">1.3999999999999999</cx:pt>
          <cx:pt idx="22608">1.3999999999999999</cx:pt>
          <cx:pt idx="22609">1.3999999999999999</cx:pt>
          <cx:pt idx="22610">1.3999999999999999</cx:pt>
          <cx:pt idx="22611">1.3999999999999999</cx:pt>
          <cx:pt idx="22612">1.3999999999999999</cx:pt>
          <cx:pt idx="22613">1.3999999999999999</cx:pt>
          <cx:pt idx="22614">1.3999999999999999</cx:pt>
          <cx:pt idx="22615">1.3999999999999999</cx:pt>
          <cx:pt idx="22616">1.3999999999999999</cx:pt>
          <cx:pt idx="22617">1.3999999999999999</cx:pt>
          <cx:pt idx="22618">1.3999999999999999</cx:pt>
          <cx:pt idx="22619">1.3999999999999999</cx:pt>
          <cx:pt idx="22620">1.3999999999999999</cx:pt>
          <cx:pt idx="22621">1.3999999999999999</cx:pt>
          <cx:pt idx="22622">1.3999999999999999</cx:pt>
          <cx:pt idx="22623">1.3999999999999999</cx:pt>
          <cx:pt idx="22624">1.3999999999999999</cx:pt>
          <cx:pt idx="22625">1.3999999999999999</cx:pt>
          <cx:pt idx="22626">1.3999999999999999</cx:pt>
          <cx:pt idx="22627">1.3999999999999999</cx:pt>
          <cx:pt idx="22628">1.3999999999999999</cx:pt>
          <cx:pt idx="22629">1.3999999999999999</cx:pt>
          <cx:pt idx="22630">1.3999999999999999</cx:pt>
          <cx:pt idx="22631">1.3999999999999999</cx:pt>
          <cx:pt idx="22632">1.3999999999999999</cx:pt>
          <cx:pt idx="22633">1.3999999999999999</cx:pt>
          <cx:pt idx="22634">1.3999999999999999</cx:pt>
          <cx:pt idx="22635">1.3999999999999999</cx:pt>
          <cx:pt idx="22636">1.3999999999999999</cx:pt>
          <cx:pt idx="22637">1.3999999999999999</cx:pt>
          <cx:pt idx="22638">1.3999999999999999</cx:pt>
          <cx:pt idx="22639">1.3999999999999999</cx:pt>
          <cx:pt idx="22640">1.3999999999999999</cx:pt>
          <cx:pt idx="22641">1.3999999999999999</cx:pt>
          <cx:pt idx="22642">1.3999999999999999</cx:pt>
          <cx:pt idx="22643">1.3999999999999999</cx:pt>
          <cx:pt idx="22644">1.3999999999999999</cx:pt>
          <cx:pt idx="22645">1.3999999999999999</cx:pt>
          <cx:pt idx="22646">1.3999999999999999</cx:pt>
          <cx:pt idx="22647">1.3999999999999999</cx:pt>
          <cx:pt idx="22648">1.3999999999999999</cx:pt>
          <cx:pt idx="22649">1.3999999999999999</cx:pt>
          <cx:pt idx="22650">1.3999999999999999</cx:pt>
          <cx:pt idx="22651">1.3999999999999999</cx:pt>
          <cx:pt idx="22652">1.3999999999999999</cx:pt>
          <cx:pt idx="22653">1.3999999999999999</cx:pt>
          <cx:pt idx="22654">1.3999999999999999</cx:pt>
          <cx:pt idx="22655">1.3999999999999999</cx:pt>
          <cx:pt idx="22656">1.3999999999999999</cx:pt>
          <cx:pt idx="22657">1.3999999999999999</cx:pt>
          <cx:pt idx="22658">1.3999999999999999</cx:pt>
          <cx:pt idx="22659">1.3999999999999999</cx:pt>
          <cx:pt idx="22660">1.3999999999999999</cx:pt>
          <cx:pt idx="22661">1.3999999999999999</cx:pt>
          <cx:pt idx="22662">1.3999999999999999</cx:pt>
          <cx:pt idx="22663">1.3999999999999999</cx:pt>
          <cx:pt idx="22664">1.3999999999999999</cx:pt>
          <cx:pt idx="22665">1.3999999999999999</cx:pt>
          <cx:pt idx="22666">1.3999999999999999</cx:pt>
          <cx:pt idx="22667">1.3999999999999999</cx:pt>
          <cx:pt idx="22668">1.3999999999999999</cx:pt>
          <cx:pt idx="22669">1.3999999999999999</cx:pt>
          <cx:pt idx="22670">1.3999999999999999</cx:pt>
          <cx:pt idx="22671">1.3999999999999999</cx:pt>
          <cx:pt idx="22672">1.3999999999999999</cx:pt>
          <cx:pt idx="22673">1.3999999999999999</cx:pt>
          <cx:pt idx="22674">1.3999999999999999</cx:pt>
          <cx:pt idx="22675">1.3999999999999999</cx:pt>
          <cx:pt idx="22676">1.3999999999999999</cx:pt>
          <cx:pt idx="22677">1.3999999999999999</cx:pt>
          <cx:pt idx="22678">1.3999999999999999</cx:pt>
          <cx:pt idx="22679">1.3999999999999999</cx:pt>
          <cx:pt idx="22680">1.3999999999999999</cx:pt>
          <cx:pt idx="22681">1.3999999999999999</cx:pt>
          <cx:pt idx="22682">1.3999999999999999</cx:pt>
          <cx:pt idx="22683">1.3999999999999999</cx:pt>
          <cx:pt idx="22684">1.3999999999999999</cx:pt>
          <cx:pt idx="22685">1.3999999999999999</cx:pt>
          <cx:pt idx="22686">1.3999999999999999</cx:pt>
          <cx:pt idx="22687">1.3999999999999999</cx:pt>
          <cx:pt idx="22688">1.3999999999999999</cx:pt>
          <cx:pt idx="22689">1.3999999999999999</cx:pt>
          <cx:pt idx="22690">1.3999999999999999</cx:pt>
          <cx:pt idx="22691">1.3999999999999999</cx:pt>
          <cx:pt idx="22692">1.3999999999999999</cx:pt>
          <cx:pt idx="22693">1.3999999999999999</cx:pt>
          <cx:pt idx="22694">1.3999999999999999</cx:pt>
          <cx:pt idx="22695">1.3999999999999999</cx:pt>
          <cx:pt idx="22696">1.3999999999999999</cx:pt>
          <cx:pt idx="22697">1.3999999999999999</cx:pt>
          <cx:pt idx="22698">1.3999999999999999</cx:pt>
          <cx:pt idx="22699">1.3999999999999999</cx:pt>
          <cx:pt idx="22700">1.3999999999999999</cx:pt>
          <cx:pt idx="22701">1.3999999999999999</cx:pt>
          <cx:pt idx="22702">1.3999999999999999</cx:pt>
          <cx:pt idx="22703">1.3999999999999999</cx:pt>
          <cx:pt idx="22704">1.3999999999999999</cx:pt>
          <cx:pt idx="22705">1.3999999999999999</cx:pt>
          <cx:pt idx="22706">1.3999999999999999</cx:pt>
          <cx:pt idx="22707">1.3999999999999999</cx:pt>
          <cx:pt idx="22708">1.3999999999999999</cx:pt>
          <cx:pt idx="22709">1.3999999999999999</cx:pt>
          <cx:pt idx="22710">1.3999999999999999</cx:pt>
          <cx:pt idx="22711">1.3999999999999999</cx:pt>
          <cx:pt idx="22712">1.3999999999999999</cx:pt>
          <cx:pt idx="22713">1.3999999999999999</cx:pt>
          <cx:pt idx="22714">1.3999999999999999</cx:pt>
          <cx:pt idx="22715">1.3999999999999999</cx:pt>
          <cx:pt idx="22716">1.3999999999999999</cx:pt>
          <cx:pt idx="22717">1.3999999999999999</cx:pt>
          <cx:pt idx="22718">1.3999999999999999</cx:pt>
          <cx:pt idx="22719">1.3999999999999999</cx:pt>
          <cx:pt idx="22720">1.3999999999999999</cx:pt>
          <cx:pt idx="22721">1.3999999999999999</cx:pt>
          <cx:pt idx="22722">1.3999999999999999</cx:pt>
          <cx:pt idx="22723">1.3999999999999999</cx:pt>
          <cx:pt idx="22724">1.3999999999999999</cx:pt>
          <cx:pt idx="22725">1.3999999999999999</cx:pt>
          <cx:pt idx="22726">1.3999999999999999</cx:pt>
          <cx:pt idx="22727">1.3999999999999999</cx:pt>
          <cx:pt idx="22728">1.3999999999999999</cx:pt>
          <cx:pt idx="22729">1.3999999999999999</cx:pt>
          <cx:pt idx="22730">1.3999999999999999</cx:pt>
          <cx:pt idx="22731">1.3999999999999999</cx:pt>
          <cx:pt idx="22732">1.3999999999999999</cx:pt>
          <cx:pt idx="22733">1.3999999999999999</cx:pt>
          <cx:pt idx="22734">1.3999999999999999</cx:pt>
          <cx:pt idx="22735">1.3999999999999999</cx:pt>
          <cx:pt idx="22736">1.3999999999999999</cx:pt>
          <cx:pt idx="22737">1.3999999999999999</cx:pt>
          <cx:pt idx="22738">1.3999999999999999</cx:pt>
          <cx:pt idx="22739">1.3999999999999999</cx:pt>
          <cx:pt idx="22740">1.3999999999999999</cx:pt>
          <cx:pt idx="22741">1.3999999999999999</cx:pt>
          <cx:pt idx="22742">1.3999999999999999</cx:pt>
          <cx:pt idx="22743">1.3999999999999999</cx:pt>
          <cx:pt idx="22744">1.3999999999999999</cx:pt>
          <cx:pt idx="22745">1.3999999999999999</cx:pt>
          <cx:pt idx="22746">1.3999999999999999</cx:pt>
          <cx:pt idx="22747">1.3999999999999999</cx:pt>
          <cx:pt idx="22748">1.3999999999999999</cx:pt>
          <cx:pt idx="22749">1.3999999999999999</cx:pt>
          <cx:pt idx="22750">1.3999999999999999</cx:pt>
          <cx:pt idx="22751">1.3999999999999999</cx:pt>
          <cx:pt idx="22752">1.3999999999999999</cx:pt>
          <cx:pt idx="22753">1.3999999999999999</cx:pt>
          <cx:pt idx="22754">1.3999999999999999</cx:pt>
          <cx:pt idx="22755">1.3999999999999999</cx:pt>
          <cx:pt idx="22756">1.3999999999999999</cx:pt>
          <cx:pt idx="22757">1.3999999999999999</cx:pt>
          <cx:pt idx="22758">1.3999999999999999</cx:pt>
          <cx:pt idx="22759">1.3999999999999999</cx:pt>
          <cx:pt idx="22760">1.3999999999999999</cx:pt>
          <cx:pt idx="22761">1.3999999999999999</cx:pt>
          <cx:pt idx="22762">1.3999999999999999</cx:pt>
          <cx:pt idx="22763">1.3999999999999999</cx:pt>
          <cx:pt idx="22764">1.3999999999999999</cx:pt>
          <cx:pt idx="22765">1.3999999999999999</cx:pt>
          <cx:pt idx="22766">1.3999999999999999</cx:pt>
          <cx:pt idx="22767">1.3999999999999999</cx:pt>
          <cx:pt idx="22768">1.3999999999999999</cx:pt>
          <cx:pt idx="22769">1.3999999999999999</cx:pt>
          <cx:pt idx="22770">1.3999999999999999</cx:pt>
          <cx:pt idx="22771">1.3999999999999999</cx:pt>
          <cx:pt idx="22772">1.3999999999999999</cx:pt>
          <cx:pt idx="22773">1.3999999999999999</cx:pt>
          <cx:pt idx="22774">1.3999999999999999</cx:pt>
          <cx:pt idx="22775">1.3999999999999999</cx:pt>
          <cx:pt idx="22776">1.3999999999999999</cx:pt>
          <cx:pt idx="22777">1.3999999999999999</cx:pt>
          <cx:pt idx="22778">1.3999999999999999</cx:pt>
          <cx:pt idx="22779">1.3999999999999999</cx:pt>
          <cx:pt idx="22780">1.3999999999999999</cx:pt>
          <cx:pt idx="22781">1.3999999999999999</cx:pt>
          <cx:pt idx="22782">1.3999999999999999</cx:pt>
          <cx:pt idx="22783">1.3999999999999999</cx:pt>
          <cx:pt idx="22784">1.3999999999999999</cx:pt>
          <cx:pt idx="22785">1.3999999999999999</cx:pt>
          <cx:pt idx="22786">1.3999999999999999</cx:pt>
          <cx:pt idx="22787">1.3999999999999999</cx:pt>
          <cx:pt idx="22788">1.3999999999999999</cx:pt>
          <cx:pt idx="22789">1.3999999999999999</cx:pt>
          <cx:pt idx="22790">1.3999999999999999</cx:pt>
          <cx:pt idx="22791">1.3999999999999999</cx:pt>
          <cx:pt idx="22792">1.3999999999999999</cx:pt>
          <cx:pt idx="22793">1.3999999999999999</cx:pt>
          <cx:pt idx="22794">1.3999999999999999</cx:pt>
          <cx:pt idx="22795">1.3999999999999999</cx:pt>
          <cx:pt idx="22796">1.3999999999999999</cx:pt>
          <cx:pt idx="22797">1.3999999999999999</cx:pt>
          <cx:pt idx="22798">1.3999999999999999</cx:pt>
          <cx:pt idx="22799">1.3999999999999999</cx:pt>
          <cx:pt idx="22800">1.3999999999999999</cx:pt>
          <cx:pt idx="22801">1.3999999999999999</cx:pt>
          <cx:pt idx="22802">1.3999999999999999</cx:pt>
          <cx:pt idx="22803">1.3999999999999999</cx:pt>
          <cx:pt idx="22804">1.3999999999999999</cx:pt>
          <cx:pt idx="22805">1.3999999999999999</cx:pt>
          <cx:pt idx="22806">1.3999999999999999</cx:pt>
          <cx:pt idx="22807">1.3999999999999999</cx:pt>
          <cx:pt idx="22808">1.3999999999999999</cx:pt>
          <cx:pt idx="22809">1.3999999999999999</cx:pt>
          <cx:pt idx="22810">1.3999999999999999</cx:pt>
          <cx:pt idx="22811">1.3999999999999999</cx:pt>
          <cx:pt idx="22812">1.3999999999999999</cx:pt>
          <cx:pt idx="22813">1.3999999999999999</cx:pt>
          <cx:pt idx="22814">1.3999999999999999</cx:pt>
          <cx:pt idx="22815">1.3999999999999999</cx:pt>
          <cx:pt idx="22816">1.3999999999999999</cx:pt>
          <cx:pt idx="22817">1.3999999999999999</cx:pt>
          <cx:pt idx="22818">1.3999999999999999</cx:pt>
          <cx:pt idx="22819">1.3999999999999999</cx:pt>
          <cx:pt idx="22820">1.3999999999999999</cx:pt>
          <cx:pt idx="22821">1.3999999999999999</cx:pt>
          <cx:pt idx="22822">1.3999999999999999</cx:pt>
          <cx:pt idx="22823">1.3999999999999999</cx:pt>
          <cx:pt idx="22824">1.3999999999999999</cx:pt>
          <cx:pt idx="22825">1.3999999999999999</cx:pt>
          <cx:pt idx="22826">1.3999999999999999</cx:pt>
          <cx:pt idx="22827">1.3999999999999999</cx:pt>
          <cx:pt idx="22828">1.3999999999999999</cx:pt>
          <cx:pt idx="22829">1.3999999999999999</cx:pt>
          <cx:pt idx="22830">1.3999999999999999</cx:pt>
          <cx:pt idx="22831">1.3999999999999999</cx:pt>
          <cx:pt idx="22832">1.3999999999999999</cx:pt>
          <cx:pt idx="22833">1.3999999999999999</cx:pt>
          <cx:pt idx="22834">1.3999999999999999</cx:pt>
          <cx:pt idx="22835">1.3999999999999999</cx:pt>
          <cx:pt idx="22836">1.3999999999999999</cx:pt>
          <cx:pt idx="22837">1.3999999999999999</cx:pt>
          <cx:pt idx="22838">1.3999999999999999</cx:pt>
          <cx:pt idx="22839">1.3999999999999999</cx:pt>
          <cx:pt idx="22840">1.3999999999999999</cx:pt>
          <cx:pt idx="22841">1.3999999999999999</cx:pt>
          <cx:pt idx="22842">1.3999999999999999</cx:pt>
          <cx:pt idx="22843">1.3999999999999999</cx:pt>
          <cx:pt idx="22844">1.3999999999999999</cx:pt>
          <cx:pt idx="22845">1.3999999999999999</cx:pt>
          <cx:pt idx="22846">1.3999999999999999</cx:pt>
          <cx:pt idx="22847">1.3999999999999999</cx:pt>
          <cx:pt idx="22848">1.3999999999999999</cx:pt>
          <cx:pt idx="22849">1.3999999999999999</cx:pt>
          <cx:pt idx="22850">1.3999999999999999</cx:pt>
          <cx:pt idx="22851">1.3999999999999999</cx:pt>
          <cx:pt idx="22852">1.3999999999999999</cx:pt>
          <cx:pt idx="22853">1.3999999999999999</cx:pt>
          <cx:pt idx="22854">1.3999999999999999</cx:pt>
          <cx:pt idx="22855">1.3999999999999999</cx:pt>
          <cx:pt idx="22856">1.3999999999999999</cx:pt>
          <cx:pt idx="22857">1.3999999999999999</cx:pt>
          <cx:pt idx="22858">1.3999999999999999</cx:pt>
          <cx:pt idx="22859">1.3999999999999999</cx:pt>
          <cx:pt idx="22860">1.3999999999999999</cx:pt>
          <cx:pt idx="22861">1.3999999999999999</cx:pt>
          <cx:pt idx="22862">1.3999999999999999</cx:pt>
          <cx:pt idx="22863">1.3999999999999999</cx:pt>
          <cx:pt idx="22864">1.3999999999999999</cx:pt>
          <cx:pt idx="22865">1.3999999999999999</cx:pt>
          <cx:pt idx="22866">1.3999999999999999</cx:pt>
          <cx:pt idx="22867">1.3999999999999999</cx:pt>
          <cx:pt idx="22868">1.3999999999999999</cx:pt>
          <cx:pt idx="22869">1.3999999999999999</cx:pt>
          <cx:pt idx="22870">1.3999999999999999</cx:pt>
          <cx:pt idx="22871">1.3999999999999999</cx:pt>
          <cx:pt idx="22872">1.3999999999999999</cx:pt>
          <cx:pt idx="22873">1.3999999999999999</cx:pt>
          <cx:pt idx="22874">1.3999999999999999</cx:pt>
          <cx:pt idx="22875">1.3999999999999999</cx:pt>
          <cx:pt idx="22876">1.3999999999999999</cx:pt>
          <cx:pt idx="22877">1.3999999999999999</cx:pt>
          <cx:pt idx="22878">1.3999999999999999</cx:pt>
          <cx:pt idx="22879">1.3999999999999999</cx:pt>
          <cx:pt idx="22880">1.3999999999999999</cx:pt>
          <cx:pt idx="22881">1.3999999999999999</cx:pt>
          <cx:pt idx="22882">1.3999999999999999</cx:pt>
          <cx:pt idx="22883">1.3999999999999999</cx:pt>
          <cx:pt idx="22884">1.3999999999999999</cx:pt>
          <cx:pt idx="22885">1.3999999999999999</cx:pt>
          <cx:pt idx="22886">1.3999999999999999</cx:pt>
          <cx:pt idx="22887">1.3999999999999999</cx:pt>
          <cx:pt idx="22888">1.3999999999999999</cx:pt>
          <cx:pt idx="22889">1.3999999999999999</cx:pt>
          <cx:pt idx="22890">1.3999999999999999</cx:pt>
          <cx:pt idx="22891">1.3999999999999999</cx:pt>
          <cx:pt idx="22892">1.3999999999999999</cx:pt>
          <cx:pt idx="22893">1.3999999999999999</cx:pt>
          <cx:pt idx="22894">1.3999999999999999</cx:pt>
          <cx:pt idx="22895">1.3999999999999999</cx:pt>
          <cx:pt idx="22896">1.3999999999999999</cx:pt>
          <cx:pt idx="22897">1.3999999999999999</cx:pt>
          <cx:pt idx="22898">1.3999999999999999</cx:pt>
          <cx:pt idx="22899">1.3999999999999999</cx:pt>
          <cx:pt idx="22900">1.3999999999999999</cx:pt>
          <cx:pt idx="22901">1.3999999999999999</cx:pt>
          <cx:pt idx="22902">1.3999999999999999</cx:pt>
          <cx:pt idx="22903">1.3999999999999999</cx:pt>
          <cx:pt idx="22904">1.3999999999999999</cx:pt>
          <cx:pt idx="22905">1.3999999999999999</cx:pt>
          <cx:pt idx="22906">1.3999999999999999</cx:pt>
          <cx:pt idx="22907">1.3999999999999999</cx:pt>
          <cx:pt idx="22908">1.3999999999999999</cx:pt>
          <cx:pt idx="22909">1.3999999999999999</cx:pt>
          <cx:pt idx="22910">1.3999999999999999</cx:pt>
          <cx:pt idx="22911">1.3999999999999999</cx:pt>
          <cx:pt idx="22912">1.3999999999999999</cx:pt>
          <cx:pt idx="22913">1.3999999999999999</cx:pt>
          <cx:pt idx="22914">1.3999999999999999</cx:pt>
          <cx:pt idx="22915">1.3999999999999999</cx:pt>
          <cx:pt idx="22916">1.3999999999999999</cx:pt>
          <cx:pt idx="22917">1.3999999999999999</cx:pt>
          <cx:pt idx="22918">1.3999999999999999</cx:pt>
          <cx:pt idx="22919">1.3999999999999999</cx:pt>
          <cx:pt idx="22920">1.3999999999999999</cx:pt>
          <cx:pt idx="22921">1.3999999999999999</cx:pt>
          <cx:pt idx="22922">1.3999999999999999</cx:pt>
          <cx:pt idx="22923">1.3999999999999999</cx:pt>
          <cx:pt idx="22924">1.3999999999999999</cx:pt>
          <cx:pt idx="22925">1.3999999999999999</cx:pt>
          <cx:pt idx="22926">1.3999999999999999</cx:pt>
          <cx:pt idx="22927">1.3999999999999999</cx:pt>
          <cx:pt idx="22928">1.3999999999999999</cx:pt>
          <cx:pt idx="22929">1.3999999999999999</cx:pt>
          <cx:pt idx="22930">1.3999999999999999</cx:pt>
          <cx:pt idx="22931">1.3999999999999999</cx:pt>
          <cx:pt idx="22932">1.3999999999999999</cx:pt>
          <cx:pt idx="22933">1.3999999999999999</cx:pt>
          <cx:pt idx="22934">1.3999999999999999</cx:pt>
          <cx:pt idx="22935">1.3999999999999999</cx:pt>
          <cx:pt idx="22936">1.3999999999999999</cx:pt>
          <cx:pt idx="22937">1.3999999999999999</cx:pt>
          <cx:pt idx="22938">1.3999999999999999</cx:pt>
          <cx:pt idx="22939">1.3999999999999999</cx:pt>
          <cx:pt idx="22940">1.3999999999999999</cx:pt>
          <cx:pt idx="22941">1.3999999999999999</cx:pt>
          <cx:pt idx="22942">1.3999999999999999</cx:pt>
          <cx:pt idx="22943">1.3999999999999999</cx:pt>
          <cx:pt idx="22944">1.3999999999999999</cx:pt>
          <cx:pt idx="22945">1.3999999999999999</cx:pt>
          <cx:pt idx="22946">1.3999999999999999</cx:pt>
          <cx:pt idx="22947">1.3999999999999999</cx:pt>
          <cx:pt idx="22948">1.3999999999999999</cx:pt>
          <cx:pt idx="22949">1.3999999999999999</cx:pt>
          <cx:pt idx="22950">1.3999999999999999</cx:pt>
          <cx:pt idx="22951">1.3999999999999999</cx:pt>
          <cx:pt idx="22952">1.3999999999999999</cx:pt>
          <cx:pt idx="22953">1.3999999999999999</cx:pt>
          <cx:pt idx="22954">1.3999999999999999</cx:pt>
          <cx:pt idx="22955">1.3999999999999999</cx:pt>
          <cx:pt idx="22956">1.3999999999999999</cx:pt>
          <cx:pt idx="22957">1.3999999999999999</cx:pt>
          <cx:pt idx="22958">1.3999999999999999</cx:pt>
          <cx:pt idx="22959">1.3999999999999999</cx:pt>
          <cx:pt idx="22960">1.3999999999999999</cx:pt>
          <cx:pt idx="22961">1.3999999999999999</cx:pt>
          <cx:pt idx="22962">1.3999999999999999</cx:pt>
          <cx:pt idx="22963">1.3999999999999999</cx:pt>
          <cx:pt idx="22964">1.3999999999999999</cx:pt>
          <cx:pt idx="22965">1.3999999999999999</cx:pt>
          <cx:pt idx="22966">1.3999999999999999</cx:pt>
          <cx:pt idx="22967">1.3999999999999999</cx:pt>
          <cx:pt idx="22968">1.3999999999999999</cx:pt>
          <cx:pt idx="22969">1.3999999999999999</cx:pt>
          <cx:pt idx="22970">1.3999999999999999</cx:pt>
          <cx:pt idx="22971">1.3999999999999999</cx:pt>
          <cx:pt idx="22972">1.3999999999999999</cx:pt>
          <cx:pt idx="22973">1.3999999999999999</cx:pt>
          <cx:pt idx="22974">1.3999999999999999</cx:pt>
          <cx:pt idx="22975">1.3999999999999999</cx:pt>
          <cx:pt idx="22976">1.3999999999999999</cx:pt>
          <cx:pt idx="22977">1.3999999999999999</cx:pt>
          <cx:pt idx="22978">1.3999999999999999</cx:pt>
          <cx:pt idx="22979">1.3999999999999999</cx:pt>
          <cx:pt idx="22980">1.3999999999999999</cx:pt>
          <cx:pt idx="22981">1.3999999999999999</cx:pt>
          <cx:pt idx="22982">1.3999999999999999</cx:pt>
          <cx:pt idx="22983">1.3999999999999999</cx:pt>
          <cx:pt idx="22984">1.3999999999999999</cx:pt>
          <cx:pt idx="22985">1.3999999999999999</cx:pt>
          <cx:pt idx="22986">1.3999999999999999</cx:pt>
          <cx:pt idx="22987">1.3999999999999999</cx:pt>
          <cx:pt idx="22988">1.3999999999999999</cx:pt>
          <cx:pt idx="22989">1.3999999999999999</cx:pt>
          <cx:pt idx="22990">1.3999999999999999</cx:pt>
          <cx:pt idx="22991">1.3999999999999999</cx:pt>
          <cx:pt idx="22992">1.3999999999999999</cx:pt>
          <cx:pt idx="22993">1.3999999999999999</cx:pt>
          <cx:pt idx="22994">1.3999999999999999</cx:pt>
          <cx:pt idx="22995">1.3999999999999999</cx:pt>
          <cx:pt idx="22996">1.3999999999999999</cx:pt>
          <cx:pt idx="22997">1.3999999999999999</cx:pt>
          <cx:pt idx="22998">1.3999999999999999</cx:pt>
          <cx:pt idx="22999">1.3999999999999999</cx:pt>
          <cx:pt idx="23000">1.3999999999999999</cx:pt>
          <cx:pt idx="23001">1.3999999999999999</cx:pt>
          <cx:pt idx="23002">1.3999999999999999</cx:pt>
          <cx:pt idx="23003">1.3999999999999999</cx:pt>
          <cx:pt idx="23004">1.3999999999999999</cx:pt>
          <cx:pt idx="23005">1.3999999999999999</cx:pt>
          <cx:pt idx="23006">1.3999999999999999</cx:pt>
          <cx:pt idx="23007">1.3999999999999999</cx:pt>
          <cx:pt idx="23008">1.3999999999999999</cx:pt>
          <cx:pt idx="23009">1.3999999999999999</cx:pt>
          <cx:pt idx="23010">1.3999999999999999</cx:pt>
          <cx:pt idx="23011">1.3999999999999999</cx:pt>
          <cx:pt idx="23012">1.3999999999999999</cx:pt>
          <cx:pt idx="23013">1.3999999999999999</cx:pt>
          <cx:pt idx="23014">1.3999999999999999</cx:pt>
          <cx:pt idx="23015">1.3999999999999999</cx:pt>
          <cx:pt idx="23016">1.3999999999999999</cx:pt>
          <cx:pt idx="23017">1.3999999999999999</cx:pt>
          <cx:pt idx="23018">1.3999999999999999</cx:pt>
          <cx:pt idx="23019">1.3999999999999999</cx:pt>
          <cx:pt idx="23020">1.3999999999999999</cx:pt>
          <cx:pt idx="23021">1.3999999999999999</cx:pt>
          <cx:pt idx="23022">1.3999999999999999</cx:pt>
          <cx:pt idx="23023">1.3999999999999999</cx:pt>
          <cx:pt idx="23024">1.3999999999999999</cx:pt>
          <cx:pt idx="23025">1.3999999999999999</cx:pt>
          <cx:pt idx="23026">1.3999999999999999</cx:pt>
          <cx:pt idx="23027">1.3999999999999999</cx:pt>
          <cx:pt idx="23028">1.3999999999999999</cx:pt>
          <cx:pt idx="23029">1.3999999999999999</cx:pt>
          <cx:pt idx="23030">1.3999999999999999</cx:pt>
          <cx:pt idx="23031">1.3999999999999999</cx:pt>
          <cx:pt idx="23032">1.3999999999999999</cx:pt>
          <cx:pt idx="23033">1.3999999999999999</cx:pt>
          <cx:pt idx="23034">1.3999999999999999</cx:pt>
          <cx:pt idx="23035">1.3999999999999999</cx:pt>
          <cx:pt idx="23036">1.3999999999999999</cx:pt>
          <cx:pt idx="23037">1.3999999999999999</cx:pt>
          <cx:pt idx="23038">1.3999999999999999</cx:pt>
          <cx:pt idx="23039">1.3999999999999999</cx:pt>
          <cx:pt idx="23040">1.3999999999999999</cx:pt>
          <cx:pt idx="23041">1.3999999999999999</cx:pt>
          <cx:pt idx="23042">1.3999999999999999</cx:pt>
          <cx:pt idx="23043">1.3999999999999999</cx:pt>
          <cx:pt idx="23044">1.3999999999999999</cx:pt>
          <cx:pt idx="23045">1.3999999999999999</cx:pt>
          <cx:pt idx="23046">1.3999999999999999</cx:pt>
          <cx:pt idx="23047">1.3999999999999999</cx:pt>
          <cx:pt idx="23048">1.3999999999999999</cx:pt>
          <cx:pt idx="23049">1.3999999999999999</cx:pt>
          <cx:pt idx="23050">1.3999999999999999</cx:pt>
          <cx:pt idx="23051">1.3999999999999999</cx:pt>
          <cx:pt idx="23052">1.3999999999999999</cx:pt>
          <cx:pt idx="23053">1.3999999999999999</cx:pt>
          <cx:pt idx="23054">1.3999999999999999</cx:pt>
          <cx:pt idx="23055">1.3999999999999999</cx:pt>
          <cx:pt idx="23056">1.3999999999999999</cx:pt>
          <cx:pt idx="23057">1.3999999999999999</cx:pt>
          <cx:pt idx="23058">1.3999999999999999</cx:pt>
          <cx:pt idx="23059">1.3999999999999999</cx:pt>
          <cx:pt idx="23060">1.3999999999999999</cx:pt>
          <cx:pt idx="23061">1.3999999999999999</cx:pt>
          <cx:pt idx="23062">1.3999999999999999</cx:pt>
          <cx:pt idx="23063">1.3999999999999999</cx:pt>
          <cx:pt idx="23064">1.3999999999999999</cx:pt>
          <cx:pt idx="23065">1.3999999999999999</cx:pt>
          <cx:pt idx="23066">1.3999999999999999</cx:pt>
          <cx:pt idx="23067">1.3999999999999999</cx:pt>
          <cx:pt idx="23068">1.3999999999999999</cx:pt>
          <cx:pt idx="23069">1.3999999999999999</cx:pt>
          <cx:pt idx="23070">1.3999999999999999</cx:pt>
          <cx:pt idx="23071">1.3999999999999999</cx:pt>
          <cx:pt idx="23072">1.3999999999999999</cx:pt>
          <cx:pt idx="23073">1.3999999999999999</cx:pt>
          <cx:pt idx="23074">1.3999999999999999</cx:pt>
          <cx:pt idx="23075">1.3999999999999999</cx:pt>
          <cx:pt idx="23076">1.3999999999999999</cx:pt>
          <cx:pt idx="23077">1.3999999999999999</cx:pt>
          <cx:pt idx="23078">1.3999999999999999</cx:pt>
          <cx:pt idx="23079">1.3999999999999999</cx:pt>
          <cx:pt idx="23080">1.3999999999999999</cx:pt>
          <cx:pt idx="23081">1.3999999999999999</cx:pt>
          <cx:pt idx="23082">1.3999999999999999</cx:pt>
          <cx:pt idx="23083">1.3999999999999999</cx:pt>
          <cx:pt idx="23084">1.3999999999999999</cx:pt>
          <cx:pt idx="23085">1.3999999999999999</cx:pt>
          <cx:pt idx="23086">1.3999999999999999</cx:pt>
          <cx:pt idx="23087">1.3999999999999999</cx:pt>
          <cx:pt idx="23088">1.3999999999999999</cx:pt>
          <cx:pt idx="23089">1.3999999999999999</cx:pt>
          <cx:pt idx="23090">1.3999999999999999</cx:pt>
          <cx:pt idx="23091">1.3999999999999999</cx:pt>
          <cx:pt idx="23092">1.3999999999999999</cx:pt>
          <cx:pt idx="23093">1.3999999999999999</cx:pt>
          <cx:pt idx="23094">1.3999999999999999</cx:pt>
          <cx:pt idx="23095">1.3999999999999999</cx:pt>
          <cx:pt idx="23096">1.3999999999999999</cx:pt>
          <cx:pt idx="23097">1.3999999999999999</cx:pt>
          <cx:pt idx="23098">1.3999999999999999</cx:pt>
          <cx:pt idx="23099">1.3999999999999999</cx:pt>
          <cx:pt idx="23100">1.3999999999999999</cx:pt>
          <cx:pt idx="23101">1.3999999999999999</cx:pt>
          <cx:pt idx="23102">1.3999999999999999</cx:pt>
          <cx:pt idx="23103">1.3999999999999999</cx:pt>
          <cx:pt idx="23104">1.3999999999999999</cx:pt>
          <cx:pt idx="23105">1.3999999999999999</cx:pt>
          <cx:pt idx="23106">1.3999999999999999</cx:pt>
          <cx:pt idx="23107">1.3999999999999999</cx:pt>
          <cx:pt idx="23108">1.3999999999999999</cx:pt>
          <cx:pt idx="23109">1.3999999999999999</cx:pt>
          <cx:pt idx="23110">1.3999999999999999</cx:pt>
          <cx:pt idx="23111">1.3999999999999999</cx:pt>
          <cx:pt idx="23112">1.3999999999999999</cx:pt>
          <cx:pt idx="23113">1.3999999999999999</cx:pt>
          <cx:pt idx="23114">1.3999999999999999</cx:pt>
          <cx:pt idx="23115">1.3999999999999999</cx:pt>
          <cx:pt idx="23116">1.3999999999999999</cx:pt>
          <cx:pt idx="23117">1.3999999999999999</cx:pt>
          <cx:pt idx="23118">1.3999999999999999</cx:pt>
          <cx:pt idx="23119">1.3999999999999999</cx:pt>
          <cx:pt idx="23120">1.3999999999999999</cx:pt>
          <cx:pt idx="23121">1.3999999999999999</cx:pt>
          <cx:pt idx="23122">1.3999999999999999</cx:pt>
          <cx:pt idx="23123">1.3999999999999999</cx:pt>
          <cx:pt idx="23124">1.3999999999999999</cx:pt>
          <cx:pt idx="23125">1.3999999999999999</cx:pt>
          <cx:pt idx="23126">1.3999999999999999</cx:pt>
          <cx:pt idx="23127">1.3999999999999999</cx:pt>
          <cx:pt idx="23128">1.3999999999999999</cx:pt>
          <cx:pt idx="23129">1.3999999999999999</cx:pt>
          <cx:pt idx="23130">1.3999999999999999</cx:pt>
          <cx:pt idx="23131">1.3999999999999999</cx:pt>
          <cx:pt idx="23132">1.3999999999999999</cx:pt>
          <cx:pt idx="23133">1.3999999999999999</cx:pt>
          <cx:pt idx="23134">1.3999999999999999</cx:pt>
          <cx:pt idx="23135">1.3999999999999999</cx:pt>
          <cx:pt idx="23136">1.3999999999999999</cx:pt>
          <cx:pt idx="23137">1.3999999999999999</cx:pt>
          <cx:pt idx="23138">1.3999999999999999</cx:pt>
          <cx:pt idx="23139">1.3999999999999999</cx:pt>
          <cx:pt idx="23140">1.3999999999999999</cx:pt>
          <cx:pt idx="23141">1.3999999999999999</cx:pt>
          <cx:pt idx="23142">1.3999999999999999</cx:pt>
          <cx:pt idx="23143">1.3999999999999999</cx:pt>
          <cx:pt idx="23144">1.3999999999999999</cx:pt>
          <cx:pt idx="23145">1.3999999999999999</cx:pt>
          <cx:pt idx="23146">1.3999999999999999</cx:pt>
          <cx:pt idx="23147">1.3999999999999999</cx:pt>
          <cx:pt idx="23148">1.3999999999999999</cx:pt>
          <cx:pt idx="23149">1.3999999999999999</cx:pt>
          <cx:pt idx="23150">1.3999999999999999</cx:pt>
          <cx:pt idx="23151">1.3999999999999999</cx:pt>
          <cx:pt idx="23152">1.3999999999999999</cx:pt>
          <cx:pt idx="23153">1.3999999999999999</cx:pt>
          <cx:pt idx="23154">1.3999999999999999</cx:pt>
          <cx:pt idx="23155">1.3999999999999999</cx:pt>
          <cx:pt idx="23156">1.3999999999999999</cx:pt>
          <cx:pt idx="23157">1.3999999999999999</cx:pt>
          <cx:pt idx="23158">1.3999999999999999</cx:pt>
          <cx:pt idx="23159">1.3999999999999999</cx:pt>
          <cx:pt idx="23160">1.3999999999999999</cx:pt>
          <cx:pt idx="23161">1.3999999999999999</cx:pt>
          <cx:pt idx="23162">1.3999999999999999</cx:pt>
          <cx:pt idx="23163">1.3999999999999999</cx:pt>
          <cx:pt idx="23164">1.3999999999999999</cx:pt>
          <cx:pt idx="23165">1.3999999999999999</cx:pt>
          <cx:pt idx="23166">1.3999999999999999</cx:pt>
          <cx:pt idx="23167">1.3999999999999999</cx:pt>
          <cx:pt idx="23168">1.3999999999999999</cx:pt>
          <cx:pt idx="23169">1.3999999999999999</cx:pt>
          <cx:pt idx="23170">1.3999999999999999</cx:pt>
          <cx:pt idx="23171">1.3999999999999999</cx:pt>
          <cx:pt idx="23172">1.3999999999999999</cx:pt>
          <cx:pt idx="23173">1.3999999999999999</cx:pt>
          <cx:pt idx="23174">1.3999999999999999</cx:pt>
          <cx:pt idx="23175">1.3999999999999999</cx:pt>
          <cx:pt idx="23176">1.3999999999999999</cx:pt>
          <cx:pt idx="23177">1.3999999999999999</cx:pt>
          <cx:pt idx="23178">1.3999999999999999</cx:pt>
          <cx:pt idx="23179">1.3999999999999999</cx:pt>
          <cx:pt idx="23180">1.3999999999999999</cx:pt>
          <cx:pt idx="23181">1.3999999999999999</cx:pt>
          <cx:pt idx="23182">1.3999999999999999</cx:pt>
          <cx:pt idx="23183">1.3999999999999999</cx:pt>
          <cx:pt idx="23184">1.3999999999999999</cx:pt>
          <cx:pt idx="23185">1.3999999999999999</cx:pt>
          <cx:pt idx="23186">1.3999999999999999</cx:pt>
          <cx:pt idx="23187">1.3999999999999999</cx:pt>
          <cx:pt idx="23188">1.3999999999999999</cx:pt>
          <cx:pt idx="23189">1.3999999999999999</cx:pt>
          <cx:pt idx="23190">1.3999999999999999</cx:pt>
          <cx:pt idx="23191">1.3999999999999999</cx:pt>
          <cx:pt idx="23192">1.3999999999999999</cx:pt>
          <cx:pt idx="23193">1.3999999999999999</cx:pt>
          <cx:pt idx="23194">1.3999999999999999</cx:pt>
          <cx:pt idx="23195">1.3999999999999999</cx:pt>
          <cx:pt idx="23196">1.3999999999999999</cx:pt>
          <cx:pt idx="23197">1.3999999999999999</cx:pt>
          <cx:pt idx="23198">1.3999999999999999</cx:pt>
          <cx:pt idx="23199">1.3999999999999999</cx:pt>
          <cx:pt idx="23200">1.3999999999999999</cx:pt>
          <cx:pt idx="23201">1.3999999999999999</cx:pt>
          <cx:pt idx="23202">1.3999999999999999</cx:pt>
          <cx:pt idx="23203">1.3999999999999999</cx:pt>
          <cx:pt idx="23204">1.3999999999999999</cx:pt>
          <cx:pt idx="23205">1.3999999999999999</cx:pt>
          <cx:pt idx="23206">1.3999999999999999</cx:pt>
          <cx:pt idx="23207">1.3999999999999999</cx:pt>
          <cx:pt idx="23208">1.3999999999999999</cx:pt>
          <cx:pt idx="23209">1.3999999999999999</cx:pt>
          <cx:pt idx="23210">1.3999999999999999</cx:pt>
          <cx:pt idx="23211">1.3999999999999999</cx:pt>
          <cx:pt idx="23212">1.3999999999999999</cx:pt>
          <cx:pt idx="23213">1.3999999999999999</cx:pt>
          <cx:pt idx="23214">1.3999999999999999</cx:pt>
          <cx:pt idx="23215">1.3999999999999999</cx:pt>
          <cx:pt idx="23216">1.3999999999999999</cx:pt>
          <cx:pt idx="23217">1.3999999999999999</cx:pt>
          <cx:pt idx="23218">1.3999999999999999</cx:pt>
          <cx:pt idx="23219">1.3999999999999999</cx:pt>
          <cx:pt idx="23220">1.3999999999999999</cx:pt>
          <cx:pt idx="23221">1.3999999999999999</cx:pt>
          <cx:pt idx="23222">1.3999999999999999</cx:pt>
          <cx:pt idx="23223">1.3999999999999999</cx:pt>
          <cx:pt idx="23224">1.3999999999999999</cx:pt>
          <cx:pt idx="23225">1.3999999999999999</cx:pt>
          <cx:pt idx="23226">1.3999999999999999</cx:pt>
          <cx:pt idx="23227">1.3999999999999999</cx:pt>
          <cx:pt idx="23228">1.3999999999999999</cx:pt>
          <cx:pt idx="23229">1.3999999999999999</cx:pt>
          <cx:pt idx="23230">1.3999999999999999</cx:pt>
          <cx:pt idx="23231">1.3999999999999999</cx:pt>
          <cx:pt idx="23232">1.3999999999999999</cx:pt>
          <cx:pt idx="23233">1.3999999999999999</cx:pt>
          <cx:pt idx="23234">1.3999999999999999</cx:pt>
          <cx:pt idx="23235">1.3999999999999999</cx:pt>
          <cx:pt idx="23236">1.3999999999999999</cx:pt>
          <cx:pt idx="23237">1.3999999999999999</cx:pt>
          <cx:pt idx="23238">1.3999999999999999</cx:pt>
          <cx:pt idx="23239">1.3999999999999999</cx:pt>
          <cx:pt idx="23240">1.3999999999999999</cx:pt>
          <cx:pt idx="23241">1.3999999999999999</cx:pt>
          <cx:pt idx="23242">1.3999999999999999</cx:pt>
          <cx:pt idx="23243">1.3999999999999999</cx:pt>
          <cx:pt idx="23244">1.3999999999999999</cx:pt>
          <cx:pt idx="23245">1.3999999999999999</cx:pt>
          <cx:pt idx="23246">1.3999999999999999</cx:pt>
          <cx:pt idx="23247">1.3999999999999999</cx:pt>
          <cx:pt idx="23248">1.3999999999999999</cx:pt>
          <cx:pt idx="23249">1.3999999999999999</cx:pt>
          <cx:pt idx="23250">1.3999999999999999</cx:pt>
          <cx:pt idx="23251">1.3999999999999999</cx:pt>
          <cx:pt idx="23252">1.3999999999999999</cx:pt>
          <cx:pt idx="23253">1.3999999999999999</cx:pt>
          <cx:pt idx="23254">1.3999999999999999</cx:pt>
          <cx:pt idx="23255">1.3999999999999999</cx:pt>
          <cx:pt idx="23256">1.3999999999999999</cx:pt>
          <cx:pt idx="23257">1.3999999999999999</cx:pt>
          <cx:pt idx="23258">1.3999999999999999</cx:pt>
          <cx:pt idx="23259">1.3999999999999999</cx:pt>
          <cx:pt idx="23260">1.3999999999999999</cx:pt>
          <cx:pt idx="23261">1.3999999999999999</cx:pt>
          <cx:pt idx="23262">1.3999999999999999</cx:pt>
          <cx:pt idx="23263">1.3999999999999999</cx:pt>
          <cx:pt idx="23264">1.3999999999999999</cx:pt>
          <cx:pt idx="23265">1.3999999999999999</cx:pt>
          <cx:pt idx="23266">1.3999999999999999</cx:pt>
          <cx:pt idx="23267">1.3999999999999999</cx:pt>
          <cx:pt idx="23268">1.3999999999999999</cx:pt>
          <cx:pt idx="23269">1.3999999999999999</cx:pt>
          <cx:pt idx="23270">1.3999999999999999</cx:pt>
          <cx:pt idx="23271">1.3999999999999999</cx:pt>
          <cx:pt idx="23272">1.3999999999999999</cx:pt>
          <cx:pt idx="23273">1.3999999999999999</cx:pt>
          <cx:pt idx="23274">1.3999999999999999</cx:pt>
          <cx:pt idx="23275">1.3999999999999999</cx:pt>
          <cx:pt idx="23276">1.3999999999999999</cx:pt>
          <cx:pt idx="23277">1.3999999999999999</cx:pt>
          <cx:pt idx="23278">1.3999999999999999</cx:pt>
          <cx:pt idx="23279">1.3999999999999999</cx:pt>
          <cx:pt idx="23280">1.3999999999999999</cx:pt>
          <cx:pt idx="23281">1.3999999999999999</cx:pt>
          <cx:pt idx="23282">1.3999999999999999</cx:pt>
          <cx:pt idx="23283">1.3999999999999999</cx:pt>
          <cx:pt idx="23284">1.3999999999999999</cx:pt>
          <cx:pt idx="23285">1.3999999999999999</cx:pt>
          <cx:pt idx="23286">1.3999999999999999</cx:pt>
          <cx:pt idx="23287">1.3999999999999999</cx:pt>
          <cx:pt idx="23288">1.3999999999999999</cx:pt>
          <cx:pt idx="23289">1.3999999999999999</cx:pt>
          <cx:pt idx="23290">1.3999999999999999</cx:pt>
          <cx:pt idx="23291">1.3999999999999999</cx:pt>
          <cx:pt idx="23292">1.3999999999999999</cx:pt>
          <cx:pt idx="23293">1.3999999999999999</cx:pt>
          <cx:pt idx="23294">1.3999999999999999</cx:pt>
          <cx:pt idx="23295">1.3999999999999999</cx:pt>
          <cx:pt idx="23296">1.3999999999999999</cx:pt>
          <cx:pt idx="23297">1.3999999999999999</cx:pt>
          <cx:pt idx="23298">1.3999999999999999</cx:pt>
          <cx:pt idx="23299">1.3999999999999999</cx:pt>
          <cx:pt idx="23300">1.3999999999999999</cx:pt>
          <cx:pt idx="23301">1.3999999999999999</cx:pt>
          <cx:pt idx="23302">1.3999999999999999</cx:pt>
          <cx:pt idx="23303">1.3999999999999999</cx:pt>
          <cx:pt idx="23304">1.3999999999999999</cx:pt>
          <cx:pt idx="23305">1.3999999999999999</cx:pt>
          <cx:pt idx="23306">1.3999999999999999</cx:pt>
          <cx:pt idx="23307">1.3999999999999999</cx:pt>
          <cx:pt idx="23308">1.3999999999999999</cx:pt>
          <cx:pt idx="23309">1.3999999999999999</cx:pt>
          <cx:pt idx="23310">1.3999999999999999</cx:pt>
          <cx:pt idx="23311">1.3999999999999999</cx:pt>
          <cx:pt idx="23312">1.3999999999999999</cx:pt>
          <cx:pt idx="23313">1.3999999999999999</cx:pt>
          <cx:pt idx="23314">1.3999999999999999</cx:pt>
          <cx:pt idx="23315">1.3999999999999999</cx:pt>
          <cx:pt idx="23316">1.3999999999999999</cx:pt>
          <cx:pt idx="23317">1.3999999999999999</cx:pt>
          <cx:pt idx="23318">1.3999999999999999</cx:pt>
          <cx:pt idx="23319">1.3999999999999999</cx:pt>
          <cx:pt idx="23320">1.3999999999999999</cx:pt>
          <cx:pt idx="23321">1.3999999999999999</cx:pt>
          <cx:pt idx="23322">1.3999999999999999</cx:pt>
          <cx:pt idx="23323">1.3999999999999999</cx:pt>
          <cx:pt idx="23324">1.3999999999999999</cx:pt>
          <cx:pt idx="23325">1.3999999999999999</cx:pt>
          <cx:pt idx="23326">1.3999999999999999</cx:pt>
          <cx:pt idx="23327">1.3999999999999999</cx:pt>
          <cx:pt idx="23328">1.3999999999999999</cx:pt>
          <cx:pt idx="23329">1.3999999999999999</cx:pt>
          <cx:pt idx="23330">1.3999999999999999</cx:pt>
          <cx:pt idx="23331">1.3999999999999999</cx:pt>
          <cx:pt idx="23332">1.3999999999999999</cx:pt>
          <cx:pt idx="23333">1.3999999999999999</cx:pt>
          <cx:pt idx="23334">1.3999999999999999</cx:pt>
          <cx:pt idx="23335">1.3999999999999999</cx:pt>
          <cx:pt idx="23336">1.3999999999999999</cx:pt>
          <cx:pt idx="23337">1.3999999999999999</cx:pt>
          <cx:pt idx="23338">1.3999999999999999</cx:pt>
          <cx:pt idx="23339">1.3999999999999999</cx:pt>
          <cx:pt idx="23340">1.3999999999999999</cx:pt>
          <cx:pt idx="23341">1.3999999999999999</cx:pt>
          <cx:pt idx="23342">1.3999999999999999</cx:pt>
          <cx:pt idx="23343">1.3999999999999999</cx:pt>
          <cx:pt idx="23344">1.3999999999999999</cx:pt>
          <cx:pt idx="23345">1.3999999999999999</cx:pt>
          <cx:pt idx="23346">1.3999999999999999</cx:pt>
          <cx:pt idx="23347">1.3999999999999999</cx:pt>
          <cx:pt idx="23348">1.3999999999999999</cx:pt>
          <cx:pt idx="23349">1.3999999999999999</cx:pt>
          <cx:pt idx="23350">1.3999999999999999</cx:pt>
          <cx:pt idx="23351">1.3999999999999999</cx:pt>
          <cx:pt idx="23352">1.3999999999999999</cx:pt>
          <cx:pt idx="23353">1.3999999999999999</cx:pt>
          <cx:pt idx="23354">1.3999999999999999</cx:pt>
          <cx:pt idx="23355">1.3999999999999999</cx:pt>
          <cx:pt idx="23356">1.3999999999999999</cx:pt>
          <cx:pt idx="23357">1.3999999999999999</cx:pt>
          <cx:pt idx="23358">1.3999999999999999</cx:pt>
          <cx:pt idx="23359">1.3999999999999999</cx:pt>
          <cx:pt idx="23360">1.3999999999999999</cx:pt>
          <cx:pt idx="23361">1.3999999999999999</cx:pt>
          <cx:pt idx="23362">1.3999999999999999</cx:pt>
          <cx:pt idx="23363">1.3999999999999999</cx:pt>
          <cx:pt idx="23364">1.3999999999999999</cx:pt>
          <cx:pt idx="23365">1.3999999999999999</cx:pt>
          <cx:pt idx="23366">1.3999999999999999</cx:pt>
          <cx:pt idx="23367">1.3999999999999999</cx:pt>
          <cx:pt idx="23368">1.3999999999999999</cx:pt>
          <cx:pt idx="23369">1.3999999999999999</cx:pt>
          <cx:pt idx="23370">1.3999999999999999</cx:pt>
          <cx:pt idx="23371">1.3999999999999999</cx:pt>
          <cx:pt idx="23372">1.3999999999999999</cx:pt>
          <cx:pt idx="23373">1.3999999999999999</cx:pt>
          <cx:pt idx="23374">1.3999999999999999</cx:pt>
          <cx:pt idx="23375">1.3999999999999999</cx:pt>
          <cx:pt idx="23376">1.3999999999999999</cx:pt>
          <cx:pt idx="23377">1.3999999999999999</cx:pt>
          <cx:pt idx="23378">1.3999999999999999</cx:pt>
          <cx:pt idx="23379">1.3999999999999999</cx:pt>
          <cx:pt idx="23380">1.3999999999999999</cx:pt>
          <cx:pt idx="23381">1.3999999999999999</cx:pt>
          <cx:pt idx="23382">1.3999999999999999</cx:pt>
          <cx:pt idx="23383">1.3999999999999999</cx:pt>
          <cx:pt idx="23384">1.3999999999999999</cx:pt>
          <cx:pt idx="23385">1.3999999999999999</cx:pt>
          <cx:pt idx="23386">1.3999999999999999</cx:pt>
          <cx:pt idx="23387">1.3999999999999999</cx:pt>
          <cx:pt idx="23388">1.3999999999999999</cx:pt>
          <cx:pt idx="23389">1.3999999999999999</cx:pt>
          <cx:pt idx="23390">1.3999999999999999</cx:pt>
          <cx:pt idx="23391">1.3999999999999999</cx:pt>
          <cx:pt idx="23392">1.3999999999999999</cx:pt>
          <cx:pt idx="23393">1.3999999999999999</cx:pt>
          <cx:pt idx="23394">1.3999999999999999</cx:pt>
          <cx:pt idx="23395">1.3999999999999999</cx:pt>
          <cx:pt idx="23396">1.3999999999999999</cx:pt>
          <cx:pt idx="23397">1.3999999999999999</cx:pt>
          <cx:pt idx="23398">1.3999999999999999</cx:pt>
          <cx:pt idx="23399">1.3999999999999999</cx:pt>
          <cx:pt idx="23400">1.3999999999999999</cx:pt>
          <cx:pt idx="23401">1.3999999999999999</cx:pt>
          <cx:pt idx="23402">1.3999999999999999</cx:pt>
          <cx:pt idx="23403">1.3999999999999999</cx:pt>
          <cx:pt idx="23404">1.3999999999999999</cx:pt>
          <cx:pt idx="23405">1.3999999999999999</cx:pt>
          <cx:pt idx="23406">1.3999999999999999</cx:pt>
          <cx:pt idx="23407">1.3999999999999999</cx:pt>
          <cx:pt idx="23408">1.3999999999999999</cx:pt>
          <cx:pt idx="23409">1.3999999999999999</cx:pt>
          <cx:pt idx="23410">1.3999999999999999</cx:pt>
          <cx:pt idx="23411">1.3999999999999999</cx:pt>
          <cx:pt idx="23412">1.3999999999999999</cx:pt>
          <cx:pt idx="23413">1.3999999999999999</cx:pt>
          <cx:pt idx="23414">1.3999999999999999</cx:pt>
          <cx:pt idx="23415">1.3999999999999999</cx:pt>
          <cx:pt idx="23416">1.3999999999999999</cx:pt>
          <cx:pt idx="23417">1.3999999999999999</cx:pt>
          <cx:pt idx="23418">1.3999999999999999</cx:pt>
          <cx:pt idx="23419">1.3999999999999999</cx:pt>
          <cx:pt idx="23420">1.3999999999999999</cx:pt>
          <cx:pt idx="23421">1.3999999999999999</cx:pt>
          <cx:pt idx="23422">1.3999999999999999</cx:pt>
          <cx:pt idx="23423">1.3999999999999999</cx:pt>
          <cx:pt idx="23424">1.3999999999999999</cx:pt>
          <cx:pt idx="23425">1.3999999999999999</cx:pt>
          <cx:pt idx="23426">1.3999999999999999</cx:pt>
          <cx:pt idx="23427">1.3999999999999999</cx:pt>
          <cx:pt idx="23428">1.3999999999999999</cx:pt>
          <cx:pt idx="23429">1.3999999999999999</cx:pt>
          <cx:pt idx="23430">1.3999999999999999</cx:pt>
          <cx:pt idx="23431">1.3999999999999999</cx:pt>
          <cx:pt idx="23432">1.3999999999999999</cx:pt>
          <cx:pt idx="23433">1.3999999999999999</cx:pt>
          <cx:pt idx="23434">1.3999999999999999</cx:pt>
          <cx:pt idx="23435">1.3999999999999999</cx:pt>
          <cx:pt idx="23436">1.3999999999999999</cx:pt>
          <cx:pt idx="23437">1.3999999999999999</cx:pt>
          <cx:pt idx="23438">1.3999999999999999</cx:pt>
          <cx:pt idx="23439">1.3999999999999999</cx:pt>
          <cx:pt idx="23440">1.3999999999999999</cx:pt>
          <cx:pt idx="23441">1.3999999999999999</cx:pt>
          <cx:pt idx="23442">1.3999999999999999</cx:pt>
          <cx:pt idx="23443">1.3999999999999999</cx:pt>
          <cx:pt idx="23444">1.3999999999999999</cx:pt>
          <cx:pt idx="23445">1.3999999999999999</cx:pt>
          <cx:pt idx="23446">1.3999999999999999</cx:pt>
          <cx:pt idx="23447">1.3999999999999999</cx:pt>
          <cx:pt idx="23448">1.3999999999999999</cx:pt>
          <cx:pt idx="23449">1.3999999999999999</cx:pt>
          <cx:pt idx="23450">1.3999999999999999</cx:pt>
          <cx:pt idx="23451">1.3999999999999999</cx:pt>
          <cx:pt idx="23452">1.3999999999999999</cx:pt>
          <cx:pt idx="23453">1.3999999999999999</cx:pt>
          <cx:pt idx="23454">1.3999999999999999</cx:pt>
          <cx:pt idx="23455">1.3999999999999999</cx:pt>
          <cx:pt idx="23456">1.3999999999999999</cx:pt>
          <cx:pt idx="23457">1.3999999999999999</cx:pt>
          <cx:pt idx="23458">1.3999999999999999</cx:pt>
          <cx:pt idx="23459">1.3999999999999999</cx:pt>
          <cx:pt idx="23460">1.3999999999999999</cx:pt>
          <cx:pt idx="23461">1.3999999999999999</cx:pt>
          <cx:pt idx="23462">1.3999999999999999</cx:pt>
          <cx:pt idx="23463">1.3999999999999999</cx:pt>
          <cx:pt idx="23464">1.3999999999999999</cx:pt>
          <cx:pt idx="23465">1.3999999999999999</cx:pt>
          <cx:pt idx="23466">1.3999999999999999</cx:pt>
          <cx:pt idx="23467">1.3999999999999999</cx:pt>
          <cx:pt idx="23468">1.3999999999999999</cx:pt>
          <cx:pt idx="23469">1.3999999999999999</cx:pt>
          <cx:pt idx="23470">1.3999999999999999</cx:pt>
          <cx:pt idx="23471">1.3999999999999999</cx:pt>
          <cx:pt idx="23472">1.3999999999999999</cx:pt>
          <cx:pt idx="23473">1.3999999999999999</cx:pt>
          <cx:pt idx="23474">1.3999999999999999</cx:pt>
          <cx:pt idx="23475">1.3999999999999999</cx:pt>
          <cx:pt idx="23476">1.3999999999999999</cx:pt>
          <cx:pt idx="23477">1.3999999999999999</cx:pt>
          <cx:pt idx="23478">1.3999999999999999</cx:pt>
          <cx:pt idx="23479">1.3999999999999999</cx:pt>
          <cx:pt idx="23480">1.3999999999999999</cx:pt>
          <cx:pt idx="23481">1.3999999999999999</cx:pt>
          <cx:pt idx="23482">1.3999999999999999</cx:pt>
          <cx:pt idx="23483">1.3999999999999999</cx:pt>
          <cx:pt idx="23484">1.3999999999999999</cx:pt>
          <cx:pt idx="23485">1.3999999999999999</cx:pt>
          <cx:pt idx="23486">1.3999999999999999</cx:pt>
          <cx:pt idx="23487">1.3999999999999999</cx:pt>
          <cx:pt idx="23488">1.3999999999999999</cx:pt>
          <cx:pt idx="23489">1.3999999999999999</cx:pt>
          <cx:pt idx="23490">1.3999999999999999</cx:pt>
          <cx:pt idx="23491">1.3999999999999999</cx:pt>
          <cx:pt idx="23492">1.3999999999999999</cx:pt>
          <cx:pt idx="23493">1.3999999999999999</cx:pt>
          <cx:pt idx="23494">1.3999999999999999</cx:pt>
          <cx:pt idx="23495">1.3999999999999999</cx:pt>
          <cx:pt idx="23496">1.3999999999999999</cx:pt>
          <cx:pt idx="23497">1.3999999999999999</cx:pt>
          <cx:pt idx="23498">1.3999999999999999</cx:pt>
          <cx:pt idx="23499">1.3999999999999999</cx:pt>
          <cx:pt idx="23500">1.3999999999999999</cx:pt>
          <cx:pt idx="23501">1.3999999999999999</cx:pt>
          <cx:pt idx="23502">1.3999999999999999</cx:pt>
          <cx:pt idx="23503">1.3999999999999999</cx:pt>
          <cx:pt idx="23504">1.3999999999999999</cx:pt>
          <cx:pt idx="23505">1.3999999999999999</cx:pt>
          <cx:pt idx="23506">1.3999999999999999</cx:pt>
          <cx:pt idx="23507">1.3999999999999999</cx:pt>
          <cx:pt idx="23508">1.3999999999999999</cx:pt>
          <cx:pt idx="23509">1.3999999999999999</cx:pt>
          <cx:pt idx="23510">1.3999999999999999</cx:pt>
          <cx:pt idx="23511">1.3999999999999999</cx:pt>
          <cx:pt idx="23512">1.3999999999999999</cx:pt>
          <cx:pt idx="23513">1.3999999999999999</cx:pt>
          <cx:pt idx="23514">1.3999999999999999</cx:pt>
          <cx:pt idx="23515">1.3999999999999999</cx:pt>
          <cx:pt idx="23516">1.3999999999999999</cx:pt>
          <cx:pt idx="23517">1.3999999999999999</cx:pt>
          <cx:pt idx="23518">1.3999999999999999</cx:pt>
          <cx:pt idx="23519">1.3999999999999999</cx:pt>
          <cx:pt idx="23520">1.3999999999999999</cx:pt>
          <cx:pt idx="23521">1.3999999999999999</cx:pt>
          <cx:pt idx="23522">1.3999999999999999</cx:pt>
          <cx:pt idx="23523">1.3999999999999999</cx:pt>
          <cx:pt idx="23524">1.3999999999999999</cx:pt>
          <cx:pt idx="23525">1.3999999999999999</cx:pt>
          <cx:pt idx="23526">1.3999999999999999</cx:pt>
          <cx:pt idx="23527">1.3999999999999999</cx:pt>
          <cx:pt idx="23528">1.3999999999999999</cx:pt>
          <cx:pt idx="23529">1.3999999999999999</cx:pt>
          <cx:pt idx="23530">1.3999999999999999</cx:pt>
          <cx:pt idx="23531">1.3999999999999999</cx:pt>
          <cx:pt idx="23532">1.3999999999999999</cx:pt>
          <cx:pt idx="23533">1.3999999999999999</cx:pt>
          <cx:pt idx="23534">1.3999999999999999</cx:pt>
          <cx:pt idx="23535">1.3999999999999999</cx:pt>
          <cx:pt idx="23536">1.3999999999999999</cx:pt>
          <cx:pt idx="23537">1.3999999999999999</cx:pt>
          <cx:pt idx="23538">1.3999999999999999</cx:pt>
          <cx:pt idx="23539">1.3999999999999999</cx:pt>
          <cx:pt idx="23540">1.3999999999999999</cx:pt>
          <cx:pt idx="23541">1.3999999999999999</cx:pt>
          <cx:pt idx="23542">1.3999999999999999</cx:pt>
          <cx:pt idx="23543">1.3999999999999999</cx:pt>
          <cx:pt idx="23544">1.3999999999999999</cx:pt>
          <cx:pt idx="23545">1.3999999999999999</cx:pt>
          <cx:pt idx="23546">1.3999999999999999</cx:pt>
          <cx:pt idx="23547">1.3999999999999999</cx:pt>
          <cx:pt idx="23548">1.3999999999999999</cx:pt>
          <cx:pt idx="23549">1.3999999999999999</cx:pt>
          <cx:pt idx="23550">1.3999999999999999</cx:pt>
          <cx:pt idx="23551">1.3999999999999999</cx:pt>
          <cx:pt idx="23552">1.3999999999999999</cx:pt>
          <cx:pt idx="23553">1.3999999999999999</cx:pt>
          <cx:pt idx="23554">1.3999999999999999</cx:pt>
          <cx:pt idx="23555">1.3999999999999999</cx:pt>
          <cx:pt idx="23556">1.3999999999999999</cx:pt>
          <cx:pt idx="23557">1.3999999999999999</cx:pt>
          <cx:pt idx="23558">1.3999999999999999</cx:pt>
          <cx:pt idx="23559">1.3999999999999999</cx:pt>
          <cx:pt idx="23560">1.3999999999999999</cx:pt>
          <cx:pt idx="23561">1.3999999999999999</cx:pt>
          <cx:pt idx="23562">1.3999999999999999</cx:pt>
          <cx:pt idx="23563">1.3999999999999999</cx:pt>
          <cx:pt idx="23564">1.3999999999999999</cx:pt>
          <cx:pt idx="23565">1.3999999999999999</cx:pt>
          <cx:pt idx="23566">1.3999999999999999</cx:pt>
          <cx:pt idx="23567">1.3999999999999999</cx:pt>
          <cx:pt idx="23568">1.3999999999999999</cx:pt>
          <cx:pt idx="23569">1.3999999999999999</cx:pt>
          <cx:pt idx="23570">1.3999999999999999</cx:pt>
          <cx:pt idx="23571">1.3999999999999999</cx:pt>
          <cx:pt idx="23572">1.3999999999999999</cx:pt>
          <cx:pt idx="23573">1.3999999999999999</cx:pt>
          <cx:pt idx="23574">1.3999999999999999</cx:pt>
          <cx:pt idx="23575">1.3999999999999999</cx:pt>
          <cx:pt idx="23576">1.3999999999999999</cx:pt>
          <cx:pt idx="23577">1.3999999999999999</cx:pt>
          <cx:pt idx="23578">1.3999999999999999</cx:pt>
          <cx:pt idx="23579">1.3999999999999999</cx:pt>
          <cx:pt idx="23580">1.3999999999999999</cx:pt>
          <cx:pt idx="23581">1.3999999999999999</cx:pt>
          <cx:pt idx="23582">1.3999999999999999</cx:pt>
          <cx:pt idx="23583">1.3999999999999999</cx:pt>
          <cx:pt idx="23584">1.3999999999999999</cx:pt>
          <cx:pt idx="23585">1.3999999999999999</cx:pt>
          <cx:pt idx="23586">1.3999999999999999</cx:pt>
          <cx:pt idx="23587">1.3999999999999999</cx:pt>
          <cx:pt idx="23588">1.3999999999999999</cx:pt>
          <cx:pt idx="23589">1.3999999999999999</cx:pt>
          <cx:pt idx="23590">1.3999999999999999</cx:pt>
          <cx:pt idx="23591">1.3999999999999999</cx:pt>
          <cx:pt idx="23592">1.3999999999999999</cx:pt>
          <cx:pt idx="23593">1.3999999999999999</cx:pt>
          <cx:pt idx="23594">1.3999999999999999</cx:pt>
          <cx:pt idx="23595">1.3999999999999999</cx:pt>
          <cx:pt idx="23596">1.3999999999999999</cx:pt>
          <cx:pt idx="23597">1.3999999999999999</cx:pt>
          <cx:pt idx="23598">1.3999999999999999</cx:pt>
          <cx:pt idx="23599">1.3999999999999999</cx:pt>
          <cx:pt idx="23600">1.3999999999999999</cx:pt>
          <cx:pt idx="23601">1.3999999999999999</cx:pt>
          <cx:pt idx="23602">1.3999999999999999</cx:pt>
          <cx:pt idx="23603">1.3999999999999999</cx:pt>
          <cx:pt idx="23604">1.3999999999999999</cx:pt>
          <cx:pt idx="23605">1.3999999999999999</cx:pt>
          <cx:pt idx="23606">1.3999999999999999</cx:pt>
          <cx:pt idx="23607">1.3999999999999999</cx:pt>
          <cx:pt idx="23608">1.3999999999999999</cx:pt>
          <cx:pt idx="23609">1.3999999999999999</cx:pt>
          <cx:pt idx="23610">1.3999999999999999</cx:pt>
          <cx:pt idx="23611">1.3999999999999999</cx:pt>
          <cx:pt idx="23612">1.3999999999999999</cx:pt>
          <cx:pt idx="23613">1.3999999999999999</cx:pt>
          <cx:pt idx="23614">1.3999999999999999</cx:pt>
          <cx:pt idx="23615">1.3999999999999999</cx:pt>
          <cx:pt idx="23616">1.3999999999999999</cx:pt>
          <cx:pt idx="23617">1.3999999999999999</cx:pt>
          <cx:pt idx="23618">1.3999999999999999</cx:pt>
          <cx:pt idx="23619">1.3999999999999999</cx:pt>
          <cx:pt idx="23620">1.3999999999999999</cx:pt>
          <cx:pt idx="23621">1.3999999999999999</cx:pt>
          <cx:pt idx="23622">1.3999999999999999</cx:pt>
          <cx:pt idx="23623">1.3999999999999999</cx:pt>
          <cx:pt idx="23624">1.3999999999999999</cx:pt>
          <cx:pt idx="23625">1.3999999999999999</cx:pt>
          <cx:pt idx="23626">1.3999999999999999</cx:pt>
          <cx:pt idx="23627">1.3999999999999999</cx:pt>
          <cx:pt idx="23628">1.3999999999999999</cx:pt>
          <cx:pt idx="23629">1.3999999999999999</cx:pt>
          <cx:pt idx="23630">1.3999999999999999</cx:pt>
          <cx:pt idx="23631">1.3999999999999999</cx:pt>
          <cx:pt idx="23632">1.3999999999999999</cx:pt>
          <cx:pt idx="23633">1.3999999999999999</cx:pt>
          <cx:pt idx="23634">1.3999999999999999</cx:pt>
          <cx:pt idx="23635">1.3999999999999999</cx:pt>
          <cx:pt idx="23636">1.3999999999999999</cx:pt>
          <cx:pt idx="23637">1.3999999999999999</cx:pt>
          <cx:pt idx="23638">1.3999999999999999</cx:pt>
          <cx:pt idx="23639">1.3999999999999999</cx:pt>
          <cx:pt idx="23640">1.3999999999999999</cx:pt>
          <cx:pt idx="23641">1.3999999999999999</cx:pt>
          <cx:pt idx="23642">1.3999999999999999</cx:pt>
          <cx:pt idx="23643">1.3999999999999999</cx:pt>
          <cx:pt idx="23644">1.3999999999999999</cx:pt>
          <cx:pt idx="23645">1.3999999999999999</cx:pt>
          <cx:pt idx="23646">1.3999999999999999</cx:pt>
          <cx:pt idx="23647">1.3999999999999999</cx:pt>
          <cx:pt idx="23648">1.3999999999999999</cx:pt>
          <cx:pt idx="23649">1.3999999999999999</cx:pt>
          <cx:pt idx="23650">1.3999999999999999</cx:pt>
          <cx:pt idx="23651">1.3999999999999999</cx:pt>
          <cx:pt idx="23652">1.3999999999999999</cx:pt>
          <cx:pt idx="23653">1.3999999999999999</cx:pt>
          <cx:pt idx="23654">1.3999999999999999</cx:pt>
          <cx:pt idx="23655">1.3999999999999999</cx:pt>
          <cx:pt idx="23656">1.3999999999999999</cx:pt>
          <cx:pt idx="23657">1.3999999999999999</cx:pt>
          <cx:pt idx="23658">1.3999999999999999</cx:pt>
          <cx:pt idx="23659">1.3999999999999999</cx:pt>
          <cx:pt idx="23660">1.3999999999999999</cx:pt>
          <cx:pt idx="23661">1.3999999999999999</cx:pt>
          <cx:pt idx="23662">1.3999999999999999</cx:pt>
          <cx:pt idx="23663">1.3999999999999999</cx:pt>
          <cx:pt idx="23664">1.3999999999999999</cx:pt>
          <cx:pt idx="23665">1.3999999999999999</cx:pt>
          <cx:pt idx="23666">1.3999999999999999</cx:pt>
          <cx:pt idx="23667">1.3999999999999999</cx:pt>
          <cx:pt idx="23668">1.3999999999999999</cx:pt>
          <cx:pt idx="23669">1.3999999999999999</cx:pt>
          <cx:pt idx="23670">1.3999999999999999</cx:pt>
          <cx:pt idx="23671">1.3999999999999999</cx:pt>
          <cx:pt idx="23672">1.3999999999999999</cx:pt>
          <cx:pt idx="23673">1.3999999999999999</cx:pt>
          <cx:pt idx="23674">1.3999999999999999</cx:pt>
          <cx:pt idx="23675">1.3999999999999999</cx:pt>
          <cx:pt idx="23676">1.3999999999999999</cx:pt>
          <cx:pt idx="23677">1.3999999999999999</cx:pt>
          <cx:pt idx="23678">1.3999999999999999</cx:pt>
          <cx:pt idx="23679">1.3999999999999999</cx:pt>
          <cx:pt idx="23680">1.3999999999999999</cx:pt>
          <cx:pt idx="23681">1.3999999999999999</cx:pt>
          <cx:pt idx="23682">1.3999999999999999</cx:pt>
          <cx:pt idx="23683">1.3999999999999999</cx:pt>
          <cx:pt idx="23684">1.3999999999999999</cx:pt>
          <cx:pt idx="23685">1.3999999999999999</cx:pt>
          <cx:pt idx="23686">1.3999999999999999</cx:pt>
          <cx:pt idx="23687">1.3999999999999999</cx:pt>
          <cx:pt idx="23688">1.3999999999999999</cx:pt>
          <cx:pt idx="23689">1.3999999999999999</cx:pt>
          <cx:pt idx="23690">1.3999999999999999</cx:pt>
          <cx:pt idx="23691">1.3999999999999999</cx:pt>
          <cx:pt idx="23692">1.3999999999999999</cx:pt>
          <cx:pt idx="23693">1.3999999999999999</cx:pt>
          <cx:pt idx="23694">1.3999999999999999</cx:pt>
          <cx:pt idx="23695">1.3999999999999999</cx:pt>
          <cx:pt idx="23696">1.3999999999999999</cx:pt>
          <cx:pt idx="23697">1.3999999999999999</cx:pt>
          <cx:pt idx="23698">1.3999999999999999</cx:pt>
          <cx:pt idx="23699">1.3999999999999999</cx:pt>
          <cx:pt idx="23700">1.3999999999999999</cx:pt>
          <cx:pt idx="23701">1.3999999999999999</cx:pt>
          <cx:pt idx="23702">1.3999999999999999</cx:pt>
          <cx:pt idx="23703">1.3999999999999999</cx:pt>
          <cx:pt idx="23704">1.3999999999999999</cx:pt>
          <cx:pt idx="23705">1.3999999999999999</cx:pt>
          <cx:pt idx="23706">1.3999999999999999</cx:pt>
          <cx:pt idx="23707">1.3999999999999999</cx:pt>
          <cx:pt idx="23708">1.3999999999999999</cx:pt>
          <cx:pt idx="23709">1.3999999999999999</cx:pt>
          <cx:pt idx="23710">1.3999999999999999</cx:pt>
          <cx:pt idx="23711">1.3999999999999999</cx:pt>
          <cx:pt idx="23712">1.3999999999999999</cx:pt>
          <cx:pt idx="23713">1.3999999999999999</cx:pt>
          <cx:pt idx="23714">1.3999999999999999</cx:pt>
          <cx:pt idx="23715">1.3999999999999999</cx:pt>
          <cx:pt idx="23716">1.3999999999999999</cx:pt>
          <cx:pt idx="23717">1.3999999999999999</cx:pt>
          <cx:pt idx="23718">1.3999999999999999</cx:pt>
          <cx:pt idx="23719">1.3999999999999999</cx:pt>
          <cx:pt idx="23720">1.3999999999999999</cx:pt>
          <cx:pt idx="23721">1.3999999999999999</cx:pt>
          <cx:pt idx="23722">1.3999999999999999</cx:pt>
          <cx:pt idx="23723">1.3999999999999999</cx:pt>
          <cx:pt idx="23724">1.3999999999999999</cx:pt>
          <cx:pt idx="23725">1.3999999999999999</cx:pt>
          <cx:pt idx="23726">1.3999999999999999</cx:pt>
          <cx:pt idx="23727">1.3999999999999999</cx:pt>
          <cx:pt idx="23728">1.3999999999999999</cx:pt>
          <cx:pt idx="23729">1.3999999999999999</cx:pt>
          <cx:pt idx="23730">1.3999999999999999</cx:pt>
          <cx:pt idx="23731">1.3999999999999999</cx:pt>
          <cx:pt idx="23732">1.3999999999999999</cx:pt>
          <cx:pt idx="23733">1.3999999999999999</cx:pt>
          <cx:pt idx="23734">1.3999999999999999</cx:pt>
          <cx:pt idx="23735">1.3999999999999999</cx:pt>
          <cx:pt idx="23736">1.3999999999999999</cx:pt>
          <cx:pt idx="23737">1.3999999999999999</cx:pt>
          <cx:pt idx="23738">1.3999999999999999</cx:pt>
          <cx:pt idx="23739">1.3999999999999999</cx:pt>
          <cx:pt idx="23740">1.3999999999999999</cx:pt>
          <cx:pt idx="23741">1.3999999999999999</cx:pt>
          <cx:pt idx="23742">1.3999999999999999</cx:pt>
          <cx:pt idx="23743">1.3999999999999999</cx:pt>
          <cx:pt idx="23744">1.3999999999999999</cx:pt>
          <cx:pt idx="23745">1.3999999999999999</cx:pt>
          <cx:pt idx="23746">1.3999999999999999</cx:pt>
          <cx:pt idx="23747">1.3999999999999999</cx:pt>
          <cx:pt idx="23748">1.3999999999999999</cx:pt>
          <cx:pt idx="23749">1.3999999999999999</cx:pt>
          <cx:pt idx="23750">1.3999999999999999</cx:pt>
          <cx:pt idx="23751">1.3999999999999999</cx:pt>
          <cx:pt idx="23752">1.3999999999999999</cx:pt>
          <cx:pt idx="23753">1.3999999999999999</cx:pt>
          <cx:pt idx="23754">1.3999999999999999</cx:pt>
          <cx:pt idx="23755">1.3999999999999999</cx:pt>
          <cx:pt idx="23756">1.3999999999999999</cx:pt>
          <cx:pt idx="23757">1.3999999999999999</cx:pt>
          <cx:pt idx="23758">1.3999999999999999</cx:pt>
          <cx:pt idx="23759">1.3999999999999999</cx:pt>
          <cx:pt idx="23760">1.3999999999999999</cx:pt>
          <cx:pt idx="23761">1.3999999999999999</cx:pt>
          <cx:pt idx="23762">1.3999999999999999</cx:pt>
          <cx:pt idx="23763">1.3999999999999999</cx:pt>
          <cx:pt idx="23764">1.3999999999999999</cx:pt>
          <cx:pt idx="23765">1.3999999999999999</cx:pt>
          <cx:pt idx="23766">1.3999999999999999</cx:pt>
          <cx:pt idx="23767">1.3999999999999999</cx:pt>
          <cx:pt idx="23768">1.3999999999999999</cx:pt>
          <cx:pt idx="23769">1.3999999999999999</cx:pt>
          <cx:pt idx="23770">1.3999999999999999</cx:pt>
          <cx:pt idx="23771">1.3999999999999999</cx:pt>
          <cx:pt idx="23772">1.3999999999999999</cx:pt>
          <cx:pt idx="23773">1.3999999999999999</cx:pt>
          <cx:pt idx="23774">1.3999999999999999</cx:pt>
          <cx:pt idx="23775">1.3999999999999999</cx:pt>
          <cx:pt idx="23776">1.3999999999999999</cx:pt>
          <cx:pt idx="23777">1.3999999999999999</cx:pt>
          <cx:pt idx="23778">1.3999999999999999</cx:pt>
          <cx:pt idx="23779">1.3999999999999999</cx:pt>
          <cx:pt idx="23780">1.3999999999999999</cx:pt>
          <cx:pt idx="23781">1.3999999999999999</cx:pt>
          <cx:pt idx="23782">1.3999999999999999</cx:pt>
          <cx:pt idx="23783">1.3999999999999999</cx:pt>
          <cx:pt idx="23784">1.3999999999999999</cx:pt>
          <cx:pt idx="23785">1.3999999999999999</cx:pt>
          <cx:pt idx="23786">1.3999999999999999</cx:pt>
          <cx:pt idx="23787">1.3999999999999999</cx:pt>
          <cx:pt idx="23788">1.3999999999999999</cx:pt>
          <cx:pt idx="23789">1.3999999999999999</cx:pt>
          <cx:pt idx="23790">1.3999999999999999</cx:pt>
          <cx:pt idx="23791">1.3999999999999999</cx:pt>
          <cx:pt idx="23792">1.3999999999999999</cx:pt>
          <cx:pt idx="23793">1.3999999999999999</cx:pt>
          <cx:pt idx="23794">1.3999999999999999</cx:pt>
          <cx:pt idx="23795">1.3999999999999999</cx:pt>
          <cx:pt idx="23796">1.3999999999999999</cx:pt>
          <cx:pt idx="23797">1.3999999999999999</cx:pt>
          <cx:pt idx="23798">1.3999999999999999</cx:pt>
          <cx:pt idx="23799">1.3999999999999999</cx:pt>
          <cx:pt idx="23800">1.3999999999999999</cx:pt>
          <cx:pt idx="23801">1.3999999999999999</cx:pt>
          <cx:pt idx="23802">1.3999999999999999</cx:pt>
          <cx:pt idx="23803">1.3999999999999999</cx:pt>
          <cx:pt idx="23804">1.3999999999999999</cx:pt>
          <cx:pt idx="23805">1.3999999999999999</cx:pt>
          <cx:pt idx="23806">1.3999999999999999</cx:pt>
          <cx:pt idx="23807">1.3999999999999999</cx:pt>
          <cx:pt idx="23808">1.3999999999999999</cx:pt>
          <cx:pt idx="23809">1.3999999999999999</cx:pt>
          <cx:pt idx="23810">1.3999999999999999</cx:pt>
          <cx:pt idx="23811">1.3999999999999999</cx:pt>
          <cx:pt idx="23812">1.3999999999999999</cx:pt>
          <cx:pt idx="23813">1.3999999999999999</cx:pt>
          <cx:pt idx="23814">1.3999999999999999</cx:pt>
          <cx:pt idx="23815">1.3999999999999999</cx:pt>
          <cx:pt idx="23816">1.3999999999999999</cx:pt>
          <cx:pt idx="23817">1.3999999999999999</cx:pt>
          <cx:pt idx="23818">1.3999999999999999</cx:pt>
          <cx:pt idx="23819">1.3999999999999999</cx:pt>
          <cx:pt idx="23820">1.3999999999999999</cx:pt>
          <cx:pt idx="23821">1.3999999999999999</cx:pt>
          <cx:pt idx="23822">1.3999999999999999</cx:pt>
          <cx:pt idx="23823">1.3999999999999999</cx:pt>
          <cx:pt idx="23824">1.3999999999999999</cx:pt>
          <cx:pt idx="23825">1.3999999999999999</cx:pt>
          <cx:pt idx="23826">1.3999999999999999</cx:pt>
          <cx:pt idx="23827">1.3999999999999999</cx:pt>
          <cx:pt idx="23828">1.3999999999999999</cx:pt>
          <cx:pt idx="23829">1.3999999999999999</cx:pt>
          <cx:pt idx="23830">1.3999999999999999</cx:pt>
          <cx:pt idx="23831">1.3999999999999999</cx:pt>
          <cx:pt idx="23832">1.3999999999999999</cx:pt>
          <cx:pt idx="23833">1.3999999999999999</cx:pt>
          <cx:pt idx="23834">1.3999999999999999</cx:pt>
          <cx:pt idx="23835">1.3999999999999999</cx:pt>
          <cx:pt idx="23836">1.3999999999999999</cx:pt>
          <cx:pt idx="23837">1.3999999999999999</cx:pt>
          <cx:pt idx="23838">1.3999999999999999</cx:pt>
          <cx:pt idx="23839">1.3999999999999999</cx:pt>
          <cx:pt idx="23840">1.3999999999999999</cx:pt>
          <cx:pt idx="23841">1.3999999999999999</cx:pt>
          <cx:pt idx="23842">1.3999999999999999</cx:pt>
          <cx:pt idx="23843">1.3999999999999999</cx:pt>
          <cx:pt idx="23844">1.3999999999999999</cx:pt>
          <cx:pt idx="23845">1.3999999999999999</cx:pt>
          <cx:pt idx="23846">1.3999999999999999</cx:pt>
          <cx:pt idx="23847">1.3999999999999999</cx:pt>
          <cx:pt idx="23848">1.3999999999999999</cx:pt>
          <cx:pt idx="23849">1.3999999999999999</cx:pt>
          <cx:pt idx="23850">1.3999999999999999</cx:pt>
          <cx:pt idx="23851">1.3999999999999999</cx:pt>
          <cx:pt idx="23852">1.3999999999999999</cx:pt>
          <cx:pt idx="23853">1.3999999999999999</cx:pt>
          <cx:pt idx="23854">1.3999999999999999</cx:pt>
          <cx:pt idx="23855">1.3999999999999999</cx:pt>
          <cx:pt idx="23856">1.3999999999999999</cx:pt>
          <cx:pt idx="23857">1.3999999999999999</cx:pt>
          <cx:pt idx="23858">1.3999999999999999</cx:pt>
          <cx:pt idx="23859">1.3999999999999999</cx:pt>
          <cx:pt idx="23860">1.3999999999999999</cx:pt>
          <cx:pt idx="23861">1.3999999999999999</cx:pt>
          <cx:pt idx="23862">1.3999999999999999</cx:pt>
          <cx:pt idx="23863">1.3999999999999999</cx:pt>
          <cx:pt idx="23864">1.3999999999999999</cx:pt>
          <cx:pt idx="23865">1.3999999999999999</cx:pt>
          <cx:pt idx="23866">1.3999999999999999</cx:pt>
          <cx:pt idx="23867">1.3999999999999999</cx:pt>
          <cx:pt idx="23868">1.3999999999999999</cx:pt>
          <cx:pt idx="23869">1.3999999999999999</cx:pt>
          <cx:pt idx="23870">1.3999999999999999</cx:pt>
          <cx:pt idx="23871">1.3999999999999999</cx:pt>
          <cx:pt idx="23872">1.3999999999999999</cx:pt>
          <cx:pt idx="23873">1.3999999999999999</cx:pt>
          <cx:pt idx="23874">1.3999999999999999</cx:pt>
          <cx:pt idx="23875">1.3999999999999999</cx:pt>
          <cx:pt idx="23876">1.3999999999999999</cx:pt>
          <cx:pt idx="23877">1.3999999999999999</cx:pt>
          <cx:pt idx="23878">1.3999999999999999</cx:pt>
          <cx:pt idx="23879">1.3999999999999999</cx:pt>
          <cx:pt idx="23880">1.3999999999999999</cx:pt>
          <cx:pt idx="23881">1.3999999999999999</cx:pt>
          <cx:pt idx="23882">1.3999999999999999</cx:pt>
          <cx:pt idx="23883">1.3999999999999999</cx:pt>
          <cx:pt idx="23884">1.3999999999999999</cx:pt>
          <cx:pt idx="23885">1.3999999999999999</cx:pt>
          <cx:pt idx="23886">1.3999999999999999</cx:pt>
          <cx:pt idx="23887">1.3999999999999999</cx:pt>
          <cx:pt idx="23888">1.3999999999999999</cx:pt>
          <cx:pt idx="23889">1.3999999999999999</cx:pt>
          <cx:pt idx="23890">1.3999999999999999</cx:pt>
          <cx:pt idx="23891">1.3999999999999999</cx:pt>
          <cx:pt idx="23892">1.3999999999999999</cx:pt>
          <cx:pt idx="23893">1.3999999999999999</cx:pt>
          <cx:pt idx="23894">1.3999999999999999</cx:pt>
          <cx:pt idx="23895">1.3999999999999999</cx:pt>
          <cx:pt idx="23896">1.3999999999999999</cx:pt>
          <cx:pt idx="23897">1.3999999999999999</cx:pt>
          <cx:pt idx="23898">1.3999999999999999</cx:pt>
          <cx:pt idx="23899">1.3999999999999999</cx:pt>
          <cx:pt idx="23900">1.3999999999999999</cx:pt>
          <cx:pt idx="23901">1.3999999999999999</cx:pt>
          <cx:pt idx="23902">1.3999999999999999</cx:pt>
          <cx:pt idx="23903">1.3999999999999999</cx:pt>
          <cx:pt idx="23904">1.3999999999999999</cx:pt>
          <cx:pt idx="23905">1.3999999999999999</cx:pt>
          <cx:pt idx="23906">1.3999999999999999</cx:pt>
          <cx:pt idx="23907">1.3999999999999999</cx:pt>
          <cx:pt idx="23908">1.3999999999999999</cx:pt>
          <cx:pt idx="23909">1.3999999999999999</cx:pt>
          <cx:pt idx="23910">1.3999999999999999</cx:pt>
          <cx:pt idx="23911">1.3999999999999999</cx:pt>
          <cx:pt idx="23912">1.3999999999999999</cx:pt>
          <cx:pt idx="23913">1.3999999999999999</cx:pt>
          <cx:pt idx="23914">1.3999999999999999</cx:pt>
          <cx:pt idx="23915">1.3999999999999999</cx:pt>
          <cx:pt idx="23916">1.3999999999999999</cx:pt>
          <cx:pt idx="23917">1.3999999999999999</cx:pt>
          <cx:pt idx="23918">1.3999999999999999</cx:pt>
          <cx:pt idx="23919">1.3999999999999999</cx:pt>
          <cx:pt idx="23920">1.3999999999999999</cx:pt>
          <cx:pt idx="23921">1.3999999999999999</cx:pt>
          <cx:pt idx="23922">1.3999999999999999</cx:pt>
          <cx:pt idx="23923">1.3999999999999999</cx:pt>
          <cx:pt idx="23924">1.3999999999999999</cx:pt>
          <cx:pt idx="23925">1.3999999999999999</cx:pt>
          <cx:pt idx="23926">1.3999999999999999</cx:pt>
          <cx:pt idx="23927">1.3999999999999999</cx:pt>
          <cx:pt idx="23928">1.3999999999999999</cx:pt>
          <cx:pt idx="23929">1.3999999999999999</cx:pt>
          <cx:pt idx="23930">1.3999999999999999</cx:pt>
          <cx:pt idx="23931">1.3999999999999999</cx:pt>
          <cx:pt idx="23932">1.3999999999999999</cx:pt>
          <cx:pt idx="23933">1.3999999999999999</cx:pt>
          <cx:pt idx="23934">1.3999999999999999</cx:pt>
          <cx:pt idx="23935">1.3999999999999999</cx:pt>
          <cx:pt idx="23936">1.3999999999999999</cx:pt>
          <cx:pt idx="23937">1.3999999999999999</cx:pt>
          <cx:pt idx="23938">1.3999999999999999</cx:pt>
          <cx:pt idx="23939">1.3999999999999999</cx:pt>
          <cx:pt idx="23940">1.3999999999999999</cx:pt>
          <cx:pt idx="23941">1.3999999999999999</cx:pt>
          <cx:pt idx="23942">1.3999999999999999</cx:pt>
          <cx:pt idx="23943">1.3999999999999999</cx:pt>
          <cx:pt idx="23944">1.3999999999999999</cx:pt>
          <cx:pt idx="23945">1.3999999999999999</cx:pt>
          <cx:pt idx="23946">1.3999999999999999</cx:pt>
          <cx:pt idx="23947">1.3999999999999999</cx:pt>
          <cx:pt idx="23948">1.3999999999999999</cx:pt>
          <cx:pt idx="23949">1.3999999999999999</cx:pt>
          <cx:pt idx="23950">1.3999999999999999</cx:pt>
          <cx:pt idx="23951">1.3999999999999999</cx:pt>
          <cx:pt idx="23952">1.3999999999999999</cx:pt>
          <cx:pt idx="23953">1.3999999999999999</cx:pt>
          <cx:pt idx="23954">1.3999999999999999</cx:pt>
          <cx:pt idx="23955">1.3999999999999999</cx:pt>
          <cx:pt idx="23956">1.3999999999999999</cx:pt>
          <cx:pt idx="23957">1.3999999999999999</cx:pt>
          <cx:pt idx="23958">1.3999999999999999</cx:pt>
          <cx:pt idx="23959">1.3999999999999999</cx:pt>
          <cx:pt idx="23960">1.3999999999999999</cx:pt>
          <cx:pt idx="23961">1.3999999999999999</cx:pt>
          <cx:pt idx="23962">1.3999999999999999</cx:pt>
          <cx:pt idx="23963">1.3999999999999999</cx:pt>
          <cx:pt idx="23964">1.3999999999999999</cx:pt>
          <cx:pt idx="23965">1.3999999999999999</cx:pt>
          <cx:pt idx="23966">1.3999999999999999</cx:pt>
          <cx:pt idx="23967">1.3999999999999999</cx:pt>
          <cx:pt idx="23968">1.3999999999999999</cx:pt>
          <cx:pt idx="23969">1.3999999999999999</cx:pt>
          <cx:pt idx="23970">1.3999999999999999</cx:pt>
          <cx:pt idx="23971">1.3999999999999999</cx:pt>
          <cx:pt idx="23972">1.3999999999999999</cx:pt>
          <cx:pt idx="23973">1.3999999999999999</cx:pt>
          <cx:pt idx="23974">1.3999999999999999</cx:pt>
          <cx:pt idx="23975">1.3999999999999999</cx:pt>
          <cx:pt idx="23976">1.3999999999999999</cx:pt>
          <cx:pt idx="23977">1.3999999999999999</cx:pt>
          <cx:pt idx="23978">1.3999999999999999</cx:pt>
          <cx:pt idx="23979">1.3999999999999999</cx:pt>
          <cx:pt idx="23980">1.3999999999999999</cx:pt>
          <cx:pt idx="23981">1.3999999999999999</cx:pt>
          <cx:pt idx="23982">1.3999999999999999</cx:pt>
          <cx:pt idx="23983">1.3999999999999999</cx:pt>
          <cx:pt idx="23984">1.3999999999999999</cx:pt>
          <cx:pt idx="23985">1.3999999999999999</cx:pt>
          <cx:pt idx="23986">1.3999999999999999</cx:pt>
          <cx:pt idx="23987">1.3999999999999999</cx:pt>
          <cx:pt idx="23988">1.3999999999999999</cx:pt>
          <cx:pt idx="23989">1.3999999999999999</cx:pt>
          <cx:pt idx="23990">1.3999999999999999</cx:pt>
          <cx:pt idx="23991">1.3999999999999999</cx:pt>
          <cx:pt idx="23992">1.3999999999999999</cx:pt>
          <cx:pt idx="23993">1.3999999999999999</cx:pt>
          <cx:pt idx="23994">1.3999999999999999</cx:pt>
          <cx:pt idx="23995">1.3999999999999999</cx:pt>
          <cx:pt idx="23996">1.3999999999999999</cx:pt>
          <cx:pt idx="23997">-0.10000000000000001</cx:pt>
          <cx:pt idx="23998">-0.10000000000000001</cx:pt>
          <cx:pt idx="23999">-0.10000000000000001</cx:pt>
          <cx:pt idx="24000">-0.10000000000000001</cx:pt>
          <cx:pt idx="24001">-0.10000000000000001</cx:pt>
          <cx:pt idx="24002">-0.10000000000000001</cx:pt>
          <cx:pt idx="24003">-0.10000000000000001</cx:pt>
          <cx:pt idx="24004">-0.10000000000000001</cx:pt>
          <cx:pt idx="24005">-0.10000000000000001</cx:pt>
          <cx:pt idx="24006">-0.10000000000000001</cx:pt>
          <cx:pt idx="24007">-0.10000000000000001</cx:pt>
          <cx:pt idx="24008">-0.10000000000000001</cx:pt>
          <cx:pt idx="24009">-0.10000000000000001</cx:pt>
          <cx:pt idx="24010">-0.10000000000000001</cx:pt>
          <cx:pt idx="24011">-0.10000000000000001</cx:pt>
          <cx:pt idx="24012">-0.10000000000000001</cx:pt>
          <cx:pt idx="24013">-0.10000000000000001</cx:pt>
          <cx:pt idx="24014">-0.10000000000000001</cx:pt>
          <cx:pt idx="24015">-0.10000000000000001</cx:pt>
          <cx:pt idx="24016">-0.10000000000000001</cx:pt>
          <cx:pt idx="24017">-0.10000000000000001</cx:pt>
          <cx:pt idx="24018">-0.10000000000000001</cx:pt>
          <cx:pt idx="24019">-0.10000000000000001</cx:pt>
          <cx:pt idx="24020">-0.10000000000000001</cx:pt>
          <cx:pt idx="24021">-0.10000000000000001</cx:pt>
          <cx:pt idx="24022">-0.10000000000000001</cx:pt>
          <cx:pt idx="24023">-0.10000000000000001</cx:pt>
          <cx:pt idx="24024">-0.10000000000000001</cx:pt>
          <cx:pt idx="24025">-0.10000000000000001</cx:pt>
          <cx:pt idx="24026">-0.10000000000000001</cx:pt>
          <cx:pt idx="24027">-0.10000000000000001</cx:pt>
          <cx:pt idx="24028">-0.10000000000000001</cx:pt>
          <cx:pt idx="24029">-0.10000000000000001</cx:pt>
          <cx:pt idx="24030">-0.10000000000000001</cx:pt>
          <cx:pt idx="24031">-0.10000000000000001</cx:pt>
          <cx:pt idx="24032">-0.10000000000000001</cx:pt>
          <cx:pt idx="24033">-0.10000000000000001</cx:pt>
          <cx:pt idx="24034">-0.10000000000000001</cx:pt>
          <cx:pt idx="24035">-0.10000000000000001</cx:pt>
          <cx:pt idx="24036">-0.10000000000000001</cx:pt>
          <cx:pt idx="24037">-0.10000000000000001</cx:pt>
          <cx:pt idx="24038">-0.10000000000000001</cx:pt>
          <cx:pt idx="24039">-0.10000000000000001</cx:pt>
          <cx:pt idx="24040">-0.10000000000000001</cx:pt>
          <cx:pt idx="24041">-0.10000000000000001</cx:pt>
          <cx:pt idx="24042">-0.10000000000000001</cx:pt>
          <cx:pt idx="24043">-0.10000000000000001</cx:pt>
          <cx:pt idx="24044">-0.10000000000000001</cx:pt>
          <cx:pt idx="24045">-0.10000000000000001</cx:pt>
          <cx:pt idx="24046">-0.10000000000000001</cx:pt>
          <cx:pt idx="24047">-0.10000000000000001</cx:pt>
          <cx:pt idx="24048">-0.10000000000000001</cx:pt>
          <cx:pt idx="24049">-0.10000000000000001</cx:pt>
          <cx:pt idx="24050">-0.10000000000000001</cx:pt>
          <cx:pt idx="24051">-0.10000000000000001</cx:pt>
          <cx:pt idx="24052">-0.10000000000000001</cx:pt>
          <cx:pt idx="24053">-0.10000000000000001</cx:pt>
          <cx:pt idx="24054">-0.10000000000000001</cx:pt>
          <cx:pt idx="24055">-0.10000000000000001</cx:pt>
          <cx:pt idx="24056">-0.10000000000000001</cx:pt>
          <cx:pt idx="24057">-0.10000000000000001</cx:pt>
          <cx:pt idx="24058">-0.10000000000000001</cx:pt>
          <cx:pt idx="24059">-0.10000000000000001</cx:pt>
          <cx:pt idx="24060">-0.10000000000000001</cx:pt>
          <cx:pt idx="24061">-0.10000000000000001</cx:pt>
          <cx:pt idx="24062">-0.10000000000000001</cx:pt>
          <cx:pt idx="24063">-0.10000000000000001</cx:pt>
          <cx:pt idx="24064">-0.10000000000000001</cx:pt>
          <cx:pt idx="24065">-0.10000000000000001</cx:pt>
          <cx:pt idx="24066">-0.10000000000000001</cx:pt>
          <cx:pt idx="24067">-0.10000000000000001</cx:pt>
          <cx:pt idx="24068">-0.10000000000000001</cx:pt>
          <cx:pt idx="24069">-0.10000000000000001</cx:pt>
          <cx:pt idx="24070">-0.10000000000000001</cx:pt>
          <cx:pt idx="24071">-0.10000000000000001</cx:pt>
          <cx:pt idx="24072">-0.10000000000000001</cx:pt>
          <cx:pt idx="24073">-0.10000000000000001</cx:pt>
          <cx:pt idx="24074">-0.10000000000000001</cx:pt>
          <cx:pt idx="24075">-0.10000000000000001</cx:pt>
          <cx:pt idx="24076">-0.10000000000000001</cx:pt>
          <cx:pt idx="24077">-0.10000000000000001</cx:pt>
          <cx:pt idx="24078">-0.10000000000000001</cx:pt>
          <cx:pt idx="24079">-0.10000000000000001</cx:pt>
          <cx:pt idx="24080">-0.10000000000000001</cx:pt>
          <cx:pt idx="24081">-0.10000000000000001</cx:pt>
          <cx:pt idx="24082">-0.10000000000000001</cx:pt>
          <cx:pt idx="24083">-0.10000000000000001</cx:pt>
          <cx:pt idx="24084">-0.10000000000000001</cx:pt>
          <cx:pt idx="24085">-0.10000000000000001</cx:pt>
          <cx:pt idx="24086">-0.10000000000000001</cx:pt>
          <cx:pt idx="24087">-0.10000000000000001</cx:pt>
          <cx:pt idx="24088">-0.10000000000000001</cx:pt>
          <cx:pt idx="24089">-0.10000000000000001</cx:pt>
          <cx:pt idx="24090">-0.10000000000000001</cx:pt>
          <cx:pt idx="24091">-0.10000000000000001</cx:pt>
          <cx:pt idx="24092">-0.10000000000000001</cx:pt>
          <cx:pt idx="24093">-0.10000000000000001</cx:pt>
          <cx:pt idx="24094">-0.10000000000000001</cx:pt>
          <cx:pt idx="24095">-0.10000000000000001</cx:pt>
          <cx:pt idx="24096">-0.10000000000000001</cx:pt>
          <cx:pt idx="24097">-0.10000000000000001</cx:pt>
          <cx:pt idx="24098">-0.10000000000000001</cx:pt>
          <cx:pt idx="24099">-0.10000000000000001</cx:pt>
          <cx:pt idx="24100">-0.10000000000000001</cx:pt>
          <cx:pt idx="24101">-0.10000000000000001</cx:pt>
          <cx:pt idx="24102">-0.10000000000000001</cx:pt>
          <cx:pt idx="24103">-0.10000000000000001</cx:pt>
          <cx:pt idx="24104">-0.10000000000000001</cx:pt>
          <cx:pt idx="24105">-0.10000000000000001</cx:pt>
          <cx:pt idx="24106">-0.10000000000000001</cx:pt>
          <cx:pt idx="24107">-0.10000000000000001</cx:pt>
          <cx:pt idx="24108">-0.10000000000000001</cx:pt>
          <cx:pt idx="24109">-0.10000000000000001</cx:pt>
          <cx:pt idx="24110">-0.10000000000000001</cx:pt>
          <cx:pt idx="24111">-0.10000000000000001</cx:pt>
          <cx:pt idx="24112">-0.10000000000000001</cx:pt>
          <cx:pt idx="24113">-0.10000000000000001</cx:pt>
          <cx:pt idx="24114">-0.10000000000000001</cx:pt>
          <cx:pt idx="24115">-0.10000000000000001</cx:pt>
          <cx:pt idx="24116">-0.10000000000000001</cx:pt>
          <cx:pt idx="24117">-0.10000000000000001</cx:pt>
          <cx:pt idx="24118">-0.10000000000000001</cx:pt>
          <cx:pt idx="24119">-0.10000000000000001</cx:pt>
          <cx:pt idx="24120">-0.10000000000000001</cx:pt>
          <cx:pt idx="24121">-0.10000000000000001</cx:pt>
          <cx:pt idx="24122">-0.10000000000000001</cx:pt>
          <cx:pt idx="24123">-0.10000000000000001</cx:pt>
          <cx:pt idx="24124">-0.10000000000000001</cx:pt>
          <cx:pt idx="24125">-0.10000000000000001</cx:pt>
          <cx:pt idx="24126">-0.10000000000000001</cx:pt>
          <cx:pt idx="24127">-0.10000000000000001</cx:pt>
          <cx:pt idx="24128">-0.10000000000000001</cx:pt>
          <cx:pt idx="24129">-0.10000000000000001</cx:pt>
          <cx:pt idx="24130">-0.10000000000000001</cx:pt>
          <cx:pt idx="24131">-0.10000000000000001</cx:pt>
          <cx:pt idx="24132">-0.10000000000000001</cx:pt>
          <cx:pt idx="24133">-0.10000000000000001</cx:pt>
          <cx:pt idx="24134">-0.10000000000000001</cx:pt>
          <cx:pt idx="24135">-0.10000000000000001</cx:pt>
          <cx:pt idx="24136">-0.10000000000000001</cx:pt>
          <cx:pt idx="24137">-0.10000000000000001</cx:pt>
          <cx:pt idx="24138">-0.10000000000000001</cx:pt>
          <cx:pt idx="24139">-0.10000000000000001</cx:pt>
          <cx:pt idx="24140">-0.10000000000000001</cx:pt>
          <cx:pt idx="24141">-0.10000000000000001</cx:pt>
          <cx:pt idx="24142">-0.10000000000000001</cx:pt>
          <cx:pt idx="24143">-0.10000000000000001</cx:pt>
          <cx:pt idx="24144">-0.10000000000000001</cx:pt>
          <cx:pt idx="24145">-0.10000000000000001</cx:pt>
          <cx:pt idx="24146">-0.10000000000000001</cx:pt>
          <cx:pt idx="24147">-0.10000000000000001</cx:pt>
          <cx:pt idx="24148">-0.10000000000000001</cx:pt>
          <cx:pt idx="24149">-0.10000000000000001</cx:pt>
          <cx:pt idx="24150">-0.10000000000000001</cx:pt>
          <cx:pt idx="24151">-0.10000000000000001</cx:pt>
          <cx:pt idx="24152">-0.10000000000000001</cx:pt>
          <cx:pt idx="24153">-0.10000000000000001</cx:pt>
          <cx:pt idx="24154">-0.10000000000000001</cx:pt>
          <cx:pt idx="24155">-0.10000000000000001</cx:pt>
          <cx:pt idx="24156">-0.10000000000000001</cx:pt>
          <cx:pt idx="24157">-0.10000000000000001</cx:pt>
          <cx:pt idx="24158">-0.10000000000000001</cx:pt>
          <cx:pt idx="24159">-0.10000000000000001</cx:pt>
          <cx:pt idx="24160">-0.10000000000000001</cx:pt>
          <cx:pt idx="24161">-0.10000000000000001</cx:pt>
          <cx:pt idx="24162">-0.10000000000000001</cx:pt>
          <cx:pt idx="24163">-0.10000000000000001</cx:pt>
          <cx:pt idx="24164">-0.10000000000000001</cx:pt>
          <cx:pt idx="24165">-0.10000000000000001</cx:pt>
          <cx:pt idx="24166">-0.10000000000000001</cx:pt>
          <cx:pt idx="24167">-0.10000000000000001</cx:pt>
          <cx:pt idx="24168">-0.10000000000000001</cx:pt>
          <cx:pt idx="24169">-0.10000000000000001</cx:pt>
          <cx:pt idx="24170">-0.10000000000000001</cx:pt>
          <cx:pt idx="24171">-0.10000000000000001</cx:pt>
          <cx:pt idx="24172">-0.10000000000000001</cx:pt>
          <cx:pt idx="24173">-0.10000000000000001</cx:pt>
          <cx:pt idx="24174">-0.10000000000000001</cx:pt>
          <cx:pt idx="24175">-0.10000000000000001</cx:pt>
          <cx:pt idx="24176">-0.10000000000000001</cx:pt>
          <cx:pt idx="24177">-0.10000000000000001</cx:pt>
          <cx:pt idx="24178">-0.10000000000000001</cx:pt>
          <cx:pt idx="24179">-0.10000000000000001</cx:pt>
          <cx:pt idx="24180">-0.10000000000000001</cx:pt>
          <cx:pt idx="24181">-0.10000000000000001</cx:pt>
          <cx:pt idx="24182">-0.10000000000000001</cx:pt>
          <cx:pt idx="24183">-0.10000000000000001</cx:pt>
          <cx:pt idx="24184">-0.10000000000000001</cx:pt>
          <cx:pt idx="24185">-0.10000000000000001</cx:pt>
          <cx:pt idx="24186">-0.10000000000000001</cx:pt>
          <cx:pt idx="24187">-0.10000000000000001</cx:pt>
          <cx:pt idx="24188">-0.10000000000000001</cx:pt>
          <cx:pt idx="24189">-0.10000000000000001</cx:pt>
          <cx:pt idx="24190">-0.10000000000000001</cx:pt>
          <cx:pt idx="24191">-0.10000000000000001</cx:pt>
          <cx:pt idx="24192">-0.10000000000000001</cx:pt>
          <cx:pt idx="24193">-0.10000000000000001</cx:pt>
          <cx:pt idx="24194">-0.10000000000000001</cx:pt>
          <cx:pt idx="24195">-0.10000000000000001</cx:pt>
          <cx:pt idx="24196">-0.10000000000000001</cx:pt>
          <cx:pt idx="24197">-0.10000000000000001</cx:pt>
          <cx:pt idx="24198">-0.10000000000000001</cx:pt>
          <cx:pt idx="24199">-0.10000000000000001</cx:pt>
          <cx:pt idx="24200">-0.10000000000000001</cx:pt>
          <cx:pt idx="24201">-0.10000000000000001</cx:pt>
          <cx:pt idx="24202">-0.10000000000000001</cx:pt>
          <cx:pt idx="24203">-0.10000000000000001</cx:pt>
          <cx:pt idx="24204">-0.10000000000000001</cx:pt>
          <cx:pt idx="24205">-0.10000000000000001</cx:pt>
          <cx:pt idx="24206">-0.10000000000000001</cx:pt>
          <cx:pt idx="24207">-0.10000000000000001</cx:pt>
          <cx:pt idx="24208">-0.10000000000000001</cx:pt>
          <cx:pt idx="24209">-0.10000000000000001</cx:pt>
          <cx:pt idx="24210">-0.10000000000000001</cx:pt>
          <cx:pt idx="24211">-0.10000000000000001</cx:pt>
          <cx:pt idx="24212">-0.10000000000000001</cx:pt>
          <cx:pt idx="24213">-0.10000000000000001</cx:pt>
          <cx:pt idx="24214">-0.10000000000000001</cx:pt>
          <cx:pt idx="24215">-0.10000000000000001</cx:pt>
          <cx:pt idx="24216">-0.10000000000000001</cx:pt>
          <cx:pt idx="24217">-0.10000000000000001</cx:pt>
          <cx:pt idx="24218">-0.10000000000000001</cx:pt>
          <cx:pt idx="24219">-0.10000000000000001</cx:pt>
          <cx:pt idx="24220">-0.10000000000000001</cx:pt>
          <cx:pt idx="24221">-0.10000000000000001</cx:pt>
          <cx:pt idx="24222">-0.10000000000000001</cx:pt>
          <cx:pt idx="24223">-0.10000000000000001</cx:pt>
          <cx:pt idx="24224">-0.10000000000000001</cx:pt>
          <cx:pt idx="24225">-0.10000000000000001</cx:pt>
          <cx:pt idx="24226">-0.10000000000000001</cx:pt>
          <cx:pt idx="24227">-0.10000000000000001</cx:pt>
          <cx:pt idx="24228">-0.10000000000000001</cx:pt>
          <cx:pt idx="24229">-0.10000000000000001</cx:pt>
          <cx:pt idx="24230">-0.10000000000000001</cx:pt>
          <cx:pt idx="24231">-0.10000000000000001</cx:pt>
          <cx:pt idx="24232">-0.10000000000000001</cx:pt>
          <cx:pt idx="24233">-0.10000000000000001</cx:pt>
          <cx:pt idx="24234">-0.10000000000000001</cx:pt>
          <cx:pt idx="24235">-0.10000000000000001</cx:pt>
          <cx:pt idx="24236">-0.10000000000000001</cx:pt>
          <cx:pt idx="24237">-0.10000000000000001</cx:pt>
          <cx:pt idx="24238">-0.10000000000000001</cx:pt>
          <cx:pt idx="24239">-0.10000000000000001</cx:pt>
          <cx:pt idx="24240">-0.10000000000000001</cx:pt>
          <cx:pt idx="24241">-0.10000000000000001</cx:pt>
          <cx:pt idx="24242">-0.10000000000000001</cx:pt>
          <cx:pt idx="24243">-0.10000000000000001</cx:pt>
          <cx:pt idx="24244">-0.10000000000000001</cx:pt>
          <cx:pt idx="24245">-0.10000000000000001</cx:pt>
          <cx:pt idx="24246">-0.10000000000000001</cx:pt>
          <cx:pt idx="24247">-0.10000000000000001</cx:pt>
          <cx:pt idx="24248">-0.10000000000000001</cx:pt>
          <cx:pt idx="24249">-0.10000000000000001</cx:pt>
          <cx:pt idx="24250">-0.10000000000000001</cx:pt>
          <cx:pt idx="24251">-0.10000000000000001</cx:pt>
          <cx:pt idx="24252">-0.10000000000000001</cx:pt>
          <cx:pt idx="24253">-0.10000000000000001</cx:pt>
          <cx:pt idx="24254">-0.10000000000000001</cx:pt>
          <cx:pt idx="24255">-0.10000000000000001</cx:pt>
          <cx:pt idx="24256">-0.10000000000000001</cx:pt>
          <cx:pt idx="24257">-0.10000000000000001</cx:pt>
          <cx:pt idx="24258">-0.10000000000000001</cx:pt>
          <cx:pt idx="24259">-0.10000000000000001</cx:pt>
          <cx:pt idx="24260">-0.10000000000000001</cx:pt>
          <cx:pt idx="24261">-0.10000000000000001</cx:pt>
          <cx:pt idx="24262">-0.10000000000000001</cx:pt>
          <cx:pt idx="24263">-0.10000000000000001</cx:pt>
          <cx:pt idx="24264">-0.10000000000000001</cx:pt>
          <cx:pt idx="24265">-0.10000000000000001</cx:pt>
          <cx:pt idx="24266">-0.10000000000000001</cx:pt>
          <cx:pt idx="24267">-0.10000000000000001</cx:pt>
          <cx:pt idx="24268">-0.10000000000000001</cx:pt>
          <cx:pt idx="24269">-0.10000000000000001</cx:pt>
          <cx:pt idx="24270">-0.10000000000000001</cx:pt>
          <cx:pt idx="24271">-0.10000000000000001</cx:pt>
          <cx:pt idx="24272">-0.10000000000000001</cx:pt>
          <cx:pt idx="24273">-0.10000000000000001</cx:pt>
          <cx:pt idx="24274">-0.10000000000000001</cx:pt>
          <cx:pt idx="24275">-0.10000000000000001</cx:pt>
          <cx:pt idx="24276">-0.10000000000000001</cx:pt>
          <cx:pt idx="24277">-0.10000000000000001</cx:pt>
          <cx:pt idx="24278">-0.10000000000000001</cx:pt>
          <cx:pt idx="24279">-0.10000000000000001</cx:pt>
          <cx:pt idx="24280">-0.10000000000000001</cx:pt>
          <cx:pt idx="24281">-0.10000000000000001</cx:pt>
          <cx:pt idx="24282">-0.10000000000000001</cx:pt>
          <cx:pt idx="24283">-0.10000000000000001</cx:pt>
          <cx:pt idx="24284">-0.10000000000000001</cx:pt>
          <cx:pt idx="24285">-0.10000000000000001</cx:pt>
          <cx:pt idx="24286">-0.10000000000000001</cx:pt>
          <cx:pt idx="24287">-0.10000000000000001</cx:pt>
          <cx:pt idx="24288">-0.10000000000000001</cx:pt>
          <cx:pt idx="24289">-0.10000000000000001</cx:pt>
          <cx:pt idx="24290">-0.10000000000000001</cx:pt>
          <cx:pt idx="24291">-0.10000000000000001</cx:pt>
          <cx:pt idx="24292">-0.10000000000000001</cx:pt>
          <cx:pt idx="24293">-0.10000000000000001</cx:pt>
          <cx:pt idx="24294">-0.10000000000000001</cx:pt>
          <cx:pt idx="24295">-0.10000000000000001</cx:pt>
          <cx:pt idx="24296">-0.10000000000000001</cx:pt>
          <cx:pt idx="24297">-0.10000000000000001</cx:pt>
          <cx:pt idx="24298">-0.10000000000000001</cx:pt>
          <cx:pt idx="24299">-0.10000000000000001</cx:pt>
          <cx:pt idx="24300">-0.10000000000000001</cx:pt>
          <cx:pt idx="24301">-0.10000000000000001</cx:pt>
          <cx:pt idx="24302">-0.10000000000000001</cx:pt>
          <cx:pt idx="24303">-0.10000000000000001</cx:pt>
          <cx:pt idx="24304">-0.10000000000000001</cx:pt>
          <cx:pt idx="24305">-0.10000000000000001</cx:pt>
          <cx:pt idx="24306">-0.10000000000000001</cx:pt>
          <cx:pt idx="24307">-0.10000000000000001</cx:pt>
          <cx:pt idx="24308">-0.10000000000000001</cx:pt>
          <cx:pt idx="24309">-0.10000000000000001</cx:pt>
          <cx:pt idx="24310">-0.10000000000000001</cx:pt>
          <cx:pt idx="24311">-0.10000000000000001</cx:pt>
          <cx:pt idx="24312">-0.10000000000000001</cx:pt>
          <cx:pt idx="24313">-0.10000000000000001</cx:pt>
          <cx:pt idx="24314">-0.10000000000000001</cx:pt>
          <cx:pt idx="24315">-0.10000000000000001</cx:pt>
          <cx:pt idx="24316">-0.10000000000000001</cx:pt>
          <cx:pt idx="24317">-0.10000000000000001</cx:pt>
          <cx:pt idx="24318">-0.10000000000000001</cx:pt>
          <cx:pt idx="24319">-0.10000000000000001</cx:pt>
          <cx:pt idx="24320">-0.10000000000000001</cx:pt>
          <cx:pt idx="24321">-0.10000000000000001</cx:pt>
          <cx:pt idx="24322">-0.10000000000000001</cx:pt>
          <cx:pt idx="24323">-0.10000000000000001</cx:pt>
          <cx:pt idx="24324">-0.10000000000000001</cx:pt>
          <cx:pt idx="24325">-0.10000000000000001</cx:pt>
          <cx:pt idx="24326">-0.10000000000000001</cx:pt>
          <cx:pt idx="24327">-0.10000000000000001</cx:pt>
          <cx:pt idx="24328">-0.10000000000000001</cx:pt>
          <cx:pt idx="24329">-0.10000000000000001</cx:pt>
          <cx:pt idx="24330">-0.10000000000000001</cx:pt>
          <cx:pt idx="24331">-0.10000000000000001</cx:pt>
          <cx:pt idx="24332">-0.10000000000000001</cx:pt>
          <cx:pt idx="24333">-0.10000000000000001</cx:pt>
          <cx:pt idx="24334">-0.10000000000000001</cx:pt>
          <cx:pt idx="24335">-0.10000000000000001</cx:pt>
          <cx:pt idx="24336">-0.10000000000000001</cx:pt>
          <cx:pt idx="24337">-0.10000000000000001</cx:pt>
          <cx:pt idx="24338">-0.10000000000000001</cx:pt>
          <cx:pt idx="24339">-0.10000000000000001</cx:pt>
          <cx:pt idx="24340">-0.10000000000000001</cx:pt>
          <cx:pt idx="24341">-0.10000000000000001</cx:pt>
          <cx:pt idx="24342">-0.10000000000000001</cx:pt>
          <cx:pt idx="24343">-0.10000000000000001</cx:pt>
          <cx:pt idx="24344">-0.10000000000000001</cx:pt>
          <cx:pt idx="24345">-0.10000000000000001</cx:pt>
          <cx:pt idx="24346">-0.10000000000000001</cx:pt>
          <cx:pt idx="24347">-0.10000000000000001</cx:pt>
          <cx:pt idx="24348">-0.10000000000000001</cx:pt>
          <cx:pt idx="24349">-0.10000000000000001</cx:pt>
          <cx:pt idx="24350">-0.10000000000000001</cx:pt>
          <cx:pt idx="24351">-0.10000000000000001</cx:pt>
          <cx:pt idx="24352">-0.10000000000000001</cx:pt>
          <cx:pt idx="24353">-0.10000000000000001</cx:pt>
          <cx:pt idx="24354">-0.10000000000000001</cx:pt>
          <cx:pt idx="24355">-0.10000000000000001</cx:pt>
          <cx:pt idx="24356">-0.10000000000000001</cx:pt>
          <cx:pt idx="24357">-0.10000000000000001</cx:pt>
          <cx:pt idx="24358">-0.10000000000000001</cx:pt>
          <cx:pt idx="24359">-0.10000000000000001</cx:pt>
          <cx:pt idx="24360">-0.10000000000000001</cx:pt>
          <cx:pt idx="24361">-0.10000000000000001</cx:pt>
          <cx:pt idx="24362">-0.10000000000000001</cx:pt>
          <cx:pt idx="24363">-0.10000000000000001</cx:pt>
          <cx:pt idx="24364">-0.10000000000000001</cx:pt>
          <cx:pt idx="24365">-0.10000000000000001</cx:pt>
          <cx:pt idx="24366">-0.10000000000000001</cx:pt>
          <cx:pt idx="24367">-0.10000000000000001</cx:pt>
          <cx:pt idx="24368">-0.10000000000000001</cx:pt>
          <cx:pt idx="24369">-0.10000000000000001</cx:pt>
          <cx:pt idx="24370">-0.10000000000000001</cx:pt>
          <cx:pt idx="24371">-0.10000000000000001</cx:pt>
          <cx:pt idx="24372">-0.10000000000000001</cx:pt>
          <cx:pt idx="24373">-0.10000000000000001</cx:pt>
          <cx:pt idx="24374">-0.10000000000000001</cx:pt>
          <cx:pt idx="24375">-0.10000000000000001</cx:pt>
          <cx:pt idx="24376">-0.10000000000000001</cx:pt>
          <cx:pt idx="24377">-0.10000000000000001</cx:pt>
          <cx:pt idx="24378">-0.10000000000000001</cx:pt>
          <cx:pt idx="24379">-0.10000000000000001</cx:pt>
          <cx:pt idx="24380">-0.10000000000000001</cx:pt>
          <cx:pt idx="24381">-0.10000000000000001</cx:pt>
          <cx:pt idx="24382">-0.10000000000000001</cx:pt>
          <cx:pt idx="24383">-0.10000000000000001</cx:pt>
          <cx:pt idx="24384">-0.10000000000000001</cx:pt>
          <cx:pt idx="24385">-0.10000000000000001</cx:pt>
          <cx:pt idx="24386">-0.10000000000000001</cx:pt>
          <cx:pt idx="24387">-0.10000000000000001</cx:pt>
          <cx:pt idx="24388">-0.10000000000000001</cx:pt>
          <cx:pt idx="24389">-0.10000000000000001</cx:pt>
          <cx:pt idx="24390">-0.10000000000000001</cx:pt>
          <cx:pt idx="24391">-0.10000000000000001</cx:pt>
          <cx:pt idx="24392">-0.10000000000000001</cx:pt>
          <cx:pt idx="24393">-0.10000000000000001</cx:pt>
          <cx:pt idx="24394">-0.10000000000000001</cx:pt>
          <cx:pt idx="24395">-0.10000000000000001</cx:pt>
          <cx:pt idx="24396">-0.10000000000000001</cx:pt>
          <cx:pt idx="24397">-0.10000000000000001</cx:pt>
          <cx:pt idx="24398">-0.10000000000000001</cx:pt>
          <cx:pt idx="24399">-0.10000000000000001</cx:pt>
          <cx:pt idx="24400">-0.10000000000000001</cx:pt>
          <cx:pt idx="24401">-0.10000000000000001</cx:pt>
          <cx:pt idx="24402">-0.10000000000000001</cx:pt>
          <cx:pt idx="24403">-0.10000000000000001</cx:pt>
          <cx:pt idx="24404">-0.10000000000000001</cx:pt>
          <cx:pt idx="24405">-0.10000000000000001</cx:pt>
          <cx:pt idx="24406">-0.10000000000000001</cx:pt>
          <cx:pt idx="24407">-0.10000000000000001</cx:pt>
          <cx:pt idx="24408">-0.10000000000000001</cx:pt>
          <cx:pt idx="24409">-0.10000000000000001</cx:pt>
          <cx:pt idx="24410">-0.10000000000000001</cx:pt>
          <cx:pt idx="24411">-0.10000000000000001</cx:pt>
          <cx:pt idx="24412">-0.10000000000000001</cx:pt>
          <cx:pt idx="24413">-0.10000000000000001</cx:pt>
          <cx:pt idx="24414">-0.10000000000000001</cx:pt>
          <cx:pt idx="24415">-0.10000000000000001</cx:pt>
          <cx:pt idx="24416">-0.10000000000000001</cx:pt>
          <cx:pt idx="24417">-0.10000000000000001</cx:pt>
          <cx:pt idx="24418">-0.10000000000000001</cx:pt>
          <cx:pt idx="24419">-0.10000000000000001</cx:pt>
          <cx:pt idx="24420">-0.10000000000000001</cx:pt>
          <cx:pt idx="24421">-0.10000000000000001</cx:pt>
          <cx:pt idx="24422">-0.10000000000000001</cx:pt>
          <cx:pt idx="24423">-0.10000000000000001</cx:pt>
          <cx:pt idx="24424">-0.10000000000000001</cx:pt>
          <cx:pt idx="24425">-0.10000000000000001</cx:pt>
          <cx:pt idx="24426">-0.10000000000000001</cx:pt>
          <cx:pt idx="24427">-0.10000000000000001</cx:pt>
          <cx:pt idx="24428">-0.10000000000000001</cx:pt>
          <cx:pt idx="24429">-0.10000000000000001</cx:pt>
          <cx:pt idx="24430">-0.10000000000000001</cx:pt>
          <cx:pt idx="24431">-0.10000000000000001</cx:pt>
          <cx:pt idx="24432">-0.10000000000000001</cx:pt>
          <cx:pt idx="24433">-0.10000000000000001</cx:pt>
          <cx:pt idx="24434">-0.10000000000000001</cx:pt>
          <cx:pt idx="24435">-0.10000000000000001</cx:pt>
          <cx:pt idx="24436">-0.10000000000000001</cx:pt>
          <cx:pt idx="24437">-0.10000000000000001</cx:pt>
          <cx:pt idx="24438">-0.10000000000000001</cx:pt>
          <cx:pt idx="24439">-0.10000000000000001</cx:pt>
          <cx:pt idx="24440">-0.10000000000000001</cx:pt>
          <cx:pt idx="24441">-0.10000000000000001</cx:pt>
          <cx:pt idx="24442">-0.10000000000000001</cx:pt>
          <cx:pt idx="24443">-0.10000000000000001</cx:pt>
          <cx:pt idx="24444">-0.10000000000000001</cx:pt>
          <cx:pt idx="24445">-0.10000000000000001</cx:pt>
          <cx:pt idx="24446">-0.10000000000000001</cx:pt>
          <cx:pt idx="24447">-0.10000000000000001</cx:pt>
          <cx:pt idx="24448">-0.10000000000000001</cx:pt>
          <cx:pt idx="24449">-0.10000000000000001</cx:pt>
          <cx:pt idx="24450">-0.10000000000000001</cx:pt>
          <cx:pt idx="24451">-0.10000000000000001</cx:pt>
          <cx:pt idx="24452">-0.10000000000000001</cx:pt>
          <cx:pt idx="24453">-0.10000000000000001</cx:pt>
          <cx:pt idx="24454">-0.10000000000000001</cx:pt>
          <cx:pt idx="24455">-0.10000000000000001</cx:pt>
          <cx:pt idx="24456">-0.10000000000000001</cx:pt>
          <cx:pt idx="24457">-0.10000000000000001</cx:pt>
          <cx:pt idx="24458">-0.10000000000000001</cx:pt>
          <cx:pt idx="24459">-0.10000000000000001</cx:pt>
          <cx:pt idx="24460">-0.10000000000000001</cx:pt>
          <cx:pt idx="24461">-0.10000000000000001</cx:pt>
          <cx:pt idx="24462">-0.10000000000000001</cx:pt>
          <cx:pt idx="24463">-0.10000000000000001</cx:pt>
          <cx:pt idx="24464">-0.10000000000000001</cx:pt>
          <cx:pt idx="24465">-0.10000000000000001</cx:pt>
          <cx:pt idx="24466">-0.10000000000000001</cx:pt>
          <cx:pt idx="24467">-0.10000000000000001</cx:pt>
          <cx:pt idx="24468">-0.10000000000000001</cx:pt>
          <cx:pt idx="24469">-0.10000000000000001</cx:pt>
          <cx:pt idx="24470">-0.10000000000000001</cx:pt>
          <cx:pt idx="24471">-0.10000000000000001</cx:pt>
          <cx:pt idx="24472">-0.10000000000000001</cx:pt>
          <cx:pt idx="24473">-0.10000000000000001</cx:pt>
          <cx:pt idx="24474">-0.10000000000000001</cx:pt>
          <cx:pt idx="24475">-0.10000000000000001</cx:pt>
          <cx:pt idx="24476">-0.10000000000000001</cx:pt>
          <cx:pt idx="24477">-0.10000000000000001</cx:pt>
          <cx:pt idx="24478">-0.10000000000000001</cx:pt>
          <cx:pt idx="24479">-0.10000000000000001</cx:pt>
          <cx:pt idx="24480">-0.10000000000000001</cx:pt>
          <cx:pt idx="24481">-0.10000000000000001</cx:pt>
          <cx:pt idx="24482">-0.10000000000000001</cx:pt>
          <cx:pt idx="24483">-0.10000000000000001</cx:pt>
          <cx:pt idx="24484">-0.10000000000000001</cx:pt>
          <cx:pt idx="24485">-0.10000000000000001</cx:pt>
          <cx:pt idx="24486">-0.10000000000000001</cx:pt>
          <cx:pt idx="24487">-0.10000000000000001</cx:pt>
          <cx:pt idx="24488">-0.10000000000000001</cx:pt>
          <cx:pt idx="24489">-0.10000000000000001</cx:pt>
          <cx:pt idx="24490">-0.10000000000000001</cx:pt>
          <cx:pt idx="24491">-0.10000000000000001</cx:pt>
          <cx:pt idx="24492">-0.10000000000000001</cx:pt>
          <cx:pt idx="24493">-0.10000000000000001</cx:pt>
          <cx:pt idx="24494">-0.10000000000000001</cx:pt>
          <cx:pt idx="24495">-0.10000000000000001</cx:pt>
          <cx:pt idx="24496">-0.10000000000000001</cx:pt>
          <cx:pt idx="24497">-0.10000000000000001</cx:pt>
          <cx:pt idx="24498">-0.10000000000000001</cx:pt>
          <cx:pt idx="24499">-0.10000000000000001</cx:pt>
          <cx:pt idx="24500">-0.10000000000000001</cx:pt>
          <cx:pt idx="24501">-0.10000000000000001</cx:pt>
          <cx:pt idx="24502">-0.10000000000000001</cx:pt>
          <cx:pt idx="24503">-0.10000000000000001</cx:pt>
          <cx:pt idx="24504">-0.10000000000000001</cx:pt>
          <cx:pt idx="24505">-0.10000000000000001</cx:pt>
          <cx:pt idx="24506">-0.10000000000000001</cx:pt>
          <cx:pt idx="24507">-0.10000000000000001</cx:pt>
          <cx:pt idx="24508">-0.10000000000000001</cx:pt>
          <cx:pt idx="24509">-0.10000000000000001</cx:pt>
          <cx:pt idx="24510">-0.10000000000000001</cx:pt>
          <cx:pt idx="24511">-0.10000000000000001</cx:pt>
          <cx:pt idx="24512">-0.10000000000000001</cx:pt>
          <cx:pt idx="24513">-0.10000000000000001</cx:pt>
          <cx:pt idx="24514">-0.10000000000000001</cx:pt>
          <cx:pt idx="24515">-0.10000000000000001</cx:pt>
          <cx:pt idx="24516">-0.10000000000000001</cx:pt>
          <cx:pt idx="24517">-0.10000000000000001</cx:pt>
          <cx:pt idx="24518">-0.10000000000000001</cx:pt>
          <cx:pt idx="24519">-0.10000000000000001</cx:pt>
          <cx:pt idx="24520">-0.10000000000000001</cx:pt>
          <cx:pt idx="24521">-0.10000000000000001</cx:pt>
          <cx:pt idx="24522">-0.10000000000000001</cx:pt>
          <cx:pt idx="24523">-0.10000000000000001</cx:pt>
          <cx:pt idx="24524">-0.10000000000000001</cx:pt>
          <cx:pt idx="24525">-0.10000000000000001</cx:pt>
          <cx:pt idx="24526">-0.10000000000000001</cx:pt>
          <cx:pt idx="24527">-0.10000000000000001</cx:pt>
          <cx:pt idx="24528">-0.10000000000000001</cx:pt>
          <cx:pt idx="24529">-0.10000000000000001</cx:pt>
          <cx:pt idx="24530">-0.10000000000000001</cx:pt>
          <cx:pt idx="24531">-0.10000000000000001</cx:pt>
          <cx:pt idx="24532">-0.10000000000000001</cx:pt>
          <cx:pt idx="24533">-0.10000000000000001</cx:pt>
          <cx:pt idx="24534">-0.10000000000000001</cx:pt>
          <cx:pt idx="24535">-0.10000000000000001</cx:pt>
          <cx:pt idx="24536">-0.10000000000000001</cx:pt>
          <cx:pt idx="24537">-0.10000000000000001</cx:pt>
          <cx:pt idx="24538">-0.10000000000000001</cx:pt>
          <cx:pt idx="24539">-0.10000000000000001</cx:pt>
          <cx:pt idx="24540">-0.10000000000000001</cx:pt>
          <cx:pt idx="24541">-0.10000000000000001</cx:pt>
          <cx:pt idx="24542">-0.10000000000000001</cx:pt>
          <cx:pt idx="24543">-0.10000000000000001</cx:pt>
          <cx:pt idx="24544">-0.10000000000000001</cx:pt>
          <cx:pt idx="24545">-0.10000000000000001</cx:pt>
          <cx:pt idx="24546">-0.10000000000000001</cx:pt>
          <cx:pt idx="24547">-0.10000000000000001</cx:pt>
          <cx:pt idx="24548">-0.10000000000000001</cx:pt>
          <cx:pt idx="24549">-0.10000000000000001</cx:pt>
          <cx:pt idx="24550">-0.10000000000000001</cx:pt>
          <cx:pt idx="24551">-0.10000000000000001</cx:pt>
          <cx:pt idx="24552">-0.10000000000000001</cx:pt>
          <cx:pt idx="24553">-0.10000000000000001</cx:pt>
          <cx:pt idx="24554">-0.10000000000000001</cx:pt>
          <cx:pt idx="24555">-0.10000000000000001</cx:pt>
          <cx:pt idx="24556">-0.10000000000000001</cx:pt>
          <cx:pt idx="24557">-0.10000000000000001</cx:pt>
          <cx:pt idx="24558">-0.10000000000000001</cx:pt>
          <cx:pt idx="24559">-0.10000000000000001</cx:pt>
          <cx:pt idx="24560">-0.10000000000000001</cx:pt>
          <cx:pt idx="24561">-0.10000000000000001</cx:pt>
          <cx:pt idx="24562">-0.10000000000000001</cx:pt>
          <cx:pt idx="24563">-0.10000000000000001</cx:pt>
          <cx:pt idx="24564">-0.10000000000000001</cx:pt>
          <cx:pt idx="24565">-0.10000000000000001</cx:pt>
          <cx:pt idx="24566">-0.10000000000000001</cx:pt>
          <cx:pt idx="24567">-0.10000000000000001</cx:pt>
          <cx:pt idx="24568">-0.10000000000000001</cx:pt>
          <cx:pt idx="24569">-0.10000000000000001</cx:pt>
          <cx:pt idx="24570">-0.10000000000000001</cx:pt>
          <cx:pt idx="24571">-0.10000000000000001</cx:pt>
          <cx:pt idx="24572">-0.10000000000000001</cx:pt>
          <cx:pt idx="24573">-0.10000000000000001</cx:pt>
          <cx:pt idx="24574">-0.10000000000000001</cx:pt>
          <cx:pt idx="24575">-0.10000000000000001</cx:pt>
          <cx:pt idx="24576">-0.10000000000000001</cx:pt>
          <cx:pt idx="24577">-0.10000000000000001</cx:pt>
          <cx:pt idx="24578">-0.10000000000000001</cx:pt>
          <cx:pt idx="24579">-0.10000000000000001</cx:pt>
          <cx:pt idx="24580">-0.10000000000000001</cx:pt>
          <cx:pt idx="24581">-0.10000000000000001</cx:pt>
          <cx:pt idx="24582">-0.10000000000000001</cx:pt>
          <cx:pt idx="24583">-0.10000000000000001</cx:pt>
          <cx:pt idx="24584">-0.10000000000000001</cx:pt>
          <cx:pt idx="24585">-0.10000000000000001</cx:pt>
          <cx:pt idx="24586">-0.10000000000000001</cx:pt>
          <cx:pt idx="24587">-0.10000000000000001</cx:pt>
          <cx:pt idx="24588">-0.10000000000000001</cx:pt>
          <cx:pt idx="24589">-0.10000000000000001</cx:pt>
          <cx:pt idx="24590">-0.10000000000000001</cx:pt>
          <cx:pt idx="24591">-0.10000000000000001</cx:pt>
          <cx:pt idx="24592">-0.10000000000000001</cx:pt>
          <cx:pt idx="24593">-0.10000000000000001</cx:pt>
          <cx:pt idx="24594">-0.10000000000000001</cx:pt>
          <cx:pt idx="24595">-0.10000000000000001</cx:pt>
          <cx:pt idx="24596">-0.10000000000000001</cx:pt>
          <cx:pt idx="24597">-0.10000000000000001</cx:pt>
          <cx:pt idx="24598">-0.10000000000000001</cx:pt>
          <cx:pt idx="24599">-0.10000000000000001</cx:pt>
          <cx:pt idx="24600">-0.10000000000000001</cx:pt>
          <cx:pt idx="24601">-0.10000000000000001</cx:pt>
          <cx:pt idx="24602">-0.10000000000000001</cx:pt>
          <cx:pt idx="24603">-0.10000000000000001</cx:pt>
          <cx:pt idx="24604">-0.10000000000000001</cx:pt>
          <cx:pt idx="24605">-0.10000000000000001</cx:pt>
          <cx:pt idx="24606">-0.10000000000000001</cx:pt>
          <cx:pt idx="24607">-0.10000000000000001</cx:pt>
          <cx:pt idx="24608">-0.10000000000000001</cx:pt>
          <cx:pt idx="24609">-0.10000000000000001</cx:pt>
          <cx:pt idx="24610">-0.10000000000000001</cx:pt>
          <cx:pt idx="24611">-0.10000000000000001</cx:pt>
          <cx:pt idx="24612">-0.10000000000000001</cx:pt>
          <cx:pt idx="24613">-0.10000000000000001</cx:pt>
          <cx:pt idx="24614">-0.10000000000000001</cx:pt>
          <cx:pt idx="24615">-0.10000000000000001</cx:pt>
          <cx:pt idx="24616">-0.10000000000000001</cx:pt>
          <cx:pt idx="24617">-0.10000000000000001</cx:pt>
          <cx:pt idx="24618">-0.10000000000000001</cx:pt>
          <cx:pt idx="24619">-0.10000000000000001</cx:pt>
          <cx:pt idx="24620">-0.10000000000000001</cx:pt>
          <cx:pt idx="24621">-0.10000000000000001</cx:pt>
          <cx:pt idx="24622">-0.10000000000000001</cx:pt>
          <cx:pt idx="24623">-0.10000000000000001</cx:pt>
          <cx:pt idx="24624">-0.10000000000000001</cx:pt>
          <cx:pt idx="24625">-0.10000000000000001</cx:pt>
          <cx:pt idx="24626">-0.10000000000000001</cx:pt>
          <cx:pt idx="24627">-0.10000000000000001</cx:pt>
          <cx:pt idx="24628">-0.10000000000000001</cx:pt>
          <cx:pt idx="24629">-0.10000000000000001</cx:pt>
          <cx:pt idx="24630">-0.10000000000000001</cx:pt>
          <cx:pt idx="24631">-0.10000000000000001</cx:pt>
          <cx:pt idx="24632">-0.10000000000000001</cx:pt>
          <cx:pt idx="24633">-0.10000000000000001</cx:pt>
          <cx:pt idx="24634">-0.10000000000000001</cx:pt>
          <cx:pt idx="24635">-0.10000000000000001</cx:pt>
          <cx:pt idx="24636">-0.10000000000000001</cx:pt>
          <cx:pt idx="24637">-0.10000000000000001</cx:pt>
          <cx:pt idx="24638">-0.10000000000000001</cx:pt>
          <cx:pt idx="24639">-0.10000000000000001</cx:pt>
          <cx:pt idx="24640">-0.10000000000000001</cx:pt>
          <cx:pt idx="24641">-0.10000000000000001</cx:pt>
          <cx:pt idx="24642">-0.10000000000000001</cx:pt>
          <cx:pt idx="24643">-0.10000000000000001</cx:pt>
          <cx:pt idx="24644">-0.10000000000000001</cx:pt>
          <cx:pt idx="24645">-0.10000000000000001</cx:pt>
          <cx:pt idx="24646">-0.10000000000000001</cx:pt>
          <cx:pt idx="24647">-0.10000000000000001</cx:pt>
          <cx:pt idx="24648">-0.10000000000000001</cx:pt>
          <cx:pt idx="24649">-0.10000000000000001</cx:pt>
          <cx:pt idx="24650">-0.10000000000000001</cx:pt>
          <cx:pt idx="24651">-0.10000000000000001</cx:pt>
          <cx:pt idx="24652">-0.10000000000000001</cx:pt>
          <cx:pt idx="24653">-0.10000000000000001</cx:pt>
          <cx:pt idx="24654">-0.10000000000000001</cx:pt>
          <cx:pt idx="24655">-0.10000000000000001</cx:pt>
          <cx:pt idx="24656">-0.10000000000000001</cx:pt>
          <cx:pt idx="24657">-0.10000000000000001</cx:pt>
          <cx:pt idx="24658">-0.10000000000000001</cx:pt>
          <cx:pt idx="24659">-0.10000000000000001</cx:pt>
          <cx:pt idx="24660">-0.10000000000000001</cx:pt>
          <cx:pt idx="24661">-0.10000000000000001</cx:pt>
          <cx:pt idx="24662">-0.10000000000000001</cx:pt>
          <cx:pt idx="24663">-0.10000000000000001</cx:pt>
          <cx:pt idx="24664">-0.10000000000000001</cx:pt>
          <cx:pt idx="24665">-0.10000000000000001</cx:pt>
          <cx:pt idx="24666">-0.10000000000000001</cx:pt>
          <cx:pt idx="24667">-0.10000000000000001</cx:pt>
          <cx:pt idx="24668">-0.10000000000000001</cx:pt>
          <cx:pt idx="24669">-0.10000000000000001</cx:pt>
          <cx:pt idx="24670">-0.10000000000000001</cx:pt>
          <cx:pt idx="24671">-0.10000000000000001</cx:pt>
          <cx:pt idx="24672">-0.10000000000000001</cx:pt>
          <cx:pt idx="24673">-0.10000000000000001</cx:pt>
          <cx:pt idx="24674">-0.10000000000000001</cx:pt>
          <cx:pt idx="24675">-0.10000000000000001</cx:pt>
          <cx:pt idx="24676">-0.10000000000000001</cx:pt>
          <cx:pt idx="24677">-0.10000000000000001</cx:pt>
          <cx:pt idx="24678">-0.10000000000000001</cx:pt>
          <cx:pt idx="24679">-0.10000000000000001</cx:pt>
          <cx:pt idx="24680">-0.10000000000000001</cx:pt>
          <cx:pt idx="24681">-0.10000000000000001</cx:pt>
          <cx:pt idx="24682">-0.10000000000000001</cx:pt>
          <cx:pt idx="24683">-0.10000000000000001</cx:pt>
          <cx:pt idx="24684">-0.10000000000000001</cx:pt>
          <cx:pt idx="24685">-0.10000000000000001</cx:pt>
          <cx:pt idx="24686">-0.10000000000000001</cx:pt>
          <cx:pt idx="24687">-0.10000000000000001</cx:pt>
          <cx:pt idx="24688">-0.10000000000000001</cx:pt>
          <cx:pt idx="24689">-0.10000000000000001</cx:pt>
          <cx:pt idx="24690">-0.10000000000000001</cx:pt>
          <cx:pt idx="24691">-0.10000000000000001</cx:pt>
          <cx:pt idx="24692">-0.10000000000000001</cx:pt>
          <cx:pt idx="24693">-0.10000000000000001</cx:pt>
          <cx:pt idx="24694">-0.10000000000000001</cx:pt>
          <cx:pt idx="24695">-0.10000000000000001</cx:pt>
          <cx:pt idx="24696">-0.10000000000000001</cx:pt>
          <cx:pt idx="24697">-0.10000000000000001</cx:pt>
          <cx:pt idx="24698">-0.10000000000000001</cx:pt>
          <cx:pt idx="24699">-0.10000000000000001</cx:pt>
          <cx:pt idx="24700">-0.10000000000000001</cx:pt>
          <cx:pt idx="24701">-0.10000000000000001</cx:pt>
          <cx:pt idx="24702">-0.10000000000000001</cx:pt>
          <cx:pt idx="24703">-0.10000000000000001</cx:pt>
          <cx:pt idx="24704">-0.10000000000000001</cx:pt>
          <cx:pt idx="24705">-0.10000000000000001</cx:pt>
          <cx:pt idx="24706">-0.10000000000000001</cx:pt>
          <cx:pt idx="24707">-0.10000000000000001</cx:pt>
          <cx:pt idx="24708">-0.10000000000000001</cx:pt>
          <cx:pt idx="24709">-0.10000000000000001</cx:pt>
          <cx:pt idx="24710">-0.10000000000000001</cx:pt>
          <cx:pt idx="24711">-0.10000000000000001</cx:pt>
          <cx:pt idx="24712">-0.10000000000000001</cx:pt>
          <cx:pt idx="24713">-0.10000000000000001</cx:pt>
          <cx:pt idx="24714">-0.10000000000000001</cx:pt>
          <cx:pt idx="24715">-0.10000000000000001</cx:pt>
          <cx:pt idx="24716">-0.10000000000000001</cx:pt>
          <cx:pt idx="24717">-0.10000000000000001</cx:pt>
          <cx:pt idx="24718">-0.10000000000000001</cx:pt>
          <cx:pt idx="24719">-0.10000000000000001</cx:pt>
          <cx:pt idx="24720">-0.10000000000000001</cx:pt>
          <cx:pt idx="24721">-0.10000000000000001</cx:pt>
          <cx:pt idx="24722">-0.10000000000000001</cx:pt>
          <cx:pt idx="24723">-0.10000000000000001</cx:pt>
          <cx:pt idx="24724">-0.10000000000000001</cx:pt>
          <cx:pt idx="24725">-0.10000000000000001</cx:pt>
          <cx:pt idx="24726">-0.10000000000000001</cx:pt>
          <cx:pt idx="24727">-0.10000000000000001</cx:pt>
          <cx:pt idx="24728">-0.10000000000000001</cx:pt>
          <cx:pt idx="24729">-0.10000000000000001</cx:pt>
          <cx:pt idx="24730">-0.10000000000000001</cx:pt>
          <cx:pt idx="24731">-0.10000000000000001</cx:pt>
          <cx:pt idx="24732">-0.10000000000000001</cx:pt>
          <cx:pt idx="24733">-0.10000000000000001</cx:pt>
          <cx:pt idx="24734">-0.10000000000000001</cx:pt>
          <cx:pt idx="24735">-0.10000000000000001</cx:pt>
          <cx:pt idx="24736">-0.10000000000000001</cx:pt>
          <cx:pt idx="24737">-0.10000000000000001</cx:pt>
          <cx:pt idx="24738">-0.10000000000000001</cx:pt>
          <cx:pt idx="24739">-0.10000000000000001</cx:pt>
          <cx:pt idx="24740">-0.10000000000000001</cx:pt>
          <cx:pt idx="24741">-0.10000000000000001</cx:pt>
          <cx:pt idx="24742">-0.10000000000000001</cx:pt>
          <cx:pt idx="24743">-0.10000000000000001</cx:pt>
          <cx:pt idx="24744">-0.10000000000000001</cx:pt>
          <cx:pt idx="24745">-0.10000000000000001</cx:pt>
          <cx:pt idx="24746">-0.10000000000000001</cx:pt>
          <cx:pt idx="24747">-0.10000000000000001</cx:pt>
          <cx:pt idx="24748">-0.10000000000000001</cx:pt>
          <cx:pt idx="24749">-0.10000000000000001</cx:pt>
          <cx:pt idx="24750">-0.10000000000000001</cx:pt>
          <cx:pt idx="24751">-0.10000000000000001</cx:pt>
          <cx:pt idx="24752">-0.10000000000000001</cx:pt>
          <cx:pt idx="24753">-0.10000000000000001</cx:pt>
          <cx:pt idx="24754">-0.10000000000000001</cx:pt>
          <cx:pt idx="24755">-0.10000000000000001</cx:pt>
          <cx:pt idx="24756">-0.10000000000000001</cx:pt>
          <cx:pt idx="24757">-0.10000000000000001</cx:pt>
          <cx:pt idx="24758">-0.10000000000000001</cx:pt>
          <cx:pt idx="24759">-0.10000000000000001</cx:pt>
          <cx:pt idx="24760">-0.10000000000000001</cx:pt>
          <cx:pt idx="24761">-0.10000000000000001</cx:pt>
          <cx:pt idx="24762">-0.10000000000000001</cx:pt>
          <cx:pt idx="24763">-0.10000000000000001</cx:pt>
          <cx:pt idx="24764">-0.10000000000000001</cx:pt>
          <cx:pt idx="24765">-0.10000000000000001</cx:pt>
          <cx:pt idx="24766">-0.10000000000000001</cx:pt>
          <cx:pt idx="24767">-0.10000000000000001</cx:pt>
          <cx:pt idx="24768">-0.10000000000000001</cx:pt>
          <cx:pt idx="24769">-0.10000000000000001</cx:pt>
          <cx:pt idx="24770">-0.10000000000000001</cx:pt>
          <cx:pt idx="24771">-0.10000000000000001</cx:pt>
          <cx:pt idx="24772">-0.10000000000000001</cx:pt>
          <cx:pt idx="24773">-0.10000000000000001</cx:pt>
          <cx:pt idx="24774">-0.10000000000000001</cx:pt>
          <cx:pt idx="24775">-0.10000000000000001</cx:pt>
          <cx:pt idx="24776">-0.10000000000000001</cx:pt>
          <cx:pt idx="24777">-0.10000000000000001</cx:pt>
          <cx:pt idx="24778">-0.10000000000000001</cx:pt>
          <cx:pt idx="24779">-0.10000000000000001</cx:pt>
          <cx:pt idx="24780">-0.10000000000000001</cx:pt>
          <cx:pt idx="24781">-0.10000000000000001</cx:pt>
          <cx:pt idx="24782">-0.10000000000000001</cx:pt>
          <cx:pt idx="24783">-0.10000000000000001</cx:pt>
          <cx:pt idx="24784">-0.10000000000000001</cx:pt>
          <cx:pt idx="24785">-0.10000000000000001</cx:pt>
          <cx:pt idx="24786">-0.10000000000000001</cx:pt>
          <cx:pt idx="24787">-0.10000000000000001</cx:pt>
          <cx:pt idx="24788">-0.10000000000000001</cx:pt>
          <cx:pt idx="24789">-0.10000000000000001</cx:pt>
          <cx:pt idx="24790">-0.10000000000000001</cx:pt>
          <cx:pt idx="24791">-0.10000000000000001</cx:pt>
          <cx:pt idx="24792">-0.10000000000000001</cx:pt>
          <cx:pt idx="24793">-0.10000000000000001</cx:pt>
          <cx:pt idx="24794">-0.10000000000000001</cx:pt>
          <cx:pt idx="24795">-0.10000000000000001</cx:pt>
          <cx:pt idx="24796">-0.10000000000000001</cx:pt>
          <cx:pt idx="24797">-0.10000000000000001</cx:pt>
          <cx:pt idx="24798">-0.10000000000000001</cx:pt>
          <cx:pt idx="24799">-0.10000000000000001</cx:pt>
          <cx:pt idx="24800">-0.10000000000000001</cx:pt>
          <cx:pt idx="24801">-0.10000000000000001</cx:pt>
          <cx:pt idx="24802">-0.10000000000000001</cx:pt>
          <cx:pt idx="24803">-0.10000000000000001</cx:pt>
          <cx:pt idx="24804">-0.10000000000000001</cx:pt>
          <cx:pt idx="24805">-0.10000000000000001</cx:pt>
          <cx:pt idx="24806">-0.10000000000000001</cx:pt>
          <cx:pt idx="24807">-0.10000000000000001</cx:pt>
          <cx:pt idx="24808">-0.10000000000000001</cx:pt>
          <cx:pt idx="24809">-0.10000000000000001</cx:pt>
          <cx:pt idx="24810">-0.10000000000000001</cx:pt>
          <cx:pt idx="24811">-0.10000000000000001</cx:pt>
          <cx:pt idx="24812">-0.10000000000000001</cx:pt>
          <cx:pt idx="24813">-0.10000000000000001</cx:pt>
          <cx:pt idx="24814">-0.10000000000000001</cx:pt>
          <cx:pt idx="24815">-0.10000000000000001</cx:pt>
          <cx:pt idx="24816">-0.10000000000000001</cx:pt>
          <cx:pt idx="24817">-0.10000000000000001</cx:pt>
          <cx:pt idx="24818">-0.10000000000000001</cx:pt>
          <cx:pt idx="24819">-0.10000000000000001</cx:pt>
          <cx:pt idx="24820">-0.10000000000000001</cx:pt>
          <cx:pt idx="24821">-0.10000000000000001</cx:pt>
          <cx:pt idx="24822">-0.10000000000000001</cx:pt>
          <cx:pt idx="24823">-0.10000000000000001</cx:pt>
          <cx:pt idx="24824">-0.10000000000000001</cx:pt>
          <cx:pt idx="24825">-0.10000000000000001</cx:pt>
          <cx:pt idx="24826">-0.10000000000000001</cx:pt>
          <cx:pt idx="24827">-0.10000000000000001</cx:pt>
          <cx:pt idx="24828">-0.10000000000000001</cx:pt>
          <cx:pt idx="24829">-0.10000000000000001</cx:pt>
          <cx:pt idx="24830">-0.10000000000000001</cx:pt>
          <cx:pt idx="24831">-0.10000000000000001</cx:pt>
          <cx:pt idx="24832">-0.10000000000000001</cx:pt>
          <cx:pt idx="24833">-0.10000000000000001</cx:pt>
          <cx:pt idx="24834">-0.10000000000000001</cx:pt>
          <cx:pt idx="24835">-0.10000000000000001</cx:pt>
          <cx:pt idx="24836">-0.10000000000000001</cx:pt>
          <cx:pt idx="24837">-0.10000000000000001</cx:pt>
          <cx:pt idx="24838">-0.10000000000000001</cx:pt>
          <cx:pt idx="24839">-0.10000000000000001</cx:pt>
          <cx:pt idx="24840">-0.10000000000000001</cx:pt>
          <cx:pt idx="24841">-0.10000000000000001</cx:pt>
          <cx:pt idx="24842">-0.10000000000000001</cx:pt>
          <cx:pt idx="24843">-0.10000000000000001</cx:pt>
          <cx:pt idx="24844">-0.10000000000000001</cx:pt>
          <cx:pt idx="24845">-0.10000000000000001</cx:pt>
          <cx:pt idx="24846">-0.10000000000000001</cx:pt>
          <cx:pt idx="24847">-0.10000000000000001</cx:pt>
          <cx:pt idx="24848">-0.10000000000000001</cx:pt>
          <cx:pt idx="24849">-0.10000000000000001</cx:pt>
          <cx:pt idx="24850">-0.10000000000000001</cx:pt>
          <cx:pt idx="24851">-0.10000000000000001</cx:pt>
          <cx:pt idx="24852">-0.10000000000000001</cx:pt>
          <cx:pt idx="24853">-0.10000000000000001</cx:pt>
          <cx:pt idx="24854">-0.10000000000000001</cx:pt>
          <cx:pt idx="24855">-0.10000000000000001</cx:pt>
          <cx:pt idx="24856">-0.10000000000000001</cx:pt>
          <cx:pt idx="24857">-0.10000000000000001</cx:pt>
          <cx:pt idx="24858">-0.10000000000000001</cx:pt>
          <cx:pt idx="24859">-0.10000000000000001</cx:pt>
          <cx:pt idx="24860">-0.10000000000000001</cx:pt>
          <cx:pt idx="24861">-0.10000000000000001</cx:pt>
          <cx:pt idx="24862">-0.10000000000000001</cx:pt>
          <cx:pt idx="24863">-0.10000000000000001</cx:pt>
          <cx:pt idx="24864">-0.10000000000000001</cx:pt>
          <cx:pt idx="24865">-0.10000000000000001</cx:pt>
          <cx:pt idx="24866">-0.10000000000000001</cx:pt>
          <cx:pt idx="24867">-0.10000000000000001</cx:pt>
          <cx:pt idx="24868">-0.10000000000000001</cx:pt>
          <cx:pt idx="24869">-0.10000000000000001</cx:pt>
          <cx:pt idx="24870">-0.10000000000000001</cx:pt>
          <cx:pt idx="24871">-0.10000000000000001</cx:pt>
          <cx:pt idx="24872">-0.10000000000000001</cx:pt>
          <cx:pt idx="24873">-0.10000000000000001</cx:pt>
          <cx:pt idx="24874">-0.10000000000000001</cx:pt>
          <cx:pt idx="24875">-0.10000000000000001</cx:pt>
          <cx:pt idx="24876">-0.10000000000000001</cx:pt>
          <cx:pt idx="24877">-0.10000000000000001</cx:pt>
          <cx:pt idx="24878">-0.10000000000000001</cx:pt>
          <cx:pt idx="24879">-0.10000000000000001</cx:pt>
          <cx:pt idx="24880">-0.10000000000000001</cx:pt>
          <cx:pt idx="24881">-0.10000000000000001</cx:pt>
          <cx:pt idx="24882">-0.10000000000000001</cx:pt>
          <cx:pt idx="24883">-0.10000000000000001</cx:pt>
          <cx:pt idx="24884">-0.10000000000000001</cx:pt>
          <cx:pt idx="24885">-0.10000000000000001</cx:pt>
          <cx:pt idx="24886">-0.10000000000000001</cx:pt>
          <cx:pt idx="24887">-0.10000000000000001</cx:pt>
          <cx:pt idx="24888">-0.10000000000000001</cx:pt>
          <cx:pt idx="24889">-0.10000000000000001</cx:pt>
          <cx:pt idx="24890">-0.10000000000000001</cx:pt>
          <cx:pt idx="24891">-0.10000000000000001</cx:pt>
          <cx:pt idx="24892">-0.10000000000000001</cx:pt>
          <cx:pt idx="24893">-0.10000000000000001</cx:pt>
          <cx:pt idx="24894">-0.10000000000000001</cx:pt>
          <cx:pt idx="24895">-0.10000000000000001</cx:pt>
          <cx:pt idx="24896">-0.10000000000000001</cx:pt>
          <cx:pt idx="24897">-0.10000000000000001</cx:pt>
          <cx:pt idx="24898">-0.10000000000000001</cx:pt>
          <cx:pt idx="24899">-0.10000000000000001</cx:pt>
          <cx:pt idx="24900">-0.10000000000000001</cx:pt>
          <cx:pt idx="24901">-0.10000000000000001</cx:pt>
          <cx:pt idx="24902">-0.10000000000000001</cx:pt>
          <cx:pt idx="24903">-0.10000000000000001</cx:pt>
          <cx:pt idx="24904">-0.10000000000000001</cx:pt>
          <cx:pt idx="24905">-0.10000000000000001</cx:pt>
          <cx:pt idx="24906">-0.10000000000000001</cx:pt>
          <cx:pt idx="24907">-0.10000000000000001</cx:pt>
          <cx:pt idx="24908">-0.10000000000000001</cx:pt>
          <cx:pt idx="24909">-0.10000000000000001</cx:pt>
          <cx:pt idx="24910">-0.10000000000000001</cx:pt>
          <cx:pt idx="24911">-0.10000000000000001</cx:pt>
          <cx:pt idx="24912">-0.10000000000000001</cx:pt>
          <cx:pt idx="24913">-0.10000000000000001</cx:pt>
          <cx:pt idx="24914">-0.10000000000000001</cx:pt>
          <cx:pt idx="24915">-0.10000000000000001</cx:pt>
          <cx:pt idx="24916">-0.10000000000000001</cx:pt>
          <cx:pt idx="24917">-0.10000000000000001</cx:pt>
          <cx:pt idx="24918">-0.10000000000000001</cx:pt>
          <cx:pt idx="24919">-0.10000000000000001</cx:pt>
          <cx:pt idx="24920">-0.10000000000000001</cx:pt>
          <cx:pt idx="24921">-0.10000000000000001</cx:pt>
          <cx:pt idx="24922">-0.10000000000000001</cx:pt>
          <cx:pt idx="24923">-0.10000000000000001</cx:pt>
          <cx:pt idx="24924">-0.10000000000000001</cx:pt>
          <cx:pt idx="24925">-0.10000000000000001</cx:pt>
          <cx:pt idx="24926">-0.10000000000000001</cx:pt>
          <cx:pt idx="24927">-0.10000000000000001</cx:pt>
          <cx:pt idx="24928">-0.10000000000000001</cx:pt>
          <cx:pt idx="24929">-0.10000000000000001</cx:pt>
          <cx:pt idx="24930">-0.10000000000000001</cx:pt>
          <cx:pt idx="24931">-0.10000000000000001</cx:pt>
          <cx:pt idx="24932">-0.10000000000000001</cx:pt>
          <cx:pt idx="24933">-0.10000000000000001</cx:pt>
          <cx:pt idx="24934">-0.10000000000000001</cx:pt>
          <cx:pt idx="24935">-0.10000000000000001</cx:pt>
          <cx:pt idx="24936">-0.10000000000000001</cx:pt>
          <cx:pt idx="24937">-0.10000000000000001</cx:pt>
          <cx:pt idx="24938">-0.10000000000000001</cx:pt>
          <cx:pt idx="24939">-0.10000000000000001</cx:pt>
          <cx:pt idx="24940">-0.10000000000000001</cx:pt>
          <cx:pt idx="24941">-0.10000000000000001</cx:pt>
          <cx:pt idx="24942">-0.10000000000000001</cx:pt>
          <cx:pt idx="24943">-0.10000000000000001</cx:pt>
          <cx:pt idx="24944">-0.10000000000000001</cx:pt>
          <cx:pt idx="24945">-0.10000000000000001</cx:pt>
          <cx:pt idx="24946">-0.10000000000000001</cx:pt>
          <cx:pt idx="24947">-0.10000000000000001</cx:pt>
          <cx:pt idx="24948">-0.10000000000000001</cx:pt>
          <cx:pt idx="24949">-0.10000000000000001</cx:pt>
          <cx:pt idx="24950">-0.10000000000000001</cx:pt>
          <cx:pt idx="24951">-0.10000000000000001</cx:pt>
          <cx:pt idx="24952">-0.10000000000000001</cx:pt>
          <cx:pt idx="24953">-0.10000000000000001</cx:pt>
          <cx:pt idx="24954">-0.10000000000000001</cx:pt>
          <cx:pt idx="24955">-0.10000000000000001</cx:pt>
          <cx:pt idx="24956">-0.10000000000000001</cx:pt>
          <cx:pt idx="24957">-0.10000000000000001</cx:pt>
          <cx:pt idx="24958">-0.10000000000000001</cx:pt>
          <cx:pt idx="24959">-0.10000000000000001</cx:pt>
          <cx:pt idx="24960">-0.10000000000000001</cx:pt>
          <cx:pt idx="24961">-0.10000000000000001</cx:pt>
          <cx:pt idx="24962">-0.10000000000000001</cx:pt>
          <cx:pt idx="24963">-0.10000000000000001</cx:pt>
          <cx:pt idx="24964">-0.10000000000000001</cx:pt>
          <cx:pt idx="24965">-0.10000000000000001</cx:pt>
          <cx:pt idx="24966">-0.10000000000000001</cx:pt>
          <cx:pt idx="24967">-0.10000000000000001</cx:pt>
          <cx:pt idx="24968">-0.10000000000000001</cx:pt>
          <cx:pt idx="24969">-0.10000000000000001</cx:pt>
          <cx:pt idx="24970">-0.10000000000000001</cx:pt>
          <cx:pt idx="24971">-0.10000000000000001</cx:pt>
          <cx:pt idx="24972">-0.10000000000000001</cx:pt>
          <cx:pt idx="24973">-0.10000000000000001</cx:pt>
          <cx:pt idx="24974">-0.10000000000000001</cx:pt>
          <cx:pt idx="24975">-0.10000000000000001</cx:pt>
          <cx:pt idx="24976">-0.10000000000000001</cx:pt>
          <cx:pt idx="24977">-0.10000000000000001</cx:pt>
          <cx:pt idx="24978">-0.10000000000000001</cx:pt>
          <cx:pt idx="24979">-0.10000000000000001</cx:pt>
          <cx:pt idx="24980">-0.10000000000000001</cx:pt>
          <cx:pt idx="24981">-0.10000000000000001</cx:pt>
          <cx:pt idx="24982">-0.10000000000000001</cx:pt>
          <cx:pt idx="24983">-0.10000000000000001</cx:pt>
          <cx:pt idx="24984">-0.10000000000000001</cx:pt>
          <cx:pt idx="24985">-0.10000000000000001</cx:pt>
          <cx:pt idx="24986">-0.10000000000000001</cx:pt>
          <cx:pt idx="24987">-0.10000000000000001</cx:pt>
          <cx:pt idx="24988">-0.10000000000000001</cx:pt>
          <cx:pt idx="24989">-0.10000000000000001</cx:pt>
          <cx:pt idx="24990">-0.10000000000000001</cx:pt>
          <cx:pt idx="24991">-0.10000000000000001</cx:pt>
          <cx:pt idx="24992">-0.10000000000000001</cx:pt>
          <cx:pt idx="24993">-0.10000000000000001</cx:pt>
          <cx:pt idx="24994">-0.10000000000000001</cx:pt>
          <cx:pt idx="24995">-0.10000000000000001</cx:pt>
          <cx:pt idx="24996">-0.10000000000000001</cx:pt>
          <cx:pt idx="24997">-0.10000000000000001</cx:pt>
          <cx:pt idx="24998">-0.10000000000000001</cx:pt>
          <cx:pt idx="24999">-0.10000000000000001</cx:pt>
          <cx:pt idx="25000">-0.10000000000000001</cx:pt>
          <cx:pt idx="25001">-0.10000000000000001</cx:pt>
          <cx:pt idx="25002">-0.10000000000000001</cx:pt>
          <cx:pt idx="25003">-0.10000000000000001</cx:pt>
          <cx:pt idx="25004">-0.10000000000000001</cx:pt>
          <cx:pt idx="25005">-0.10000000000000001</cx:pt>
          <cx:pt idx="25006">-0.10000000000000001</cx:pt>
          <cx:pt idx="25007">-0.10000000000000001</cx:pt>
          <cx:pt idx="25008">-0.10000000000000001</cx:pt>
          <cx:pt idx="25009">-0.10000000000000001</cx:pt>
          <cx:pt idx="25010">-0.10000000000000001</cx:pt>
          <cx:pt idx="25011">-0.10000000000000001</cx:pt>
          <cx:pt idx="25012">-0.10000000000000001</cx:pt>
          <cx:pt idx="25013">-0.10000000000000001</cx:pt>
          <cx:pt idx="25014">-0.10000000000000001</cx:pt>
          <cx:pt idx="25015">-0.10000000000000001</cx:pt>
          <cx:pt idx="25016">-0.10000000000000001</cx:pt>
          <cx:pt idx="25017">-0.10000000000000001</cx:pt>
          <cx:pt idx="25018">-0.10000000000000001</cx:pt>
          <cx:pt idx="25019">-0.10000000000000001</cx:pt>
          <cx:pt idx="25020">-0.10000000000000001</cx:pt>
          <cx:pt idx="25021">-0.10000000000000001</cx:pt>
          <cx:pt idx="25022">-0.10000000000000001</cx:pt>
          <cx:pt idx="25023">-0.10000000000000001</cx:pt>
          <cx:pt idx="25024">-0.10000000000000001</cx:pt>
          <cx:pt idx="25025">-0.10000000000000001</cx:pt>
          <cx:pt idx="25026">-0.10000000000000001</cx:pt>
          <cx:pt idx="25027">-0.10000000000000001</cx:pt>
          <cx:pt idx="25028">-0.10000000000000001</cx:pt>
          <cx:pt idx="25029">-0.10000000000000001</cx:pt>
          <cx:pt idx="25030">-0.10000000000000001</cx:pt>
          <cx:pt idx="25031">-0.10000000000000001</cx:pt>
          <cx:pt idx="25032">-0.10000000000000001</cx:pt>
          <cx:pt idx="25033">-0.10000000000000001</cx:pt>
          <cx:pt idx="25034">-0.10000000000000001</cx:pt>
          <cx:pt idx="25035">-0.10000000000000001</cx:pt>
          <cx:pt idx="25036">-0.10000000000000001</cx:pt>
          <cx:pt idx="25037">-0.10000000000000001</cx:pt>
          <cx:pt idx="25038">-0.10000000000000001</cx:pt>
          <cx:pt idx="25039">-0.10000000000000001</cx:pt>
          <cx:pt idx="25040">-0.10000000000000001</cx:pt>
          <cx:pt idx="25041">-0.10000000000000001</cx:pt>
          <cx:pt idx="25042">-0.10000000000000001</cx:pt>
          <cx:pt idx="25043">-0.10000000000000001</cx:pt>
          <cx:pt idx="25044">-0.10000000000000001</cx:pt>
          <cx:pt idx="25045">-0.10000000000000001</cx:pt>
          <cx:pt idx="25046">-0.10000000000000001</cx:pt>
          <cx:pt idx="25047">-0.10000000000000001</cx:pt>
          <cx:pt idx="25048">-0.10000000000000001</cx:pt>
          <cx:pt idx="25049">-0.10000000000000001</cx:pt>
          <cx:pt idx="25050">-0.10000000000000001</cx:pt>
          <cx:pt idx="25051">-0.10000000000000001</cx:pt>
          <cx:pt idx="25052">-0.10000000000000001</cx:pt>
          <cx:pt idx="25053">-0.10000000000000001</cx:pt>
          <cx:pt idx="25054">-0.10000000000000001</cx:pt>
          <cx:pt idx="25055">-0.10000000000000001</cx:pt>
          <cx:pt idx="25056">-0.10000000000000001</cx:pt>
          <cx:pt idx="25057">-0.10000000000000001</cx:pt>
          <cx:pt idx="25058">-0.10000000000000001</cx:pt>
          <cx:pt idx="25059">-0.10000000000000001</cx:pt>
          <cx:pt idx="25060">-0.10000000000000001</cx:pt>
          <cx:pt idx="25061">-0.10000000000000001</cx:pt>
          <cx:pt idx="25062">-0.10000000000000001</cx:pt>
          <cx:pt idx="25063">-0.10000000000000001</cx:pt>
          <cx:pt idx="25064">-0.10000000000000001</cx:pt>
          <cx:pt idx="25065">-0.10000000000000001</cx:pt>
          <cx:pt idx="25066">-0.10000000000000001</cx:pt>
          <cx:pt idx="25067">-0.10000000000000001</cx:pt>
          <cx:pt idx="25068">-0.10000000000000001</cx:pt>
          <cx:pt idx="25069">-0.10000000000000001</cx:pt>
          <cx:pt idx="25070">-0.10000000000000001</cx:pt>
          <cx:pt idx="25071">-0.10000000000000001</cx:pt>
          <cx:pt idx="25072">-0.10000000000000001</cx:pt>
          <cx:pt idx="25073">-0.10000000000000001</cx:pt>
          <cx:pt idx="25074">-0.10000000000000001</cx:pt>
          <cx:pt idx="25075">-0.10000000000000001</cx:pt>
          <cx:pt idx="25076">-0.10000000000000001</cx:pt>
          <cx:pt idx="25077">-0.10000000000000001</cx:pt>
          <cx:pt idx="25078">-0.10000000000000001</cx:pt>
          <cx:pt idx="25079">-0.10000000000000001</cx:pt>
          <cx:pt idx="25080">-0.10000000000000001</cx:pt>
          <cx:pt idx="25081">-0.10000000000000001</cx:pt>
          <cx:pt idx="25082">-0.10000000000000001</cx:pt>
          <cx:pt idx="25083">-0.10000000000000001</cx:pt>
          <cx:pt idx="25084">-0.10000000000000001</cx:pt>
          <cx:pt idx="25085">-0.10000000000000001</cx:pt>
          <cx:pt idx="25086">-0.10000000000000001</cx:pt>
          <cx:pt idx="25087">-0.10000000000000001</cx:pt>
          <cx:pt idx="25088">-0.10000000000000001</cx:pt>
          <cx:pt idx="25089">-0.10000000000000001</cx:pt>
          <cx:pt idx="25090">-0.10000000000000001</cx:pt>
          <cx:pt idx="25091">-0.10000000000000001</cx:pt>
          <cx:pt idx="25092">-0.10000000000000001</cx:pt>
          <cx:pt idx="25093">-0.10000000000000001</cx:pt>
          <cx:pt idx="25094">-0.10000000000000001</cx:pt>
          <cx:pt idx="25095">-0.10000000000000001</cx:pt>
          <cx:pt idx="25096">-0.10000000000000001</cx:pt>
          <cx:pt idx="25097">-0.10000000000000001</cx:pt>
          <cx:pt idx="25098">-0.10000000000000001</cx:pt>
          <cx:pt idx="25099">-0.10000000000000001</cx:pt>
          <cx:pt idx="25100">-0.10000000000000001</cx:pt>
          <cx:pt idx="25101">-0.10000000000000001</cx:pt>
          <cx:pt idx="25102">-0.10000000000000001</cx:pt>
          <cx:pt idx="25103">-0.10000000000000001</cx:pt>
          <cx:pt idx="25104">-0.10000000000000001</cx:pt>
          <cx:pt idx="25105">-0.10000000000000001</cx:pt>
          <cx:pt idx="25106">-0.10000000000000001</cx:pt>
          <cx:pt idx="25107">-0.10000000000000001</cx:pt>
          <cx:pt idx="25108">-0.10000000000000001</cx:pt>
          <cx:pt idx="25109">-0.10000000000000001</cx:pt>
          <cx:pt idx="25110">-0.10000000000000001</cx:pt>
          <cx:pt idx="25111">-0.10000000000000001</cx:pt>
          <cx:pt idx="25112">-0.10000000000000001</cx:pt>
          <cx:pt idx="25113">-0.10000000000000001</cx:pt>
          <cx:pt idx="25114">-0.10000000000000001</cx:pt>
          <cx:pt idx="25115">-0.10000000000000001</cx:pt>
          <cx:pt idx="25116">-0.10000000000000001</cx:pt>
          <cx:pt idx="25117">-0.10000000000000001</cx:pt>
          <cx:pt idx="25118">-0.10000000000000001</cx:pt>
          <cx:pt idx="25119">-0.10000000000000001</cx:pt>
          <cx:pt idx="25120">-0.10000000000000001</cx:pt>
          <cx:pt idx="25121">-0.10000000000000001</cx:pt>
          <cx:pt idx="25122">-0.10000000000000001</cx:pt>
          <cx:pt idx="25123">-0.10000000000000001</cx:pt>
          <cx:pt idx="25124">-0.10000000000000001</cx:pt>
          <cx:pt idx="25125">-0.10000000000000001</cx:pt>
          <cx:pt idx="25126">-0.10000000000000001</cx:pt>
          <cx:pt idx="25127">-0.10000000000000001</cx:pt>
          <cx:pt idx="25128">-0.10000000000000001</cx:pt>
          <cx:pt idx="25129">-0.10000000000000001</cx:pt>
          <cx:pt idx="25130">-0.10000000000000001</cx:pt>
          <cx:pt idx="25131">-0.10000000000000001</cx:pt>
          <cx:pt idx="25132">-0.10000000000000001</cx:pt>
          <cx:pt idx="25133">-0.10000000000000001</cx:pt>
          <cx:pt idx="25134">-0.10000000000000001</cx:pt>
          <cx:pt idx="25135">-0.10000000000000001</cx:pt>
          <cx:pt idx="25136">-0.10000000000000001</cx:pt>
          <cx:pt idx="25137">-0.10000000000000001</cx:pt>
          <cx:pt idx="25138">-0.10000000000000001</cx:pt>
          <cx:pt idx="25139">-0.10000000000000001</cx:pt>
          <cx:pt idx="25140">-0.10000000000000001</cx:pt>
          <cx:pt idx="25141">-0.10000000000000001</cx:pt>
          <cx:pt idx="25142">-0.10000000000000001</cx:pt>
          <cx:pt idx="25143">-0.10000000000000001</cx:pt>
          <cx:pt idx="25144">-0.10000000000000001</cx:pt>
          <cx:pt idx="25145">-0.10000000000000001</cx:pt>
          <cx:pt idx="25146">-0.10000000000000001</cx:pt>
          <cx:pt idx="25147">-0.10000000000000001</cx:pt>
          <cx:pt idx="25148">-0.10000000000000001</cx:pt>
          <cx:pt idx="25149">-0.10000000000000001</cx:pt>
          <cx:pt idx="25150">-0.10000000000000001</cx:pt>
          <cx:pt idx="25151">-0.10000000000000001</cx:pt>
          <cx:pt idx="25152">-0.10000000000000001</cx:pt>
          <cx:pt idx="25153">-0.10000000000000001</cx:pt>
          <cx:pt idx="25154">-0.10000000000000001</cx:pt>
          <cx:pt idx="25155">-0.10000000000000001</cx:pt>
          <cx:pt idx="25156">-0.10000000000000001</cx:pt>
          <cx:pt idx="25157">-0.10000000000000001</cx:pt>
          <cx:pt idx="25158">-0.10000000000000001</cx:pt>
          <cx:pt idx="25159">-0.10000000000000001</cx:pt>
          <cx:pt idx="25160">-0.10000000000000001</cx:pt>
          <cx:pt idx="25161">-0.10000000000000001</cx:pt>
          <cx:pt idx="25162">-0.10000000000000001</cx:pt>
          <cx:pt idx="25163">-0.10000000000000001</cx:pt>
          <cx:pt idx="25164">-0.10000000000000001</cx:pt>
          <cx:pt idx="25165">-0.10000000000000001</cx:pt>
          <cx:pt idx="25166">-0.10000000000000001</cx:pt>
          <cx:pt idx="25167">-0.10000000000000001</cx:pt>
          <cx:pt idx="25168">-0.10000000000000001</cx:pt>
          <cx:pt idx="25169">-0.10000000000000001</cx:pt>
          <cx:pt idx="25170">-0.10000000000000001</cx:pt>
          <cx:pt idx="25171">-0.10000000000000001</cx:pt>
          <cx:pt idx="25172">-0.10000000000000001</cx:pt>
          <cx:pt idx="25173">-0.10000000000000001</cx:pt>
          <cx:pt idx="25174">-0.10000000000000001</cx:pt>
          <cx:pt idx="25175">-0.10000000000000001</cx:pt>
          <cx:pt idx="25176">-0.10000000000000001</cx:pt>
          <cx:pt idx="25177">-0.10000000000000001</cx:pt>
          <cx:pt idx="25178">-0.10000000000000001</cx:pt>
          <cx:pt idx="25179">-0.10000000000000001</cx:pt>
          <cx:pt idx="25180">-0.10000000000000001</cx:pt>
          <cx:pt idx="25181">-0.10000000000000001</cx:pt>
          <cx:pt idx="25182">-0.10000000000000001</cx:pt>
          <cx:pt idx="25183">-0.10000000000000001</cx:pt>
          <cx:pt idx="25184">-0.10000000000000001</cx:pt>
          <cx:pt idx="25185">-0.10000000000000001</cx:pt>
          <cx:pt idx="25186">-0.10000000000000001</cx:pt>
          <cx:pt idx="25187">-0.10000000000000001</cx:pt>
          <cx:pt idx="25188">-0.10000000000000001</cx:pt>
          <cx:pt idx="25189">-0.10000000000000001</cx:pt>
          <cx:pt idx="25190">-0.10000000000000001</cx:pt>
          <cx:pt idx="25191">-0.10000000000000001</cx:pt>
          <cx:pt idx="25192">-0.10000000000000001</cx:pt>
          <cx:pt idx="25193">-0.10000000000000001</cx:pt>
          <cx:pt idx="25194">-0.10000000000000001</cx:pt>
          <cx:pt idx="25195">-0.10000000000000001</cx:pt>
          <cx:pt idx="25196">-0.10000000000000001</cx:pt>
          <cx:pt idx="25197">-0.10000000000000001</cx:pt>
          <cx:pt idx="25198">-0.10000000000000001</cx:pt>
          <cx:pt idx="25199">-0.10000000000000001</cx:pt>
          <cx:pt idx="25200">-0.10000000000000001</cx:pt>
          <cx:pt idx="25201">-0.10000000000000001</cx:pt>
          <cx:pt idx="25202">-0.10000000000000001</cx:pt>
          <cx:pt idx="25203">-0.10000000000000001</cx:pt>
          <cx:pt idx="25204">-0.10000000000000001</cx:pt>
          <cx:pt idx="25205">-0.10000000000000001</cx:pt>
          <cx:pt idx="25206">-0.10000000000000001</cx:pt>
          <cx:pt idx="25207">-0.10000000000000001</cx:pt>
          <cx:pt idx="25208">-0.10000000000000001</cx:pt>
          <cx:pt idx="25209">-0.10000000000000001</cx:pt>
          <cx:pt idx="25210">-0.10000000000000001</cx:pt>
          <cx:pt idx="25211">-0.10000000000000001</cx:pt>
          <cx:pt idx="25212">-0.10000000000000001</cx:pt>
          <cx:pt idx="25213">-0.10000000000000001</cx:pt>
          <cx:pt idx="25214">-0.10000000000000001</cx:pt>
          <cx:pt idx="25215">-0.10000000000000001</cx:pt>
          <cx:pt idx="25216">-0.10000000000000001</cx:pt>
          <cx:pt idx="25217">-0.10000000000000001</cx:pt>
          <cx:pt idx="25218">-0.10000000000000001</cx:pt>
          <cx:pt idx="25219">-0.10000000000000001</cx:pt>
          <cx:pt idx="25220">-0.10000000000000001</cx:pt>
          <cx:pt idx="25221">-0.10000000000000001</cx:pt>
          <cx:pt idx="25222">-0.10000000000000001</cx:pt>
          <cx:pt idx="25223">-0.10000000000000001</cx:pt>
          <cx:pt idx="25224">-0.10000000000000001</cx:pt>
          <cx:pt idx="25225">-0.10000000000000001</cx:pt>
          <cx:pt idx="25226">-0.10000000000000001</cx:pt>
          <cx:pt idx="25227">-0.10000000000000001</cx:pt>
          <cx:pt idx="25228">-0.10000000000000001</cx:pt>
          <cx:pt idx="25229">-0.10000000000000001</cx:pt>
          <cx:pt idx="25230">-0.10000000000000001</cx:pt>
          <cx:pt idx="25231">-0.10000000000000001</cx:pt>
          <cx:pt idx="25232">-0.10000000000000001</cx:pt>
          <cx:pt idx="25233">-0.10000000000000001</cx:pt>
          <cx:pt idx="25234">-0.10000000000000001</cx:pt>
          <cx:pt idx="25235">-0.10000000000000001</cx:pt>
          <cx:pt idx="25236">-0.10000000000000001</cx:pt>
          <cx:pt idx="25237">-0.10000000000000001</cx:pt>
          <cx:pt idx="25238">-0.10000000000000001</cx:pt>
          <cx:pt idx="25239">-0.10000000000000001</cx:pt>
          <cx:pt idx="25240">-0.10000000000000001</cx:pt>
          <cx:pt idx="25241">-0.10000000000000001</cx:pt>
          <cx:pt idx="25242">-0.10000000000000001</cx:pt>
          <cx:pt idx="25243">-0.10000000000000001</cx:pt>
          <cx:pt idx="25244">-0.10000000000000001</cx:pt>
          <cx:pt idx="25245">-0.10000000000000001</cx:pt>
          <cx:pt idx="25246">-0.10000000000000001</cx:pt>
          <cx:pt idx="25247">-0.10000000000000001</cx:pt>
          <cx:pt idx="25248">-0.10000000000000001</cx:pt>
          <cx:pt idx="25249">-0.10000000000000001</cx:pt>
          <cx:pt idx="25250">-0.10000000000000001</cx:pt>
          <cx:pt idx="25251">-0.10000000000000001</cx:pt>
          <cx:pt idx="25252">-0.10000000000000001</cx:pt>
          <cx:pt idx="25253">-0.10000000000000001</cx:pt>
          <cx:pt idx="25254">-0.10000000000000001</cx:pt>
          <cx:pt idx="25255">-0.10000000000000001</cx:pt>
          <cx:pt idx="25256">-0.10000000000000001</cx:pt>
          <cx:pt idx="25257">-0.10000000000000001</cx:pt>
          <cx:pt idx="25258">-0.10000000000000001</cx:pt>
          <cx:pt idx="25259">-0.10000000000000001</cx:pt>
          <cx:pt idx="25260">-0.10000000000000001</cx:pt>
          <cx:pt idx="25261">-0.10000000000000001</cx:pt>
          <cx:pt idx="25262">-0.10000000000000001</cx:pt>
          <cx:pt idx="25263">-0.10000000000000001</cx:pt>
          <cx:pt idx="25264">-0.10000000000000001</cx:pt>
          <cx:pt idx="25265">-0.10000000000000001</cx:pt>
          <cx:pt idx="25266">-0.10000000000000001</cx:pt>
          <cx:pt idx="25267">-0.10000000000000001</cx:pt>
          <cx:pt idx="25268">-0.10000000000000001</cx:pt>
          <cx:pt idx="25269">-0.10000000000000001</cx:pt>
          <cx:pt idx="25270">-0.10000000000000001</cx:pt>
          <cx:pt idx="25271">-0.10000000000000001</cx:pt>
          <cx:pt idx="25272">-0.10000000000000001</cx:pt>
          <cx:pt idx="25273">-0.10000000000000001</cx:pt>
          <cx:pt idx="25274">-0.10000000000000001</cx:pt>
          <cx:pt idx="25275">-0.10000000000000001</cx:pt>
          <cx:pt idx="25276">-0.10000000000000001</cx:pt>
          <cx:pt idx="25277">-0.10000000000000001</cx:pt>
          <cx:pt idx="25278">-0.10000000000000001</cx:pt>
          <cx:pt idx="25279">-0.10000000000000001</cx:pt>
          <cx:pt idx="25280">-0.10000000000000001</cx:pt>
          <cx:pt idx="25281">-0.10000000000000001</cx:pt>
          <cx:pt idx="25282">-0.10000000000000001</cx:pt>
          <cx:pt idx="25283">-0.10000000000000001</cx:pt>
          <cx:pt idx="25284">-0.10000000000000001</cx:pt>
          <cx:pt idx="25285">-0.10000000000000001</cx:pt>
          <cx:pt idx="25286">-0.10000000000000001</cx:pt>
          <cx:pt idx="25287">-0.10000000000000001</cx:pt>
          <cx:pt idx="25288">-0.10000000000000001</cx:pt>
          <cx:pt idx="25289">-0.10000000000000001</cx:pt>
          <cx:pt idx="25290">-0.10000000000000001</cx:pt>
          <cx:pt idx="25291">-0.10000000000000001</cx:pt>
          <cx:pt idx="25292">-0.10000000000000001</cx:pt>
          <cx:pt idx="25293">-0.10000000000000001</cx:pt>
          <cx:pt idx="25294">-0.10000000000000001</cx:pt>
          <cx:pt idx="25295">-0.10000000000000001</cx:pt>
          <cx:pt idx="25296">-0.10000000000000001</cx:pt>
          <cx:pt idx="25297">-0.10000000000000001</cx:pt>
          <cx:pt idx="25298">-0.10000000000000001</cx:pt>
          <cx:pt idx="25299">-0.10000000000000001</cx:pt>
          <cx:pt idx="25300">-0.10000000000000001</cx:pt>
          <cx:pt idx="25301">-0.10000000000000001</cx:pt>
          <cx:pt idx="25302">-0.10000000000000001</cx:pt>
          <cx:pt idx="25303">-0.10000000000000001</cx:pt>
          <cx:pt idx="25304">-0.10000000000000001</cx:pt>
          <cx:pt idx="25305">-0.10000000000000001</cx:pt>
          <cx:pt idx="25306">-0.10000000000000001</cx:pt>
          <cx:pt idx="25307">-0.10000000000000001</cx:pt>
          <cx:pt idx="25308">-0.10000000000000001</cx:pt>
          <cx:pt idx="25309">-0.10000000000000001</cx:pt>
          <cx:pt idx="25310">-0.10000000000000001</cx:pt>
          <cx:pt idx="25311">-0.10000000000000001</cx:pt>
          <cx:pt idx="25312">-0.10000000000000001</cx:pt>
          <cx:pt idx="25313">-0.10000000000000001</cx:pt>
          <cx:pt idx="25314">-0.10000000000000001</cx:pt>
          <cx:pt idx="25315">-0.10000000000000001</cx:pt>
          <cx:pt idx="25316">-0.10000000000000001</cx:pt>
          <cx:pt idx="25317">-0.10000000000000001</cx:pt>
          <cx:pt idx="25318">-0.10000000000000001</cx:pt>
          <cx:pt idx="25319">-0.10000000000000001</cx:pt>
          <cx:pt idx="25320">-0.10000000000000001</cx:pt>
          <cx:pt idx="25321">-0.10000000000000001</cx:pt>
          <cx:pt idx="25322">-0.10000000000000001</cx:pt>
          <cx:pt idx="25323">-0.10000000000000001</cx:pt>
          <cx:pt idx="25324">-0.10000000000000001</cx:pt>
          <cx:pt idx="25325">-0.10000000000000001</cx:pt>
          <cx:pt idx="25326">-0.10000000000000001</cx:pt>
          <cx:pt idx="25327">-0.10000000000000001</cx:pt>
          <cx:pt idx="25328">-0.10000000000000001</cx:pt>
          <cx:pt idx="25329">-0.10000000000000001</cx:pt>
          <cx:pt idx="25330">-0.10000000000000001</cx:pt>
          <cx:pt idx="25331">-0.10000000000000001</cx:pt>
          <cx:pt idx="25332">-0.10000000000000001</cx:pt>
          <cx:pt idx="25333">-0.10000000000000001</cx:pt>
          <cx:pt idx="25334">-0.10000000000000001</cx:pt>
          <cx:pt idx="25335">-0.10000000000000001</cx:pt>
          <cx:pt idx="25336">-0.10000000000000001</cx:pt>
          <cx:pt idx="25337">-0.10000000000000001</cx:pt>
          <cx:pt idx="25338">-0.10000000000000001</cx:pt>
          <cx:pt idx="25339">-0.10000000000000001</cx:pt>
          <cx:pt idx="25340">-0.10000000000000001</cx:pt>
          <cx:pt idx="25341">-0.10000000000000001</cx:pt>
          <cx:pt idx="25342">-0.10000000000000001</cx:pt>
          <cx:pt idx="25343">-0.10000000000000001</cx:pt>
          <cx:pt idx="25344">-0.10000000000000001</cx:pt>
          <cx:pt idx="25345">-0.10000000000000001</cx:pt>
          <cx:pt idx="25346">-0.10000000000000001</cx:pt>
          <cx:pt idx="25347">-0.10000000000000001</cx:pt>
          <cx:pt idx="25348">-0.10000000000000001</cx:pt>
          <cx:pt idx="25349">-0.10000000000000001</cx:pt>
          <cx:pt idx="25350">-0.10000000000000001</cx:pt>
          <cx:pt idx="25351">-0.10000000000000001</cx:pt>
          <cx:pt idx="25352">-0.10000000000000001</cx:pt>
          <cx:pt idx="25353">-0.10000000000000001</cx:pt>
          <cx:pt idx="25354">-0.10000000000000001</cx:pt>
          <cx:pt idx="25355">-0.10000000000000001</cx:pt>
          <cx:pt idx="25356">-0.10000000000000001</cx:pt>
          <cx:pt idx="25357">-0.10000000000000001</cx:pt>
          <cx:pt idx="25358">-0.10000000000000001</cx:pt>
          <cx:pt idx="25359">-0.10000000000000001</cx:pt>
          <cx:pt idx="25360">-0.10000000000000001</cx:pt>
          <cx:pt idx="25361">-0.10000000000000001</cx:pt>
          <cx:pt idx="25362">-0.10000000000000001</cx:pt>
          <cx:pt idx="25363">-0.10000000000000001</cx:pt>
          <cx:pt idx="25364">-0.10000000000000001</cx:pt>
          <cx:pt idx="25365">-0.10000000000000001</cx:pt>
          <cx:pt idx="25366">-0.10000000000000001</cx:pt>
          <cx:pt idx="25367">-0.10000000000000001</cx:pt>
          <cx:pt idx="25368">-0.10000000000000001</cx:pt>
          <cx:pt idx="25369">-0.10000000000000001</cx:pt>
          <cx:pt idx="25370">-0.10000000000000001</cx:pt>
          <cx:pt idx="25371">-0.10000000000000001</cx:pt>
          <cx:pt idx="25372">-0.10000000000000001</cx:pt>
          <cx:pt idx="25373">-0.10000000000000001</cx:pt>
          <cx:pt idx="25374">-0.10000000000000001</cx:pt>
          <cx:pt idx="25375">-0.10000000000000001</cx:pt>
          <cx:pt idx="25376">-0.10000000000000001</cx:pt>
          <cx:pt idx="25377">-0.10000000000000001</cx:pt>
          <cx:pt idx="25378">-0.10000000000000001</cx:pt>
          <cx:pt idx="25379">-0.10000000000000001</cx:pt>
          <cx:pt idx="25380">-0.10000000000000001</cx:pt>
          <cx:pt idx="25381">-0.10000000000000001</cx:pt>
          <cx:pt idx="25382">-0.10000000000000001</cx:pt>
          <cx:pt idx="25383">-0.10000000000000001</cx:pt>
          <cx:pt idx="25384">-0.10000000000000001</cx:pt>
          <cx:pt idx="25385">-0.10000000000000001</cx:pt>
          <cx:pt idx="25386">-0.10000000000000001</cx:pt>
          <cx:pt idx="25387">-0.10000000000000001</cx:pt>
          <cx:pt idx="25388">-0.10000000000000001</cx:pt>
          <cx:pt idx="25389">-0.10000000000000001</cx:pt>
          <cx:pt idx="25390">-0.10000000000000001</cx:pt>
          <cx:pt idx="25391">-0.10000000000000001</cx:pt>
          <cx:pt idx="25392">-0.10000000000000001</cx:pt>
          <cx:pt idx="25393">-0.10000000000000001</cx:pt>
          <cx:pt idx="25394">-0.10000000000000001</cx:pt>
          <cx:pt idx="25395">-0.10000000000000001</cx:pt>
          <cx:pt idx="25396">-0.10000000000000001</cx:pt>
          <cx:pt idx="25397">-0.10000000000000001</cx:pt>
          <cx:pt idx="25398">-0.10000000000000001</cx:pt>
          <cx:pt idx="25399">-0.10000000000000001</cx:pt>
          <cx:pt idx="25400">-0.10000000000000001</cx:pt>
          <cx:pt idx="25401">-0.10000000000000001</cx:pt>
          <cx:pt idx="25402">-0.10000000000000001</cx:pt>
          <cx:pt idx="25403">-0.10000000000000001</cx:pt>
          <cx:pt idx="25404">-0.10000000000000001</cx:pt>
          <cx:pt idx="25405">-0.10000000000000001</cx:pt>
          <cx:pt idx="25406">-0.10000000000000001</cx:pt>
          <cx:pt idx="25407">-0.10000000000000001</cx:pt>
          <cx:pt idx="25408">-0.10000000000000001</cx:pt>
          <cx:pt idx="25409">-0.10000000000000001</cx:pt>
          <cx:pt idx="25410">-0.10000000000000001</cx:pt>
          <cx:pt idx="25411">-0.10000000000000001</cx:pt>
          <cx:pt idx="25412">-0.10000000000000001</cx:pt>
          <cx:pt idx="25413">-0.10000000000000001</cx:pt>
          <cx:pt idx="25414">-0.10000000000000001</cx:pt>
          <cx:pt idx="25415">-0.10000000000000001</cx:pt>
          <cx:pt idx="25416">-0.10000000000000001</cx:pt>
          <cx:pt idx="25417">-0.10000000000000001</cx:pt>
          <cx:pt idx="25418">-0.10000000000000001</cx:pt>
          <cx:pt idx="25419">-0.10000000000000001</cx:pt>
          <cx:pt idx="25420">-0.10000000000000001</cx:pt>
          <cx:pt idx="25421">-0.10000000000000001</cx:pt>
          <cx:pt idx="25422">-0.10000000000000001</cx:pt>
          <cx:pt idx="25423">-0.10000000000000001</cx:pt>
          <cx:pt idx="25424">-0.10000000000000001</cx:pt>
          <cx:pt idx="25425">-0.10000000000000001</cx:pt>
          <cx:pt idx="25426">-0.10000000000000001</cx:pt>
          <cx:pt idx="25427">-0.10000000000000001</cx:pt>
          <cx:pt idx="25428">-0.10000000000000001</cx:pt>
          <cx:pt idx="25429">-0.10000000000000001</cx:pt>
          <cx:pt idx="25430">-0.10000000000000001</cx:pt>
          <cx:pt idx="25431">-0.10000000000000001</cx:pt>
          <cx:pt idx="25432">-0.10000000000000001</cx:pt>
          <cx:pt idx="25433">-0.10000000000000001</cx:pt>
          <cx:pt idx="25434">-0.10000000000000001</cx:pt>
          <cx:pt idx="25435">-0.10000000000000001</cx:pt>
          <cx:pt idx="25436">-0.10000000000000001</cx:pt>
          <cx:pt idx="25437">-0.10000000000000001</cx:pt>
          <cx:pt idx="25438">-0.10000000000000001</cx:pt>
          <cx:pt idx="25439">-0.10000000000000001</cx:pt>
          <cx:pt idx="25440">-0.10000000000000001</cx:pt>
          <cx:pt idx="25441">-0.10000000000000001</cx:pt>
          <cx:pt idx="25442">-0.10000000000000001</cx:pt>
          <cx:pt idx="25443">-0.10000000000000001</cx:pt>
          <cx:pt idx="25444">-0.10000000000000001</cx:pt>
          <cx:pt idx="25445">-0.10000000000000001</cx:pt>
          <cx:pt idx="25446">-0.10000000000000001</cx:pt>
          <cx:pt idx="25447">-0.10000000000000001</cx:pt>
          <cx:pt idx="25448">-0.10000000000000001</cx:pt>
          <cx:pt idx="25449">-0.10000000000000001</cx:pt>
          <cx:pt idx="25450">-0.10000000000000001</cx:pt>
          <cx:pt idx="25451">-0.10000000000000001</cx:pt>
          <cx:pt idx="25452">-0.10000000000000001</cx:pt>
          <cx:pt idx="25453">-0.10000000000000001</cx:pt>
          <cx:pt idx="25454">-0.10000000000000001</cx:pt>
          <cx:pt idx="25455">-0.10000000000000001</cx:pt>
          <cx:pt idx="25456">-0.10000000000000001</cx:pt>
          <cx:pt idx="25457">-0.10000000000000001</cx:pt>
          <cx:pt idx="25458">-0.10000000000000001</cx:pt>
          <cx:pt idx="25459">-0.10000000000000001</cx:pt>
          <cx:pt idx="25460">-0.10000000000000001</cx:pt>
          <cx:pt idx="25461">-0.10000000000000001</cx:pt>
          <cx:pt idx="25462">-0.10000000000000001</cx:pt>
          <cx:pt idx="25463">-0.10000000000000001</cx:pt>
          <cx:pt idx="25464">-0.10000000000000001</cx:pt>
          <cx:pt idx="25465">-0.10000000000000001</cx:pt>
          <cx:pt idx="25466">-0.10000000000000001</cx:pt>
          <cx:pt idx="25467">-0.10000000000000001</cx:pt>
          <cx:pt idx="25468">-0.10000000000000001</cx:pt>
          <cx:pt idx="25469">-0.10000000000000001</cx:pt>
          <cx:pt idx="25470">-0.10000000000000001</cx:pt>
          <cx:pt idx="25471">-0.10000000000000001</cx:pt>
          <cx:pt idx="25472">-0.10000000000000001</cx:pt>
          <cx:pt idx="25473">-0.10000000000000001</cx:pt>
          <cx:pt idx="25474">-0.10000000000000001</cx:pt>
          <cx:pt idx="25475">-0.10000000000000001</cx:pt>
          <cx:pt idx="25476">-0.10000000000000001</cx:pt>
          <cx:pt idx="25477">-0.10000000000000001</cx:pt>
          <cx:pt idx="25478">-0.10000000000000001</cx:pt>
          <cx:pt idx="25479">-0.10000000000000001</cx:pt>
          <cx:pt idx="25480">-0.10000000000000001</cx:pt>
          <cx:pt idx="25481">-0.10000000000000001</cx:pt>
          <cx:pt idx="25482">-0.10000000000000001</cx:pt>
          <cx:pt idx="25483">-0.10000000000000001</cx:pt>
          <cx:pt idx="25484">-0.10000000000000001</cx:pt>
          <cx:pt idx="25485">-0.10000000000000001</cx:pt>
          <cx:pt idx="25486">-0.10000000000000001</cx:pt>
          <cx:pt idx="25487">-0.10000000000000001</cx:pt>
          <cx:pt idx="25488">-0.10000000000000001</cx:pt>
          <cx:pt idx="25489">-0.10000000000000001</cx:pt>
          <cx:pt idx="25490">-0.10000000000000001</cx:pt>
          <cx:pt idx="25491">-0.10000000000000001</cx:pt>
          <cx:pt idx="25492">-0.10000000000000001</cx:pt>
          <cx:pt idx="25493">-0.10000000000000001</cx:pt>
          <cx:pt idx="25494">-0.10000000000000001</cx:pt>
          <cx:pt idx="25495">-0.10000000000000001</cx:pt>
          <cx:pt idx="25496">-0.10000000000000001</cx:pt>
          <cx:pt idx="25497">-0.10000000000000001</cx:pt>
          <cx:pt idx="25498">-0.10000000000000001</cx:pt>
          <cx:pt idx="25499">-0.10000000000000001</cx:pt>
          <cx:pt idx="25500">-0.10000000000000001</cx:pt>
          <cx:pt idx="25501">-0.10000000000000001</cx:pt>
          <cx:pt idx="25502">-0.10000000000000001</cx:pt>
          <cx:pt idx="25503">-0.10000000000000001</cx:pt>
          <cx:pt idx="25504">-0.10000000000000001</cx:pt>
          <cx:pt idx="25505">-0.10000000000000001</cx:pt>
          <cx:pt idx="25506">-0.10000000000000001</cx:pt>
          <cx:pt idx="25507">-0.10000000000000001</cx:pt>
          <cx:pt idx="25508">-0.10000000000000001</cx:pt>
          <cx:pt idx="25509">-0.10000000000000001</cx:pt>
          <cx:pt idx="25510">-0.10000000000000001</cx:pt>
          <cx:pt idx="25511">-0.10000000000000001</cx:pt>
          <cx:pt idx="25512">-0.10000000000000001</cx:pt>
          <cx:pt idx="25513">-0.10000000000000001</cx:pt>
          <cx:pt idx="25514">-0.10000000000000001</cx:pt>
          <cx:pt idx="25515">-0.10000000000000001</cx:pt>
          <cx:pt idx="25516">-0.10000000000000001</cx:pt>
          <cx:pt idx="25517">-0.10000000000000001</cx:pt>
          <cx:pt idx="25518">-0.10000000000000001</cx:pt>
          <cx:pt idx="25519">-0.10000000000000001</cx:pt>
          <cx:pt idx="25520">-0.10000000000000001</cx:pt>
          <cx:pt idx="25521">-0.10000000000000001</cx:pt>
          <cx:pt idx="25522">-0.10000000000000001</cx:pt>
          <cx:pt idx="25523">-0.10000000000000001</cx:pt>
          <cx:pt idx="25524">-0.10000000000000001</cx:pt>
          <cx:pt idx="25525">-0.10000000000000001</cx:pt>
          <cx:pt idx="25526">-0.10000000000000001</cx:pt>
          <cx:pt idx="25527">-0.10000000000000001</cx:pt>
          <cx:pt idx="25528">-0.10000000000000001</cx:pt>
          <cx:pt idx="25529">-0.10000000000000001</cx:pt>
          <cx:pt idx="25530">-0.10000000000000001</cx:pt>
          <cx:pt idx="25531">-0.10000000000000001</cx:pt>
          <cx:pt idx="25532">-0.10000000000000001</cx:pt>
          <cx:pt idx="25533">-0.10000000000000001</cx:pt>
          <cx:pt idx="25534">-0.10000000000000001</cx:pt>
          <cx:pt idx="25535">-0.10000000000000001</cx:pt>
          <cx:pt idx="25536">-0.10000000000000001</cx:pt>
          <cx:pt idx="25537">-0.10000000000000001</cx:pt>
          <cx:pt idx="25538">-0.10000000000000001</cx:pt>
          <cx:pt idx="25539">-0.10000000000000001</cx:pt>
          <cx:pt idx="25540">-0.10000000000000001</cx:pt>
          <cx:pt idx="25541">-0.10000000000000001</cx:pt>
          <cx:pt idx="25542">-0.10000000000000001</cx:pt>
          <cx:pt idx="25543">-0.10000000000000001</cx:pt>
          <cx:pt idx="25544">-0.10000000000000001</cx:pt>
          <cx:pt idx="25545">-0.10000000000000001</cx:pt>
          <cx:pt idx="25546">-0.10000000000000001</cx:pt>
          <cx:pt idx="25547">-0.10000000000000001</cx:pt>
          <cx:pt idx="25548">-0.10000000000000001</cx:pt>
          <cx:pt idx="25549">-0.10000000000000001</cx:pt>
          <cx:pt idx="25550">-0.10000000000000001</cx:pt>
          <cx:pt idx="25551">-0.10000000000000001</cx:pt>
          <cx:pt idx="25552">-0.10000000000000001</cx:pt>
          <cx:pt idx="25553">-0.10000000000000001</cx:pt>
          <cx:pt idx="25554">-0.10000000000000001</cx:pt>
          <cx:pt idx="25555">-0.10000000000000001</cx:pt>
          <cx:pt idx="25556">-0.10000000000000001</cx:pt>
          <cx:pt idx="25557">-0.10000000000000001</cx:pt>
          <cx:pt idx="25558">-0.10000000000000001</cx:pt>
          <cx:pt idx="25559">-0.10000000000000001</cx:pt>
          <cx:pt idx="25560">-0.10000000000000001</cx:pt>
          <cx:pt idx="25561">-0.10000000000000001</cx:pt>
          <cx:pt idx="25562">-0.10000000000000001</cx:pt>
          <cx:pt idx="25563">-0.10000000000000001</cx:pt>
          <cx:pt idx="25564">-0.10000000000000001</cx:pt>
          <cx:pt idx="25565">-0.10000000000000001</cx:pt>
          <cx:pt idx="25566">-0.10000000000000001</cx:pt>
          <cx:pt idx="25567">-0.10000000000000001</cx:pt>
          <cx:pt idx="25568">-0.10000000000000001</cx:pt>
          <cx:pt idx="25569">-0.10000000000000001</cx:pt>
          <cx:pt idx="25570">-0.10000000000000001</cx:pt>
          <cx:pt idx="25571">-0.10000000000000001</cx:pt>
          <cx:pt idx="25572">-0.10000000000000001</cx:pt>
          <cx:pt idx="25573">-0.10000000000000001</cx:pt>
          <cx:pt idx="25574">-0.10000000000000001</cx:pt>
          <cx:pt idx="25575">-0.10000000000000001</cx:pt>
          <cx:pt idx="25576">-0.10000000000000001</cx:pt>
          <cx:pt idx="25577">-0.10000000000000001</cx:pt>
          <cx:pt idx="25578">-0.10000000000000001</cx:pt>
          <cx:pt idx="25579">-0.10000000000000001</cx:pt>
          <cx:pt idx="25580">-0.10000000000000001</cx:pt>
          <cx:pt idx="25581">-0.10000000000000001</cx:pt>
          <cx:pt idx="25582">-0.10000000000000001</cx:pt>
          <cx:pt idx="25583">-0.10000000000000001</cx:pt>
          <cx:pt idx="25584">-0.10000000000000001</cx:pt>
          <cx:pt idx="25585">-0.10000000000000001</cx:pt>
          <cx:pt idx="25586">-0.10000000000000001</cx:pt>
          <cx:pt idx="25587">-0.10000000000000001</cx:pt>
          <cx:pt idx="25588">-0.10000000000000001</cx:pt>
          <cx:pt idx="25589">-0.10000000000000001</cx:pt>
          <cx:pt idx="25590">-0.10000000000000001</cx:pt>
          <cx:pt idx="25591">-0.10000000000000001</cx:pt>
          <cx:pt idx="25592">-0.10000000000000001</cx:pt>
          <cx:pt idx="25593">-0.10000000000000001</cx:pt>
          <cx:pt idx="25594">-0.10000000000000001</cx:pt>
          <cx:pt idx="25595">-0.10000000000000001</cx:pt>
          <cx:pt idx="25596">-0.10000000000000001</cx:pt>
          <cx:pt idx="25597">-0.10000000000000001</cx:pt>
          <cx:pt idx="25598">-0.10000000000000001</cx:pt>
          <cx:pt idx="25599">-0.10000000000000001</cx:pt>
          <cx:pt idx="25600">-0.10000000000000001</cx:pt>
          <cx:pt idx="25601">-0.10000000000000001</cx:pt>
          <cx:pt idx="25602">-0.10000000000000001</cx:pt>
          <cx:pt idx="25603">-0.10000000000000001</cx:pt>
          <cx:pt idx="25604">-0.10000000000000001</cx:pt>
          <cx:pt idx="25605">-0.10000000000000001</cx:pt>
          <cx:pt idx="25606">-0.10000000000000001</cx:pt>
          <cx:pt idx="25607">-0.10000000000000001</cx:pt>
          <cx:pt idx="25608">-0.10000000000000001</cx:pt>
          <cx:pt idx="25609">-0.10000000000000001</cx:pt>
          <cx:pt idx="25610">-0.10000000000000001</cx:pt>
          <cx:pt idx="25611">-0.10000000000000001</cx:pt>
          <cx:pt idx="25612">-0.10000000000000001</cx:pt>
          <cx:pt idx="25613">-0.10000000000000001</cx:pt>
          <cx:pt idx="25614">-0.10000000000000001</cx:pt>
          <cx:pt idx="25615">-0.10000000000000001</cx:pt>
          <cx:pt idx="25616">-0.10000000000000001</cx:pt>
          <cx:pt idx="25617">-0.10000000000000001</cx:pt>
          <cx:pt idx="25618">-0.10000000000000001</cx:pt>
          <cx:pt idx="25619">-0.10000000000000001</cx:pt>
          <cx:pt idx="25620">-0.10000000000000001</cx:pt>
          <cx:pt idx="25621">-0.10000000000000001</cx:pt>
          <cx:pt idx="25622">-0.10000000000000001</cx:pt>
          <cx:pt idx="25623">-0.10000000000000001</cx:pt>
          <cx:pt idx="25624">-0.10000000000000001</cx:pt>
          <cx:pt idx="25625">-0.10000000000000001</cx:pt>
          <cx:pt idx="25626">-0.10000000000000001</cx:pt>
          <cx:pt idx="25627">-0.10000000000000001</cx:pt>
          <cx:pt idx="25628">-0.10000000000000001</cx:pt>
          <cx:pt idx="25629">-0.10000000000000001</cx:pt>
          <cx:pt idx="25630">-0.10000000000000001</cx:pt>
          <cx:pt idx="25631">-0.10000000000000001</cx:pt>
          <cx:pt idx="25632">-0.10000000000000001</cx:pt>
          <cx:pt idx="25633">-0.10000000000000001</cx:pt>
          <cx:pt idx="25634">-0.10000000000000001</cx:pt>
          <cx:pt idx="25635">-0.10000000000000001</cx:pt>
          <cx:pt idx="25636">-0.10000000000000001</cx:pt>
          <cx:pt idx="25637">-0.10000000000000001</cx:pt>
          <cx:pt idx="25638">-0.10000000000000001</cx:pt>
          <cx:pt idx="25639">-0.10000000000000001</cx:pt>
          <cx:pt idx="25640">-0.10000000000000001</cx:pt>
          <cx:pt idx="25641">-0.10000000000000001</cx:pt>
          <cx:pt idx="25642">-0.10000000000000001</cx:pt>
          <cx:pt idx="25643">-0.10000000000000001</cx:pt>
          <cx:pt idx="25644">-0.10000000000000001</cx:pt>
          <cx:pt idx="25645">-0.10000000000000001</cx:pt>
          <cx:pt idx="25646">-0.10000000000000001</cx:pt>
          <cx:pt idx="25647">-0.10000000000000001</cx:pt>
          <cx:pt idx="25648">-0.10000000000000001</cx:pt>
          <cx:pt idx="25649">-0.10000000000000001</cx:pt>
          <cx:pt idx="25650">-0.10000000000000001</cx:pt>
          <cx:pt idx="25651">-0.10000000000000001</cx:pt>
          <cx:pt idx="25652">-0.10000000000000001</cx:pt>
          <cx:pt idx="25653">-0.10000000000000001</cx:pt>
          <cx:pt idx="25654">-0.10000000000000001</cx:pt>
          <cx:pt idx="25655">-0.10000000000000001</cx:pt>
          <cx:pt idx="25656">-0.10000000000000001</cx:pt>
          <cx:pt idx="25657">-0.10000000000000001</cx:pt>
          <cx:pt idx="25658">-0.10000000000000001</cx:pt>
          <cx:pt idx="25659">-0.10000000000000001</cx:pt>
          <cx:pt idx="25660">-0.10000000000000001</cx:pt>
          <cx:pt idx="25661">-0.10000000000000001</cx:pt>
          <cx:pt idx="25662">-0.10000000000000001</cx:pt>
          <cx:pt idx="25663">-0.10000000000000001</cx:pt>
          <cx:pt idx="25664">-0.10000000000000001</cx:pt>
          <cx:pt idx="25665">-0.10000000000000001</cx:pt>
          <cx:pt idx="25666">-0.10000000000000001</cx:pt>
          <cx:pt idx="25667">-0.10000000000000001</cx:pt>
          <cx:pt idx="25668">-0.10000000000000001</cx:pt>
          <cx:pt idx="25669">-0.10000000000000001</cx:pt>
          <cx:pt idx="25670">-0.10000000000000001</cx:pt>
          <cx:pt idx="25671">-0.10000000000000001</cx:pt>
          <cx:pt idx="25672">-0.10000000000000001</cx:pt>
          <cx:pt idx="25673">-0.10000000000000001</cx:pt>
          <cx:pt idx="25674">-0.10000000000000001</cx:pt>
          <cx:pt idx="25675">-0.10000000000000001</cx:pt>
          <cx:pt idx="25676">-0.10000000000000001</cx:pt>
          <cx:pt idx="25677">-0.10000000000000001</cx:pt>
          <cx:pt idx="25678">-0.10000000000000001</cx:pt>
          <cx:pt idx="25679">-0.10000000000000001</cx:pt>
          <cx:pt idx="25680">-0.10000000000000001</cx:pt>
          <cx:pt idx="25681">-0.10000000000000001</cx:pt>
          <cx:pt idx="25682">-0.10000000000000001</cx:pt>
          <cx:pt idx="25683">-0.10000000000000001</cx:pt>
          <cx:pt idx="25684">-0.10000000000000001</cx:pt>
          <cx:pt idx="25685">-0.10000000000000001</cx:pt>
          <cx:pt idx="25686">-0.10000000000000001</cx:pt>
          <cx:pt idx="25687">-0.10000000000000001</cx:pt>
          <cx:pt idx="25688">-0.10000000000000001</cx:pt>
          <cx:pt idx="25689">-0.10000000000000001</cx:pt>
          <cx:pt idx="25690">-0.10000000000000001</cx:pt>
          <cx:pt idx="25691">-0.10000000000000001</cx:pt>
          <cx:pt idx="25692">-0.10000000000000001</cx:pt>
          <cx:pt idx="25693">-0.10000000000000001</cx:pt>
          <cx:pt idx="25694">-0.10000000000000001</cx:pt>
          <cx:pt idx="25695">-0.10000000000000001</cx:pt>
          <cx:pt idx="25696">-0.10000000000000001</cx:pt>
          <cx:pt idx="25697">-0.10000000000000001</cx:pt>
          <cx:pt idx="25698">-0.10000000000000001</cx:pt>
          <cx:pt idx="25699">-0.10000000000000001</cx:pt>
          <cx:pt idx="25700">-0.10000000000000001</cx:pt>
          <cx:pt idx="25701">-0.10000000000000001</cx:pt>
          <cx:pt idx="25702">-0.10000000000000001</cx:pt>
          <cx:pt idx="25703">-0.10000000000000001</cx:pt>
          <cx:pt idx="25704">-0.10000000000000001</cx:pt>
          <cx:pt idx="25705">-0.10000000000000001</cx:pt>
          <cx:pt idx="25706">-0.10000000000000001</cx:pt>
          <cx:pt idx="25707">-0.10000000000000001</cx:pt>
          <cx:pt idx="25708">-0.10000000000000001</cx:pt>
          <cx:pt idx="25709">-0.10000000000000001</cx:pt>
          <cx:pt idx="25710">-0.10000000000000001</cx:pt>
          <cx:pt idx="25711">-0.10000000000000001</cx:pt>
          <cx:pt idx="25712">-0.10000000000000001</cx:pt>
          <cx:pt idx="25713">-0.10000000000000001</cx:pt>
          <cx:pt idx="25714">-0.10000000000000001</cx:pt>
          <cx:pt idx="25715">-0.10000000000000001</cx:pt>
          <cx:pt idx="25716">-0.10000000000000001</cx:pt>
          <cx:pt idx="25717">-0.10000000000000001</cx:pt>
          <cx:pt idx="25718">-0.10000000000000001</cx:pt>
          <cx:pt idx="25719">-0.10000000000000001</cx:pt>
          <cx:pt idx="25720">-0.10000000000000001</cx:pt>
          <cx:pt idx="25721">-0.10000000000000001</cx:pt>
          <cx:pt idx="25722">-0.10000000000000001</cx:pt>
          <cx:pt idx="25723">-0.10000000000000001</cx:pt>
          <cx:pt idx="25724">-0.10000000000000001</cx:pt>
          <cx:pt idx="25725">-0.10000000000000001</cx:pt>
          <cx:pt idx="25726">-0.10000000000000001</cx:pt>
          <cx:pt idx="25727">-0.10000000000000001</cx:pt>
          <cx:pt idx="25728">-0.10000000000000001</cx:pt>
          <cx:pt idx="25729">-0.10000000000000001</cx:pt>
          <cx:pt idx="25730">-0.10000000000000001</cx:pt>
          <cx:pt idx="25731">-0.10000000000000001</cx:pt>
          <cx:pt idx="25732">-0.10000000000000001</cx:pt>
          <cx:pt idx="25733">-0.10000000000000001</cx:pt>
          <cx:pt idx="25734">-0.10000000000000001</cx:pt>
          <cx:pt idx="25735">-0.10000000000000001</cx:pt>
          <cx:pt idx="25736">-0.10000000000000001</cx:pt>
          <cx:pt idx="25737">-0.10000000000000001</cx:pt>
          <cx:pt idx="25738">-0.10000000000000001</cx:pt>
          <cx:pt idx="25739">-0.10000000000000001</cx:pt>
          <cx:pt idx="25740">-0.10000000000000001</cx:pt>
          <cx:pt idx="25741">-0.10000000000000001</cx:pt>
          <cx:pt idx="25742">-0.10000000000000001</cx:pt>
          <cx:pt idx="25743">-0.10000000000000001</cx:pt>
          <cx:pt idx="25744">-0.10000000000000001</cx:pt>
          <cx:pt idx="25745">-0.10000000000000001</cx:pt>
          <cx:pt idx="25746">-0.10000000000000001</cx:pt>
          <cx:pt idx="25747">-0.10000000000000001</cx:pt>
          <cx:pt idx="25748">-0.10000000000000001</cx:pt>
          <cx:pt idx="25749">-0.10000000000000001</cx:pt>
          <cx:pt idx="25750">-0.10000000000000001</cx:pt>
          <cx:pt idx="25751">-0.10000000000000001</cx:pt>
          <cx:pt idx="25752">-0.10000000000000001</cx:pt>
          <cx:pt idx="25753">-0.10000000000000001</cx:pt>
          <cx:pt idx="25754">-0.10000000000000001</cx:pt>
          <cx:pt idx="25755">-0.10000000000000001</cx:pt>
          <cx:pt idx="25756">-0.10000000000000001</cx:pt>
          <cx:pt idx="25757">-0.10000000000000001</cx:pt>
          <cx:pt idx="25758">-0.10000000000000001</cx:pt>
          <cx:pt idx="25759">-0.10000000000000001</cx:pt>
          <cx:pt idx="25760">-0.10000000000000001</cx:pt>
          <cx:pt idx="25761">-0.10000000000000001</cx:pt>
          <cx:pt idx="25762">-0.10000000000000001</cx:pt>
          <cx:pt idx="25763">-0.10000000000000001</cx:pt>
          <cx:pt idx="25764">-0.10000000000000001</cx:pt>
          <cx:pt idx="25765">-0.10000000000000001</cx:pt>
          <cx:pt idx="25766">-0.10000000000000001</cx:pt>
          <cx:pt idx="25767">-0.10000000000000001</cx:pt>
          <cx:pt idx="25768">-0.10000000000000001</cx:pt>
          <cx:pt idx="25769">-0.10000000000000001</cx:pt>
          <cx:pt idx="25770">-0.10000000000000001</cx:pt>
          <cx:pt idx="25771">-0.10000000000000001</cx:pt>
          <cx:pt idx="25772">-0.10000000000000001</cx:pt>
          <cx:pt idx="25773">-0.10000000000000001</cx:pt>
          <cx:pt idx="25774">-0.10000000000000001</cx:pt>
          <cx:pt idx="25775">-0.10000000000000001</cx:pt>
          <cx:pt idx="25776">-0.10000000000000001</cx:pt>
          <cx:pt idx="25777">-0.10000000000000001</cx:pt>
          <cx:pt idx="25778">-0.10000000000000001</cx:pt>
          <cx:pt idx="25779">-0.10000000000000001</cx:pt>
          <cx:pt idx="25780">-0.10000000000000001</cx:pt>
          <cx:pt idx="25781">-0.10000000000000001</cx:pt>
          <cx:pt idx="25782">-0.10000000000000001</cx:pt>
          <cx:pt idx="25783">-0.10000000000000001</cx:pt>
          <cx:pt idx="25784">-0.10000000000000001</cx:pt>
          <cx:pt idx="25785">-0.10000000000000001</cx:pt>
          <cx:pt idx="25786">-0.10000000000000001</cx:pt>
          <cx:pt idx="25787">-0.10000000000000001</cx:pt>
          <cx:pt idx="25788">-0.10000000000000001</cx:pt>
          <cx:pt idx="25789">-0.10000000000000001</cx:pt>
          <cx:pt idx="25790">-0.10000000000000001</cx:pt>
          <cx:pt idx="25791">-0.10000000000000001</cx:pt>
          <cx:pt idx="25792">-0.10000000000000001</cx:pt>
          <cx:pt idx="25793">-0.10000000000000001</cx:pt>
          <cx:pt idx="25794">-0.10000000000000001</cx:pt>
          <cx:pt idx="25795">-0.10000000000000001</cx:pt>
          <cx:pt idx="25796">-0.10000000000000001</cx:pt>
          <cx:pt idx="25797">-0.10000000000000001</cx:pt>
          <cx:pt idx="25798">-0.10000000000000001</cx:pt>
          <cx:pt idx="25799">-0.10000000000000001</cx:pt>
          <cx:pt idx="25800">-0.10000000000000001</cx:pt>
          <cx:pt idx="25801">-0.10000000000000001</cx:pt>
          <cx:pt idx="25802">-0.10000000000000001</cx:pt>
          <cx:pt idx="25803">-0.10000000000000001</cx:pt>
          <cx:pt idx="25804">-0.10000000000000001</cx:pt>
          <cx:pt idx="25805">-0.10000000000000001</cx:pt>
          <cx:pt idx="25806">-0.10000000000000001</cx:pt>
          <cx:pt idx="25807">-0.10000000000000001</cx:pt>
          <cx:pt idx="25808">-0.10000000000000001</cx:pt>
          <cx:pt idx="25809">-0.10000000000000001</cx:pt>
          <cx:pt idx="25810">-0.10000000000000001</cx:pt>
          <cx:pt idx="25811">-0.10000000000000001</cx:pt>
          <cx:pt idx="25812">-0.10000000000000001</cx:pt>
          <cx:pt idx="25813">-0.10000000000000001</cx:pt>
          <cx:pt idx="25814">-0.10000000000000001</cx:pt>
          <cx:pt idx="25815">-0.10000000000000001</cx:pt>
          <cx:pt idx="25816">-0.10000000000000001</cx:pt>
          <cx:pt idx="25817">-0.10000000000000001</cx:pt>
          <cx:pt idx="25818">-0.10000000000000001</cx:pt>
          <cx:pt idx="25819">-0.10000000000000001</cx:pt>
          <cx:pt idx="25820">-0.10000000000000001</cx:pt>
          <cx:pt idx="25821">-0.10000000000000001</cx:pt>
          <cx:pt idx="25822">-0.10000000000000001</cx:pt>
          <cx:pt idx="25823">-0.10000000000000001</cx:pt>
          <cx:pt idx="25824">-0.10000000000000001</cx:pt>
          <cx:pt idx="25825">-0.10000000000000001</cx:pt>
          <cx:pt idx="25826">-0.10000000000000001</cx:pt>
          <cx:pt idx="25827">-0.10000000000000001</cx:pt>
          <cx:pt idx="25828">-0.10000000000000001</cx:pt>
          <cx:pt idx="25829">-0.10000000000000001</cx:pt>
          <cx:pt idx="25830">-0.10000000000000001</cx:pt>
          <cx:pt idx="25831">-0.10000000000000001</cx:pt>
          <cx:pt idx="25832">-0.10000000000000001</cx:pt>
          <cx:pt idx="25833">-0.10000000000000001</cx:pt>
          <cx:pt idx="25834">-0.10000000000000001</cx:pt>
          <cx:pt idx="25835">-0.10000000000000001</cx:pt>
          <cx:pt idx="25836">-0.10000000000000001</cx:pt>
          <cx:pt idx="25837">-0.10000000000000001</cx:pt>
          <cx:pt idx="25838">-0.10000000000000001</cx:pt>
          <cx:pt idx="25839">-0.10000000000000001</cx:pt>
          <cx:pt idx="25840">-0.10000000000000001</cx:pt>
          <cx:pt idx="25841">-0.10000000000000001</cx:pt>
          <cx:pt idx="25842">-0.10000000000000001</cx:pt>
          <cx:pt idx="25843">-0.10000000000000001</cx:pt>
          <cx:pt idx="25844">-0.10000000000000001</cx:pt>
          <cx:pt idx="25845">-0.10000000000000001</cx:pt>
          <cx:pt idx="25846">-0.10000000000000001</cx:pt>
          <cx:pt idx="25847">-0.10000000000000001</cx:pt>
          <cx:pt idx="25848">-0.10000000000000001</cx:pt>
          <cx:pt idx="25849">-0.10000000000000001</cx:pt>
          <cx:pt idx="25850">-0.10000000000000001</cx:pt>
          <cx:pt idx="25851">-0.10000000000000001</cx:pt>
          <cx:pt idx="25852">-0.10000000000000001</cx:pt>
          <cx:pt idx="25853">-0.10000000000000001</cx:pt>
          <cx:pt idx="25854">-0.10000000000000001</cx:pt>
          <cx:pt idx="25855">-0.10000000000000001</cx:pt>
          <cx:pt idx="25856">-0.10000000000000001</cx:pt>
          <cx:pt idx="25857">-0.10000000000000001</cx:pt>
          <cx:pt idx="25858">-0.10000000000000001</cx:pt>
          <cx:pt idx="25859">-0.10000000000000001</cx:pt>
          <cx:pt idx="25860">-0.10000000000000001</cx:pt>
          <cx:pt idx="25861">-0.10000000000000001</cx:pt>
          <cx:pt idx="25862">-0.10000000000000001</cx:pt>
          <cx:pt idx="25863">-0.10000000000000001</cx:pt>
          <cx:pt idx="25864">-0.10000000000000001</cx:pt>
          <cx:pt idx="25865">-0.10000000000000001</cx:pt>
          <cx:pt idx="25866">-0.10000000000000001</cx:pt>
          <cx:pt idx="25867">-0.10000000000000001</cx:pt>
          <cx:pt idx="25868">-0.10000000000000001</cx:pt>
          <cx:pt idx="25869">-0.10000000000000001</cx:pt>
          <cx:pt idx="25870">-0.10000000000000001</cx:pt>
          <cx:pt idx="25871">-0.10000000000000001</cx:pt>
          <cx:pt idx="25872">-0.10000000000000001</cx:pt>
          <cx:pt idx="25873">-0.10000000000000001</cx:pt>
          <cx:pt idx="25874">-0.10000000000000001</cx:pt>
          <cx:pt idx="25875">-0.10000000000000001</cx:pt>
          <cx:pt idx="25876">-0.10000000000000001</cx:pt>
          <cx:pt idx="25877">-0.10000000000000001</cx:pt>
          <cx:pt idx="25878">-0.10000000000000001</cx:pt>
          <cx:pt idx="25879">-0.10000000000000001</cx:pt>
          <cx:pt idx="25880">-0.10000000000000001</cx:pt>
          <cx:pt idx="25881">-0.10000000000000001</cx:pt>
          <cx:pt idx="25882">-0.10000000000000001</cx:pt>
          <cx:pt idx="25883">-0.10000000000000001</cx:pt>
          <cx:pt idx="25884">-0.10000000000000001</cx:pt>
          <cx:pt idx="25885">-0.10000000000000001</cx:pt>
          <cx:pt idx="25886">-0.10000000000000001</cx:pt>
          <cx:pt idx="25887">-0.10000000000000001</cx:pt>
          <cx:pt idx="25888">-0.10000000000000001</cx:pt>
          <cx:pt idx="25889">-0.10000000000000001</cx:pt>
          <cx:pt idx="25890">-0.10000000000000001</cx:pt>
          <cx:pt idx="25891">-0.10000000000000001</cx:pt>
          <cx:pt idx="25892">-0.10000000000000001</cx:pt>
          <cx:pt idx="25893">-0.10000000000000001</cx:pt>
          <cx:pt idx="25894">-0.10000000000000001</cx:pt>
          <cx:pt idx="25895">-0.10000000000000001</cx:pt>
          <cx:pt idx="25896">-0.10000000000000001</cx:pt>
          <cx:pt idx="25897">-0.10000000000000001</cx:pt>
          <cx:pt idx="25898">-0.10000000000000001</cx:pt>
          <cx:pt idx="25899">-0.10000000000000001</cx:pt>
          <cx:pt idx="25900">-0.10000000000000001</cx:pt>
          <cx:pt idx="25901">-0.10000000000000001</cx:pt>
          <cx:pt idx="25902">-0.10000000000000001</cx:pt>
          <cx:pt idx="25903">-0.10000000000000001</cx:pt>
          <cx:pt idx="25904">-0.10000000000000001</cx:pt>
          <cx:pt idx="25905">-0.10000000000000001</cx:pt>
          <cx:pt idx="25906">-0.10000000000000001</cx:pt>
          <cx:pt idx="25907">-0.10000000000000001</cx:pt>
          <cx:pt idx="25908">-0.10000000000000001</cx:pt>
          <cx:pt idx="25909">-0.10000000000000001</cx:pt>
          <cx:pt idx="25910">-0.10000000000000001</cx:pt>
          <cx:pt idx="25911">-0.10000000000000001</cx:pt>
          <cx:pt idx="25912">-0.10000000000000001</cx:pt>
          <cx:pt idx="25913">-0.10000000000000001</cx:pt>
          <cx:pt idx="25914">-0.10000000000000001</cx:pt>
          <cx:pt idx="25915">-0.10000000000000001</cx:pt>
          <cx:pt idx="25916">-0.10000000000000001</cx:pt>
          <cx:pt idx="25917">-0.10000000000000001</cx:pt>
          <cx:pt idx="25918">-0.10000000000000001</cx:pt>
          <cx:pt idx="25919">-0.10000000000000001</cx:pt>
          <cx:pt idx="25920">-0.10000000000000001</cx:pt>
          <cx:pt idx="25921">-0.10000000000000001</cx:pt>
          <cx:pt idx="25922">-0.10000000000000001</cx:pt>
          <cx:pt idx="25923">-0.10000000000000001</cx:pt>
          <cx:pt idx="25924">-0.10000000000000001</cx:pt>
          <cx:pt idx="25925">-0.10000000000000001</cx:pt>
          <cx:pt idx="25926">-0.10000000000000001</cx:pt>
          <cx:pt idx="25927">-0.10000000000000001</cx:pt>
          <cx:pt idx="25928">-0.10000000000000001</cx:pt>
          <cx:pt idx="25929">-0.10000000000000001</cx:pt>
          <cx:pt idx="25930">-0.10000000000000001</cx:pt>
          <cx:pt idx="25931">-0.10000000000000001</cx:pt>
          <cx:pt idx="25932">-0.10000000000000001</cx:pt>
          <cx:pt idx="25933">-0.10000000000000001</cx:pt>
          <cx:pt idx="25934">-0.10000000000000001</cx:pt>
          <cx:pt idx="25935">-0.10000000000000001</cx:pt>
          <cx:pt idx="25936">-0.10000000000000001</cx:pt>
          <cx:pt idx="25937">-0.10000000000000001</cx:pt>
          <cx:pt idx="25938">-0.10000000000000001</cx:pt>
          <cx:pt idx="25939">-0.10000000000000001</cx:pt>
          <cx:pt idx="25940">-0.10000000000000001</cx:pt>
          <cx:pt idx="25941">-0.10000000000000001</cx:pt>
          <cx:pt idx="25942">-0.10000000000000001</cx:pt>
          <cx:pt idx="25943">-0.10000000000000001</cx:pt>
          <cx:pt idx="25944">-0.10000000000000001</cx:pt>
          <cx:pt idx="25945">-0.10000000000000001</cx:pt>
          <cx:pt idx="25946">-0.10000000000000001</cx:pt>
          <cx:pt idx="25947">-0.10000000000000001</cx:pt>
          <cx:pt idx="25948">-0.10000000000000001</cx:pt>
          <cx:pt idx="25949">-0.10000000000000001</cx:pt>
          <cx:pt idx="25950">-0.10000000000000001</cx:pt>
          <cx:pt idx="25951">-0.10000000000000001</cx:pt>
          <cx:pt idx="25952">-0.10000000000000001</cx:pt>
          <cx:pt idx="25953">-0.10000000000000001</cx:pt>
          <cx:pt idx="25954">-0.10000000000000001</cx:pt>
          <cx:pt idx="25955">-0.10000000000000001</cx:pt>
          <cx:pt idx="25956">-0.10000000000000001</cx:pt>
          <cx:pt idx="25957">-0.10000000000000001</cx:pt>
          <cx:pt idx="25958">-0.10000000000000001</cx:pt>
          <cx:pt idx="25959">-0.10000000000000001</cx:pt>
          <cx:pt idx="25960">-0.10000000000000001</cx:pt>
          <cx:pt idx="25961">-0.10000000000000001</cx:pt>
          <cx:pt idx="25962">-0.10000000000000001</cx:pt>
          <cx:pt idx="25963">-0.10000000000000001</cx:pt>
          <cx:pt idx="25964">-0.10000000000000001</cx:pt>
          <cx:pt idx="25965">-0.10000000000000001</cx:pt>
          <cx:pt idx="25966">-0.10000000000000001</cx:pt>
          <cx:pt idx="25967">-0.10000000000000001</cx:pt>
          <cx:pt idx="25968">-0.10000000000000001</cx:pt>
          <cx:pt idx="25969">-0.10000000000000001</cx:pt>
          <cx:pt idx="25970">-0.10000000000000001</cx:pt>
          <cx:pt idx="25971">-0.10000000000000001</cx:pt>
          <cx:pt idx="25972">-0.10000000000000001</cx:pt>
          <cx:pt idx="25973">-0.10000000000000001</cx:pt>
          <cx:pt idx="25974">-0.10000000000000001</cx:pt>
          <cx:pt idx="25975">-0.10000000000000001</cx:pt>
          <cx:pt idx="25976">-0.10000000000000001</cx:pt>
          <cx:pt idx="25977">-0.10000000000000001</cx:pt>
          <cx:pt idx="25978">-0.10000000000000001</cx:pt>
          <cx:pt idx="25979">-0.10000000000000001</cx:pt>
          <cx:pt idx="25980">-0.10000000000000001</cx:pt>
          <cx:pt idx="25981">-0.10000000000000001</cx:pt>
          <cx:pt idx="25982">-0.10000000000000001</cx:pt>
          <cx:pt idx="25983">-0.10000000000000001</cx:pt>
          <cx:pt idx="25984">-0.10000000000000001</cx:pt>
          <cx:pt idx="25985">-0.10000000000000001</cx:pt>
          <cx:pt idx="25986">-0.10000000000000001</cx:pt>
          <cx:pt idx="25987">-0.10000000000000001</cx:pt>
          <cx:pt idx="25988">-0.10000000000000001</cx:pt>
          <cx:pt idx="25989">-0.10000000000000001</cx:pt>
          <cx:pt idx="25990">-0.10000000000000001</cx:pt>
          <cx:pt idx="25991">-0.10000000000000001</cx:pt>
          <cx:pt idx="25992">-0.10000000000000001</cx:pt>
          <cx:pt idx="25993">-0.10000000000000001</cx:pt>
          <cx:pt idx="25994">-0.10000000000000001</cx:pt>
          <cx:pt idx="25995">-0.10000000000000001</cx:pt>
          <cx:pt idx="25996">-0.10000000000000001</cx:pt>
          <cx:pt idx="25997">-0.10000000000000001</cx:pt>
          <cx:pt idx="25998">-0.10000000000000001</cx:pt>
          <cx:pt idx="25999">-0.10000000000000001</cx:pt>
          <cx:pt idx="26000">-0.10000000000000001</cx:pt>
          <cx:pt idx="26001">-0.10000000000000001</cx:pt>
          <cx:pt idx="26002">-0.10000000000000001</cx:pt>
          <cx:pt idx="26003">-0.10000000000000001</cx:pt>
          <cx:pt idx="26004">-0.10000000000000001</cx:pt>
          <cx:pt idx="26005">-0.10000000000000001</cx:pt>
          <cx:pt idx="26006">-0.10000000000000001</cx:pt>
          <cx:pt idx="26007">-0.10000000000000001</cx:pt>
          <cx:pt idx="26008">-0.10000000000000001</cx:pt>
          <cx:pt idx="26009">-0.10000000000000001</cx:pt>
          <cx:pt idx="26010">-0.10000000000000001</cx:pt>
          <cx:pt idx="26011">-0.10000000000000001</cx:pt>
          <cx:pt idx="26012">-0.10000000000000001</cx:pt>
          <cx:pt idx="26013">-0.10000000000000001</cx:pt>
          <cx:pt idx="26014">-0.10000000000000001</cx:pt>
          <cx:pt idx="26015">-0.10000000000000001</cx:pt>
          <cx:pt idx="26016">-0.10000000000000001</cx:pt>
          <cx:pt idx="26017">-0.10000000000000001</cx:pt>
          <cx:pt idx="26018">-0.10000000000000001</cx:pt>
          <cx:pt idx="26019">-0.10000000000000001</cx:pt>
          <cx:pt idx="26020">-0.10000000000000001</cx:pt>
          <cx:pt idx="26021">-0.10000000000000001</cx:pt>
          <cx:pt idx="26022">-0.10000000000000001</cx:pt>
          <cx:pt idx="26023">-0.10000000000000001</cx:pt>
          <cx:pt idx="26024">-0.10000000000000001</cx:pt>
          <cx:pt idx="26025">-0.10000000000000001</cx:pt>
          <cx:pt idx="26026">-0.10000000000000001</cx:pt>
          <cx:pt idx="26027">-0.10000000000000001</cx:pt>
          <cx:pt idx="26028">-0.10000000000000001</cx:pt>
          <cx:pt idx="26029">-0.10000000000000001</cx:pt>
          <cx:pt idx="26030">-0.10000000000000001</cx:pt>
          <cx:pt idx="26031">-0.10000000000000001</cx:pt>
          <cx:pt idx="26032">-0.10000000000000001</cx:pt>
          <cx:pt idx="26033">-0.10000000000000001</cx:pt>
          <cx:pt idx="26034">-0.10000000000000001</cx:pt>
          <cx:pt idx="26035">-0.10000000000000001</cx:pt>
          <cx:pt idx="26036">-0.10000000000000001</cx:pt>
          <cx:pt idx="26037">-0.10000000000000001</cx:pt>
          <cx:pt idx="26038">-0.10000000000000001</cx:pt>
          <cx:pt idx="26039">-0.10000000000000001</cx:pt>
          <cx:pt idx="26040">-0.10000000000000001</cx:pt>
          <cx:pt idx="26041">-0.10000000000000001</cx:pt>
          <cx:pt idx="26042">-0.10000000000000001</cx:pt>
          <cx:pt idx="26043">-0.10000000000000001</cx:pt>
          <cx:pt idx="26044">-0.10000000000000001</cx:pt>
          <cx:pt idx="26045">-0.10000000000000001</cx:pt>
          <cx:pt idx="26046">-0.10000000000000001</cx:pt>
          <cx:pt idx="26047">-0.10000000000000001</cx:pt>
          <cx:pt idx="26048">-0.10000000000000001</cx:pt>
          <cx:pt idx="26049">-0.10000000000000001</cx:pt>
          <cx:pt idx="26050">-0.10000000000000001</cx:pt>
          <cx:pt idx="26051">-0.10000000000000001</cx:pt>
          <cx:pt idx="26052">-0.10000000000000001</cx:pt>
          <cx:pt idx="26053">-0.10000000000000001</cx:pt>
          <cx:pt idx="26054">-0.10000000000000001</cx:pt>
          <cx:pt idx="26055">-0.10000000000000001</cx:pt>
          <cx:pt idx="26056">-0.10000000000000001</cx:pt>
          <cx:pt idx="26057">-0.10000000000000001</cx:pt>
          <cx:pt idx="26058">-0.10000000000000001</cx:pt>
          <cx:pt idx="26059">-0.10000000000000001</cx:pt>
          <cx:pt idx="26060">-0.10000000000000001</cx:pt>
          <cx:pt idx="26061">-0.10000000000000001</cx:pt>
          <cx:pt idx="26062">-0.10000000000000001</cx:pt>
          <cx:pt idx="26063">-0.10000000000000001</cx:pt>
          <cx:pt idx="26064">-0.10000000000000001</cx:pt>
          <cx:pt idx="26065">-0.10000000000000001</cx:pt>
          <cx:pt idx="26066">-0.10000000000000001</cx:pt>
          <cx:pt idx="26067">-0.10000000000000001</cx:pt>
          <cx:pt idx="26068">-0.10000000000000001</cx:pt>
          <cx:pt idx="26069">-0.10000000000000001</cx:pt>
          <cx:pt idx="26070">-0.10000000000000001</cx:pt>
          <cx:pt idx="26071">-0.10000000000000001</cx:pt>
          <cx:pt idx="26072">-0.10000000000000001</cx:pt>
          <cx:pt idx="26073">-0.10000000000000001</cx:pt>
          <cx:pt idx="26074">-0.10000000000000001</cx:pt>
          <cx:pt idx="26075">-0.10000000000000001</cx:pt>
          <cx:pt idx="26076">-0.10000000000000001</cx:pt>
          <cx:pt idx="26077">-0.10000000000000001</cx:pt>
          <cx:pt idx="26078">-0.10000000000000001</cx:pt>
          <cx:pt idx="26079">-0.10000000000000001</cx:pt>
          <cx:pt idx="26080">-0.10000000000000001</cx:pt>
          <cx:pt idx="26081">-0.10000000000000001</cx:pt>
          <cx:pt idx="26082">-0.10000000000000001</cx:pt>
          <cx:pt idx="26083">-0.10000000000000001</cx:pt>
          <cx:pt idx="26084">-0.10000000000000001</cx:pt>
          <cx:pt idx="26085">-0.10000000000000001</cx:pt>
          <cx:pt idx="26086">-0.10000000000000001</cx:pt>
          <cx:pt idx="26087">-0.10000000000000001</cx:pt>
          <cx:pt idx="26088">-0.10000000000000001</cx:pt>
          <cx:pt idx="26089">-0.10000000000000001</cx:pt>
          <cx:pt idx="26090">-0.10000000000000001</cx:pt>
          <cx:pt idx="26091">-0.10000000000000001</cx:pt>
          <cx:pt idx="26092">-0.10000000000000001</cx:pt>
          <cx:pt idx="26093">-0.10000000000000001</cx:pt>
          <cx:pt idx="26094">-0.10000000000000001</cx:pt>
          <cx:pt idx="26095">-0.10000000000000001</cx:pt>
          <cx:pt idx="26096">-0.10000000000000001</cx:pt>
          <cx:pt idx="26097">-0.10000000000000001</cx:pt>
          <cx:pt idx="26098">-0.10000000000000001</cx:pt>
          <cx:pt idx="26099">-0.10000000000000001</cx:pt>
          <cx:pt idx="26100">-0.10000000000000001</cx:pt>
          <cx:pt idx="26101">-0.10000000000000001</cx:pt>
          <cx:pt idx="26102">-0.10000000000000001</cx:pt>
          <cx:pt idx="26103">-0.10000000000000001</cx:pt>
          <cx:pt idx="26104">-0.10000000000000001</cx:pt>
          <cx:pt idx="26105">-0.10000000000000001</cx:pt>
          <cx:pt idx="26106">-0.10000000000000001</cx:pt>
          <cx:pt idx="26107">-0.10000000000000001</cx:pt>
          <cx:pt idx="26108">-0.10000000000000001</cx:pt>
          <cx:pt idx="26109">-0.10000000000000001</cx:pt>
          <cx:pt idx="26110">-0.10000000000000001</cx:pt>
          <cx:pt idx="26111">-0.10000000000000001</cx:pt>
          <cx:pt idx="26112">-0.10000000000000001</cx:pt>
          <cx:pt idx="26113">-0.10000000000000001</cx:pt>
          <cx:pt idx="26114">-0.10000000000000001</cx:pt>
          <cx:pt idx="26115">-0.10000000000000001</cx:pt>
          <cx:pt idx="26116">-0.10000000000000001</cx:pt>
          <cx:pt idx="26117">-0.10000000000000001</cx:pt>
          <cx:pt idx="26118">-0.10000000000000001</cx:pt>
          <cx:pt idx="26119">-0.10000000000000001</cx:pt>
          <cx:pt idx="26120">-0.10000000000000001</cx:pt>
          <cx:pt idx="26121">-0.10000000000000001</cx:pt>
          <cx:pt idx="26122">-0.10000000000000001</cx:pt>
          <cx:pt idx="26123">-0.10000000000000001</cx:pt>
          <cx:pt idx="26124">-0.10000000000000001</cx:pt>
          <cx:pt idx="26125">-0.10000000000000001</cx:pt>
          <cx:pt idx="26126">-0.10000000000000001</cx:pt>
          <cx:pt idx="26127">-0.10000000000000001</cx:pt>
          <cx:pt idx="26128">-0.10000000000000001</cx:pt>
          <cx:pt idx="26129">-0.10000000000000001</cx:pt>
          <cx:pt idx="26130">-0.10000000000000001</cx:pt>
          <cx:pt idx="26131">-0.10000000000000001</cx:pt>
          <cx:pt idx="26132">-0.10000000000000001</cx:pt>
          <cx:pt idx="26133">-0.10000000000000001</cx:pt>
          <cx:pt idx="26134">-0.10000000000000001</cx:pt>
          <cx:pt idx="26135">-0.10000000000000001</cx:pt>
          <cx:pt idx="26136">-0.10000000000000001</cx:pt>
          <cx:pt idx="26137">-0.10000000000000001</cx:pt>
          <cx:pt idx="26138">-0.10000000000000001</cx:pt>
          <cx:pt idx="26139">-0.10000000000000001</cx:pt>
          <cx:pt idx="26140">-0.10000000000000001</cx:pt>
          <cx:pt idx="26141">-0.10000000000000001</cx:pt>
          <cx:pt idx="26142">-0.10000000000000001</cx:pt>
          <cx:pt idx="26143">-0.10000000000000001</cx:pt>
          <cx:pt idx="26144">-0.10000000000000001</cx:pt>
          <cx:pt idx="26145">-0.10000000000000001</cx:pt>
          <cx:pt idx="26146">-0.10000000000000001</cx:pt>
          <cx:pt idx="26147">-0.10000000000000001</cx:pt>
          <cx:pt idx="26148">-0.10000000000000001</cx:pt>
          <cx:pt idx="26149">-0.10000000000000001</cx:pt>
          <cx:pt idx="26150">-0.10000000000000001</cx:pt>
          <cx:pt idx="26151">-0.10000000000000001</cx:pt>
          <cx:pt idx="26152">-0.10000000000000001</cx:pt>
          <cx:pt idx="26153">-0.10000000000000001</cx:pt>
          <cx:pt idx="26154">-0.10000000000000001</cx:pt>
          <cx:pt idx="26155">-0.10000000000000001</cx:pt>
          <cx:pt idx="26156">-0.10000000000000001</cx:pt>
          <cx:pt idx="26157">-0.10000000000000001</cx:pt>
          <cx:pt idx="26158">-0.10000000000000001</cx:pt>
          <cx:pt idx="26159">-0.10000000000000001</cx:pt>
          <cx:pt idx="26160">-0.10000000000000001</cx:pt>
          <cx:pt idx="26161">-0.10000000000000001</cx:pt>
          <cx:pt idx="26162">-0.10000000000000001</cx:pt>
          <cx:pt idx="26163">-0.10000000000000001</cx:pt>
          <cx:pt idx="26164">-0.10000000000000001</cx:pt>
          <cx:pt idx="26165">-0.10000000000000001</cx:pt>
          <cx:pt idx="26166">-0.10000000000000001</cx:pt>
          <cx:pt idx="26167">-0.10000000000000001</cx:pt>
          <cx:pt idx="26168">-0.10000000000000001</cx:pt>
          <cx:pt idx="26169">-0.10000000000000001</cx:pt>
          <cx:pt idx="26170">-0.10000000000000001</cx:pt>
          <cx:pt idx="26171">-0.10000000000000001</cx:pt>
          <cx:pt idx="26172">-0.10000000000000001</cx:pt>
          <cx:pt idx="26173">-0.10000000000000001</cx:pt>
          <cx:pt idx="26174">-0.10000000000000001</cx:pt>
          <cx:pt idx="26175">-0.10000000000000001</cx:pt>
          <cx:pt idx="26176">-0.10000000000000001</cx:pt>
          <cx:pt idx="26177">-0.10000000000000001</cx:pt>
          <cx:pt idx="26178">-0.10000000000000001</cx:pt>
          <cx:pt idx="26179">-0.10000000000000001</cx:pt>
          <cx:pt idx="26180">-0.10000000000000001</cx:pt>
          <cx:pt idx="26181">-0.10000000000000001</cx:pt>
          <cx:pt idx="26182">-0.10000000000000001</cx:pt>
          <cx:pt idx="26183">-0.10000000000000001</cx:pt>
          <cx:pt idx="26184">-0.10000000000000001</cx:pt>
          <cx:pt idx="26185">-0.10000000000000001</cx:pt>
          <cx:pt idx="26186">-0.10000000000000001</cx:pt>
          <cx:pt idx="26187">-0.10000000000000001</cx:pt>
          <cx:pt idx="26188">-0.10000000000000001</cx:pt>
          <cx:pt idx="26189">-0.10000000000000001</cx:pt>
          <cx:pt idx="26190">-0.10000000000000001</cx:pt>
          <cx:pt idx="26191">-0.10000000000000001</cx:pt>
          <cx:pt idx="26192">-0.10000000000000001</cx:pt>
          <cx:pt idx="26193">-0.10000000000000001</cx:pt>
          <cx:pt idx="26194">-0.10000000000000001</cx:pt>
          <cx:pt idx="26195">-0.10000000000000001</cx:pt>
          <cx:pt idx="26196">-0.10000000000000001</cx:pt>
          <cx:pt idx="26197">-0.10000000000000001</cx:pt>
          <cx:pt idx="26198">-0.10000000000000001</cx:pt>
          <cx:pt idx="26199">-0.10000000000000001</cx:pt>
          <cx:pt idx="26200">-0.10000000000000001</cx:pt>
          <cx:pt idx="26201">-0.10000000000000001</cx:pt>
          <cx:pt idx="26202">-0.10000000000000001</cx:pt>
          <cx:pt idx="26203">-0.10000000000000001</cx:pt>
          <cx:pt idx="26204">-0.10000000000000001</cx:pt>
          <cx:pt idx="26205">-0.10000000000000001</cx:pt>
          <cx:pt idx="26206">-0.10000000000000001</cx:pt>
          <cx:pt idx="26207">-0.10000000000000001</cx:pt>
          <cx:pt idx="26208">-0.10000000000000001</cx:pt>
          <cx:pt idx="26209">-0.10000000000000001</cx:pt>
          <cx:pt idx="26210">-0.10000000000000001</cx:pt>
          <cx:pt idx="26211">-0.10000000000000001</cx:pt>
          <cx:pt idx="26212">-0.10000000000000001</cx:pt>
          <cx:pt idx="26213">-0.10000000000000001</cx:pt>
          <cx:pt idx="26214">-0.10000000000000001</cx:pt>
          <cx:pt idx="26215">-0.10000000000000001</cx:pt>
          <cx:pt idx="26216">-0.10000000000000001</cx:pt>
          <cx:pt idx="26217">-0.10000000000000001</cx:pt>
          <cx:pt idx="26218">-0.10000000000000001</cx:pt>
          <cx:pt idx="26219">-0.10000000000000001</cx:pt>
          <cx:pt idx="26220">-0.10000000000000001</cx:pt>
          <cx:pt idx="26221">-0.10000000000000001</cx:pt>
          <cx:pt idx="26222">-0.10000000000000001</cx:pt>
          <cx:pt idx="26223">-0.10000000000000001</cx:pt>
          <cx:pt idx="26224">-0.10000000000000001</cx:pt>
          <cx:pt idx="26225">-0.10000000000000001</cx:pt>
          <cx:pt idx="26226">-0.10000000000000001</cx:pt>
          <cx:pt idx="26227">-0.10000000000000001</cx:pt>
          <cx:pt idx="26228">-0.10000000000000001</cx:pt>
          <cx:pt idx="26229">-0.10000000000000001</cx:pt>
          <cx:pt idx="26230">-0.10000000000000001</cx:pt>
          <cx:pt idx="26231">-0.10000000000000001</cx:pt>
          <cx:pt idx="26232">-0.10000000000000001</cx:pt>
          <cx:pt idx="26233">-0.10000000000000001</cx:pt>
          <cx:pt idx="26234">-0.10000000000000001</cx:pt>
          <cx:pt idx="26235">-0.10000000000000001</cx:pt>
          <cx:pt idx="26236">-0.10000000000000001</cx:pt>
          <cx:pt idx="26237">-0.10000000000000001</cx:pt>
          <cx:pt idx="26238">-0.10000000000000001</cx:pt>
          <cx:pt idx="26239">-0.10000000000000001</cx:pt>
          <cx:pt idx="26240">-0.10000000000000001</cx:pt>
          <cx:pt idx="26241">-0.10000000000000001</cx:pt>
          <cx:pt idx="26242">-0.10000000000000001</cx:pt>
          <cx:pt idx="26243">-0.10000000000000001</cx:pt>
          <cx:pt idx="26244">-0.10000000000000001</cx:pt>
          <cx:pt idx="26245">-0.10000000000000001</cx:pt>
          <cx:pt idx="26246">-0.10000000000000001</cx:pt>
          <cx:pt idx="26247">-0.10000000000000001</cx:pt>
          <cx:pt idx="26248">-0.10000000000000001</cx:pt>
          <cx:pt idx="26249">-0.10000000000000001</cx:pt>
          <cx:pt idx="26250">-0.10000000000000001</cx:pt>
          <cx:pt idx="26251">-0.10000000000000001</cx:pt>
          <cx:pt idx="26252">-0.10000000000000001</cx:pt>
          <cx:pt idx="26253">-0.10000000000000001</cx:pt>
          <cx:pt idx="26254">-0.10000000000000001</cx:pt>
          <cx:pt idx="26255">-0.10000000000000001</cx:pt>
          <cx:pt idx="26256">-0.10000000000000001</cx:pt>
          <cx:pt idx="26257">-0.10000000000000001</cx:pt>
          <cx:pt idx="26258">-0.10000000000000001</cx:pt>
          <cx:pt idx="26259">-0.10000000000000001</cx:pt>
          <cx:pt idx="26260">-0.10000000000000001</cx:pt>
          <cx:pt idx="26261">-0.10000000000000001</cx:pt>
          <cx:pt idx="26262">-0.10000000000000001</cx:pt>
          <cx:pt idx="26263">-0.10000000000000001</cx:pt>
          <cx:pt idx="26264">-0.10000000000000001</cx:pt>
          <cx:pt idx="26265">-0.10000000000000001</cx:pt>
          <cx:pt idx="26266">-0.10000000000000001</cx:pt>
          <cx:pt idx="26267">-0.10000000000000001</cx:pt>
          <cx:pt idx="26268">-0.10000000000000001</cx:pt>
          <cx:pt idx="26269">-0.10000000000000001</cx:pt>
          <cx:pt idx="26270">-0.10000000000000001</cx:pt>
          <cx:pt idx="26271">-0.10000000000000001</cx:pt>
          <cx:pt idx="26272">-0.10000000000000001</cx:pt>
          <cx:pt idx="26273">-0.10000000000000001</cx:pt>
          <cx:pt idx="26274">-0.10000000000000001</cx:pt>
          <cx:pt idx="26275">-0.10000000000000001</cx:pt>
          <cx:pt idx="26276">-0.10000000000000001</cx:pt>
          <cx:pt idx="26277">-0.10000000000000001</cx:pt>
          <cx:pt idx="26278">-0.10000000000000001</cx:pt>
          <cx:pt idx="26279">-0.10000000000000001</cx:pt>
          <cx:pt idx="26280">-0.10000000000000001</cx:pt>
          <cx:pt idx="26281">-0.10000000000000001</cx:pt>
          <cx:pt idx="26282">-0.10000000000000001</cx:pt>
          <cx:pt idx="26283">-0.10000000000000001</cx:pt>
          <cx:pt idx="26284">-0.10000000000000001</cx:pt>
          <cx:pt idx="26285">-0.10000000000000001</cx:pt>
          <cx:pt idx="26286">-0.10000000000000001</cx:pt>
          <cx:pt idx="26287">-0.10000000000000001</cx:pt>
          <cx:pt idx="26288">-0.10000000000000001</cx:pt>
          <cx:pt idx="26289">-0.10000000000000001</cx:pt>
          <cx:pt idx="26290">-0.10000000000000001</cx:pt>
          <cx:pt idx="26291">-0.10000000000000001</cx:pt>
          <cx:pt idx="26292">-0.10000000000000001</cx:pt>
          <cx:pt idx="26293">-0.10000000000000001</cx:pt>
          <cx:pt idx="26294">-0.10000000000000001</cx:pt>
          <cx:pt idx="26295">-0.10000000000000001</cx:pt>
          <cx:pt idx="26296">-0.10000000000000001</cx:pt>
          <cx:pt idx="26297">-0.10000000000000001</cx:pt>
          <cx:pt idx="26298">-0.10000000000000001</cx:pt>
          <cx:pt idx="26299">-0.10000000000000001</cx:pt>
          <cx:pt idx="26300">-0.10000000000000001</cx:pt>
          <cx:pt idx="26301">-0.10000000000000001</cx:pt>
          <cx:pt idx="26302">-0.10000000000000001</cx:pt>
          <cx:pt idx="26303">-0.10000000000000001</cx:pt>
          <cx:pt idx="26304">-0.10000000000000001</cx:pt>
          <cx:pt idx="26305">-0.10000000000000001</cx:pt>
          <cx:pt idx="26306">-0.10000000000000001</cx:pt>
          <cx:pt idx="26307">-0.10000000000000001</cx:pt>
          <cx:pt idx="26308">-0.10000000000000001</cx:pt>
          <cx:pt idx="26309">-0.10000000000000001</cx:pt>
          <cx:pt idx="26310">-0.10000000000000001</cx:pt>
          <cx:pt idx="26311">-0.10000000000000001</cx:pt>
          <cx:pt idx="26312">-0.10000000000000001</cx:pt>
          <cx:pt idx="26313">-0.10000000000000001</cx:pt>
          <cx:pt idx="26314">-0.10000000000000001</cx:pt>
          <cx:pt idx="26315">-0.10000000000000001</cx:pt>
          <cx:pt idx="26316">-0.10000000000000001</cx:pt>
          <cx:pt idx="26317">-0.10000000000000001</cx:pt>
          <cx:pt idx="26318">-0.10000000000000001</cx:pt>
          <cx:pt idx="26319">-0.10000000000000001</cx:pt>
          <cx:pt idx="26320">-0.10000000000000001</cx:pt>
          <cx:pt idx="26321">-0.10000000000000001</cx:pt>
          <cx:pt idx="26322">-0.10000000000000001</cx:pt>
          <cx:pt idx="26323">-0.10000000000000001</cx:pt>
          <cx:pt idx="26324">-0.10000000000000001</cx:pt>
          <cx:pt idx="26325">-0.10000000000000001</cx:pt>
          <cx:pt idx="26326">-0.10000000000000001</cx:pt>
          <cx:pt idx="26327">-0.10000000000000001</cx:pt>
          <cx:pt idx="26328">-0.10000000000000001</cx:pt>
          <cx:pt idx="26329">-0.10000000000000001</cx:pt>
          <cx:pt idx="26330">-0.10000000000000001</cx:pt>
          <cx:pt idx="26331">-0.10000000000000001</cx:pt>
          <cx:pt idx="26332">-0.10000000000000001</cx:pt>
          <cx:pt idx="26333">-0.10000000000000001</cx:pt>
          <cx:pt idx="26334">-0.10000000000000001</cx:pt>
          <cx:pt idx="26335">-0.10000000000000001</cx:pt>
          <cx:pt idx="26336">-0.10000000000000001</cx:pt>
          <cx:pt idx="26337">-0.10000000000000001</cx:pt>
          <cx:pt idx="26338">-0.10000000000000001</cx:pt>
          <cx:pt idx="26339">-0.10000000000000001</cx:pt>
          <cx:pt idx="26340">-0.10000000000000001</cx:pt>
          <cx:pt idx="26341">-0.10000000000000001</cx:pt>
          <cx:pt idx="26342">-0.10000000000000001</cx:pt>
          <cx:pt idx="26343">-0.10000000000000001</cx:pt>
          <cx:pt idx="26344">-0.10000000000000001</cx:pt>
          <cx:pt idx="26345">-0.10000000000000001</cx:pt>
          <cx:pt idx="26346">-0.10000000000000001</cx:pt>
          <cx:pt idx="26347">-0.10000000000000001</cx:pt>
          <cx:pt idx="26348">-0.10000000000000001</cx:pt>
          <cx:pt idx="26349">-0.10000000000000001</cx:pt>
          <cx:pt idx="26350">-0.10000000000000001</cx:pt>
          <cx:pt idx="26351">-0.10000000000000001</cx:pt>
          <cx:pt idx="26352">-0.10000000000000001</cx:pt>
          <cx:pt idx="26353">-0.10000000000000001</cx:pt>
          <cx:pt idx="26354">-0.10000000000000001</cx:pt>
          <cx:pt idx="26355">-0.10000000000000001</cx:pt>
          <cx:pt idx="26356">-0.10000000000000001</cx:pt>
          <cx:pt idx="26357">-0.10000000000000001</cx:pt>
          <cx:pt idx="26358">-0.10000000000000001</cx:pt>
          <cx:pt idx="26359">-0.10000000000000001</cx:pt>
          <cx:pt idx="26360">-0.10000000000000001</cx:pt>
          <cx:pt idx="26361">-0.10000000000000001</cx:pt>
          <cx:pt idx="26362">-0.10000000000000001</cx:pt>
          <cx:pt idx="26363">-0.10000000000000001</cx:pt>
          <cx:pt idx="26364">-0.10000000000000001</cx:pt>
          <cx:pt idx="26365">-0.10000000000000001</cx:pt>
          <cx:pt idx="26366">-0.10000000000000001</cx:pt>
          <cx:pt idx="26367">-0.10000000000000001</cx:pt>
          <cx:pt idx="26368">-0.10000000000000001</cx:pt>
          <cx:pt idx="26369">-0.10000000000000001</cx:pt>
          <cx:pt idx="26370">-0.10000000000000001</cx:pt>
          <cx:pt idx="26371">-0.10000000000000001</cx:pt>
          <cx:pt idx="26372">-0.10000000000000001</cx:pt>
          <cx:pt idx="26373">-0.10000000000000001</cx:pt>
          <cx:pt idx="26374">-0.10000000000000001</cx:pt>
          <cx:pt idx="26375">-0.10000000000000001</cx:pt>
          <cx:pt idx="26376">-0.10000000000000001</cx:pt>
          <cx:pt idx="26377">-0.10000000000000001</cx:pt>
          <cx:pt idx="26378">-0.10000000000000001</cx:pt>
          <cx:pt idx="26379">-0.10000000000000001</cx:pt>
          <cx:pt idx="26380">-0.10000000000000001</cx:pt>
          <cx:pt idx="26381">-0.10000000000000001</cx:pt>
          <cx:pt idx="26382">-0.10000000000000001</cx:pt>
          <cx:pt idx="26383">-0.10000000000000001</cx:pt>
          <cx:pt idx="26384">-0.10000000000000001</cx:pt>
          <cx:pt idx="26385">-0.10000000000000001</cx:pt>
          <cx:pt idx="26386">-0.10000000000000001</cx:pt>
          <cx:pt idx="26387">-0.10000000000000001</cx:pt>
          <cx:pt idx="26388">-0.10000000000000001</cx:pt>
          <cx:pt idx="26389">-0.10000000000000001</cx:pt>
          <cx:pt idx="26390">-0.10000000000000001</cx:pt>
          <cx:pt idx="26391">-0.10000000000000001</cx:pt>
          <cx:pt idx="26392">-0.10000000000000001</cx:pt>
          <cx:pt idx="26393">-0.10000000000000001</cx:pt>
          <cx:pt idx="26394">-0.10000000000000001</cx:pt>
          <cx:pt idx="26395">-0.10000000000000001</cx:pt>
          <cx:pt idx="26396">-0.10000000000000001</cx:pt>
          <cx:pt idx="26397">-0.10000000000000001</cx:pt>
          <cx:pt idx="26398">-0.10000000000000001</cx:pt>
          <cx:pt idx="26399">-0.10000000000000001</cx:pt>
          <cx:pt idx="26400">-0.10000000000000001</cx:pt>
          <cx:pt idx="26401">-0.10000000000000001</cx:pt>
          <cx:pt idx="26402">-0.10000000000000001</cx:pt>
          <cx:pt idx="26403">-0.10000000000000001</cx:pt>
          <cx:pt idx="26404">-0.10000000000000001</cx:pt>
          <cx:pt idx="26405">-0.10000000000000001</cx:pt>
          <cx:pt idx="26406">-0.10000000000000001</cx:pt>
          <cx:pt idx="26407">-0.10000000000000001</cx:pt>
          <cx:pt idx="26408">-0.10000000000000001</cx:pt>
          <cx:pt idx="26409">-0.10000000000000001</cx:pt>
          <cx:pt idx="26410">-0.10000000000000001</cx:pt>
          <cx:pt idx="26411">-0.10000000000000001</cx:pt>
          <cx:pt idx="26412">-0.10000000000000001</cx:pt>
          <cx:pt idx="26413">-0.10000000000000001</cx:pt>
          <cx:pt idx="26414">-0.10000000000000001</cx:pt>
          <cx:pt idx="26415">-0.10000000000000001</cx:pt>
          <cx:pt idx="26416">-0.10000000000000001</cx:pt>
          <cx:pt idx="26417">-0.10000000000000001</cx:pt>
          <cx:pt idx="26418">-0.10000000000000001</cx:pt>
          <cx:pt idx="26419">-0.10000000000000001</cx:pt>
          <cx:pt idx="26420">-0.10000000000000001</cx:pt>
          <cx:pt idx="26421">-0.10000000000000001</cx:pt>
          <cx:pt idx="26422">-0.10000000000000001</cx:pt>
          <cx:pt idx="26423">-0.10000000000000001</cx:pt>
          <cx:pt idx="26424">-0.10000000000000001</cx:pt>
          <cx:pt idx="26425">-0.10000000000000001</cx:pt>
          <cx:pt idx="26426">-0.10000000000000001</cx:pt>
          <cx:pt idx="26427">-0.10000000000000001</cx:pt>
          <cx:pt idx="26428">-0.10000000000000001</cx:pt>
          <cx:pt idx="26429">-0.10000000000000001</cx:pt>
          <cx:pt idx="26430">-0.10000000000000001</cx:pt>
          <cx:pt idx="26431">-0.10000000000000001</cx:pt>
          <cx:pt idx="26432">-0.10000000000000001</cx:pt>
          <cx:pt idx="26433">-0.10000000000000001</cx:pt>
          <cx:pt idx="26434">-0.10000000000000001</cx:pt>
          <cx:pt idx="26435">-0.10000000000000001</cx:pt>
          <cx:pt idx="26436">-0.10000000000000001</cx:pt>
          <cx:pt idx="26437">-0.10000000000000001</cx:pt>
          <cx:pt idx="26438">-0.10000000000000001</cx:pt>
          <cx:pt idx="26439">-0.10000000000000001</cx:pt>
          <cx:pt idx="26440">-0.10000000000000001</cx:pt>
          <cx:pt idx="26441">-0.10000000000000001</cx:pt>
          <cx:pt idx="26442">-0.10000000000000001</cx:pt>
          <cx:pt idx="26443">-0.10000000000000001</cx:pt>
          <cx:pt idx="26444">-0.10000000000000001</cx:pt>
          <cx:pt idx="26445">-0.10000000000000001</cx:pt>
          <cx:pt idx="26446">-0.10000000000000001</cx:pt>
          <cx:pt idx="26447">-0.10000000000000001</cx:pt>
          <cx:pt idx="26448">-0.10000000000000001</cx:pt>
          <cx:pt idx="26449">-0.10000000000000001</cx:pt>
          <cx:pt idx="26450">-0.10000000000000001</cx:pt>
          <cx:pt idx="26451">-0.10000000000000001</cx:pt>
          <cx:pt idx="26452">-0.10000000000000001</cx:pt>
          <cx:pt idx="26453">-0.10000000000000001</cx:pt>
          <cx:pt idx="26454">-0.10000000000000001</cx:pt>
          <cx:pt idx="26455">-0.10000000000000001</cx:pt>
          <cx:pt idx="26456">-0.10000000000000001</cx:pt>
          <cx:pt idx="26457">-0.10000000000000001</cx:pt>
          <cx:pt idx="26458">-0.10000000000000001</cx:pt>
          <cx:pt idx="26459">-0.10000000000000001</cx:pt>
          <cx:pt idx="26460">-0.10000000000000001</cx:pt>
          <cx:pt idx="26461">-0.10000000000000001</cx:pt>
          <cx:pt idx="26462">-0.10000000000000001</cx:pt>
          <cx:pt idx="26463">-0.10000000000000001</cx:pt>
          <cx:pt idx="26464">-0.10000000000000001</cx:pt>
          <cx:pt idx="26465">-0.10000000000000001</cx:pt>
          <cx:pt idx="26466">-0.10000000000000001</cx:pt>
          <cx:pt idx="26467">-0.10000000000000001</cx:pt>
          <cx:pt idx="26468">-0.10000000000000001</cx:pt>
          <cx:pt idx="26469">-0.10000000000000001</cx:pt>
          <cx:pt idx="26470">-0.10000000000000001</cx:pt>
          <cx:pt idx="26471">-0.10000000000000001</cx:pt>
          <cx:pt idx="26472">-0.10000000000000001</cx:pt>
          <cx:pt idx="26473">-0.10000000000000001</cx:pt>
          <cx:pt idx="26474">-0.10000000000000001</cx:pt>
          <cx:pt idx="26475">-0.10000000000000001</cx:pt>
          <cx:pt idx="26476">-0.10000000000000001</cx:pt>
          <cx:pt idx="26477">-0.10000000000000001</cx:pt>
          <cx:pt idx="26478">-0.10000000000000001</cx:pt>
          <cx:pt idx="26479">-0.10000000000000001</cx:pt>
          <cx:pt idx="26480">-0.10000000000000001</cx:pt>
          <cx:pt idx="26481">-0.10000000000000001</cx:pt>
          <cx:pt idx="26482">-0.10000000000000001</cx:pt>
          <cx:pt idx="26483">-0.10000000000000001</cx:pt>
          <cx:pt idx="26484">-0.10000000000000001</cx:pt>
          <cx:pt idx="26485">-0.10000000000000001</cx:pt>
          <cx:pt idx="26486">-0.10000000000000001</cx:pt>
          <cx:pt idx="26487">-0.10000000000000001</cx:pt>
          <cx:pt idx="26488">-0.10000000000000001</cx:pt>
          <cx:pt idx="26489">-0.10000000000000001</cx:pt>
          <cx:pt idx="26490">-0.10000000000000001</cx:pt>
          <cx:pt idx="26491">-0.10000000000000001</cx:pt>
          <cx:pt idx="26492">-0.10000000000000001</cx:pt>
          <cx:pt idx="26493">-0.10000000000000001</cx:pt>
          <cx:pt idx="26494">-0.10000000000000001</cx:pt>
          <cx:pt idx="26495">-0.10000000000000001</cx:pt>
          <cx:pt idx="26496">-0.10000000000000001</cx:pt>
          <cx:pt idx="26497">-0.10000000000000001</cx:pt>
          <cx:pt idx="26498">-0.10000000000000001</cx:pt>
          <cx:pt idx="26499">-0.10000000000000001</cx:pt>
          <cx:pt idx="26500">-0.10000000000000001</cx:pt>
          <cx:pt idx="26501">-0.10000000000000001</cx:pt>
          <cx:pt idx="26502">-0.10000000000000001</cx:pt>
          <cx:pt idx="26503">-0.10000000000000001</cx:pt>
          <cx:pt idx="26504">-0.10000000000000001</cx:pt>
          <cx:pt idx="26505">-0.10000000000000001</cx:pt>
          <cx:pt idx="26506">-0.10000000000000001</cx:pt>
          <cx:pt idx="26507">-0.10000000000000001</cx:pt>
          <cx:pt idx="26508">-0.10000000000000001</cx:pt>
          <cx:pt idx="26509">-0.10000000000000001</cx:pt>
          <cx:pt idx="26510">-0.10000000000000001</cx:pt>
          <cx:pt idx="26511">-0.10000000000000001</cx:pt>
          <cx:pt idx="26512">-0.10000000000000001</cx:pt>
          <cx:pt idx="26513">-0.10000000000000001</cx:pt>
          <cx:pt idx="26514">-0.10000000000000001</cx:pt>
          <cx:pt idx="26515">-0.10000000000000001</cx:pt>
          <cx:pt idx="26516">-0.10000000000000001</cx:pt>
          <cx:pt idx="26517">-0.10000000000000001</cx:pt>
          <cx:pt idx="26518">-0.10000000000000001</cx:pt>
          <cx:pt idx="26519">-0.10000000000000001</cx:pt>
          <cx:pt idx="26520">-0.10000000000000001</cx:pt>
          <cx:pt idx="26521">-0.10000000000000001</cx:pt>
          <cx:pt idx="26522">-0.10000000000000001</cx:pt>
          <cx:pt idx="26523">-0.10000000000000001</cx:pt>
          <cx:pt idx="26524">-0.10000000000000001</cx:pt>
          <cx:pt idx="26525">-0.10000000000000001</cx:pt>
          <cx:pt idx="26526">-0.10000000000000001</cx:pt>
          <cx:pt idx="26527">-0.10000000000000001</cx:pt>
          <cx:pt idx="26528">-0.10000000000000001</cx:pt>
          <cx:pt idx="26529">-0.10000000000000001</cx:pt>
          <cx:pt idx="26530">-0.10000000000000001</cx:pt>
          <cx:pt idx="26531">-0.10000000000000001</cx:pt>
          <cx:pt idx="26532">-0.10000000000000001</cx:pt>
          <cx:pt idx="26533">-0.10000000000000001</cx:pt>
          <cx:pt idx="26534">-0.10000000000000001</cx:pt>
          <cx:pt idx="26535">-0.10000000000000001</cx:pt>
          <cx:pt idx="26536">-0.10000000000000001</cx:pt>
          <cx:pt idx="26537">-0.10000000000000001</cx:pt>
          <cx:pt idx="26538">-0.10000000000000001</cx:pt>
          <cx:pt idx="26539">-0.10000000000000001</cx:pt>
          <cx:pt idx="26540">-0.10000000000000001</cx:pt>
          <cx:pt idx="26541">-0.10000000000000001</cx:pt>
          <cx:pt idx="26542">-0.10000000000000001</cx:pt>
          <cx:pt idx="26543">-0.10000000000000001</cx:pt>
          <cx:pt idx="26544">-0.10000000000000001</cx:pt>
          <cx:pt idx="26545">-0.10000000000000001</cx:pt>
          <cx:pt idx="26546">-0.10000000000000001</cx:pt>
          <cx:pt idx="26547">-0.10000000000000001</cx:pt>
          <cx:pt idx="26548">-0.10000000000000001</cx:pt>
          <cx:pt idx="26549">-0.10000000000000001</cx:pt>
          <cx:pt idx="26550">-0.10000000000000001</cx:pt>
          <cx:pt idx="26551">-0.10000000000000001</cx:pt>
          <cx:pt idx="26552">-0.10000000000000001</cx:pt>
          <cx:pt idx="26553">-0.10000000000000001</cx:pt>
          <cx:pt idx="26554">-0.10000000000000001</cx:pt>
          <cx:pt idx="26555">-0.10000000000000001</cx:pt>
          <cx:pt idx="26556">-0.10000000000000001</cx:pt>
          <cx:pt idx="26557">-0.10000000000000001</cx:pt>
          <cx:pt idx="26558">-0.10000000000000001</cx:pt>
          <cx:pt idx="26559">-0.10000000000000001</cx:pt>
          <cx:pt idx="26560">-0.10000000000000001</cx:pt>
          <cx:pt idx="26561">-0.10000000000000001</cx:pt>
          <cx:pt idx="26562">-0.10000000000000001</cx:pt>
          <cx:pt idx="26563">-0.10000000000000001</cx:pt>
          <cx:pt idx="26564">-0.10000000000000001</cx:pt>
          <cx:pt idx="26565">-0.10000000000000001</cx:pt>
          <cx:pt idx="26566">-0.10000000000000001</cx:pt>
          <cx:pt idx="26567">-0.10000000000000001</cx:pt>
          <cx:pt idx="26568">-0.10000000000000001</cx:pt>
          <cx:pt idx="26569">-0.10000000000000001</cx:pt>
          <cx:pt idx="26570">-0.10000000000000001</cx:pt>
          <cx:pt idx="26571">-0.10000000000000001</cx:pt>
          <cx:pt idx="26572">-0.10000000000000001</cx:pt>
          <cx:pt idx="26573">-0.10000000000000001</cx:pt>
          <cx:pt idx="26574">-0.10000000000000001</cx:pt>
          <cx:pt idx="26575">-0.10000000000000001</cx:pt>
          <cx:pt idx="26576">-0.10000000000000001</cx:pt>
          <cx:pt idx="26577">-0.10000000000000001</cx:pt>
          <cx:pt idx="26578">-0.10000000000000001</cx:pt>
          <cx:pt idx="26579">-0.10000000000000001</cx:pt>
          <cx:pt idx="26580">-0.10000000000000001</cx:pt>
          <cx:pt idx="26581">-0.10000000000000001</cx:pt>
          <cx:pt idx="26582">-0.10000000000000001</cx:pt>
          <cx:pt idx="26583">-0.10000000000000001</cx:pt>
          <cx:pt idx="26584">-0.10000000000000001</cx:pt>
          <cx:pt idx="26585">-0.10000000000000001</cx:pt>
          <cx:pt idx="26586">-0.10000000000000001</cx:pt>
          <cx:pt idx="26587">-0.10000000000000001</cx:pt>
          <cx:pt idx="26588">-0.10000000000000001</cx:pt>
          <cx:pt idx="26589">-0.10000000000000001</cx:pt>
          <cx:pt idx="26590">-0.10000000000000001</cx:pt>
          <cx:pt idx="26591">-0.10000000000000001</cx:pt>
          <cx:pt idx="26592">-0.10000000000000001</cx:pt>
          <cx:pt idx="26593">-0.10000000000000001</cx:pt>
          <cx:pt idx="26594">-0.10000000000000001</cx:pt>
          <cx:pt idx="26595">-0.10000000000000001</cx:pt>
          <cx:pt idx="26596">-0.10000000000000001</cx:pt>
          <cx:pt idx="26597">-0.10000000000000001</cx:pt>
          <cx:pt idx="26598">-0.10000000000000001</cx:pt>
          <cx:pt idx="26599">-0.10000000000000001</cx:pt>
          <cx:pt idx="26600">-0.10000000000000001</cx:pt>
          <cx:pt idx="26601">-0.10000000000000001</cx:pt>
          <cx:pt idx="26602">-0.10000000000000001</cx:pt>
          <cx:pt idx="26603">-0.10000000000000001</cx:pt>
          <cx:pt idx="26604">-0.10000000000000001</cx:pt>
          <cx:pt idx="26605">-0.10000000000000001</cx:pt>
          <cx:pt idx="26606">-0.10000000000000001</cx:pt>
          <cx:pt idx="26607">-0.10000000000000001</cx:pt>
          <cx:pt idx="26608">-0.10000000000000001</cx:pt>
          <cx:pt idx="26609">-0.10000000000000001</cx:pt>
          <cx:pt idx="26610">-0.10000000000000001</cx:pt>
          <cx:pt idx="26611">-0.10000000000000001</cx:pt>
          <cx:pt idx="26612">-0.10000000000000001</cx:pt>
          <cx:pt idx="26613">-0.10000000000000001</cx:pt>
          <cx:pt idx="26614">-0.10000000000000001</cx:pt>
          <cx:pt idx="26615">-0.10000000000000001</cx:pt>
          <cx:pt idx="26616">-0.10000000000000001</cx:pt>
          <cx:pt idx="26617">-0.10000000000000001</cx:pt>
          <cx:pt idx="26618">-0.10000000000000001</cx:pt>
          <cx:pt idx="26619">-0.10000000000000001</cx:pt>
          <cx:pt idx="26620">-0.10000000000000001</cx:pt>
          <cx:pt idx="26621">-0.10000000000000001</cx:pt>
          <cx:pt idx="26622">-0.10000000000000001</cx:pt>
          <cx:pt idx="26623">-0.10000000000000001</cx:pt>
          <cx:pt idx="26624">-0.10000000000000001</cx:pt>
          <cx:pt idx="26625">-0.10000000000000001</cx:pt>
          <cx:pt idx="26626">-0.10000000000000001</cx:pt>
          <cx:pt idx="26627">-0.10000000000000001</cx:pt>
          <cx:pt idx="26628">-0.10000000000000001</cx:pt>
          <cx:pt idx="26629">-0.10000000000000001</cx:pt>
          <cx:pt idx="26630">-0.10000000000000001</cx:pt>
          <cx:pt idx="26631">-0.10000000000000001</cx:pt>
          <cx:pt idx="26632">-0.10000000000000001</cx:pt>
          <cx:pt idx="26633">-0.10000000000000001</cx:pt>
          <cx:pt idx="26634">-0.10000000000000001</cx:pt>
          <cx:pt idx="26635">-0.10000000000000001</cx:pt>
          <cx:pt idx="26636">-0.10000000000000001</cx:pt>
          <cx:pt idx="26637">-0.10000000000000001</cx:pt>
          <cx:pt idx="26638">-0.10000000000000001</cx:pt>
          <cx:pt idx="26639">-0.10000000000000001</cx:pt>
          <cx:pt idx="26640">-0.10000000000000001</cx:pt>
          <cx:pt idx="26641">-0.10000000000000001</cx:pt>
          <cx:pt idx="26642">-0.10000000000000001</cx:pt>
          <cx:pt idx="26643">-0.10000000000000001</cx:pt>
          <cx:pt idx="26644">-0.10000000000000001</cx:pt>
          <cx:pt idx="26645">-0.10000000000000001</cx:pt>
          <cx:pt idx="26646">-0.10000000000000001</cx:pt>
          <cx:pt idx="26647">-0.10000000000000001</cx:pt>
          <cx:pt idx="26648">-0.10000000000000001</cx:pt>
          <cx:pt idx="26649">-0.10000000000000001</cx:pt>
          <cx:pt idx="26650">-0.10000000000000001</cx:pt>
          <cx:pt idx="26651">-0.10000000000000001</cx:pt>
          <cx:pt idx="26652">-0.10000000000000001</cx:pt>
          <cx:pt idx="26653">-0.10000000000000001</cx:pt>
          <cx:pt idx="26654">-0.10000000000000001</cx:pt>
          <cx:pt idx="26655">-0.10000000000000001</cx:pt>
          <cx:pt idx="26656">-0.10000000000000001</cx:pt>
          <cx:pt idx="26657">-0.10000000000000001</cx:pt>
          <cx:pt idx="26658">-0.10000000000000001</cx:pt>
          <cx:pt idx="26659">-0.10000000000000001</cx:pt>
          <cx:pt idx="26660">-0.10000000000000001</cx:pt>
          <cx:pt idx="26661">-0.10000000000000001</cx:pt>
          <cx:pt idx="26662">-0.10000000000000001</cx:pt>
          <cx:pt idx="26663">-0.10000000000000001</cx:pt>
          <cx:pt idx="26664">-0.10000000000000001</cx:pt>
          <cx:pt idx="26665">-0.10000000000000001</cx:pt>
          <cx:pt idx="26666">-0.10000000000000001</cx:pt>
          <cx:pt idx="26667">-0.10000000000000001</cx:pt>
          <cx:pt idx="26668">-0.10000000000000001</cx:pt>
          <cx:pt idx="26669">-0.10000000000000001</cx:pt>
          <cx:pt idx="26670">-0.10000000000000001</cx:pt>
          <cx:pt idx="26671">-0.10000000000000001</cx:pt>
          <cx:pt idx="26672">-0.10000000000000001</cx:pt>
          <cx:pt idx="26673">-0.10000000000000001</cx:pt>
          <cx:pt idx="26674">-0.10000000000000001</cx:pt>
          <cx:pt idx="26675">-0.10000000000000001</cx:pt>
          <cx:pt idx="26676">-0.10000000000000001</cx:pt>
          <cx:pt idx="26677">-0.10000000000000001</cx:pt>
          <cx:pt idx="26678">-0.10000000000000001</cx:pt>
          <cx:pt idx="26679">-0.10000000000000001</cx:pt>
          <cx:pt idx="26680">-0.10000000000000001</cx:pt>
          <cx:pt idx="26681">-0.10000000000000001</cx:pt>
          <cx:pt idx="26682">-0.10000000000000001</cx:pt>
          <cx:pt idx="26683">-0.10000000000000001</cx:pt>
          <cx:pt idx="26684">-0.10000000000000001</cx:pt>
          <cx:pt idx="26685">-0.10000000000000001</cx:pt>
          <cx:pt idx="26686">-0.10000000000000001</cx:pt>
          <cx:pt idx="26687">-0.10000000000000001</cx:pt>
          <cx:pt idx="26688">-0.10000000000000001</cx:pt>
          <cx:pt idx="26689">-0.10000000000000001</cx:pt>
          <cx:pt idx="26690">-0.10000000000000001</cx:pt>
          <cx:pt idx="26691">-0.10000000000000001</cx:pt>
          <cx:pt idx="26692">-0.10000000000000001</cx:pt>
          <cx:pt idx="26693">-0.10000000000000001</cx:pt>
          <cx:pt idx="26694">-0.10000000000000001</cx:pt>
          <cx:pt idx="26695">-0.10000000000000001</cx:pt>
          <cx:pt idx="26696">-0.10000000000000001</cx:pt>
          <cx:pt idx="26697">-0.10000000000000001</cx:pt>
          <cx:pt idx="26698">-0.10000000000000001</cx:pt>
          <cx:pt idx="26699">-0.10000000000000001</cx:pt>
          <cx:pt idx="26700">-0.10000000000000001</cx:pt>
          <cx:pt idx="26701">-0.10000000000000001</cx:pt>
          <cx:pt idx="26702">-0.10000000000000001</cx:pt>
          <cx:pt idx="26703">-0.10000000000000001</cx:pt>
          <cx:pt idx="26704">-0.10000000000000001</cx:pt>
          <cx:pt idx="26705">-0.10000000000000001</cx:pt>
          <cx:pt idx="26706">-0.10000000000000001</cx:pt>
          <cx:pt idx="26707">-0.10000000000000001</cx:pt>
          <cx:pt idx="26708">-0.10000000000000001</cx:pt>
          <cx:pt idx="26709">-0.10000000000000001</cx:pt>
          <cx:pt idx="26710">-0.10000000000000001</cx:pt>
          <cx:pt idx="26711">-0.10000000000000001</cx:pt>
          <cx:pt idx="26712">-0.10000000000000001</cx:pt>
          <cx:pt idx="26713">-0.10000000000000001</cx:pt>
          <cx:pt idx="26714">-0.10000000000000001</cx:pt>
          <cx:pt idx="26715">-0.10000000000000001</cx:pt>
          <cx:pt idx="26716">-0.10000000000000001</cx:pt>
          <cx:pt idx="26717">-0.10000000000000001</cx:pt>
          <cx:pt idx="26718">-0.10000000000000001</cx:pt>
          <cx:pt idx="26719">-0.10000000000000001</cx:pt>
          <cx:pt idx="26720">-0.10000000000000001</cx:pt>
          <cx:pt idx="26721">-0.10000000000000001</cx:pt>
          <cx:pt idx="26722">-0.10000000000000001</cx:pt>
          <cx:pt idx="26723">-0.10000000000000001</cx:pt>
          <cx:pt idx="26724">-0.10000000000000001</cx:pt>
          <cx:pt idx="26725">-0.10000000000000001</cx:pt>
          <cx:pt idx="26726">-0.10000000000000001</cx:pt>
          <cx:pt idx="26727">-0.10000000000000001</cx:pt>
          <cx:pt idx="26728">-0.10000000000000001</cx:pt>
          <cx:pt idx="26729">-0.10000000000000001</cx:pt>
          <cx:pt idx="26730">-0.10000000000000001</cx:pt>
          <cx:pt idx="26731">-0.10000000000000001</cx:pt>
          <cx:pt idx="26732">-0.10000000000000001</cx:pt>
          <cx:pt idx="26733">-0.10000000000000001</cx:pt>
          <cx:pt idx="26734">-0.10000000000000001</cx:pt>
          <cx:pt idx="26735">-0.10000000000000001</cx:pt>
          <cx:pt idx="26736">-0.10000000000000001</cx:pt>
          <cx:pt idx="26737">-0.10000000000000001</cx:pt>
          <cx:pt idx="26738">-0.10000000000000001</cx:pt>
          <cx:pt idx="26739">-0.10000000000000001</cx:pt>
          <cx:pt idx="26740">-0.10000000000000001</cx:pt>
          <cx:pt idx="26741">-0.10000000000000001</cx:pt>
          <cx:pt idx="26742">-0.10000000000000001</cx:pt>
          <cx:pt idx="26743">-0.10000000000000001</cx:pt>
          <cx:pt idx="26744">-0.10000000000000001</cx:pt>
          <cx:pt idx="26745">-0.10000000000000001</cx:pt>
          <cx:pt idx="26746">-0.10000000000000001</cx:pt>
          <cx:pt idx="26747">-0.10000000000000001</cx:pt>
          <cx:pt idx="26748">-0.10000000000000001</cx:pt>
          <cx:pt idx="26749">-0.10000000000000001</cx:pt>
          <cx:pt idx="26750">-0.10000000000000001</cx:pt>
          <cx:pt idx="26751">-0.10000000000000001</cx:pt>
          <cx:pt idx="26752">-0.10000000000000001</cx:pt>
          <cx:pt idx="26753">-0.10000000000000001</cx:pt>
          <cx:pt idx="26754">-0.10000000000000001</cx:pt>
          <cx:pt idx="26755">-0.10000000000000001</cx:pt>
          <cx:pt idx="26756">-0.10000000000000001</cx:pt>
          <cx:pt idx="26757">-0.10000000000000001</cx:pt>
          <cx:pt idx="26758">-0.10000000000000001</cx:pt>
          <cx:pt idx="26759">-0.10000000000000001</cx:pt>
          <cx:pt idx="26760">-0.10000000000000001</cx:pt>
          <cx:pt idx="26761">-0.10000000000000001</cx:pt>
          <cx:pt idx="26762">-0.10000000000000001</cx:pt>
          <cx:pt idx="26763">-0.10000000000000001</cx:pt>
          <cx:pt idx="26764">-0.10000000000000001</cx:pt>
          <cx:pt idx="26765">-0.10000000000000001</cx:pt>
          <cx:pt idx="26766">-0.10000000000000001</cx:pt>
          <cx:pt idx="26767">-0.10000000000000001</cx:pt>
          <cx:pt idx="26768">-0.10000000000000001</cx:pt>
          <cx:pt idx="26769">-0.10000000000000001</cx:pt>
          <cx:pt idx="26770">-0.10000000000000001</cx:pt>
          <cx:pt idx="26771">-0.10000000000000001</cx:pt>
          <cx:pt idx="26772">-0.10000000000000001</cx:pt>
          <cx:pt idx="26773">-0.10000000000000001</cx:pt>
          <cx:pt idx="26774">-0.10000000000000001</cx:pt>
          <cx:pt idx="26775">-0.10000000000000001</cx:pt>
          <cx:pt idx="26776">-0.10000000000000001</cx:pt>
          <cx:pt idx="26777">-0.10000000000000001</cx:pt>
          <cx:pt idx="26778">-0.10000000000000001</cx:pt>
          <cx:pt idx="26779">-0.10000000000000001</cx:pt>
          <cx:pt idx="26780">-0.10000000000000001</cx:pt>
          <cx:pt idx="26781">-0.10000000000000001</cx:pt>
          <cx:pt idx="26782">-0.10000000000000001</cx:pt>
          <cx:pt idx="26783">-0.10000000000000001</cx:pt>
          <cx:pt idx="26784">-0.10000000000000001</cx:pt>
          <cx:pt idx="26785">-0.10000000000000001</cx:pt>
          <cx:pt idx="26786">-0.10000000000000001</cx:pt>
          <cx:pt idx="26787">-0.10000000000000001</cx:pt>
          <cx:pt idx="26788">-0.10000000000000001</cx:pt>
          <cx:pt idx="26789">-0.10000000000000001</cx:pt>
          <cx:pt idx="26790">-0.10000000000000001</cx:pt>
          <cx:pt idx="26791">-0.10000000000000001</cx:pt>
          <cx:pt idx="26792">-0.10000000000000001</cx:pt>
          <cx:pt idx="26793">-0.10000000000000001</cx:pt>
          <cx:pt idx="26794">-0.10000000000000001</cx:pt>
          <cx:pt idx="26795">-0.10000000000000001</cx:pt>
          <cx:pt idx="26796">-0.10000000000000001</cx:pt>
          <cx:pt idx="26797">-0.10000000000000001</cx:pt>
          <cx:pt idx="26798">-0.10000000000000001</cx:pt>
          <cx:pt idx="26799">-0.10000000000000001</cx:pt>
          <cx:pt idx="26800">-0.10000000000000001</cx:pt>
          <cx:pt idx="26801">-0.10000000000000001</cx:pt>
          <cx:pt idx="26802">-0.10000000000000001</cx:pt>
          <cx:pt idx="26803">-0.10000000000000001</cx:pt>
          <cx:pt idx="26804">-0.10000000000000001</cx:pt>
          <cx:pt idx="26805">-0.10000000000000001</cx:pt>
          <cx:pt idx="26806">-0.10000000000000001</cx:pt>
          <cx:pt idx="26807">-0.10000000000000001</cx:pt>
          <cx:pt idx="26808">-0.10000000000000001</cx:pt>
          <cx:pt idx="26809">-0.10000000000000001</cx:pt>
          <cx:pt idx="26810">-0.10000000000000001</cx:pt>
          <cx:pt idx="26811">-0.10000000000000001</cx:pt>
          <cx:pt idx="26812">-0.10000000000000001</cx:pt>
          <cx:pt idx="26813">-0.10000000000000001</cx:pt>
          <cx:pt idx="26814">-0.10000000000000001</cx:pt>
          <cx:pt idx="26815">-0.10000000000000001</cx:pt>
          <cx:pt idx="26816">-0.10000000000000001</cx:pt>
          <cx:pt idx="26817">-0.10000000000000001</cx:pt>
          <cx:pt idx="26818">-0.10000000000000001</cx:pt>
          <cx:pt idx="26819">-0.10000000000000001</cx:pt>
          <cx:pt idx="26820">-0.10000000000000001</cx:pt>
          <cx:pt idx="26821">-0.10000000000000001</cx:pt>
          <cx:pt idx="26822">-0.10000000000000001</cx:pt>
          <cx:pt idx="26823">-0.10000000000000001</cx:pt>
          <cx:pt idx="26824">-0.10000000000000001</cx:pt>
          <cx:pt idx="26825">-0.10000000000000001</cx:pt>
          <cx:pt idx="26826">-0.10000000000000001</cx:pt>
          <cx:pt idx="26827">-0.10000000000000001</cx:pt>
          <cx:pt idx="26828">-0.10000000000000001</cx:pt>
          <cx:pt idx="26829">-0.10000000000000001</cx:pt>
          <cx:pt idx="26830">-0.10000000000000001</cx:pt>
          <cx:pt idx="26831">-0.10000000000000001</cx:pt>
          <cx:pt idx="26832">-0.10000000000000001</cx:pt>
          <cx:pt idx="26833">-0.10000000000000001</cx:pt>
          <cx:pt idx="26834">-0.10000000000000001</cx:pt>
          <cx:pt idx="26835">-0.10000000000000001</cx:pt>
          <cx:pt idx="26836">-0.10000000000000001</cx:pt>
          <cx:pt idx="26837">-0.10000000000000001</cx:pt>
          <cx:pt idx="26838">-0.10000000000000001</cx:pt>
          <cx:pt idx="26839">-0.10000000000000001</cx:pt>
          <cx:pt idx="26840">-0.10000000000000001</cx:pt>
          <cx:pt idx="26841">-0.10000000000000001</cx:pt>
          <cx:pt idx="26842">-0.10000000000000001</cx:pt>
          <cx:pt idx="26843">-0.10000000000000001</cx:pt>
          <cx:pt idx="26844">-0.10000000000000001</cx:pt>
          <cx:pt idx="26845">-0.10000000000000001</cx:pt>
          <cx:pt idx="26846">-0.10000000000000001</cx:pt>
          <cx:pt idx="26847">-0.10000000000000001</cx:pt>
          <cx:pt idx="26848">-0.10000000000000001</cx:pt>
          <cx:pt idx="26849">-0.10000000000000001</cx:pt>
          <cx:pt idx="26850">-0.10000000000000001</cx:pt>
          <cx:pt idx="26851">-0.10000000000000001</cx:pt>
          <cx:pt idx="26852">-0.10000000000000001</cx:pt>
          <cx:pt idx="26853">-0.10000000000000001</cx:pt>
          <cx:pt idx="26854">-0.10000000000000001</cx:pt>
          <cx:pt idx="26855">-0.10000000000000001</cx:pt>
          <cx:pt idx="26856">-0.10000000000000001</cx:pt>
          <cx:pt idx="26857">-0.10000000000000001</cx:pt>
          <cx:pt idx="26858">-0.10000000000000001</cx:pt>
          <cx:pt idx="26859">-0.10000000000000001</cx:pt>
          <cx:pt idx="26860">-0.10000000000000001</cx:pt>
          <cx:pt idx="26861">-0.10000000000000001</cx:pt>
          <cx:pt idx="26862">-0.10000000000000001</cx:pt>
          <cx:pt idx="26863">-0.10000000000000001</cx:pt>
          <cx:pt idx="26864">-0.10000000000000001</cx:pt>
          <cx:pt idx="26865">-0.10000000000000001</cx:pt>
          <cx:pt idx="26866">-0.10000000000000001</cx:pt>
          <cx:pt idx="26867">-0.10000000000000001</cx:pt>
          <cx:pt idx="26868">-0.10000000000000001</cx:pt>
          <cx:pt idx="26869">-0.10000000000000001</cx:pt>
          <cx:pt idx="26870">-0.10000000000000001</cx:pt>
          <cx:pt idx="26871">-0.10000000000000001</cx:pt>
          <cx:pt idx="26872">-0.10000000000000001</cx:pt>
          <cx:pt idx="26873">-0.10000000000000001</cx:pt>
          <cx:pt idx="26874">-0.10000000000000001</cx:pt>
          <cx:pt idx="26875">-0.10000000000000001</cx:pt>
          <cx:pt idx="26876">-0.10000000000000001</cx:pt>
          <cx:pt idx="26877">-0.10000000000000001</cx:pt>
          <cx:pt idx="26878">-0.10000000000000001</cx:pt>
          <cx:pt idx="26879">-0.10000000000000001</cx:pt>
          <cx:pt idx="26880">-0.10000000000000001</cx:pt>
          <cx:pt idx="26881">-0.10000000000000001</cx:pt>
          <cx:pt idx="26882">-0.10000000000000001</cx:pt>
          <cx:pt idx="26883">-0.10000000000000001</cx:pt>
          <cx:pt idx="26884">-0.10000000000000001</cx:pt>
          <cx:pt idx="26885">-0.10000000000000001</cx:pt>
          <cx:pt idx="26886">-0.10000000000000001</cx:pt>
          <cx:pt idx="26887">-0.10000000000000001</cx:pt>
          <cx:pt idx="26888">-0.10000000000000001</cx:pt>
          <cx:pt idx="26889">-0.10000000000000001</cx:pt>
          <cx:pt idx="26890">-0.10000000000000001</cx:pt>
          <cx:pt idx="26891">-0.10000000000000001</cx:pt>
          <cx:pt idx="26892">-0.10000000000000001</cx:pt>
          <cx:pt idx="26893">-0.10000000000000001</cx:pt>
          <cx:pt idx="26894">-0.10000000000000001</cx:pt>
          <cx:pt idx="26895">-0.10000000000000001</cx:pt>
          <cx:pt idx="26896">-0.10000000000000001</cx:pt>
          <cx:pt idx="26897">-0.10000000000000001</cx:pt>
          <cx:pt idx="26898">-0.10000000000000001</cx:pt>
          <cx:pt idx="26899">-0.10000000000000001</cx:pt>
          <cx:pt idx="26900">-0.10000000000000001</cx:pt>
          <cx:pt idx="26901">-0.10000000000000001</cx:pt>
          <cx:pt idx="26902">-0.10000000000000001</cx:pt>
          <cx:pt idx="26903">-0.10000000000000001</cx:pt>
          <cx:pt idx="26904">-0.10000000000000001</cx:pt>
          <cx:pt idx="26905">-0.10000000000000001</cx:pt>
          <cx:pt idx="26906">-0.10000000000000001</cx:pt>
          <cx:pt idx="26907">-0.10000000000000001</cx:pt>
          <cx:pt idx="26908">-0.10000000000000001</cx:pt>
          <cx:pt idx="26909">-0.10000000000000001</cx:pt>
          <cx:pt idx="26910">-0.10000000000000001</cx:pt>
          <cx:pt idx="26911">-0.10000000000000001</cx:pt>
          <cx:pt idx="26912">-0.10000000000000001</cx:pt>
          <cx:pt idx="26913">-0.10000000000000001</cx:pt>
          <cx:pt idx="26914">-0.10000000000000001</cx:pt>
          <cx:pt idx="26915">-0.10000000000000001</cx:pt>
          <cx:pt idx="26916">-0.10000000000000001</cx:pt>
          <cx:pt idx="26917">-0.10000000000000001</cx:pt>
          <cx:pt idx="26918">-0.10000000000000001</cx:pt>
          <cx:pt idx="26919">-0.10000000000000001</cx:pt>
          <cx:pt idx="26920">-0.10000000000000001</cx:pt>
          <cx:pt idx="26921">-0.10000000000000001</cx:pt>
          <cx:pt idx="26922">-0.10000000000000001</cx:pt>
          <cx:pt idx="26923">-0.10000000000000001</cx:pt>
          <cx:pt idx="26924">-0.10000000000000001</cx:pt>
          <cx:pt idx="26925">-0.10000000000000001</cx:pt>
          <cx:pt idx="26926">-0.10000000000000001</cx:pt>
          <cx:pt idx="26927">-0.10000000000000001</cx:pt>
          <cx:pt idx="26928">-0.10000000000000001</cx:pt>
          <cx:pt idx="26929">-0.10000000000000001</cx:pt>
          <cx:pt idx="26930">-0.10000000000000001</cx:pt>
          <cx:pt idx="26931">-0.10000000000000001</cx:pt>
          <cx:pt idx="26932">-0.10000000000000001</cx:pt>
          <cx:pt idx="26933">-0.10000000000000001</cx:pt>
          <cx:pt idx="26934">-0.10000000000000001</cx:pt>
          <cx:pt idx="26935">-0.10000000000000001</cx:pt>
          <cx:pt idx="26936">-0.10000000000000001</cx:pt>
          <cx:pt idx="26937">-0.10000000000000001</cx:pt>
          <cx:pt idx="26938">-0.10000000000000001</cx:pt>
          <cx:pt idx="26939">-0.10000000000000001</cx:pt>
          <cx:pt idx="26940">-0.10000000000000001</cx:pt>
          <cx:pt idx="26941">-0.10000000000000001</cx:pt>
          <cx:pt idx="26942">-0.10000000000000001</cx:pt>
          <cx:pt idx="26943">-0.10000000000000001</cx:pt>
          <cx:pt idx="26944">-0.10000000000000001</cx:pt>
          <cx:pt idx="26945">-0.10000000000000001</cx:pt>
          <cx:pt idx="26946">-0.10000000000000001</cx:pt>
          <cx:pt idx="26947">-0.10000000000000001</cx:pt>
          <cx:pt idx="26948">-0.10000000000000001</cx:pt>
          <cx:pt idx="26949">-0.10000000000000001</cx:pt>
          <cx:pt idx="26950">-0.10000000000000001</cx:pt>
          <cx:pt idx="26951">-0.10000000000000001</cx:pt>
          <cx:pt idx="26952">-0.10000000000000001</cx:pt>
          <cx:pt idx="26953">-0.10000000000000001</cx:pt>
          <cx:pt idx="26954">-0.10000000000000001</cx:pt>
          <cx:pt idx="26955">-0.10000000000000001</cx:pt>
          <cx:pt idx="26956">-0.10000000000000001</cx:pt>
          <cx:pt idx="26957">-0.10000000000000001</cx:pt>
          <cx:pt idx="26958">-0.10000000000000001</cx:pt>
          <cx:pt idx="26959">-0.10000000000000001</cx:pt>
          <cx:pt idx="26960">-0.10000000000000001</cx:pt>
          <cx:pt idx="26961">-0.10000000000000001</cx:pt>
          <cx:pt idx="26962">-0.10000000000000001</cx:pt>
          <cx:pt idx="26963">-0.10000000000000001</cx:pt>
          <cx:pt idx="26964">-0.10000000000000001</cx:pt>
          <cx:pt idx="26965">-0.10000000000000001</cx:pt>
          <cx:pt idx="26966">-0.10000000000000001</cx:pt>
          <cx:pt idx="26967">-0.10000000000000001</cx:pt>
          <cx:pt idx="26968">-0.10000000000000001</cx:pt>
          <cx:pt idx="26969">-0.10000000000000001</cx:pt>
          <cx:pt idx="26970">-0.10000000000000001</cx:pt>
          <cx:pt idx="26971">-0.10000000000000001</cx:pt>
          <cx:pt idx="26972">-0.10000000000000001</cx:pt>
          <cx:pt idx="26973">-0.10000000000000001</cx:pt>
          <cx:pt idx="26974">-0.10000000000000001</cx:pt>
          <cx:pt idx="26975">-0.10000000000000001</cx:pt>
          <cx:pt idx="26976">-0.10000000000000001</cx:pt>
          <cx:pt idx="26977">-0.10000000000000001</cx:pt>
          <cx:pt idx="26978">-0.10000000000000001</cx:pt>
          <cx:pt idx="26979">-0.10000000000000001</cx:pt>
          <cx:pt idx="26980">-0.10000000000000001</cx:pt>
          <cx:pt idx="26981">-0.10000000000000001</cx:pt>
          <cx:pt idx="26982">-0.10000000000000001</cx:pt>
          <cx:pt idx="26983">-0.10000000000000001</cx:pt>
          <cx:pt idx="26984">-0.10000000000000001</cx:pt>
          <cx:pt idx="26985">-0.10000000000000001</cx:pt>
          <cx:pt idx="26986">-0.10000000000000001</cx:pt>
          <cx:pt idx="26987">-0.10000000000000001</cx:pt>
          <cx:pt idx="26988">-0.10000000000000001</cx:pt>
          <cx:pt idx="26989">-0.10000000000000001</cx:pt>
          <cx:pt idx="26990">-0.10000000000000001</cx:pt>
          <cx:pt idx="26991">-0.10000000000000001</cx:pt>
          <cx:pt idx="26992">-0.10000000000000001</cx:pt>
          <cx:pt idx="26993">-0.10000000000000001</cx:pt>
          <cx:pt idx="26994">-0.10000000000000001</cx:pt>
          <cx:pt idx="26995">-0.10000000000000001</cx:pt>
          <cx:pt idx="26996">-0.10000000000000001</cx:pt>
          <cx:pt idx="26997">-0.10000000000000001</cx:pt>
          <cx:pt idx="26998">-0.10000000000000001</cx:pt>
          <cx:pt idx="26999">-0.10000000000000001</cx:pt>
          <cx:pt idx="27000">-0.10000000000000001</cx:pt>
          <cx:pt idx="27001">-0.10000000000000001</cx:pt>
          <cx:pt idx="27002">-0.10000000000000001</cx:pt>
          <cx:pt idx="27003">-0.10000000000000001</cx:pt>
          <cx:pt idx="27004">-0.10000000000000001</cx:pt>
          <cx:pt idx="27005">-0.10000000000000001</cx:pt>
          <cx:pt idx="27006">-0.10000000000000001</cx:pt>
          <cx:pt idx="27007">-0.10000000000000001</cx:pt>
          <cx:pt idx="27008">-0.10000000000000001</cx:pt>
          <cx:pt idx="27009">-0.10000000000000001</cx:pt>
          <cx:pt idx="27010">-0.10000000000000001</cx:pt>
          <cx:pt idx="27011">-0.10000000000000001</cx:pt>
          <cx:pt idx="27012">-0.10000000000000001</cx:pt>
          <cx:pt idx="27013">-0.10000000000000001</cx:pt>
          <cx:pt idx="27014">-0.10000000000000001</cx:pt>
          <cx:pt idx="27015">-0.10000000000000001</cx:pt>
          <cx:pt idx="27016">-0.10000000000000001</cx:pt>
          <cx:pt idx="27017">-0.10000000000000001</cx:pt>
          <cx:pt idx="27018">-0.10000000000000001</cx:pt>
          <cx:pt idx="27019">-0.10000000000000001</cx:pt>
          <cx:pt idx="27020">-0.10000000000000001</cx:pt>
          <cx:pt idx="27021">-0.10000000000000001</cx:pt>
          <cx:pt idx="27022">-0.10000000000000001</cx:pt>
          <cx:pt idx="27023">-0.10000000000000001</cx:pt>
          <cx:pt idx="27024">-0.10000000000000001</cx:pt>
          <cx:pt idx="27025">-0.10000000000000001</cx:pt>
          <cx:pt idx="27026">-0.10000000000000001</cx:pt>
          <cx:pt idx="27027">-0.10000000000000001</cx:pt>
          <cx:pt idx="27028">-0.10000000000000001</cx:pt>
          <cx:pt idx="27029">-0.10000000000000001</cx:pt>
          <cx:pt idx="27030">-0.10000000000000001</cx:pt>
          <cx:pt idx="27031">-0.10000000000000001</cx:pt>
          <cx:pt idx="27032">-0.10000000000000001</cx:pt>
          <cx:pt idx="27033">-0.10000000000000001</cx:pt>
          <cx:pt idx="27034">-0.10000000000000001</cx:pt>
          <cx:pt idx="27035">-0.10000000000000001</cx:pt>
          <cx:pt idx="27036">-0.10000000000000001</cx:pt>
          <cx:pt idx="27037">-0.10000000000000001</cx:pt>
          <cx:pt idx="27038">-0.10000000000000001</cx:pt>
          <cx:pt idx="27039">-0.10000000000000001</cx:pt>
          <cx:pt idx="27040">-0.10000000000000001</cx:pt>
          <cx:pt idx="27041">-0.10000000000000001</cx:pt>
          <cx:pt idx="27042">-0.10000000000000001</cx:pt>
          <cx:pt idx="27043">-0.10000000000000001</cx:pt>
          <cx:pt idx="27044">-0.10000000000000001</cx:pt>
          <cx:pt idx="27045">-0.10000000000000001</cx:pt>
          <cx:pt idx="27046">-0.10000000000000001</cx:pt>
          <cx:pt idx="27047">-0.10000000000000001</cx:pt>
          <cx:pt idx="27048">-0.10000000000000001</cx:pt>
          <cx:pt idx="27049">-0.10000000000000001</cx:pt>
          <cx:pt idx="27050">-0.10000000000000001</cx:pt>
          <cx:pt idx="27051">-0.10000000000000001</cx:pt>
          <cx:pt idx="27052">-0.10000000000000001</cx:pt>
          <cx:pt idx="27053">-0.10000000000000001</cx:pt>
          <cx:pt idx="27054">-0.10000000000000001</cx:pt>
          <cx:pt idx="27055">-0.10000000000000001</cx:pt>
          <cx:pt idx="27056">-0.10000000000000001</cx:pt>
          <cx:pt idx="27057">-0.10000000000000001</cx:pt>
          <cx:pt idx="27058">-0.10000000000000001</cx:pt>
          <cx:pt idx="27059">-0.10000000000000001</cx:pt>
          <cx:pt idx="27060">-0.10000000000000001</cx:pt>
          <cx:pt idx="27061">-0.10000000000000001</cx:pt>
          <cx:pt idx="27062">-0.10000000000000001</cx:pt>
          <cx:pt idx="27063">-0.10000000000000001</cx:pt>
          <cx:pt idx="27064">-0.10000000000000001</cx:pt>
          <cx:pt idx="27065">-0.10000000000000001</cx:pt>
          <cx:pt idx="27066">-0.10000000000000001</cx:pt>
          <cx:pt idx="27067">-0.10000000000000001</cx:pt>
          <cx:pt idx="27068">-0.10000000000000001</cx:pt>
          <cx:pt idx="27069">-0.10000000000000001</cx:pt>
          <cx:pt idx="27070">-0.10000000000000001</cx:pt>
          <cx:pt idx="27071">-0.10000000000000001</cx:pt>
          <cx:pt idx="27072">-0.10000000000000001</cx:pt>
          <cx:pt idx="27073">-0.10000000000000001</cx:pt>
          <cx:pt idx="27074">-0.10000000000000001</cx:pt>
          <cx:pt idx="27075">-0.10000000000000001</cx:pt>
          <cx:pt idx="27076">-0.10000000000000001</cx:pt>
          <cx:pt idx="27077">-0.10000000000000001</cx:pt>
          <cx:pt idx="27078">-0.10000000000000001</cx:pt>
          <cx:pt idx="27079">-0.10000000000000001</cx:pt>
          <cx:pt idx="27080">-0.10000000000000001</cx:pt>
          <cx:pt idx="27081">-0.10000000000000001</cx:pt>
          <cx:pt idx="27082">-0.10000000000000001</cx:pt>
          <cx:pt idx="27083">-0.10000000000000001</cx:pt>
          <cx:pt idx="27084">-0.10000000000000001</cx:pt>
          <cx:pt idx="27085">-0.10000000000000001</cx:pt>
          <cx:pt idx="27086">-0.10000000000000001</cx:pt>
          <cx:pt idx="27087">-0.10000000000000001</cx:pt>
          <cx:pt idx="27088">-0.10000000000000001</cx:pt>
          <cx:pt idx="27089">-0.10000000000000001</cx:pt>
          <cx:pt idx="27090">-0.10000000000000001</cx:pt>
          <cx:pt idx="27091">-0.10000000000000001</cx:pt>
          <cx:pt idx="27092">-0.10000000000000001</cx:pt>
          <cx:pt idx="27093">-0.10000000000000001</cx:pt>
          <cx:pt idx="27094">-0.10000000000000001</cx:pt>
          <cx:pt idx="27095">-0.10000000000000001</cx:pt>
          <cx:pt idx="27096">-0.10000000000000001</cx:pt>
          <cx:pt idx="27097">-0.10000000000000001</cx:pt>
          <cx:pt idx="27098">-0.10000000000000001</cx:pt>
          <cx:pt idx="27099">-0.10000000000000001</cx:pt>
          <cx:pt idx="27100">-0.10000000000000001</cx:pt>
          <cx:pt idx="27101">-0.10000000000000001</cx:pt>
          <cx:pt idx="27102">-0.10000000000000001</cx:pt>
          <cx:pt idx="27103">-0.10000000000000001</cx:pt>
          <cx:pt idx="27104">-0.10000000000000001</cx:pt>
          <cx:pt idx="27105">-0.10000000000000001</cx:pt>
          <cx:pt idx="27106">-0.10000000000000001</cx:pt>
          <cx:pt idx="27107">-0.10000000000000001</cx:pt>
          <cx:pt idx="27108">-0.10000000000000001</cx:pt>
          <cx:pt idx="27109">-0.10000000000000001</cx:pt>
          <cx:pt idx="27110">-0.10000000000000001</cx:pt>
          <cx:pt idx="27111">-0.10000000000000001</cx:pt>
          <cx:pt idx="27112">-0.10000000000000001</cx:pt>
          <cx:pt idx="27113">-0.10000000000000001</cx:pt>
          <cx:pt idx="27114">-0.10000000000000001</cx:pt>
          <cx:pt idx="27115">-0.10000000000000001</cx:pt>
          <cx:pt idx="27116">-0.10000000000000001</cx:pt>
          <cx:pt idx="27117">-0.10000000000000001</cx:pt>
          <cx:pt idx="27118">-0.10000000000000001</cx:pt>
          <cx:pt idx="27119">-0.10000000000000001</cx:pt>
          <cx:pt idx="27120">-0.10000000000000001</cx:pt>
          <cx:pt idx="27121">-0.10000000000000001</cx:pt>
          <cx:pt idx="27122">-0.10000000000000001</cx:pt>
          <cx:pt idx="27123">-0.10000000000000001</cx:pt>
          <cx:pt idx="27124">-0.10000000000000001</cx:pt>
          <cx:pt idx="27125">-0.10000000000000001</cx:pt>
          <cx:pt idx="27126">-0.10000000000000001</cx:pt>
          <cx:pt idx="27127">-0.10000000000000001</cx:pt>
          <cx:pt idx="27128">-0.10000000000000001</cx:pt>
          <cx:pt idx="27129">-0.10000000000000001</cx:pt>
          <cx:pt idx="27130">-0.10000000000000001</cx:pt>
          <cx:pt idx="27131">-0.10000000000000001</cx:pt>
          <cx:pt idx="27132">-0.10000000000000001</cx:pt>
          <cx:pt idx="27133">-0.10000000000000001</cx:pt>
          <cx:pt idx="27134">-0.10000000000000001</cx:pt>
          <cx:pt idx="27135">-0.10000000000000001</cx:pt>
          <cx:pt idx="27136">-0.10000000000000001</cx:pt>
          <cx:pt idx="27137">-0.10000000000000001</cx:pt>
          <cx:pt idx="27138">-0.10000000000000001</cx:pt>
          <cx:pt idx="27139">-0.10000000000000001</cx:pt>
          <cx:pt idx="27140">-0.10000000000000001</cx:pt>
          <cx:pt idx="27141">-0.10000000000000001</cx:pt>
          <cx:pt idx="27142">-0.10000000000000001</cx:pt>
          <cx:pt idx="27143">-0.10000000000000001</cx:pt>
          <cx:pt idx="27144">-0.10000000000000001</cx:pt>
          <cx:pt idx="27145">-0.10000000000000001</cx:pt>
          <cx:pt idx="27146">-0.10000000000000001</cx:pt>
          <cx:pt idx="27147">-0.10000000000000001</cx:pt>
          <cx:pt idx="27148">-0.10000000000000001</cx:pt>
          <cx:pt idx="27149">-0.10000000000000001</cx:pt>
          <cx:pt idx="27150">-0.10000000000000001</cx:pt>
          <cx:pt idx="27151">-0.10000000000000001</cx:pt>
          <cx:pt idx="27152">-0.10000000000000001</cx:pt>
          <cx:pt idx="27153">-0.10000000000000001</cx:pt>
          <cx:pt idx="27154">-0.10000000000000001</cx:pt>
          <cx:pt idx="27155">-0.10000000000000001</cx:pt>
          <cx:pt idx="27156">-0.10000000000000001</cx:pt>
          <cx:pt idx="27157">-0.10000000000000001</cx:pt>
          <cx:pt idx="27158">-0.10000000000000001</cx:pt>
          <cx:pt idx="27159">-0.10000000000000001</cx:pt>
          <cx:pt idx="27160">-0.10000000000000001</cx:pt>
          <cx:pt idx="27161">-0.10000000000000001</cx:pt>
          <cx:pt idx="27162">-0.10000000000000001</cx:pt>
          <cx:pt idx="27163">-0.10000000000000001</cx:pt>
          <cx:pt idx="27164">-0.10000000000000001</cx:pt>
          <cx:pt idx="27165">-0.10000000000000001</cx:pt>
          <cx:pt idx="27166">-0.10000000000000001</cx:pt>
          <cx:pt idx="27167">-0.10000000000000001</cx:pt>
          <cx:pt idx="27168">-0.10000000000000001</cx:pt>
          <cx:pt idx="27169">-0.10000000000000001</cx:pt>
          <cx:pt idx="27170">-0.10000000000000001</cx:pt>
          <cx:pt idx="27171">-0.10000000000000001</cx:pt>
          <cx:pt idx="27172">-0.10000000000000001</cx:pt>
          <cx:pt idx="27173">-0.10000000000000001</cx:pt>
          <cx:pt idx="27174">-0.10000000000000001</cx:pt>
          <cx:pt idx="27175">-0.10000000000000001</cx:pt>
          <cx:pt idx="27176">-0.10000000000000001</cx:pt>
          <cx:pt idx="27177">-0.10000000000000001</cx:pt>
          <cx:pt idx="27178">-0.10000000000000001</cx:pt>
          <cx:pt idx="27179">-0.10000000000000001</cx:pt>
          <cx:pt idx="27180">-0.10000000000000001</cx:pt>
          <cx:pt idx="27181">-0.10000000000000001</cx:pt>
          <cx:pt idx="27182">-0.10000000000000001</cx:pt>
          <cx:pt idx="27183">-0.10000000000000001</cx:pt>
          <cx:pt idx="27184">-0.10000000000000001</cx:pt>
          <cx:pt idx="27185">-0.10000000000000001</cx:pt>
          <cx:pt idx="27186">-0.10000000000000001</cx:pt>
          <cx:pt idx="27187">-0.10000000000000001</cx:pt>
          <cx:pt idx="27188">-0.10000000000000001</cx:pt>
          <cx:pt idx="27189">-0.10000000000000001</cx:pt>
          <cx:pt idx="27190">-0.10000000000000001</cx:pt>
          <cx:pt idx="27191">-0.10000000000000001</cx:pt>
          <cx:pt idx="27192">-0.10000000000000001</cx:pt>
          <cx:pt idx="27193">-0.10000000000000001</cx:pt>
          <cx:pt idx="27194">-0.10000000000000001</cx:pt>
          <cx:pt idx="27195">-0.10000000000000001</cx:pt>
          <cx:pt idx="27196">-0.10000000000000001</cx:pt>
          <cx:pt idx="27197">-0.10000000000000001</cx:pt>
          <cx:pt idx="27198">-0.10000000000000001</cx:pt>
          <cx:pt idx="27199">-0.10000000000000001</cx:pt>
          <cx:pt idx="27200">-0.10000000000000001</cx:pt>
          <cx:pt idx="27201">-0.10000000000000001</cx:pt>
          <cx:pt idx="27202">-0.10000000000000001</cx:pt>
          <cx:pt idx="27203">-0.10000000000000001</cx:pt>
          <cx:pt idx="27204">-0.10000000000000001</cx:pt>
          <cx:pt idx="27205">-0.10000000000000001</cx:pt>
          <cx:pt idx="27206">-0.10000000000000001</cx:pt>
          <cx:pt idx="27207">-0.10000000000000001</cx:pt>
          <cx:pt idx="27208">-0.10000000000000001</cx:pt>
          <cx:pt idx="27209">-0.10000000000000001</cx:pt>
          <cx:pt idx="27210">-0.10000000000000001</cx:pt>
          <cx:pt idx="27211">-0.10000000000000001</cx:pt>
          <cx:pt idx="27212">-0.10000000000000001</cx:pt>
          <cx:pt idx="27213">-0.10000000000000001</cx:pt>
          <cx:pt idx="27214">-0.10000000000000001</cx:pt>
          <cx:pt idx="27215">-0.10000000000000001</cx:pt>
          <cx:pt idx="27216">-0.10000000000000001</cx:pt>
          <cx:pt idx="27217">-0.10000000000000001</cx:pt>
          <cx:pt idx="27218">-0.10000000000000001</cx:pt>
          <cx:pt idx="27219">-0.10000000000000001</cx:pt>
          <cx:pt idx="27220">-0.10000000000000001</cx:pt>
          <cx:pt idx="27221">-0.10000000000000001</cx:pt>
          <cx:pt idx="27222">-0.10000000000000001</cx:pt>
          <cx:pt idx="27223">-0.10000000000000001</cx:pt>
          <cx:pt idx="27224">-0.10000000000000001</cx:pt>
          <cx:pt idx="27225">-0.10000000000000001</cx:pt>
          <cx:pt idx="27226">-0.10000000000000001</cx:pt>
          <cx:pt idx="27227">-0.10000000000000001</cx:pt>
          <cx:pt idx="27228">-0.10000000000000001</cx:pt>
          <cx:pt idx="27229">-0.10000000000000001</cx:pt>
          <cx:pt idx="27230">-0.10000000000000001</cx:pt>
          <cx:pt idx="27231">-0.10000000000000001</cx:pt>
          <cx:pt idx="27232">-0.10000000000000001</cx:pt>
          <cx:pt idx="27233">-0.10000000000000001</cx:pt>
          <cx:pt idx="27234">-0.10000000000000001</cx:pt>
          <cx:pt idx="27235">-0.10000000000000001</cx:pt>
          <cx:pt idx="27236">-0.10000000000000001</cx:pt>
          <cx:pt idx="27237">-0.10000000000000001</cx:pt>
          <cx:pt idx="27238">-0.10000000000000001</cx:pt>
          <cx:pt idx="27239">-0.10000000000000001</cx:pt>
          <cx:pt idx="27240">-0.10000000000000001</cx:pt>
          <cx:pt idx="27241">-0.10000000000000001</cx:pt>
          <cx:pt idx="27242">-0.10000000000000001</cx:pt>
          <cx:pt idx="27243">-0.10000000000000001</cx:pt>
          <cx:pt idx="27244">-0.10000000000000001</cx:pt>
          <cx:pt idx="27245">-0.10000000000000001</cx:pt>
          <cx:pt idx="27246">-0.10000000000000001</cx:pt>
          <cx:pt idx="27247">-0.10000000000000001</cx:pt>
          <cx:pt idx="27248">-0.10000000000000001</cx:pt>
          <cx:pt idx="27249">-0.10000000000000001</cx:pt>
          <cx:pt idx="27250">-0.10000000000000001</cx:pt>
          <cx:pt idx="27251">-0.10000000000000001</cx:pt>
          <cx:pt idx="27252">-0.10000000000000001</cx:pt>
          <cx:pt idx="27253">-0.10000000000000001</cx:pt>
          <cx:pt idx="27254">-0.10000000000000001</cx:pt>
          <cx:pt idx="27255">-0.10000000000000001</cx:pt>
          <cx:pt idx="27256">-0.10000000000000001</cx:pt>
          <cx:pt idx="27257">-0.10000000000000001</cx:pt>
          <cx:pt idx="27258">-0.10000000000000001</cx:pt>
          <cx:pt idx="27259">-0.10000000000000001</cx:pt>
          <cx:pt idx="27260">-0.10000000000000001</cx:pt>
          <cx:pt idx="27261">-0.10000000000000001</cx:pt>
          <cx:pt idx="27262">-0.10000000000000001</cx:pt>
          <cx:pt idx="27263">-0.10000000000000001</cx:pt>
          <cx:pt idx="27264">-0.10000000000000001</cx:pt>
          <cx:pt idx="27265">-0.10000000000000001</cx:pt>
          <cx:pt idx="27266">-0.10000000000000001</cx:pt>
          <cx:pt idx="27267">-0.10000000000000001</cx:pt>
          <cx:pt idx="27268">-0.10000000000000001</cx:pt>
          <cx:pt idx="27269">-0.10000000000000001</cx:pt>
          <cx:pt idx="27270">-0.10000000000000001</cx:pt>
          <cx:pt idx="27271">-0.10000000000000001</cx:pt>
          <cx:pt idx="27272">-0.10000000000000001</cx:pt>
          <cx:pt idx="27273">-0.10000000000000001</cx:pt>
          <cx:pt idx="27274">-0.10000000000000001</cx:pt>
          <cx:pt idx="27275">-0.10000000000000001</cx:pt>
          <cx:pt idx="27276">-0.10000000000000001</cx:pt>
          <cx:pt idx="27277">-0.10000000000000001</cx:pt>
          <cx:pt idx="27278">-0.10000000000000001</cx:pt>
          <cx:pt idx="27279">-0.10000000000000001</cx:pt>
          <cx:pt idx="27280">-0.10000000000000001</cx:pt>
          <cx:pt idx="27281">-0.10000000000000001</cx:pt>
          <cx:pt idx="27282">-0.10000000000000001</cx:pt>
          <cx:pt idx="27283">-0.10000000000000001</cx:pt>
          <cx:pt idx="27284">-0.10000000000000001</cx:pt>
          <cx:pt idx="27285">-0.10000000000000001</cx:pt>
          <cx:pt idx="27286">-0.10000000000000001</cx:pt>
          <cx:pt idx="27287">-0.10000000000000001</cx:pt>
          <cx:pt idx="27288">-0.10000000000000001</cx:pt>
          <cx:pt idx="27289">-0.10000000000000001</cx:pt>
          <cx:pt idx="27290">-0.10000000000000001</cx:pt>
          <cx:pt idx="27291">-0.10000000000000001</cx:pt>
          <cx:pt idx="27292">-0.10000000000000001</cx:pt>
          <cx:pt idx="27293">-0.10000000000000001</cx:pt>
          <cx:pt idx="27294">-0.10000000000000001</cx:pt>
          <cx:pt idx="27295">-0.10000000000000001</cx:pt>
          <cx:pt idx="27296">-0.10000000000000001</cx:pt>
          <cx:pt idx="27297">-0.10000000000000001</cx:pt>
          <cx:pt idx="27298">-0.10000000000000001</cx:pt>
          <cx:pt idx="27299">-0.10000000000000001</cx:pt>
          <cx:pt idx="27300">-0.10000000000000001</cx:pt>
          <cx:pt idx="27301">-0.10000000000000001</cx:pt>
          <cx:pt idx="27302">-0.10000000000000001</cx:pt>
          <cx:pt idx="27303">-0.10000000000000001</cx:pt>
          <cx:pt idx="27304">-0.10000000000000001</cx:pt>
          <cx:pt idx="27305">-0.10000000000000001</cx:pt>
          <cx:pt idx="27306">-0.10000000000000001</cx:pt>
          <cx:pt idx="27307">-0.10000000000000001</cx:pt>
          <cx:pt idx="27308">-0.10000000000000001</cx:pt>
          <cx:pt idx="27309">-0.10000000000000001</cx:pt>
          <cx:pt idx="27310">-0.10000000000000001</cx:pt>
          <cx:pt idx="27311">-0.10000000000000001</cx:pt>
          <cx:pt idx="27312">-0.10000000000000001</cx:pt>
          <cx:pt idx="27313">-0.10000000000000001</cx:pt>
          <cx:pt idx="27314">-0.10000000000000001</cx:pt>
          <cx:pt idx="27315">-0.10000000000000001</cx:pt>
          <cx:pt idx="27316">-0.10000000000000001</cx:pt>
          <cx:pt idx="27317">-0.10000000000000001</cx:pt>
          <cx:pt idx="27318">-0.10000000000000001</cx:pt>
          <cx:pt idx="27319">-0.10000000000000001</cx:pt>
          <cx:pt idx="27320">-0.10000000000000001</cx:pt>
          <cx:pt idx="27321">-0.10000000000000001</cx:pt>
          <cx:pt idx="27322">-0.10000000000000001</cx:pt>
          <cx:pt idx="27323">-0.10000000000000001</cx:pt>
          <cx:pt idx="27324">-0.10000000000000001</cx:pt>
          <cx:pt idx="27325">-0.10000000000000001</cx:pt>
          <cx:pt idx="27326">-0.10000000000000001</cx:pt>
          <cx:pt idx="27327">-0.10000000000000001</cx:pt>
          <cx:pt idx="27328">-0.10000000000000001</cx:pt>
          <cx:pt idx="27329">-0.10000000000000001</cx:pt>
          <cx:pt idx="27330">-0.10000000000000001</cx:pt>
          <cx:pt idx="27331">-0.10000000000000001</cx:pt>
          <cx:pt idx="27332">-0.10000000000000001</cx:pt>
          <cx:pt idx="27333">-0.10000000000000001</cx:pt>
          <cx:pt idx="27334">-0.10000000000000001</cx:pt>
          <cx:pt idx="27335">-0.10000000000000001</cx:pt>
          <cx:pt idx="27336">-0.10000000000000001</cx:pt>
          <cx:pt idx="27337">-0.10000000000000001</cx:pt>
          <cx:pt idx="27338">-0.10000000000000001</cx:pt>
          <cx:pt idx="27339">-0.10000000000000001</cx:pt>
          <cx:pt idx="27340">-0.10000000000000001</cx:pt>
          <cx:pt idx="27341">-0.10000000000000001</cx:pt>
          <cx:pt idx="27342">-0.10000000000000001</cx:pt>
          <cx:pt idx="27343">-0.10000000000000001</cx:pt>
          <cx:pt idx="27344">-0.10000000000000001</cx:pt>
          <cx:pt idx="27345">-0.10000000000000001</cx:pt>
          <cx:pt idx="27346">-0.10000000000000001</cx:pt>
          <cx:pt idx="27347">-0.10000000000000001</cx:pt>
          <cx:pt idx="27348">-0.10000000000000001</cx:pt>
          <cx:pt idx="27349">-0.10000000000000001</cx:pt>
          <cx:pt idx="27350">-0.10000000000000001</cx:pt>
          <cx:pt idx="27351">-0.10000000000000001</cx:pt>
          <cx:pt idx="27352">-0.10000000000000001</cx:pt>
          <cx:pt idx="27353">-0.10000000000000001</cx:pt>
          <cx:pt idx="27354">-0.10000000000000001</cx:pt>
          <cx:pt idx="27355">-0.10000000000000001</cx:pt>
          <cx:pt idx="27356">-0.10000000000000001</cx:pt>
          <cx:pt idx="27357">-0.10000000000000001</cx:pt>
          <cx:pt idx="27358">-0.10000000000000001</cx:pt>
          <cx:pt idx="27359">-0.10000000000000001</cx:pt>
          <cx:pt idx="27360">-0.10000000000000001</cx:pt>
          <cx:pt idx="27361">-0.10000000000000001</cx:pt>
          <cx:pt idx="27362">-0.10000000000000001</cx:pt>
          <cx:pt idx="27363">-0.10000000000000001</cx:pt>
          <cx:pt idx="27364">-0.10000000000000001</cx:pt>
          <cx:pt idx="27365">-0.10000000000000001</cx:pt>
          <cx:pt idx="27366">-0.10000000000000001</cx:pt>
          <cx:pt idx="27367">-0.10000000000000001</cx:pt>
          <cx:pt idx="27368">-0.10000000000000001</cx:pt>
          <cx:pt idx="27369">-0.10000000000000001</cx:pt>
          <cx:pt idx="27370">-0.10000000000000001</cx:pt>
          <cx:pt idx="27371">-0.10000000000000001</cx:pt>
          <cx:pt idx="27372">-0.10000000000000001</cx:pt>
          <cx:pt idx="27373">-0.10000000000000001</cx:pt>
          <cx:pt idx="27374">-0.10000000000000001</cx:pt>
          <cx:pt idx="27375">-0.10000000000000001</cx:pt>
          <cx:pt idx="27376">-0.10000000000000001</cx:pt>
          <cx:pt idx="27377">-0.10000000000000001</cx:pt>
          <cx:pt idx="27378">-0.10000000000000001</cx:pt>
          <cx:pt idx="27379">-0.10000000000000001</cx:pt>
          <cx:pt idx="27380">-0.10000000000000001</cx:pt>
          <cx:pt idx="27381">-0.10000000000000001</cx:pt>
          <cx:pt idx="27382">-0.10000000000000001</cx:pt>
          <cx:pt idx="27383">-0.10000000000000001</cx:pt>
          <cx:pt idx="27384">-0.10000000000000001</cx:pt>
          <cx:pt idx="27385">-0.10000000000000001</cx:pt>
          <cx:pt idx="27386">-0.10000000000000001</cx:pt>
          <cx:pt idx="27387">-0.10000000000000001</cx:pt>
          <cx:pt idx="27388">-0.10000000000000001</cx:pt>
          <cx:pt idx="27389">-0.10000000000000001</cx:pt>
          <cx:pt idx="27390">-0.10000000000000001</cx:pt>
          <cx:pt idx="27391">-0.10000000000000001</cx:pt>
          <cx:pt idx="27392">-0.10000000000000001</cx:pt>
          <cx:pt idx="27393">-0.10000000000000001</cx:pt>
          <cx:pt idx="27394">-0.10000000000000001</cx:pt>
          <cx:pt idx="27395">-0.10000000000000001</cx:pt>
          <cx:pt idx="27396">-0.10000000000000001</cx:pt>
          <cx:pt idx="27397">-0.10000000000000001</cx:pt>
          <cx:pt idx="27398">-0.10000000000000001</cx:pt>
          <cx:pt idx="27399">-0.10000000000000001</cx:pt>
          <cx:pt idx="27400">-0.10000000000000001</cx:pt>
          <cx:pt idx="27401">-0.10000000000000001</cx:pt>
          <cx:pt idx="27402">-0.10000000000000001</cx:pt>
          <cx:pt idx="27403">-0.10000000000000001</cx:pt>
          <cx:pt idx="27404">-0.10000000000000001</cx:pt>
          <cx:pt idx="27405">-0.10000000000000001</cx:pt>
          <cx:pt idx="27406">-0.10000000000000001</cx:pt>
          <cx:pt idx="27407">-0.10000000000000001</cx:pt>
          <cx:pt idx="27408">-0.10000000000000001</cx:pt>
          <cx:pt idx="27409">-0.10000000000000001</cx:pt>
          <cx:pt idx="27410">-0.10000000000000001</cx:pt>
          <cx:pt idx="27411">-0.10000000000000001</cx:pt>
          <cx:pt idx="27412">-0.10000000000000001</cx:pt>
          <cx:pt idx="27413">-0.10000000000000001</cx:pt>
          <cx:pt idx="27414">-0.10000000000000001</cx:pt>
          <cx:pt idx="27415">-0.10000000000000001</cx:pt>
          <cx:pt idx="27416">-0.10000000000000001</cx:pt>
          <cx:pt idx="27417">-0.10000000000000001</cx:pt>
          <cx:pt idx="27418">-0.10000000000000001</cx:pt>
          <cx:pt idx="27419">-0.10000000000000001</cx:pt>
          <cx:pt idx="27420">-0.10000000000000001</cx:pt>
          <cx:pt idx="27421">-0.10000000000000001</cx:pt>
          <cx:pt idx="27422">-0.10000000000000001</cx:pt>
          <cx:pt idx="27423">-0.10000000000000001</cx:pt>
          <cx:pt idx="27424">-0.10000000000000001</cx:pt>
          <cx:pt idx="27425">-0.10000000000000001</cx:pt>
          <cx:pt idx="27426">-0.10000000000000001</cx:pt>
          <cx:pt idx="27427">-0.10000000000000001</cx:pt>
          <cx:pt idx="27428">-0.10000000000000001</cx:pt>
          <cx:pt idx="27429">-0.10000000000000001</cx:pt>
          <cx:pt idx="27430">-0.10000000000000001</cx:pt>
          <cx:pt idx="27431">-0.10000000000000001</cx:pt>
          <cx:pt idx="27432">-0.10000000000000001</cx:pt>
          <cx:pt idx="27433">-0.10000000000000001</cx:pt>
          <cx:pt idx="27434">-0.10000000000000001</cx:pt>
          <cx:pt idx="27435">-0.10000000000000001</cx:pt>
          <cx:pt idx="27436">-0.10000000000000001</cx:pt>
          <cx:pt idx="27437">-0.10000000000000001</cx:pt>
          <cx:pt idx="27438">-0.10000000000000001</cx:pt>
          <cx:pt idx="27439">-0.10000000000000001</cx:pt>
          <cx:pt idx="27440">-0.10000000000000001</cx:pt>
          <cx:pt idx="27441">-0.10000000000000001</cx:pt>
          <cx:pt idx="27442">-0.10000000000000001</cx:pt>
          <cx:pt idx="27443">-0.10000000000000001</cx:pt>
          <cx:pt idx="27444">-0.10000000000000001</cx:pt>
          <cx:pt idx="27445">-0.10000000000000001</cx:pt>
          <cx:pt idx="27446">-0.10000000000000001</cx:pt>
          <cx:pt idx="27447">-0.10000000000000001</cx:pt>
          <cx:pt idx="27448">-0.10000000000000001</cx:pt>
          <cx:pt idx="27449">-0.10000000000000001</cx:pt>
          <cx:pt idx="27450">-0.10000000000000001</cx:pt>
          <cx:pt idx="27451">-0.10000000000000001</cx:pt>
          <cx:pt idx="27452">-0.10000000000000001</cx:pt>
          <cx:pt idx="27453">-0.10000000000000001</cx:pt>
          <cx:pt idx="27454">-0.10000000000000001</cx:pt>
          <cx:pt idx="27455">-0.10000000000000001</cx:pt>
          <cx:pt idx="27456">-0.10000000000000001</cx:pt>
          <cx:pt idx="27457">-0.10000000000000001</cx:pt>
          <cx:pt idx="27458">-0.10000000000000001</cx:pt>
          <cx:pt idx="27459">-0.10000000000000001</cx:pt>
          <cx:pt idx="27460">-0.10000000000000001</cx:pt>
          <cx:pt idx="27461">-0.10000000000000001</cx:pt>
          <cx:pt idx="27462">-0.10000000000000001</cx:pt>
          <cx:pt idx="27463">-0.10000000000000001</cx:pt>
          <cx:pt idx="27464">-0.10000000000000001</cx:pt>
          <cx:pt idx="27465">-0.10000000000000001</cx:pt>
          <cx:pt idx="27466">-0.10000000000000001</cx:pt>
          <cx:pt idx="27467">-0.10000000000000001</cx:pt>
          <cx:pt idx="27468">-0.10000000000000001</cx:pt>
          <cx:pt idx="27469">-0.10000000000000001</cx:pt>
          <cx:pt idx="27470">-0.10000000000000001</cx:pt>
          <cx:pt idx="27471">-0.10000000000000001</cx:pt>
          <cx:pt idx="27472">-0.10000000000000001</cx:pt>
          <cx:pt idx="27473">-0.10000000000000001</cx:pt>
          <cx:pt idx="27474">-0.10000000000000001</cx:pt>
          <cx:pt idx="27475">-0.10000000000000001</cx:pt>
          <cx:pt idx="27476">-0.10000000000000001</cx:pt>
          <cx:pt idx="27477">-0.10000000000000001</cx:pt>
          <cx:pt idx="27478">-0.10000000000000001</cx:pt>
          <cx:pt idx="27479">-0.10000000000000001</cx:pt>
          <cx:pt idx="27480">-0.10000000000000001</cx:pt>
          <cx:pt idx="27481">-0.10000000000000001</cx:pt>
          <cx:pt idx="27482">-0.10000000000000001</cx:pt>
          <cx:pt idx="27483">-0.10000000000000001</cx:pt>
          <cx:pt idx="27484">-0.10000000000000001</cx:pt>
          <cx:pt idx="27485">-0.10000000000000001</cx:pt>
          <cx:pt idx="27486">-0.10000000000000001</cx:pt>
          <cx:pt idx="27487">-0.10000000000000001</cx:pt>
          <cx:pt idx="27488">-0.10000000000000001</cx:pt>
          <cx:pt idx="27489">-0.10000000000000001</cx:pt>
          <cx:pt idx="27490">-0.10000000000000001</cx:pt>
          <cx:pt idx="27491">-0.10000000000000001</cx:pt>
          <cx:pt idx="27492">-0.10000000000000001</cx:pt>
          <cx:pt idx="27493">-0.10000000000000001</cx:pt>
          <cx:pt idx="27494">-0.10000000000000001</cx:pt>
          <cx:pt idx="27495">-0.10000000000000001</cx:pt>
          <cx:pt idx="27496">-0.10000000000000001</cx:pt>
          <cx:pt idx="27497">-0.10000000000000001</cx:pt>
          <cx:pt idx="27498">-0.10000000000000001</cx:pt>
          <cx:pt idx="27499">-0.10000000000000001</cx:pt>
          <cx:pt idx="27500">-0.10000000000000001</cx:pt>
          <cx:pt idx="27501">-0.10000000000000001</cx:pt>
          <cx:pt idx="27502">-0.10000000000000001</cx:pt>
          <cx:pt idx="27503">-0.10000000000000001</cx:pt>
          <cx:pt idx="27504">-0.10000000000000001</cx:pt>
          <cx:pt idx="27505">-0.10000000000000001</cx:pt>
          <cx:pt idx="27506">-0.10000000000000001</cx:pt>
          <cx:pt idx="27507">-0.10000000000000001</cx:pt>
          <cx:pt idx="27508">-0.10000000000000001</cx:pt>
          <cx:pt idx="27509">-0.10000000000000001</cx:pt>
          <cx:pt idx="27510">-0.10000000000000001</cx:pt>
          <cx:pt idx="27511">-0.10000000000000001</cx:pt>
          <cx:pt idx="27512">-0.10000000000000001</cx:pt>
          <cx:pt idx="27513">-0.10000000000000001</cx:pt>
          <cx:pt idx="27514">-0.10000000000000001</cx:pt>
          <cx:pt idx="27515">-0.10000000000000001</cx:pt>
          <cx:pt idx="27516">-0.10000000000000001</cx:pt>
          <cx:pt idx="27517">-0.10000000000000001</cx:pt>
          <cx:pt idx="27518">-0.10000000000000001</cx:pt>
          <cx:pt idx="27519">-0.10000000000000001</cx:pt>
          <cx:pt idx="27520">-0.10000000000000001</cx:pt>
          <cx:pt idx="27521">-0.10000000000000001</cx:pt>
          <cx:pt idx="27522">-0.10000000000000001</cx:pt>
          <cx:pt idx="27523">-0.10000000000000001</cx:pt>
          <cx:pt idx="27524">-0.10000000000000001</cx:pt>
          <cx:pt idx="27525">-0.10000000000000001</cx:pt>
          <cx:pt idx="27526">-0.10000000000000001</cx:pt>
          <cx:pt idx="27527">-0.10000000000000001</cx:pt>
          <cx:pt idx="27528">-0.10000000000000001</cx:pt>
          <cx:pt idx="27529">-0.10000000000000001</cx:pt>
          <cx:pt idx="27530">-0.10000000000000001</cx:pt>
          <cx:pt idx="27531">-0.10000000000000001</cx:pt>
          <cx:pt idx="27532">-0.10000000000000001</cx:pt>
          <cx:pt idx="27533">-0.10000000000000001</cx:pt>
          <cx:pt idx="27534">-0.10000000000000001</cx:pt>
          <cx:pt idx="27535">-0.10000000000000001</cx:pt>
          <cx:pt idx="27536">-0.10000000000000001</cx:pt>
          <cx:pt idx="27537">-0.10000000000000001</cx:pt>
          <cx:pt idx="27538">-0.10000000000000001</cx:pt>
          <cx:pt idx="27539">-0.10000000000000001</cx:pt>
          <cx:pt idx="27540">-0.10000000000000001</cx:pt>
          <cx:pt idx="27541">-0.10000000000000001</cx:pt>
          <cx:pt idx="27542">-0.10000000000000001</cx:pt>
          <cx:pt idx="27543">-0.10000000000000001</cx:pt>
          <cx:pt idx="27544">-0.10000000000000001</cx:pt>
          <cx:pt idx="27545">-0.10000000000000001</cx:pt>
          <cx:pt idx="27546">-0.10000000000000001</cx:pt>
          <cx:pt idx="27547">-0.10000000000000001</cx:pt>
          <cx:pt idx="27548">-0.10000000000000001</cx:pt>
          <cx:pt idx="27549">-0.10000000000000001</cx:pt>
          <cx:pt idx="27550">-0.10000000000000001</cx:pt>
          <cx:pt idx="27551">-0.10000000000000001</cx:pt>
          <cx:pt idx="27552">-0.10000000000000001</cx:pt>
          <cx:pt idx="27553">-0.10000000000000001</cx:pt>
          <cx:pt idx="27554">-0.10000000000000001</cx:pt>
          <cx:pt idx="27555">-0.10000000000000001</cx:pt>
          <cx:pt idx="27556">-0.10000000000000001</cx:pt>
          <cx:pt idx="27557">-0.10000000000000001</cx:pt>
          <cx:pt idx="27558">-0.10000000000000001</cx:pt>
          <cx:pt idx="27559">-0.10000000000000001</cx:pt>
          <cx:pt idx="27560">-0.10000000000000001</cx:pt>
          <cx:pt idx="27561">-0.10000000000000001</cx:pt>
          <cx:pt idx="27562">-0.10000000000000001</cx:pt>
          <cx:pt idx="27563">-0.10000000000000001</cx:pt>
          <cx:pt idx="27564">-0.10000000000000001</cx:pt>
          <cx:pt idx="27565">-0.10000000000000001</cx:pt>
          <cx:pt idx="27566">-0.10000000000000001</cx:pt>
          <cx:pt idx="27567">-0.10000000000000001</cx:pt>
          <cx:pt idx="27568">-0.10000000000000001</cx:pt>
          <cx:pt idx="27569">-0.10000000000000001</cx:pt>
          <cx:pt idx="27570">-0.10000000000000001</cx:pt>
          <cx:pt idx="27571">-0.10000000000000001</cx:pt>
          <cx:pt idx="27572">-0.10000000000000001</cx:pt>
          <cx:pt idx="27573">-0.10000000000000001</cx:pt>
          <cx:pt idx="27574">-0.10000000000000001</cx:pt>
          <cx:pt idx="27575">-0.10000000000000001</cx:pt>
          <cx:pt idx="27576">-0.10000000000000001</cx:pt>
          <cx:pt idx="27577">-0.10000000000000001</cx:pt>
          <cx:pt idx="27578">-0.10000000000000001</cx:pt>
          <cx:pt idx="27579">-0.10000000000000001</cx:pt>
          <cx:pt idx="27580">-0.10000000000000001</cx:pt>
          <cx:pt idx="27581">-0.10000000000000001</cx:pt>
          <cx:pt idx="27582">-0.10000000000000001</cx:pt>
          <cx:pt idx="27583">-0.10000000000000001</cx:pt>
          <cx:pt idx="27584">-0.10000000000000001</cx:pt>
          <cx:pt idx="27585">-0.10000000000000001</cx:pt>
          <cx:pt idx="27586">-0.10000000000000001</cx:pt>
          <cx:pt idx="27587">-0.10000000000000001</cx:pt>
          <cx:pt idx="27588">-0.10000000000000001</cx:pt>
          <cx:pt idx="27589">-0.10000000000000001</cx:pt>
          <cx:pt idx="27590">-0.10000000000000001</cx:pt>
          <cx:pt idx="27591">-0.10000000000000001</cx:pt>
          <cx:pt idx="27592">-0.10000000000000001</cx:pt>
          <cx:pt idx="27593">-0.10000000000000001</cx:pt>
          <cx:pt idx="27594">-0.10000000000000001</cx:pt>
          <cx:pt idx="27595">-0.10000000000000001</cx:pt>
          <cx:pt idx="27596">-0.10000000000000001</cx:pt>
          <cx:pt idx="27597">-0.10000000000000001</cx:pt>
          <cx:pt idx="27598">-0.10000000000000001</cx:pt>
          <cx:pt idx="27599">-0.10000000000000001</cx:pt>
          <cx:pt idx="27600">-0.10000000000000001</cx:pt>
          <cx:pt idx="27601">-0.10000000000000001</cx:pt>
          <cx:pt idx="27602">-0.10000000000000001</cx:pt>
          <cx:pt idx="27603">-0.10000000000000001</cx:pt>
          <cx:pt idx="27604">-0.10000000000000001</cx:pt>
          <cx:pt idx="27605">-0.10000000000000001</cx:pt>
          <cx:pt idx="27606">-0.10000000000000001</cx:pt>
          <cx:pt idx="27607">-0.10000000000000001</cx:pt>
          <cx:pt idx="27608">-0.10000000000000001</cx:pt>
          <cx:pt idx="27609">-0.10000000000000001</cx:pt>
          <cx:pt idx="27610">-0.10000000000000001</cx:pt>
          <cx:pt idx="27611">-0.10000000000000001</cx:pt>
          <cx:pt idx="27612">-0.10000000000000001</cx:pt>
          <cx:pt idx="27613">-0.10000000000000001</cx:pt>
          <cx:pt idx="27614">-0.10000000000000001</cx:pt>
          <cx:pt idx="27615">-0.10000000000000001</cx:pt>
          <cx:pt idx="27616">-0.10000000000000001</cx:pt>
          <cx:pt idx="27617">-0.10000000000000001</cx:pt>
          <cx:pt idx="27618">-0.10000000000000001</cx:pt>
          <cx:pt idx="27619">-0.10000000000000001</cx:pt>
          <cx:pt idx="27620">-0.10000000000000001</cx:pt>
          <cx:pt idx="27621">-0.10000000000000001</cx:pt>
          <cx:pt idx="27622">-0.10000000000000001</cx:pt>
          <cx:pt idx="27623">-0.10000000000000001</cx:pt>
          <cx:pt idx="27624">-0.10000000000000001</cx:pt>
          <cx:pt idx="27625">-0.10000000000000001</cx:pt>
          <cx:pt idx="27626">-0.10000000000000001</cx:pt>
          <cx:pt idx="27627">-0.10000000000000001</cx:pt>
          <cx:pt idx="27628">-0.10000000000000001</cx:pt>
          <cx:pt idx="27629">-0.10000000000000001</cx:pt>
          <cx:pt idx="27630">-0.10000000000000001</cx:pt>
          <cx:pt idx="27631">-0.10000000000000001</cx:pt>
          <cx:pt idx="27632">-0.10000000000000001</cx:pt>
          <cx:pt idx="27633">-0.10000000000000001</cx:pt>
          <cx:pt idx="27634">-0.10000000000000001</cx:pt>
          <cx:pt idx="27635">-0.10000000000000001</cx:pt>
          <cx:pt idx="27636">-0.10000000000000001</cx:pt>
          <cx:pt idx="27637">-0.10000000000000001</cx:pt>
          <cx:pt idx="27638">-0.10000000000000001</cx:pt>
          <cx:pt idx="27639">-0.10000000000000001</cx:pt>
          <cx:pt idx="27640">-0.10000000000000001</cx:pt>
          <cx:pt idx="27641">-0.10000000000000001</cx:pt>
          <cx:pt idx="27642">-0.10000000000000001</cx:pt>
          <cx:pt idx="27643">-0.10000000000000001</cx:pt>
          <cx:pt idx="27644">-0.10000000000000001</cx:pt>
          <cx:pt idx="27645">-0.10000000000000001</cx:pt>
          <cx:pt idx="27646">-0.10000000000000001</cx:pt>
          <cx:pt idx="27647">-0.10000000000000001</cx:pt>
          <cx:pt idx="27648">-0.10000000000000001</cx:pt>
          <cx:pt idx="27649">-0.10000000000000001</cx:pt>
          <cx:pt idx="27650">-0.10000000000000001</cx:pt>
          <cx:pt idx="27651">-0.10000000000000001</cx:pt>
          <cx:pt idx="27652">-0.10000000000000001</cx:pt>
          <cx:pt idx="27653">-0.10000000000000001</cx:pt>
          <cx:pt idx="27654">-0.10000000000000001</cx:pt>
          <cx:pt idx="27655">-0.10000000000000001</cx:pt>
          <cx:pt idx="27656">-0.10000000000000001</cx:pt>
          <cx:pt idx="27657">-0.10000000000000001</cx:pt>
          <cx:pt idx="27658">-0.10000000000000001</cx:pt>
          <cx:pt idx="27659">-0.10000000000000001</cx:pt>
          <cx:pt idx="27660">-0.10000000000000001</cx:pt>
          <cx:pt idx="27661">-0.10000000000000001</cx:pt>
          <cx:pt idx="27662">-0.10000000000000001</cx:pt>
          <cx:pt idx="27663">-0.10000000000000001</cx:pt>
          <cx:pt idx="27664">-0.10000000000000001</cx:pt>
          <cx:pt idx="27665">-0.10000000000000001</cx:pt>
          <cx:pt idx="27666">-0.10000000000000001</cx:pt>
          <cx:pt idx="27667">-0.10000000000000001</cx:pt>
          <cx:pt idx="27668">-0.10000000000000001</cx:pt>
          <cx:pt idx="27669">-0.10000000000000001</cx:pt>
          <cx:pt idx="27670">-0.10000000000000001</cx:pt>
          <cx:pt idx="27671">-0.10000000000000001</cx:pt>
          <cx:pt idx="27672">-0.10000000000000001</cx:pt>
          <cx:pt idx="27673">-0.10000000000000001</cx:pt>
          <cx:pt idx="27674">-0.10000000000000001</cx:pt>
          <cx:pt idx="27675">-0.10000000000000001</cx:pt>
          <cx:pt idx="27676">-0.10000000000000001</cx:pt>
          <cx:pt idx="27677">-0.10000000000000001</cx:pt>
          <cx:pt idx="27678">-0.10000000000000001</cx:pt>
          <cx:pt idx="27679">-0.10000000000000001</cx:pt>
          <cx:pt idx="27680">-0.20000000000000001</cx:pt>
          <cx:pt idx="27681">-0.20000000000000001</cx:pt>
          <cx:pt idx="27682">-0.20000000000000001</cx:pt>
          <cx:pt idx="27683">-0.20000000000000001</cx:pt>
          <cx:pt idx="27684">-0.20000000000000001</cx:pt>
          <cx:pt idx="27685">-0.20000000000000001</cx:pt>
          <cx:pt idx="27686">-0.20000000000000001</cx:pt>
          <cx:pt idx="27687">-0.20000000000000001</cx:pt>
          <cx:pt idx="27688">-0.20000000000000001</cx:pt>
          <cx:pt idx="27689">-0.20000000000000001</cx:pt>
          <cx:pt idx="27690">-1.8</cx:pt>
          <cx:pt idx="27691">-1.8</cx:pt>
          <cx:pt idx="27692">-1.8</cx:pt>
          <cx:pt idx="27693">-1.8</cx:pt>
          <cx:pt idx="27694">-1.8</cx:pt>
          <cx:pt idx="27695">-1.8</cx:pt>
          <cx:pt idx="27696">-1.8</cx:pt>
          <cx:pt idx="27697">-1.8</cx:pt>
          <cx:pt idx="27698">-1.8</cx:pt>
          <cx:pt idx="27699">-1.8</cx:pt>
          <cx:pt idx="27700">-1.8</cx:pt>
          <cx:pt idx="27701">-1.8</cx:pt>
          <cx:pt idx="27702">-1.8</cx:pt>
          <cx:pt idx="27703">-1.8</cx:pt>
          <cx:pt idx="27704">-1.8</cx:pt>
          <cx:pt idx="27705">-1.8</cx:pt>
          <cx:pt idx="27706">-1.8</cx:pt>
          <cx:pt idx="27707">-1.8</cx:pt>
          <cx:pt idx="27708">-1.8</cx:pt>
          <cx:pt idx="27709">-1.8</cx:pt>
          <cx:pt idx="27710">-1.8</cx:pt>
          <cx:pt idx="27711">-1.8</cx:pt>
          <cx:pt idx="27712">-1.8</cx:pt>
          <cx:pt idx="27713">-1.8</cx:pt>
          <cx:pt idx="27714">-1.8</cx:pt>
          <cx:pt idx="27715">-1.8</cx:pt>
          <cx:pt idx="27716">-1.8</cx:pt>
          <cx:pt idx="27717">-1.8</cx:pt>
          <cx:pt idx="27718">-1.8</cx:pt>
          <cx:pt idx="27719">-1.8</cx:pt>
          <cx:pt idx="27720">-1.8</cx:pt>
          <cx:pt idx="27721">-1.8</cx:pt>
          <cx:pt idx="27722">-1.8</cx:pt>
          <cx:pt idx="27723">-1.8</cx:pt>
          <cx:pt idx="27724">-1.8</cx:pt>
          <cx:pt idx="27725">-1.8</cx:pt>
          <cx:pt idx="27726">-1.8</cx:pt>
          <cx:pt idx="27727">-1.8</cx:pt>
          <cx:pt idx="27728">-1.8</cx:pt>
          <cx:pt idx="27729">-1.8</cx:pt>
          <cx:pt idx="27730">-1.8</cx:pt>
          <cx:pt idx="27731">-1.8</cx:pt>
          <cx:pt idx="27732">-1.8</cx:pt>
          <cx:pt idx="27733">-1.8</cx:pt>
          <cx:pt idx="27734">-1.8</cx:pt>
          <cx:pt idx="27735">-1.8</cx:pt>
          <cx:pt idx="27736">-1.8</cx:pt>
          <cx:pt idx="27737">-1.8</cx:pt>
          <cx:pt idx="27738">-1.8</cx:pt>
          <cx:pt idx="27739">-1.8</cx:pt>
          <cx:pt idx="27740">-1.8</cx:pt>
          <cx:pt idx="27741">-1.8</cx:pt>
          <cx:pt idx="27742">-1.8</cx:pt>
          <cx:pt idx="27743">-1.8</cx:pt>
          <cx:pt idx="27744">-1.8</cx:pt>
          <cx:pt idx="27745">-1.8</cx:pt>
          <cx:pt idx="27746">-1.8</cx:pt>
          <cx:pt idx="27747">-1.8</cx:pt>
          <cx:pt idx="27748">-1.8</cx:pt>
          <cx:pt idx="27749">-1.8</cx:pt>
          <cx:pt idx="27750">-1.8</cx:pt>
          <cx:pt idx="27751">-1.8</cx:pt>
          <cx:pt idx="27752">-1.8</cx:pt>
          <cx:pt idx="27753">-1.8</cx:pt>
          <cx:pt idx="27754">-1.8</cx:pt>
          <cx:pt idx="27755">-1.8</cx:pt>
          <cx:pt idx="27756">-1.8</cx:pt>
          <cx:pt idx="27757">-1.8</cx:pt>
          <cx:pt idx="27758">-1.8</cx:pt>
          <cx:pt idx="27759">-1.8</cx:pt>
          <cx:pt idx="27760">-1.8</cx:pt>
          <cx:pt idx="27761">-1.8</cx:pt>
          <cx:pt idx="27762">-1.8</cx:pt>
          <cx:pt idx="27763">-1.8</cx:pt>
          <cx:pt idx="27764">-1.8</cx:pt>
          <cx:pt idx="27765">-1.8</cx:pt>
          <cx:pt idx="27766">-1.8</cx:pt>
          <cx:pt idx="27767">-1.8</cx:pt>
          <cx:pt idx="27768">-1.8</cx:pt>
          <cx:pt idx="27769">-1.8</cx:pt>
          <cx:pt idx="27770">-1.8</cx:pt>
          <cx:pt idx="27771">-1.8</cx:pt>
          <cx:pt idx="27772">-1.8</cx:pt>
          <cx:pt idx="27773">-1.8</cx:pt>
          <cx:pt idx="27774">-1.8</cx:pt>
          <cx:pt idx="27775">-1.8</cx:pt>
          <cx:pt idx="27776">-1.8</cx:pt>
          <cx:pt idx="27777">-1.8</cx:pt>
          <cx:pt idx="27778">-1.8</cx:pt>
          <cx:pt idx="27779">-1.8</cx:pt>
          <cx:pt idx="27780">-1.8</cx:pt>
          <cx:pt idx="27781">-1.8</cx:pt>
          <cx:pt idx="27782">-1.8</cx:pt>
          <cx:pt idx="27783">-1.8</cx:pt>
          <cx:pt idx="27784">-1.8</cx:pt>
          <cx:pt idx="27785">-1.8</cx:pt>
          <cx:pt idx="27786">-1.8</cx:pt>
          <cx:pt idx="27787">-1.8</cx:pt>
          <cx:pt idx="27788">-1.8</cx:pt>
          <cx:pt idx="27789">-1.8</cx:pt>
          <cx:pt idx="27790">-1.8</cx:pt>
          <cx:pt idx="27791">-1.8</cx:pt>
          <cx:pt idx="27792">-1.8</cx:pt>
          <cx:pt idx="27793">-1.8</cx:pt>
          <cx:pt idx="27794">-1.8</cx:pt>
          <cx:pt idx="27795">-1.8</cx:pt>
          <cx:pt idx="27796">-1.8</cx:pt>
          <cx:pt idx="27797">-1.8</cx:pt>
          <cx:pt idx="27798">-1.8</cx:pt>
          <cx:pt idx="27799">-1.8</cx:pt>
          <cx:pt idx="27800">-1.8</cx:pt>
          <cx:pt idx="27801">-1.8</cx:pt>
          <cx:pt idx="27802">-1.8</cx:pt>
          <cx:pt idx="27803">-1.8</cx:pt>
          <cx:pt idx="27804">-1.8</cx:pt>
          <cx:pt idx="27805">-1.8</cx:pt>
          <cx:pt idx="27806">-1.8</cx:pt>
          <cx:pt idx="27807">-1.8</cx:pt>
          <cx:pt idx="27808">-1.8</cx:pt>
          <cx:pt idx="27809">-1.8</cx:pt>
          <cx:pt idx="27810">-1.8</cx:pt>
          <cx:pt idx="27811">-1.8</cx:pt>
          <cx:pt idx="27812">-1.8</cx:pt>
          <cx:pt idx="27813">-1.8</cx:pt>
          <cx:pt idx="27814">-1.8</cx:pt>
          <cx:pt idx="27815">-1.8</cx:pt>
          <cx:pt idx="27816">-1.8</cx:pt>
          <cx:pt idx="27817">-1.8</cx:pt>
          <cx:pt idx="27818">-1.8</cx:pt>
          <cx:pt idx="27819">-1.8</cx:pt>
          <cx:pt idx="27820">-1.8</cx:pt>
          <cx:pt idx="27821">-1.8</cx:pt>
          <cx:pt idx="27822">-1.8</cx:pt>
          <cx:pt idx="27823">-1.8</cx:pt>
          <cx:pt idx="27824">-1.8</cx:pt>
          <cx:pt idx="27825">-1.8</cx:pt>
          <cx:pt idx="27826">-1.8</cx:pt>
          <cx:pt idx="27827">-1.8</cx:pt>
          <cx:pt idx="27828">-1.8</cx:pt>
          <cx:pt idx="27829">-1.8</cx:pt>
          <cx:pt idx="27830">-1.8</cx:pt>
          <cx:pt idx="27831">-1.8</cx:pt>
          <cx:pt idx="27832">-1.8</cx:pt>
          <cx:pt idx="27833">-1.8</cx:pt>
          <cx:pt idx="27834">-1.8</cx:pt>
          <cx:pt idx="27835">-1.8</cx:pt>
          <cx:pt idx="27836">-1.8</cx:pt>
          <cx:pt idx="27837">-1.8</cx:pt>
          <cx:pt idx="27838">-1.8</cx:pt>
          <cx:pt idx="27839">-1.8</cx:pt>
          <cx:pt idx="27840">-1.8</cx:pt>
          <cx:pt idx="27841">-1.8</cx:pt>
          <cx:pt idx="27842">-1.8</cx:pt>
          <cx:pt idx="27843">-1.8</cx:pt>
          <cx:pt idx="27844">-1.8</cx:pt>
          <cx:pt idx="27845">-1.8</cx:pt>
          <cx:pt idx="27846">-1.8</cx:pt>
          <cx:pt idx="27847">-1.8</cx:pt>
          <cx:pt idx="27848">-1.8</cx:pt>
          <cx:pt idx="27849">-1.8</cx:pt>
          <cx:pt idx="27850">-1.8</cx:pt>
          <cx:pt idx="27851">-1.8</cx:pt>
          <cx:pt idx="27852">-1.8</cx:pt>
          <cx:pt idx="27853">-1.8</cx:pt>
          <cx:pt idx="27854">-1.8</cx:pt>
          <cx:pt idx="27855">-1.8</cx:pt>
          <cx:pt idx="27856">-1.8</cx:pt>
          <cx:pt idx="27857">-1.8</cx:pt>
          <cx:pt idx="27858">-1.8</cx:pt>
          <cx:pt idx="27859">-1.8</cx:pt>
          <cx:pt idx="27860">-1.8</cx:pt>
          <cx:pt idx="27861">-1.8</cx:pt>
          <cx:pt idx="27862">-1.8</cx:pt>
          <cx:pt idx="27863">-1.8</cx:pt>
          <cx:pt idx="27864">-1.8</cx:pt>
          <cx:pt idx="27865">-1.8</cx:pt>
          <cx:pt idx="27866">-1.8</cx:pt>
          <cx:pt idx="27867">-1.8</cx:pt>
          <cx:pt idx="27868">-1.8</cx:pt>
          <cx:pt idx="27869">-1.8</cx:pt>
          <cx:pt idx="27870">-1.8</cx:pt>
          <cx:pt idx="27871">-1.8</cx:pt>
          <cx:pt idx="27872">-1.8</cx:pt>
          <cx:pt idx="27873">-1.8</cx:pt>
          <cx:pt idx="27874">-1.8</cx:pt>
          <cx:pt idx="27875">-1.8</cx:pt>
          <cx:pt idx="27876">-1.8</cx:pt>
          <cx:pt idx="27877">-1.8</cx:pt>
          <cx:pt idx="27878">-1.8</cx:pt>
          <cx:pt idx="27879">-1.8</cx:pt>
          <cx:pt idx="27880">-1.8</cx:pt>
          <cx:pt idx="27881">-1.8</cx:pt>
          <cx:pt idx="27882">-1.8</cx:pt>
          <cx:pt idx="27883">-1.8</cx:pt>
          <cx:pt idx="27884">-1.8</cx:pt>
          <cx:pt idx="27885">-1.8</cx:pt>
          <cx:pt idx="27886">-1.8</cx:pt>
          <cx:pt idx="27887">-1.8</cx:pt>
          <cx:pt idx="27888">-1.8</cx:pt>
          <cx:pt idx="27889">-1.8</cx:pt>
          <cx:pt idx="27890">-1.8</cx:pt>
          <cx:pt idx="27891">-1.8</cx:pt>
          <cx:pt idx="27892">-1.8</cx:pt>
          <cx:pt idx="27893">-1.8</cx:pt>
          <cx:pt idx="27894">-1.8</cx:pt>
          <cx:pt idx="27895">-1.8</cx:pt>
          <cx:pt idx="27896">-1.8</cx:pt>
          <cx:pt idx="27897">-1.8</cx:pt>
          <cx:pt idx="27898">-1.8</cx:pt>
          <cx:pt idx="27899">-1.8</cx:pt>
          <cx:pt idx="27900">-1.8</cx:pt>
          <cx:pt idx="27901">-1.8</cx:pt>
          <cx:pt idx="27902">-1.8</cx:pt>
          <cx:pt idx="27903">-1.8</cx:pt>
          <cx:pt idx="27904">-1.8</cx:pt>
          <cx:pt idx="27905">-1.8</cx:pt>
          <cx:pt idx="27906">-1.8</cx:pt>
          <cx:pt idx="27907">-1.8</cx:pt>
          <cx:pt idx="27908">-1.8</cx:pt>
          <cx:pt idx="27909">-1.8</cx:pt>
          <cx:pt idx="27910">-1.8</cx:pt>
          <cx:pt idx="27911">-1.8</cx:pt>
          <cx:pt idx="27912">-1.8</cx:pt>
          <cx:pt idx="27913">-1.8</cx:pt>
          <cx:pt idx="27914">-1.8</cx:pt>
          <cx:pt idx="27915">-1.8</cx:pt>
          <cx:pt idx="27916">-1.8</cx:pt>
          <cx:pt idx="27917">-1.8</cx:pt>
          <cx:pt idx="27918">-1.8</cx:pt>
          <cx:pt idx="27919">-1.8</cx:pt>
          <cx:pt idx="27920">-1.8</cx:pt>
          <cx:pt idx="27921">-1.8</cx:pt>
          <cx:pt idx="27922">-1.8</cx:pt>
          <cx:pt idx="27923">-1.8</cx:pt>
          <cx:pt idx="27924">-1.8</cx:pt>
          <cx:pt idx="27925">-1.8</cx:pt>
          <cx:pt idx="27926">-1.8</cx:pt>
          <cx:pt idx="27927">-1.8</cx:pt>
          <cx:pt idx="27928">-1.8</cx:pt>
          <cx:pt idx="27929">-1.8</cx:pt>
          <cx:pt idx="27930">-1.8</cx:pt>
          <cx:pt idx="27931">-1.8</cx:pt>
          <cx:pt idx="27932">-1.8</cx:pt>
          <cx:pt idx="27933">-1.8</cx:pt>
          <cx:pt idx="27934">-1.8</cx:pt>
          <cx:pt idx="27935">-1.8</cx:pt>
          <cx:pt idx="27936">-1.8</cx:pt>
          <cx:pt idx="27937">-1.8</cx:pt>
          <cx:pt idx="27938">-1.8</cx:pt>
          <cx:pt idx="27939">-1.8</cx:pt>
          <cx:pt idx="27940">-1.8</cx:pt>
          <cx:pt idx="27941">-1.8</cx:pt>
          <cx:pt idx="27942">-1.8</cx:pt>
          <cx:pt idx="27943">-1.8</cx:pt>
          <cx:pt idx="27944">-1.8</cx:pt>
          <cx:pt idx="27945">-1.8</cx:pt>
          <cx:pt idx="27946">-1.8</cx:pt>
          <cx:pt idx="27947">-1.8</cx:pt>
          <cx:pt idx="27948">-1.8</cx:pt>
          <cx:pt idx="27949">-1.8</cx:pt>
          <cx:pt idx="27950">-1.8</cx:pt>
          <cx:pt idx="27951">-1.8</cx:pt>
          <cx:pt idx="27952">-1.8</cx:pt>
          <cx:pt idx="27953">-1.8</cx:pt>
          <cx:pt idx="27954">-1.8</cx:pt>
          <cx:pt idx="27955">-1.8</cx:pt>
          <cx:pt idx="27956">-1.8</cx:pt>
          <cx:pt idx="27957">-1.8</cx:pt>
          <cx:pt idx="27958">-1.8</cx:pt>
          <cx:pt idx="27959">-1.8</cx:pt>
          <cx:pt idx="27960">-1.8</cx:pt>
          <cx:pt idx="27961">-1.8</cx:pt>
          <cx:pt idx="27962">-1.8</cx:pt>
          <cx:pt idx="27963">-1.8</cx:pt>
          <cx:pt idx="27964">-1.8</cx:pt>
          <cx:pt idx="27965">-1.8</cx:pt>
          <cx:pt idx="27966">-1.8</cx:pt>
          <cx:pt idx="27967">-1.8</cx:pt>
          <cx:pt idx="27968">-1.8</cx:pt>
          <cx:pt idx="27969">-1.8</cx:pt>
          <cx:pt idx="27970">-1.8</cx:pt>
          <cx:pt idx="27971">-1.8</cx:pt>
          <cx:pt idx="27972">-1.8</cx:pt>
          <cx:pt idx="27973">-1.8</cx:pt>
          <cx:pt idx="27974">-1.8</cx:pt>
          <cx:pt idx="27975">-1.8</cx:pt>
          <cx:pt idx="27976">-1.8</cx:pt>
          <cx:pt idx="27977">-1.8</cx:pt>
          <cx:pt idx="27978">-1.8</cx:pt>
          <cx:pt idx="27979">-1.8</cx:pt>
          <cx:pt idx="27980">-1.8</cx:pt>
          <cx:pt idx="27981">-1.8</cx:pt>
          <cx:pt idx="27982">-1.8</cx:pt>
          <cx:pt idx="27983">-1.8</cx:pt>
          <cx:pt idx="27984">-1.8</cx:pt>
          <cx:pt idx="27985">-1.8</cx:pt>
          <cx:pt idx="27986">-1.8</cx:pt>
          <cx:pt idx="27987">-1.8</cx:pt>
          <cx:pt idx="27988">-1.8</cx:pt>
          <cx:pt idx="27989">-1.8</cx:pt>
          <cx:pt idx="27990">-1.8</cx:pt>
          <cx:pt idx="27991">-1.8</cx:pt>
          <cx:pt idx="27992">-1.8</cx:pt>
          <cx:pt idx="27993">-1.8</cx:pt>
          <cx:pt idx="27994">-1.8</cx:pt>
          <cx:pt idx="27995">-1.8</cx:pt>
          <cx:pt idx="27996">-1.8</cx:pt>
          <cx:pt idx="27997">-1.8</cx:pt>
          <cx:pt idx="27998">-1.8</cx:pt>
          <cx:pt idx="27999">-1.8</cx:pt>
          <cx:pt idx="28000">-1.8</cx:pt>
          <cx:pt idx="28001">-1.8</cx:pt>
          <cx:pt idx="28002">-1.8</cx:pt>
          <cx:pt idx="28003">-1.8</cx:pt>
          <cx:pt idx="28004">-1.8</cx:pt>
          <cx:pt idx="28005">-1.8</cx:pt>
          <cx:pt idx="28006">-1.8</cx:pt>
          <cx:pt idx="28007">-1.8</cx:pt>
          <cx:pt idx="28008">-1.8</cx:pt>
          <cx:pt idx="28009">-1.8</cx:pt>
          <cx:pt idx="28010">-1.8</cx:pt>
          <cx:pt idx="28011">-1.8</cx:pt>
          <cx:pt idx="28012">-1.8</cx:pt>
          <cx:pt idx="28013">-1.8</cx:pt>
          <cx:pt idx="28014">-1.8</cx:pt>
          <cx:pt idx="28015">-1.8</cx:pt>
          <cx:pt idx="28016">-1.8</cx:pt>
          <cx:pt idx="28017">-1.8</cx:pt>
          <cx:pt idx="28018">-1.8</cx:pt>
          <cx:pt idx="28019">-1.8</cx:pt>
          <cx:pt idx="28020">-1.8</cx:pt>
          <cx:pt idx="28021">-1.8</cx:pt>
          <cx:pt idx="28022">-1.8</cx:pt>
          <cx:pt idx="28023">-1.8</cx:pt>
          <cx:pt idx="28024">-1.8</cx:pt>
          <cx:pt idx="28025">-1.8</cx:pt>
          <cx:pt idx="28026">-1.8</cx:pt>
          <cx:pt idx="28027">-1.8</cx:pt>
          <cx:pt idx="28028">-1.8</cx:pt>
          <cx:pt idx="28029">-1.8</cx:pt>
          <cx:pt idx="28030">-1.8</cx:pt>
          <cx:pt idx="28031">-1.8</cx:pt>
          <cx:pt idx="28032">-1.8</cx:pt>
          <cx:pt idx="28033">-1.8</cx:pt>
          <cx:pt idx="28034">-1.8</cx:pt>
          <cx:pt idx="28035">-1.8</cx:pt>
          <cx:pt idx="28036">-1.8</cx:pt>
          <cx:pt idx="28037">-1.8</cx:pt>
          <cx:pt idx="28038">-1.8</cx:pt>
          <cx:pt idx="28039">-1.8</cx:pt>
          <cx:pt idx="28040">-1.8</cx:pt>
          <cx:pt idx="28041">-1.8</cx:pt>
          <cx:pt idx="28042">-1.8</cx:pt>
          <cx:pt idx="28043">-1.8</cx:pt>
          <cx:pt idx="28044">-1.8</cx:pt>
          <cx:pt idx="28045">-1.8</cx:pt>
          <cx:pt idx="28046">-1.8</cx:pt>
          <cx:pt idx="28047">-1.8</cx:pt>
          <cx:pt idx="28048">-1.8</cx:pt>
          <cx:pt idx="28049">-1.8</cx:pt>
          <cx:pt idx="28050">-1.8</cx:pt>
          <cx:pt idx="28051">-1.8</cx:pt>
          <cx:pt idx="28052">-1.8</cx:pt>
          <cx:pt idx="28053">-1.8</cx:pt>
          <cx:pt idx="28054">-1.8</cx:pt>
          <cx:pt idx="28055">-1.8</cx:pt>
          <cx:pt idx="28056">-1.8</cx:pt>
          <cx:pt idx="28057">-1.8</cx:pt>
          <cx:pt idx="28058">-1.8</cx:pt>
          <cx:pt idx="28059">-1.8</cx:pt>
          <cx:pt idx="28060">-1.8</cx:pt>
          <cx:pt idx="28061">-1.8</cx:pt>
          <cx:pt idx="28062">-1.8</cx:pt>
          <cx:pt idx="28063">-1.8</cx:pt>
          <cx:pt idx="28064">-1.8</cx:pt>
          <cx:pt idx="28065">-1.8</cx:pt>
          <cx:pt idx="28066">-1.8</cx:pt>
          <cx:pt idx="28067">-1.8</cx:pt>
          <cx:pt idx="28068">-1.8</cx:pt>
          <cx:pt idx="28069">-1.8</cx:pt>
          <cx:pt idx="28070">-1.8</cx:pt>
          <cx:pt idx="28071">-1.8</cx:pt>
          <cx:pt idx="28072">-1.8</cx:pt>
          <cx:pt idx="28073">-1.8</cx:pt>
          <cx:pt idx="28074">-1.8</cx:pt>
          <cx:pt idx="28075">-1.8</cx:pt>
          <cx:pt idx="28076">-1.8</cx:pt>
          <cx:pt idx="28077">-1.8</cx:pt>
          <cx:pt idx="28078">-1.8</cx:pt>
          <cx:pt idx="28079">-1.8</cx:pt>
          <cx:pt idx="28080">-1.8</cx:pt>
          <cx:pt idx="28081">-1.8</cx:pt>
          <cx:pt idx="28082">-1.8</cx:pt>
          <cx:pt idx="28083">-1.8</cx:pt>
          <cx:pt idx="28084">-1.8</cx:pt>
          <cx:pt idx="28085">-1.8</cx:pt>
          <cx:pt idx="28086">-1.8</cx:pt>
          <cx:pt idx="28087">-1.8</cx:pt>
          <cx:pt idx="28088">-1.8</cx:pt>
          <cx:pt idx="28089">-1.8</cx:pt>
          <cx:pt idx="28090">-1.8</cx:pt>
          <cx:pt idx="28091">-1.8</cx:pt>
          <cx:pt idx="28092">-1.8</cx:pt>
          <cx:pt idx="28093">-1.8</cx:pt>
          <cx:pt idx="28094">-1.8</cx:pt>
          <cx:pt idx="28095">-1.8</cx:pt>
          <cx:pt idx="28096">-1.8</cx:pt>
          <cx:pt idx="28097">-1.8</cx:pt>
          <cx:pt idx="28098">-1.8</cx:pt>
          <cx:pt idx="28099">-1.8</cx:pt>
          <cx:pt idx="28100">-1.8</cx:pt>
          <cx:pt idx="28101">-1.8</cx:pt>
          <cx:pt idx="28102">-1.8</cx:pt>
          <cx:pt idx="28103">-1.8</cx:pt>
          <cx:pt idx="28104">-1.8</cx:pt>
          <cx:pt idx="28105">-1.8</cx:pt>
          <cx:pt idx="28106">-1.8</cx:pt>
          <cx:pt idx="28107">-1.8</cx:pt>
          <cx:pt idx="28108">-1.8</cx:pt>
          <cx:pt idx="28109">-1.8</cx:pt>
          <cx:pt idx="28110">-1.8</cx:pt>
          <cx:pt idx="28111">-1.8</cx:pt>
          <cx:pt idx="28112">-1.8</cx:pt>
          <cx:pt idx="28113">-1.8</cx:pt>
          <cx:pt idx="28114">-1.8</cx:pt>
          <cx:pt idx="28115">-1.8</cx:pt>
          <cx:pt idx="28116">-1.8</cx:pt>
          <cx:pt idx="28117">-1.8</cx:pt>
          <cx:pt idx="28118">-1.8</cx:pt>
          <cx:pt idx="28119">-1.8</cx:pt>
          <cx:pt idx="28120">-1.8</cx:pt>
          <cx:pt idx="28121">-1.8</cx:pt>
          <cx:pt idx="28122">-1.8</cx:pt>
          <cx:pt idx="28123">-1.8</cx:pt>
          <cx:pt idx="28124">-1.8</cx:pt>
          <cx:pt idx="28125">-1.8</cx:pt>
          <cx:pt idx="28126">-1.8</cx:pt>
          <cx:pt idx="28127">-1.8</cx:pt>
          <cx:pt idx="28128">-1.8</cx:pt>
          <cx:pt idx="28129">-1.8</cx:pt>
          <cx:pt idx="28130">-1.8</cx:pt>
          <cx:pt idx="28131">-1.8</cx:pt>
          <cx:pt idx="28132">-1.8</cx:pt>
          <cx:pt idx="28133">-1.8</cx:pt>
          <cx:pt idx="28134">-1.8</cx:pt>
          <cx:pt idx="28135">-1.8</cx:pt>
          <cx:pt idx="28136">-1.8</cx:pt>
          <cx:pt idx="28137">-1.8</cx:pt>
          <cx:pt idx="28138">-1.8</cx:pt>
          <cx:pt idx="28139">-1.8</cx:pt>
          <cx:pt idx="28140">-1.8</cx:pt>
          <cx:pt idx="28141">-1.8</cx:pt>
          <cx:pt idx="28142">-1.8</cx:pt>
          <cx:pt idx="28143">-1.8</cx:pt>
          <cx:pt idx="28144">-1.8</cx:pt>
          <cx:pt idx="28145">-1.8</cx:pt>
          <cx:pt idx="28146">-1.8</cx:pt>
          <cx:pt idx="28147">-1.8</cx:pt>
          <cx:pt idx="28148">-1.8</cx:pt>
          <cx:pt idx="28149">-1.8</cx:pt>
          <cx:pt idx="28150">-1.8</cx:pt>
          <cx:pt idx="28151">-1.8</cx:pt>
          <cx:pt idx="28152">-1.8</cx:pt>
          <cx:pt idx="28153">-1.8</cx:pt>
          <cx:pt idx="28154">-1.8</cx:pt>
          <cx:pt idx="28155">-1.8</cx:pt>
          <cx:pt idx="28156">-1.8</cx:pt>
          <cx:pt idx="28157">-1.8</cx:pt>
          <cx:pt idx="28158">-1.8</cx:pt>
          <cx:pt idx="28159">-1.8</cx:pt>
          <cx:pt idx="28160">-1.8</cx:pt>
          <cx:pt idx="28161">-1.8</cx:pt>
          <cx:pt idx="28162">-1.8</cx:pt>
          <cx:pt idx="28163">-1.8</cx:pt>
          <cx:pt idx="28164">-1.8</cx:pt>
          <cx:pt idx="28165">-1.8</cx:pt>
          <cx:pt idx="28166">-1.8</cx:pt>
          <cx:pt idx="28167">-1.8</cx:pt>
          <cx:pt idx="28168">-1.8</cx:pt>
          <cx:pt idx="28169">-1.8</cx:pt>
          <cx:pt idx="28170">-1.8</cx:pt>
          <cx:pt idx="28171">-1.8</cx:pt>
          <cx:pt idx="28172">-1.8</cx:pt>
          <cx:pt idx="28173">-1.8</cx:pt>
          <cx:pt idx="28174">-1.8</cx:pt>
          <cx:pt idx="28175">-1.8</cx:pt>
          <cx:pt idx="28176">-1.8</cx:pt>
          <cx:pt idx="28177">-1.8</cx:pt>
          <cx:pt idx="28178">-1.8</cx:pt>
          <cx:pt idx="28179">-1.8</cx:pt>
          <cx:pt idx="28180">-1.8</cx:pt>
          <cx:pt idx="28181">-1.8</cx:pt>
          <cx:pt idx="28182">-1.8</cx:pt>
          <cx:pt idx="28183">-1.8</cx:pt>
          <cx:pt idx="28184">-1.8</cx:pt>
          <cx:pt idx="28185">-1.8</cx:pt>
          <cx:pt idx="28186">-1.8</cx:pt>
          <cx:pt idx="28187">-1.8</cx:pt>
          <cx:pt idx="28188">-1.8</cx:pt>
          <cx:pt idx="28189">-1.8</cx:pt>
          <cx:pt idx="28190">-1.8</cx:pt>
          <cx:pt idx="28191">-1.8</cx:pt>
          <cx:pt idx="28192">-1.8</cx:pt>
          <cx:pt idx="28193">-1.8</cx:pt>
          <cx:pt idx="28194">-1.8</cx:pt>
          <cx:pt idx="28195">-1.8</cx:pt>
          <cx:pt idx="28196">-1.8</cx:pt>
          <cx:pt idx="28197">-1.8</cx:pt>
          <cx:pt idx="28198">-1.8</cx:pt>
          <cx:pt idx="28199">-1.8</cx:pt>
          <cx:pt idx="28200">-1.8</cx:pt>
          <cx:pt idx="28201">-1.8</cx:pt>
          <cx:pt idx="28202">-1.8</cx:pt>
          <cx:pt idx="28203">-1.8</cx:pt>
          <cx:pt idx="28204">-1.8</cx:pt>
          <cx:pt idx="28205">-1.8</cx:pt>
          <cx:pt idx="28206">-1.8</cx:pt>
          <cx:pt idx="28207">-1.8</cx:pt>
          <cx:pt idx="28208">-1.8</cx:pt>
          <cx:pt idx="28209">-1.8</cx:pt>
          <cx:pt idx="28210">-1.8</cx:pt>
          <cx:pt idx="28211">-1.8</cx:pt>
          <cx:pt idx="28212">-1.8</cx:pt>
          <cx:pt idx="28213">-1.8</cx:pt>
          <cx:pt idx="28214">-1.8</cx:pt>
          <cx:pt idx="28215">-1.8</cx:pt>
          <cx:pt idx="28216">-1.8</cx:pt>
          <cx:pt idx="28217">-1.8</cx:pt>
          <cx:pt idx="28218">-1.8</cx:pt>
          <cx:pt idx="28219">-1.8</cx:pt>
          <cx:pt idx="28220">-1.8</cx:pt>
          <cx:pt idx="28221">-1.8</cx:pt>
          <cx:pt idx="28222">-1.8</cx:pt>
          <cx:pt idx="28223">-1.8</cx:pt>
          <cx:pt idx="28224">-1.8</cx:pt>
          <cx:pt idx="28225">-1.8</cx:pt>
          <cx:pt idx="28226">-1.8</cx:pt>
          <cx:pt idx="28227">-1.8</cx:pt>
          <cx:pt idx="28228">-1.8</cx:pt>
          <cx:pt idx="28229">-1.8</cx:pt>
          <cx:pt idx="28230">-1.8</cx:pt>
          <cx:pt idx="28231">-1.8</cx:pt>
          <cx:pt idx="28232">-1.8</cx:pt>
          <cx:pt idx="28233">-1.8</cx:pt>
          <cx:pt idx="28234">-1.8</cx:pt>
          <cx:pt idx="28235">-1.8</cx:pt>
          <cx:pt idx="28236">-1.8</cx:pt>
          <cx:pt idx="28237">-1.8</cx:pt>
          <cx:pt idx="28238">-1.8</cx:pt>
          <cx:pt idx="28239">-1.8</cx:pt>
          <cx:pt idx="28240">-1.8</cx:pt>
          <cx:pt idx="28241">-1.8</cx:pt>
          <cx:pt idx="28242">-1.8</cx:pt>
          <cx:pt idx="28243">-1.8</cx:pt>
          <cx:pt idx="28244">-1.8</cx:pt>
          <cx:pt idx="28245">-1.8</cx:pt>
          <cx:pt idx="28246">-1.8</cx:pt>
          <cx:pt idx="28247">-1.8</cx:pt>
          <cx:pt idx="28248">-1.8</cx:pt>
          <cx:pt idx="28249">-1.8</cx:pt>
          <cx:pt idx="28250">-1.8</cx:pt>
          <cx:pt idx="28251">-1.8</cx:pt>
          <cx:pt idx="28252">-1.8</cx:pt>
          <cx:pt idx="28253">-1.8</cx:pt>
          <cx:pt idx="28254">-1.8</cx:pt>
          <cx:pt idx="28255">-1.8</cx:pt>
          <cx:pt idx="28256">-1.8</cx:pt>
          <cx:pt idx="28257">-1.8</cx:pt>
          <cx:pt idx="28258">-1.8</cx:pt>
          <cx:pt idx="28259">-1.8</cx:pt>
          <cx:pt idx="28260">-1.8</cx:pt>
          <cx:pt idx="28261">-1.8</cx:pt>
          <cx:pt idx="28262">-1.8</cx:pt>
          <cx:pt idx="28263">-1.8</cx:pt>
          <cx:pt idx="28264">-1.8</cx:pt>
          <cx:pt idx="28265">-1.8</cx:pt>
          <cx:pt idx="28266">-1.8</cx:pt>
          <cx:pt idx="28267">-1.8</cx:pt>
          <cx:pt idx="28268">-1.8</cx:pt>
          <cx:pt idx="28269">-1.8</cx:pt>
          <cx:pt idx="28270">-1.8</cx:pt>
          <cx:pt idx="28271">-1.8</cx:pt>
          <cx:pt idx="28272">-1.8</cx:pt>
          <cx:pt idx="28273">-1.8</cx:pt>
          <cx:pt idx="28274">-1.8</cx:pt>
          <cx:pt idx="28275">-1.8</cx:pt>
          <cx:pt idx="28276">-1.8</cx:pt>
          <cx:pt idx="28277">-1.8</cx:pt>
          <cx:pt idx="28278">-1.8</cx:pt>
          <cx:pt idx="28279">-1.8</cx:pt>
          <cx:pt idx="28280">-1.8</cx:pt>
          <cx:pt idx="28281">-1.8</cx:pt>
          <cx:pt idx="28282">-1.8</cx:pt>
          <cx:pt idx="28283">-1.8</cx:pt>
          <cx:pt idx="28284">-1.8</cx:pt>
          <cx:pt idx="28285">-1.8</cx:pt>
          <cx:pt idx="28286">-1.8</cx:pt>
          <cx:pt idx="28287">-1.8</cx:pt>
          <cx:pt idx="28288">-1.8</cx:pt>
          <cx:pt idx="28289">-1.8</cx:pt>
          <cx:pt idx="28290">-1.8</cx:pt>
          <cx:pt idx="28291">-1.8</cx:pt>
          <cx:pt idx="28292">-1.8</cx:pt>
          <cx:pt idx="28293">-1.8</cx:pt>
          <cx:pt idx="28294">-1.8</cx:pt>
          <cx:pt idx="28295">-1.8</cx:pt>
          <cx:pt idx="28296">-1.8</cx:pt>
          <cx:pt idx="28297">-1.8</cx:pt>
          <cx:pt idx="28298">-1.8</cx:pt>
          <cx:pt idx="28299">-1.8</cx:pt>
          <cx:pt idx="28300">-1.8</cx:pt>
          <cx:pt idx="28301">-1.8</cx:pt>
          <cx:pt idx="28302">-1.8</cx:pt>
          <cx:pt idx="28303">-1.8</cx:pt>
          <cx:pt idx="28304">-1.8</cx:pt>
          <cx:pt idx="28305">-1.8</cx:pt>
          <cx:pt idx="28306">-1.8</cx:pt>
          <cx:pt idx="28307">-1.8</cx:pt>
          <cx:pt idx="28308">-1.8</cx:pt>
          <cx:pt idx="28309">-1.8</cx:pt>
          <cx:pt idx="28310">-1.8</cx:pt>
          <cx:pt idx="28311">-1.8</cx:pt>
          <cx:pt idx="28312">-1.8</cx:pt>
          <cx:pt idx="28313">-1.8</cx:pt>
          <cx:pt idx="28314">-1.8</cx:pt>
          <cx:pt idx="28315">-1.8</cx:pt>
          <cx:pt idx="28316">-1.8</cx:pt>
          <cx:pt idx="28317">-1.8</cx:pt>
          <cx:pt idx="28318">-1.8</cx:pt>
          <cx:pt idx="28319">-1.8</cx:pt>
          <cx:pt idx="28320">-1.8</cx:pt>
          <cx:pt idx="28321">-1.8</cx:pt>
          <cx:pt idx="28322">-1.8</cx:pt>
          <cx:pt idx="28323">-1.8</cx:pt>
          <cx:pt idx="28324">-1.8</cx:pt>
          <cx:pt idx="28325">-1.8</cx:pt>
          <cx:pt idx="28326">-1.8</cx:pt>
          <cx:pt idx="28327">-1.8</cx:pt>
          <cx:pt idx="28328">-1.8</cx:pt>
          <cx:pt idx="28329">-1.8</cx:pt>
          <cx:pt idx="28330">-1.8</cx:pt>
          <cx:pt idx="28331">-1.8</cx:pt>
          <cx:pt idx="28332">-1.8</cx:pt>
          <cx:pt idx="28333">-1.8</cx:pt>
          <cx:pt idx="28334">-1.8</cx:pt>
          <cx:pt idx="28335">-1.8</cx:pt>
          <cx:pt idx="28336">-1.8</cx:pt>
          <cx:pt idx="28337">-1.8</cx:pt>
          <cx:pt idx="28338">-1.8</cx:pt>
          <cx:pt idx="28339">-1.8</cx:pt>
          <cx:pt idx="28340">-1.8</cx:pt>
          <cx:pt idx="28341">-1.8</cx:pt>
          <cx:pt idx="28342">-1.8</cx:pt>
          <cx:pt idx="28343">-1.8</cx:pt>
          <cx:pt idx="28344">-1.8</cx:pt>
          <cx:pt idx="28345">-1.8</cx:pt>
          <cx:pt idx="28346">-1.8</cx:pt>
          <cx:pt idx="28347">-1.8</cx:pt>
          <cx:pt idx="28348">-1.8</cx:pt>
          <cx:pt idx="28349">-1.8</cx:pt>
          <cx:pt idx="28350">-1.8</cx:pt>
          <cx:pt idx="28351">-1.8</cx:pt>
          <cx:pt idx="28352">-1.8</cx:pt>
          <cx:pt idx="28353">-1.8</cx:pt>
          <cx:pt idx="28354">-1.8</cx:pt>
          <cx:pt idx="28355">-1.8</cx:pt>
          <cx:pt idx="28356">-1.8</cx:pt>
          <cx:pt idx="28357">-1.8</cx:pt>
          <cx:pt idx="28358">-1.8</cx:pt>
          <cx:pt idx="28359">-1.8</cx:pt>
          <cx:pt idx="28360">-1.8</cx:pt>
          <cx:pt idx="28361">-1.8</cx:pt>
          <cx:pt idx="28362">-1.8</cx:pt>
          <cx:pt idx="28363">-1.8</cx:pt>
          <cx:pt idx="28364">-1.8</cx:pt>
          <cx:pt idx="28365">-1.8</cx:pt>
          <cx:pt idx="28366">-1.8</cx:pt>
          <cx:pt idx="28367">-1.8</cx:pt>
          <cx:pt idx="28368">-1.8</cx:pt>
          <cx:pt idx="28369">-1.8</cx:pt>
          <cx:pt idx="28370">-1.8</cx:pt>
          <cx:pt idx="28371">-1.8</cx:pt>
          <cx:pt idx="28372">-1.8</cx:pt>
          <cx:pt idx="28373">-1.8</cx:pt>
          <cx:pt idx="28374">-1.8</cx:pt>
          <cx:pt idx="28375">-1.8</cx:pt>
          <cx:pt idx="28376">-1.8</cx:pt>
          <cx:pt idx="28377">-1.8</cx:pt>
          <cx:pt idx="28378">-1.8</cx:pt>
          <cx:pt idx="28379">-1.8</cx:pt>
          <cx:pt idx="28380">-1.8</cx:pt>
          <cx:pt idx="28381">-1.8</cx:pt>
          <cx:pt idx="28382">-1.8</cx:pt>
          <cx:pt idx="28383">-1.8</cx:pt>
          <cx:pt idx="28384">-1.8</cx:pt>
          <cx:pt idx="28385">-1.8</cx:pt>
          <cx:pt idx="28386">-1.8</cx:pt>
          <cx:pt idx="28387">-1.8</cx:pt>
          <cx:pt idx="28388">-1.8</cx:pt>
          <cx:pt idx="28389">-1.8</cx:pt>
          <cx:pt idx="28390">-1.8</cx:pt>
          <cx:pt idx="28391">-1.8</cx:pt>
          <cx:pt idx="28392">-1.8</cx:pt>
          <cx:pt idx="28393">-1.8</cx:pt>
          <cx:pt idx="28394">-1.8</cx:pt>
          <cx:pt idx="28395">-1.8</cx:pt>
          <cx:pt idx="28396">-1.8</cx:pt>
          <cx:pt idx="28397">-1.8</cx:pt>
          <cx:pt idx="28398">-1.8</cx:pt>
          <cx:pt idx="28399">-1.8</cx:pt>
          <cx:pt idx="28400">-1.8</cx:pt>
          <cx:pt idx="28401">-1.8</cx:pt>
          <cx:pt idx="28402">-1.8</cx:pt>
          <cx:pt idx="28403">-1.8</cx:pt>
          <cx:pt idx="28404">-1.8</cx:pt>
          <cx:pt idx="28405">-1.8</cx:pt>
          <cx:pt idx="28406">-1.8</cx:pt>
          <cx:pt idx="28407">-1.8</cx:pt>
          <cx:pt idx="28408">-1.8</cx:pt>
          <cx:pt idx="28409">-1.8</cx:pt>
          <cx:pt idx="28410">-1.8</cx:pt>
          <cx:pt idx="28411">-1.8</cx:pt>
          <cx:pt idx="28412">-1.8</cx:pt>
          <cx:pt idx="28413">-1.8</cx:pt>
          <cx:pt idx="28414">-1.8</cx:pt>
          <cx:pt idx="28415">-1.8</cx:pt>
          <cx:pt idx="28416">-1.8</cx:pt>
          <cx:pt idx="28417">-1.8</cx:pt>
          <cx:pt idx="28418">-1.8</cx:pt>
          <cx:pt idx="28419">-1.8</cx:pt>
          <cx:pt idx="28420">-1.8</cx:pt>
          <cx:pt idx="28421">-1.8</cx:pt>
          <cx:pt idx="28422">-1.8</cx:pt>
          <cx:pt idx="28423">-1.8</cx:pt>
          <cx:pt idx="28424">-1.8</cx:pt>
          <cx:pt idx="28425">-1.8</cx:pt>
          <cx:pt idx="28426">-1.8</cx:pt>
          <cx:pt idx="28427">-1.8</cx:pt>
          <cx:pt idx="28428">-1.8</cx:pt>
          <cx:pt idx="28429">-1.8</cx:pt>
          <cx:pt idx="28430">-1.8</cx:pt>
          <cx:pt idx="28431">-1.8</cx:pt>
          <cx:pt idx="28432">-1.8</cx:pt>
          <cx:pt idx="28433">-1.8</cx:pt>
          <cx:pt idx="28434">-1.8</cx:pt>
          <cx:pt idx="28435">-1.8</cx:pt>
          <cx:pt idx="28436">-1.8</cx:pt>
          <cx:pt idx="28437">-1.8</cx:pt>
          <cx:pt idx="28438">-1.8</cx:pt>
          <cx:pt idx="28439">-1.8</cx:pt>
          <cx:pt idx="28440">-1.8</cx:pt>
          <cx:pt idx="28441">-1.8</cx:pt>
          <cx:pt idx="28442">-1.8</cx:pt>
          <cx:pt idx="28443">-1.8</cx:pt>
          <cx:pt idx="28444">-1.8</cx:pt>
          <cx:pt idx="28445">-1.8</cx:pt>
          <cx:pt idx="28446">-1.8</cx:pt>
          <cx:pt idx="28447">-1.8</cx:pt>
          <cx:pt idx="28448">-1.8</cx:pt>
          <cx:pt idx="28449">-1.8</cx:pt>
          <cx:pt idx="28450">-1.8</cx:pt>
          <cx:pt idx="28451">-1.8</cx:pt>
          <cx:pt idx="28452">-1.8</cx:pt>
          <cx:pt idx="28453">-1.8</cx:pt>
          <cx:pt idx="28454">-1.8</cx:pt>
          <cx:pt idx="28455">-1.8</cx:pt>
          <cx:pt idx="28456">-1.8</cx:pt>
          <cx:pt idx="28457">-1.8</cx:pt>
          <cx:pt idx="28458">-1.8</cx:pt>
          <cx:pt idx="28459">-1.8</cx:pt>
          <cx:pt idx="28460">-1.8</cx:pt>
          <cx:pt idx="28461">-1.8</cx:pt>
          <cx:pt idx="28462">-1.8</cx:pt>
          <cx:pt idx="28463">-1.8</cx:pt>
          <cx:pt idx="28464">-1.8</cx:pt>
          <cx:pt idx="28465">-1.8</cx:pt>
          <cx:pt idx="28466">-1.8</cx:pt>
          <cx:pt idx="28467">-1.8</cx:pt>
          <cx:pt idx="28468">-1.8</cx:pt>
          <cx:pt idx="28469">-1.8</cx:pt>
          <cx:pt idx="28470">-1.8</cx:pt>
          <cx:pt idx="28471">-1.8</cx:pt>
          <cx:pt idx="28472">-1.8</cx:pt>
          <cx:pt idx="28473">-1.8</cx:pt>
          <cx:pt idx="28474">-1.8</cx:pt>
          <cx:pt idx="28475">-1.8</cx:pt>
          <cx:pt idx="28476">-1.8</cx:pt>
          <cx:pt idx="28477">-1.8</cx:pt>
          <cx:pt idx="28478">-1.8</cx:pt>
          <cx:pt idx="28479">-1.8</cx:pt>
          <cx:pt idx="28480">-1.8</cx:pt>
          <cx:pt idx="28481">-1.8</cx:pt>
          <cx:pt idx="28482">-1.8</cx:pt>
          <cx:pt idx="28483">-1.8</cx:pt>
          <cx:pt idx="28484">-1.8</cx:pt>
          <cx:pt idx="28485">-1.8</cx:pt>
          <cx:pt idx="28486">-1.8</cx:pt>
          <cx:pt idx="28487">-1.8</cx:pt>
          <cx:pt idx="28488">-1.8</cx:pt>
          <cx:pt idx="28489">-1.8</cx:pt>
          <cx:pt idx="28490">-1.8</cx:pt>
          <cx:pt idx="28491">-1.8</cx:pt>
          <cx:pt idx="28492">-1.8</cx:pt>
          <cx:pt idx="28493">-1.8</cx:pt>
          <cx:pt idx="28494">-1.8</cx:pt>
          <cx:pt idx="28495">-1.8</cx:pt>
          <cx:pt idx="28496">-1.8</cx:pt>
          <cx:pt idx="28497">-1.8</cx:pt>
          <cx:pt idx="28498">-1.8</cx:pt>
          <cx:pt idx="28499">-1.8</cx:pt>
          <cx:pt idx="28500">-1.8</cx:pt>
          <cx:pt idx="28501">-1.8</cx:pt>
          <cx:pt idx="28502">-1.8</cx:pt>
          <cx:pt idx="28503">-1.8</cx:pt>
          <cx:pt idx="28504">-1.8</cx:pt>
          <cx:pt idx="28505">-1.8</cx:pt>
          <cx:pt idx="28506">-1.8</cx:pt>
          <cx:pt idx="28507">-1.8</cx:pt>
          <cx:pt idx="28508">-1.8</cx:pt>
          <cx:pt idx="28509">-1.8</cx:pt>
          <cx:pt idx="28510">-1.8</cx:pt>
          <cx:pt idx="28511">-1.8</cx:pt>
          <cx:pt idx="28512">-1.8</cx:pt>
          <cx:pt idx="28513">-1.8</cx:pt>
          <cx:pt idx="28514">-1.8</cx:pt>
          <cx:pt idx="28515">-1.8</cx:pt>
          <cx:pt idx="28516">-1.8</cx:pt>
          <cx:pt idx="28517">-1.8</cx:pt>
          <cx:pt idx="28518">-1.8</cx:pt>
          <cx:pt idx="28519">-1.8</cx:pt>
          <cx:pt idx="28520">-1.8</cx:pt>
          <cx:pt idx="28521">-1.8</cx:pt>
          <cx:pt idx="28522">-1.8</cx:pt>
          <cx:pt idx="28523">-1.8</cx:pt>
          <cx:pt idx="28524">-1.8</cx:pt>
          <cx:pt idx="28525">-1.8</cx:pt>
          <cx:pt idx="28526">-1.8</cx:pt>
          <cx:pt idx="28527">-1.8</cx:pt>
          <cx:pt idx="28528">-1.8</cx:pt>
          <cx:pt idx="28529">-1.8</cx:pt>
          <cx:pt idx="28530">-1.8</cx:pt>
          <cx:pt idx="28531">-1.8</cx:pt>
          <cx:pt idx="28532">-1.8</cx:pt>
          <cx:pt idx="28533">-1.8</cx:pt>
          <cx:pt idx="28534">-1.8</cx:pt>
          <cx:pt idx="28535">-1.8</cx:pt>
          <cx:pt idx="28536">-1.8</cx:pt>
          <cx:pt idx="28537">-1.8</cx:pt>
          <cx:pt idx="28538">-1.8</cx:pt>
          <cx:pt idx="28539">-1.8</cx:pt>
          <cx:pt idx="28540">-1.8</cx:pt>
          <cx:pt idx="28541">-1.8</cx:pt>
          <cx:pt idx="28542">-1.8</cx:pt>
          <cx:pt idx="28543">-1.8</cx:pt>
          <cx:pt idx="28544">-1.8</cx:pt>
          <cx:pt idx="28545">-1.8</cx:pt>
          <cx:pt idx="28546">-1.8</cx:pt>
          <cx:pt idx="28547">-1.8</cx:pt>
          <cx:pt idx="28548">-1.8</cx:pt>
          <cx:pt idx="28549">-1.8</cx:pt>
          <cx:pt idx="28550">-1.8</cx:pt>
          <cx:pt idx="28551">-1.8</cx:pt>
          <cx:pt idx="28552">-1.8</cx:pt>
          <cx:pt idx="28553">-1.8</cx:pt>
          <cx:pt idx="28554">-1.8</cx:pt>
          <cx:pt idx="28555">-1.8</cx:pt>
          <cx:pt idx="28556">-1.8</cx:pt>
          <cx:pt idx="28557">-1.8</cx:pt>
          <cx:pt idx="28558">-1.8</cx:pt>
          <cx:pt idx="28559">-1.8</cx:pt>
          <cx:pt idx="28560">-1.8</cx:pt>
          <cx:pt idx="28561">-1.8</cx:pt>
          <cx:pt idx="28562">-1.8</cx:pt>
          <cx:pt idx="28563">-1.8</cx:pt>
          <cx:pt idx="28564">-1.8</cx:pt>
          <cx:pt idx="28565">-1.8</cx:pt>
          <cx:pt idx="28566">-1.8</cx:pt>
          <cx:pt idx="28567">-1.8</cx:pt>
          <cx:pt idx="28568">-1.8</cx:pt>
          <cx:pt idx="28569">-1.8</cx:pt>
          <cx:pt idx="28570">-1.8</cx:pt>
          <cx:pt idx="28571">-1.8</cx:pt>
          <cx:pt idx="28572">-1.8</cx:pt>
          <cx:pt idx="28573">-1.8</cx:pt>
          <cx:pt idx="28574">-1.8</cx:pt>
          <cx:pt idx="28575">-1.8</cx:pt>
          <cx:pt idx="28576">-1.8</cx:pt>
          <cx:pt idx="28577">-1.8</cx:pt>
          <cx:pt idx="28578">-1.8</cx:pt>
          <cx:pt idx="28579">-1.8</cx:pt>
          <cx:pt idx="28580">-1.8</cx:pt>
          <cx:pt idx="28581">-1.8</cx:pt>
          <cx:pt idx="28582">-1.8</cx:pt>
          <cx:pt idx="28583">-1.8</cx:pt>
          <cx:pt idx="28584">-1.8</cx:pt>
          <cx:pt idx="28585">-1.8</cx:pt>
          <cx:pt idx="28586">-1.8</cx:pt>
          <cx:pt idx="28587">-1.8</cx:pt>
          <cx:pt idx="28588">-1.8</cx:pt>
          <cx:pt idx="28589">-1.8</cx:pt>
          <cx:pt idx="28590">-1.8</cx:pt>
          <cx:pt idx="28591">-1.8</cx:pt>
          <cx:pt idx="28592">-1.8</cx:pt>
          <cx:pt idx="28593">-1.8</cx:pt>
          <cx:pt idx="28594">-1.8</cx:pt>
          <cx:pt idx="28595">-1.8</cx:pt>
          <cx:pt idx="28596">-1.8</cx:pt>
          <cx:pt idx="28597">-1.8</cx:pt>
          <cx:pt idx="28598">-1.8</cx:pt>
          <cx:pt idx="28599">-1.8</cx:pt>
          <cx:pt idx="28600">-1.8</cx:pt>
          <cx:pt idx="28601">-1.8</cx:pt>
          <cx:pt idx="28602">-1.8</cx:pt>
          <cx:pt idx="28603">-1.8</cx:pt>
          <cx:pt idx="28604">-1.8</cx:pt>
          <cx:pt idx="28605">-1.8</cx:pt>
          <cx:pt idx="28606">-1.8</cx:pt>
          <cx:pt idx="28607">-1.8</cx:pt>
          <cx:pt idx="28608">-1.8</cx:pt>
          <cx:pt idx="28609">-1.8</cx:pt>
          <cx:pt idx="28610">-1.8</cx:pt>
          <cx:pt idx="28611">-1.8</cx:pt>
          <cx:pt idx="28612">-1.8</cx:pt>
          <cx:pt idx="28613">-1.8</cx:pt>
          <cx:pt idx="28614">-1.8</cx:pt>
          <cx:pt idx="28615">-1.8</cx:pt>
          <cx:pt idx="28616">-1.8</cx:pt>
          <cx:pt idx="28617">-1.8</cx:pt>
          <cx:pt idx="28618">-1.8</cx:pt>
          <cx:pt idx="28619">-1.8</cx:pt>
          <cx:pt idx="28620">-1.8</cx:pt>
          <cx:pt idx="28621">-1.8</cx:pt>
          <cx:pt idx="28622">-1.8</cx:pt>
          <cx:pt idx="28623">-1.8</cx:pt>
          <cx:pt idx="28624">-1.8</cx:pt>
          <cx:pt idx="28625">-1.8</cx:pt>
          <cx:pt idx="28626">-1.8</cx:pt>
          <cx:pt idx="28627">-1.8</cx:pt>
          <cx:pt idx="28628">-1.8</cx:pt>
          <cx:pt idx="28629">-1.8</cx:pt>
          <cx:pt idx="28630">-1.8</cx:pt>
          <cx:pt idx="28631">-1.8</cx:pt>
          <cx:pt idx="28632">-1.8</cx:pt>
          <cx:pt idx="28633">-1.8</cx:pt>
          <cx:pt idx="28634">-1.8</cx:pt>
          <cx:pt idx="28635">-1.8</cx:pt>
          <cx:pt idx="28636">-1.8</cx:pt>
          <cx:pt idx="28637">-1.8</cx:pt>
          <cx:pt idx="28638">-1.8</cx:pt>
          <cx:pt idx="28639">-1.8</cx:pt>
          <cx:pt idx="28640">-1.8</cx:pt>
          <cx:pt idx="28641">-1.8</cx:pt>
          <cx:pt idx="28642">-1.8</cx:pt>
          <cx:pt idx="28643">-1.8</cx:pt>
          <cx:pt idx="28644">-1.8</cx:pt>
          <cx:pt idx="28645">-1.8</cx:pt>
          <cx:pt idx="28646">-1.8</cx:pt>
          <cx:pt idx="28647">-1.8</cx:pt>
          <cx:pt idx="28648">-1.8</cx:pt>
          <cx:pt idx="28649">-1.8</cx:pt>
          <cx:pt idx="28650">-1.8</cx:pt>
          <cx:pt idx="28651">-1.8</cx:pt>
          <cx:pt idx="28652">-1.8</cx:pt>
          <cx:pt idx="28653">-1.8</cx:pt>
          <cx:pt idx="28654">-1.8</cx:pt>
          <cx:pt idx="28655">-1.8</cx:pt>
          <cx:pt idx="28656">-1.8</cx:pt>
          <cx:pt idx="28657">-1.8</cx:pt>
          <cx:pt idx="28658">-1.8</cx:pt>
          <cx:pt idx="28659">-1.8</cx:pt>
          <cx:pt idx="28660">-1.8</cx:pt>
          <cx:pt idx="28661">-1.8</cx:pt>
          <cx:pt idx="28662">-1.8</cx:pt>
          <cx:pt idx="28663">-1.8</cx:pt>
          <cx:pt idx="28664">-1.8</cx:pt>
          <cx:pt idx="28665">-1.8</cx:pt>
          <cx:pt idx="28666">-1.8</cx:pt>
          <cx:pt idx="28667">-1.8</cx:pt>
          <cx:pt idx="28668">-1.8</cx:pt>
          <cx:pt idx="28669">-1.8</cx:pt>
          <cx:pt idx="28670">-1.8</cx:pt>
          <cx:pt idx="28671">-1.8</cx:pt>
          <cx:pt idx="28672">-1.8</cx:pt>
          <cx:pt idx="28673">-1.8</cx:pt>
          <cx:pt idx="28674">-1.8</cx:pt>
          <cx:pt idx="28675">-1.8</cx:pt>
          <cx:pt idx="28676">-1.8</cx:pt>
          <cx:pt idx="28677">-1.8</cx:pt>
          <cx:pt idx="28678">-1.8</cx:pt>
          <cx:pt idx="28679">-1.8</cx:pt>
          <cx:pt idx="28680">-1.8</cx:pt>
          <cx:pt idx="28681">-1.8</cx:pt>
          <cx:pt idx="28682">-1.8</cx:pt>
          <cx:pt idx="28683">-1.8</cx:pt>
          <cx:pt idx="28684">-1.8</cx:pt>
          <cx:pt idx="28685">-1.8</cx:pt>
          <cx:pt idx="28686">-1.8</cx:pt>
          <cx:pt idx="28687">-1.8</cx:pt>
          <cx:pt idx="28688">-1.8</cx:pt>
          <cx:pt idx="28689">-1.8</cx:pt>
          <cx:pt idx="28690">-1.8</cx:pt>
          <cx:pt idx="28691">-1.8</cx:pt>
          <cx:pt idx="28692">-1.8</cx:pt>
          <cx:pt idx="28693">-1.8</cx:pt>
          <cx:pt idx="28694">-1.8</cx:pt>
          <cx:pt idx="28695">-1.8</cx:pt>
          <cx:pt idx="28696">-1.8</cx:pt>
          <cx:pt idx="28697">-1.8</cx:pt>
          <cx:pt idx="28698">-1.8</cx:pt>
          <cx:pt idx="28699">-1.8</cx:pt>
          <cx:pt idx="28700">-1.8</cx:pt>
          <cx:pt idx="28701">-1.8</cx:pt>
          <cx:pt idx="28702">-1.8</cx:pt>
          <cx:pt idx="28703">-1.8</cx:pt>
          <cx:pt idx="28704">-1.8</cx:pt>
          <cx:pt idx="28705">-1.8</cx:pt>
          <cx:pt idx="28706">-1.8</cx:pt>
          <cx:pt idx="28707">-1.8</cx:pt>
          <cx:pt idx="28708">-1.8</cx:pt>
          <cx:pt idx="28709">-1.8</cx:pt>
          <cx:pt idx="28710">-1.8</cx:pt>
          <cx:pt idx="28711">-1.8</cx:pt>
          <cx:pt idx="28712">-1.8</cx:pt>
          <cx:pt idx="28713">-1.8</cx:pt>
          <cx:pt idx="28714">-1.8</cx:pt>
          <cx:pt idx="28715">-1.8</cx:pt>
          <cx:pt idx="28716">-1.8</cx:pt>
          <cx:pt idx="28717">-1.8</cx:pt>
          <cx:pt idx="28718">-1.8</cx:pt>
          <cx:pt idx="28719">-1.8</cx:pt>
          <cx:pt idx="28720">-1.8</cx:pt>
          <cx:pt idx="28721">-1.8</cx:pt>
          <cx:pt idx="28722">-1.8</cx:pt>
          <cx:pt idx="28723">-1.8</cx:pt>
          <cx:pt idx="28724">-1.8</cx:pt>
          <cx:pt idx="28725">-1.8</cx:pt>
          <cx:pt idx="28726">-1.8</cx:pt>
          <cx:pt idx="28727">-1.8</cx:pt>
          <cx:pt idx="28728">-1.8</cx:pt>
          <cx:pt idx="28729">-1.8</cx:pt>
          <cx:pt idx="28730">-1.8</cx:pt>
          <cx:pt idx="28731">-1.8</cx:pt>
          <cx:pt idx="28732">-1.8</cx:pt>
          <cx:pt idx="28733">-1.8</cx:pt>
          <cx:pt idx="28734">-1.8</cx:pt>
          <cx:pt idx="28735">-1.8</cx:pt>
          <cx:pt idx="28736">-1.8</cx:pt>
          <cx:pt idx="28737">-1.8</cx:pt>
          <cx:pt idx="28738">-1.8</cx:pt>
          <cx:pt idx="28739">-1.8</cx:pt>
          <cx:pt idx="28740">-1.8</cx:pt>
          <cx:pt idx="28741">-1.8</cx:pt>
          <cx:pt idx="28742">-1.8</cx:pt>
          <cx:pt idx="28743">-1.8</cx:pt>
          <cx:pt idx="28744">-1.8</cx:pt>
          <cx:pt idx="28745">-1.8</cx:pt>
          <cx:pt idx="28746">-1.8</cx:pt>
          <cx:pt idx="28747">-1.8</cx:pt>
          <cx:pt idx="28748">-1.8</cx:pt>
          <cx:pt idx="28749">-1.8</cx:pt>
          <cx:pt idx="28750">-1.8</cx:pt>
          <cx:pt idx="28751">-1.8</cx:pt>
          <cx:pt idx="28752">-1.8</cx:pt>
          <cx:pt idx="28753">-1.8</cx:pt>
          <cx:pt idx="28754">-1.8</cx:pt>
          <cx:pt idx="28755">-1.8</cx:pt>
          <cx:pt idx="28756">-1.8</cx:pt>
          <cx:pt idx="28757">-1.8</cx:pt>
          <cx:pt idx="28758">-1.8</cx:pt>
          <cx:pt idx="28759">-1.8</cx:pt>
          <cx:pt idx="28760">-1.8</cx:pt>
          <cx:pt idx="28761">-1.8</cx:pt>
          <cx:pt idx="28762">-1.8</cx:pt>
          <cx:pt idx="28763">-1.8</cx:pt>
          <cx:pt idx="28764">-1.8</cx:pt>
          <cx:pt idx="28765">-1.8</cx:pt>
          <cx:pt idx="28766">-1.8</cx:pt>
          <cx:pt idx="28767">-1.8</cx:pt>
          <cx:pt idx="28768">-1.8</cx:pt>
          <cx:pt idx="28769">-1.8</cx:pt>
          <cx:pt idx="28770">-1.8</cx:pt>
          <cx:pt idx="28771">-1.8</cx:pt>
          <cx:pt idx="28772">-1.8</cx:pt>
          <cx:pt idx="28773">-1.8</cx:pt>
          <cx:pt idx="28774">-1.8</cx:pt>
          <cx:pt idx="28775">-1.8</cx:pt>
          <cx:pt idx="28776">-1.8</cx:pt>
          <cx:pt idx="28777">-1.8</cx:pt>
          <cx:pt idx="28778">-1.8</cx:pt>
          <cx:pt idx="28779">-1.8</cx:pt>
          <cx:pt idx="28780">-1.8</cx:pt>
          <cx:pt idx="28781">-1.8</cx:pt>
          <cx:pt idx="28782">-1.8</cx:pt>
          <cx:pt idx="28783">-1.8</cx:pt>
          <cx:pt idx="28784">-1.8</cx:pt>
          <cx:pt idx="28785">-1.8</cx:pt>
          <cx:pt idx="28786">-1.8</cx:pt>
          <cx:pt idx="28787">-1.8</cx:pt>
          <cx:pt idx="28788">-1.8</cx:pt>
          <cx:pt idx="28789">-1.8</cx:pt>
          <cx:pt idx="28790">-1.8</cx:pt>
          <cx:pt idx="28791">-1.8</cx:pt>
          <cx:pt idx="28792">-1.8</cx:pt>
          <cx:pt idx="28793">-1.8</cx:pt>
          <cx:pt idx="28794">-1.8</cx:pt>
          <cx:pt idx="28795">-1.8</cx:pt>
          <cx:pt idx="28796">-1.8</cx:pt>
          <cx:pt idx="28797">-1.8</cx:pt>
          <cx:pt idx="28798">-1.8</cx:pt>
          <cx:pt idx="28799">-1.8</cx:pt>
          <cx:pt idx="28800">-1.8</cx:pt>
          <cx:pt idx="28801">-1.8</cx:pt>
          <cx:pt idx="28802">-1.8</cx:pt>
          <cx:pt idx="28803">-1.8</cx:pt>
          <cx:pt idx="28804">-1.8</cx:pt>
          <cx:pt idx="28805">-1.8</cx:pt>
          <cx:pt idx="28806">-1.8</cx:pt>
          <cx:pt idx="28807">-1.8</cx:pt>
          <cx:pt idx="28808">-1.8</cx:pt>
          <cx:pt idx="28809">-1.8</cx:pt>
          <cx:pt idx="28810">-1.8</cx:pt>
          <cx:pt idx="28811">-1.8</cx:pt>
          <cx:pt idx="28812">-1.8</cx:pt>
          <cx:pt idx="28813">-1.8</cx:pt>
          <cx:pt idx="28814">-1.8</cx:pt>
          <cx:pt idx="28815">-1.8</cx:pt>
          <cx:pt idx="28816">-1.8</cx:pt>
          <cx:pt idx="28817">-1.8</cx:pt>
          <cx:pt idx="28818">-1.8</cx:pt>
          <cx:pt idx="28819">-1.8</cx:pt>
          <cx:pt idx="28820">-1.8</cx:pt>
          <cx:pt idx="28821">-1.8</cx:pt>
          <cx:pt idx="28822">-1.8</cx:pt>
          <cx:pt idx="28823">-1.8</cx:pt>
          <cx:pt idx="28824">-1.8</cx:pt>
          <cx:pt idx="28825">-1.8</cx:pt>
          <cx:pt idx="28826">-1.8</cx:pt>
          <cx:pt idx="28827">-1.8</cx:pt>
          <cx:pt idx="28828">-1.8</cx:pt>
          <cx:pt idx="28829">-1.8</cx:pt>
          <cx:pt idx="28830">-1.8</cx:pt>
          <cx:pt idx="28831">-1.8</cx:pt>
          <cx:pt idx="28832">-1.8</cx:pt>
          <cx:pt idx="28833">-1.8</cx:pt>
          <cx:pt idx="28834">-1.8</cx:pt>
          <cx:pt idx="28835">-1.8</cx:pt>
          <cx:pt idx="28836">-1.8</cx:pt>
          <cx:pt idx="28837">-1.8</cx:pt>
          <cx:pt idx="28838">-1.8</cx:pt>
          <cx:pt idx="28839">-1.8</cx:pt>
          <cx:pt idx="28840">-1.8</cx:pt>
          <cx:pt idx="28841">-1.8</cx:pt>
          <cx:pt idx="28842">-1.8</cx:pt>
          <cx:pt idx="28843">-1.8</cx:pt>
          <cx:pt idx="28844">-1.8</cx:pt>
          <cx:pt idx="28845">-1.8</cx:pt>
          <cx:pt idx="28846">-1.8</cx:pt>
          <cx:pt idx="28847">-1.8</cx:pt>
          <cx:pt idx="28848">-1.8</cx:pt>
          <cx:pt idx="28849">-1.8</cx:pt>
          <cx:pt idx="28850">-1.8</cx:pt>
          <cx:pt idx="28851">-1.8</cx:pt>
          <cx:pt idx="28852">-1.8</cx:pt>
          <cx:pt idx="28853">-1.8</cx:pt>
          <cx:pt idx="28854">-1.8</cx:pt>
          <cx:pt idx="28855">-1.8</cx:pt>
          <cx:pt idx="28856">-1.8</cx:pt>
          <cx:pt idx="28857">-1.8</cx:pt>
          <cx:pt idx="28858">-1.8</cx:pt>
          <cx:pt idx="28859">-1.8</cx:pt>
          <cx:pt idx="28860">-1.8</cx:pt>
          <cx:pt idx="28861">-1.8</cx:pt>
          <cx:pt idx="28862">-1.8</cx:pt>
          <cx:pt idx="28863">-1.8</cx:pt>
          <cx:pt idx="28864">-1.8</cx:pt>
          <cx:pt idx="28865">-1.8</cx:pt>
          <cx:pt idx="28866">-1.8</cx:pt>
          <cx:pt idx="28867">-1.8</cx:pt>
          <cx:pt idx="28868">-1.8</cx:pt>
          <cx:pt idx="28869">-1.8</cx:pt>
          <cx:pt idx="28870">-1.8</cx:pt>
          <cx:pt idx="28871">-1.8</cx:pt>
          <cx:pt idx="28872">-1.8</cx:pt>
          <cx:pt idx="28873">-1.8</cx:pt>
          <cx:pt idx="28874">-1.8</cx:pt>
          <cx:pt idx="28875">-1.8</cx:pt>
          <cx:pt idx="28876">-1.8</cx:pt>
          <cx:pt idx="28877">-1.8</cx:pt>
          <cx:pt idx="28878">-1.8</cx:pt>
          <cx:pt idx="28879">-1.8</cx:pt>
          <cx:pt idx="28880">-1.8</cx:pt>
          <cx:pt idx="28881">-1.8</cx:pt>
          <cx:pt idx="28882">-1.8</cx:pt>
          <cx:pt idx="28883">-1.8</cx:pt>
          <cx:pt idx="28884">-1.8</cx:pt>
          <cx:pt idx="28885">-1.8</cx:pt>
          <cx:pt idx="28886">-1.8</cx:pt>
          <cx:pt idx="28887">-1.8</cx:pt>
          <cx:pt idx="28888">-1.8</cx:pt>
          <cx:pt idx="28889">-1.8</cx:pt>
          <cx:pt idx="28890">-1.8</cx:pt>
          <cx:pt idx="28891">-1.8</cx:pt>
          <cx:pt idx="28892">-1.8</cx:pt>
          <cx:pt idx="28893">-1.8</cx:pt>
          <cx:pt idx="28894">-1.8</cx:pt>
          <cx:pt idx="28895">-1.8</cx:pt>
          <cx:pt idx="28896">-1.8</cx:pt>
          <cx:pt idx="28897">-1.8</cx:pt>
          <cx:pt idx="28898">-1.8</cx:pt>
          <cx:pt idx="28899">-1.8</cx:pt>
          <cx:pt idx="28900">-1.8</cx:pt>
          <cx:pt idx="28901">-1.8</cx:pt>
          <cx:pt idx="28902">-1.8</cx:pt>
          <cx:pt idx="28903">-1.8</cx:pt>
          <cx:pt idx="28904">-1.8</cx:pt>
          <cx:pt idx="28905">-1.8</cx:pt>
          <cx:pt idx="28906">-1.8</cx:pt>
          <cx:pt idx="28907">-1.8</cx:pt>
          <cx:pt idx="28908">-1.8</cx:pt>
          <cx:pt idx="28909">-1.8</cx:pt>
          <cx:pt idx="28910">-1.8</cx:pt>
          <cx:pt idx="28911">-1.8</cx:pt>
          <cx:pt idx="28912">-1.8</cx:pt>
          <cx:pt idx="28913">-1.8</cx:pt>
          <cx:pt idx="28914">-1.8</cx:pt>
          <cx:pt idx="28915">-1.8</cx:pt>
          <cx:pt idx="28916">-1.8</cx:pt>
          <cx:pt idx="28917">-1.8</cx:pt>
          <cx:pt idx="28918">-1.8</cx:pt>
          <cx:pt idx="28919">-1.8</cx:pt>
          <cx:pt idx="28920">-1.8</cx:pt>
          <cx:pt idx="28921">-1.8</cx:pt>
          <cx:pt idx="28922">-1.8</cx:pt>
          <cx:pt idx="28923">-1.8</cx:pt>
          <cx:pt idx="28924">-1.8</cx:pt>
          <cx:pt idx="28925">-1.8</cx:pt>
          <cx:pt idx="28926">-1.8</cx:pt>
          <cx:pt idx="28927">-1.8</cx:pt>
          <cx:pt idx="28928">-1.8</cx:pt>
          <cx:pt idx="28929">-1.8</cx:pt>
          <cx:pt idx="28930">-1.8</cx:pt>
          <cx:pt idx="28931">-1.8</cx:pt>
          <cx:pt idx="28932">-1.8</cx:pt>
          <cx:pt idx="28933">-1.8</cx:pt>
          <cx:pt idx="28934">-1.8</cx:pt>
          <cx:pt idx="28935">-1.8</cx:pt>
          <cx:pt idx="28936">-1.8</cx:pt>
          <cx:pt idx="28937">-1.8</cx:pt>
          <cx:pt idx="28938">-1.8</cx:pt>
          <cx:pt idx="28939">-1.8</cx:pt>
          <cx:pt idx="28940">-1.8</cx:pt>
          <cx:pt idx="28941">-1.8</cx:pt>
          <cx:pt idx="28942">-1.8</cx:pt>
          <cx:pt idx="28943">-1.8</cx:pt>
          <cx:pt idx="28944">-1.8</cx:pt>
          <cx:pt idx="28945">-1.8</cx:pt>
          <cx:pt idx="28946">-1.8</cx:pt>
          <cx:pt idx="28947">-1.8</cx:pt>
          <cx:pt idx="28948">-1.8</cx:pt>
          <cx:pt idx="28949">-1.8</cx:pt>
          <cx:pt idx="28950">-1.8</cx:pt>
          <cx:pt idx="28951">-1.8</cx:pt>
          <cx:pt idx="28952">-1.8</cx:pt>
          <cx:pt idx="28953">-1.8</cx:pt>
          <cx:pt idx="28954">-1.8</cx:pt>
          <cx:pt idx="28955">-1.8</cx:pt>
          <cx:pt idx="28956">-1.8</cx:pt>
          <cx:pt idx="28957">-1.8</cx:pt>
          <cx:pt idx="28958">-1.8</cx:pt>
          <cx:pt idx="28959">-1.8</cx:pt>
          <cx:pt idx="28960">-1.8</cx:pt>
          <cx:pt idx="28961">-1.8</cx:pt>
          <cx:pt idx="28962">-1.8</cx:pt>
          <cx:pt idx="28963">-1.8</cx:pt>
          <cx:pt idx="28964">-1.8</cx:pt>
          <cx:pt idx="28965">-1.8</cx:pt>
          <cx:pt idx="28966">-1.8</cx:pt>
          <cx:pt idx="28967">-1.8</cx:pt>
          <cx:pt idx="28968">-1.8</cx:pt>
          <cx:pt idx="28969">-1.8</cx:pt>
          <cx:pt idx="28970">-1.8</cx:pt>
          <cx:pt idx="28971">-1.8</cx:pt>
          <cx:pt idx="28972">-1.8</cx:pt>
          <cx:pt idx="28973">-1.8</cx:pt>
          <cx:pt idx="28974">-1.8</cx:pt>
          <cx:pt idx="28975">-1.8</cx:pt>
          <cx:pt idx="28976">-1.8</cx:pt>
          <cx:pt idx="28977">-1.8</cx:pt>
          <cx:pt idx="28978">-1.8</cx:pt>
          <cx:pt idx="28979">-1.8</cx:pt>
          <cx:pt idx="28980">-1.8</cx:pt>
          <cx:pt idx="28981">-1.8</cx:pt>
          <cx:pt idx="28982">-1.8</cx:pt>
          <cx:pt idx="28983">-1.8</cx:pt>
          <cx:pt idx="28984">-1.8</cx:pt>
          <cx:pt idx="28985">-1.8</cx:pt>
          <cx:pt idx="28986">-1.8</cx:pt>
          <cx:pt idx="28987">-1.8</cx:pt>
          <cx:pt idx="28988">-1.8</cx:pt>
          <cx:pt idx="28989">-1.8</cx:pt>
          <cx:pt idx="28990">-1.8</cx:pt>
          <cx:pt idx="28991">-1.8</cx:pt>
          <cx:pt idx="28992">-1.8</cx:pt>
          <cx:pt idx="28993">-1.8</cx:pt>
          <cx:pt idx="28994">-1.8</cx:pt>
          <cx:pt idx="28995">-1.8</cx:pt>
          <cx:pt idx="28996">-1.8</cx:pt>
          <cx:pt idx="28997">-1.8</cx:pt>
          <cx:pt idx="28998">-1.8</cx:pt>
          <cx:pt idx="28999">-1.8</cx:pt>
          <cx:pt idx="29000">-1.8</cx:pt>
          <cx:pt idx="29001">-1.8</cx:pt>
          <cx:pt idx="29002">-1.8</cx:pt>
          <cx:pt idx="29003">-1.8</cx:pt>
          <cx:pt idx="29004">-1.8</cx:pt>
          <cx:pt idx="29005">-1.8</cx:pt>
          <cx:pt idx="29006">-1.8</cx:pt>
          <cx:pt idx="29007">-1.8</cx:pt>
          <cx:pt idx="29008">-1.8</cx:pt>
          <cx:pt idx="29009">-1.8</cx:pt>
          <cx:pt idx="29010">-1.8</cx:pt>
          <cx:pt idx="29011">-1.8</cx:pt>
          <cx:pt idx="29012">-1.8</cx:pt>
          <cx:pt idx="29013">-1.8</cx:pt>
          <cx:pt idx="29014">-1.8</cx:pt>
          <cx:pt idx="29015">-1.8</cx:pt>
          <cx:pt idx="29016">-1.8</cx:pt>
          <cx:pt idx="29017">-1.8</cx:pt>
          <cx:pt idx="29018">-1.8</cx:pt>
          <cx:pt idx="29019">-1.8</cx:pt>
          <cx:pt idx="29020">-1.8</cx:pt>
          <cx:pt idx="29021">-1.8</cx:pt>
          <cx:pt idx="29022">-1.8</cx:pt>
          <cx:pt idx="29023">-1.8</cx:pt>
          <cx:pt idx="29024">-1.8</cx:pt>
          <cx:pt idx="29025">-1.8</cx:pt>
          <cx:pt idx="29026">-1.8</cx:pt>
          <cx:pt idx="29027">-1.8</cx:pt>
          <cx:pt idx="29028">-1.8</cx:pt>
          <cx:pt idx="29029">-1.8</cx:pt>
          <cx:pt idx="29030">-1.8</cx:pt>
          <cx:pt idx="29031">-1.8</cx:pt>
          <cx:pt idx="29032">-1.8</cx:pt>
          <cx:pt idx="29033">-1.8</cx:pt>
          <cx:pt idx="29034">-1.8</cx:pt>
          <cx:pt idx="29035">-1.8</cx:pt>
          <cx:pt idx="29036">-1.8</cx:pt>
          <cx:pt idx="29037">-1.8</cx:pt>
          <cx:pt idx="29038">-1.8</cx:pt>
          <cx:pt idx="29039">-1.8</cx:pt>
          <cx:pt idx="29040">-1.8</cx:pt>
          <cx:pt idx="29041">-1.8</cx:pt>
          <cx:pt idx="29042">-1.8</cx:pt>
          <cx:pt idx="29043">-1.8</cx:pt>
          <cx:pt idx="29044">-1.8</cx:pt>
          <cx:pt idx="29045">-1.8</cx:pt>
          <cx:pt idx="29046">-1.8</cx:pt>
          <cx:pt idx="29047">-1.8</cx:pt>
          <cx:pt idx="29048">-1.8</cx:pt>
          <cx:pt idx="29049">-1.8</cx:pt>
          <cx:pt idx="29050">-1.8</cx:pt>
          <cx:pt idx="29051">-1.8</cx:pt>
          <cx:pt idx="29052">-1.8</cx:pt>
          <cx:pt idx="29053">-1.8</cx:pt>
          <cx:pt idx="29054">-1.8</cx:pt>
          <cx:pt idx="29055">-1.8</cx:pt>
          <cx:pt idx="29056">-1.8</cx:pt>
          <cx:pt idx="29057">-1.8</cx:pt>
          <cx:pt idx="29058">-1.8</cx:pt>
          <cx:pt idx="29059">-1.8</cx:pt>
          <cx:pt idx="29060">-1.8</cx:pt>
          <cx:pt idx="29061">-1.8</cx:pt>
          <cx:pt idx="29062">-1.8</cx:pt>
          <cx:pt idx="29063">-1.8</cx:pt>
          <cx:pt idx="29064">-1.8</cx:pt>
          <cx:pt idx="29065">-1.8</cx:pt>
          <cx:pt idx="29066">-1.8</cx:pt>
          <cx:pt idx="29067">-1.8</cx:pt>
          <cx:pt idx="29068">-1.8</cx:pt>
          <cx:pt idx="29069">-1.8</cx:pt>
          <cx:pt idx="29070">-1.8</cx:pt>
          <cx:pt idx="29071">-1.8</cx:pt>
          <cx:pt idx="29072">-1.8</cx:pt>
          <cx:pt idx="29073">-1.8</cx:pt>
          <cx:pt idx="29074">-1.8</cx:pt>
          <cx:pt idx="29075">-1.8</cx:pt>
          <cx:pt idx="29076">-1.8</cx:pt>
          <cx:pt idx="29077">-1.8</cx:pt>
          <cx:pt idx="29078">-1.8</cx:pt>
          <cx:pt idx="29079">-1.8</cx:pt>
          <cx:pt idx="29080">-1.8</cx:pt>
          <cx:pt idx="29081">-1.8</cx:pt>
          <cx:pt idx="29082">-1.8</cx:pt>
          <cx:pt idx="29083">-1.8</cx:pt>
          <cx:pt idx="29084">-1.8</cx:pt>
          <cx:pt idx="29085">-1.8</cx:pt>
          <cx:pt idx="29086">-1.8</cx:pt>
          <cx:pt idx="29087">-1.8</cx:pt>
          <cx:pt idx="29088">-1.8</cx:pt>
          <cx:pt idx="29089">-1.8</cx:pt>
          <cx:pt idx="29090">-1.8</cx:pt>
          <cx:pt idx="29091">-1.8</cx:pt>
          <cx:pt idx="29092">-1.8</cx:pt>
          <cx:pt idx="29093">-1.8</cx:pt>
          <cx:pt idx="29094">-1.8</cx:pt>
          <cx:pt idx="29095">-1.8</cx:pt>
          <cx:pt idx="29096">-1.8</cx:pt>
          <cx:pt idx="29097">-1.8</cx:pt>
          <cx:pt idx="29098">-1.8</cx:pt>
          <cx:pt idx="29099">-1.8</cx:pt>
          <cx:pt idx="29100">-1.8</cx:pt>
          <cx:pt idx="29101">-1.8</cx:pt>
          <cx:pt idx="29102">-1.8</cx:pt>
          <cx:pt idx="29103">-1.8</cx:pt>
          <cx:pt idx="29104">-1.8</cx:pt>
          <cx:pt idx="29105">-1.8</cx:pt>
          <cx:pt idx="29106">-1.8</cx:pt>
          <cx:pt idx="29107">-1.8</cx:pt>
          <cx:pt idx="29108">-1.8</cx:pt>
          <cx:pt idx="29109">-1.8</cx:pt>
          <cx:pt idx="29110">-1.8</cx:pt>
          <cx:pt idx="29111">-1.8</cx:pt>
          <cx:pt idx="29112">-1.8</cx:pt>
          <cx:pt idx="29113">-1.8</cx:pt>
          <cx:pt idx="29114">-1.8</cx:pt>
          <cx:pt idx="29115">-1.8</cx:pt>
          <cx:pt idx="29116">-1.8</cx:pt>
          <cx:pt idx="29117">-1.8</cx:pt>
          <cx:pt idx="29118">-1.8</cx:pt>
          <cx:pt idx="29119">-1.8</cx:pt>
          <cx:pt idx="29120">-1.8</cx:pt>
          <cx:pt idx="29121">-1.8</cx:pt>
          <cx:pt idx="29122">-1.8</cx:pt>
          <cx:pt idx="29123">-1.8</cx:pt>
          <cx:pt idx="29124">-1.8</cx:pt>
          <cx:pt idx="29125">-1.8</cx:pt>
          <cx:pt idx="29126">-1.8</cx:pt>
          <cx:pt idx="29127">-1.8</cx:pt>
          <cx:pt idx="29128">-1.8</cx:pt>
          <cx:pt idx="29129">-1.8</cx:pt>
          <cx:pt idx="29130">-1.8</cx:pt>
          <cx:pt idx="29131">-1.8</cx:pt>
          <cx:pt idx="29132">-1.8</cx:pt>
          <cx:pt idx="29133">-1.8</cx:pt>
          <cx:pt idx="29134">-1.8</cx:pt>
          <cx:pt idx="29135">-1.8</cx:pt>
          <cx:pt idx="29136">-1.8</cx:pt>
          <cx:pt idx="29137">-1.8</cx:pt>
          <cx:pt idx="29138">-1.8</cx:pt>
          <cx:pt idx="29139">-1.8</cx:pt>
          <cx:pt idx="29140">-1.8</cx:pt>
          <cx:pt idx="29141">-1.8</cx:pt>
          <cx:pt idx="29142">-1.8</cx:pt>
          <cx:pt idx="29143">-1.8</cx:pt>
          <cx:pt idx="29144">-1.8</cx:pt>
          <cx:pt idx="29145">-1.8</cx:pt>
          <cx:pt idx="29146">-1.8</cx:pt>
          <cx:pt idx="29147">-1.8</cx:pt>
          <cx:pt idx="29148">-1.8</cx:pt>
          <cx:pt idx="29149">-1.8</cx:pt>
          <cx:pt idx="29150">-1.8</cx:pt>
          <cx:pt idx="29151">-1.8</cx:pt>
          <cx:pt idx="29152">-1.8</cx:pt>
          <cx:pt idx="29153">-1.8</cx:pt>
          <cx:pt idx="29154">-1.8</cx:pt>
          <cx:pt idx="29155">-1.8</cx:pt>
          <cx:pt idx="29156">-1.8</cx:pt>
          <cx:pt idx="29157">-1.8</cx:pt>
          <cx:pt idx="29158">-1.8</cx:pt>
          <cx:pt idx="29159">-1.8</cx:pt>
          <cx:pt idx="29160">-1.8</cx:pt>
          <cx:pt idx="29161">-1.8</cx:pt>
          <cx:pt idx="29162">-1.8</cx:pt>
          <cx:pt idx="29163">-1.8</cx:pt>
          <cx:pt idx="29164">-1.8</cx:pt>
          <cx:pt idx="29165">-1.8</cx:pt>
          <cx:pt idx="29166">-1.8</cx:pt>
          <cx:pt idx="29167">-1.8</cx:pt>
          <cx:pt idx="29168">-1.8</cx:pt>
          <cx:pt idx="29169">-1.8</cx:pt>
          <cx:pt idx="29170">-1.8</cx:pt>
          <cx:pt idx="29171">-1.8</cx:pt>
          <cx:pt idx="29172">-1.8</cx:pt>
          <cx:pt idx="29173">-1.8</cx:pt>
          <cx:pt idx="29174">-1.8</cx:pt>
          <cx:pt idx="29175">-1.8</cx:pt>
          <cx:pt idx="29176">-1.8</cx:pt>
          <cx:pt idx="29177">-1.8</cx:pt>
          <cx:pt idx="29178">-1.8</cx:pt>
          <cx:pt idx="29179">-1.8</cx:pt>
          <cx:pt idx="29180">-1.8</cx:pt>
          <cx:pt idx="29181">-1.8</cx:pt>
          <cx:pt idx="29182">-1.8</cx:pt>
          <cx:pt idx="29183">-1.8</cx:pt>
          <cx:pt idx="29184">-1.8</cx:pt>
          <cx:pt idx="29185">-1.8</cx:pt>
          <cx:pt idx="29186">-1.8</cx:pt>
          <cx:pt idx="29187">-1.8</cx:pt>
          <cx:pt idx="29188">-1.8</cx:pt>
          <cx:pt idx="29189">-1.8</cx:pt>
          <cx:pt idx="29190">-1.8</cx:pt>
          <cx:pt idx="29191">-1.8</cx:pt>
          <cx:pt idx="29192">-1.8</cx:pt>
          <cx:pt idx="29193">-1.8</cx:pt>
          <cx:pt idx="29194">-1.8</cx:pt>
          <cx:pt idx="29195">-1.8</cx:pt>
          <cx:pt idx="29196">-1.8</cx:pt>
          <cx:pt idx="29197">-1.8</cx:pt>
          <cx:pt idx="29198">-1.8</cx:pt>
          <cx:pt idx="29199">-1.8</cx:pt>
          <cx:pt idx="29200">-1.8</cx:pt>
          <cx:pt idx="29201">-1.8</cx:pt>
          <cx:pt idx="29202">-1.8</cx:pt>
          <cx:pt idx="29203">-1.8</cx:pt>
          <cx:pt idx="29204">-1.8</cx:pt>
          <cx:pt idx="29205">-1.8</cx:pt>
          <cx:pt idx="29206">-1.8</cx:pt>
          <cx:pt idx="29207">-1.8</cx:pt>
          <cx:pt idx="29208">-1.8</cx:pt>
          <cx:pt idx="29209">-1.8</cx:pt>
          <cx:pt idx="29210">-1.8</cx:pt>
          <cx:pt idx="29211">-1.8</cx:pt>
          <cx:pt idx="29212">-1.8</cx:pt>
          <cx:pt idx="29213">-1.8</cx:pt>
          <cx:pt idx="29214">-1.8</cx:pt>
          <cx:pt idx="29215">-1.8</cx:pt>
          <cx:pt idx="29216">-1.8</cx:pt>
          <cx:pt idx="29217">-1.8</cx:pt>
          <cx:pt idx="29218">-1.8</cx:pt>
          <cx:pt idx="29219">-1.8</cx:pt>
          <cx:pt idx="29220">-1.8</cx:pt>
          <cx:pt idx="29221">-1.8</cx:pt>
          <cx:pt idx="29222">-1.8</cx:pt>
          <cx:pt idx="29223">-1.8</cx:pt>
          <cx:pt idx="29224">-1.8</cx:pt>
          <cx:pt idx="29225">-1.8</cx:pt>
          <cx:pt idx="29226">-1.8</cx:pt>
          <cx:pt idx="29227">-1.8</cx:pt>
          <cx:pt idx="29228">-1.8</cx:pt>
          <cx:pt idx="29229">-1.8</cx:pt>
          <cx:pt idx="29230">-1.8</cx:pt>
          <cx:pt idx="29231">-1.8</cx:pt>
          <cx:pt idx="29232">-1.8</cx:pt>
          <cx:pt idx="29233">-1.8</cx:pt>
          <cx:pt idx="29234">-1.8</cx:pt>
          <cx:pt idx="29235">-1.8</cx:pt>
          <cx:pt idx="29236">-1.8</cx:pt>
          <cx:pt idx="29237">-1.8</cx:pt>
          <cx:pt idx="29238">-1.8</cx:pt>
          <cx:pt idx="29239">-1.8</cx:pt>
          <cx:pt idx="29240">-1.8</cx:pt>
          <cx:pt idx="29241">-1.8</cx:pt>
          <cx:pt idx="29242">-1.8</cx:pt>
          <cx:pt idx="29243">-1.8</cx:pt>
          <cx:pt idx="29244">-1.8</cx:pt>
          <cx:pt idx="29245">-1.8</cx:pt>
          <cx:pt idx="29246">-1.8</cx:pt>
          <cx:pt idx="29247">-1.8</cx:pt>
          <cx:pt idx="29248">-1.8</cx:pt>
          <cx:pt idx="29249">-1.8</cx:pt>
          <cx:pt idx="29250">-1.8</cx:pt>
          <cx:pt idx="29251">-1.8</cx:pt>
          <cx:pt idx="29252">-1.8</cx:pt>
          <cx:pt idx="29253">-1.8</cx:pt>
          <cx:pt idx="29254">-1.8</cx:pt>
          <cx:pt idx="29255">-1.8</cx:pt>
          <cx:pt idx="29256">-1.8</cx:pt>
          <cx:pt idx="29257">-1.8</cx:pt>
          <cx:pt idx="29258">-1.8</cx:pt>
          <cx:pt idx="29259">-1.8</cx:pt>
          <cx:pt idx="29260">-1.8</cx:pt>
          <cx:pt idx="29261">-1.8</cx:pt>
          <cx:pt idx="29262">-1.8</cx:pt>
          <cx:pt idx="29263">-1.8</cx:pt>
          <cx:pt idx="29264">-1.8</cx:pt>
          <cx:pt idx="29265">-1.8</cx:pt>
          <cx:pt idx="29266">-1.8</cx:pt>
          <cx:pt idx="29267">-1.8</cx:pt>
          <cx:pt idx="29268">-1.8</cx:pt>
          <cx:pt idx="29269">-1.8</cx:pt>
          <cx:pt idx="29270">-1.8</cx:pt>
          <cx:pt idx="29271">-1.8</cx:pt>
          <cx:pt idx="29272">-1.8</cx:pt>
          <cx:pt idx="29273">-1.8</cx:pt>
          <cx:pt idx="29274">-1.8</cx:pt>
          <cx:pt idx="29275">-1.8</cx:pt>
          <cx:pt idx="29276">-1.8</cx:pt>
          <cx:pt idx="29277">-1.8</cx:pt>
          <cx:pt idx="29278">-1.8</cx:pt>
          <cx:pt idx="29279">-1.8</cx:pt>
          <cx:pt idx="29280">-1.8</cx:pt>
          <cx:pt idx="29281">-1.8</cx:pt>
          <cx:pt idx="29282">-1.8</cx:pt>
          <cx:pt idx="29283">-1.8</cx:pt>
          <cx:pt idx="29284">-1.8</cx:pt>
          <cx:pt idx="29285">-1.8</cx:pt>
          <cx:pt idx="29286">-1.8</cx:pt>
          <cx:pt idx="29287">-1.8</cx:pt>
          <cx:pt idx="29288">-1.8</cx:pt>
          <cx:pt idx="29289">-1.8</cx:pt>
          <cx:pt idx="29290">-1.8</cx:pt>
          <cx:pt idx="29291">-1.8</cx:pt>
          <cx:pt idx="29292">-1.8</cx:pt>
          <cx:pt idx="29293">-1.8</cx:pt>
          <cx:pt idx="29294">-1.8</cx:pt>
          <cx:pt idx="29295">-1.8</cx:pt>
          <cx:pt idx="29296">-1.8</cx:pt>
          <cx:pt idx="29297">-1.8</cx:pt>
          <cx:pt idx="29298">-1.8</cx:pt>
          <cx:pt idx="29299">-1.8</cx:pt>
          <cx:pt idx="29300">-1.8</cx:pt>
          <cx:pt idx="29301">-1.8</cx:pt>
          <cx:pt idx="29302">-1.8</cx:pt>
          <cx:pt idx="29303">-1.8</cx:pt>
          <cx:pt idx="29304">-1.8</cx:pt>
          <cx:pt idx="29305">-1.8</cx:pt>
          <cx:pt idx="29306">-1.8</cx:pt>
          <cx:pt idx="29307">-1.8</cx:pt>
          <cx:pt idx="29308">-1.8</cx:pt>
          <cx:pt idx="29309">-1.8</cx:pt>
          <cx:pt idx="29310">-1.8</cx:pt>
          <cx:pt idx="29311">-1.8</cx:pt>
          <cx:pt idx="29312">-1.8</cx:pt>
          <cx:pt idx="29313">-1.8</cx:pt>
          <cx:pt idx="29314">-1.8</cx:pt>
          <cx:pt idx="29315">-1.8</cx:pt>
          <cx:pt idx="29316">-1.8</cx:pt>
          <cx:pt idx="29317">-1.8</cx:pt>
          <cx:pt idx="29318">-1.8</cx:pt>
          <cx:pt idx="29319">-1.8</cx:pt>
          <cx:pt idx="29320">-1.8</cx:pt>
          <cx:pt idx="29321">-1.8</cx:pt>
          <cx:pt idx="29322">-1.8</cx:pt>
          <cx:pt idx="29323">-1.8</cx:pt>
          <cx:pt idx="29324">-1.8</cx:pt>
          <cx:pt idx="29325">-1.8</cx:pt>
          <cx:pt idx="29326">-1.8</cx:pt>
          <cx:pt idx="29327">-1.8</cx:pt>
          <cx:pt idx="29328">-1.8</cx:pt>
          <cx:pt idx="29329">-1.8</cx:pt>
          <cx:pt idx="29330">-1.8</cx:pt>
          <cx:pt idx="29331">-1.8</cx:pt>
          <cx:pt idx="29332">-1.8</cx:pt>
          <cx:pt idx="29333">-1.8</cx:pt>
          <cx:pt idx="29334">-1.8</cx:pt>
          <cx:pt idx="29335">-1.8</cx:pt>
          <cx:pt idx="29336">-1.8</cx:pt>
          <cx:pt idx="29337">-1.8</cx:pt>
          <cx:pt idx="29338">-1.8</cx:pt>
          <cx:pt idx="29339">-1.8</cx:pt>
          <cx:pt idx="29340">-1.8</cx:pt>
          <cx:pt idx="29341">-1.8</cx:pt>
          <cx:pt idx="29342">-1.8</cx:pt>
          <cx:pt idx="29343">-1.8</cx:pt>
          <cx:pt idx="29344">-1.8</cx:pt>
          <cx:pt idx="29345">-1.8</cx:pt>
          <cx:pt idx="29346">-1.8</cx:pt>
          <cx:pt idx="29347">-1.8</cx:pt>
          <cx:pt idx="29348">-1.8</cx:pt>
          <cx:pt idx="29349">-1.8</cx:pt>
          <cx:pt idx="29350">-1.8</cx:pt>
          <cx:pt idx="29351">-1.8</cx:pt>
          <cx:pt idx="29352">-1.8</cx:pt>
          <cx:pt idx="29353">-1.8</cx:pt>
          <cx:pt idx="29354">-1.8</cx:pt>
          <cx:pt idx="29355">-1.8</cx:pt>
          <cx:pt idx="29356">-1.8</cx:pt>
          <cx:pt idx="29357">-1.8</cx:pt>
          <cx:pt idx="29358">-1.8</cx:pt>
          <cx:pt idx="29359">-1.8</cx:pt>
          <cx:pt idx="29360">-1.8</cx:pt>
          <cx:pt idx="29361">-1.8</cx:pt>
          <cx:pt idx="29362">-1.8</cx:pt>
          <cx:pt idx="29363">-1.8</cx:pt>
          <cx:pt idx="29364">-1.8</cx:pt>
          <cx:pt idx="29365">-1.8</cx:pt>
          <cx:pt idx="29366">-1.8</cx:pt>
          <cx:pt idx="29367">-1.8</cx:pt>
          <cx:pt idx="29368">-1.8</cx:pt>
          <cx:pt idx="29369">-1.8</cx:pt>
          <cx:pt idx="29370">-1.8</cx:pt>
          <cx:pt idx="29371">-1.8</cx:pt>
          <cx:pt idx="29372">-1.8</cx:pt>
          <cx:pt idx="29373">-1.8</cx:pt>
          <cx:pt idx="29374">-1.8</cx:pt>
          <cx:pt idx="29375">-1.8</cx:pt>
          <cx:pt idx="29376">-1.8</cx:pt>
          <cx:pt idx="29377">-1.8</cx:pt>
          <cx:pt idx="29378">-1.8</cx:pt>
          <cx:pt idx="29379">-1.8</cx:pt>
          <cx:pt idx="29380">-1.8</cx:pt>
          <cx:pt idx="29381">-1.8</cx:pt>
          <cx:pt idx="29382">-1.8</cx:pt>
          <cx:pt idx="29383">-1.8</cx:pt>
          <cx:pt idx="29384">-1.8</cx:pt>
          <cx:pt idx="29385">-1.8</cx:pt>
          <cx:pt idx="29386">-1.8</cx:pt>
          <cx:pt idx="29387">-1.8</cx:pt>
          <cx:pt idx="29388">-1.8</cx:pt>
          <cx:pt idx="29389">-1.8</cx:pt>
          <cx:pt idx="29390">-1.8</cx:pt>
          <cx:pt idx="29391">-1.8</cx:pt>
          <cx:pt idx="29392">-1.8</cx:pt>
          <cx:pt idx="29393">-1.8</cx:pt>
          <cx:pt idx="29394">-1.8</cx:pt>
          <cx:pt idx="29395">-1.8</cx:pt>
          <cx:pt idx="29396">-1.8</cx:pt>
          <cx:pt idx="29397">-1.8</cx:pt>
          <cx:pt idx="29398">-1.8</cx:pt>
          <cx:pt idx="29399">-1.8</cx:pt>
          <cx:pt idx="29400">-1.8</cx:pt>
          <cx:pt idx="29401">-1.8</cx:pt>
          <cx:pt idx="29402">-1.8</cx:pt>
          <cx:pt idx="29403">-1.8</cx:pt>
          <cx:pt idx="29404">-1.8</cx:pt>
          <cx:pt idx="29405">-1.8</cx:pt>
          <cx:pt idx="29406">-1.8</cx:pt>
          <cx:pt idx="29407">-1.8</cx:pt>
          <cx:pt idx="29408">-1.8</cx:pt>
          <cx:pt idx="29409">-1.8</cx:pt>
          <cx:pt idx="29410">-1.8</cx:pt>
          <cx:pt idx="29411">-1.8</cx:pt>
          <cx:pt idx="29412">-1.8</cx:pt>
          <cx:pt idx="29413">-1.8</cx:pt>
          <cx:pt idx="29414">-1.8</cx:pt>
          <cx:pt idx="29415">-1.8</cx:pt>
          <cx:pt idx="29416">-1.8</cx:pt>
          <cx:pt idx="29417">-1.8</cx:pt>
          <cx:pt idx="29418">-1.8</cx:pt>
          <cx:pt idx="29419">-1.8</cx:pt>
          <cx:pt idx="29420">-1.8</cx:pt>
          <cx:pt idx="29421">-1.8</cx:pt>
          <cx:pt idx="29422">-1.8</cx:pt>
          <cx:pt idx="29423">-1.8</cx:pt>
          <cx:pt idx="29424">-1.8</cx:pt>
          <cx:pt idx="29425">-1.8</cx:pt>
          <cx:pt idx="29426">-1.8</cx:pt>
          <cx:pt idx="29427">-1.8</cx:pt>
          <cx:pt idx="29428">-1.8</cx:pt>
          <cx:pt idx="29429">-1.8</cx:pt>
          <cx:pt idx="29430">-1.8</cx:pt>
          <cx:pt idx="29431">-1.8</cx:pt>
          <cx:pt idx="29432">-1.8</cx:pt>
          <cx:pt idx="29433">-1.8</cx:pt>
          <cx:pt idx="29434">-1.8</cx:pt>
          <cx:pt idx="29435">-1.8</cx:pt>
          <cx:pt idx="29436">-1.8</cx:pt>
          <cx:pt idx="29437">-1.8</cx:pt>
          <cx:pt idx="29438">-1.8</cx:pt>
          <cx:pt idx="29439">-1.8</cx:pt>
          <cx:pt idx="29440">-1.8</cx:pt>
          <cx:pt idx="29441">-1.8</cx:pt>
          <cx:pt idx="29442">-1.8</cx:pt>
          <cx:pt idx="29443">-1.8</cx:pt>
          <cx:pt idx="29444">-1.8</cx:pt>
          <cx:pt idx="29445">-1.8</cx:pt>
          <cx:pt idx="29446">-1.8</cx:pt>
          <cx:pt idx="29447">-1.8</cx:pt>
          <cx:pt idx="29448">-1.8</cx:pt>
          <cx:pt idx="29449">-1.8</cx:pt>
          <cx:pt idx="29450">-1.8</cx:pt>
          <cx:pt idx="29451">-1.8</cx:pt>
          <cx:pt idx="29452">-1.8</cx:pt>
          <cx:pt idx="29453">-1.8</cx:pt>
          <cx:pt idx="29454">-1.8</cx:pt>
          <cx:pt idx="29455">-1.8</cx:pt>
          <cx:pt idx="29456">-1.8</cx:pt>
          <cx:pt idx="29457">-1.8</cx:pt>
          <cx:pt idx="29458">-1.8</cx:pt>
          <cx:pt idx="29459">-1.8</cx:pt>
          <cx:pt idx="29460">-1.8</cx:pt>
          <cx:pt idx="29461">-1.8</cx:pt>
          <cx:pt idx="29462">-1.8</cx:pt>
          <cx:pt idx="29463">-1.8</cx:pt>
          <cx:pt idx="29464">-1.8</cx:pt>
          <cx:pt idx="29465">-1.8</cx:pt>
          <cx:pt idx="29466">-1.8</cx:pt>
          <cx:pt idx="29467">-1.8</cx:pt>
          <cx:pt idx="29468">-1.8</cx:pt>
          <cx:pt idx="29469">-1.8</cx:pt>
          <cx:pt idx="29470">-1.8</cx:pt>
          <cx:pt idx="29471">-1.8</cx:pt>
          <cx:pt idx="29472">-1.8</cx:pt>
          <cx:pt idx="29473">-1.8</cx:pt>
          <cx:pt idx="29474">-1.8</cx:pt>
          <cx:pt idx="29475">-1.8</cx:pt>
          <cx:pt idx="29476">-1.8</cx:pt>
          <cx:pt idx="29477">-1.8</cx:pt>
          <cx:pt idx="29478">-1.8</cx:pt>
          <cx:pt idx="29479">-1.8</cx:pt>
          <cx:pt idx="29480">-1.8</cx:pt>
          <cx:pt idx="29481">-1.8</cx:pt>
          <cx:pt idx="29482">-1.8</cx:pt>
          <cx:pt idx="29483">-1.8</cx:pt>
          <cx:pt idx="29484">-1.8</cx:pt>
          <cx:pt idx="29485">-1.8</cx:pt>
          <cx:pt idx="29486">-1.8</cx:pt>
          <cx:pt idx="29487">-1.8</cx:pt>
          <cx:pt idx="29488">-1.8</cx:pt>
          <cx:pt idx="29489">-1.8</cx:pt>
          <cx:pt idx="29490">-1.8</cx:pt>
          <cx:pt idx="29491">-1.8</cx:pt>
          <cx:pt idx="29492">-1.8</cx:pt>
          <cx:pt idx="29493">-1.8</cx:pt>
          <cx:pt idx="29494">-1.8</cx:pt>
          <cx:pt idx="29495">-1.8</cx:pt>
          <cx:pt idx="29496">-1.8</cx:pt>
          <cx:pt idx="29497">-1.8</cx:pt>
          <cx:pt idx="29498">-1.8</cx:pt>
          <cx:pt idx="29499">-1.8</cx:pt>
          <cx:pt idx="29500">-1.8</cx:pt>
          <cx:pt idx="29501">-1.8</cx:pt>
          <cx:pt idx="29502">-1.8</cx:pt>
          <cx:pt idx="29503">-1.8</cx:pt>
          <cx:pt idx="29504">-1.8</cx:pt>
          <cx:pt idx="29505">-1.8</cx:pt>
          <cx:pt idx="29506">-1.8</cx:pt>
          <cx:pt idx="29507">-1.8</cx:pt>
          <cx:pt idx="29508">-1.8</cx:pt>
          <cx:pt idx="29509">-1.8</cx:pt>
          <cx:pt idx="29510">-1.8</cx:pt>
          <cx:pt idx="29511">-1.8</cx:pt>
          <cx:pt idx="29512">-1.8</cx:pt>
          <cx:pt idx="29513">-1.8</cx:pt>
          <cx:pt idx="29514">-1.8</cx:pt>
          <cx:pt idx="29515">-1.8</cx:pt>
          <cx:pt idx="29516">-1.8</cx:pt>
          <cx:pt idx="29517">-1.8</cx:pt>
          <cx:pt idx="29518">-1.8</cx:pt>
          <cx:pt idx="29519">-1.8</cx:pt>
          <cx:pt idx="29520">-1.8</cx:pt>
          <cx:pt idx="29521">-1.8</cx:pt>
          <cx:pt idx="29522">-1.8</cx:pt>
          <cx:pt idx="29523">-1.8</cx:pt>
          <cx:pt idx="29524">-1.8</cx:pt>
          <cx:pt idx="29525">-1.8</cx:pt>
          <cx:pt idx="29526">-1.8</cx:pt>
          <cx:pt idx="29527">-1.8</cx:pt>
          <cx:pt idx="29528">-1.8</cx:pt>
          <cx:pt idx="29529">-1.8</cx:pt>
          <cx:pt idx="29530">-1.8</cx:pt>
          <cx:pt idx="29531">-1.8</cx:pt>
          <cx:pt idx="29532">-1.8</cx:pt>
          <cx:pt idx="29533">-1.8</cx:pt>
          <cx:pt idx="29534">-1.8</cx:pt>
          <cx:pt idx="29535">-1.8</cx:pt>
          <cx:pt idx="29536">-1.8</cx:pt>
          <cx:pt idx="29537">-1.8</cx:pt>
          <cx:pt idx="29538">-1.8</cx:pt>
          <cx:pt idx="29539">-1.8</cx:pt>
          <cx:pt idx="29540">-1.8</cx:pt>
          <cx:pt idx="29541">-1.8</cx:pt>
          <cx:pt idx="29542">-1.8</cx:pt>
          <cx:pt idx="29543">-1.8</cx:pt>
          <cx:pt idx="29544">-1.8</cx:pt>
          <cx:pt idx="29545">-1.8</cx:pt>
          <cx:pt idx="29546">-1.8</cx:pt>
          <cx:pt idx="29547">-1.8</cx:pt>
          <cx:pt idx="29548">-1.8</cx:pt>
          <cx:pt idx="29549">-1.8</cx:pt>
          <cx:pt idx="29550">-1.8</cx:pt>
          <cx:pt idx="29551">-1.8</cx:pt>
          <cx:pt idx="29552">-1.8</cx:pt>
          <cx:pt idx="29553">-1.8</cx:pt>
          <cx:pt idx="29554">-1.8</cx:pt>
          <cx:pt idx="29555">-1.8</cx:pt>
          <cx:pt idx="29556">-1.8</cx:pt>
          <cx:pt idx="29557">-1.8</cx:pt>
          <cx:pt idx="29558">-1.8</cx:pt>
          <cx:pt idx="29559">-1.8</cx:pt>
          <cx:pt idx="29560">-1.8</cx:pt>
          <cx:pt idx="29561">-1.8</cx:pt>
          <cx:pt idx="29562">-1.8</cx:pt>
          <cx:pt idx="29563">-1.8</cx:pt>
          <cx:pt idx="29564">-1.8</cx:pt>
          <cx:pt idx="29565">-1.8</cx:pt>
          <cx:pt idx="29566">-1.8</cx:pt>
          <cx:pt idx="29567">-1.8</cx:pt>
          <cx:pt idx="29568">-1.8</cx:pt>
          <cx:pt idx="29569">-1.8</cx:pt>
          <cx:pt idx="29570">-1.8</cx:pt>
          <cx:pt idx="29571">-1.8</cx:pt>
          <cx:pt idx="29572">-1.8</cx:pt>
          <cx:pt idx="29573">-1.8</cx:pt>
          <cx:pt idx="29574">-1.8</cx:pt>
          <cx:pt idx="29575">-1.8</cx:pt>
          <cx:pt idx="29576">-1.8</cx:pt>
          <cx:pt idx="29577">-1.8</cx:pt>
          <cx:pt idx="29578">-1.8</cx:pt>
          <cx:pt idx="29579">-1.8</cx:pt>
          <cx:pt idx="29580">-1.8</cx:pt>
          <cx:pt idx="29581">-1.8</cx:pt>
          <cx:pt idx="29582">-1.8</cx:pt>
          <cx:pt idx="29583">-1.8</cx:pt>
          <cx:pt idx="29584">-1.8</cx:pt>
          <cx:pt idx="29585">-1.8</cx:pt>
          <cx:pt idx="29586">-1.8</cx:pt>
          <cx:pt idx="29587">-1.8</cx:pt>
          <cx:pt idx="29588">-1.8</cx:pt>
          <cx:pt idx="29589">-1.8</cx:pt>
          <cx:pt idx="29590">-1.8</cx:pt>
          <cx:pt idx="29591">-1.8</cx:pt>
          <cx:pt idx="29592">-1.8</cx:pt>
          <cx:pt idx="29593">-1.8</cx:pt>
          <cx:pt idx="29594">-1.8</cx:pt>
          <cx:pt idx="29595">-1.8</cx:pt>
          <cx:pt idx="29596">-1.8</cx:pt>
          <cx:pt idx="29597">-1.8</cx:pt>
          <cx:pt idx="29598">-1.8</cx:pt>
          <cx:pt idx="29599">-1.8</cx:pt>
          <cx:pt idx="29600">-1.8</cx:pt>
          <cx:pt idx="29601">-1.8</cx:pt>
          <cx:pt idx="29602">-1.8</cx:pt>
          <cx:pt idx="29603">-1.8</cx:pt>
          <cx:pt idx="29604">-1.8</cx:pt>
          <cx:pt idx="29605">-1.8</cx:pt>
          <cx:pt idx="29606">-1.8</cx:pt>
          <cx:pt idx="29607">-1.8</cx:pt>
          <cx:pt idx="29608">-1.8</cx:pt>
          <cx:pt idx="29609">-1.8</cx:pt>
          <cx:pt idx="29610">-1.8</cx:pt>
          <cx:pt idx="29611">-1.8</cx:pt>
          <cx:pt idx="29612">-1.8</cx:pt>
          <cx:pt idx="29613">-1.8</cx:pt>
          <cx:pt idx="29614">-1.8</cx:pt>
          <cx:pt idx="29615">-1.8</cx:pt>
          <cx:pt idx="29616">-1.8</cx:pt>
          <cx:pt idx="29617">-1.8</cx:pt>
          <cx:pt idx="29618">-1.8</cx:pt>
          <cx:pt idx="29619">-1.8</cx:pt>
          <cx:pt idx="29620">-1.8</cx:pt>
          <cx:pt idx="29621">-1.8</cx:pt>
          <cx:pt idx="29622">-1.8</cx:pt>
          <cx:pt idx="29623">-1.8</cx:pt>
          <cx:pt idx="29624">-1.8</cx:pt>
          <cx:pt idx="29625">-1.8</cx:pt>
          <cx:pt idx="29626">-1.8</cx:pt>
          <cx:pt idx="29627">-1.8</cx:pt>
          <cx:pt idx="29628">-1.8</cx:pt>
          <cx:pt idx="29629">-1.8</cx:pt>
          <cx:pt idx="29630">-1.8</cx:pt>
          <cx:pt idx="29631">-1.8</cx:pt>
          <cx:pt idx="29632">-1.8</cx:pt>
          <cx:pt idx="29633">-1.8</cx:pt>
          <cx:pt idx="29634">-1.8</cx:pt>
          <cx:pt idx="29635">-1.8</cx:pt>
          <cx:pt idx="29636">-1.8</cx:pt>
          <cx:pt idx="29637">-1.8</cx:pt>
          <cx:pt idx="29638">-1.8</cx:pt>
          <cx:pt idx="29639">-1.8</cx:pt>
          <cx:pt idx="29640">-1.8</cx:pt>
          <cx:pt idx="29641">-1.8</cx:pt>
          <cx:pt idx="29642">-1.8</cx:pt>
          <cx:pt idx="29643">-1.8</cx:pt>
          <cx:pt idx="29644">-1.8</cx:pt>
          <cx:pt idx="29645">-1.8</cx:pt>
          <cx:pt idx="29646">-1.8</cx:pt>
          <cx:pt idx="29647">-1.8</cx:pt>
          <cx:pt idx="29648">-1.8</cx:pt>
          <cx:pt idx="29649">-1.8</cx:pt>
          <cx:pt idx="29650">-1.8</cx:pt>
          <cx:pt idx="29651">-1.8</cx:pt>
          <cx:pt idx="29652">-1.8</cx:pt>
          <cx:pt idx="29653">-1.8</cx:pt>
          <cx:pt idx="29654">-1.8</cx:pt>
          <cx:pt idx="29655">-1.8</cx:pt>
          <cx:pt idx="29656">-1.8</cx:pt>
          <cx:pt idx="29657">-1.8</cx:pt>
          <cx:pt idx="29658">-1.8</cx:pt>
          <cx:pt idx="29659">-1.8</cx:pt>
          <cx:pt idx="29660">-1.8</cx:pt>
          <cx:pt idx="29661">-1.8</cx:pt>
          <cx:pt idx="29662">-1.8</cx:pt>
          <cx:pt idx="29663">-1.8</cx:pt>
          <cx:pt idx="29664">-1.8</cx:pt>
          <cx:pt idx="29665">-1.8</cx:pt>
          <cx:pt idx="29666">-1.8</cx:pt>
          <cx:pt idx="29667">-1.8</cx:pt>
          <cx:pt idx="29668">-1.8</cx:pt>
          <cx:pt idx="29669">-1.8</cx:pt>
          <cx:pt idx="29670">-1.8</cx:pt>
          <cx:pt idx="29671">-1.8</cx:pt>
          <cx:pt idx="29672">-1.8</cx:pt>
          <cx:pt idx="29673">-1.8</cx:pt>
          <cx:pt idx="29674">-1.8</cx:pt>
          <cx:pt idx="29675">-1.8</cx:pt>
          <cx:pt idx="29676">-1.8</cx:pt>
          <cx:pt idx="29677">-1.8</cx:pt>
          <cx:pt idx="29678">-1.8</cx:pt>
          <cx:pt idx="29679">-1.8</cx:pt>
          <cx:pt idx="29680">-1.8</cx:pt>
          <cx:pt idx="29681">-1.8</cx:pt>
          <cx:pt idx="29682">-1.8</cx:pt>
          <cx:pt idx="29683">-1.8</cx:pt>
          <cx:pt idx="29684">-1.8</cx:pt>
          <cx:pt idx="29685">-1.8</cx:pt>
          <cx:pt idx="29686">-1.8</cx:pt>
          <cx:pt idx="29687">-1.8</cx:pt>
          <cx:pt idx="29688">-1.8</cx:pt>
          <cx:pt idx="29689">-1.8</cx:pt>
          <cx:pt idx="29690">-1.8</cx:pt>
          <cx:pt idx="29691">-1.8</cx:pt>
          <cx:pt idx="29692">-1.8</cx:pt>
          <cx:pt idx="29693">-1.8</cx:pt>
          <cx:pt idx="29694">-1.8</cx:pt>
          <cx:pt idx="29695">-1.8</cx:pt>
          <cx:pt idx="29696">-1.8</cx:pt>
          <cx:pt idx="29697">-1.8</cx:pt>
          <cx:pt idx="29698">-1.8</cx:pt>
          <cx:pt idx="29699">-1.8</cx:pt>
          <cx:pt idx="29700">-1.8</cx:pt>
          <cx:pt idx="29701">-1.8</cx:pt>
          <cx:pt idx="29702">-1.8</cx:pt>
          <cx:pt idx="29703">-1.8</cx:pt>
          <cx:pt idx="29704">-1.8</cx:pt>
          <cx:pt idx="29705">-1.8</cx:pt>
          <cx:pt idx="29706">-1.8</cx:pt>
          <cx:pt idx="29707">-1.8</cx:pt>
          <cx:pt idx="29708">-1.8</cx:pt>
          <cx:pt idx="29709">-1.8</cx:pt>
          <cx:pt idx="29710">-1.8</cx:pt>
          <cx:pt idx="29711">-1.8</cx:pt>
          <cx:pt idx="29712">-1.8</cx:pt>
          <cx:pt idx="29713">-1.8</cx:pt>
          <cx:pt idx="29714">-1.8</cx:pt>
          <cx:pt idx="29715">-1.8</cx:pt>
          <cx:pt idx="29716">-1.8</cx:pt>
          <cx:pt idx="29717">-1.8</cx:pt>
          <cx:pt idx="29718">-1.8</cx:pt>
          <cx:pt idx="29719">-1.8</cx:pt>
          <cx:pt idx="29720">-1.8</cx:pt>
          <cx:pt idx="29721">-1.8</cx:pt>
          <cx:pt idx="29722">-1.8</cx:pt>
          <cx:pt idx="29723">-1.8</cx:pt>
          <cx:pt idx="29724">-1.8</cx:pt>
          <cx:pt idx="29725">-1.8</cx:pt>
          <cx:pt idx="29726">-1.8</cx:pt>
          <cx:pt idx="29727">-1.8</cx:pt>
          <cx:pt idx="29728">-1.8</cx:pt>
          <cx:pt idx="29729">-1.8</cx:pt>
          <cx:pt idx="29730">-1.8</cx:pt>
          <cx:pt idx="29731">-1.8</cx:pt>
          <cx:pt idx="29732">-1.8</cx:pt>
          <cx:pt idx="29733">-1.8</cx:pt>
          <cx:pt idx="29734">-1.8</cx:pt>
          <cx:pt idx="29735">-1.8</cx:pt>
          <cx:pt idx="29736">-1.8</cx:pt>
          <cx:pt idx="29737">-1.8</cx:pt>
          <cx:pt idx="29738">-1.8</cx:pt>
          <cx:pt idx="29739">-1.8</cx:pt>
          <cx:pt idx="29740">-1.8</cx:pt>
          <cx:pt idx="29741">-1.8</cx:pt>
          <cx:pt idx="29742">-1.8</cx:pt>
          <cx:pt idx="29743">-1.8</cx:pt>
          <cx:pt idx="29744">-1.8</cx:pt>
          <cx:pt idx="29745">-1.8</cx:pt>
          <cx:pt idx="29746">-1.8</cx:pt>
          <cx:pt idx="29747">-1.8</cx:pt>
          <cx:pt idx="29748">-1.8</cx:pt>
          <cx:pt idx="29749">-1.8</cx:pt>
          <cx:pt idx="29750">-1.8</cx:pt>
          <cx:pt idx="29751">-1.8</cx:pt>
          <cx:pt idx="29752">-1.8</cx:pt>
          <cx:pt idx="29753">-1.8</cx:pt>
          <cx:pt idx="29754">-1.8</cx:pt>
          <cx:pt idx="29755">-1.8</cx:pt>
          <cx:pt idx="29756">-1.8</cx:pt>
          <cx:pt idx="29757">-1.8</cx:pt>
          <cx:pt idx="29758">-1.8</cx:pt>
          <cx:pt idx="29759">-1.8</cx:pt>
          <cx:pt idx="29760">-1.8</cx:pt>
          <cx:pt idx="29761">-1.8</cx:pt>
          <cx:pt idx="29762">-1.8</cx:pt>
          <cx:pt idx="29763">-1.8</cx:pt>
          <cx:pt idx="29764">-1.8</cx:pt>
          <cx:pt idx="29765">-1.8</cx:pt>
          <cx:pt idx="29766">-1.8</cx:pt>
          <cx:pt idx="29767">-1.8</cx:pt>
          <cx:pt idx="29768">-1.8</cx:pt>
          <cx:pt idx="29769">-1.8</cx:pt>
          <cx:pt idx="29770">-1.8</cx:pt>
          <cx:pt idx="29771">-1.8</cx:pt>
          <cx:pt idx="29772">-1.8</cx:pt>
          <cx:pt idx="29773">-1.8</cx:pt>
          <cx:pt idx="29774">-1.8</cx:pt>
          <cx:pt idx="29775">-1.8</cx:pt>
          <cx:pt idx="29776">-1.8</cx:pt>
          <cx:pt idx="29777">-1.8</cx:pt>
          <cx:pt idx="29778">-1.8</cx:pt>
          <cx:pt idx="29779">-1.8</cx:pt>
          <cx:pt idx="29780">-1.8</cx:pt>
          <cx:pt idx="29781">-1.8</cx:pt>
          <cx:pt idx="29782">-1.8</cx:pt>
          <cx:pt idx="29783">-1.8</cx:pt>
          <cx:pt idx="29784">-1.8</cx:pt>
          <cx:pt idx="29785">-1.8</cx:pt>
          <cx:pt idx="29786">-1.8</cx:pt>
          <cx:pt idx="29787">-1.8</cx:pt>
          <cx:pt idx="29788">-1.8</cx:pt>
          <cx:pt idx="29789">-1.8</cx:pt>
          <cx:pt idx="29790">-1.8</cx:pt>
          <cx:pt idx="29791">-1.8</cx:pt>
          <cx:pt idx="29792">-1.8</cx:pt>
          <cx:pt idx="29793">-1.8</cx:pt>
          <cx:pt idx="29794">-1.8</cx:pt>
          <cx:pt idx="29795">-1.8</cx:pt>
          <cx:pt idx="29796">-1.8</cx:pt>
          <cx:pt idx="29797">-1.8</cx:pt>
          <cx:pt idx="29798">-1.8</cx:pt>
          <cx:pt idx="29799">-1.8</cx:pt>
          <cx:pt idx="29800">-1.8</cx:pt>
          <cx:pt idx="29801">-1.8</cx:pt>
          <cx:pt idx="29802">-1.8</cx:pt>
          <cx:pt idx="29803">-1.8</cx:pt>
          <cx:pt idx="29804">-1.8</cx:pt>
          <cx:pt idx="29805">-1.8</cx:pt>
          <cx:pt idx="29806">-1.8</cx:pt>
          <cx:pt idx="29807">-1.8</cx:pt>
          <cx:pt idx="29808">-1.8</cx:pt>
          <cx:pt idx="29809">-1.8</cx:pt>
          <cx:pt idx="29810">-1.8</cx:pt>
          <cx:pt idx="29811">-1.8</cx:pt>
          <cx:pt idx="29812">-1.8</cx:pt>
          <cx:pt idx="29813">-1.8</cx:pt>
          <cx:pt idx="29814">-1.8</cx:pt>
          <cx:pt idx="29815">-1.8</cx:pt>
          <cx:pt idx="29816">-1.8</cx:pt>
          <cx:pt idx="29817">-1.8</cx:pt>
          <cx:pt idx="29818">-1.8</cx:pt>
          <cx:pt idx="29819">-1.8</cx:pt>
          <cx:pt idx="29820">-1.8</cx:pt>
          <cx:pt idx="29821">-1.8</cx:pt>
          <cx:pt idx="29822">-1.8</cx:pt>
          <cx:pt idx="29823">-1.8</cx:pt>
          <cx:pt idx="29824">-1.8</cx:pt>
          <cx:pt idx="29825">-1.8</cx:pt>
          <cx:pt idx="29826">-1.8</cx:pt>
          <cx:pt idx="29827">-1.8</cx:pt>
          <cx:pt idx="29828">-1.8</cx:pt>
          <cx:pt idx="29829">-1.8</cx:pt>
          <cx:pt idx="29830">-1.8</cx:pt>
          <cx:pt idx="29831">-1.8</cx:pt>
          <cx:pt idx="29832">-1.8</cx:pt>
          <cx:pt idx="29833">-1.8</cx:pt>
          <cx:pt idx="29834">-1.8</cx:pt>
          <cx:pt idx="29835">-1.8</cx:pt>
          <cx:pt idx="29836">-1.8</cx:pt>
          <cx:pt idx="29837">-1.8</cx:pt>
          <cx:pt idx="29838">-1.8</cx:pt>
          <cx:pt idx="29839">-1.8</cx:pt>
          <cx:pt idx="29840">-1.8</cx:pt>
          <cx:pt idx="29841">-1.8</cx:pt>
          <cx:pt idx="29842">-1.8</cx:pt>
          <cx:pt idx="29843">-1.8</cx:pt>
          <cx:pt idx="29844">-1.8</cx:pt>
          <cx:pt idx="29845">-1.8</cx:pt>
          <cx:pt idx="29846">-1.8</cx:pt>
          <cx:pt idx="29847">-1.8</cx:pt>
          <cx:pt idx="29848">-1.8</cx:pt>
          <cx:pt idx="29849">-1.8</cx:pt>
          <cx:pt idx="29850">-1.8</cx:pt>
          <cx:pt idx="29851">-1.8</cx:pt>
          <cx:pt idx="29852">-1.8</cx:pt>
          <cx:pt idx="29853">-1.8</cx:pt>
          <cx:pt idx="29854">-1.8</cx:pt>
          <cx:pt idx="29855">-1.8</cx:pt>
          <cx:pt idx="29856">-1.8</cx:pt>
          <cx:pt idx="29857">-1.8</cx:pt>
          <cx:pt idx="29858">-1.8</cx:pt>
          <cx:pt idx="29859">-1.8</cx:pt>
          <cx:pt idx="29860">-1.8</cx:pt>
          <cx:pt idx="29861">-1.8</cx:pt>
          <cx:pt idx="29862">-1.8</cx:pt>
          <cx:pt idx="29863">-1.8</cx:pt>
          <cx:pt idx="29864">-1.8</cx:pt>
          <cx:pt idx="29865">-1.8</cx:pt>
          <cx:pt idx="29866">-1.8</cx:pt>
          <cx:pt idx="29867">-1.8</cx:pt>
          <cx:pt idx="29868">-1.8</cx:pt>
          <cx:pt idx="29869">-1.8</cx:pt>
          <cx:pt idx="29870">-1.8</cx:pt>
          <cx:pt idx="29871">-1.8</cx:pt>
          <cx:pt idx="29872">-1.8</cx:pt>
          <cx:pt idx="29873">-1.8</cx:pt>
          <cx:pt idx="29874">-1.8</cx:pt>
          <cx:pt idx="29875">-1.8</cx:pt>
          <cx:pt idx="29876">-1.8</cx:pt>
          <cx:pt idx="29877">-1.8</cx:pt>
          <cx:pt idx="29878">-1.8</cx:pt>
          <cx:pt idx="29879">-1.8</cx:pt>
          <cx:pt idx="29880">-1.8</cx:pt>
          <cx:pt idx="29881">-1.8</cx:pt>
          <cx:pt idx="29882">-1.8</cx:pt>
          <cx:pt idx="29883">-1.8</cx:pt>
          <cx:pt idx="29884">-1.8</cx:pt>
          <cx:pt idx="29885">-1.8</cx:pt>
          <cx:pt idx="29886">-1.8</cx:pt>
          <cx:pt idx="29887">-1.8</cx:pt>
          <cx:pt idx="29888">-1.8</cx:pt>
          <cx:pt idx="29889">-1.8</cx:pt>
          <cx:pt idx="29890">-1.8</cx:pt>
          <cx:pt idx="29891">-1.8</cx:pt>
          <cx:pt idx="29892">-1.8</cx:pt>
          <cx:pt idx="29893">-1.8</cx:pt>
          <cx:pt idx="29894">-1.8</cx:pt>
          <cx:pt idx="29895">-1.8</cx:pt>
          <cx:pt idx="29896">-1.8</cx:pt>
          <cx:pt idx="29897">-1.8</cx:pt>
          <cx:pt idx="29898">-1.8</cx:pt>
          <cx:pt idx="29899">-1.8</cx:pt>
          <cx:pt idx="29900">-1.8</cx:pt>
          <cx:pt idx="29901">-1.8</cx:pt>
          <cx:pt idx="29902">-1.8</cx:pt>
          <cx:pt idx="29903">-1.8</cx:pt>
          <cx:pt idx="29904">-1.8</cx:pt>
          <cx:pt idx="29905">-1.8</cx:pt>
          <cx:pt idx="29906">-1.8</cx:pt>
          <cx:pt idx="29907">-1.8</cx:pt>
          <cx:pt idx="29908">-1.8</cx:pt>
          <cx:pt idx="29909">-1.8</cx:pt>
          <cx:pt idx="29910">-1.8</cx:pt>
          <cx:pt idx="29911">-1.8</cx:pt>
          <cx:pt idx="29912">-1.8</cx:pt>
          <cx:pt idx="29913">-1.8</cx:pt>
          <cx:pt idx="29914">-1.8</cx:pt>
          <cx:pt idx="29915">-1.8</cx:pt>
          <cx:pt idx="29916">-1.8</cx:pt>
          <cx:pt idx="29917">-1.8</cx:pt>
          <cx:pt idx="29918">-1.8</cx:pt>
          <cx:pt idx="29919">-1.8</cx:pt>
          <cx:pt idx="29920">-1.8</cx:pt>
          <cx:pt idx="29921">-1.8</cx:pt>
          <cx:pt idx="29922">-1.8</cx:pt>
          <cx:pt idx="29923">-1.8</cx:pt>
          <cx:pt idx="29924">-1.8</cx:pt>
          <cx:pt idx="29925">-1.8</cx:pt>
          <cx:pt idx="29926">-1.8</cx:pt>
          <cx:pt idx="29927">-1.8</cx:pt>
          <cx:pt idx="29928">-1.8</cx:pt>
          <cx:pt idx="29929">-1.8</cx:pt>
          <cx:pt idx="29930">-1.8</cx:pt>
          <cx:pt idx="29931">-1.8</cx:pt>
          <cx:pt idx="29932">-1.8</cx:pt>
          <cx:pt idx="29933">-1.8</cx:pt>
          <cx:pt idx="29934">-1.8</cx:pt>
          <cx:pt idx="29935">-1.8</cx:pt>
          <cx:pt idx="29936">-1.8</cx:pt>
          <cx:pt idx="29937">-1.8</cx:pt>
          <cx:pt idx="29938">-1.8</cx:pt>
          <cx:pt idx="29939">-1.8</cx:pt>
          <cx:pt idx="29940">-1.8</cx:pt>
          <cx:pt idx="29941">-1.8</cx:pt>
          <cx:pt idx="29942">-1.8</cx:pt>
          <cx:pt idx="29943">-1.8</cx:pt>
          <cx:pt idx="29944">-1.8</cx:pt>
          <cx:pt idx="29945">-1.8</cx:pt>
          <cx:pt idx="29946">-1.8</cx:pt>
          <cx:pt idx="29947">-1.8</cx:pt>
          <cx:pt idx="29948">-1.8</cx:pt>
          <cx:pt idx="29949">-1.8</cx:pt>
          <cx:pt idx="29950">-1.8</cx:pt>
          <cx:pt idx="29951">-1.8</cx:pt>
          <cx:pt idx="29952">-1.8</cx:pt>
          <cx:pt idx="29953">-1.8</cx:pt>
          <cx:pt idx="29954">-1.8</cx:pt>
          <cx:pt idx="29955">-1.8</cx:pt>
          <cx:pt idx="29956">-1.8</cx:pt>
          <cx:pt idx="29957">-1.8</cx:pt>
          <cx:pt idx="29958">-1.8</cx:pt>
          <cx:pt idx="29959">-1.8</cx:pt>
          <cx:pt idx="29960">-1.8</cx:pt>
          <cx:pt idx="29961">-1.8</cx:pt>
          <cx:pt idx="29962">-1.8</cx:pt>
          <cx:pt idx="29963">-1.8</cx:pt>
          <cx:pt idx="29964">-1.8</cx:pt>
          <cx:pt idx="29965">-1.8</cx:pt>
          <cx:pt idx="29966">-1.8</cx:pt>
          <cx:pt idx="29967">-1.8</cx:pt>
          <cx:pt idx="29968">-1.8</cx:pt>
          <cx:pt idx="29969">-1.8</cx:pt>
          <cx:pt idx="29970">-1.8</cx:pt>
          <cx:pt idx="29971">-1.8</cx:pt>
          <cx:pt idx="29972">-1.8</cx:pt>
          <cx:pt idx="29973">-1.8</cx:pt>
          <cx:pt idx="29974">-1.8</cx:pt>
          <cx:pt idx="29975">-1.8</cx:pt>
          <cx:pt idx="29976">-1.8</cx:pt>
          <cx:pt idx="29977">-1.8</cx:pt>
          <cx:pt idx="29978">-1.8</cx:pt>
          <cx:pt idx="29979">-1.8</cx:pt>
          <cx:pt idx="29980">-1.8</cx:pt>
          <cx:pt idx="29981">-1.8</cx:pt>
          <cx:pt idx="29982">-1.8</cx:pt>
          <cx:pt idx="29983">-1.8</cx:pt>
          <cx:pt idx="29984">-1.8</cx:pt>
          <cx:pt idx="29985">-1.8</cx:pt>
          <cx:pt idx="29986">-1.8</cx:pt>
          <cx:pt idx="29987">-1.8</cx:pt>
          <cx:pt idx="29988">-1.8</cx:pt>
          <cx:pt idx="29989">-1.8</cx:pt>
          <cx:pt idx="29990">-1.8</cx:pt>
          <cx:pt idx="29991">-1.8</cx:pt>
          <cx:pt idx="29992">-1.8</cx:pt>
          <cx:pt idx="29993">-1.8</cx:pt>
          <cx:pt idx="29994">-1.8</cx:pt>
          <cx:pt idx="29995">-1.8</cx:pt>
          <cx:pt idx="29996">-1.8</cx:pt>
          <cx:pt idx="29997">-1.8</cx:pt>
          <cx:pt idx="29998">-1.8</cx:pt>
          <cx:pt idx="29999">-1.8</cx:pt>
          <cx:pt idx="30000">-1.8</cx:pt>
          <cx:pt idx="30001">-1.8</cx:pt>
          <cx:pt idx="30002">-1.8</cx:pt>
          <cx:pt idx="30003">-1.8</cx:pt>
          <cx:pt idx="30004">-1.8</cx:pt>
          <cx:pt idx="30005">-1.8</cx:pt>
          <cx:pt idx="30006">-1.8</cx:pt>
          <cx:pt idx="30007">-1.8</cx:pt>
          <cx:pt idx="30008">-1.8</cx:pt>
          <cx:pt idx="30009">-1.8</cx:pt>
          <cx:pt idx="30010">-1.8</cx:pt>
          <cx:pt idx="30011">-1.8</cx:pt>
          <cx:pt idx="30012">-1.8</cx:pt>
          <cx:pt idx="30013">-1.8</cx:pt>
          <cx:pt idx="30014">-1.8</cx:pt>
          <cx:pt idx="30015">-1.8</cx:pt>
          <cx:pt idx="30016">-1.8</cx:pt>
          <cx:pt idx="30017">-1.8</cx:pt>
          <cx:pt idx="30018">-1.8</cx:pt>
          <cx:pt idx="30019">-1.8</cx:pt>
          <cx:pt idx="30020">-1.8</cx:pt>
          <cx:pt idx="30021">-1.8</cx:pt>
          <cx:pt idx="30022">-1.8</cx:pt>
          <cx:pt idx="30023">-1.8</cx:pt>
          <cx:pt idx="30024">-1.8</cx:pt>
          <cx:pt idx="30025">-1.8</cx:pt>
          <cx:pt idx="30026">-1.8</cx:pt>
          <cx:pt idx="30027">-1.8</cx:pt>
          <cx:pt idx="30028">-1.8</cx:pt>
          <cx:pt idx="30029">-1.8</cx:pt>
          <cx:pt idx="30030">-1.8</cx:pt>
          <cx:pt idx="30031">-1.8</cx:pt>
          <cx:pt idx="30032">-1.8</cx:pt>
          <cx:pt idx="30033">-1.8</cx:pt>
          <cx:pt idx="30034">-1.8</cx:pt>
          <cx:pt idx="30035">-1.8</cx:pt>
          <cx:pt idx="30036">-1.8</cx:pt>
          <cx:pt idx="30037">-1.8</cx:pt>
          <cx:pt idx="30038">-1.8</cx:pt>
          <cx:pt idx="30039">-1.8</cx:pt>
          <cx:pt idx="30040">-1.8</cx:pt>
          <cx:pt idx="30041">-1.8</cx:pt>
          <cx:pt idx="30042">-1.8</cx:pt>
          <cx:pt idx="30043">-1.8</cx:pt>
          <cx:pt idx="30044">-1.8</cx:pt>
          <cx:pt idx="30045">-1.8</cx:pt>
          <cx:pt idx="30046">-1.8</cx:pt>
          <cx:pt idx="30047">-1.8</cx:pt>
          <cx:pt idx="30048">-1.8</cx:pt>
          <cx:pt idx="30049">-1.8</cx:pt>
          <cx:pt idx="30050">-1.8</cx:pt>
          <cx:pt idx="30051">-1.8</cx:pt>
          <cx:pt idx="30052">-1.8</cx:pt>
          <cx:pt idx="30053">-1.8</cx:pt>
          <cx:pt idx="30054">-1.8</cx:pt>
          <cx:pt idx="30055">-1.8</cx:pt>
          <cx:pt idx="30056">-1.8</cx:pt>
          <cx:pt idx="30057">-1.8</cx:pt>
          <cx:pt idx="30058">-1.8</cx:pt>
          <cx:pt idx="30059">-1.8</cx:pt>
          <cx:pt idx="30060">-1.8</cx:pt>
          <cx:pt idx="30061">-1.8</cx:pt>
          <cx:pt idx="30062">-1.8</cx:pt>
          <cx:pt idx="30063">-1.8</cx:pt>
          <cx:pt idx="30064">-1.8</cx:pt>
          <cx:pt idx="30065">-1.8</cx:pt>
          <cx:pt idx="30066">-1.8</cx:pt>
          <cx:pt idx="30067">-1.8</cx:pt>
          <cx:pt idx="30068">-1.8</cx:pt>
          <cx:pt idx="30069">-1.8</cx:pt>
          <cx:pt idx="30070">-1.8</cx:pt>
          <cx:pt idx="30071">-1.8</cx:pt>
          <cx:pt idx="30072">-1.8</cx:pt>
          <cx:pt idx="30073">-1.8</cx:pt>
          <cx:pt idx="30074">-1.8</cx:pt>
          <cx:pt idx="30075">-1.8</cx:pt>
          <cx:pt idx="30076">-1.8</cx:pt>
          <cx:pt idx="30077">-1.8</cx:pt>
          <cx:pt idx="30078">-1.8</cx:pt>
          <cx:pt idx="30079">-1.8</cx:pt>
          <cx:pt idx="30080">-1.8</cx:pt>
          <cx:pt idx="30081">-1.8</cx:pt>
          <cx:pt idx="30082">-1.8</cx:pt>
          <cx:pt idx="30083">-1.8</cx:pt>
          <cx:pt idx="30084">-1.8</cx:pt>
          <cx:pt idx="30085">-1.8</cx:pt>
          <cx:pt idx="30086">-1.8</cx:pt>
          <cx:pt idx="30087">-1.8</cx:pt>
          <cx:pt idx="30088">-1.8</cx:pt>
          <cx:pt idx="30089">-1.8</cx:pt>
          <cx:pt idx="30090">-1.8</cx:pt>
          <cx:pt idx="30091">-1.8</cx:pt>
          <cx:pt idx="30092">-1.8</cx:pt>
          <cx:pt idx="30093">-1.8</cx:pt>
          <cx:pt idx="30094">-1.8</cx:pt>
          <cx:pt idx="30095">-1.8</cx:pt>
          <cx:pt idx="30096">-1.8</cx:pt>
          <cx:pt idx="30097">-1.8</cx:pt>
          <cx:pt idx="30098">-1.8</cx:pt>
          <cx:pt idx="30099">-1.8</cx:pt>
          <cx:pt idx="30100">-1.8</cx:pt>
          <cx:pt idx="30101">-1.8</cx:pt>
          <cx:pt idx="30102">-1.8</cx:pt>
          <cx:pt idx="30103">-1.8</cx:pt>
          <cx:pt idx="30104">-1.8</cx:pt>
          <cx:pt idx="30105">-1.8</cx:pt>
          <cx:pt idx="30106">-1.8</cx:pt>
          <cx:pt idx="30107">-1.8</cx:pt>
          <cx:pt idx="30108">-1.8</cx:pt>
          <cx:pt idx="30109">-1.8</cx:pt>
          <cx:pt idx="30110">-1.8</cx:pt>
          <cx:pt idx="30111">-1.8</cx:pt>
          <cx:pt idx="30112">-1.8</cx:pt>
          <cx:pt idx="30113">-1.8</cx:pt>
          <cx:pt idx="30114">-1.8</cx:pt>
          <cx:pt idx="30115">-1.8</cx:pt>
          <cx:pt idx="30116">-1.8</cx:pt>
          <cx:pt idx="30117">-1.8</cx:pt>
          <cx:pt idx="30118">-1.8</cx:pt>
          <cx:pt idx="30119">-1.8</cx:pt>
          <cx:pt idx="30120">-1.8</cx:pt>
          <cx:pt idx="30121">-1.8</cx:pt>
          <cx:pt idx="30122">-1.8</cx:pt>
          <cx:pt idx="30123">-1.8</cx:pt>
          <cx:pt idx="30124">-1.8</cx:pt>
          <cx:pt idx="30125">-1.8</cx:pt>
          <cx:pt idx="30126">-1.8</cx:pt>
          <cx:pt idx="30127">-1.8</cx:pt>
          <cx:pt idx="30128">-1.8</cx:pt>
          <cx:pt idx="30129">-1.8</cx:pt>
          <cx:pt idx="30130">-1.8</cx:pt>
          <cx:pt idx="30131">-1.8</cx:pt>
          <cx:pt idx="30132">-1.8</cx:pt>
          <cx:pt idx="30133">-1.8</cx:pt>
          <cx:pt idx="30134">-1.8</cx:pt>
          <cx:pt idx="30135">-1.8</cx:pt>
          <cx:pt idx="30136">-1.8</cx:pt>
          <cx:pt idx="30137">-1.8</cx:pt>
          <cx:pt idx="30138">-1.8</cx:pt>
          <cx:pt idx="30139">-1.8</cx:pt>
          <cx:pt idx="30140">-1.8</cx:pt>
          <cx:pt idx="30141">-1.8</cx:pt>
          <cx:pt idx="30142">-1.8</cx:pt>
          <cx:pt idx="30143">-1.8</cx:pt>
          <cx:pt idx="30144">-1.8</cx:pt>
          <cx:pt idx="30145">-1.8</cx:pt>
          <cx:pt idx="30146">-1.8</cx:pt>
          <cx:pt idx="30147">-1.8</cx:pt>
          <cx:pt idx="30148">-1.8</cx:pt>
          <cx:pt idx="30149">-1.8</cx:pt>
          <cx:pt idx="30150">-1.8</cx:pt>
          <cx:pt idx="30151">-1.8</cx:pt>
          <cx:pt idx="30152">-1.8</cx:pt>
          <cx:pt idx="30153">-1.8</cx:pt>
          <cx:pt idx="30154">-1.8</cx:pt>
          <cx:pt idx="30155">-1.8</cx:pt>
          <cx:pt idx="30156">-1.8</cx:pt>
          <cx:pt idx="30157">-1.8</cx:pt>
          <cx:pt idx="30158">-1.8</cx:pt>
          <cx:pt idx="30159">-1.8</cx:pt>
          <cx:pt idx="30160">-1.8</cx:pt>
          <cx:pt idx="30161">-1.8</cx:pt>
          <cx:pt idx="30162">-1.8</cx:pt>
          <cx:pt idx="30163">-1.8</cx:pt>
          <cx:pt idx="30164">-1.8</cx:pt>
          <cx:pt idx="30165">-1.8</cx:pt>
          <cx:pt idx="30166">-1.8</cx:pt>
          <cx:pt idx="30167">-1.8</cx:pt>
          <cx:pt idx="30168">-1.8</cx:pt>
          <cx:pt idx="30169">-1.8</cx:pt>
          <cx:pt idx="30170">-1.8</cx:pt>
          <cx:pt idx="30171">-1.8</cx:pt>
          <cx:pt idx="30172">-1.8</cx:pt>
          <cx:pt idx="30173">-1.8</cx:pt>
          <cx:pt idx="30174">-1.8</cx:pt>
          <cx:pt idx="30175">-1.8</cx:pt>
          <cx:pt idx="30176">-1.8</cx:pt>
          <cx:pt idx="30177">-1.8</cx:pt>
          <cx:pt idx="30178">-1.8</cx:pt>
          <cx:pt idx="30179">-1.8</cx:pt>
          <cx:pt idx="30180">-1.8</cx:pt>
          <cx:pt idx="30181">-1.8</cx:pt>
          <cx:pt idx="30182">-1.8</cx:pt>
          <cx:pt idx="30183">-1.8</cx:pt>
          <cx:pt idx="30184">-1.8</cx:pt>
          <cx:pt idx="30185">-1.8</cx:pt>
          <cx:pt idx="30186">-1.8</cx:pt>
          <cx:pt idx="30187">-1.8</cx:pt>
          <cx:pt idx="30188">-1.8</cx:pt>
          <cx:pt idx="30189">-1.8</cx:pt>
          <cx:pt idx="30190">-1.8</cx:pt>
          <cx:pt idx="30191">-1.8</cx:pt>
          <cx:pt idx="30192">-1.8</cx:pt>
          <cx:pt idx="30193">-1.8</cx:pt>
          <cx:pt idx="30194">-1.8</cx:pt>
          <cx:pt idx="30195">-1.8</cx:pt>
          <cx:pt idx="30196">-1.8</cx:pt>
          <cx:pt idx="30197">-1.8</cx:pt>
          <cx:pt idx="30198">-1.8</cx:pt>
          <cx:pt idx="30199">-1.8</cx:pt>
          <cx:pt idx="30200">-1.8</cx:pt>
          <cx:pt idx="30201">-1.8</cx:pt>
          <cx:pt idx="30202">-1.8</cx:pt>
          <cx:pt idx="30203">-1.8</cx:pt>
          <cx:pt idx="30204">-1.8</cx:pt>
          <cx:pt idx="30205">-1.8</cx:pt>
          <cx:pt idx="30206">-1.8</cx:pt>
          <cx:pt idx="30207">-1.8</cx:pt>
          <cx:pt idx="30208">-1.8</cx:pt>
          <cx:pt idx="30209">-1.8</cx:pt>
          <cx:pt idx="30210">-1.8</cx:pt>
          <cx:pt idx="30211">-1.8</cx:pt>
          <cx:pt idx="30212">-1.8</cx:pt>
          <cx:pt idx="30213">-1.8</cx:pt>
          <cx:pt idx="30214">-1.8</cx:pt>
          <cx:pt idx="30215">-1.8</cx:pt>
          <cx:pt idx="30216">-1.8</cx:pt>
          <cx:pt idx="30217">-1.8</cx:pt>
          <cx:pt idx="30218">-1.8</cx:pt>
          <cx:pt idx="30219">-1.8</cx:pt>
          <cx:pt idx="30220">-1.8</cx:pt>
          <cx:pt idx="30221">-1.8</cx:pt>
          <cx:pt idx="30222">-1.8</cx:pt>
          <cx:pt idx="30223">-1.8</cx:pt>
          <cx:pt idx="30224">-1.8</cx:pt>
          <cx:pt idx="30225">-1.8</cx:pt>
          <cx:pt idx="30226">-1.8</cx:pt>
          <cx:pt idx="30227">-1.8</cx:pt>
          <cx:pt idx="30228">-1.8</cx:pt>
          <cx:pt idx="30229">-1.8</cx:pt>
          <cx:pt idx="30230">-1.8</cx:pt>
          <cx:pt idx="30231">-1.8</cx:pt>
          <cx:pt idx="30232">-1.8</cx:pt>
          <cx:pt idx="30233">-1.8</cx:pt>
          <cx:pt idx="30234">-1.8</cx:pt>
          <cx:pt idx="30235">-1.8</cx:pt>
          <cx:pt idx="30236">-1.8</cx:pt>
          <cx:pt idx="30237">-1.8</cx:pt>
          <cx:pt idx="30238">-1.8</cx:pt>
          <cx:pt idx="30239">-1.8</cx:pt>
          <cx:pt idx="30240">-1.8</cx:pt>
          <cx:pt idx="30241">-1.8</cx:pt>
          <cx:pt idx="30242">-1.8</cx:pt>
          <cx:pt idx="30243">-1.8</cx:pt>
          <cx:pt idx="30244">-1.8</cx:pt>
          <cx:pt idx="30245">-1.8</cx:pt>
          <cx:pt idx="30246">-1.8</cx:pt>
          <cx:pt idx="30247">-1.8</cx:pt>
          <cx:pt idx="30248">-1.8</cx:pt>
          <cx:pt idx="30249">-1.8</cx:pt>
          <cx:pt idx="30250">-1.8</cx:pt>
          <cx:pt idx="30251">-1.8</cx:pt>
          <cx:pt idx="30252">-1.8</cx:pt>
          <cx:pt idx="30253">-1.8</cx:pt>
          <cx:pt idx="30254">-1.8</cx:pt>
          <cx:pt idx="30255">-1.8</cx:pt>
          <cx:pt idx="30256">-1.8</cx:pt>
          <cx:pt idx="30257">-1.8</cx:pt>
          <cx:pt idx="30258">-1.8</cx:pt>
          <cx:pt idx="30259">-1.8</cx:pt>
          <cx:pt idx="30260">-1.8</cx:pt>
          <cx:pt idx="30261">-1.8</cx:pt>
          <cx:pt idx="30262">-1.8</cx:pt>
          <cx:pt idx="30263">-1.8</cx:pt>
          <cx:pt idx="30264">-1.8</cx:pt>
          <cx:pt idx="30265">-1.8</cx:pt>
          <cx:pt idx="30266">-1.8</cx:pt>
          <cx:pt idx="30267">-1.8</cx:pt>
          <cx:pt idx="30268">-1.8</cx:pt>
          <cx:pt idx="30269">-1.8</cx:pt>
          <cx:pt idx="30270">-1.8</cx:pt>
          <cx:pt idx="30271">-1.8</cx:pt>
          <cx:pt idx="30272">-1.8</cx:pt>
          <cx:pt idx="30273">-1.8</cx:pt>
          <cx:pt idx="30274">-1.8</cx:pt>
          <cx:pt idx="30275">-1.8</cx:pt>
          <cx:pt idx="30276">-1.8</cx:pt>
          <cx:pt idx="30277">-1.8</cx:pt>
          <cx:pt idx="30278">-1.8</cx:pt>
          <cx:pt idx="30279">-1.8</cx:pt>
          <cx:pt idx="30280">-1.8</cx:pt>
          <cx:pt idx="30281">-1.8</cx:pt>
          <cx:pt idx="30282">-1.8</cx:pt>
          <cx:pt idx="30283">-1.8</cx:pt>
          <cx:pt idx="30284">-1.8</cx:pt>
          <cx:pt idx="30285">-1.8</cx:pt>
          <cx:pt idx="30286">-1.8</cx:pt>
          <cx:pt idx="30287">-1.8</cx:pt>
          <cx:pt idx="30288">-1.8</cx:pt>
          <cx:pt idx="30289">-1.8</cx:pt>
          <cx:pt idx="30290">-1.8</cx:pt>
          <cx:pt idx="30291">-1.8</cx:pt>
          <cx:pt idx="30292">-1.8</cx:pt>
          <cx:pt idx="30293">-1.8</cx:pt>
          <cx:pt idx="30294">-1.8</cx:pt>
          <cx:pt idx="30295">-1.8</cx:pt>
          <cx:pt idx="30296">-1.8</cx:pt>
          <cx:pt idx="30297">-1.8</cx:pt>
          <cx:pt idx="30298">-1.8</cx:pt>
          <cx:pt idx="30299">-1.8</cx:pt>
          <cx:pt idx="30300">-1.8</cx:pt>
          <cx:pt idx="30301">-1.8</cx:pt>
          <cx:pt idx="30302">-1.8</cx:pt>
          <cx:pt idx="30303">-1.8</cx:pt>
          <cx:pt idx="30304">-1.8</cx:pt>
          <cx:pt idx="30305">-1.8</cx:pt>
          <cx:pt idx="30306">-1.8</cx:pt>
          <cx:pt idx="30307">-1.8</cx:pt>
          <cx:pt idx="30308">-1.8</cx:pt>
          <cx:pt idx="30309">-1.8</cx:pt>
          <cx:pt idx="30310">-1.8</cx:pt>
          <cx:pt idx="30311">-1.8</cx:pt>
          <cx:pt idx="30312">-1.8</cx:pt>
          <cx:pt idx="30313">-1.8</cx:pt>
          <cx:pt idx="30314">-1.8</cx:pt>
          <cx:pt idx="30315">-1.8</cx:pt>
          <cx:pt idx="30316">-1.8</cx:pt>
          <cx:pt idx="30317">-1.8</cx:pt>
          <cx:pt idx="30318">-1.8</cx:pt>
          <cx:pt idx="30319">-1.8</cx:pt>
          <cx:pt idx="30320">-1.8</cx:pt>
          <cx:pt idx="30321">-1.8</cx:pt>
          <cx:pt idx="30322">-1.8</cx:pt>
          <cx:pt idx="30323">-1.8</cx:pt>
          <cx:pt idx="30324">-1.8</cx:pt>
          <cx:pt idx="30325">-1.8</cx:pt>
          <cx:pt idx="30326">-1.8</cx:pt>
          <cx:pt idx="30327">-1.8</cx:pt>
          <cx:pt idx="30328">-1.8</cx:pt>
          <cx:pt idx="30329">-1.8</cx:pt>
          <cx:pt idx="30330">-1.8</cx:pt>
          <cx:pt idx="30331">-1.8</cx:pt>
          <cx:pt idx="30332">-1.8</cx:pt>
          <cx:pt idx="30333">-1.8</cx:pt>
          <cx:pt idx="30334">-1.8</cx:pt>
          <cx:pt idx="30335">-1.8</cx:pt>
          <cx:pt idx="30336">-1.8</cx:pt>
          <cx:pt idx="30337">-1.8</cx:pt>
          <cx:pt idx="30338">-1.8</cx:pt>
          <cx:pt idx="30339">-1.8</cx:pt>
          <cx:pt idx="30340">-1.8</cx:pt>
          <cx:pt idx="30341">-1.8</cx:pt>
          <cx:pt idx="30342">-1.8</cx:pt>
          <cx:pt idx="30343">-1.8</cx:pt>
          <cx:pt idx="30344">-1.8</cx:pt>
          <cx:pt idx="30345">-1.8</cx:pt>
          <cx:pt idx="30346">-1.8</cx:pt>
          <cx:pt idx="30347">-1.8</cx:pt>
          <cx:pt idx="30348">-1.8</cx:pt>
          <cx:pt idx="30349">-1.8</cx:pt>
          <cx:pt idx="30350">-1.8</cx:pt>
          <cx:pt idx="30351">-1.8</cx:pt>
          <cx:pt idx="30352">-1.8</cx:pt>
          <cx:pt idx="30353">-1.8</cx:pt>
          <cx:pt idx="30354">-1.8</cx:pt>
          <cx:pt idx="30355">-1.8</cx:pt>
          <cx:pt idx="30356">-1.8</cx:pt>
          <cx:pt idx="30357">-1.8</cx:pt>
          <cx:pt idx="30358">-1.8</cx:pt>
          <cx:pt idx="30359">-1.8</cx:pt>
          <cx:pt idx="30360">-1.8</cx:pt>
          <cx:pt idx="30361">-1.8</cx:pt>
          <cx:pt idx="30362">-1.8</cx:pt>
          <cx:pt idx="30363">-1.8</cx:pt>
          <cx:pt idx="30364">-1.8</cx:pt>
          <cx:pt idx="30365">-1.8</cx:pt>
          <cx:pt idx="30366">-1.8</cx:pt>
          <cx:pt idx="30367">-1.8</cx:pt>
          <cx:pt idx="30368">-1.8</cx:pt>
          <cx:pt idx="30369">-1.8</cx:pt>
          <cx:pt idx="30370">-1.8</cx:pt>
          <cx:pt idx="30371">-1.8</cx:pt>
          <cx:pt idx="30372">-1.8</cx:pt>
          <cx:pt idx="30373">-1.8</cx:pt>
          <cx:pt idx="30374">-1.8</cx:pt>
          <cx:pt idx="30375">-1.8</cx:pt>
          <cx:pt idx="30376">-1.8</cx:pt>
          <cx:pt idx="30377">-1.8</cx:pt>
          <cx:pt idx="30378">-1.8</cx:pt>
          <cx:pt idx="30379">-1.8</cx:pt>
          <cx:pt idx="30380">-1.8</cx:pt>
          <cx:pt idx="30381">-1.8</cx:pt>
          <cx:pt idx="30382">-1.8</cx:pt>
          <cx:pt idx="30383">-1.8</cx:pt>
          <cx:pt idx="30384">-1.8</cx:pt>
          <cx:pt idx="30385">-1.8</cx:pt>
          <cx:pt idx="30386">-1.8</cx:pt>
          <cx:pt idx="30387">-1.8</cx:pt>
          <cx:pt idx="30388">-1.8</cx:pt>
          <cx:pt idx="30389">-1.8</cx:pt>
          <cx:pt idx="30390">-1.8</cx:pt>
          <cx:pt idx="30391">-1.8</cx:pt>
          <cx:pt idx="30392">-1.8</cx:pt>
          <cx:pt idx="30393">-1.8</cx:pt>
          <cx:pt idx="30394">-1.8</cx:pt>
          <cx:pt idx="30395">-1.8</cx:pt>
          <cx:pt idx="30396">-1.8</cx:pt>
          <cx:pt idx="30397">-1.8</cx:pt>
          <cx:pt idx="30398">-1.8</cx:pt>
          <cx:pt idx="30399">-1.8</cx:pt>
          <cx:pt idx="30400">-1.8</cx:pt>
          <cx:pt idx="30401">-1.8</cx:pt>
          <cx:pt idx="30402">-1.8</cx:pt>
          <cx:pt idx="30403">-1.8</cx:pt>
          <cx:pt idx="30404">-1.8</cx:pt>
          <cx:pt idx="30405">-1.8</cx:pt>
          <cx:pt idx="30406">-1.8</cx:pt>
          <cx:pt idx="30407">-1.8</cx:pt>
          <cx:pt idx="30408">-1.8</cx:pt>
          <cx:pt idx="30409">-1.8</cx:pt>
          <cx:pt idx="30410">-1.8</cx:pt>
          <cx:pt idx="30411">-1.8</cx:pt>
          <cx:pt idx="30412">-1.8</cx:pt>
          <cx:pt idx="30413">-1.8</cx:pt>
          <cx:pt idx="30414">-1.8</cx:pt>
          <cx:pt idx="30415">-1.8</cx:pt>
          <cx:pt idx="30416">-1.8</cx:pt>
          <cx:pt idx="30417">-1.8</cx:pt>
          <cx:pt idx="30418">-1.8</cx:pt>
          <cx:pt idx="30419">-1.8</cx:pt>
          <cx:pt idx="30420">-1.8</cx:pt>
          <cx:pt idx="30421">-1.8</cx:pt>
          <cx:pt idx="30422">-1.8</cx:pt>
          <cx:pt idx="30423">-1.8</cx:pt>
          <cx:pt idx="30424">-1.8</cx:pt>
          <cx:pt idx="30425">-1.8</cx:pt>
          <cx:pt idx="30426">-1.8</cx:pt>
          <cx:pt idx="30427">-1.8</cx:pt>
          <cx:pt idx="30428">-1.8</cx:pt>
          <cx:pt idx="30429">-1.8</cx:pt>
          <cx:pt idx="30430">-1.8</cx:pt>
          <cx:pt idx="30431">-1.8</cx:pt>
          <cx:pt idx="30432">-1.8</cx:pt>
          <cx:pt idx="30433">-1.8</cx:pt>
          <cx:pt idx="30434">-1.8</cx:pt>
          <cx:pt idx="30435">-1.8</cx:pt>
          <cx:pt idx="30436">-1.8</cx:pt>
          <cx:pt idx="30437">-1.8</cx:pt>
          <cx:pt idx="30438">-1.8</cx:pt>
          <cx:pt idx="30439">-1.8</cx:pt>
          <cx:pt idx="30440">-1.8</cx:pt>
          <cx:pt idx="30441">-1.8</cx:pt>
          <cx:pt idx="30442">-1.8</cx:pt>
          <cx:pt idx="30443">-1.8</cx:pt>
          <cx:pt idx="30444">-1.8</cx:pt>
          <cx:pt idx="30445">-1.8</cx:pt>
          <cx:pt idx="30446">-1.8</cx:pt>
          <cx:pt idx="30447">-1.8</cx:pt>
          <cx:pt idx="30448">-1.8</cx:pt>
          <cx:pt idx="30449">-1.8</cx:pt>
          <cx:pt idx="30450">-1.8</cx:pt>
          <cx:pt idx="30451">-1.8</cx:pt>
          <cx:pt idx="30452">-1.8</cx:pt>
          <cx:pt idx="30453">-1.8</cx:pt>
          <cx:pt idx="30454">-1.8</cx:pt>
          <cx:pt idx="30455">-1.8</cx:pt>
          <cx:pt idx="30456">-1.8</cx:pt>
          <cx:pt idx="30457">-1.8</cx:pt>
          <cx:pt idx="30458">-1.8</cx:pt>
          <cx:pt idx="30459">-1.8</cx:pt>
          <cx:pt idx="30460">-1.8</cx:pt>
          <cx:pt idx="30461">-1.8</cx:pt>
          <cx:pt idx="30462">-1.8</cx:pt>
          <cx:pt idx="30463">-1.8</cx:pt>
          <cx:pt idx="30464">-1.8</cx:pt>
          <cx:pt idx="30465">-1.8</cx:pt>
          <cx:pt idx="30466">-1.8</cx:pt>
          <cx:pt idx="30467">-1.8</cx:pt>
          <cx:pt idx="30468">-1.8</cx:pt>
          <cx:pt idx="30469">-1.8</cx:pt>
          <cx:pt idx="30470">-1.8</cx:pt>
          <cx:pt idx="30471">-1.8</cx:pt>
          <cx:pt idx="30472">-1.8</cx:pt>
          <cx:pt idx="30473">-1.8</cx:pt>
          <cx:pt idx="30474">-1.8</cx:pt>
          <cx:pt idx="30475">-1.8</cx:pt>
          <cx:pt idx="30476">-1.8</cx:pt>
          <cx:pt idx="30477">-1.8</cx:pt>
          <cx:pt idx="30478">-1.8</cx:pt>
          <cx:pt idx="30479">-1.8</cx:pt>
          <cx:pt idx="30480">-1.8</cx:pt>
          <cx:pt idx="30481">-1.8</cx:pt>
          <cx:pt idx="30482">-1.8</cx:pt>
          <cx:pt idx="30483">-1.8</cx:pt>
          <cx:pt idx="30484">-1.8</cx:pt>
          <cx:pt idx="30485">-1.8</cx:pt>
          <cx:pt idx="30486">-1.8</cx:pt>
          <cx:pt idx="30487">-1.8</cx:pt>
          <cx:pt idx="30488">-1.8</cx:pt>
          <cx:pt idx="30489">-1.8</cx:pt>
          <cx:pt idx="30490">-1.8</cx:pt>
          <cx:pt idx="30491">-1.8</cx:pt>
          <cx:pt idx="30492">-1.8</cx:pt>
          <cx:pt idx="30493">-1.8</cx:pt>
          <cx:pt idx="30494">-1.8</cx:pt>
          <cx:pt idx="30495">-1.8</cx:pt>
          <cx:pt idx="30496">-1.8</cx:pt>
          <cx:pt idx="30497">-1.8</cx:pt>
          <cx:pt idx="30498">-1.8</cx:pt>
          <cx:pt idx="30499">-1.8</cx:pt>
          <cx:pt idx="30500">-1.8</cx:pt>
          <cx:pt idx="30501">-1.8</cx:pt>
          <cx:pt idx="30502">-1.8</cx:pt>
          <cx:pt idx="30503">-1.8</cx:pt>
          <cx:pt idx="30504">-1.8</cx:pt>
          <cx:pt idx="30505">-1.8</cx:pt>
          <cx:pt idx="30506">-1.8</cx:pt>
          <cx:pt idx="30507">-1.8</cx:pt>
          <cx:pt idx="30508">-1.8</cx:pt>
          <cx:pt idx="30509">-1.8</cx:pt>
          <cx:pt idx="30510">-1.8</cx:pt>
          <cx:pt idx="30511">-1.8</cx:pt>
          <cx:pt idx="30512">-1.8</cx:pt>
          <cx:pt idx="30513">-1.8</cx:pt>
          <cx:pt idx="30514">-1.8</cx:pt>
          <cx:pt idx="30515">-1.8</cx:pt>
          <cx:pt idx="30516">-1.8</cx:pt>
          <cx:pt idx="30517">-1.8</cx:pt>
          <cx:pt idx="30518">-1.8</cx:pt>
          <cx:pt idx="30519">-1.8</cx:pt>
          <cx:pt idx="30520">-1.8</cx:pt>
          <cx:pt idx="30521">-1.8</cx:pt>
          <cx:pt idx="30522">-1.8</cx:pt>
          <cx:pt idx="30523">-1.8</cx:pt>
          <cx:pt idx="30524">-1.8</cx:pt>
          <cx:pt idx="30525">-1.8</cx:pt>
          <cx:pt idx="30526">-1.8</cx:pt>
          <cx:pt idx="30527">-1.8</cx:pt>
          <cx:pt idx="30528">-1.8</cx:pt>
          <cx:pt idx="30529">-1.8</cx:pt>
          <cx:pt idx="30530">-1.8</cx:pt>
          <cx:pt idx="30531">-1.8</cx:pt>
          <cx:pt idx="30532">-1.8</cx:pt>
          <cx:pt idx="30533">-1.8</cx:pt>
          <cx:pt idx="30534">-1.8</cx:pt>
          <cx:pt idx="30535">-1.8</cx:pt>
          <cx:pt idx="30536">-1.8</cx:pt>
          <cx:pt idx="30537">-1.8</cx:pt>
          <cx:pt idx="30538">-1.8</cx:pt>
          <cx:pt idx="30539">-1.8</cx:pt>
          <cx:pt idx="30540">-1.8</cx:pt>
          <cx:pt idx="30541">-1.8</cx:pt>
          <cx:pt idx="30542">-1.8</cx:pt>
          <cx:pt idx="30543">-1.8</cx:pt>
          <cx:pt idx="30544">-1.8</cx:pt>
          <cx:pt idx="30545">-1.8</cx:pt>
          <cx:pt idx="30546">-1.8</cx:pt>
          <cx:pt idx="30547">-1.8</cx:pt>
          <cx:pt idx="30548">-1.8</cx:pt>
          <cx:pt idx="30549">-1.8</cx:pt>
          <cx:pt idx="30550">-1.8</cx:pt>
          <cx:pt idx="30551">-1.8</cx:pt>
          <cx:pt idx="30552">-1.8</cx:pt>
          <cx:pt idx="30553">-1.8</cx:pt>
          <cx:pt idx="30554">-1.8</cx:pt>
          <cx:pt idx="30555">-1.8</cx:pt>
          <cx:pt idx="30556">-1.8</cx:pt>
          <cx:pt idx="30557">-1.8</cx:pt>
          <cx:pt idx="30558">-1.8</cx:pt>
          <cx:pt idx="30559">-1.8</cx:pt>
          <cx:pt idx="30560">-1.8</cx:pt>
          <cx:pt idx="30561">-1.8</cx:pt>
          <cx:pt idx="30562">-1.8</cx:pt>
          <cx:pt idx="30563">-1.8</cx:pt>
          <cx:pt idx="30564">-1.8</cx:pt>
          <cx:pt idx="30565">-1.8</cx:pt>
          <cx:pt idx="30566">-1.8</cx:pt>
          <cx:pt idx="30567">-1.8</cx:pt>
          <cx:pt idx="30568">-1.8</cx:pt>
          <cx:pt idx="30569">-1.8</cx:pt>
          <cx:pt idx="30570">-1.8</cx:pt>
          <cx:pt idx="30571">-1.8</cx:pt>
          <cx:pt idx="30572">-1.8</cx:pt>
          <cx:pt idx="30573">-1.8</cx:pt>
          <cx:pt idx="30574">-1.8</cx:pt>
          <cx:pt idx="30575">-1.8</cx:pt>
          <cx:pt idx="30576">-1.8</cx:pt>
          <cx:pt idx="30577">-1.8</cx:pt>
          <cx:pt idx="30578">-1.8</cx:pt>
          <cx:pt idx="30579">-1.8</cx:pt>
          <cx:pt idx="30580">-1.8</cx:pt>
          <cx:pt idx="30581">-1.8</cx:pt>
          <cx:pt idx="30582">-1.8</cx:pt>
          <cx:pt idx="30583">-1.8</cx:pt>
          <cx:pt idx="30584">-1.8</cx:pt>
          <cx:pt idx="30585">-1.8</cx:pt>
          <cx:pt idx="30586">-1.8</cx:pt>
          <cx:pt idx="30587">-1.8</cx:pt>
          <cx:pt idx="30588">-1.8</cx:pt>
          <cx:pt idx="30589">-1.8</cx:pt>
          <cx:pt idx="30590">-1.8</cx:pt>
          <cx:pt idx="30591">-1.8</cx:pt>
          <cx:pt idx="30592">-1.8</cx:pt>
          <cx:pt idx="30593">-1.8</cx:pt>
          <cx:pt idx="30594">-1.8</cx:pt>
          <cx:pt idx="30595">-1.8</cx:pt>
          <cx:pt idx="30596">-1.8</cx:pt>
          <cx:pt idx="30597">-1.8</cx:pt>
          <cx:pt idx="30598">-1.8</cx:pt>
          <cx:pt idx="30599">-1.8</cx:pt>
          <cx:pt idx="30600">-1.8</cx:pt>
          <cx:pt idx="30601">-1.8</cx:pt>
          <cx:pt idx="30602">-1.8</cx:pt>
          <cx:pt idx="30603">-1.8</cx:pt>
          <cx:pt idx="30604">-1.8</cx:pt>
          <cx:pt idx="30605">-1.8</cx:pt>
          <cx:pt idx="30606">-1.8</cx:pt>
          <cx:pt idx="30607">-1.8</cx:pt>
          <cx:pt idx="30608">-1.8</cx:pt>
          <cx:pt idx="30609">-1.8</cx:pt>
          <cx:pt idx="30610">-1.8</cx:pt>
          <cx:pt idx="30611">-1.8</cx:pt>
          <cx:pt idx="30612">-1.8</cx:pt>
          <cx:pt idx="30613">-1.8</cx:pt>
          <cx:pt idx="30614">-1.8</cx:pt>
          <cx:pt idx="30615">-1.8</cx:pt>
          <cx:pt idx="30616">-1.8</cx:pt>
          <cx:pt idx="30617">-1.8</cx:pt>
          <cx:pt idx="30618">-1.8</cx:pt>
          <cx:pt idx="30619">-1.8</cx:pt>
          <cx:pt idx="30620">-1.8</cx:pt>
          <cx:pt idx="30621">-1.8</cx:pt>
          <cx:pt idx="30622">-1.8</cx:pt>
          <cx:pt idx="30623">-1.8</cx:pt>
          <cx:pt idx="30624">-1.8</cx:pt>
          <cx:pt idx="30625">-1.8</cx:pt>
          <cx:pt idx="30626">-1.8</cx:pt>
          <cx:pt idx="30627">-1.8</cx:pt>
          <cx:pt idx="30628">-1.8</cx:pt>
          <cx:pt idx="30629">-1.8</cx:pt>
          <cx:pt idx="30630">-1.8</cx:pt>
          <cx:pt idx="30631">-1.8</cx:pt>
          <cx:pt idx="30632">-1.8</cx:pt>
          <cx:pt idx="30633">-1.8</cx:pt>
          <cx:pt idx="30634">-1.8</cx:pt>
          <cx:pt idx="30635">-1.8</cx:pt>
          <cx:pt idx="30636">-1.8</cx:pt>
          <cx:pt idx="30637">-1.8</cx:pt>
          <cx:pt idx="30638">-1.8</cx:pt>
          <cx:pt idx="30639">-1.8</cx:pt>
          <cx:pt idx="30640">-1.8</cx:pt>
          <cx:pt idx="30641">-1.8</cx:pt>
          <cx:pt idx="30642">-1.8</cx:pt>
          <cx:pt idx="30643">-1.8</cx:pt>
          <cx:pt idx="30644">-1.8</cx:pt>
          <cx:pt idx="30645">-1.8</cx:pt>
          <cx:pt idx="30646">-1.8</cx:pt>
          <cx:pt idx="30647">-1.8</cx:pt>
          <cx:pt idx="30648">-1.8</cx:pt>
          <cx:pt idx="30649">-1.8</cx:pt>
          <cx:pt idx="30650">-1.8</cx:pt>
          <cx:pt idx="30651">-1.8</cx:pt>
          <cx:pt idx="30652">-1.8</cx:pt>
          <cx:pt idx="30653">-1.8</cx:pt>
          <cx:pt idx="30654">-1.8</cx:pt>
          <cx:pt idx="30655">-1.8</cx:pt>
          <cx:pt idx="30656">-1.8</cx:pt>
          <cx:pt idx="30657">-1.8</cx:pt>
          <cx:pt idx="30658">-1.8</cx:pt>
          <cx:pt idx="30659">-1.8</cx:pt>
          <cx:pt idx="30660">-1.8</cx:pt>
          <cx:pt idx="30661">-1.8</cx:pt>
          <cx:pt idx="30662">-1.8</cx:pt>
          <cx:pt idx="30663">-1.8</cx:pt>
          <cx:pt idx="30664">-1.8</cx:pt>
          <cx:pt idx="30665">-1.8</cx:pt>
          <cx:pt idx="30666">-1.8</cx:pt>
          <cx:pt idx="30667">-1.8</cx:pt>
          <cx:pt idx="30668">-1.8</cx:pt>
          <cx:pt idx="30669">-1.8</cx:pt>
          <cx:pt idx="30670">-1.8</cx:pt>
          <cx:pt idx="30671">-1.8</cx:pt>
          <cx:pt idx="30672">-1.8</cx:pt>
          <cx:pt idx="30673">-1.8</cx:pt>
          <cx:pt idx="30674">-1.8</cx:pt>
          <cx:pt idx="30675">-1.8</cx:pt>
          <cx:pt idx="30676">-1.8</cx:pt>
          <cx:pt idx="30677">-1.8</cx:pt>
          <cx:pt idx="30678">-1.8</cx:pt>
          <cx:pt idx="30679">-1.8</cx:pt>
          <cx:pt idx="30680">-1.8</cx:pt>
          <cx:pt idx="30681">-1.8</cx:pt>
          <cx:pt idx="30682">-1.8</cx:pt>
          <cx:pt idx="30683">-1.8</cx:pt>
          <cx:pt idx="30684">-1.8</cx:pt>
          <cx:pt idx="30685">-1.8</cx:pt>
          <cx:pt idx="30686">-1.8</cx:pt>
          <cx:pt idx="30687">-1.8</cx:pt>
          <cx:pt idx="30688">-1.8</cx:pt>
          <cx:pt idx="30689">-1.8</cx:pt>
          <cx:pt idx="30690">-1.8</cx:pt>
          <cx:pt idx="30691">-1.8</cx:pt>
          <cx:pt idx="30692">-1.8</cx:pt>
          <cx:pt idx="30693">-1.8</cx:pt>
          <cx:pt idx="30694">-1.8</cx:pt>
          <cx:pt idx="30695">-1.8</cx:pt>
          <cx:pt idx="30696">-1.8</cx:pt>
          <cx:pt idx="30697">-1.8</cx:pt>
          <cx:pt idx="30698">-1.8</cx:pt>
          <cx:pt idx="30699">-1.8</cx:pt>
          <cx:pt idx="30700">-1.8</cx:pt>
          <cx:pt idx="30701">-1.8</cx:pt>
          <cx:pt idx="30702">-1.8</cx:pt>
          <cx:pt idx="30703">-1.8</cx:pt>
          <cx:pt idx="30704">-1.8</cx:pt>
          <cx:pt idx="30705">-1.8</cx:pt>
          <cx:pt idx="30706">-1.8</cx:pt>
          <cx:pt idx="30707">-1.8</cx:pt>
          <cx:pt idx="30708">-1.8</cx:pt>
          <cx:pt idx="30709">-1.8</cx:pt>
          <cx:pt idx="30710">-1.8</cx:pt>
          <cx:pt idx="30711">-1.8</cx:pt>
          <cx:pt idx="30712">-1.8</cx:pt>
          <cx:pt idx="30713">-1.8</cx:pt>
          <cx:pt idx="30714">-1.8</cx:pt>
          <cx:pt idx="30715">-1.8</cx:pt>
          <cx:pt idx="30716">-1.8</cx:pt>
          <cx:pt idx="30717">-1.8</cx:pt>
          <cx:pt idx="30718">-1.8</cx:pt>
          <cx:pt idx="30719">-1.8</cx:pt>
          <cx:pt idx="30720">-1.8</cx:pt>
          <cx:pt idx="30721">-1.8</cx:pt>
          <cx:pt idx="30722">-1.8</cx:pt>
          <cx:pt idx="30723">-1.8</cx:pt>
          <cx:pt idx="30724">-1.8</cx:pt>
          <cx:pt idx="30725">-1.8</cx:pt>
          <cx:pt idx="30726">-1.8</cx:pt>
          <cx:pt idx="30727">-1.8</cx:pt>
          <cx:pt idx="30728">-1.8</cx:pt>
          <cx:pt idx="30729">-1.8</cx:pt>
          <cx:pt idx="30730">-1.8</cx:pt>
          <cx:pt idx="30731">-1.8</cx:pt>
          <cx:pt idx="30732">-1.8</cx:pt>
          <cx:pt idx="30733">-1.8</cx:pt>
          <cx:pt idx="30734">-1.8</cx:pt>
          <cx:pt idx="30735">-1.8</cx:pt>
          <cx:pt idx="30736">-1.8</cx:pt>
          <cx:pt idx="30737">-1.8</cx:pt>
          <cx:pt idx="30738">-1.8</cx:pt>
          <cx:pt idx="30739">-1.8</cx:pt>
          <cx:pt idx="30740">-1.8</cx:pt>
          <cx:pt idx="30741">-1.8</cx:pt>
          <cx:pt idx="30742">-1.8</cx:pt>
          <cx:pt idx="30743">-1.8</cx:pt>
          <cx:pt idx="30744">-1.8</cx:pt>
          <cx:pt idx="30745">-1.8</cx:pt>
          <cx:pt idx="30746">-1.8</cx:pt>
          <cx:pt idx="30747">-1.8</cx:pt>
          <cx:pt idx="30748">-1.8</cx:pt>
          <cx:pt idx="30749">-1.8</cx:pt>
          <cx:pt idx="30750">-1.8</cx:pt>
          <cx:pt idx="30751">-1.8</cx:pt>
          <cx:pt idx="30752">-1.8</cx:pt>
          <cx:pt idx="30753">-1.8</cx:pt>
          <cx:pt idx="30754">-1.8</cx:pt>
          <cx:pt idx="30755">-1.8</cx:pt>
          <cx:pt idx="30756">-1.8</cx:pt>
          <cx:pt idx="30757">-1.8</cx:pt>
          <cx:pt idx="30758">-1.8</cx:pt>
          <cx:pt idx="30759">-1.8</cx:pt>
          <cx:pt idx="30760">-1.8</cx:pt>
          <cx:pt idx="30761">-1.8</cx:pt>
          <cx:pt idx="30762">-1.8</cx:pt>
          <cx:pt idx="30763">-1.8</cx:pt>
          <cx:pt idx="30764">-1.8</cx:pt>
          <cx:pt idx="30765">-1.8</cx:pt>
          <cx:pt idx="30766">-1.8</cx:pt>
          <cx:pt idx="30767">-1.8</cx:pt>
          <cx:pt idx="30768">-1.8</cx:pt>
          <cx:pt idx="30769">-1.8</cx:pt>
          <cx:pt idx="30770">-1.8</cx:pt>
          <cx:pt idx="30771">-1.8</cx:pt>
          <cx:pt idx="30772">-1.8</cx:pt>
          <cx:pt idx="30773">-1.8</cx:pt>
          <cx:pt idx="30774">-1.8</cx:pt>
          <cx:pt idx="30775">-1.8</cx:pt>
          <cx:pt idx="30776">-1.8</cx:pt>
          <cx:pt idx="30777">-1.8</cx:pt>
          <cx:pt idx="30778">-1.8</cx:pt>
          <cx:pt idx="30779">-1.8</cx:pt>
          <cx:pt idx="30780">-1.8</cx:pt>
          <cx:pt idx="30781">-1.8</cx:pt>
          <cx:pt idx="30782">-1.8</cx:pt>
          <cx:pt idx="30783">-1.8</cx:pt>
          <cx:pt idx="30784">-1.8</cx:pt>
          <cx:pt idx="30785">-1.8</cx:pt>
          <cx:pt idx="30786">-1.8</cx:pt>
          <cx:pt idx="30787">-1.8</cx:pt>
          <cx:pt idx="30788">-1.8</cx:pt>
          <cx:pt idx="30789">-1.8</cx:pt>
          <cx:pt idx="30790">-1.8</cx:pt>
          <cx:pt idx="30791">-1.8</cx:pt>
          <cx:pt idx="30792">-1.8</cx:pt>
          <cx:pt idx="30793">-1.8</cx:pt>
          <cx:pt idx="30794">-1.8</cx:pt>
          <cx:pt idx="30795">-1.8</cx:pt>
          <cx:pt idx="30796">-1.8</cx:pt>
          <cx:pt idx="30797">-1.8</cx:pt>
          <cx:pt idx="30798">-1.8</cx:pt>
          <cx:pt idx="30799">-1.8</cx:pt>
          <cx:pt idx="30800">-1.8</cx:pt>
          <cx:pt idx="30801">-1.8</cx:pt>
          <cx:pt idx="30802">-1.8</cx:pt>
          <cx:pt idx="30803">-1.8</cx:pt>
          <cx:pt idx="30804">-1.8</cx:pt>
          <cx:pt idx="30805">-1.8</cx:pt>
          <cx:pt idx="30806">-1.8</cx:pt>
          <cx:pt idx="30807">-1.8</cx:pt>
          <cx:pt idx="30808">-1.8</cx:pt>
          <cx:pt idx="30809">-1.8</cx:pt>
          <cx:pt idx="30810">-1.8</cx:pt>
          <cx:pt idx="30811">-1.8</cx:pt>
          <cx:pt idx="30812">-1.8</cx:pt>
          <cx:pt idx="30813">-1.8</cx:pt>
          <cx:pt idx="30814">-1.8</cx:pt>
          <cx:pt idx="30815">-1.8</cx:pt>
          <cx:pt idx="30816">-1.8</cx:pt>
          <cx:pt idx="30817">-1.8</cx:pt>
          <cx:pt idx="30818">-1.8</cx:pt>
          <cx:pt idx="30819">-1.8</cx:pt>
          <cx:pt idx="30820">-1.8</cx:pt>
          <cx:pt idx="30821">-1.8</cx:pt>
          <cx:pt idx="30822">-1.8</cx:pt>
          <cx:pt idx="30823">-1.8</cx:pt>
          <cx:pt idx="30824">-1.8</cx:pt>
          <cx:pt idx="30825">-1.8</cx:pt>
          <cx:pt idx="30826">-1.8</cx:pt>
          <cx:pt idx="30827">-1.8</cx:pt>
          <cx:pt idx="30828">-1.8</cx:pt>
          <cx:pt idx="30829">-1.8</cx:pt>
          <cx:pt idx="30830">-1.8</cx:pt>
          <cx:pt idx="30831">-1.8</cx:pt>
          <cx:pt idx="30832">-1.8</cx:pt>
          <cx:pt idx="30833">-1.8</cx:pt>
          <cx:pt idx="30834">-1.8</cx:pt>
          <cx:pt idx="30835">-1.8</cx:pt>
          <cx:pt idx="30836">-1.8</cx:pt>
          <cx:pt idx="30837">-1.8</cx:pt>
          <cx:pt idx="30838">-1.8</cx:pt>
          <cx:pt idx="30839">-1.8</cx:pt>
          <cx:pt idx="30840">-1.8</cx:pt>
          <cx:pt idx="30841">-1.8</cx:pt>
          <cx:pt idx="30842">-1.8</cx:pt>
          <cx:pt idx="30843">-1.8</cx:pt>
          <cx:pt idx="30844">-1.8</cx:pt>
          <cx:pt idx="30845">-1.8</cx:pt>
          <cx:pt idx="30846">-1.8</cx:pt>
          <cx:pt idx="30847">-1.8</cx:pt>
          <cx:pt idx="30848">-1.8</cx:pt>
          <cx:pt idx="30849">-1.8</cx:pt>
          <cx:pt idx="30850">-1.8</cx:pt>
          <cx:pt idx="30851">-1.8</cx:pt>
          <cx:pt idx="30852">-1.8</cx:pt>
          <cx:pt idx="30853">-1.8</cx:pt>
          <cx:pt idx="30854">-1.8</cx:pt>
          <cx:pt idx="30855">-1.8</cx:pt>
          <cx:pt idx="30856">-1.8</cx:pt>
          <cx:pt idx="30857">-1.8</cx:pt>
          <cx:pt idx="30858">-1.8</cx:pt>
          <cx:pt idx="30859">-1.8</cx:pt>
          <cx:pt idx="30860">-1.8</cx:pt>
          <cx:pt idx="30861">-1.8</cx:pt>
          <cx:pt idx="30862">-1.8</cx:pt>
          <cx:pt idx="30863">-1.8</cx:pt>
          <cx:pt idx="30864">-1.8</cx:pt>
          <cx:pt idx="30865">-1.8</cx:pt>
          <cx:pt idx="30866">-1.8</cx:pt>
          <cx:pt idx="30867">-1.8</cx:pt>
          <cx:pt idx="30868">-1.8</cx:pt>
          <cx:pt idx="30869">-1.8</cx:pt>
          <cx:pt idx="30870">-1.8</cx:pt>
          <cx:pt idx="30871">-1.8</cx:pt>
          <cx:pt idx="30872">-1.8</cx:pt>
          <cx:pt idx="30873">-1.8</cx:pt>
          <cx:pt idx="30874">-1.8</cx:pt>
          <cx:pt idx="30875">-1.8</cx:pt>
          <cx:pt idx="30876">-1.8</cx:pt>
          <cx:pt idx="30877">-1.8</cx:pt>
          <cx:pt idx="30878">-1.8</cx:pt>
          <cx:pt idx="30879">-1.8</cx:pt>
          <cx:pt idx="30880">-1.8</cx:pt>
          <cx:pt idx="30881">-1.8</cx:pt>
          <cx:pt idx="30882">-1.8</cx:pt>
          <cx:pt idx="30883">-1.8</cx:pt>
          <cx:pt idx="30884">-1.8</cx:pt>
          <cx:pt idx="30885">-1.8</cx:pt>
          <cx:pt idx="30886">-1.8</cx:pt>
          <cx:pt idx="30887">-1.8</cx:pt>
          <cx:pt idx="30888">-1.8</cx:pt>
          <cx:pt idx="30889">-1.8</cx:pt>
          <cx:pt idx="30890">-1.8</cx:pt>
          <cx:pt idx="30891">-1.8</cx:pt>
          <cx:pt idx="30892">-1.8</cx:pt>
          <cx:pt idx="30893">-1.8</cx:pt>
          <cx:pt idx="30894">-1.8</cx:pt>
          <cx:pt idx="30895">-1.8</cx:pt>
          <cx:pt idx="30896">-1.8</cx:pt>
          <cx:pt idx="30897">-1.8</cx:pt>
          <cx:pt idx="30898">-1.8</cx:pt>
          <cx:pt idx="30899">-1.8</cx:pt>
          <cx:pt idx="30900">-1.8</cx:pt>
          <cx:pt idx="30901">-1.8</cx:pt>
          <cx:pt idx="30902">-1.8</cx:pt>
          <cx:pt idx="30903">-1.8</cx:pt>
          <cx:pt idx="30904">-1.8</cx:pt>
          <cx:pt idx="30905">-1.8</cx:pt>
          <cx:pt idx="30906">-1.8</cx:pt>
          <cx:pt idx="30907">-1.8</cx:pt>
          <cx:pt idx="30908">-1.8</cx:pt>
          <cx:pt idx="30909">-1.8</cx:pt>
          <cx:pt idx="30910">-1.8</cx:pt>
          <cx:pt idx="30911">-1.8</cx:pt>
          <cx:pt idx="30912">-1.8</cx:pt>
          <cx:pt idx="30913">-1.8</cx:pt>
          <cx:pt idx="30914">-1.8</cx:pt>
          <cx:pt idx="30915">-1.8</cx:pt>
          <cx:pt idx="30916">-1.8</cx:pt>
          <cx:pt idx="30917">-1.8</cx:pt>
          <cx:pt idx="30918">-1.8</cx:pt>
          <cx:pt idx="30919">-1.8</cx:pt>
          <cx:pt idx="30920">-1.8</cx:pt>
          <cx:pt idx="30921">-1.8</cx:pt>
          <cx:pt idx="30922">-1.8</cx:pt>
          <cx:pt idx="30923">-1.8</cx:pt>
          <cx:pt idx="30924">-1.8</cx:pt>
          <cx:pt idx="30925">-1.8</cx:pt>
          <cx:pt idx="30926">-1.8</cx:pt>
          <cx:pt idx="30927">-1.8</cx:pt>
          <cx:pt idx="30928">-1.8</cx:pt>
          <cx:pt idx="30929">-1.8</cx:pt>
          <cx:pt idx="30930">-1.8</cx:pt>
          <cx:pt idx="30931">-1.8</cx:pt>
          <cx:pt idx="30932">-1.8</cx:pt>
          <cx:pt idx="30933">-1.8</cx:pt>
          <cx:pt idx="30934">-1.8</cx:pt>
          <cx:pt idx="30935">-1.8</cx:pt>
          <cx:pt idx="30936">-1.8</cx:pt>
          <cx:pt idx="30937">-1.8</cx:pt>
          <cx:pt idx="30938">-1.8</cx:pt>
          <cx:pt idx="30939">-1.8</cx:pt>
          <cx:pt idx="30940">-1.8</cx:pt>
          <cx:pt idx="30941">-1.8</cx:pt>
          <cx:pt idx="30942">-1.8</cx:pt>
          <cx:pt idx="30943">-1.8</cx:pt>
          <cx:pt idx="30944">-1.8</cx:pt>
          <cx:pt idx="30945">-1.8</cx:pt>
          <cx:pt idx="30946">-1.8</cx:pt>
          <cx:pt idx="30947">-1.8</cx:pt>
          <cx:pt idx="30948">-1.8</cx:pt>
          <cx:pt idx="30949">-1.8</cx:pt>
          <cx:pt idx="30950">-1.8</cx:pt>
          <cx:pt idx="30951">-1.8</cx:pt>
          <cx:pt idx="30952">-1.8</cx:pt>
          <cx:pt idx="30953">-1.8</cx:pt>
          <cx:pt idx="30954">-1.8</cx:pt>
          <cx:pt idx="30955">-1.8</cx:pt>
          <cx:pt idx="30956">-1.8</cx:pt>
          <cx:pt idx="30957">-1.8</cx:pt>
          <cx:pt idx="30958">-1.8</cx:pt>
          <cx:pt idx="30959">-1.8</cx:pt>
          <cx:pt idx="30960">-1.8</cx:pt>
          <cx:pt idx="30961">-1.8</cx:pt>
          <cx:pt idx="30962">-1.8</cx:pt>
          <cx:pt idx="30963">-1.8</cx:pt>
          <cx:pt idx="30964">-1.8</cx:pt>
          <cx:pt idx="30965">-1.8</cx:pt>
          <cx:pt idx="30966">-1.8</cx:pt>
          <cx:pt idx="30967">-1.8</cx:pt>
          <cx:pt idx="30968">-1.8</cx:pt>
          <cx:pt idx="30969">-1.8</cx:pt>
          <cx:pt idx="30970">-1.8</cx:pt>
          <cx:pt idx="30971">-1.8</cx:pt>
          <cx:pt idx="30972">-1.8</cx:pt>
          <cx:pt idx="30973">-1.8</cx:pt>
          <cx:pt idx="30974">-1.8</cx:pt>
          <cx:pt idx="30975">-1.8</cx:pt>
          <cx:pt idx="30976">-1.8</cx:pt>
          <cx:pt idx="30977">-1.8</cx:pt>
          <cx:pt idx="30978">-1.8</cx:pt>
          <cx:pt idx="30979">-1.8</cx:pt>
          <cx:pt idx="30980">-1.8</cx:pt>
          <cx:pt idx="30981">-1.8</cx:pt>
          <cx:pt idx="30982">-1.8</cx:pt>
          <cx:pt idx="30983">-1.8</cx:pt>
          <cx:pt idx="30984">-1.8</cx:pt>
          <cx:pt idx="30985">-1.8</cx:pt>
          <cx:pt idx="30986">-1.8</cx:pt>
          <cx:pt idx="30987">-1.8</cx:pt>
          <cx:pt idx="30988">-1.8</cx:pt>
          <cx:pt idx="30989">-1.8</cx:pt>
          <cx:pt idx="30990">-1.8</cx:pt>
          <cx:pt idx="30991">-1.8</cx:pt>
          <cx:pt idx="30992">-1.8</cx:pt>
          <cx:pt idx="30993">-1.8</cx:pt>
          <cx:pt idx="30994">-1.8</cx:pt>
          <cx:pt idx="30995">-1.8</cx:pt>
          <cx:pt idx="30996">-1.8</cx:pt>
          <cx:pt idx="30997">-1.8</cx:pt>
          <cx:pt idx="30998">-1.8</cx:pt>
          <cx:pt idx="30999">-1.8</cx:pt>
          <cx:pt idx="31000">-1.8</cx:pt>
          <cx:pt idx="31001">-1.8</cx:pt>
          <cx:pt idx="31002">-1.8</cx:pt>
          <cx:pt idx="31003">-1.8</cx:pt>
          <cx:pt idx="31004">-1.8</cx:pt>
          <cx:pt idx="31005">-1.8</cx:pt>
          <cx:pt idx="31006">-1.8</cx:pt>
          <cx:pt idx="31007">-1.8</cx:pt>
          <cx:pt idx="31008">-1.8</cx:pt>
          <cx:pt idx="31009">-1.8</cx:pt>
          <cx:pt idx="31010">-1.8</cx:pt>
          <cx:pt idx="31011">-1.8</cx:pt>
          <cx:pt idx="31012">-1.8</cx:pt>
          <cx:pt idx="31013">-1.8</cx:pt>
          <cx:pt idx="31014">-1.8</cx:pt>
          <cx:pt idx="31015">-1.8</cx:pt>
          <cx:pt idx="31016">-1.8</cx:pt>
          <cx:pt idx="31017">-1.8</cx:pt>
          <cx:pt idx="31018">-1.8</cx:pt>
          <cx:pt idx="31019">-1.8</cx:pt>
          <cx:pt idx="31020">-1.8</cx:pt>
          <cx:pt idx="31021">-1.8</cx:pt>
          <cx:pt idx="31022">-1.8</cx:pt>
          <cx:pt idx="31023">-1.8</cx:pt>
          <cx:pt idx="31024">-1.8</cx:pt>
          <cx:pt idx="31025">-1.8</cx:pt>
          <cx:pt idx="31026">-1.8</cx:pt>
          <cx:pt idx="31027">-1.8</cx:pt>
          <cx:pt idx="31028">-1.8</cx:pt>
          <cx:pt idx="31029">-1.8</cx:pt>
          <cx:pt idx="31030">-1.8</cx:pt>
          <cx:pt idx="31031">-1.8</cx:pt>
          <cx:pt idx="31032">-1.8</cx:pt>
          <cx:pt idx="31033">-1.8</cx:pt>
          <cx:pt idx="31034">-1.8</cx:pt>
          <cx:pt idx="31035">-1.8</cx:pt>
          <cx:pt idx="31036">-1.8</cx:pt>
          <cx:pt idx="31037">-1.8</cx:pt>
          <cx:pt idx="31038">-1.8</cx:pt>
          <cx:pt idx="31039">-1.8</cx:pt>
          <cx:pt idx="31040">-1.8</cx:pt>
          <cx:pt idx="31041">-1.8</cx:pt>
          <cx:pt idx="31042">-1.8</cx:pt>
          <cx:pt idx="31043">-1.8</cx:pt>
          <cx:pt idx="31044">-1.8</cx:pt>
          <cx:pt idx="31045">-1.8</cx:pt>
          <cx:pt idx="31046">-1.8</cx:pt>
          <cx:pt idx="31047">-1.8</cx:pt>
          <cx:pt idx="31048">-1.8</cx:pt>
          <cx:pt idx="31049">-1.8</cx:pt>
          <cx:pt idx="31050">-1.8</cx:pt>
          <cx:pt idx="31051">-1.8</cx:pt>
          <cx:pt idx="31052">-1.8</cx:pt>
          <cx:pt idx="31053">-1.8</cx:pt>
          <cx:pt idx="31054">-1.8</cx:pt>
          <cx:pt idx="31055">-1.8</cx:pt>
          <cx:pt idx="31056">-1.8</cx:pt>
          <cx:pt idx="31057">-1.8</cx:pt>
          <cx:pt idx="31058">-1.8</cx:pt>
          <cx:pt idx="31059">-1.8</cx:pt>
          <cx:pt idx="31060">-1.8</cx:pt>
          <cx:pt idx="31061">-1.8</cx:pt>
          <cx:pt idx="31062">-1.8</cx:pt>
          <cx:pt idx="31063">-1.8</cx:pt>
          <cx:pt idx="31064">-1.8</cx:pt>
          <cx:pt idx="31065">-1.8</cx:pt>
          <cx:pt idx="31066">-1.8</cx:pt>
          <cx:pt idx="31067">-1.8</cx:pt>
          <cx:pt idx="31068">-1.8</cx:pt>
          <cx:pt idx="31069">-1.8</cx:pt>
          <cx:pt idx="31070">-1.8</cx:pt>
          <cx:pt idx="31071">-1.8</cx:pt>
          <cx:pt idx="31072">-1.8</cx:pt>
          <cx:pt idx="31073">-1.8</cx:pt>
          <cx:pt idx="31074">-1.8</cx:pt>
          <cx:pt idx="31075">-1.8</cx:pt>
          <cx:pt idx="31076">-1.8</cx:pt>
          <cx:pt idx="31077">-1.8</cx:pt>
          <cx:pt idx="31078">-1.8</cx:pt>
          <cx:pt idx="31079">-1.8</cx:pt>
          <cx:pt idx="31080">-1.8</cx:pt>
          <cx:pt idx="31081">-1.8</cx:pt>
          <cx:pt idx="31082">-1.8</cx:pt>
          <cx:pt idx="31083">-1.8</cx:pt>
          <cx:pt idx="31084">-1.8</cx:pt>
          <cx:pt idx="31085">-1.8</cx:pt>
          <cx:pt idx="31086">-1.8</cx:pt>
          <cx:pt idx="31087">-1.8</cx:pt>
          <cx:pt idx="31088">-1.8</cx:pt>
          <cx:pt idx="31089">-1.8</cx:pt>
          <cx:pt idx="31090">-1.8</cx:pt>
          <cx:pt idx="31091">-1.8</cx:pt>
          <cx:pt idx="31092">-1.8</cx:pt>
          <cx:pt idx="31093">-1.8</cx:pt>
          <cx:pt idx="31094">-1.8</cx:pt>
          <cx:pt idx="31095">-1.8</cx:pt>
          <cx:pt idx="31096">-1.8</cx:pt>
          <cx:pt idx="31097">-1.8</cx:pt>
          <cx:pt idx="31098">-1.8</cx:pt>
          <cx:pt idx="31099">-1.8</cx:pt>
          <cx:pt idx="31100">-1.8</cx:pt>
          <cx:pt idx="31101">-1.8</cx:pt>
          <cx:pt idx="31102">-1.8</cx:pt>
          <cx:pt idx="31103">-1.8</cx:pt>
          <cx:pt idx="31104">-1.8</cx:pt>
          <cx:pt idx="31105">-1.8</cx:pt>
          <cx:pt idx="31106">-1.8</cx:pt>
          <cx:pt idx="31107">-1.8</cx:pt>
          <cx:pt idx="31108">-1.8</cx:pt>
          <cx:pt idx="31109">-1.8</cx:pt>
          <cx:pt idx="31110">-1.8</cx:pt>
          <cx:pt idx="31111">-1.8</cx:pt>
          <cx:pt idx="31112">-1.8</cx:pt>
          <cx:pt idx="31113">-1.8</cx:pt>
          <cx:pt idx="31114">-1.8</cx:pt>
          <cx:pt idx="31115">-1.8</cx:pt>
          <cx:pt idx="31116">-1.8</cx:pt>
          <cx:pt idx="31117">-1.8</cx:pt>
          <cx:pt idx="31118">-1.8</cx:pt>
          <cx:pt idx="31119">-1.8</cx:pt>
          <cx:pt idx="31120">-1.8</cx:pt>
          <cx:pt idx="31121">-1.8</cx:pt>
          <cx:pt idx="31122">-1.8</cx:pt>
          <cx:pt idx="31123">-1.8</cx:pt>
          <cx:pt idx="31124">-1.8</cx:pt>
          <cx:pt idx="31125">-1.8</cx:pt>
          <cx:pt idx="31126">-1.8</cx:pt>
          <cx:pt idx="31127">-1.8</cx:pt>
          <cx:pt idx="31128">-1.8</cx:pt>
          <cx:pt idx="31129">-1.8</cx:pt>
          <cx:pt idx="31130">-1.8</cx:pt>
          <cx:pt idx="31131">-1.8</cx:pt>
          <cx:pt idx="31132">-1.8</cx:pt>
          <cx:pt idx="31133">-1.8</cx:pt>
          <cx:pt idx="31134">-1.8</cx:pt>
          <cx:pt idx="31135">-1.8</cx:pt>
          <cx:pt idx="31136">-1.8</cx:pt>
          <cx:pt idx="31137">-1.8</cx:pt>
          <cx:pt idx="31138">-1.8</cx:pt>
          <cx:pt idx="31139">-1.8</cx:pt>
          <cx:pt idx="31140">-1.8</cx:pt>
          <cx:pt idx="31141">-1.8</cx:pt>
          <cx:pt idx="31142">-1.8</cx:pt>
          <cx:pt idx="31143">-1.8</cx:pt>
          <cx:pt idx="31144">-1.8</cx:pt>
          <cx:pt idx="31145">-1.8</cx:pt>
          <cx:pt idx="31146">-1.8</cx:pt>
          <cx:pt idx="31147">-1.8</cx:pt>
          <cx:pt idx="31148">-1.8</cx:pt>
          <cx:pt idx="31149">-1.8</cx:pt>
          <cx:pt idx="31150">-1.8</cx:pt>
          <cx:pt idx="31151">-1.8</cx:pt>
          <cx:pt idx="31152">-1.8</cx:pt>
          <cx:pt idx="31153">-1.8</cx:pt>
          <cx:pt idx="31154">-1.8</cx:pt>
          <cx:pt idx="31155">-1.8</cx:pt>
          <cx:pt idx="31156">-1.8</cx:pt>
          <cx:pt idx="31157">-1.8</cx:pt>
          <cx:pt idx="31158">-1.8</cx:pt>
          <cx:pt idx="31159">-1.8</cx:pt>
          <cx:pt idx="31160">-1.8</cx:pt>
          <cx:pt idx="31161">-1.8</cx:pt>
          <cx:pt idx="31162">-1.8</cx:pt>
          <cx:pt idx="31163">-1.8</cx:pt>
          <cx:pt idx="31164">-1.8</cx:pt>
          <cx:pt idx="31165">-1.8</cx:pt>
          <cx:pt idx="31166">-1.8</cx:pt>
          <cx:pt idx="31167">-1.8</cx:pt>
          <cx:pt idx="31168">-1.8</cx:pt>
          <cx:pt idx="31169">-1.8</cx:pt>
          <cx:pt idx="31170">-1.8</cx:pt>
          <cx:pt idx="31171">-1.8</cx:pt>
          <cx:pt idx="31172">-1.8</cx:pt>
          <cx:pt idx="31173">-1.8</cx:pt>
          <cx:pt idx="31174">-1.8</cx:pt>
          <cx:pt idx="31175">-1.8</cx:pt>
          <cx:pt idx="31176">-1.8</cx:pt>
          <cx:pt idx="31177">-1.8</cx:pt>
          <cx:pt idx="31178">-1.8</cx:pt>
          <cx:pt idx="31179">-1.8</cx:pt>
          <cx:pt idx="31180">-1.8</cx:pt>
          <cx:pt idx="31181">-1.8</cx:pt>
          <cx:pt idx="31182">-1.8</cx:pt>
          <cx:pt idx="31183">-1.8</cx:pt>
          <cx:pt idx="31184">-1.8</cx:pt>
          <cx:pt idx="31185">-1.8</cx:pt>
          <cx:pt idx="31186">-1.8</cx:pt>
          <cx:pt idx="31187">-1.8</cx:pt>
          <cx:pt idx="31188">-1.8</cx:pt>
          <cx:pt idx="31189">-1.8</cx:pt>
          <cx:pt idx="31190">-1.8</cx:pt>
          <cx:pt idx="31191">-1.8</cx:pt>
          <cx:pt idx="31192">-1.8</cx:pt>
          <cx:pt idx="31193">-1.8</cx:pt>
          <cx:pt idx="31194">-1.8</cx:pt>
          <cx:pt idx="31195">-1.8</cx:pt>
          <cx:pt idx="31196">-1.8</cx:pt>
          <cx:pt idx="31197">-1.8</cx:pt>
          <cx:pt idx="31198">-1.8</cx:pt>
          <cx:pt idx="31199">-1.8</cx:pt>
          <cx:pt idx="31200">-1.8</cx:pt>
          <cx:pt idx="31201">-1.8</cx:pt>
          <cx:pt idx="31202">-1.8</cx:pt>
          <cx:pt idx="31203">-1.8</cx:pt>
          <cx:pt idx="31204">-1.8</cx:pt>
          <cx:pt idx="31205">-1.8</cx:pt>
          <cx:pt idx="31206">-1.8</cx:pt>
          <cx:pt idx="31207">-1.8</cx:pt>
          <cx:pt idx="31208">-1.8</cx:pt>
          <cx:pt idx="31209">-1.8</cx:pt>
          <cx:pt idx="31210">-1.8</cx:pt>
          <cx:pt idx="31211">-1.8</cx:pt>
          <cx:pt idx="31212">-1.8</cx:pt>
          <cx:pt idx="31213">-1.8</cx:pt>
          <cx:pt idx="31214">-1.8</cx:pt>
          <cx:pt idx="31215">-1.8</cx:pt>
          <cx:pt idx="31216">-1.8</cx:pt>
          <cx:pt idx="31217">-1.8</cx:pt>
          <cx:pt idx="31218">-1.8</cx:pt>
          <cx:pt idx="31219">-1.8</cx:pt>
          <cx:pt idx="31220">-1.8</cx:pt>
          <cx:pt idx="31221">-1.8</cx:pt>
          <cx:pt idx="31222">-1.8</cx:pt>
          <cx:pt idx="31223">-1.8</cx:pt>
          <cx:pt idx="31224">-1.8</cx:pt>
          <cx:pt idx="31225">-1.8</cx:pt>
          <cx:pt idx="31226">-1.8</cx:pt>
          <cx:pt idx="31227">-1.8</cx:pt>
          <cx:pt idx="31228">-1.8</cx:pt>
          <cx:pt idx="31229">-1.8</cx:pt>
          <cx:pt idx="31230">-1.8</cx:pt>
          <cx:pt idx="31231">-1.8</cx:pt>
          <cx:pt idx="31232">-1.8</cx:pt>
          <cx:pt idx="31233">-1.8</cx:pt>
          <cx:pt idx="31234">-1.8</cx:pt>
          <cx:pt idx="31235">-1.8</cx:pt>
          <cx:pt idx="31236">-1.8</cx:pt>
          <cx:pt idx="31237">-1.8</cx:pt>
          <cx:pt idx="31238">-1.8</cx:pt>
          <cx:pt idx="31239">-1.8</cx:pt>
          <cx:pt idx="31240">-1.8</cx:pt>
          <cx:pt idx="31241">-1.8</cx:pt>
          <cx:pt idx="31242">-1.8</cx:pt>
          <cx:pt idx="31243">-1.8</cx:pt>
          <cx:pt idx="31244">-1.8</cx:pt>
          <cx:pt idx="31245">-1.8</cx:pt>
          <cx:pt idx="31246">-1.8</cx:pt>
          <cx:pt idx="31247">-1.8</cx:pt>
          <cx:pt idx="31248">-1.8</cx:pt>
          <cx:pt idx="31249">-1.8</cx:pt>
          <cx:pt idx="31250">-1.8</cx:pt>
          <cx:pt idx="31251">-1.8</cx:pt>
          <cx:pt idx="31252">-1.8</cx:pt>
          <cx:pt idx="31253">-1.8</cx:pt>
          <cx:pt idx="31254">-1.8</cx:pt>
          <cx:pt idx="31255">-1.8</cx:pt>
          <cx:pt idx="31256">-1.8</cx:pt>
          <cx:pt idx="31257">-1.8</cx:pt>
          <cx:pt idx="31258">-1.8</cx:pt>
          <cx:pt idx="31259">-1.8</cx:pt>
          <cx:pt idx="31260">-1.8</cx:pt>
          <cx:pt idx="31261">-1.8</cx:pt>
          <cx:pt idx="31262">-1.8</cx:pt>
          <cx:pt idx="31263">-1.8</cx:pt>
          <cx:pt idx="31264">-1.8</cx:pt>
          <cx:pt idx="31265">-1.8</cx:pt>
          <cx:pt idx="31266">-1.8</cx:pt>
          <cx:pt idx="31267">-1.8</cx:pt>
          <cx:pt idx="31268">-1.8</cx:pt>
          <cx:pt idx="31269">-1.8</cx:pt>
          <cx:pt idx="31270">-1.8</cx:pt>
          <cx:pt idx="31271">-1.8</cx:pt>
          <cx:pt idx="31272">-1.8</cx:pt>
          <cx:pt idx="31273">-1.8</cx:pt>
          <cx:pt idx="31274">-1.8</cx:pt>
          <cx:pt idx="31275">-1.8</cx:pt>
          <cx:pt idx="31276">-1.8</cx:pt>
          <cx:pt idx="31277">-1.8</cx:pt>
          <cx:pt idx="31278">-1.8</cx:pt>
          <cx:pt idx="31279">-1.8</cx:pt>
          <cx:pt idx="31280">-1.8</cx:pt>
          <cx:pt idx="31281">-1.8</cx:pt>
          <cx:pt idx="31282">-1.8</cx:pt>
          <cx:pt idx="31283">-1.8</cx:pt>
          <cx:pt idx="31284">-1.8</cx:pt>
          <cx:pt idx="31285">-1.8</cx:pt>
          <cx:pt idx="31286">-1.8</cx:pt>
          <cx:pt idx="31287">-1.8</cx:pt>
          <cx:pt idx="31288">-1.8</cx:pt>
          <cx:pt idx="31289">-1.8</cx:pt>
          <cx:pt idx="31290">-1.8</cx:pt>
          <cx:pt idx="31291">-1.8</cx:pt>
          <cx:pt idx="31292">-1.8</cx:pt>
          <cx:pt idx="31293">-1.8</cx:pt>
          <cx:pt idx="31294">-1.8</cx:pt>
          <cx:pt idx="31295">-1.8</cx:pt>
          <cx:pt idx="31296">-1.8</cx:pt>
          <cx:pt idx="31297">-1.8</cx:pt>
          <cx:pt idx="31298">-1.8</cx:pt>
          <cx:pt idx="31299">-1.8</cx:pt>
          <cx:pt idx="31300">-1.8</cx:pt>
          <cx:pt idx="31301">-1.8</cx:pt>
          <cx:pt idx="31302">-1.8</cx:pt>
          <cx:pt idx="31303">-1.8</cx:pt>
          <cx:pt idx="31304">-1.8</cx:pt>
          <cx:pt idx="31305">-1.8</cx:pt>
          <cx:pt idx="31306">-1.8</cx:pt>
          <cx:pt idx="31307">-1.8</cx:pt>
          <cx:pt idx="31308">-1.8</cx:pt>
          <cx:pt idx="31309">-1.8</cx:pt>
          <cx:pt idx="31310">-1.8</cx:pt>
          <cx:pt idx="31311">-1.8</cx:pt>
          <cx:pt idx="31312">-1.8</cx:pt>
          <cx:pt idx="31313">-1.8</cx:pt>
          <cx:pt idx="31314">-1.8</cx:pt>
          <cx:pt idx="31315">-1.8</cx:pt>
          <cx:pt idx="31316">-1.8</cx:pt>
          <cx:pt idx="31317">-1.8</cx:pt>
          <cx:pt idx="31318">-1.8</cx:pt>
          <cx:pt idx="31319">-1.8</cx:pt>
          <cx:pt idx="31320">-1.8</cx:pt>
          <cx:pt idx="31321">-1.8</cx:pt>
          <cx:pt idx="31322">-1.8</cx:pt>
          <cx:pt idx="31323">-1.8</cx:pt>
          <cx:pt idx="31324">-1.8</cx:pt>
          <cx:pt idx="31325">-1.8</cx:pt>
          <cx:pt idx="31326">-1.8</cx:pt>
          <cx:pt idx="31327">-1.8</cx:pt>
          <cx:pt idx="31328">-1.8</cx:pt>
          <cx:pt idx="31329">-1.8</cx:pt>
          <cx:pt idx="31330">-1.8</cx:pt>
          <cx:pt idx="31331">-1.8</cx:pt>
          <cx:pt idx="31332">-1.8</cx:pt>
          <cx:pt idx="31333">-1.8</cx:pt>
          <cx:pt idx="31334">-1.8</cx:pt>
          <cx:pt idx="31335">-1.8</cx:pt>
          <cx:pt idx="31336">-1.8</cx:pt>
          <cx:pt idx="31337">-1.8</cx:pt>
          <cx:pt idx="31338">-1.8</cx:pt>
          <cx:pt idx="31339">-1.8</cx:pt>
          <cx:pt idx="31340">-1.8</cx:pt>
          <cx:pt idx="31341">-1.8</cx:pt>
          <cx:pt idx="31342">-1.8</cx:pt>
          <cx:pt idx="31343">-1.8</cx:pt>
          <cx:pt idx="31344">-1.8</cx:pt>
          <cx:pt idx="31345">-1.8</cx:pt>
          <cx:pt idx="31346">-1.8</cx:pt>
          <cx:pt idx="31347">-1.8</cx:pt>
          <cx:pt idx="31348">-1.8</cx:pt>
          <cx:pt idx="31349">-1.8</cx:pt>
          <cx:pt idx="31350">-1.8</cx:pt>
          <cx:pt idx="31351">-1.8</cx:pt>
          <cx:pt idx="31352">-1.8</cx:pt>
          <cx:pt idx="31353">-1.8</cx:pt>
          <cx:pt idx="31354">-1.8</cx:pt>
          <cx:pt idx="31355">-1.8</cx:pt>
          <cx:pt idx="31356">-1.8</cx:pt>
          <cx:pt idx="31357">-1.8</cx:pt>
          <cx:pt idx="31358">-1.8</cx:pt>
          <cx:pt idx="31359">-1.8</cx:pt>
          <cx:pt idx="31360">-1.8</cx:pt>
          <cx:pt idx="31361">-1.8</cx:pt>
          <cx:pt idx="31362">-1.8</cx:pt>
          <cx:pt idx="31363">-1.8</cx:pt>
          <cx:pt idx="31364">-1.8</cx:pt>
          <cx:pt idx="31365">-1.8</cx:pt>
          <cx:pt idx="31366">-1.8</cx:pt>
          <cx:pt idx="31367">-1.8</cx:pt>
          <cx:pt idx="31368">-1.8</cx:pt>
          <cx:pt idx="31369">-1.8</cx:pt>
          <cx:pt idx="31370">-1.8</cx:pt>
          <cx:pt idx="31371">-1.8</cx:pt>
          <cx:pt idx="31372">-1.8</cx:pt>
          <cx:pt idx="31373">-1.8</cx:pt>
          <cx:pt idx="31374">-1.8</cx:pt>
          <cx:pt idx="31375">-1.8</cx:pt>
          <cx:pt idx="31376">-1.8</cx:pt>
          <cx:pt idx="31377">-1.8</cx:pt>
          <cx:pt idx="31378">-1.8</cx:pt>
          <cx:pt idx="31379">-1.8</cx:pt>
          <cx:pt idx="31380">-1.8</cx:pt>
          <cx:pt idx="31381">-1.8</cx:pt>
          <cx:pt idx="31382">-1.8</cx:pt>
          <cx:pt idx="31383">-1.8</cx:pt>
          <cx:pt idx="31384">-1.8</cx:pt>
          <cx:pt idx="31385">-1.8</cx:pt>
          <cx:pt idx="31386">-1.8</cx:pt>
          <cx:pt idx="31387">-1.8</cx:pt>
          <cx:pt idx="31388">-1.8</cx:pt>
          <cx:pt idx="31389">-1.8</cx:pt>
          <cx:pt idx="31390">-1.8</cx:pt>
          <cx:pt idx="31391">-1.8</cx:pt>
          <cx:pt idx="31392">-1.8</cx:pt>
          <cx:pt idx="31393">-1.8</cx:pt>
          <cx:pt idx="31394">-1.8</cx:pt>
          <cx:pt idx="31395">-1.8</cx:pt>
          <cx:pt idx="31396">-1.8</cx:pt>
          <cx:pt idx="31397">-1.8</cx:pt>
          <cx:pt idx="31398">-1.8</cx:pt>
          <cx:pt idx="31399">-1.8</cx:pt>
          <cx:pt idx="31400">-1.8</cx:pt>
          <cx:pt idx="31401">-1.8</cx:pt>
          <cx:pt idx="31402">-1.8</cx:pt>
          <cx:pt idx="31403">-1.8</cx:pt>
          <cx:pt idx="31404">-1.8</cx:pt>
          <cx:pt idx="31405">-1.8</cx:pt>
          <cx:pt idx="31406">-1.8</cx:pt>
          <cx:pt idx="31407">-1.8</cx:pt>
          <cx:pt idx="31408">-1.8</cx:pt>
          <cx:pt idx="31409">-1.8</cx:pt>
          <cx:pt idx="31410">-1.8</cx:pt>
          <cx:pt idx="31411">-1.8</cx:pt>
          <cx:pt idx="31412">-1.8</cx:pt>
          <cx:pt idx="31413">-1.8</cx:pt>
          <cx:pt idx="31414">-1.8</cx:pt>
          <cx:pt idx="31415">-1.8</cx:pt>
          <cx:pt idx="31416">-1.8</cx:pt>
          <cx:pt idx="31417">-1.8</cx:pt>
          <cx:pt idx="31418">-1.8</cx:pt>
          <cx:pt idx="31419">-1.8</cx:pt>
          <cx:pt idx="31420">-1.8</cx:pt>
          <cx:pt idx="31421">-1.8</cx:pt>
          <cx:pt idx="31422">-1.8</cx:pt>
          <cx:pt idx="31423">-1.8</cx:pt>
          <cx:pt idx="31424">-1.8</cx:pt>
          <cx:pt idx="31425">-1.8</cx:pt>
          <cx:pt idx="31426">-1.8</cx:pt>
          <cx:pt idx="31427">-1.8</cx:pt>
          <cx:pt idx="31428">-1.8</cx:pt>
          <cx:pt idx="31429">-1.8</cx:pt>
          <cx:pt idx="31430">-1.8</cx:pt>
          <cx:pt idx="31431">-1.8</cx:pt>
          <cx:pt idx="31432">-1.8</cx:pt>
          <cx:pt idx="31433">-1.8</cx:pt>
          <cx:pt idx="31434">-1.8</cx:pt>
          <cx:pt idx="31435">-1.8</cx:pt>
          <cx:pt idx="31436">-1.8</cx:pt>
          <cx:pt idx="31437">-1.8</cx:pt>
          <cx:pt idx="31438">-1.8</cx:pt>
          <cx:pt idx="31439">-1.8</cx:pt>
          <cx:pt idx="31440">-1.8</cx:pt>
          <cx:pt idx="31441">-1.8</cx:pt>
          <cx:pt idx="31442">-1.8</cx:pt>
          <cx:pt idx="31443">-1.8</cx:pt>
          <cx:pt idx="31444">-1.8</cx:pt>
          <cx:pt idx="31445">-1.8</cx:pt>
          <cx:pt idx="31446">-1.8</cx:pt>
          <cx:pt idx="31447">-1.8</cx:pt>
          <cx:pt idx="31448">-1.8</cx:pt>
          <cx:pt idx="31449">-1.8</cx:pt>
          <cx:pt idx="31450">-1.8</cx:pt>
          <cx:pt idx="31451">-1.8</cx:pt>
          <cx:pt idx="31452">-1.8</cx:pt>
          <cx:pt idx="31453">-1.8</cx:pt>
          <cx:pt idx="31454">-1.8</cx:pt>
          <cx:pt idx="31455">-1.8</cx:pt>
          <cx:pt idx="31456">-1.8</cx:pt>
          <cx:pt idx="31457">-1.8</cx:pt>
          <cx:pt idx="31458">-1.8</cx:pt>
          <cx:pt idx="31459">-1.8</cx:pt>
          <cx:pt idx="31460">-1.8</cx:pt>
          <cx:pt idx="31461">-1.8</cx:pt>
          <cx:pt idx="31462">-1.8</cx:pt>
          <cx:pt idx="31463">-1.8</cx:pt>
          <cx:pt idx="31464">-1.8</cx:pt>
          <cx:pt idx="31465">-1.8</cx:pt>
          <cx:pt idx="31466">-1.8</cx:pt>
          <cx:pt idx="31467">-1.8</cx:pt>
          <cx:pt idx="31468">-1.8</cx:pt>
          <cx:pt idx="31469">-1.8</cx:pt>
          <cx:pt idx="31470">-1.8</cx:pt>
          <cx:pt idx="31471">-1.8</cx:pt>
          <cx:pt idx="31472">-1.8</cx:pt>
          <cx:pt idx="31473">-1.8</cx:pt>
          <cx:pt idx="31474">-1.8</cx:pt>
          <cx:pt idx="31475">-1.8</cx:pt>
          <cx:pt idx="31476">-1.8</cx:pt>
          <cx:pt idx="31477">-1.8</cx:pt>
          <cx:pt idx="31478">-1.8</cx:pt>
          <cx:pt idx="31479">-1.8</cx:pt>
          <cx:pt idx="31480">-1.8</cx:pt>
          <cx:pt idx="31481">-1.8</cx:pt>
          <cx:pt idx="31482">-1.8</cx:pt>
          <cx:pt idx="31483">-1.8</cx:pt>
          <cx:pt idx="31484">-1.8</cx:pt>
          <cx:pt idx="31485">-1.8</cx:pt>
          <cx:pt idx="31486">-1.8</cx:pt>
          <cx:pt idx="31487">-1.8</cx:pt>
          <cx:pt idx="31488">-1.8</cx:pt>
          <cx:pt idx="31489">-1.8</cx:pt>
          <cx:pt idx="31490">-1.8</cx:pt>
          <cx:pt idx="31491">-1.8</cx:pt>
          <cx:pt idx="31492">-1.8</cx:pt>
          <cx:pt idx="31493">-1.8</cx:pt>
          <cx:pt idx="31494">-1.8</cx:pt>
          <cx:pt idx="31495">-1.8</cx:pt>
          <cx:pt idx="31496">-1.8</cx:pt>
          <cx:pt idx="31497">-1.8</cx:pt>
          <cx:pt idx="31498">-1.8</cx:pt>
          <cx:pt idx="31499">-1.8</cx:pt>
          <cx:pt idx="31500">-1.8</cx:pt>
          <cx:pt idx="31501">-1.8</cx:pt>
          <cx:pt idx="31502">-1.8</cx:pt>
          <cx:pt idx="31503">-1.8</cx:pt>
          <cx:pt idx="31504">-1.8</cx:pt>
          <cx:pt idx="31505">-1.8</cx:pt>
          <cx:pt idx="31506">-1.8</cx:pt>
          <cx:pt idx="31507">-1.8</cx:pt>
          <cx:pt idx="31508">-1.8</cx:pt>
          <cx:pt idx="31509">-1.8</cx:pt>
          <cx:pt idx="31510">-1.8</cx:pt>
          <cx:pt idx="31511">-1.8</cx:pt>
          <cx:pt idx="31512">-1.8</cx:pt>
          <cx:pt idx="31513">-1.8</cx:pt>
          <cx:pt idx="31514">-1.8</cx:pt>
          <cx:pt idx="31515">-1.8</cx:pt>
          <cx:pt idx="31516">-1.8</cx:pt>
          <cx:pt idx="31517">-1.8</cx:pt>
          <cx:pt idx="31518">-1.8</cx:pt>
          <cx:pt idx="31519">-1.8</cx:pt>
          <cx:pt idx="31520">-1.8</cx:pt>
          <cx:pt idx="31521">-1.8</cx:pt>
          <cx:pt idx="31522">-1.8</cx:pt>
          <cx:pt idx="31523">-1.8</cx:pt>
          <cx:pt idx="31524">-1.8</cx:pt>
          <cx:pt idx="31525">-1.8</cx:pt>
          <cx:pt idx="31526">-1.8</cx:pt>
          <cx:pt idx="31527">-1.8</cx:pt>
          <cx:pt idx="31528">-1.8</cx:pt>
          <cx:pt idx="31529">-1.8</cx:pt>
          <cx:pt idx="31530">-1.8</cx:pt>
          <cx:pt idx="31531">-1.8</cx:pt>
          <cx:pt idx="31532">-1.8</cx:pt>
          <cx:pt idx="31533">-1.8</cx:pt>
          <cx:pt idx="31534">-1.8</cx:pt>
          <cx:pt idx="31535">-1.8</cx:pt>
          <cx:pt idx="31536">-1.8</cx:pt>
          <cx:pt idx="31537">-1.8</cx:pt>
          <cx:pt idx="31538">-1.8</cx:pt>
          <cx:pt idx="31539">-1.8</cx:pt>
          <cx:pt idx="31540">-1.8</cx:pt>
          <cx:pt idx="31541">-1.8</cx:pt>
          <cx:pt idx="31542">-1.8</cx:pt>
          <cx:pt idx="31543">-1.8</cx:pt>
          <cx:pt idx="31544">-1.8</cx:pt>
          <cx:pt idx="31545">-1.8</cx:pt>
          <cx:pt idx="31546">-1.8</cx:pt>
          <cx:pt idx="31547">-1.8</cx:pt>
          <cx:pt idx="31548">-1.8</cx:pt>
          <cx:pt idx="31549">-1.8</cx:pt>
          <cx:pt idx="31550">-1.8</cx:pt>
          <cx:pt idx="31551">-1.8</cx:pt>
          <cx:pt idx="31552">-1.8</cx:pt>
          <cx:pt idx="31553">-1.8</cx:pt>
          <cx:pt idx="31554">-1.8</cx:pt>
          <cx:pt idx="31555">-1.8</cx:pt>
          <cx:pt idx="31556">-1.8</cx:pt>
          <cx:pt idx="31557">-1.8</cx:pt>
          <cx:pt idx="31558">-1.8</cx:pt>
          <cx:pt idx="31559">-1.8</cx:pt>
          <cx:pt idx="31560">-1.8</cx:pt>
          <cx:pt idx="31561">-1.8</cx:pt>
          <cx:pt idx="31562">-1.8</cx:pt>
          <cx:pt idx="31563">-1.8</cx:pt>
          <cx:pt idx="31564">-1.8</cx:pt>
          <cx:pt idx="31565">-1.8</cx:pt>
          <cx:pt idx="31566">-1.8</cx:pt>
          <cx:pt idx="31567">-1.8</cx:pt>
          <cx:pt idx="31568">-1.8</cx:pt>
          <cx:pt idx="31569">-1.8</cx:pt>
          <cx:pt idx="31570">-1.8</cx:pt>
          <cx:pt idx="31571">-1.8</cx:pt>
          <cx:pt idx="31572">-1.8</cx:pt>
          <cx:pt idx="31573">-1.8</cx:pt>
          <cx:pt idx="31574">-1.8</cx:pt>
          <cx:pt idx="31575">-1.8</cx:pt>
          <cx:pt idx="31576">-1.8</cx:pt>
          <cx:pt idx="31577">-1.8</cx:pt>
          <cx:pt idx="31578">-1.8</cx:pt>
          <cx:pt idx="31579">-1.8</cx:pt>
          <cx:pt idx="31580">-1.8</cx:pt>
          <cx:pt idx="31581">-1.8</cx:pt>
          <cx:pt idx="31582">-1.8</cx:pt>
          <cx:pt idx="31583">-1.8</cx:pt>
          <cx:pt idx="31584">-1.8</cx:pt>
          <cx:pt idx="31585">-1.8</cx:pt>
          <cx:pt idx="31586">-1.8</cx:pt>
          <cx:pt idx="31587">-1.8</cx:pt>
          <cx:pt idx="31588">-1.8</cx:pt>
          <cx:pt idx="31589">-1.8</cx:pt>
          <cx:pt idx="31590">-1.8</cx:pt>
          <cx:pt idx="31591">-1.8</cx:pt>
          <cx:pt idx="31592">-1.8</cx:pt>
          <cx:pt idx="31593">-1.8</cx:pt>
          <cx:pt idx="31594">-1.8</cx:pt>
          <cx:pt idx="31595">-1.8</cx:pt>
          <cx:pt idx="31596">-1.8</cx:pt>
          <cx:pt idx="31597">-1.8</cx:pt>
          <cx:pt idx="31598">-1.8</cx:pt>
          <cx:pt idx="31599">-1.8</cx:pt>
          <cx:pt idx="31600">-1.8</cx:pt>
          <cx:pt idx="31601">-1.8</cx:pt>
          <cx:pt idx="31602">-1.8</cx:pt>
          <cx:pt idx="31603">-1.8</cx:pt>
          <cx:pt idx="31604">-1.8</cx:pt>
          <cx:pt idx="31605">-1.8</cx:pt>
          <cx:pt idx="31606">-1.8</cx:pt>
          <cx:pt idx="31607">-1.8</cx:pt>
          <cx:pt idx="31608">-1.8</cx:pt>
          <cx:pt idx="31609">-1.8</cx:pt>
          <cx:pt idx="31610">-1.8</cx:pt>
          <cx:pt idx="31611">-1.8</cx:pt>
          <cx:pt idx="31612">-1.8</cx:pt>
          <cx:pt idx="31613">-1.8</cx:pt>
          <cx:pt idx="31614">-1.8</cx:pt>
          <cx:pt idx="31615">-1.8</cx:pt>
          <cx:pt idx="31616">-1.8</cx:pt>
          <cx:pt idx="31617">-1.8</cx:pt>
          <cx:pt idx="31618">-1.8</cx:pt>
          <cx:pt idx="31619">-1.8</cx:pt>
          <cx:pt idx="31620">-1.8</cx:pt>
          <cx:pt idx="31621">-1.8</cx:pt>
          <cx:pt idx="31622">-1.8</cx:pt>
          <cx:pt idx="31623">-1.8</cx:pt>
          <cx:pt idx="31624">-1.8</cx:pt>
          <cx:pt idx="31625">-1.8</cx:pt>
          <cx:pt idx="31626">-1.8</cx:pt>
          <cx:pt idx="31627">-1.8</cx:pt>
          <cx:pt idx="31628">-1.8</cx:pt>
          <cx:pt idx="31629">-1.8</cx:pt>
          <cx:pt idx="31630">-1.8</cx:pt>
          <cx:pt idx="31631">-1.8</cx:pt>
          <cx:pt idx="31632">-1.8</cx:pt>
          <cx:pt idx="31633">-1.8</cx:pt>
          <cx:pt idx="31634">-1.8</cx:pt>
          <cx:pt idx="31635">-1.8</cx:pt>
          <cx:pt idx="31636">-1.8</cx:pt>
          <cx:pt idx="31637">-1.8</cx:pt>
          <cx:pt idx="31638">-1.8</cx:pt>
          <cx:pt idx="31639">-1.8</cx:pt>
          <cx:pt idx="31640">-1.8</cx:pt>
          <cx:pt idx="31641">-1.8</cx:pt>
          <cx:pt idx="31642">-1.8</cx:pt>
          <cx:pt idx="31643">-1.8</cx:pt>
          <cx:pt idx="31644">-1.8</cx:pt>
          <cx:pt idx="31645">-1.8</cx:pt>
          <cx:pt idx="31646">-1.8</cx:pt>
          <cx:pt idx="31647">-1.8</cx:pt>
          <cx:pt idx="31648">-1.8</cx:pt>
          <cx:pt idx="31649">-1.8</cx:pt>
          <cx:pt idx="31650">-1.8</cx:pt>
          <cx:pt idx="31651">-1.8</cx:pt>
          <cx:pt idx="31652">-1.8</cx:pt>
          <cx:pt idx="31653">-1.8</cx:pt>
          <cx:pt idx="31654">-1.8</cx:pt>
          <cx:pt idx="31655">-1.8</cx:pt>
          <cx:pt idx="31656">-1.8</cx:pt>
          <cx:pt idx="31657">-1.8</cx:pt>
          <cx:pt idx="31658">-1.8</cx:pt>
          <cx:pt idx="31659">-1.8</cx:pt>
          <cx:pt idx="31660">-1.8</cx:pt>
          <cx:pt idx="31661">-1.8</cx:pt>
          <cx:pt idx="31662">-1.8</cx:pt>
          <cx:pt idx="31663">-1.8</cx:pt>
          <cx:pt idx="31664">-1.8</cx:pt>
          <cx:pt idx="31665">-1.8</cx:pt>
          <cx:pt idx="31666">-1.8</cx:pt>
          <cx:pt idx="31667">-1.8</cx:pt>
          <cx:pt idx="31668">-1.8</cx:pt>
          <cx:pt idx="31669">-1.8</cx:pt>
          <cx:pt idx="31670">-1.8</cx:pt>
          <cx:pt idx="31671">-1.8</cx:pt>
          <cx:pt idx="31672">-1.8</cx:pt>
          <cx:pt idx="31673">-1.8</cx:pt>
          <cx:pt idx="31674">-1.8</cx:pt>
          <cx:pt idx="31675">-1.8</cx:pt>
          <cx:pt idx="31676">-1.8</cx:pt>
          <cx:pt idx="31677">-1.8</cx:pt>
          <cx:pt idx="31678">-1.8</cx:pt>
          <cx:pt idx="31679">-1.8</cx:pt>
          <cx:pt idx="31680">-1.8</cx:pt>
          <cx:pt idx="31681">-1.8</cx:pt>
          <cx:pt idx="31682">-1.8</cx:pt>
          <cx:pt idx="31683">-1.8</cx:pt>
          <cx:pt idx="31684">-1.8</cx:pt>
          <cx:pt idx="31685">-1.8</cx:pt>
          <cx:pt idx="31686">-1.8</cx:pt>
          <cx:pt idx="31687">-1.8</cx:pt>
          <cx:pt idx="31688">-1.8</cx:pt>
          <cx:pt idx="31689">-1.8</cx:pt>
          <cx:pt idx="31690">-1.8</cx:pt>
          <cx:pt idx="31691">-1.8</cx:pt>
          <cx:pt idx="31692">-1.8</cx:pt>
          <cx:pt idx="31693">-1.8</cx:pt>
          <cx:pt idx="31694">-1.8</cx:pt>
          <cx:pt idx="31695">-1.8</cx:pt>
          <cx:pt idx="31696">-1.8</cx:pt>
          <cx:pt idx="31697">-1.8</cx:pt>
          <cx:pt idx="31698">-1.8</cx:pt>
          <cx:pt idx="31699">-1.8</cx:pt>
          <cx:pt idx="31700">-1.8</cx:pt>
          <cx:pt idx="31701">-1.8</cx:pt>
          <cx:pt idx="31702">-1.8</cx:pt>
          <cx:pt idx="31703">-1.8</cx:pt>
          <cx:pt idx="31704">-1.8</cx:pt>
          <cx:pt idx="31705">-1.8</cx:pt>
          <cx:pt idx="31706">-1.8</cx:pt>
          <cx:pt idx="31707">-1.8</cx:pt>
          <cx:pt idx="31708">-1.8</cx:pt>
          <cx:pt idx="31709">-1.8</cx:pt>
          <cx:pt idx="31710">-1.8</cx:pt>
          <cx:pt idx="31711">-1.8</cx:pt>
          <cx:pt idx="31712">-1.8</cx:pt>
          <cx:pt idx="31713">-1.8</cx:pt>
          <cx:pt idx="31714">-1.8</cx:pt>
          <cx:pt idx="31715">-1.8</cx:pt>
          <cx:pt idx="31716">-1.8</cx:pt>
          <cx:pt idx="31717">-1.8</cx:pt>
          <cx:pt idx="31718">-1.8</cx:pt>
          <cx:pt idx="31719">-1.8</cx:pt>
          <cx:pt idx="31720">-1.8</cx:pt>
          <cx:pt idx="31721">-1.8</cx:pt>
          <cx:pt idx="31722">-1.8</cx:pt>
          <cx:pt idx="31723">-1.8</cx:pt>
          <cx:pt idx="31724">-1.8</cx:pt>
          <cx:pt idx="31725">-1.8</cx:pt>
          <cx:pt idx="31726">-1.8</cx:pt>
          <cx:pt idx="31727">-1.8</cx:pt>
          <cx:pt idx="31728">-1.8</cx:pt>
          <cx:pt idx="31729">-1.8</cx:pt>
          <cx:pt idx="31730">-1.8</cx:pt>
          <cx:pt idx="31731">-1.8</cx:pt>
          <cx:pt idx="31732">-1.8</cx:pt>
          <cx:pt idx="31733">-1.8</cx:pt>
          <cx:pt idx="31734">-1.8</cx:pt>
          <cx:pt idx="31735">-1.8</cx:pt>
          <cx:pt idx="31736">-1.8</cx:pt>
          <cx:pt idx="31737">-1.8</cx:pt>
          <cx:pt idx="31738">-1.8</cx:pt>
          <cx:pt idx="31739">-1.8</cx:pt>
          <cx:pt idx="31740">-1.8</cx:pt>
          <cx:pt idx="31741">-1.8</cx:pt>
          <cx:pt idx="31742">-1.8</cx:pt>
          <cx:pt idx="31743">-1.8</cx:pt>
          <cx:pt idx="31744">-1.8</cx:pt>
          <cx:pt idx="31745">-1.8</cx:pt>
          <cx:pt idx="31746">-1.8</cx:pt>
          <cx:pt idx="31747">-1.8</cx:pt>
          <cx:pt idx="31748">-1.8</cx:pt>
          <cx:pt idx="31749">-1.8</cx:pt>
          <cx:pt idx="31750">-1.8</cx:pt>
          <cx:pt idx="31751">-1.8</cx:pt>
          <cx:pt idx="31752">-1.8</cx:pt>
          <cx:pt idx="31753">-1.8</cx:pt>
          <cx:pt idx="31754">-1.8</cx:pt>
          <cx:pt idx="31755">-1.8</cx:pt>
          <cx:pt idx="31756">-1.8</cx:pt>
          <cx:pt idx="31757">-1.8</cx:pt>
          <cx:pt idx="31758">-1.8</cx:pt>
          <cx:pt idx="31759">-1.8</cx:pt>
          <cx:pt idx="31760">-1.8</cx:pt>
          <cx:pt idx="31761">-1.8</cx:pt>
          <cx:pt idx="31762">-1.8</cx:pt>
          <cx:pt idx="31763">-1.8</cx:pt>
          <cx:pt idx="31764">-1.8</cx:pt>
          <cx:pt idx="31765">-1.8</cx:pt>
          <cx:pt idx="31766">-1.8</cx:pt>
          <cx:pt idx="31767">-1.8</cx:pt>
          <cx:pt idx="31768">-1.8</cx:pt>
          <cx:pt idx="31769">-1.8</cx:pt>
          <cx:pt idx="31770">-1.8</cx:pt>
          <cx:pt idx="31771">-1.8</cx:pt>
          <cx:pt idx="31772">-1.8</cx:pt>
          <cx:pt idx="31773">-1.8</cx:pt>
          <cx:pt idx="31774">-1.8</cx:pt>
          <cx:pt idx="31775">-1.8</cx:pt>
          <cx:pt idx="31776">-1.8</cx:pt>
          <cx:pt idx="31777">-1.8</cx:pt>
          <cx:pt idx="31778">-1.8</cx:pt>
          <cx:pt idx="31779">-1.8</cx:pt>
          <cx:pt idx="31780">-1.8</cx:pt>
          <cx:pt idx="31781">-1.8</cx:pt>
          <cx:pt idx="31782">-1.8</cx:pt>
          <cx:pt idx="31783">-1.8</cx:pt>
          <cx:pt idx="31784">-1.8</cx:pt>
          <cx:pt idx="31785">-1.8</cx:pt>
          <cx:pt idx="31786">-1.8</cx:pt>
          <cx:pt idx="31787">-1.8</cx:pt>
          <cx:pt idx="31788">-1.8</cx:pt>
          <cx:pt idx="31789">-1.8</cx:pt>
          <cx:pt idx="31790">-1.8</cx:pt>
          <cx:pt idx="31791">-1.8</cx:pt>
          <cx:pt idx="31792">-1.8</cx:pt>
          <cx:pt idx="31793">-1.8</cx:pt>
          <cx:pt idx="31794">-1.8</cx:pt>
          <cx:pt idx="31795">-1.8</cx:pt>
          <cx:pt idx="31796">-1.8</cx:pt>
          <cx:pt idx="31797">-1.8</cx:pt>
          <cx:pt idx="31798">-1.8</cx:pt>
          <cx:pt idx="31799">-1.8</cx:pt>
          <cx:pt idx="31800">-1.8</cx:pt>
          <cx:pt idx="31801">-1.8</cx:pt>
          <cx:pt idx="31802">-1.8</cx:pt>
          <cx:pt idx="31803">-1.8</cx:pt>
          <cx:pt idx="31804">-1.8</cx:pt>
          <cx:pt idx="31805">-1.8</cx:pt>
          <cx:pt idx="31806">-1.8</cx:pt>
          <cx:pt idx="31807">-1.8</cx:pt>
          <cx:pt idx="31808">-1.8</cx:pt>
          <cx:pt idx="31809">-1.8</cx:pt>
          <cx:pt idx="31810">-1.8</cx:pt>
          <cx:pt idx="31811">-1.8</cx:pt>
          <cx:pt idx="31812">-1.8</cx:pt>
          <cx:pt idx="31813">-1.8</cx:pt>
          <cx:pt idx="31814">-1.8</cx:pt>
          <cx:pt idx="31815">-1.8</cx:pt>
          <cx:pt idx="31816">-1.8</cx:pt>
          <cx:pt idx="31817">-1.8</cx:pt>
          <cx:pt idx="31818">-1.8</cx:pt>
          <cx:pt idx="31819">-1.8</cx:pt>
          <cx:pt idx="31820">-1.8</cx:pt>
          <cx:pt idx="31821">-1.8</cx:pt>
          <cx:pt idx="31822">-1.8</cx:pt>
          <cx:pt idx="31823">-1.8</cx:pt>
          <cx:pt idx="31824">-1.8</cx:pt>
          <cx:pt idx="31825">-1.8</cx:pt>
          <cx:pt idx="31826">-1.8</cx:pt>
          <cx:pt idx="31827">-1.8</cx:pt>
          <cx:pt idx="31828">-1.8</cx:pt>
          <cx:pt idx="31829">-1.8</cx:pt>
          <cx:pt idx="31830">-1.8</cx:pt>
          <cx:pt idx="31831">-1.8</cx:pt>
          <cx:pt idx="31832">-1.8</cx:pt>
          <cx:pt idx="31833">-1.8</cx:pt>
          <cx:pt idx="31834">-1.8</cx:pt>
          <cx:pt idx="31835">-1.8</cx:pt>
          <cx:pt idx="31836">-1.8</cx:pt>
          <cx:pt idx="31837">-1.8</cx:pt>
          <cx:pt idx="31838">-1.8</cx:pt>
          <cx:pt idx="31839">-1.8</cx:pt>
          <cx:pt idx="31840">-1.8</cx:pt>
          <cx:pt idx="31841">-1.8</cx:pt>
          <cx:pt idx="31842">-1.8</cx:pt>
          <cx:pt idx="31843">-1.8</cx:pt>
          <cx:pt idx="31844">-1.8</cx:pt>
          <cx:pt idx="31845">-1.8</cx:pt>
          <cx:pt idx="31846">-1.8</cx:pt>
          <cx:pt idx="31847">-1.8</cx:pt>
          <cx:pt idx="31848">-1.8</cx:pt>
          <cx:pt idx="31849">-1.8</cx:pt>
          <cx:pt idx="31850">-1.8</cx:pt>
          <cx:pt idx="31851">-1.8</cx:pt>
          <cx:pt idx="31852">-1.8</cx:pt>
          <cx:pt idx="31853">-1.8</cx:pt>
          <cx:pt idx="31854">-1.8</cx:pt>
          <cx:pt idx="31855">-1.8</cx:pt>
          <cx:pt idx="31856">-1.8</cx:pt>
          <cx:pt idx="31857">-1.8</cx:pt>
          <cx:pt idx="31858">-1.8</cx:pt>
          <cx:pt idx="31859">-1.8</cx:pt>
          <cx:pt idx="31860">-1.8</cx:pt>
          <cx:pt idx="31861">-1.8</cx:pt>
          <cx:pt idx="31862">-1.8</cx:pt>
          <cx:pt idx="31863">-1.8</cx:pt>
          <cx:pt idx="31864">-1.8</cx:pt>
          <cx:pt idx="31865">-1.8</cx:pt>
          <cx:pt idx="31866">-1.8</cx:pt>
          <cx:pt idx="31867">-1.8</cx:pt>
          <cx:pt idx="31868">-1.8</cx:pt>
          <cx:pt idx="31869">-1.8</cx:pt>
          <cx:pt idx="31870">-1.8</cx:pt>
          <cx:pt idx="31871">-1.8</cx:pt>
          <cx:pt idx="31872">-1.8</cx:pt>
          <cx:pt idx="31873">-1.8</cx:pt>
          <cx:pt idx="31874">-1.8</cx:pt>
          <cx:pt idx="31875">-1.8</cx:pt>
          <cx:pt idx="31876">-1.8</cx:pt>
          <cx:pt idx="31877">-1.8</cx:pt>
          <cx:pt idx="31878">-1.8</cx:pt>
          <cx:pt idx="31879">-1.8</cx:pt>
          <cx:pt idx="31880">-1.8</cx:pt>
          <cx:pt idx="31881">-1.8</cx:pt>
          <cx:pt idx="31882">-1.8</cx:pt>
          <cx:pt idx="31883">-1.8</cx:pt>
          <cx:pt idx="31884">-1.8</cx:pt>
          <cx:pt idx="31885">-1.8</cx:pt>
          <cx:pt idx="31886">-1.8</cx:pt>
          <cx:pt idx="31887">-1.8</cx:pt>
          <cx:pt idx="31888">-1.8</cx:pt>
          <cx:pt idx="31889">-1.8</cx:pt>
          <cx:pt idx="31890">-1.8</cx:pt>
          <cx:pt idx="31891">-1.8</cx:pt>
          <cx:pt idx="31892">-1.8</cx:pt>
          <cx:pt idx="31893">-1.8</cx:pt>
          <cx:pt idx="31894">-1.8</cx:pt>
          <cx:pt idx="31895">-1.8</cx:pt>
          <cx:pt idx="31896">-1.8</cx:pt>
          <cx:pt idx="31897">-1.8</cx:pt>
          <cx:pt idx="31898">-1.8</cx:pt>
          <cx:pt idx="31899">-1.8</cx:pt>
          <cx:pt idx="31900">-1.8</cx:pt>
          <cx:pt idx="31901">-1.8</cx:pt>
          <cx:pt idx="31902">-1.8</cx:pt>
          <cx:pt idx="31903">-1.8</cx:pt>
          <cx:pt idx="31904">-1.8</cx:pt>
          <cx:pt idx="31905">-1.8</cx:pt>
          <cx:pt idx="31906">-1.8</cx:pt>
          <cx:pt idx="31907">-1.8</cx:pt>
          <cx:pt idx="31908">-1.8</cx:pt>
          <cx:pt idx="31909">-1.8</cx:pt>
          <cx:pt idx="31910">-1.8</cx:pt>
          <cx:pt idx="31911">-1.8</cx:pt>
          <cx:pt idx="31912">-1.8</cx:pt>
          <cx:pt idx="31913">-1.8</cx:pt>
          <cx:pt idx="31914">-1.8</cx:pt>
          <cx:pt idx="31915">-1.8</cx:pt>
          <cx:pt idx="31916">-1.8</cx:pt>
          <cx:pt idx="31917">-1.8</cx:pt>
          <cx:pt idx="31918">-1.8</cx:pt>
          <cx:pt idx="31919">-1.8</cx:pt>
          <cx:pt idx="31920">-1.8</cx:pt>
          <cx:pt idx="31921">-1.8</cx:pt>
          <cx:pt idx="31922">-1.8</cx:pt>
          <cx:pt idx="31923">-1.8</cx:pt>
          <cx:pt idx="31924">-1.8</cx:pt>
          <cx:pt idx="31925">-1.8</cx:pt>
          <cx:pt idx="31926">-1.8</cx:pt>
          <cx:pt idx="31927">-1.8</cx:pt>
          <cx:pt idx="31928">-1.8</cx:pt>
          <cx:pt idx="31929">-1.8</cx:pt>
          <cx:pt idx="31930">-1.8</cx:pt>
          <cx:pt idx="31931">-1.8</cx:pt>
          <cx:pt idx="31932">-1.8</cx:pt>
          <cx:pt idx="31933">-1.8</cx:pt>
          <cx:pt idx="31934">-1.8</cx:pt>
          <cx:pt idx="31935">-1.8</cx:pt>
          <cx:pt idx="31936">-1.8</cx:pt>
          <cx:pt idx="31937">-1.8</cx:pt>
          <cx:pt idx="31938">-1.8</cx:pt>
          <cx:pt idx="31939">-1.8</cx:pt>
          <cx:pt idx="31940">-1.8</cx:pt>
          <cx:pt idx="31941">-1.8</cx:pt>
          <cx:pt idx="31942">-1.8</cx:pt>
          <cx:pt idx="31943">-1.8</cx:pt>
          <cx:pt idx="31944">-1.8</cx:pt>
          <cx:pt idx="31945">-1.8</cx:pt>
          <cx:pt idx="31946">-1.8</cx:pt>
          <cx:pt idx="31947">-1.8</cx:pt>
          <cx:pt idx="31948">-1.8</cx:pt>
          <cx:pt idx="31949">-1.8</cx:pt>
          <cx:pt idx="31950">-1.8</cx:pt>
          <cx:pt idx="31951">-1.8</cx:pt>
          <cx:pt idx="31952">-1.8</cx:pt>
          <cx:pt idx="31953">-1.8</cx:pt>
          <cx:pt idx="31954">-1.8</cx:pt>
          <cx:pt idx="31955">-1.8</cx:pt>
          <cx:pt idx="31956">-1.8</cx:pt>
          <cx:pt idx="31957">-1.8</cx:pt>
          <cx:pt idx="31958">-1.8</cx:pt>
          <cx:pt idx="31959">-1.8</cx:pt>
          <cx:pt idx="31960">-1.8</cx:pt>
          <cx:pt idx="31961">-1.8</cx:pt>
          <cx:pt idx="31962">-1.8</cx:pt>
          <cx:pt idx="31963">-1.8</cx:pt>
          <cx:pt idx="31964">-1.8</cx:pt>
          <cx:pt idx="31965">-1.8</cx:pt>
          <cx:pt idx="31966">-1.8</cx:pt>
          <cx:pt idx="31967">-1.8</cx:pt>
          <cx:pt idx="31968">-1.8</cx:pt>
          <cx:pt idx="31969">-1.8</cx:pt>
          <cx:pt idx="31970">-1.8</cx:pt>
          <cx:pt idx="31971">-1.8</cx:pt>
          <cx:pt idx="31972">-1.8</cx:pt>
          <cx:pt idx="31973">-1.8</cx:pt>
          <cx:pt idx="31974">-1.8</cx:pt>
          <cx:pt idx="31975">-1.8</cx:pt>
          <cx:pt idx="31976">-1.8</cx:pt>
          <cx:pt idx="31977">-1.8</cx:pt>
          <cx:pt idx="31978">-1.8</cx:pt>
          <cx:pt idx="31979">-1.8</cx:pt>
          <cx:pt idx="31980">-1.8</cx:pt>
          <cx:pt idx="31981">-1.8</cx:pt>
          <cx:pt idx="31982">-1.8</cx:pt>
          <cx:pt idx="31983">-1.8</cx:pt>
          <cx:pt idx="31984">-1.8</cx:pt>
          <cx:pt idx="31985">-1.8</cx:pt>
          <cx:pt idx="31986">-1.8</cx:pt>
          <cx:pt idx="31987">-1.8</cx:pt>
          <cx:pt idx="31988">-1.8</cx:pt>
          <cx:pt idx="31989">-1.8</cx:pt>
          <cx:pt idx="31990">-1.8</cx:pt>
          <cx:pt idx="31991">-1.8</cx:pt>
          <cx:pt idx="31992">-1.8</cx:pt>
          <cx:pt idx="31993">-1.8</cx:pt>
          <cx:pt idx="31994">-1.8</cx:pt>
          <cx:pt idx="31995">-1.8</cx:pt>
          <cx:pt idx="31996">-1.8</cx:pt>
          <cx:pt idx="31997">-1.8</cx:pt>
          <cx:pt idx="31998">-1.8</cx:pt>
          <cx:pt idx="31999">-1.8</cx:pt>
          <cx:pt idx="32000">-1.8</cx:pt>
          <cx:pt idx="32001">-1.8</cx:pt>
          <cx:pt idx="32002">-1.8</cx:pt>
          <cx:pt idx="32003">-1.8</cx:pt>
          <cx:pt idx="32004">-1.8</cx:pt>
          <cx:pt idx="32005">-1.8</cx:pt>
          <cx:pt idx="32006">-1.8</cx:pt>
          <cx:pt idx="32007">-1.8</cx:pt>
          <cx:pt idx="32008">-1.8</cx:pt>
          <cx:pt idx="32009">-1.8</cx:pt>
          <cx:pt idx="32010">-1.8</cx:pt>
          <cx:pt idx="32011">-1.8</cx:pt>
          <cx:pt idx="32012">-1.8</cx:pt>
          <cx:pt idx="32013">-1.8</cx:pt>
          <cx:pt idx="32014">-1.8</cx:pt>
          <cx:pt idx="32015">-1.8</cx:pt>
          <cx:pt idx="32016">-1.8</cx:pt>
          <cx:pt idx="32017">-1.8</cx:pt>
          <cx:pt idx="32018">-1.8</cx:pt>
          <cx:pt idx="32019">-1.8</cx:pt>
          <cx:pt idx="32020">-1.8</cx:pt>
          <cx:pt idx="32021">-1.8</cx:pt>
          <cx:pt idx="32022">-1.8</cx:pt>
          <cx:pt idx="32023">-1.8</cx:pt>
          <cx:pt idx="32024">-1.8</cx:pt>
          <cx:pt idx="32025">-1.8</cx:pt>
          <cx:pt idx="32026">-1.8</cx:pt>
          <cx:pt idx="32027">-1.8</cx:pt>
          <cx:pt idx="32028">-1.8</cx:pt>
          <cx:pt idx="32029">-1.8</cx:pt>
          <cx:pt idx="32030">-1.8</cx:pt>
          <cx:pt idx="32031">-1.8</cx:pt>
          <cx:pt idx="32032">-1.8</cx:pt>
          <cx:pt idx="32033">-1.8</cx:pt>
          <cx:pt idx="32034">-1.8</cx:pt>
          <cx:pt idx="32035">-1.8</cx:pt>
          <cx:pt idx="32036">-1.8</cx:pt>
          <cx:pt idx="32037">-1.8</cx:pt>
          <cx:pt idx="32038">-1.8</cx:pt>
          <cx:pt idx="32039">-1.8</cx:pt>
          <cx:pt idx="32040">-1.8</cx:pt>
          <cx:pt idx="32041">-1.8</cx:pt>
          <cx:pt idx="32042">-1.8</cx:pt>
          <cx:pt idx="32043">-1.8</cx:pt>
          <cx:pt idx="32044">-1.8</cx:pt>
          <cx:pt idx="32045">-1.8</cx:pt>
          <cx:pt idx="32046">-1.8</cx:pt>
          <cx:pt idx="32047">-1.8</cx:pt>
          <cx:pt idx="32048">-1.8</cx:pt>
          <cx:pt idx="32049">-1.8</cx:pt>
          <cx:pt idx="32050">-1.8</cx:pt>
          <cx:pt idx="32051">-1.8</cx:pt>
          <cx:pt idx="32052">-1.8</cx:pt>
          <cx:pt idx="32053">-1.8</cx:pt>
          <cx:pt idx="32054">-1.8</cx:pt>
          <cx:pt idx="32055">-1.8</cx:pt>
          <cx:pt idx="32056">-1.8</cx:pt>
          <cx:pt idx="32057">-1.8</cx:pt>
          <cx:pt idx="32058">-1.8</cx:pt>
          <cx:pt idx="32059">-1.8</cx:pt>
          <cx:pt idx="32060">-1.8</cx:pt>
          <cx:pt idx="32061">-1.8</cx:pt>
          <cx:pt idx="32062">-1.8</cx:pt>
          <cx:pt idx="32063">-1.8</cx:pt>
          <cx:pt idx="32064">-1.8</cx:pt>
          <cx:pt idx="32065">-1.8</cx:pt>
          <cx:pt idx="32066">-1.8</cx:pt>
          <cx:pt idx="32067">-1.8</cx:pt>
          <cx:pt idx="32068">-1.8</cx:pt>
          <cx:pt idx="32069">-1.8</cx:pt>
          <cx:pt idx="32070">-1.8</cx:pt>
          <cx:pt idx="32071">-1.8</cx:pt>
          <cx:pt idx="32072">-1.8</cx:pt>
          <cx:pt idx="32073">-1.8</cx:pt>
          <cx:pt idx="32074">-1.8</cx:pt>
          <cx:pt idx="32075">-1.8</cx:pt>
          <cx:pt idx="32076">-1.8</cx:pt>
          <cx:pt idx="32077">-1.8</cx:pt>
          <cx:pt idx="32078">-1.8</cx:pt>
          <cx:pt idx="32079">-1.8</cx:pt>
          <cx:pt idx="32080">-1.8</cx:pt>
          <cx:pt idx="32081">-1.8</cx:pt>
          <cx:pt idx="32082">-1.8</cx:pt>
          <cx:pt idx="32083">-1.8</cx:pt>
          <cx:pt idx="32084">-1.8</cx:pt>
          <cx:pt idx="32085">-1.8</cx:pt>
          <cx:pt idx="32086">-1.8</cx:pt>
          <cx:pt idx="32087">-1.8</cx:pt>
          <cx:pt idx="32088">-1.8</cx:pt>
          <cx:pt idx="32089">-1.8</cx:pt>
          <cx:pt idx="32090">-1.8</cx:pt>
          <cx:pt idx="32091">-1.8</cx:pt>
          <cx:pt idx="32092">-1.8</cx:pt>
          <cx:pt idx="32093">-1.8</cx:pt>
          <cx:pt idx="32094">-1.8</cx:pt>
          <cx:pt idx="32095">-1.8</cx:pt>
          <cx:pt idx="32096">-1.8</cx:pt>
          <cx:pt idx="32097">-1.8</cx:pt>
          <cx:pt idx="32098">-1.8</cx:pt>
          <cx:pt idx="32099">-1.8</cx:pt>
          <cx:pt idx="32100">-1.8</cx:pt>
          <cx:pt idx="32101">-1.8</cx:pt>
          <cx:pt idx="32102">-1.8</cx:pt>
          <cx:pt idx="32103">-1.8</cx:pt>
          <cx:pt idx="32104">-1.8</cx:pt>
          <cx:pt idx="32105">-1.8</cx:pt>
          <cx:pt idx="32106">-1.8</cx:pt>
          <cx:pt idx="32107">-1.8</cx:pt>
          <cx:pt idx="32108">-1.8</cx:pt>
          <cx:pt idx="32109">-1.8</cx:pt>
          <cx:pt idx="32110">-1.8</cx:pt>
          <cx:pt idx="32111">-1.8</cx:pt>
          <cx:pt idx="32112">-1.8</cx:pt>
          <cx:pt idx="32113">-1.8</cx:pt>
          <cx:pt idx="32114">-1.8</cx:pt>
          <cx:pt idx="32115">-1.8</cx:pt>
          <cx:pt idx="32116">-1.8</cx:pt>
          <cx:pt idx="32117">-1.8</cx:pt>
          <cx:pt idx="32118">-1.8</cx:pt>
          <cx:pt idx="32119">-1.8</cx:pt>
          <cx:pt idx="32120">-1.8</cx:pt>
          <cx:pt idx="32121">-1.8</cx:pt>
          <cx:pt idx="32122">-1.8</cx:pt>
          <cx:pt idx="32123">-1.8</cx:pt>
          <cx:pt idx="32124">-1.8</cx:pt>
          <cx:pt idx="32125">-1.8</cx:pt>
          <cx:pt idx="32126">-1.8</cx:pt>
          <cx:pt idx="32127">-1.8</cx:pt>
          <cx:pt idx="32128">-1.8</cx:pt>
          <cx:pt idx="32129">-1.8</cx:pt>
          <cx:pt idx="32130">-1.8</cx:pt>
          <cx:pt idx="32131">-1.8</cx:pt>
          <cx:pt idx="32132">-1.8</cx:pt>
          <cx:pt idx="32133">-1.8</cx:pt>
          <cx:pt idx="32134">-1.8</cx:pt>
          <cx:pt idx="32135">-1.8</cx:pt>
          <cx:pt idx="32136">-1.8</cx:pt>
          <cx:pt idx="32137">-1.8</cx:pt>
          <cx:pt idx="32138">-1.8</cx:pt>
          <cx:pt idx="32139">-1.8</cx:pt>
          <cx:pt idx="32140">-1.8</cx:pt>
          <cx:pt idx="32141">-1.8</cx:pt>
          <cx:pt idx="32142">-1.8</cx:pt>
          <cx:pt idx="32143">-1.8</cx:pt>
          <cx:pt idx="32144">-1.8</cx:pt>
          <cx:pt idx="32145">-1.8</cx:pt>
          <cx:pt idx="32146">-1.8</cx:pt>
          <cx:pt idx="32147">-1.8</cx:pt>
          <cx:pt idx="32148">-1.8</cx:pt>
          <cx:pt idx="32149">-1.8</cx:pt>
          <cx:pt idx="32150">-1.8</cx:pt>
          <cx:pt idx="32151">-1.8</cx:pt>
          <cx:pt idx="32152">-1.8</cx:pt>
          <cx:pt idx="32153">-1.8</cx:pt>
          <cx:pt idx="32154">-1.8</cx:pt>
          <cx:pt idx="32155">-1.8</cx:pt>
          <cx:pt idx="32156">-1.8</cx:pt>
          <cx:pt idx="32157">-1.8</cx:pt>
          <cx:pt idx="32158">-1.8</cx:pt>
          <cx:pt idx="32159">-1.8</cx:pt>
          <cx:pt idx="32160">-1.8</cx:pt>
          <cx:pt idx="32161">-1.8</cx:pt>
          <cx:pt idx="32162">-1.8</cx:pt>
          <cx:pt idx="32163">-1.8</cx:pt>
          <cx:pt idx="32164">-1.8</cx:pt>
          <cx:pt idx="32165">-1.8</cx:pt>
          <cx:pt idx="32166">-1.8</cx:pt>
          <cx:pt idx="32167">-1.8</cx:pt>
          <cx:pt idx="32168">-1.8</cx:pt>
          <cx:pt idx="32169">-1.8</cx:pt>
          <cx:pt idx="32170">-1.8</cx:pt>
          <cx:pt idx="32171">-1.8</cx:pt>
          <cx:pt idx="32172">-1.8</cx:pt>
          <cx:pt idx="32173">-1.8</cx:pt>
          <cx:pt idx="32174">-1.8</cx:pt>
          <cx:pt idx="32175">-1.8</cx:pt>
          <cx:pt idx="32176">-1.8</cx:pt>
          <cx:pt idx="32177">-1.8</cx:pt>
          <cx:pt idx="32178">-1.8</cx:pt>
          <cx:pt idx="32179">-1.8</cx:pt>
          <cx:pt idx="32180">-1.8</cx:pt>
          <cx:pt idx="32181">-1.8</cx:pt>
          <cx:pt idx="32182">-1.8</cx:pt>
          <cx:pt idx="32183">-1.8</cx:pt>
          <cx:pt idx="32184">-1.8</cx:pt>
          <cx:pt idx="32185">-1.8</cx:pt>
          <cx:pt idx="32186">-1.8</cx:pt>
          <cx:pt idx="32187">-1.8</cx:pt>
          <cx:pt idx="32188">-1.8</cx:pt>
          <cx:pt idx="32189">-1.8</cx:pt>
          <cx:pt idx="32190">-1.8</cx:pt>
          <cx:pt idx="32191">-1.8</cx:pt>
          <cx:pt idx="32192">-1.8</cx:pt>
          <cx:pt idx="32193">-1.8</cx:pt>
          <cx:pt idx="32194">-1.8</cx:pt>
          <cx:pt idx="32195">-1.8</cx:pt>
          <cx:pt idx="32196">-1.8</cx:pt>
          <cx:pt idx="32197">-1.8</cx:pt>
          <cx:pt idx="32198">-1.8</cx:pt>
          <cx:pt idx="32199">-1.8</cx:pt>
          <cx:pt idx="32200">-1.8</cx:pt>
          <cx:pt idx="32201">-1.8</cx:pt>
          <cx:pt idx="32202">-1.8</cx:pt>
          <cx:pt idx="32203">-1.8</cx:pt>
          <cx:pt idx="32204">-1.8</cx:pt>
          <cx:pt idx="32205">-1.8</cx:pt>
          <cx:pt idx="32206">-1.8</cx:pt>
          <cx:pt idx="32207">-1.8</cx:pt>
          <cx:pt idx="32208">-1.8</cx:pt>
          <cx:pt idx="32209">-1.8</cx:pt>
          <cx:pt idx="32210">-1.8</cx:pt>
          <cx:pt idx="32211">-1.8</cx:pt>
          <cx:pt idx="32212">-1.8</cx:pt>
          <cx:pt idx="32213">-1.8</cx:pt>
          <cx:pt idx="32214">-1.8</cx:pt>
          <cx:pt idx="32215">-1.8</cx:pt>
          <cx:pt idx="32216">-1.8</cx:pt>
          <cx:pt idx="32217">-1.8</cx:pt>
          <cx:pt idx="32218">-1.8</cx:pt>
          <cx:pt idx="32219">-1.8</cx:pt>
          <cx:pt idx="32220">-1.8</cx:pt>
          <cx:pt idx="32221">-1.8</cx:pt>
          <cx:pt idx="32222">-1.8</cx:pt>
          <cx:pt idx="32223">-1.8</cx:pt>
          <cx:pt idx="32224">-1.8</cx:pt>
          <cx:pt idx="32225">-1.8</cx:pt>
          <cx:pt idx="32226">-1.8</cx:pt>
          <cx:pt idx="32227">-1.8</cx:pt>
          <cx:pt idx="32228">-1.8</cx:pt>
          <cx:pt idx="32229">-1.8</cx:pt>
          <cx:pt idx="32230">-1.8</cx:pt>
          <cx:pt idx="32231">-1.8</cx:pt>
          <cx:pt idx="32232">-1.8</cx:pt>
          <cx:pt idx="32233">-1.8</cx:pt>
          <cx:pt idx="32234">-1.8</cx:pt>
          <cx:pt idx="32235">-1.8</cx:pt>
          <cx:pt idx="32236">-1.8</cx:pt>
          <cx:pt idx="32237">-1.8</cx:pt>
          <cx:pt idx="32238">-1.8</cx:pt>
          <cx:pt idx="32239">-1.8</cx:pt>
          <cx:pt idx="32240">-1.8</cx:pt>
          <cx:pt idx="32241">-1.8</cx:pt>
          <cx:pt idx="32242">-1.8</cx:pt>
          <cx:pt idx="32243">-1.8</cx:pt>
          <cx:pt idx="32244">-1.8</cx:pt>
          <cx:pt idx="32245">-1.8</cx:pt>
          <cx:pt idx="32246">-1.8</cx:pt>
          <cx:pt idx="32247">-1.8</cx:pt>
          <cx:pt idx="32248">-1.8</cx:pt>
          <cx:pt idx="32249">-1.8</cx:pt>
          <cx:pt idx="32250">-1.8</cx:pt>
          <cx:pt idx="32251">-1.8</cx:pt>
          <cx:pt idx="32252">-1.8</cx:pt>
          <cx:pt idx="32253">-1.8</cx:pt>
          <cx:pt idx="32254">-1.8</cx:pt>
          <cx:pt idx="32255">-1.8</cx:pt>
          <cx:pt idx="32256">-1.8</cx:pt>
          <cx:pt idx="32257">-1.8</cx:pt>
          <cx:pt idx="32258">-1.8</cx:pt>
          <cx:pt idx="32259">-1.8</cx:pt>
          <cx:pt idx="32260">-1.8</cx:pt>
          <cx:pt idx="32261">-1.8</cx:pt>
          <cx:pt idx="32262">-1.8</cx:pt>
          <cx:pt idx="32263">-1.8</cx:pt>
          <cx:pt idx="32264">-1.8</cx:pt>
          <cx:pt idx="32265">-1.8</cx:pt>
          <cx:pt idx="32266">-1.8</cx:pt>
          <cx:pt idx="32267">-1.8</cx:pt>
          <cx:pt idx="32268">-1.8</cx:pt>
          <cx:pt idx="32269">-1.8</cx:pt>
          <cx:pt idx="32270">-1.8</cx:pt>
          <cx:pt idx="32271">-1.8</cx:pt>
          <cx:pt idx="32272">-1.8</cx:pt>
          <cx:pt idx="32273">-1.8</cx:pt>
          <cx:pt idx="32274">-1.8</cx:pt>
          <cx:pt idx="32275">-1.8</cx:pt>
          <cx:pt idx="32276">-1.8</cx:pt>
          <cx:pt idx="32277">-1.8</cx:pt>
          <cx:pt idx="32278">-1.8</cx:pt>
          <cx:pt idx="32279">-1.8</cx:pt>
          <cx:pt idx="32280">-1.8</cx:pt>
          <cx:pt idx="32281">-1.8</cx:pt>
          <cx:pt idx="32282">-1.8</cx:pt>
          <cx:pt idx="32283">-1.8</cx:pt>
          <cx:pt idx="32284">-1.8</cx:pt>
          <cx:pt idx="32285">-1.8</cx:pt>
          <cx:pt idx="32286">-1.8</cx:pt>
          <cx:pt idx="32287">-1.8</cx:pt>
          <cx:pt idx="32288">-1.8</cx:pt>
          <cx:pt idx="32289">-1.8</cx:pt>
          <cx:pt idx="32290">-1.8</cx:pt>
          <cx:pt idx="32291">-1.8</cx:pt>
          <cx:pt idx="32292">-1.8</cx:pt>
          <cx:pt idx="32293">-1.8</cx:pt>
          <cx:pt idx="32294">-1.8</cx:pt>
          <cx:pt idx="32295">-1.8</cx:pt>
          <cx:pt idx="32296">-1.8</cx:pt>
          <cx:pt idx="32297">-1.8</cx:pt>
          <cx:pt idx="32298">-1.8</cx:pt>
          <cx:pt idx="32299">-1.8</cx:pt>
          <cx:pt idx="32300">-1.8</cx:pt>
          <cx:pt idx="32301">-1.8</cx:pt>
          <cx:pt idx="32302">-1.8</cx:pt>
          <cx:pt idx="32303">-1.8</cx:pt>
          <cx:pt idx="32304">-1.8</cx:pt>
          <cx:pt idx="32305">-1.8</cx:pt>
          <cx:pt idx="32306">-1.8</cx:pt>
          <cx:pt idx="32307">-1.8</cx:pt>
          <cx:pt idx="32308">-1.8</cx:pt>
          <cx:pt idx="32309">-1.8</cx:pt>
          <cx:pt idx="32310">-1.8</cx:pt>
          <cx:pt idx="32311">-1.8</cx:pt>
          <cx:pt idx="32312">-1.8</cx:pt>
          <cx:pt idx="32313">-1.8</cx:pt>
          <cx:pt idx="32314">-1.8</cx:pt>
          <cx:pt idx="32315">-1.8</cx:pt>
          <cx:pt idx="32316">-1.8</cx:pt>
          <cx:pt idx="32317">-1.8</cx:pt>
          <cx:pt idx="32318">-1.8</cx:pt>
          <cx:pt idx="32319">-1.8</cx:pt>
          <cx:pt idx="32320">-1.8</cx:pt>
          <cx:pt idx="32321">-1.8</cx:pt>
          <cx:pt idx="32322">-1.8</cx:pt>
          <cx:pt idx="32323">-1.8</cx:pt>
          <cx:pt idx="32324">-1.8</cx:pt>
          <cx:pt idx="32325">-1.8</cx:pt>
          <cx:pt idx="32326">-1.8</cx:pt>
          <cx:pt idx="32327">-1.8</cx:pt>
          <cx:pt idx="32328">-1.8</cx:pt>
          <cx:pt idx="32329">-1.8</cx:pt>
          <cx:pt idx="32330">-1.8</cx:pt>
          <cx:pt idx="32331">-1.8</cx:pt>
          <cx:pt idx="32332">-1.8</cx:pt>
          <cx:pt idx="32333">-1.8</cx:pt>
          <cx:pt idx="32334">-1.8</cx:pt>
          <cx:pt idx="32335">-1.8</cx:pt>
          <cx:pt idx="32336">-1.8</cx:pt>
          <cx:pt idx="32337">-1.8</cx:pt>
          <cx:pt idx="32338">-1.8</cx:pt>
          <cx:pt idx="32339">-1.8</cx:pt>
          <cx:pt idx="32340">-1.8</cx:pt>
          <cx:pt idx="32341">-1.8</cx:pt>
          <cx:pt idx="32342">-1.8</cx:pt>
          <cx:pt idx="32343">-1.8</cx:pt>
          <cx:pt idx="32344">-1.8</cx:pt>
          <cx:pt idx="32345">-1.8</cx:pt>
          <cx:pt idx="32346">-1.8</cx:pt>
          <cx:pt idx="32347">-1.8</cx:pt>
          <cx:pt idx="32348">-1.8</cx:pt>
          <cx:pt idx="32349">-1.8</cx:pt>
          <cx:pt idx="32350">-1.8</cx:pt>
          <cx:pt idx="32351">-1.8</cx:pt>
          <cx:pt idx="32352">-1.8</cx:pt>
          <cx:pt idx="32353">-1.8</cx:pt>
          <cx:pt idx="32354">-1.8</cx:pt>
          <cx:pt idx="32355">-1.8</cx:pt>
          <cx:pt idx="32356">-1.8</cx:pt>
          <cx:pt idx="32357">-1.8</cx:pt>
          <cx:pt idx="32358">-1.8</cx:pt>
          <cx:pt idx="32359">-1.8</cx:pt>
          <cx:pt idx="32360">-1.8</cx:pt>
          <cx:pt idx="32361">-1.8</cx:pt>
          <cx:pt idx="32362">-1.8</cx:pt>
          <cx:pt idx="32363">-1.8</cx:pt>
          <cx:pt idx="32364">-1.8</cx:pt>
          <cx:pt idx="32365">-1.8</cx:pt>
          <cx:pt idx="32366">-1.8</cx:pt>
          <cx:pt idx="32367">-1.8</cx:pt>
          <cx:pt idx="32368">-1.8</cx:pt>
          <cx:pt idx="32369">-1.8</cx:pt>
          <cx:pt idx="32370">-1.8</cx:pt>
          <cx:pt idx="32371">-1.8</cx:pt>
          <cx:pt idx="32372">-1.8</cx:pt>
          <cx:pt idx="32373">-1.8</cx:pt>
          <cx:pt idx="32374">-1.8</cx:pt>
          <cx:pt idx="32375">-1.8</cx:pt>
          <cx:pt idx="32376">-1.8</cx:pt>
          <cx:pt idx="32377">-1.8</cx:pt>
          <cx:pt idx="32378">-1.8</cx:pt>
          <cx:pt idx="32379">-1.8</cx:pt>
          <cx:pt idx="32380">-1.8</cx:pt>
          <cx:pt idx="32381">-1.8</cx:pt>
          <cx:pt idx="32382">-1.8</cx:pt>
          <cx:pt idx="32383">-1.8</cx:pt>
          <cx:pt idx="32384">-1.8</cx:pt>
          <cx:pt idx="32385">-1.8</cx:pt>
          <cx:pt idx="32386">-1.8</cx:pt>
          <cx:pt idx="32387">-1.8</cx:pt>
          <cx:pt idx="32388">-1.8</cx:pt>
          <cx:pt idx="32389">-1.8</cx:pt>
          <cx:pt idx="32390">-1.8</cx:pt>
          <cx:pt idx="32391">-1.8</cx:pt>
          <cx:pt idx="32392">-1.8</cx:pt>
          <cx:pt idx="32393">-1.8</cx:pt>
          <cx:pt idx="32394">-1.8</cx:pt>
          <cx:pt idx="32395">-1.8</cx:pt>
          <cx:pt idx="32396">-1.8</cx:pt>
          <cx:pt idx="32397">-1.8</cx:pt>
          <cx:pt idx="32398">-1.8</cx:pt>
          <cx:pt idx="32399">-1.8</cx:pt>
          <cx:pt idx="32400">-1.8</cx:pt>
          <cx:pt idx="32401">-1.8</cx:pt>
          <cx:pt idx="32402">-1.8</cx:pt>
          <cx:pt idx="32403">-1.8</cx:pt>
          <cx:pt idx="32404">-1.8</cx:pt>
          <cx:pt idx="32405">-1.8</cx:pt>
          <cx:pt idx="32406">-1.8</cx:pt>
          <cx:pt idx="32407">-1.8</cx:pt>
          <cx:pt idx="32408">-1.8</cx:pt>
          <cx:pt idx="32409">-1.8</cx:pt>
          <cx:pt idx="32410">-1.8</cx:pt>
          <cx:pt idx="32411">-1.8</cx:pt>
          <cx:pt idx="32412">-1.8</cx:pt>
          <cx:pt idx="32413">-1.8</cx:pt>
          <cx:pt idx="32414">-1.8</cx:pt>
          <cx:pt idx="32415">-1.8</cx:pt>
          <cx:pt idx="32416">-1.8</cx:pt>
          <cx:pt idx="32417">-1.8</cx:pt>
          <cx:pt idx="32418">-1.8</cx:pt>
          <cx:pt idx="32419">-1.8</cx:pt>
          <cx:pt idx="32420">-1.8</cx:pt>
          <cx:pt idx="32421">-1.8</cx:pt>
          <cx:pt idx="32422">-1.8</cx:pt>
          <cx:pt idx="32423">-1.8</cx:pt>
          <cx:pt idx="32424">-1.8</cx:pt>
          <cx:pt idx="32425">-1.8</cx:pt>
          <cx:pt idx="32426">-1.8</cx:pt>
          <cx:pt idx="32427">-1.8</cx:pt>
          <cx:pt idx="32428">-1.8</cx:pt>
          <cx:pt idx="32429">-1.8</cx:pt>
          <cx:pt idx="32430">-1.8</cx:pt>
          <cx:pt idx="32431">-1.8</cx:pt>
          <cx:pt idx="32432">-1.8</cx:pt>
          <cx:pt idx="32433">-1.8</cx:pt>
          <cx:pt idx="32434">-1.8</cx:pt>
          <cx:pt idx="32435">-1.8</cx:pt>
          <cx:pt idx="32436">-1.8</cx:pt>
          <cx:pt idx="32437">-1.8</cx:pt>
          <cx:pt idx="32438">-1.8</cx:pt>
          <cx:pt idx="32439">-1.8</cx:pt>
          <cx:pt idx="32440">-1.8</cx:pt>
          <cx:pt idx="32441">-1.8</cx:pt>
          <cx:pt idx="32442">-1.8</cx:pt>
          <cx:pt idx="32443">-1.8</cx:pt>
          <cx:pt idx="32444">-1.8</cx:pt>
          <cx:pt idx="32445">-1.8</cx:pt>
          <cx:pt idx="32446">-1.8</cx:pt>
          <cx:pt idx="32447">-1.8</cx:pt>
          <cx:pt idx="32448">-1.8</cx:pt>
          <cx:pt idx="32449">-1.8</cx:pt>
          <cx:pt idx="32450">-1.8</cx:pt>
          <cx:pt idx="32451">-1.8</cx:pt>
          <cx:pt idx="32452">-1.8</cx:pt>
          <cx:pt idx="32453">-1.8</cx:pt>
          <cx:pt idx="32454">-1.8</cx:pt>
          <cx:pt idx="32455">-1.8</cx:pt>
          <cx:pt idx="32456">-1.8</cx:pt>
          <cx:pt idx="32457">-1.8</cx:pt>
          <cx:pt idx="32458">-1.8</cx:pt>
          <cx:pt idx="32459">-1.8</cx:pt>
          <cx:pt idx="32460">-1.8</cx:pt>
          <cx:pt idx="32461">-1.8</cx:pt>
          <cx:pt idx="32462">-1.8</cx:pt>
          <cx:pt idx="32463">-1.8</cx:pt>
          <cx:pt idx="32464">-1.8</cx:pt>
          <cx:pt idx="32465">-1.8</cx:pt>
          <cx:pt idx="32466">-1.8</cx:pt>
          <cx:pt idx="32467">-1.8</cx:pt>
          <cx:pt idx="32468">-1.8</cx:pt>
          <cx:pt idx="32469">-1.8</cx:pt>
          <cx:pt idx="32470">-1.8</cx:pt>
          <cx:pt idx="32471">-1.8</cx:pt>
          <cx:pt idx="32472">-1.8</cx:pt>
          <cx:pt idx="32473">-1.8</cx:pt>
          <cx:pt idx="32474">-1.8</cx:pt>
          <cx:pt idx="32475">-1.8</cx:pt>
          <cx:pt idx="32476">-1.8</cx:pt>
          <cx:pt idx="32477">-1.8</cx:pt>
          <cx:pt idx="32478">-1.8</cx:pt>
          <cx:pt idx="32479">-1.8</cx:pt>
          <cx:pt idx="32480">-1.8</cx:pt>
          <cx:pt idx="32481">-1.8</cx:pt>
          <cx:pt idx="32482">-1.8</cx:pt>
          <cx:pt idx="32483">-1.8</cx:pt>
          <cx:pt idx="32484">-1.8</cx:pt>
          <cx:pt idx="32485">-1.8</cx:pt>
          <cx:pt idx="32486">-1.8</cx:pt>
          <cx:pt idx="32487">-1.8</cx:pt>
          <cx:pt idx="32488">-1.8</cx:pt>
          <cx:pt idx="32489">-1.8</cx:pt>
          <cx:pt idx="32490">-1.8</cx:pt>
          <cx:pt idx="32491">-1.8</cx:pt>
          <cx:pt idx="32492">-1.8</cx:pt>
          <cx:pt idx="32493">-1.8</cx:pt>
          <cx:pt idx="32494">-1.8</cx:pt>
          <cx:pt idx="32495">-1.8</cx:pt>
          <cx:pt idx="32496">-1.8</cx:pt>
          <cx:pt idx="32497">-1.8</cx:pt>
          <cx:pt idx="32498">-1.8</cx:pt>
          <cx:pt idx="32499">-1.8</cx:pt>
          <cx:pt idx="32500">-1.8</cx:pt>
          <cx:pt idx="32501">-1.8</cx:pt>
          <cx:pt idx="32502">-1.8</cx:pt>
          <cx:pt idx="32503">-1.8</cx:pt>
          <cx:pt idx="32504">-1.8</cx:pt>
          <cx:pt idx="32505">-1.8</cx:pt>
          <cx:pt idx="32506">-1.8</cx:pt>
          <cx:pt idx="32507">-1.8</cx:pt>
          <cx:pt idx="32508">-1.8</cx:pt>
          <cx:pt idx="32509">-1.8</cx:pt>
          <cx:pt idx="32510">-1.8</cx:pt>
          <cx:pt idx="32511">-1.8</cx:pt>
          <cx:pt idx="32512">-1.8</cx:pt>
          <cx:pt idx="32513">-1.8</cx:pt>
          <cx:pt idx="32514">-1.8</cx:pt>
          <cx:pt idx="32515">-1.8</cx:pt>
          <cx:pt idx="32516">-1.8</cx:pt>
          <cx:pt idx="32517">-1.8</cx:pt>
          <cx:pt idx="32518">-1.8</cx:pt>
          <cx:pt idx="32519">-1.8</cx:pt>
          <cx:pt idx="32520">-1.8</cx:pt>
          <cx:pt idx="32521">-1.8</cx:pt>
          <cx:pt idx="32522">-1.8</cx:pt>
          <cx:pt idx="32523">-1.8</cx:pt>
          <cx:pt idx="32524">-1.8</cx:pt>
          <cx:pt idx="32525">-1.8</cx:pt>
          <cx:pt idx="32526">-1.8</cx:pt>
          <cx:pt idx="32527">-1.8</cx:pt>
          <cx:pt idx="32528">-1.8</cx:pt>
          <cx:pt idx="32529">-1.8</cx:pt>
          <cx:pt idx="32530">-1.8</cx:pt>
          <cx:pt idx="32531">-1.8</cx:pt>
          <cx:pt idx="32532">-1.8</cx:pt>
          <cx:pt idx="32533">-1.8</cx:pt>
          <cx:pt idx="32534">-1.8</cx:pt>
          <cx:pt idx="32535">-1.8</cx:pt>
          <cx:pt idx="32536">-1.8</cx:pt>
          <cx:pt idx="32537">-1.8</cx:pt>
          <cx:pt idx="32538">-1.8</cx:pt>
          <cx:pt idx="32539">-1.8</cx:pt>
          <cx:pt idx="32540">-1.8</cx:pt>
          <cx:pt idx="32541">-1.8</cx:pt>
          <cx:pt idx="32542">-1.8</cx:pt>
          <cx:pt idx="32543">-1.8</cx:pt>
          <cx:pt idx="32544">-1.8</cx:pt>
          <cx:pt idx="32545">-1.8</cx:pt>
          <cx:pt idx="32546">-1.8</cx:pt>
          <cx:pt idx="32547">-1.8</cx:pt>
          <cx:pt idx="32548">-1.8</cx:pt>
          <cx:pt idx="32549">-1.8</cx:pt>
          <cx:pt idx="32550">-1.8</cx:pt>
          <cx:pt idx="32551">-1.8</cx:pt>
          <cx:pt idx="32552">-1.8</cx:pt>
          <cx:pt idx="32553">-1.8</cx:pt>
          <cx:pt idx="32554">-1.8</cx:pt>
          <cx:pt idx="32555">-1.8</cx:pt>
          <cx:pt idx="32556">-1.8</cx:pt>
          <cx:pt idx="32557">-1.8</cx:pt>
          <cx:pt idx="32558">-1.8</cx:pt>
          <cx:pt idx="32559">-1.8</cx:pt>
          <cx:pt idx="32560">-1.8</cx:pt>
          <cx:pt idx="32561">-1.8</cx:pt>
          <cx:pt idx="32562">-1.8</cx:pt>
          <cx:pt idx="32563">-1.8</cx:pt>
          <cx:pt idx="32564">-1.8</cx:pt>
          <cx:pt idx="32565">-1.8</cx:pt>
          <cx:pt idx="32566">-1.8</cx:pt>
          <cx:pt idx="32567">-1.8</cx:pt>
          <cx:pt idx="32568">-1.8</cx:pt>
          <cx:pt idx="32569">-1.8</cx:pt>
          <cx:pt idx="32570">-1.8</cx:pt>
          <cx:pt idx="32571">-1.8</cx:pt>
          <cx:pt idx="32572">-1.8</cx:pt>
          <cx:pt idx="32573">-1.8</cx:pt>
          <cx:pt idx="32574">-1.8</cx:pt>
          <cx:pt idx="32575">-1.8</cx:pt>
          <cx:pt idx="32576">-1.8</cx:pt>
          <cx:pt idx="32577">-1.8</cx:pt>
          <cx:pt idx="32578">-1.8</cx:pt>
          <cx:pt idx="32579">-1.8</cx:pt>
          <cx:pt idx="32580">-1.8</cx:pt>
          <cx:pt idx="32581">-1.8</cx:pt>
          <cx:pt idx="32582">-1.8</cx:pt>
          <cx:pt idx="32583">-1.8</cx:pt>
          <cx:pt idx="32584">-1.8</cx:pt>
          <cx:pt idx="32585">-1.8</cx:pt>
          <cx:pt idx="32586">-1.8</cx:pt>
          <cx:pt idx="32587">-1.8</cx:pt>
          <cx:pt idx="32588">-1.8</cx:pt>
          <cx:pt idx="32589">-1.8</cx:pt>
          <cx:pt idx="32590">-1.8</cx:pt>
          <cx:pt idx="32591">-1.8</cx:pt>
          <cx:pt idx="32592">-1.8</cx:pt>
          <cx:pt idx="32593">-1.8</cx:pt>
          <cx:pt idx="32594">-1.8</cx:pt>
          <cx:pt idx="32595">-1.8</cx:pt>
          <cx:pt idx="32596">-1.8</cx:pt>
          <cx:pt idx="32597">-1.8</cx:pt>
          <cx:pt idx="32598">-1.8</cx:pt>
          <cx:pt idx="32599">-1.8</cx:pt>
          <cx:pt idx="32600">-1.8</cx:pt>
          <cx:pt idx="32601">-1.8</cx:pt>
          <cx:pt idx="32602">-1.8</cx:pt>
          <cx:pt idx="32603">-1.8</cx:pt>
          <cx:pt idx="32604">-1.8</cx:pt>
          <cx:pt idx="32605">-1.8</cx:pt>
          <cx:pt idx="32606">-1.8</cx:pt>
          <cx:pt idx="32607">-1.8</cx:pt>
          <cx:pt idx="32608">-1.8</cx:pt>
          <cx:pt idx="32609">-1.8</cx:pt>
          <cx:pt idx="32610">-1.8</cx:pt>
          <cx:pt idx="32611">-1.8</cx:pt>
          <cx:pt idx="32612">-1.8</cx:pt>
          <cx:pt idx="32613">-1.8</cx:pt>
          <cx:pt idx="32614">-1.8</cx:pt>
          <cx:pt idx="32615">-1.8</cx:pt>
          <cx:pt idx="32616">-1.8</cx:pt>
          <cx:pt idx="32617">-1.8</cx:pt>
          <cx:pt idx="32618">-1.8</cx:pt>
          <cx:pt idx="32619">-1.8</cx:pt>
          <cx:pt idx="32620">-1.8</cx:pt>
          <cx:pt idx="32621">-1.8</cx:pt>
          <cx:pt idx="32622">-1.8</cx:pt>
          <cx:pt idx="32623">-1.8</cx:pt>
          <cx:pt idx="32624">-1.8</cx:pt>
          <cx:pt idx="32625">-1.8</cx:pt>
          <cx:pt idx="32626">-1.8</cx:pt>
          <cx:pt idx="32627">-1.8</cx:pt>
          <cx:pt idx="32628">-1.8</cx:pt>
          <cx:pt idx="32629">-1.8</cx:pt>
          <cx:pt idx="32630">-1.8</cx:pt>
          <cx:pt idx="32631">-1.8</cx:pt>
          <cx:pt idx="32632">-1.8</cx:pt>
          <cx:pt idx="32633">-1.8</cx:pt>
          <cx:pt idx="32634">-1.8</cx:pt>
          <cx:pt idx="32635">-1.8</cx:pt>
          <cx:pt idx="32636">-1.8</cx:pt>
          <cx:pt idx="32637">-1.8</cx:pt>
          <cx:pt idx="32638">-1.8</cx:pt>
          <cx:pt idx="32639">-1.8</cx:pt>
          <cx:pt idx="32640">-1.8</cx:pt>
          <cx:pt idx="32641">-1.8</cx:pt>
          <cx:pt idx="32642">-1.8</cx:pt>
          <cx:pt idx="32643">-1.8</cx:pt>
          <cx:pt idx="32644">-1.8</cx:pt>
          <cx:pt idx="32645">-1.8</cx:pt>
          <cx:pt idx="32646">-1.8</cx:pt>
          <cx:pt idx="32647">-1.8</cx:pt>
          <cx:pt idx="32648">-1.8</cx:pt>
          <cx:pt idx="32649">-1.8</cx:pt>
          <cx:pt idx="32650">-1.8</cx:pt>
          <cx:pt idx="32651">-1.8</cx:pt>
          <cx:pt idx="32652">-1.8</cx:pt>
          <cx:pt idx="32653">-1.8</cx:pt>
          <cx:pt idx="32654">-1.8</cx:pt>
          <cx:pt idx="32655">-1.8</cx:pt>
          <cx:pt idx="32656">-1.8</cx:pt>
          <cx:pt idx="32657">-1.8</cx:pt>
          <cx:pt idx="32658">-1.8</cx:pt>
          <cx:pt idx="32659">-1.8</cx:pt>
          <cx:pt idx="32660">-1.8</cx:pt>
          <cx:pt idx="32661">-1.8</cx:pt>
          <cx:pt idx="32662">-1.8</cx:pt>
          <cx:pt idx="32663">-1.8</cx:pt>
          <cx:pt idx="32664">-1.8</cx:pt>
          <cx:pt idx="32665">-1.8</cx:pt>
          <cx:pt idx="32666">-1.8</cx:pt>
          <cx:pt idx="32667">-1.8</cx:pt>
          <cx:pt idx="32668">-1.8</cx:pt>
          <cx:pt idx="32669">-1.8</cx:pt>
          <cx:pt idx="32670">-1.8</cx:pt>
          <cx:pt idx="32671">-1.8</cx:pt>
          <cx:pt idx="32672">-1.8</cx:pt>
          <cx:pt idx="32673">-1.8</cx:pt>
          <cx:pt idx="32674">-1.8</cx:pt>
          <cx:pt idx="32675">-1.8</cx:pt>
          <cx:pt idx="32676">-1.8</cx:pt>
          <cx:pt idx="32677">-1.8</cx:pt>
          <cx:pt idx="32678">-1.8</cx:pt>
          <cx:pt idx="32679">-1.8</cx:pt>
          <cx:pt idx="32680">-1.8</cx:pt>
          <cx:pt idx="32681">-1.8</cx:pt>
          <cx:pt idx="32682">-1.8</cx:pt>
          <cx:pt idx="32683">-1.8</cx:pt>
          <cx:pt idx="32684">-1.8</cx:pt>
          <cx:pt idx="32685">-1.8</cx:pt>
          <cx:pt idx="32686">-1.8</cx:pt>
          <cx:pt idx="32687">-1.8</cx:pt>
          <cx:pt idx="32688">-1.8</cx:pt>
          <cx:pt idx="32689">-1.8</cx:pt>
          <cx:pt idx="32690">-1.8</cx:pt>
          <cx:pt idx="32691">-1.8</cx:pt>
          <cx:pt idx="32692">-1.8</cx:pt>
          <cx:pt idx="32693">-1.8</cx:pt>
          <cx:pt idx="32694">-1.8</cx:pt>
          <cx:pt idx="32695">-1.8</cx:pt>
          <cx:pt idx="32696">-1.8</cx:pt>
          <cx:pt idx="32697">-1.8</cx:pt>
          <cx:pt idx="32698">-1.8</cx:pt>
          <cx:pt idx="32699">-1.8</cx:pt>
          <cx:pt idx="32700">-1.8</cx:pt>
          <cx:pt idx="32701">-1.8</cx:pt>
          <cx:pt idx="32702">-1.8</cx:pt>
          <cx:pt idx="32703">-1.8</cx:pt>
          <cx:pt idx="32704">-1.8</cx:pt>
          <cx:pt idx="32705">-1.8</cx:pt>
          <cx:pt idx="32706">-1.8</cx:pt>
          <cx:pt idx="32707">-1.8</cx:pt>
          <cx:pt idx="32708">-1.8</cx:pt>
          <cx:pt idx="32709">-1.8</cx:pt>
          <cx:pt idx="32710">-1.8</cx:pt>
          <cx:pt idx="32711">-1.8</cx:pt>
          <cx:pt idx="32712">-1.8</cx:pt>
          <cx:pt idx="32713">-1.8</cx:pt>
          <cx:pt idx="32714">-1.8</cx:pt>
          <cx:pt idx="32715">-1.8</cx:pt>
          <cx:pt idx="32716">-1.8</cx:pt>
          <cx:pt idx="32717">-1.8</cx:pt>
          <cx:pt idx="32718">-1.8</cx:pt>
          <cx:pt idx="32719">-1.8</cx:pt>
          <cx:pt idx="32720">-1.8</cx:pt>
          <cx:pt idx="32721">-1.8</cx:pt>
          <cx:pt idx="32722">-1.8</cx:pt>
          <cx:pt idx="32723">-1.8</cx:pt>
          <cx:pt idx="32724">-1.8</cx:pt>
          <cx:pt idx="32725">-1.8</cx:pt>
          <cx:pt idx="32726">-1.8</cx:pt>
          <cx:pt idx="32727">-1.8</cx:pt>
          <cx:pt idx="32728">-1.8</cx:pt>
          <cx:pt idx="32729">-1.8</cx:pt>
          <cx:pt idx="32730">-1.8</cx:pt>
          <cx:pt idx="32731">-1.8</cx:pt>
          <cx:pt idx="32732">-1.8</cx:pt>
          <cx:pt idx="32733">-1.8</cx:pt>
          <cx:pt idx="32734">-1.8</cx:pt>
          <cx:pt idx="32735">-1.8</cx:pt>
          <cx:pt idx="32736">-1.8</cx:pt>
          <cx:pt idx="32737">-1.8</cx:pt>
          <cx:pt idx="32738">-1.8</cx:pt>
          <cx:pt idx="32739">-1.8</cx:pt>
          <cx:pt idx="32740">-1.8</cx:pt>
          <cx:pt idx="32741">-1.8</cx:pt>
          <cx:pt idx="32742">-1.8</cx:pt>
          <cx:pt idx="32743">-1.8</cx:pt>
          <cx:pt idx="32744">-1.8</cx:pt>
          <cx:pt idx="32745">-1.8</cx:pt>
          <cx:pt idx="32746">-1.8</cx:pt>
          <cx:pt idx="32747">-1.8</cx:pt>
          <cx:pt idx="32748">-1.8</cx:pt>
          <cx:pt idx="32749">-1.8</cx:pt>
          <cx:pt idx="32750">-1.8</cx:pt>
          <cx:pt idx="32751">-1.8</cx:pt>
          <cx:pt idx="32752">-1.8</cx:pt>
          <cx:pt idx="32753">-1.8</cx:pt>
          <cx:pt idx="32754">-1.8</cx:pt>
          <cx:pt idx="32755">-1.8</cx:pt>
          <cx:pt idx="32756">-1.8</cx:pt>
          <cx:pt idx="32757">-1.8</cx:pt>
          <cx:pt idx="32758">-1.8</cx:pt>
          <cx:pt idx="32759">-1.8</cx:pt>
          <cx:pt idx="32760">-1.8</cx:pt>
          <cx:pt idx="32761">-1.8</cx:pt>
          <cx:pt idx="32762">-1.8</cx:pt>
          <cx:pt idx="32763">-1.8</cx:pt>
          <cx:pt idx="32764">-1.8</cx:pt>
          <cx:pt idx="32765">-1.8</cx:pt>
          <cx:pt idx="32766">-1.8</cx:pt>
          <cx:pt idx="32767">-1.8</cx:pt>
          <cx:pt idx="32768">-1.8</cx:pt>
          <cx:pt idx="32769">-1.8</cx:pt>
          <cx:pt idx="32770">-1.8</cx:pt>
          <cx:pt idx="32771">-1.8</cx:pt>
          <cx:pt idx="32772">-1.8</cx:pt>
          <cx:pt idx="32773">-1.8</cx:pt>
          <cx:pt idx="32774">-1.8</cx:pt>
          <cx:pt idx="32775">-1.8</cx:pt>
          <cx:pt idx="32776">-1.8</cx:pt>
          <cx:pt idx="32777">-1.8</cx:pt>
          <cx:pt idx="32778">-1.8</cx:pt>
          <cx:pt idx="32779">-1.8</cx:pt>
          <cx:pt idx="32780">-1.8</cx:pt>
          <cx:pt idx="32781">-1.8</cx:pt>
          <cx:pt idx="32782">-1.8</cx:pt>
          <cx:pt idx="32783">-1.8</cx:pt>
          <cx:pt idx="32784">-1.8</cx:pt>
          <cx:pt idx="32785">-1.8</cx:pt>
          <cx:pt idx="32786">-1.8</cx:pt>
          <cx:pt idx="32787">-1.8</cx:pt>
          <cx:pt idx="32788">-1.8</cx:pt>
          <cx:pt idx="32789">-1.8</cx:pt>
          <cx:pt idx="32790">-1.8</cx:pt>
          <cx:pt idx="32791">-1.8</cx:pt>
          <cx:pt idx="32792">-1.8</cx:pt>
          <cx:pt idx="32793">-1.8</cx:pt>
          <cx:pt idx="32794">-1.8</cx:pt>
          <cx:pt idx="32795">-1.8</cx:pt>
          <cx:pt idx="32796">-1.8</cx:pt>
          <cx:pt idx="32797">-1.8</cx:pt>
          <cx:pt idx="32798">-1.8</cx:pt>
          <cx:pt idx="32799">-1.8</cx:pt>
          <cx:pt idx="32800">-1.8</cx:pt>
          <cx:pt idx="32801">-1.8</cx:pt>
          <cx:pt idx="32802">-1.8</cx:pt>
          <cx:pt idx="32803">-1.8</cx:pt>
          <cx:pt idx="32804">-1.8</cx:pt>
          <cx:pt idx="32805">-1.8</cx:pt>
          <cx:pt idx="32806">-1.8</cx:pt>
          <cx:pt idx="32807">-1.8</cx:pt>
          <cx:pt idx="32808">-1.8</cx:pt>
          <cx:pt idx="32809">-1.8</cx:pt>
          <cx:pt idx="32810">-1.8</cx:pt>
          <cx:pt idx="32811">-1.8</cx:pt>
          <cx:pt idx="32812">-1.8</cx:pt>
          <cx:pt idx="32813">-1.8</cx:pt>
          <cx:pt idx="32814">-1.8</cx:pt>
          <cx:pt idx="32815">-1.8</cx:pt>
          <cx:pt idx="32816">-1.8</cx:pt>
          <cx:pt idx="32817">-1.8</cx:pt>
          <cx:pt idx="32818">-1.8</cx:pt>
          <cx:pt idx="32819">-1.8</cx:pt>
          <cx:pt idx="32820">-1.8</cx:pt>
          <cx:pt idx="32821">-1.8</cx:pt>
          <cx:pt idx="32822">-1.8</cx:pt>
          <cx:pt idx="32823">-1.8</cx:pt>
          <cx:pt idx="32824">-1.8</cx:pt>
          <cx:pt idx="32825">-1.8</cx:pt>
          <cx:pt idx="32826">-1.8</cx:pt>
          <cx:pt idx="32827">-1.8</cx:pt>
          <cx:pt idx="32828">-1.8</cx:pt>
          <cx:pt idx="32829">-1.8</cx:pt>
          <cx:pt idx="32830">-1.8</cx:pt>
          <cx:pt idx="32831">-1.8</cx:pt>
          <cx:pt idx="32832">-1.8</cx:pt>
          <cx:pt idx="32833">-1.8</cx:pt>
          <cx:pt idx="32834">-1.8</cx:pt>
          <cx:pt idx="32835">-1.8</cx:pt>
          <cx:pt idx="32836">-1.8</cx:pt>
          <cx:pt idx="32837">-1.8</cx:pt>
          <cx:pt idx="32838">-1.8</cx:pt>
          <cx:pt idx="32839">-1.8</cx:pt>
          <cx:pt idx="32840">-1.8</cx:pt>
          <cx:pt idx="32841">-1.8</cx:pt>
          <cx:pt idx="32842">-1.8</cx:pt>
          <cx:pt idx="32843">-1.8</cx:pt>
          <cx:pt idx="32844">-1.8</cx:pt>
          <cx:pt idx="32845">-1.8</cx:pt>
          <cx:pt idx="32846">-1.8</cx:pt>
          <cx:pt idx="32847">-1.8</cx:pt>
          <cx:pt idx="32848">-1.8</cx:pt>
          <cx:pt idx="32849">-1.8</cx:pt>
          <cx:pt idx="32850">-1.8</cx:pt>
          <cx:pt idx="32851">-1.8</cx:pt>
          <cx:pt idx="32852">-1.8</cx:pt>
          <cx:pt idx="32853">-1.8</cx:pt>
          <cx:pt idx="32854">-1.8</cx:pt>
          <cx:pt idx="32855">-1.8</cx:pt>
          <cx:pt idx="32856">-1.8</cx:pt>
          <cx:pt idx="32857">-1.8</cx:pt>
          <cx:pt idx="32858">-1.8</cx:pt>
          <cx:pt idx="32859">-1.8</cx:pt>
          <cx:pt idx="32860">-1.8</cx:pt>
          <cx:pt idx="32861">-1.8</cx:pt>
          <cx:pt idx="32862">-1.8</cx:pt>
          <cx:pt idx="32863">-1.8</cx:pt>
          <cx:pt idx="32864">-1.8</cx:pt>
          <cx:pt idx="32865">-1.8</cx:pt>
          <cx:pt idx="32866">-1.8</cx:pt>
          <cx:pt idx="32867">-1.8</cx:pt>
          <cx:pt idx="32868">-1.8</cx:pt>
          <cx:pt idx="32869">-1.8</cx:pt>
          <cx:pt idx="32870">-1.8</cx:pt>
          <cx:pt idx="32871">-1.8</cx:pt>
          <cx:pt idx="32872">-1.8</cx:pt>
          <cx:pt idx="32873">-1.8</cx:pt>
          <cx:pt idx="32874">-1.8</cx:pt>
          <cx:pt idx="32875">-1.8</cx:pt>
          <cx:pt idx="32876">-1.8</cx:pt>
          <cx:pt idx="32877">-1.8</cx:pt>
          <cx:pt idx="32878">-1.8</cx:pt>
          <cx:pt idx="32879">-1.8</cx:pt>
          <cx:pt idx="32880">-1.8</cx:pt>
          <cx:pt idx="32881">-1.8</cx:pt>
          <cx:pt idx="32882">-1.8</cx:pt>
          <cx:pt idx="32883">-1.8</cx:pt>
          <cx:pt idx="32884">-1.8</cx:pt>
          <cx:pt idx="32885">-1.8</cx:pt>
          <cx:pt idx="32886">-1.8</cx:pt>
          <cx:pt idx="32887">-1.8</cx:pt>
          <cx:pt idx="32888">-1.8</cx:pt>
          <cx:pt idx="32889">-1.8</cx:pt>
          <cx:pt idx="32890">-1.8</cx:pt>
          <cx:pt idx="32891">-1.8</cx:pt>
          <cx:pt idx="32892">-1.8</cx:pt>
          <cx:pt idx="32893">-1.8</cx:pt>
          <cx:pt idx="32894">-1.8</cx:pt>
          <cx:pt idx="32895">-1.8</cx:pt>
          <cx:pt idx="32896">-1.8</cx:pt>
          <cx:pt idx="32897">-1.8</cx:pt>
          <cx:pt idx="32898">-1.8</cx:pt>
          <cx:pt idx="32899">-1.8</cx:pt>
          <cx:pt idx="32900">-1.8</cx:pt>
          <cx:pt idx="32901">-1.8</cx:pt>
          <cx:pt idx="32902">-1.8</cx:pt>
          <cx:pt idx="32903">-1.8</cx:pt>
          <cx:pt idx="32904">-1.8</cx:pt>
          <cx:pt idx="32905">-1.8</cx:pt>
          <cx:pt idx="32906">-1.8</cx:pt>
          <cx:pt idx="32907">-1.8</cx:pt>
          <cx:pt idx="32908">-1.8</cx:pt>
          <cx:pt idx="32909">-1.8</cx:pt>
          <cx:pt idx="32910">-1.8</cx:pt>
          <cx:pt idx="32911">-1.8</cx:pt>
          <cx:pt idx="32912">-1.8</cx:pt>
          <cx:pt idx="32913">-1.8</cx:pt>
          <cx:pt idx="32914">-1.8</cx:pt>
          <cx:pt idx="32915">-1.8</cx:pt>
          <cx:pt idx="32916">-1.8</cx:pt>
          <cx:pt idx="32917">-1.8</cx:pt>
          <cx:pt idx="32918">-1.8</cx:pt>
          <cx:pt idx="32919">-1.8</cx:pt>
          <cx:pt idx="32920">-1.8</cx:pt>
          <cx:pt idx="32921">-1.8</cx:pt>
          <cx:pt idx="32922">-1.8</cx:pt>
          <cx:pt idx="32923">-1.8</cx:pt>
          <cx:pt idx="32924">-1.8</cx:pt>
          <cx:pt idx="32925">-1.8</cx:pt>
          <cx:pt idx="32926">-1.8</cx:pt>
          <cx:pt idx="32927">-1.8</cx:pt>
          <cx:pt idx="32928">-1.8</cx:pt>
          <cx:pt idx="32929">-1.8</cx:pt>
          <cx:pt idx="32930">-1.8</cx:pt>
          <cx:pt idx="32931">-1.8</cx:pt>
          <cx:pt idx="32932">-1.8</cx:pt>
          <cx:pt idx="32933">-1.8</cx:pt>
          <cx:pt idx="32934">-1.8</cx:pt>
          <cx:pt idx="32935">-1.8</cx:pt>
          <cx:pt idx="32936">-1.8</cx:pt>
          <cx:pt idx="32937">-1.8</cx:pt>
          <cx:pt idx="32938">-1.8</cx:pt>
          <cx:pt idx="32939">-1.8</cx:pt>
          <cx:pt idx="32940">-1.8</cx:pt>
          <cx:pt idx="32941">-1.8</cx:pt>
          <cx:pt idx="32942">-1.8</cx:pt>
          <cx:pt idx="32943">-1.8</cx:pt>
          <cx:pt idx="32944">-1.8</cx:pt>
          <cx:pt idx="32945">-1.8</cx:pt>
          <cx:pt idx="32946">-1.8</cx:pt>
          <cx:pt idx="32947">-1.8</cx:pt>
          <cx:pt idx="32948">-1.8</cx:pt>
          <cx:pt idx="32949">-1.8</cx:pt>
          <cx:pt idx="32950">-1.8</cx:pt>
          <cx:pt idx="32951">-1.8</cx:pt>
          <cx:pt idx="32952">-1.8</cx:pt>
          <cx:pt idx="32953">-1.8</cx:pt>
          <cx:pt idx="32954">-1.8</cx:pt>
          <cx:pt idx="32955">-1.8</cx:pt>
          <cx:pt idx="32956">-1.8</cx:pt>
          <cx:pt idx="32957">-1.8</cx:pt>
          <cx:pt idx="32958">-1.8</cx:pt>
          <cx:pt idx="32959">-1.8</cx:pt>
          <cx:pt idx="32960">-1.8</cx:pt>
          <cx:pt idx="32961">-1.8</cx:pt>
          <cx:pt idx="32962">-1.8</cx:pt>
          <cx:pt idx="32963">-1.8</cx:pt>
          <cx:pt idx="32964">-1.8</cx:pt>
          <cx:pt idx="32965">-1.8</cx:pt>
          <cx:pt idx="32966">-1.8</cx:pt>
          <cx:pt idx="32967">-1.8</cx:pt>
          <cx:pt idx="32968">-1.8</cx:pt>
          <cx:pt idx="32969">-1.8</cx:pt>
          <cx:pt idx="32970">-1.8</cx:pt>
          <cx:pt idx="32971">-1.8</cx:pt>
          <cx:pt idx="32972">-1.8</cx:pt>
          <cx:pt idx="32973">-1.8</cx:pt>
          <cx:pt idx="32974">-1.8</cx:pt>
          <cx:pt idx="32975">-1.8</cx:pt>
          <cx:pt idx="32976">-1.8</cx:pt>
          <cx:pt idx="32977">-1.8</cx:pt>
          <cx:pt idx="32978">-1.8</cx:pt>
          <cx:pt idx="32979">-1.8</cx:pt>
          <cx:pt idx="32980">-1.8</cx:pt>
          <cx:pt idx="32981">-1.8</cx:pt>
          <cx:pt idx="32982">-1.8</cx:pt>
          <cx:pt idx="32983">-1.8</cx:pt>
          <cx:pt idx="32984">-1.8</cx:pt>
          <cx:pt idx="32985">-1.8</cx:pt>
          <cx:pt idx="32986">-1.8</cx:pt>
          <cx:pt idx="32987">-1.8</cx:pt>
          <cx:pt idx="32988">-1.8</cx:pt>
          <cx:pt idx="32989">-1.8</cx:pt>
          <cx:pt idx="32990">-1.8</cx:pt>
          <cx:pt idx="32991">-1.8</cx:pt>
          <cx:pt idx="32992">-1.8</cx:pt>
          <cx:pt idx="32993">-1.8</cx:pt>
          <cx:pt idx="32994">-1.8</cx:pt>
          <cx:pt idx="32995">-1.8</cx:pt>
          <cx:pt idx="32996">-1.8</cx:pt>
          <cx:pt idx="32997">-1.8</cx:pt>
          <cx:pt idx="32998">-1.8</cx:pt>
          <cx:pt idx="32999">-1.8</cx:pt>
          <cx:pt idx="33000">-1.8</cx:pt>
          <cx:pt idx="33001">-1.8</cx:pt>
          <cx:pt idx="33002">-1.8</cx:pt>
          <cx:pt idx="33003">-1.8</cx:pt>
          <cx:pt idx="33004">-1.8</cx:pt>
          <cx:pt idx="33005">-1.8</cx:pt>
          <cx:pt idx="33006">-1.8</cx:pt>
          <cx:pt idx="33007">-1.8</cx:pt>
          <cx:pt idx="33008">-1.8</cx:pt>
          <cx:pt idx="33009">-1.8</cx:pt>
          <cx:pt idx="33010">-1.8</cx:pt>
          <cx:pt idx="33011">-1.8</cx:pt>
          <cx:pt idx="33012">-1.8</cx:pt>
          <cx:pt idx="33013">-1.8</cx:pt>
          <cx:pt idx="33014">-1.8</cx:pt>
          <cx:pt idx="33015">-1.8</cx:pt>
          <cx:pt idx="33016">-1.8</cx:pt>
          <cx:pt idx="33017">-1.8</cx:pt>
          <cx:pt idx="33018">-1.8</cx:pt>
          <cx:pt idx="33019">-1.8</cx:pt>
          <cx:pt idx="33020">-1.8</cx:pt>
          <cx:pt idx="33021">-1.8</cx:pt>
          <cx:pt idx="33022">-1.8</cx:pt>
          <cx:pt idx="33023">-1.8</cx:pt>
          <cx:pt idx="33024">-1.8</cx:pt>
          <cx:pt idx="33025">-1.8</cx:pt>
          <cx:pt idx="33026">-1.8</cx:pt>
          <cx:pt idx="33027">-1.8</cx:pt>
          <cx:pt idx="33028">-1.8</cx:pt>
          <cx:pt idx="33029">-1.8</cx:pt>
          <cx:pt idx="33030">-1.8</cx:pt>
          <cx:pt idx="33031">-1.8</cx:pt>
          <cx:pt idx="33032">-1.8</cx:pt>
          <cx:pt idx="33033">-1.8</cx:pt>
          <cx:pt idx="33034">-1.8</cx:pt>
          <cx:pt idx="33035">-1.8</cx:pt>
          <cx:pt idx="33036">-1.8</cx:pt>
          <cx:pt idx="33037">-1.8</cx:pt>
          <cx:pt idx="33038">-1.8</cx:pt>
          <cx:pt idx="33039">-1.8</cx:pt>
          <cx:pt idx="33040">-1.8</cx:pt>
          <cx:pt idx="33041">-1.8</cx:pt>
          <cx:pt idx="33042">-1.8</cx:pt>
          <cx:pt idx="33043">-1.8</cx:pt>
          <cx:pt idx="33044">-1.8</cx:pt>
          <cx:pt idx="33045">-1.8</cx:pt>
          <cx:pt idx="33046">-1.8</cx:pt>
          <cx:pt idx="33047">-1.8</cx:pt>
          <cx:pt idx="33048">-1.8</cx:pt>
          <cx:pt idx="33049">-1.8</cx:pt>
          <cx:pt idx="33050">-1.8</cx:pt>
          <cx:pt idx="33051">-1.8</cx:pt>
          <cx:pt idx="33052">-1.8</cx:pt>
          <cx:pt idx="33053">-1.8</cx:pt>
          <cx:pt idx="33054">-1.8</cx:pt>
          <cx:pt idx="33055">-1.8</cx:pt>
          <cx:pt idx="33056">-1.8</cx:pt>
          <cx:pt idx="33057">-1.8</cx:pt>
          <cx:pt idx="33058">-1.8</cx:pt>
          <cx:pt idx="33059">-1.8</cx:pt>
          <cx:pt idx="33060">-1.8</cx:pt>
          <cx:pt idx="33061">-1.8</cx:pt>
          <cx:pt idx="33062">-1.8</cx:pt>
          <cx:pt idx="33063">-1.8</cx:pt>
          <cx:pt idx="33064">-1.8</cx:pt>
          <cx:pt idx="33065">-1.8</cx:pt>
          <cx:pt idx="33066">-1.8</cx:pt>
          <cx:pt idx="33067">-1.8</cx:pt>
          <cx:pt idx="33068">-1.8</cx:pt>
          <cx:pt idx="33069">-1.8</cx:pt>
          <cx:pt idx="33070">-1.8</cx:pt>
          <cx:pt idx="33071">-1.8</cx:pt>
          <cx:pt idx="33072">-1.8</cx:pt>
          <cx:pt idx="33073">-1.8</cx:pt>
          <cx:pt idx="33074">-1.8</cx:pt>
          <cx:pt idx="33075">-1.8</cx:pt>
          <cx:pt idx="33076">-1.8</cx:pt>
          <cx:pt idx="33077">-1.8</cx:pt>
          <cx:pt idx="33078">-1.8</cx:pt>
          <cx:pt idx="33079">-1.8</cx:pt>
          <cx:pt idx="33080">-1.8</cx:pt>
          <cx:pt idx="33081">-1.8</cx:pt>
          <cx:pt idx="33082">-1.8</cx:pt>
          <cx:pt idx="33083">-1.8</cx:pt>
          <cx:pt idx="33084">-1.8</cx:pt>
          <cx:pt idx="33085">-1.8</cx:pt>
          <cx:pt idx="33086">-1.8</cx:pt>
          <cx:pt idx="33087">-1.8</cx:pt>
          <cx:pt idx="33088">-1.8</cx:pt>
          <cx:pt idx="33089">-1.8</cx:pt>
          <cx:pt idx="33090">-1.8</cx:pt>
          <cx:pt idx="33091">-1.8</cx:pt>
          <cx:pt idx="33092">-1.8</cx:pt>
          <cx:pt idx="33093">-1.8</cx:pt>
          <cx:pt idx="33094">-1.8</cx:pt>
          <cx:pt idx="33095">-1.8</cx:pt>
          <cx:pt idx="33096">-1.8</cx:pt>
          <cx:pt idx="33097">-1.8</cx:pt>
          <cx:pt idx="33098">-1.8</cx:pt>
          <cx:pt idx="33099">-1.8</cx:pt>
          <cx:pt idx="33100">-1.8</cx:pt>
          <cx:pt idx="33101">-1.8</cx:pt>
          <cx:pt idx="33102">-1.8</cx:pt>
          <cx:pt idx="33103">-1.8</cx:pt>
          <cx:pt idx="33104">-1.8</cx:pt>
          <cx:pt idx="33105">-1.8</cx:pt>
          <cx:pt idx="33106">-1.8</cx:pt>
          <cx:pt idx="33107">-1.8</cx:pt>
          <cx:pt idx="33108">-1.8</cx:pt>
          <cx:pt idx="33109">-1.8</cx:pt>
          <cx:pt idx="33110">-1.8</cx:pt>
          <cx:pt idx="33111">-1.8</cx:pt>
          <cx:pt idx="33112">-1.8</cx:pt>
          <cx:pt idx="33113">-1.8</cx:pt>
          <cx:pt idx="33114">-1.8</cx:pt>
          <cx:pt idx="33115">-1.8</cx:pt>
          <cx:pt idx="33116">-1.8</cx:pt>
          <cx:pt idx="33117">-1.8</cx:pt>
          <cx:pt idx="33118">-1.8</cx:pt>
          <cx:pt idx="33119">-1.8</cx:pt>
          <cx:pt idx="33120">-1.8</cx:pt>
          <cx:pt idx="33121">-1.8</cx:pt>
          <cx:pt idx="33122">-1.8</cx:pt>
          <cx:pt idx="33123">-1.8</cx:pt>
          <cx:pt idx="33124">-1.8</cx:pt>
          <cx:pt idx="33125">-1.8</cx:pt>
          <cx:pt idx="33126">-1.8</cx:pt>
          <cx:pt idx="33127">-1.8</cx:pt>
          <cx:pt idx="33128">-1.8</cx:pt>
          <cx:pt idx="33129">-1.8</cx:pt>
          <cx:pt idx="33130">-1.8</cx:pt>
          <cx:pt idx="33131">-1.8</cx:pt>
          <cx:pt idx="33132">-1.8</cx:pt>
          <cx:pt idx="33133">-1.8</cx:pt>
          <cx:pt idx="33134">-1.8</cx:pt>
          <cx:pt idx="33135">-1.8</cx:pt>
          <cx:pt idx="33136">-1.8</cx:pt>
          <cx:pt idx="33137">-1.8</cx:pt>
          <cx:pt idx="33138">-1.8</cx:pt>
          <cx:pt idx="33139">-1.8</cx:pt>
          <cx:pt idx="33140">-1.8</cx:pt>
          <cx:pt idx="33141">-1.8</cx:pt>
          <cx:pt idx="33142">-1.8</cx:pt>
          <cx:pt idx="33143">-1.8</cx:pt>
          <cx:pt idx="33144">-1.8</cx:pt>
          <cx:pt idx="33145">-1.8</cx:pt>
          <cx:pt idx="33146">-1.8</cx:pt>
          <cx:pt idx="33147">-1.8</cx:pt>
          <cx:pt idx="33148">-1.8</cx:pt>
          <cx:pt idx="33149">-1.8</cx:pt>
          <cx:pt idx="33150">-1.8</cx:pt>
          <cx:pt idx="33151">-1.8</cx:pt>
          <cx:pt idx="33152">-1.8</cx:pt>
          <cx:pt idx="33153">-1.8</cx:pt>
          <cx:pt idx="33154">-1.8</cx:pt>
          <cx:pt idx="33155">-1.8</cx:pt>
          <cx:pt idx="33156">-1.8</cx:pt>
          <cx:pt idx="33157">-1.8</cx:pt>
          <cx:pt idx="33158">-1.8</cx:pt>
          <cx:pt idx="33159">-1.8</cx:pt>
          <cx:pt idx="33160">-1.8</cx:pt>
          <cx:pt idx="33161">-1.8</cx:pt>
          <cx:pt idx="33162">-1.8</cx:pt>
          <cx:pt idx="33163">-1.8</cx:pt>
          <cx:pt idx="33164">-1.8</cx:pt>
          <cx:pt idx="33165">-1.8</cx:pt>
          <cx:pt idx="33166">-1.8</cx:pt>
          <cx:pt idx="33167">-1.8</cx:pt>
          <cx:pt idx="33168">-1.8</cx:pt>
          <cx:pt idx="33169">-1.8</cx:pt>
          <cx:pt idx="33170">-1.8</cx:pt>
          <cx:pt idx="33171">-1.8</cx:pt>
          <cx:pt idx="33172">-1.8</cx:pt>
          <cx:pt idx="33173">-1.8</cx:pt>
          <cx:pt idx="33174">-1.8</cx:pt>
          <cx:pt idx="33175">-1.8</cx:pt>
          <cx:pt idx="33176">-1.8</cx:pt>
          <cx:pt idx="33177">-1.8</cx:pt>
          <cx:pt idx="33178">-1.8</cx:pt>
          <cx:pt idx="33179">-1.8</cx:pt>
          <cx:pt idx="33180">-1.8</cx:pt>
          <cx:pt idx="33181">-1.8</cx:pt>
          <cx:pt idx="33182">-1.8</cx:pt>
          <cx:pt idx="33183">-1.8</cx:pt>
          <cx:pt idx="33184">-1.8</cx:pt>
          <cx:pt idx="33185">-1.8</cx:pt>
          <cx:pt idx="33186">-1.8</cx:pt>
          <cx:pt idx="33187">-1.8</cx:pt>
          <cx:pt idx="33188">-1.8</cx:pt>
          <cx:pt idx="33189">-1.8</cx:pt>
          <cx:pt idx="33190">-1.8</cx:pt>
          <cx:pt idx="33191">-1.8</cx:pt>
          <cx:pt idx="33192">-1.8</cx:pt>
          <cx:pt idx="33193">-1.8</cx:pt>
          <cx:pt idx="33194">-1.8</cx:pt>
          <cx:pt idx="33195">-1.8</cx:pt>
          <cx:pt idx="33196">-1.8</cx:pt>
          <cx:pt idx="33197">-1.8</cx:pt>
          <cx:pt idx="33198">-1.8</cx:pt>
          <cx:pt idx="33199">-1.8</cx:pt>
          <cx:pt idx="33200">-1.8</cx:pt>
          <cx:pt idx="33201">-1.8</cx:pt>
          <cx:pt idx="33202">-1.8</cx:pt>
          <cx:pt idx="33203">-1.8</cx:pt>
          <cx:pt idx="33204">-1.8</cx:pt>
          <cx:pt idx="33205">-1.8</cx:pt>
          <cx:pt idx="33206">-1.8</cx:pt>
          <cx:pt idx="33207">-1.8</cx:pt>
          <cx:pt idx="33208">-1.8</cx:pt>
          <cx:pt idx="33209">-1.8</cx:pt>
          <cx:pt idx="33210">-1.8</cx:pt>
          <cx:pt idx="33211">-1.8</cx:pt>
          <cx:pt idx="33212">-1.8</cx:pt>
          <cx:pt idx="33213">-1.8</cx:pt>
          <cx:pt idx="33214">-1.8</cx:pt>
          <cx:pt idx="33215">-1.8</cx:pt>
          <cx:pt idx="33216">-1.8</cx:pt>
          <cx:pt idx="33217">-1.8</cx:pt>
          <cx:pt idx="33218">-1.8</cx:pt>
          <cx:pt idx="33219">-1.8</cx:pt>
          <cx:pt idx="33220">-1.8</cx:pt>
          <cx:pt idx="33221">-1.8</cx:pt>
          <cx:pt idx="33222">-1.8</cx:pt>
          <cx:pt idx="33223">-1.8</cx:pt>
          <cx:pt idx="33224">-1.8</cx:pt>
          <cx:pt idx="33225">-1.8</cx:pt>
          <cx:pt idx="33226">-1.8</cx:pt>
          <cx:pt idx="33227">-1.8</cx:pt>
          <cx:pt idx="33228">-1.8</cx:pt>
          <cx:pt idx="33229">-1.8</cx:pt>
          <cx:pt idx="33230">-1.8</cx:pt>
          <cx:pt idx="33231">-1.8</cx:pt>
          <cx:pt idx="33232">-1.8</cx:pt>
          <cx:pt idx="33233">-1.8</cx:pt>
          <cx:pt idx="33234">-1.8</cx:pt>
          <cx:pt idx="33235">-1.8</cx:pt>
          <cx:pt idx="33236">-1.8</cx:pt>
          <cx:pt idx="33237">-1.8</cx:pt>
          <cx:pt idx="33238">-1.8</cx:pt>
          <cx:pt idx="33239">-1.8</cx:pt>
          <cx:pt idx="33240">-1.8</cx:pt>
          <cx:pt idx="33241">-1.8</cx:pt>
          <cx:pt idx="33242">-1.8</cx:pt>
          <cx:pt idx="33243">-1.8</cx:pt>
          <cx:pt idx="33244">-1.8</cx:pt>
          <cx:pt idx="33245">-1.8</cx:pt>
          <cx:pt idx="33246">-1.8</cx:pt>
          <cx:pt idx="33247">-1.8</cx:pt>
          <cx:pt idx="33248">-1.8</cx:pt>
          <cx:pt idx="33249">-1.8</cx:pt>
          <cx:pt idx="33250">-1.8</cx:pt>
          <cx:pt idx="33251">-1.8</cx:pt>
          <cx:pt idx="33252">-1.8</cx:pt>
          <cx:pt idx="33253">-1.8</cx:pt>
          <cx:pt idx="33254">-1.8</cx:pt>
          <cx:pt idx="33255">-1.8</cx:pt>
          <cx:pt idx="33256">-1.8</cx:pt>
          <cx:pt idx="33257">-1.8</cx:pt>
          <cx:pt idx="33258">-1.8</cx:pt>
          <cx:pt idx="33259">-1.8</cx:pt>
          <cx:pt idx="33260">-1.8</cx:pt>
          <cx:pt idx="33261">-1.8</cx:pt>
          <cx:pt idx="33262">-1.8</cx:pt>
          <cx:pt idx="33263">-1.8</cx:pt>
          <cx:pt idx="33264">-1.8</cx:pt>
          <cx:pt idx="33265">-1.8</cx:pt>
          <cx:pt idx="33266">-1.8</cx:pt>
          <cx:pt idx="33267">-1.8</cx:pt>
          <cx:pt idx="33268">-1.8</cx:pt>
          <cx:pt idx="33269">-1.8</cx:pt>
          <cx:pt idx="33270">-1.8</cx:pt>
          <cx:pt idx="33271">-1.8</cx:pt>
          <cx:pt idx="33272">-1.8</cx:pt>
          <cx:pt idx="33273">-1.8</cx:pt>
          <cx:pt idx="33274">-1.8</cx:pt>
          <cx:pt idx="33275">-1.8</cx:pt>
          <cx:pt idx="33276">-1.8</cx:pt>
          <cx:pt idx="33277">-1.8</cx:pt>
          <cx:pt idx="33278">-1.8</cx:pt>
          <cx:pt idx="33279">-1.8</cx:pt>
          <cx:pt idx="33280">-1.8</cx:pt>
          <cx:pt idx="33281">-1.8</cx:pt>
          <cx:pt idx="33282">-1.8</cx:pt>
          <cx:pt idx="33283">-1.8</cx:pt>
          <cx:pt idx="33284">-1.8</cx:pt>
          <cx:pt idx="33285">-1.8</cx:pt>
          <cx:pt idx="33286">-1.8</cx:pt>
          <cx:pt idx="33287">-1.8</cx:pt>
          <cx:pt idx="33288">-1.8</cx:pt>
          <cx:pt idx="33289">-1.8</cx:pt>
          <cx:pt idx="33290">-1.8</cx:pt>
          <cx:pt idx="33291">-1.8</cx:pt>
          <cx:pt idx="33292">-1.8</cx:pt>
          <cx:pt idx="33293">-1.8</cx:pt>
          <cx:pt idx="33294">-1.8</cx:pt>
          <cx:pt idx="33295">-1.8</cx:pt>
          <cx:pt idx="33296">-1.8</cx:pt>
          <cx:pt idx="33297">-1.8</cx:pt>
          <cx:pt idx="33298">-1.8</cx:pt>
          <cx:pt idx="33299">-1.8</cx:pt>
          <cx:pt idx="33300">-1.8</cx:pt>
          <cx:pt idx="33301">-1.8</cx:pt>
          <cx:pt idx="33302">-1.8</cx:pt>
          <cx:pt idx="33303">-1.8</cx:pt>
          <cx:pt idx="33304">-1.8</cx:pt>
          <cx:pt idx="33305">-1.8</cx:pt>
          <cx:pt idx="33306">-1.8</cx:pt>
          <cx:pt idx="33307">-1.8</cx:pt>
          <cx:pt idx="33308">-1.8</cx:pt>
          <cx:pt idx="33309">-1.8</cx:pt>
          <cx:pt idx="33310">-1.8</cx:pt>
          <cx:pt idx="33311">-1.8</cx:pt>
          <cx:pt idx="33312">-1.8</cx:pt>
          <cx:pt idx="33313">-1.8</cx:pt>
          <cx:pt idx="33314">-1.8</cx:pt>
          <cx:pt idx="33315">-1.8</cx:pt>
          <cx:pt idx="33316">-1.8</cx:pt>
          <cx:pt idx="33317">-1.8</cx:pt>
          <cx:pt idx="33318">-1.8</cx:pt>
          <cx:pt idx="33319">-1.8</cx:pt>
          <cx:pt idx="33320">-1.8</cx:pt>
          <cx:pt idx="33321">-1.8</cx:pt>
          <cx:pt idx="33322">-1.8</cx:pt>
          <cx:pt idx="33323">-1.8</cx:pt>
          <cx:pt idx="33324">-1.8</cx:pt>
          <cx:pt idx="33325">-1.8</cx:pt>
          <cx:pt idx="33326">-1.8</cx:pt>
          <cx:pt idx="33327">-1.8</cx:pt>
          <cx:pt idx="33328">-1.8</cx:pt>
          <cx:pt idx="33329">-1.8</cx:pt>
          <cx:pt idx="33330">-1.8</cx:pt>
          <cx:pt idx="33331">-1.8</cx:pt>
          <cx:pt idx="33332">-1.8</cx:pt>
          <cx:pt idx="33333">-1.8</cx:pt>
          <cx:pt idx="33334">-1.8</cx:pt>
          <cx:pt idx="33335">-1.8</cx:pt>
          <cx:pt idx="33336">-1.8</cx:pt>
          <cx:pt idx="33337">-1.8</cx:pt>
          <cx:pt idx="33338">-1.8</cx:pt>
          <cx:pt idx="33339">-1.8</cx:pt>
          <cx:pt idx="33340">-1.8</cx:pt>
          <cx:pt idx="33341">-1.8</cx:pt>
          <cx:pt idx="33342">-1.8</cx:pt>
          <cx:pt idx="33343">-1.8</cx:pt>
          <cx:pt idx="33344">-1.8</cx:pt>
          <cx:pt idx="33345">-1.8</cx:pt>
          <cx:pt idx="33346">-1.8</cx:pt>
          <cx:pt idx="33347">-1.8</cx:pt>
          <cx:pt idx="33348">-1.8</cx:pt>
          <cx:pt idx="33349">-1.8</cx:pt>
          <cx:pt idx="33350">-1.8</cx:pt>
          <cx:pt idx="33351">-1.8</cx:pt>
          <cx:pt idx="33352">-1.8</cx:pt>
          <cx:pt idx="33353">-1.8</cx:pt>
          <cx:pt idx="33354">-1.8</cx:pt>
          <cx:pt idx="33355">-1.8</cx:pt>
          <cx:pt idx="33356">-1.8</cx:pt>
          <cx:pt idx="33357">-1.8</cx:pt>
          <cx:pt idx="33358">-1.8</cx:pt>
          <cx:pt idx="33359">-1.8</cx:pt>
          <cx:pt idx="33360">-1.8</cx:pt>
          <cx:pt idx="33361">-1.8</cx:pt>
          <cx:pt idx="33362">-1.8</cx:pt>
          <cx:pt idx="33363">-1.8</cx:pt>
          <cx:pt idx="33364">-1.8</cx:pt>
          <cx:pt idx="33365">-1.8</cx:pt>
          <cx:pt idx="33366">-1.8</cx:pt>
          <cx:pt idx="33367">-1.8</cx:pt>
          <cx:pt idx="33368">-1.8</cx:pt>
          <cx:pt idx="33369">-1.8</cx:pt>
          <cx:pt idx="33370">-1.8</cx:pt>
          <cx:pt idx="33371">-1.8</cx:pt>
          <cx:pt idx="33372">-1.8</cx:pt>
          <cx:pt idx="33373">-1.8</cx:pt>
          <cx:pt idx="33374">-1.8</cx:pt>
          <cx:pt idx="33375">-1.8</cx:pt>
          <cx:pt idx="33376">-1.8</cx:pt>
          <cx:pt idx="33377">-1.8</cx:pt>
          <cx:pt idx="33378">-1.8</cx:pt>
          <cx:pt idx="33379">-1.8</cx:pt>
          <cx:pt idx="33380">-1.8</cx:pt>
          <cx:pt idx="33381">-1.8</cx:pt>
          <cx:pt idx="33382">-1.8</cx:pt>
          <cx:pt idx="33383">-1.8</cx:pt>
          <cx:pt idx="33384">-1.8</cx:pt>
          <cx:pt idx="33385">-1.8</cx:pt>
          <cx:pt idx="33386">-1.8</cx:pt>
          <cx:pt idx="33387">-1.8</cx:pt>
          <cx:pt idx="33388">-1.8</cx:pt>
          <cx:pt idx="33389">-1.8</cx:pt>
          <cx:pt idx="33390">-1.8</cx:pt>
          <cx:pt idx="33391">-1.8</cx:pt>
          <cx:pt idx="33392">-1.8</cx:pt>
          <cx:pt idx="33393">-1.8</cx:pt>
          <cx:pt idx="33394">-1.8</cx:pt>
          <cx:pt idx="33395">-1.8</cx:pt>
          <cx:pt idx="33396">-1.8</cx:pt>
          <cx:pt idx="33397">-1.8</cx:pt>
          <cx:pt idx="33398">-1.8</cx:pt>
          <cx:pt idx="33399">-1.8</cx:pt>
          <cx:pt idx="33400">-1.8</cx:pt>
          <cx:pt idx="33401">-1.8</cx:pt>
          <cx:pt idx="33402">-1.8</cx:pt>
          <cx:pt idx="33403">-1.8</cx:pt>
          <cx:pt idx="33404">-1.8</cx:pt>
          <cx:pt idx="33405">-1.8</cx:pt>
          <cx:pt idx="33406">-1.8</cx:pt>
          <cx:pt idx="33407">-1.8</cx:pt>
          <cx:pt idx="33408">-1.8</cx:pt>
          <cx:pt idx="33409">-1.8</cx:pt>
          <cx:pt idx="33410">-1.8</cx:pt>
          <cx:pt idx="33411">-1.8</cx:pt>
          <cx:pt idx="33412">-1.8</cx:pt>
          <cx:pt idx="33413">-1.8</cx:pt>
          <cx:pt idx="33414">-1.8</cx:pt>
          <cx:pt idx="33415">-1.8</cx:pt>
          <cx:pt idx="33416">-1.8</cx:pt>
          <cx:pt idx="33417">-1.8</cx:pt>
          <cx:pt idx="33418">-1.8</cx:pt>
          <cx:pt idx="33419">-1.8</cx:pt>
          <cx:pt idx="33420">-1.8</cx:pt>
          <cx:pt idx="33421">-1.8</cx:pt>
          <cx:pt idx="33422">-1.8</cx:pt>
          <cx:pt idx="33423">-1.8</cx:pt>
          <cx:pt idx="33424">-1.8</cx:pt>
          <cx:pt idx="33425">-1.8</cx:pt>
          <cx:pt idx="33426">-1.8</cx:pt>
          <cx:pt idx="33427">-1.8</cx:pt>
          <cx:pt idx="33428">-1.8</cx:pt>
          <cx:pt idx="33429">-1.8</cx:pt>
          <cx:pt idx="33430">-1.8</cx:pt>
          <cx:pt idx="33431">-1.8</cx:pt>
          <cx:pt idx="33432">-1.8</cx:pt>
          <cx:pt idx="33433">-1.8</cx:pt>
          <cx:pt idx="33434">-1.8</cx:pt>
          <cx:pt idx="33435">-1.8</cx:pt>
          <cx:pt idx="33436">-1.8</cx:pt>
          <cx:pt idx="33437">-1.8</cx:pt>
          <cx:pt idx="33438">-1.8</cx:pt>
          <cx:pt idx="33439">-1.8</cx:pt>
          <cx:pt idx="33440">-1.8</cx:pt>
          <cx:pt idx="33441">-1.8</cx:pt>
          <cx:pt idx="33442">-1.8</cx:pt>
          <cx:pt idx="33443">-1.8</cx:pt>
          <cx:pt idx="33444">-1.8</cx:pt>
          <cx:pt idx="33445">-1.8</cx:pt>
          <cx:pt idx="33446">-1.8</cx:pt>
          <cx:pt idx="33447">-1.8</cx:pt>
          <cx:pt idx="33448">-1.8</cx:pt>
          <cx:pt idx="33449">-1.8</cx:pt>
          <cx:pt idx="33450">-1.8</cx:pt>
          <cx:pt idx="33451">-1.8</cx:pt>
          <cx:pt idx="33452">-1.8</cx:pt>
          <cx:pt idx="33453">-1.8</cx:pt>
          <cx:pt idx="33454">-1.8</cx:pt>
          <cx:pt idx="33455">-1.8</cx:pt>
          <cx:pt idx="33456">-1.8</cx:pt>
          <cx:pt idx="33457">-1.8</cx:pt>
          <cx:pt idx="33458">-1.8</cx:pt>
          <cx:pt idx="33459">-1.8</cx:pt>
          <cx:pt idx="33460">-1.8</cx:pt>
          <cx:pt idx="33461">-1.8</cx:pt>
          <cx:pt idx="33462">-1.8</cx:pt>
          <cx:pt idx="33463">-1.8</cx:pt>
          <cx:pt idx="33464">-1.8</cx:pt>
          <cx:pt idx="33465">-1.8</cx:pt>
          <cx:pt idx="33466">-1.8</cx:pt>
          <cx:pt idx="33467">-1.8</cx:pt>
          <cx:pt idx="33468">-1.8</cx:pt>
          <cx:pt idx="33469">-1.8</cx:pt>
          <cx:pt idx="33470">-1.8</cx:pt>
          <cx:pt idx="33471">-1.8</cx:pt>
          <cx:pt idx="33472">-1.8</cx:pt>
          <cx:pt idx="33473">-1.8</cx:pt>
          <cx:pt idx="33474">-1.8</cx:pt>
          <cx:pt idx="33475">-1.8</cx:pt>
          <cx:pt idx="33476">-1.8</cx:pt>
          <cx:pt idx="33477">-1.8</cx:pt>
          <cx:pt idx="33478">-1.8</cx:pt>
          <cx:pt idx="33479">-1.8</cx:pt>
          <cx:pt idx="33480">-1.8</cx:pt>
          <cx:pt idx="33481">-1.8</cx:pt>
          <cx:pt idx="33482">-1.8</cx:pt>
          <cx:pt idx="33483">-1.8</cx:pt>
          <cx:pt idx="33484">-1.8</cx:pt>
          <cx:pt idx="33485">-1.8</cx:pt>
          <cx:pt idx="33486">-1.8</cx:pt>
          <cx:pt idx="33487">-1.8</cx:pt>
          <cx:pt idx="33488">-1.8</cx:pt>
          <cx:pt idx="33489">-1.8</cx:pt>
          <cx:pt idx="33490">-1.8</cx:pt>
          <cx:pt idx="33491">-1.8</cx:pt>
          <cx:pt idx="33492">-1.8</cx:pt>
          <cx:pt idx="33493">-1.8</cx:pt>
          <cx:pt idx="33494">-1.8</cx:pt>
          <cx:pt idx="33495">-1.8</cx:pt>
          <cx:pt idx="33496">-1.8</cx:pt>
          <cx:pt idx="33497">-1.8</cx:pt>
          <cx:pt idx="33498">-1.8</cx:pt>
          <cx:pt idx="33499">-1.8</cx:pt>
          <cx:pt idx="33500">-1.8</cx:pt>
          <cx:pt idx="33501">-1.8</cx:pt>
          <cx:pt idx="33502">-1.8</cx:pt>
          <cx:pt idx="33503">-1.8</cx:pt>
          <cx:pt idx="33504">-1.8</cx:pt>
          <cx:pt idx="33505">-1.8</cx:pt>
          <cx:pt idx="33506">-1.8</cx:pt>
          <cx:pt idx="33507">-1.8</cx:pt>
          <cx:pt idx="33508">-1.8</cx:pt>
          <cx:pt idx="33509">-1.8</cx:pt>
          <cx:pt idx="33510">-1.8</cx:pt>
          <cx:pt idx="33511">-1.8</cx:pt>
          <cx:pt idx="33512">-1.8</cx:pt>
          <cx:pt idx="33513">-1.8</cx:pt>
          <cx:pt idx="33514">-1.8</cx:pt>
          <cx:pt idx="33515">-1.8</cx:pt>
          <cx:pt idx="33516">-1.8</cx:pt>
          <cx:pt idx="33517">-1.8</cx:pt>
          <cx:pt idx="33518">-1.8</cx:pt>
          <cx:pt idx="33519">-1.8</cx:pt>
          <cx:pt idx="33520">-1.8</cx:pt>
          <cx:pt idx="33521">-1.8</cx:pt>
          <cx:pt idx="33522">-1.8</cx:pt>
          <cx:pt idx="33523">-1.8</cx:pt>
          <cx:pt idx="33524">-1.8</cx:pt>
          <cx:pt idx="33525">-1.8</cx:pt>
          <cx:pt idx="33526">-1.8</cx:pt>
          <cx:pt idx="33527">-1.8</cx:pt>
          <cx:pt idx="33528">-1.8</cx:pt>
          <cx:pt idx="33529">-1.8</cx:pt>
          <cx:pt idx="33530">-1.8</cx:pt>
          <cx:pt idx="33531">-1.8</cx:pt>
          <cx:pt idx="33532">-1.8</cx:pt>
          <cx:pt idx="33533">-1.8</cx:pt>
          <cx:pt idx="33534">-1.8</cx:pt>
          <cx:pt idx="33535">-1.8</cx:pt>
          <cx:pt idx="33536">-1.8</cx:pt>
          <cx:pt idx="33537">-1.8</cx:pt>
          <cx:pt idx="33538">-1.8</cx:pt>
          <cx:pt idx="33539">-1.8</cx:pt>
          <cx:pt idx="33540">-1.8</cx:pt>
          <cx:pt idx="33541">-1.8</cx:pt>
          <cx:pt idx="33542">-1.8</cx:pt>
          <cx:pt idx="33543">-1.8</cx:pt>
          <cx:pt idx="33544">-1.8</cx:pt>
          <cx:pt idx="33545">-1.8</cx:pt>
          <cx:pt idx="33546">-1.8</cx:pt>
          <cx:pt idx="33547">-1.8</cx:pt>
          <cx:pt idx="33548">-1.8</cx:pt>
          <cx:pt idx="33549">-1.8</cx:pt>
          <cx:pt idx="33550">-1.8</cx:pt>
          <cx:pt idx="33551">-1.8</cx:pt>
          <cx:pt idx="33552">-1.8</cx:pt>
          <cx:pt idx="33553">-1.8</cx:pt>
          <cx:pt idx="33554">-1.8</cx:pt>
          <cx:pt idx="33555">-1.8</cx:pt>
          <cx:pt idx="33556">-1.8</cx:pt>
          <cx:pt idx="33557">-1.8</cx:pt>
          <cx:pt idx="33558">-1.8</cx:pt>
          <cx:pt idx="33559">-1.8</cx:pt>
          <cx:pt idx="33560">-1.8</cx:pt>
          <cx:pt idx="33561">-1.8</cx:pt>
          <cx:pt idx="33562">-1.8</cx:pt>
          <cx:pt idx="33563">-1.8</cx:pt>
          <cx:pt idx="33564">-1.8</cx:pt>
          <cx:pt idx="33565">-1.8</cx:pt>
          <cx:pt idx="33566">-1.8</cx:pt>
          <cx:pt idx="33567">-1.8</cx:pt>
          <cx:pt idx="33568">-1.8</cx:pt>
          <cx:pt idx="33569">-1.8</cx:pt>
          <cx:pt idx="33570">-1.8</cx:pt>
          <cx:pt idx="33571">-1.8</cx:pt>
          <cx:pt idx="33572">-1.8</cx:pt>
          <cx:pt idx="33573">-1.8</cx:pt>
          <cx:pt idx="33574">-1.8</cx:pt>
          <cx:pt idx="33575">-1.8</cx:pt>
          <cx:pt idx="33576">-1.8</cx:pt>
          <cx:pt idx="33577">-1.8</cx:pt>
          <cx:pt idx="33578">-1.8</cx:pt>
          <cx:pt idx="33579">-1.8</cx:pt>
          <cx:pt idx="33580">-1.8</cx:pt>
          <cx:pt idx="33581">-1.8</cx:pt>
          <cx:pt idx="33582">-1.8</cx:pt>
          <cx:pt idx="33583">-1.8</cx:pt>
          <cx:pt idx="33584">-1.8</cx:pt>
          <cx:pt idx="33585">-1.8</cx:pt>
          <cx:pt idx="33586">-1.8</cx:pt>
          <cx:pt idx="33587">-1.8</cx:pt>
          <cx:pt idx="33588">-1.8</cx:pt>
          <cx:pt idx="33589">-1.8</cx:pt>
          <cx:pt idx="33590">-1.8</cx:pt>
          <cx:pt idx="33591">-1.8</cx:pt>
          <cx:pt idx="33592">-1.8</cx:pt>
          <cx:pt idx="33593">-1.8</cx:pt>
          <cx:pt idx="33594">-1.8</cx:pt>
          <cx:pt idx="33595">-1.8</cx:pt>
          <cx:pt idx="33596">-1.8</cx:pt>
          <cx:pt idx="33597">-1.8</cx:pt>
          <cx:pt idx="33598">-1.8</cx:pt>
          <cx:pt idx="33599">-1.8</cx:pt>
          <cx:pt idx="33600">-1.8</cx:pt>
          <cx:pt idx="33601">-1.8</cx:pt>
          <cx:pt idx="33602">-1.8</cx:pt>
          <cx:pt idx="33603">-1.8</cx:pt>
          <cx:pt idx="33604">-1.8</cx:pt>
          <cx:pt idx="33605">-1.8</cx:pt>
          <cx:pt idx="33606">-1.8</cx:pt>
          <cx:pt idx="33607">-1.8</cx:pt>
          <cx:pt idx="33608">-1.8</cx:pt>
          <cx:pt idx="33609">-1.8</cx:pt>
          <cx:pt idx="33610">-1.8</cx:pt>
          <cx:pt idx="33611">-1.8</cx:pt>
          <cx:pt idx="33612">-1.8</cx:pt>
          <cx:pt idx="33613">-1.8</cx:pt>
          <cx:pt idx="33614">-1.8</cx:pt>
          <cx:pt idx="33615">-1.8</cx:pt>
          <cx:pt idx="33616">-1.8</cx:pt>
          <cx:pt idx="33617">-1.8</cx:pt>
          <cx:pt idx="33618">-1.8</cx:pt>
          <cx:pt idx="33619">-1.8</cx:pt>
          <cx:pt idx="33620">-1.8</cx:pt>
          <cx:pt idx="33621">-1.8</cx:pt>
          <cx:pt idx="33622">-1.8</cx:pt>
          <cx:pt idx="33623">-1.8</cx:pt>
          <cx:pt idx="33624">-1.8</cx:pt>
          <cx:pt idx="33625">-1.8</cx:pt>
          <cx:pt idx="33626">-1.8</cx:pt>
          <cx:pt idx="33627">-1.8</cx:pt>
          <cx:pt idx="33628">-1.8</cx:pt>
          <cx:pt idx="33629">-1.8</cx:pt>
          <cx:pt idx="33630">-1.8</cx:pt>
          <cx:pt idx="33631">-1.8</cx:pt>
          <cx:pt idx="33632">-1.8</cx:pt>
          <cx:pt idx="33633">-1.8</cx:pt>
          <cx:pt idx="33634">-1.8</cx:pt>
          <cx:pt idx="33635">-1.8</cx:pt>
          <cx:pt idx="33636">-1.8</cx:pt>
          <cx:pt idx="33637">-1.8</cx:pt>
          <cx:pt idx="33638">-1.8</cx:pt>
          <cx:pt idx="33639">-1.8</cx:pt>
          <cx:pt idx="33640">-1.8</cx:pt>
          <cx:pt idx="33641">-1.8</cx:pt>
          <cx:pt idx="33642">-1.8</cx:pt>
          <cx:pt idx="33643">-1.8</cx:pt>
          <cx:pt idx="33644">-1.8</cx:pt>
          <cx:pt idx="33645">-1.8</cx:pt>
          <cx:pt idx="33646">-1.8</cx:pt>
          <cx:pt idx="33647">-1.8</cx:pt>
          <cx:pt idx="33648">-1.8</cx:pt>
          <cx:pt idx="33649">-1.8</cx:pt>
          <cx:pt idx="33650">-1.8</cx:pt>
          <cx:pt idx="33651">-1.8</cx:pt>
          <cx:pt idx="33652">-1.8</cx:pt>
          <cx:pt idx="33653">-1.8</cx:pt>
          <cx:pt idx="33654">-1.8</cx:pt>
          <cx:pt idx="33655">-1.8</cx:pt>
          <cx:pt idx="33656">-1.8</cx:pt>
          <cx:pt idx="33657">-1.8</cx:pt>
          <cx:pt idx="33658">-1.8</cx:pt>
          <cx:pt idx="33659">-1.8</cx:pt>
          <cx:pt idx="33660">-1.8</cx:pt>
          <cx:pt idx="33661">-1.8</cx:pt>
          <cx:pt idx="33662">-1.8</cx:pt>
          <cx:pt idx="33663">-1.8</cx:pt>
          <cx:pt idx="33664">-1.8</cx:pt>
          <cx:pt idx="33665">-1.8</cx:pt>
          <cx:pt idx="33666">-1.8</cx:pt>
          <cx:pt idx="33667">-1.8</cx:pt>
          <cx:pt idx="33668">-1.8</cx:pt>
          <cx:pt idx="33669">-1.8</cx:pt>
          <cx:pt idx="33670">-1.8</cx:pt>
          <cx:pt idx="33671">-1.8</cx:pt>
          <cx:pt idx="33672">-1.8</cx:pt>
          <cx:pt idx="33673">-1.8</cx:pt>
          <cx:pt idx="33674">-1.8</cx:pt>
          <cx:pt idx="33675">-1.8</cx:pt>
          <cx:pt idx="33676">-1.8</cx:pt>
          <cx:pt idx="33677">-1.8</cx:pt>
          <cx:pt idx="33678">-1.8</cx:pt>
          <cx:pt idx="33679">-1.8</cx:pt>
          <cx:pt idx="33680">-1.8</cx:pt>
          <cx:pt idx="33681">-1.8</cx:pt>
          <cx:pt idx="33682">-1.8</cx:pt>
          <cx:pt idx="33683">-1.8</cx:pt>
          <cx:pt idx="33684">-1.8</cx:pt>
          <cx:pt idx="33685">-1.8</cx:pt>
          <cx:pt idx="33686">-1.8</cx:pt>
          <cx:pt idx="33687">-1.8</cx:pt>
          <cx:pt idx="33688">-1.8</cx:pt>
          <cx:pt idx="33689">-1.8</cx:pt>
          <cx:pt idx="33690">-1.8</cx:pt>
          <cx:pt idx="33691">-1.8</cx:pt>
          <cx:pt idx="33692">-1.8</cx:pt>
          <cx:pt idx="33693">-1.8</cx:pt>
          <cx:pt idx="33694">-1.8</cx:pt>
          <cx:pt idx="33695">-1.8</cx:pt>
          <cx:pt idx="33696">-1.8</cx:pt>
          <cx:pt idx="33697">-1.8</cx:pt>
          <cx:pt idx="33698">-1.8</cx:pt>
          <cx:pt idx="33699">-1.8</cx:pt>
          <cx:pt idx="33700">-1.8</cx:pt>
          <cx:pt idx="33701">-1.8</cx:pt>
          <cx:pt idx="33702">-1.8</cx:pt>
          <cx:pt idx="33703">-1.8</cx:pt>
          <cx:pt idx="33704">-1.8</cx:pt>
          <cx:pt idx="33705">-1.8</cx:pt>
          <cx:pt idx="33706">-1.8</cx:pt>
          <cx:pt idx="33707">-1.8</cx:pt>
          <cx:pt idx="33708">-1.8</cx:pt>
          <cx:pt idx="33709">-1.8</cx:pt>
          <cx:pt idx="33710">-1.8</cx:pt>
          <cx:pt idx="33711">-1.8</cx:pt>
          <cx:pt idx="33712">-1.8</cx:pt>
          <cx:pt idx="33713">-1.8</cx:pt>
          <cx:pt idx="33714">-1.8</cx:pt>
          <cx:pt idx="33715">-1.8</cx:pt>
          <cx:pt idx="33716">-1.8</cx:pt>
          <cx:pt idx="33717">-1.8</cx:pt>
          <cx:pt idx="33718">-1.8</cx:pt>
          <cx:pt idx="33719">-1.8</cx:pt>
          <cx:pt idx="33720">-1.8</cx:pt>
          <cx:pt idx="33721">-1.8</cx:pt>
          <cx:pt idx="33722">-1.8</cx:pt>
          <cx:pt idx="33723">-1.8</cx:pt>
          <cx:pt idx="33724">-1.8</cx:pt>
          <cx:pt idx="33725">-1.8</cx:pt>
          <cx:pt idx="33726">-1.8</cx:pt>
          <cx:pt idx="33727">-1.8</cx:pt>
          <cx:pt idx="33728">-1.8</cx:pt>
          <cx:pt idx="33729">-1.8</cx:pt>
          <cx:pt idx="33730">-1.8</cx:pt>
          <cx:pt idx="33731">-1.8</cx:pt>
          <cx:pt idx="33732">-1.8</cx:pt>
          <cx:pt idx="33733">-1.8</cx:pt>
          <cx:pt idx="33734">-1.8</cx:pt>
          <cx:pt idx="33735">-1.8</cx:pt>
          <cx:pt idx="33736">-1.8</cx:pt>
          <cx:pt idx="33737">-1.8</cx:pt>
          <cx:pt idx="33738">-1.8</cx:pt>
          <cx:pt idx="33739">-1.8</cx:pt>
          <cx:pt idx="33740">-1.8</cx:pt>
          <cx:pt idx="33741">-1.8</cx:pt>
          <cx:pt idx="33742">-1.8</cx:pt>
          <cx:pt idx="33743">-1.8</cx:pt>
          <cx:pt idx="33744">-1.8</cx:pt>
          <cx:pt idx="33745">-1.8</cx:pt>
          <cx:pt idx="33746">-1.8</cx:pt>
          <cx:pt idx="33747">-1.8</cx:pt>
          <cx:pt idx="33748">-1.8</cx:pt>
          <cx:pt idx="33749">-1.8</cx:pt>
          <cx:pt idx="33750">-1.8</cx:pt>
          <cx:pt idx="33751">-1.8</cx:pt>
          <cx:pt idx="33752">-1.8</cx:pt>
          <cx:pt idx="33753">-1.8</cx:pt>
          <cx:pt idx="33754">-1.8</cx:pt>
          <cx:pt idx="33755">-1.8</cx:pt>
          <cx:pt idx="33756">-1.8</cx:pt>
          <cx:pt idx="33757">-1.8</cx:pt>
          <cx:pt idx="33758">-1.8</cx:pt>
          <cx:pt idx="33759">-1.8</cx:pt>
          <cx:pt idx="33760">-1.8</cx:pt>
          <cx:pt idx="33761">-1.8</cx:pt>
          <cx:pt idx="33762">-1.8</cx:pt>
          <cx:pt idx="33763">-1.8</cx:pt>
          <cx:pt idx="33764">-1.8</cx:pt>
          <cx:pt idx="33765">-1.8</cx:pt>
          <cx:pt idx="33766">-1.8</cx:pt>
          <cx:pt idx="33767">-1.8</cx:pt>
          <cx:pt idx="33768">-1.8</cx:pt>
          <cx:pt idx="33769">-1.8</cx:pt>
          <cx:pt idx="33770">-1.8</cx:pt>
          <cx:pt idx="33771">-1.8</cx:pt>
          <cx:pt idx="33772">-1.8</cx:pt>
          <cx:pt idx="33773">-1.8</cx:pt>
          <cx:pt idx="33774">-1.8</cx:pt>
          <cx:pt idx="33775">-1.8</cx:pt>
          <cx:pt idx="33776">-1.8</cx:pt>
          <cx:pt idx="33777">-1.8</cx:pt>
          <cx:pt idx="33778">-1.8</cx:pt>
          <cx:pt idx="33779">-1.8</cx:pt>
          <cx:pt idx="33780">-1.8</cx:pt>
          <cx:pt idx="33781">-1.8</cx:pt>
          <cx:pt idx="33782">-1.8</cx:pt>
          <cx:pt idx="33783">-1.8</cx:pt>
          <cx:pt idx="33784">-1.8</cx:pt>
          <cx:pt idx="33785">-1.8</cx:pt>
          <cx:pt idx="33786">-1.8</cx:pt>
          <cx:pt idx="33787">-1.8</cx:pt>
          <cx:pt idx="33788">-1.8</cx:pt>
          <cx:pt idx="33789">-1.8</cx:pt>
          <cx:pt idx="33790">-1.8</cx:pt>
          <cx:pt idx="33791">-1.8</cx:pt>
          <cx:pt idx="33792">-1.8</cx:pt>
          <cx:pt idx="33793">-1.8</cx:pt>
          <cx:pt idx="33794">-1.8</cx:pt>
          <cx:pt idx="33795">-1.8</cx:pt>
          <cx:pt idx="33796">-1.8</cx:pt>
          <cx:pt idx="33797">-1.8</cx:pt>
          <cx:pt idx="33798">-1.8</cx:pt>
          <cx:pt idx="33799">-1.8</cx:pt>
          <cx:pt idx="33800">-1.8</cx:pt>
          <cx:pt idx="33801">-1.8</cx:pt>
          <cx:pt idx="33802">-1.8</cx:pt>
          <cx:pt idx="33803">-1.8</cx:pt>
          <cx:pt idx="33804">-1.8</cx:pt>
          <cx:pt idx="33805">-1.8</cx:pt>
          <cx:pt idx="33806">-1.8</cx:pt>
          <cx:pt idx="33807">-1.8</cx:pt>
          <cx:pt idx="33808">-1.8</cx:pt>
          <cx:pt idx="33809">-1.8</cx:pt>
          <cx:pt idx="33810">-1.8</cx:pt>
          <cx:pt idx="33811">-1.8</cx:pt>
          <cx:pt idx="33812">-1.8</cx:pt>
          <cx:pt idx="33813">-1.8</cx:pt>
          <cx:pt idx="33814">-1.8</cx:pt>
          <cx:pt idx="33815">-1.8</cx:pt>
          <cx:pt idx="33816">-1.8</cx:pt>
          <cx:pt idx="33817">-1.8</cx:pt>
          <cx:pt idx="33818">-1.8</cx:pt>
          <cx:pt idx="33819">-1.8</cx:pt>
          <cx:pt idx="33820">-1.8</cx:pt>
          <cx:pt idx="33821">-1.8</cx:pt>
          <cx:pt idx="33822">-1.8</cx:pt>
          <cx:pt idx="33823">-1.8</cx:pt>
          <cx:pt idx="33824">-1.8</cx:pt>
          <cx:pt idx="33825">-1.8</cx:pt>
          <cx:pt idx="33826">-1.8</cx:pt>
          <cx:pt idx="33827">-1.8</cx:pt>
          <cx:pt idx="33828">-1.8</cx:pt>
          <cx:pt idx="33829">-1.8</cx:pt>
          <cx:pt idx="33830">-1.8</cx:pt>
          <cx:pt idx="33831">-1.8</cx:pt>
          <cx:pt idx="33832">-1.8</cx:pt>
          <cx:pt idx="33833">-1.8</cx:pt>
          <cx:pt idx="33834">-1.8</cx:pt>
          <cx:pt idx="33835">-1.8</cx:pt>
          <cx:pt idx="33836">-1.8</cx:pt>
          <cx:pt idx="33837">-1.8</cx:pt>
          <cx:pt idx="33838">-1.8</cx:pt>
          <cx:pt idx="33839">-1.8</cx:pt>
          <cx:pt idx="33840">-1.8</cx:pt>
          <cx:pt idx="33841">-1.8</cx:pt>
          <cx:pt idx="33842">-1.8</cx:pt>
          <cx:pt idx="33843">-1.8</cx:pt>
          <cx:pt idx="33844">-1.8</cx:pt>
          <cx:pt idx="33845">-1.8</cx:pt>
          <cx:pt idx="33846">-1.8</cx:pt>
          <cx:pt idx="33847">-1.8</cx:pt>
          <cx:pt idx="33848">-1.8</cx:pt>
          <cx:pt idx="33849">-1.8</cx:pt>
          <cx:pt idx="33850">-1.8</cx:pt>
          <cx:pt idx="33851">-1.8</cx:pt>
          <cx:pt idx="33852">-1.8</cx:pt>
          <cx:pt idx="33853">-1.8</cx:pt>
          <cx:pt idx="33854">-1.8</cx:pt>
          <cx:pt idx="33855">-1.8</cx:pt>
          <cx:pt idx="33856">-1.8</cx:pt>
          <cx:pt idx="33857">-1.8</cx:pt>
          <cx:pt idx="33858">-1.8</cx:pt>
          <cx:pt idx="33859">-1.8</cx:pt>
          <cx:pt idx="33860">-1.8</cx:pt>
          <cx:pt idx="33861">-1.8</cx:pt>
          <cx:pt idx="33862">-1.8</cx:pt>
          <cx:pt idx="33863">-1.8</cx:pt>
          <cx:pt idx="33864">-1.8</cx:pt>
          <cx:pt idx="33865">-1.8</cx:pt>
          <cx:pt idx="33866">-1.8</cx:pt>
          <cx:pt idx="33867">-1.8</cx:pt>
          <cx:pt idx="33868">-1.8</cx:pt>
          <cx:pt idx="33869">-1.8</cx:pt>
          <cx:pt idx="33870">-1.8</cx:pt>
          <cx:pt idx="33871">-1.8</cx:pt>
          <cx:pt idx="33872">-1.8</cx:pt>
          <cx:pt idx="33873">-1.8</cx:pt>
          <cx:pt idx="33874">-1.8</cx:pt>
          <cx:pt idx="33875">-1.8</cx:pt>
          <cx:pt idx="33876">-1.8</cx:pt>
          <cx:pt idx="33877">-1.8</cx:pt>
          <cx:pt idx="33878">-1.8</cx:pt>
          <cx:pt idx="33879">-1.8</cx:pt>
          <cx:pt idx="33880">-1.8</cx:pt>
          <cx:pt idx="33881">-1.8</cx:pt>
          <cx:pt idx="33882">-1.8</cx:pt>
          <cx:pt idx="33883">-1.8</cx:pt>
          <cx:pt idx="33884">-1.8</cx:pt>
          <cx:pt idx="33885">-1.8</cx:pt>
          <cx:pt idx="33886">-1.8</cx:pt>
          <cx:pt idx="33887">-1.8</cx:pt>
          <cx:pt idx="33888">-1.8</cx:pt>
          <cx:pt idx="33889">-1.8</cx:pt>
          <cx:pt idx="33890">-1.8</cx:pt>
          <cx:pt idx="33891">-1.8</cx:pt>
          <cx:pt idx="33892">-1.8</cx:pt>
          <cx:pt idx="33893">-1.8</cx:pt>
          <cx:pt idx="33894">-1.8</cx:pt>
          <cx:pt idx="33895">-1.8</cx:pt>
          <cx:pt idx="33896">-1.8</cx:pt>
          <cx:pt idx="33897">-1.8</cx:pt>
          <cx:pt idx="33898">-1.8</cx:pt>
          <cx:pt idx="33899">-1.8</cx:pt>
          <cx:pt idx="33900">-1.8</cx:pt>
          <cx:pt idx="33901">-1.8</cx:pt>
          <cx:pt idx="33902">-1.8</cx:pt>
          <cx:pt idx="33903">-1.8</cx:pt>
          <cx:pt idx="33904">-1.8</cx:pt>
          <cx:pt idx="33905">-1.8</cx:pt>
          <cx:pt idx="33906">-1.8</cx:pt>
          <cx:pt idx="33907">-1.8</cx:pt>
          <cx:pt idx="33908">-1.8</cx:pt>
          <cx:pt idx="33909">-1.8</cx:pt>
          <cx:pt idx="33910">-1.8</cx:pt>
          <cx:pt idx="33911">-1.8</cx:pt>
          <cx:pt idx="33912">-1.8</cx:pt>
          <cx:pt idx="33913">-1.8</cx:pt>
          <cx:pt idx="33914">-1.8</cx:pt>
          <cx:pt idx="33915">-1.8</cx:pt>
          <cx:pt idx="33916">-1.8</cx:pt>
          <cx:pt idx="33917">-1.8</cx:pt>
          <cx:pt idx="33918">-1.8</cx:pt>
          <cx:pt idx="33919">-1.8</cx:pt>
          <cx:pt idx="33920">-1.8</cx:pt>
          <cx:pt idx="33921">-1.8</cx:pt>
          <cx:pt idx="33922">-1.8</cx:pt>
          <cx:pt idx="33923">-1.8</cx:pt>
          <cx:pt idx="33924">-1.8</cx:pt>
          <cx:pt idx="33925">-1.8</cx:pt>
          <cx:pt idx="33926">-1.8</cx:pt>
          <cx:pt idx="33927">-1.8</cx:pt>
          <cx:pt idx="33928">-1.8</cx:pt>
          <cx:pt idx="33929">-1.8</cx:pt>
          <cx:pt idx="33930">-1.8</cx:pt>
          <cx:pt idx="33931">-1.8</cx:pt>
          <cx:pt idx="33932">-1.8</cx:pt>
          <cx:pt idx="33933">-1.8</cx:pt>
          <cx:pt idx="33934">-1.8</cx:pt>
          <cx:pt idx="33935">-1.8</cx:pt>
          <cx:pt idx="33936">-1.8</cx:pt>
          <cx:pt idx="33937">-1.8</cx:pt>
          <cx:pt idx="33938">-1.8</cx:pt>
          <cx:pt idx="33939">-1.8</cx:pt>
          <cx:pt idx="33940">-1.8</cx:pt>
          <cx:pt idx="33941">-1.8</cx:pt>
          <cx:pt idx="33942">-1.8</cx:pt>
          <cx:pt idx="33943">-1.8</cx:pt>
          <cx:pt idx="33944">-1.8</cx:pt>
          <cx:pt idx="33945">-1.8</cx:pt>
          <cx:pt idx="33946">-1.8</cx:pt>
          <cx:pt idx="33947">-1.8</cx:pt>
          <cx:pt idx="33948">-1.8</cx:pt>
          <cx:pt idx="33949">-1.8</cx:pt>
          <cx:pt idx="33950">-1.8</cx:pt>
          <cx:pt idx="33951">-1.8</cx:pt>
          <cx:pt idx="33952">-1.8</cx:pt>
          <cx:pt idx="33953">-1.8</cx:pt>
          <cx:pt idx="33954">-1.8</cx:pt>
          <cx:pt idx="33955">-1.8</cx:pt>
          <cx:pt idx="33956">-1.8</cx:pt>
          <cx:pt idx="33957">-1.8</cx:pt>
          <cx:pt idx="33958">-1.8</cx:pt>
          <cx:pt idx="33959">-1.8</cx:pt>
          <cx:pt idx="33960">-1.8</cx:pt>
          <cx:pt idx="33961">-1.8</cx:pt>
          <cx:pt idx="33962">-1.8</cx:pt>
          <cx:pt idx="33963">-1.8</cx:pt>
          <cx:pt idx="33964">-1.8</cx:pt>
          <cx:pt idx="33965">-1.8</cx:pt>
          <cx:pt idx="33966">-1.8</cx:pt>
          <cx:pt idx="33967">-1.8</cx:pt>
          <cx:pt idx="33968">-1.8</cx:pt>
          <cx:pt idx="33969">-1.8</cx:pt>
          <cx:pt idx="33970">-1.8</cx:pt>
          <cx:pt idx="33971">-1.8</cx:pt>
          <cx:pt idx="33972">-1.8</cx:pt>
          <cx:pt idx="33973">-1.8</cx:pt>
          <cx:pt idx="33974">-1.8</cx:pt>
          <cx:pt idx="33975">-1.8</cx:pt>
          <cx:pt idx="33976">-1.8</cx:pt>
          <cx:pt idx="33977">-1.8</cx:pt>
          <cx:pt idx="33978">-1.8</cx:pt>
          <cx:pt idx="33979">-1.8</cx:pt>
          <cx:pt idx="33980">-1.8</cx:pt>
          <cx:pt idx="33981">-1.8</cx:pt>
          <cx:pt idx="33982">-1.8</cx:pt>
          <cx:pt idx="33983">-1.8</cx:pt>
          <cx:pt idx="33984">-1.8</cx:pt>
          <cx:pt idx="33985">-1.8</cx:pt>
          <cx:pt idx="33986">-1.8</cx:pt>
          <cx:pt idx="33987">-1.8</cx:pt>
          <cx:pt idx="33988">-1.8</cx:pt>
          <cx:pt idx="33989">-1.8</cx:pt>
          <cx:pt idx="33990">-1.8</cx:pt>
          <cx:pt idx="33991">-1.8</cx:pt>
          <cx:pt idx="33992">-1.8</cx:pt>
          <cx:pt idx="33993">-1.8</cx:pt>
          <cx:pt idx="33994">-1.8</cx:pt>
          <cx:pt idx="33995">-1.8</cx:pt>
          <cx:pt idx="33996">-1.8</cx:pt>
          <cx:pt idx="33997">-1.8</cx:pt>
          <cx:pt idx="33998">-1.8</cx:pt>
          <cx:pt idx="33999">-1.8</cx:pt>
          <cx:pt idx="34000">-1.8</cx:pt>
          <cx:pt idx="34001">-1.8</cx:pt>
          <cx:pt idx="34002">-1.8</cx:pt>
          <cx:pt idx="34003">-1.8</cx:pt>
          <cx:pt idx="34004">-1.8</cx:pt>
          <cx:pt idx="34005">-1.8</cx:pt>
          <cx:pt idx="34006">-1.8</cx:pt>
          <cx:pt idx="34007">-1.8</cx:pt>
          <cx:pt idx="34008">-1.8</cx:pt>
          <cx:pt idx="34009">-1.8</cx:pt>
          <cx:pt idx="34010">-1.8</cx:pt>
          <cx:pt idx="34011">-1.8</cx:pt>
          <cx:pt idx="34012">-1.8</cx:pt>
          <cx:pt idx="34013">-1.8</cx:pt>
          <cx:pt idx="34014">-1.8</cx:pt>
          <cx:pt idx="34015">-1.8</cx:pt>
          <cx:pt idx="34016">-1.8</cx:pt>
          <cx:pt idx="34017">-1.8</cx:pt>
          <cx:pt idx="34018">-1.8</cx:pt>
          <cx:pt idx="34019">-1.8</cx:pt>
          <cx:pt idx="34020">-1.8</cx:pt>
          <cx:pt idx="34021">-1.8</cx:pt>
          <cx:pt idx="34022">-1.8</cx:pt>
          <cx:pt idx="34023">-1.8</cx:pt>
          <cx:pt idx="34024">-1.8</cx:pt>
          <cx:pt idx="34025">-1.8</cx:pt>
          <cx:pt idx="34026">-1.8</cx:pt>
          <cx:pt idx="34027">-1.8</cx:pt>
          <cx:pt idx="34028">-1.8</cx:pt>
          <cx:pt idx="34029">-1.8</cx:pt>
          <cx:pt idx="34030">-1.8</cx:pt>
          <cx:pt idx="34031">-1.8</cx:pt>
          <cx:pt idx="34032">-1.8</cx:pt>
          <cx:pt idx="34033">-1.8</cx:pt>
          <cx:pt idx="34034">-1.8</cx:pt>
          <cx:pt idx="34035">-1.8</cx:pt>
          <cx:pt idx="34036">-1.8</cx:pt>
          <cx:pt idx="34037">-1.8</cx:pt>
          <cx:pt idx="34038">-1.8</cx:pt>
          <cx:pt idx="34039">-1.8</cx:pt>
          <cx:pt idx="34040">-1.8</cx:pt>
          <cx:pt idx="34041">-1.8</cx:pt>
          <cx:pt idx="34042">-1.8</cx:pt>
          <cx:pt idx="34043">-1.8</cx:pt>
          <cx:pt idx="34044">-1.8</cx:pt>
          <cx:pt idx="34045">-1.8</cx:pt>
          <cx:pt idx="34046">-1.8</cx:pt>
          <cx:pt idx="34047">-1.8</cx:pt>
          <cx:pt idx="34048">-1.8</cx:pt>
          <cx:pt idx="34049">-1.8</cx:pt>
          <cx:pt idx="34050">-1.8</cx:pt>
          <cx:pt idx="34051">-1.8</cx:pt>
          <cx:pt idx="34052">-1.8</cx:pt>
          <cx:pt idx="34053">-1.8</cx:pt>
          <cx:pt idx="34054">-1.8</cx:pt>
          <cx:pt idx="34055">-1.8</cx:pt>
          <cx:pt idx="34056">-1.8</cx:pt>
          <cx:pt idx="34057">-1.8</cx:pt>
          <cx:pt idx="34058">-1.8</cx:pt>
          <cx:pt idx="34059">-1.8</cx:pt>
          <cx:pt idx="34060">-1.8</cx:pt>
          <cx:pt idx="34061">-1.8</cx:pt>
          <cx:pt idx="34062">-1.8</cx:pt>
          <cx:pt idx="34063">-1.8</cx:pt>
          <cx:pt idx="34064">-1.8</cx:pt>
          <cx:pt idx="34065">-1.8</cx:pt>
          <cx:pt idx="34066">-1.8</cx:pt>
          <cx:pt idx="34067">-1.8</cx:pt>
          <cx:pt idx="34068">-1.8</cx:pt>
          <cx:pt idx="34069">-1.8</cx:pt>
          <cx:pt idx="34070">-1.8</cx:pt>
          <cx:pt idx="34071">-1.8</cx:pt>
          <cx:pt idx="34072">-1.8</cx:pt>
          <cx:pt idx="34073">-1.8</cx:pt>
          <cx:pt idx="34074">-1.8</cx:pt>
          <cx:pt idx="34075">-1.8</cx:pt>
          <cx:pt idx="34076">-1.8</cx:pt>
          <cx:pt idx="34077">-1.8</cx:pt>
          <cx:pt idx="34078">-1.8</cx:pt>
          <cx:pt idx="34079">-1.8</cx:pt>
          <cx:pt idx="34080">-1.8</cx:pt>
          <cx:pt idx="34081">-1.8</cx:pt>
          <cx:pt idx="34082">-1.8</cx:pt>
          <cx:pt idx="34083">-1.8</cx:pt>
          <cx:pt idx="34084">-1.8</cx:pt>
          <cx:pt idx="34085">-1.8</cx:pt>
          <cx:pt idx="34086">-1.8</cx:pt>
          <cx:pt idx="34087">-1.8</cx:pt>
          <cx:pt idx="34088">-1.8</cx:pt>
          <cx:pt idx="34089">-1.8</cx:pt>
          <cx:pt idx="34090">-1.8</cx:pt>
          <cx:pt idx="34091">-1.8</cx:pt>
          <cx:pt idx="34092">-1.8</cx:pt>
          <cx:pt idx="34093">-1.8</cx:pt>
          <cx:pt idx="34094">-1.8</cx:pt>
          <cx:pt idx="34095">-1.8</cx:pt>
          <cx:pt idx="34096">-1.8</cx:pt>
          <cx:pt idx="34097">-1.8</cx:pt>
          <cx:pt idx="34098">-1.8</cx:pt>
          <cx:pt idx="34099">-1.8</cx:pt>
          <cx:pt idx="34100">-1.8</cx:pt>
          <cx:pt idx="34101">-1.8</cx:pt>
          <cx:pt idx="34102">-1.8</cx:pt>
          <cx:pt idx="34103">-1.8</cx:pt>
          <cx:pt idx="34104">-1.8</cx:pt>
          <cx:pt idx="34105">-1.8</cx:pt>
          <cx:pt idx="34106">-1.8</cx:pt>
          <cx:pt idx="34107">-1.8</cx:pt>
          <cx:pt idx="34108">-1.8</cx:pt>
          <cx:pt idx="34109">-1.8</cx:pt>
          <cx:pt idx="34110">-1.8</cx:pt>
          <cx:pt idx="34111">-1.8</cx:pt>
          <cx:pt idx="34112">-1.8</cx:pt>
          <cx:pt idx="34113">-1.8</cx:pt>
          <cx:pt idx="34114">-1.8</cx:pt>
          <cx:pt idx="34115">-1.8</cx:pt>
          <cx:pt idx="34116">-1.8</cx:pt>
          <cx:pt idx="34117">-1.8</cx:pt>
          <cx:pt idx="34118">-1.8</cx:pt>
          <cx:pt idx="34119">-1.8</cx:pt>
          <cx:pt idx="34120">-1.8</cx:pt>
          <cx:pt idx="34121">-1.8</cx:pt>
          <cx:pt idx="34122">-1.8</cx:pt>
          <cx:pt idx="34123">-1.8</cx:pt>
          <cx:pt idx="34124">-1.8</cx:pt>
          <cx:pt idx="34125">-1.8</cx:pt>
          <cx:pt idx="34126">-1.8</cx:pt>
          <cx:pt idx="34127">-1.8</cx:pt>
          <cx:pt idx="34128">-1.8</cx:pt>
          <cx:pt idx="34129">-1.8</cx:pt>
          <cx:pt idx="34130">-1.8</cx:pt>
          <cx:pt idx="34131">-1.8</cx:pt>
          <cx:pt idx="34132">-1.8</cx:pt>
          <cx:pt idx="34133">-1.8</cx:pt>
          <cx:pt idx="34134">-1.8</cx:pt>
          <cx:pt idx="34135">-1.8</cx:pt>
          <cx:pt idx="34136">-1.8</cx:pt>
          <cx:pt idx="34137">-1.8</cx:pt>
          <cx:pt idx="34138">-1.8</cx:pt>
          <cx:pt idx="34139">-1.8</cx:pt>
          <cx:pt idx="34140">-1.8</cx:pt>
          <cx:pt idx="34141">-1.8</cx:pt>
          <cx:pt idx="34142">-1.8</cx:pt>
          <cx:pt idx="34143">-1.8</cx:pt>
          <cx:pt idx="34144">-1.8</cx:pt>
          <cx:pt idx="34145">-1.8</cx:pt>
          <cx:pt idx="34146">-1.8</cx:pt>
          <cx:pt idx="34147">-1.8</cx:pt>
          <cx:pt idx="34148">-1.8</cx:pt>
          <cx:pt idx="34149">-1.8</cx:pt>
          <cx:pt idx="34150">-1.8</cx:pt>
          <cx:pt idx="34151">-1.8</cx:pt>
          <cx:pt idx="34152">-1.8</cx:pt>
          <cx:pt idx="34153">-1.8</cx:pt>
          <cx:pt idx="34154">-1.8</cx:pt>
          <cx:pt idx="34155">-1.8</cx:pt>
          <cx:pt idx="34156">-1.8</cx:pt>
          <cx:pt idx="34157">-1.8</cx:pt>
          <cx:pt idx="34158">-1.8</cx:pt>
          <cx:pt idx="34159">-1.8</cx:pt>
          <cx:pt idx="34160">-1.8</cx:pt>
          <cx:pt idx="34161">-1.8</cx:pt>
          <cx:pt idx="34162">-1.8</cx:pt>
          <cx:pt idx="34163">-1.8</cx:pt>
          <cx:pt idx="34164">-1.8</cx:pt>
          <cx:pt idx="34165">-1.8</cx:pt>
          <cx:pt idx="34166">-1.8</cx:pt>
          <cx:pt idx="34167">-1.8</cx:pt>
          <cx:pt idx="34168">-1.8</cx:pt>
          <cx:pt idx="34169">-1.8</cx:pt>
          <cx:pt idx="34170">-1.8</cx:pt>
          <cx:pt idx="34171">-1.8</cx:pt>
          <cx:pt idx="34172">-1.8</cx:pt>
          <cx:pt idx="34173">-1.8</cx:pt>
          <cx:pt idx="34174">-1.8</cx:pt>
          <cx:pt idx="34175">-1.8</cx:pt>
          <cx:pt idx="34176">-1.8</cx:pt>
          <cx:pt idx="34177">-1.8</cx:pt>
          <cx:pt idx="34178">-1.8</cx:pt>
          <cx:pt idx="34179">-1.8</cx:pt>
          <cx:pt idx="34180">-1.8</cx:pt>
          <cx:pt idx="34181">-1.8</cx:pt>
          <cx:pt idx="34182">-1.8</cx:pt>
          <cx:pt idx="34183">-1.8</cx:pt>
          <cx:pt idx="34184">-1.8</cx:pt>
          <cx:pt idx="34185">-1.8</cx:pt>
          <cx:pt idx="34186">-1.8</cx:pt>
          <cx:pt idx="34187">-1.8</cx:pt>
          <cx:pt idx="34188">-1.8</cx:pt>
          <cx:pt idx="34189">-1.8</cx:pt>
          <cx:pt idx="34190">-1.8</cx:pt>
          <cx:pt idx="34191">-1.8</cx:pt>
          <cx:pt idx="34192">-1.8</cx:pt>
          <cx:pt idx="34193">-1.8</cx:pt>
          <cx:pt idx="34194">-1.8</cx:pt>
          <cx:pt idx="34195">-1.8</cx:pt>
          <cx:pt idx="34196">-1.8</cx:pt>
          <cx:pt idx="34197">-1.8</cx:pt>
          <cx:pt idx="34198">-1.8</cx:pt>
          <cx:pt idx="34199">-1.8</cx:pt>
          <cx:pt idx="34200">-1.8</cx:pt>
          <cx:pt idx="34201">-1.8</cx:pt>
          <cx:pt idx="34202">-1.8</cx:pt>
          <cx:pt idx="34203">-1.8</cx:pt>
          <cx:pt idx="34204">-1.8</cx:pt>
          <cx:pt idx="34205">-1.8</cx:pt>
          <cx:pt idx="34206">-1.8</cx:pt>
          <cx:pt idx="34207">-1.8</cx:pt>
          <cx:pt idx="34208">-1.8</cx:pt>
          <cx:pt idx="34209">-1.8</cx:pt>
          <cx:pt idx="34210">-1.8</cx:pt>
          <cx:pt idx="34211">-1.8</cx:pt>
          <cx:pt idx="34212">-1.8</cx:pt>
          <cx:pt idx="34213">-1.8</cx:pt>
          <cx:pt idx="34214">-1.8</cx:pt>
          <cx:pt idx="34215">-1.8</cx:pt>
          <cx:pt idx="34216">-1.8</cx:pt>
          <cx:pt idx="34217">-1.8</cx:pt>
          <cx:pt idx="34218">-1.8</cx:pt>
          <cx:pt idx="34219">-1.8</cx:pt>
          <cx:pt idx="34220">-1.8</cx:pt>
          <cx:pt idx="34221">-1.8</cx:pt>
          <cx:pt idx="34222">-1.8</cx:pt>
          <cx:pt idx="34223">-1.8</cx:pt>
          <cx:pt idx="34224">-1.8</cx:pt>
          <cx:pt idx="34225">-1.8</cx:pt>
          <cx:pt idx="34226">-1.8</cx:pt>
          <cx:pt idx="34227">-1.8</cx:pt>
          <cx:pt idx="34228">-1.8</cx:pt>
          <cx:pt idx="34229">-1.8</cx:pt>
          <cx:pt idx="34230">-1.8</cx:pt>
          <cx:pt idx="34231">-1.8</cx:pt>
          <cx:pt idx="34232">-1.8</cx:pt>
          <cx:pt idx="34233">-1.8</cx:pt>
          <cx:pt idx="34234">-1.8</cx:pt>
          <cx:pt idx="34235">-1.8</cx:pt>
          <cx:pt idx="34236">-1.8</cx:pt>
          <cx:pt idx="34237">-1.8</cx:pt>
          <cx:pt idx="34238">-1.8</cx:pt>
          <cx:pt idx="34239">-1.8</cx:pt>
          <cx:pt idx="34240">-1.8</cx:pt>
          <cx:pt idx="34241">-1.8</cx:pt>
          <cx:pt idx="34242">-1.8</cx:pt>
          <cx:pt idx="34243">-1.8</cx:pt>
          <cx:pt idx="34244">-1.8</cx:pt>
          <cx:pt idx="34245">-1.8</cx:pt>
          <cx:pt idx="34246">-1.8</cx:pt>
          <cx:pt idx="34247">-1.8</cx:pt>
          <cx:pt idx="34248">-1.8</cx:pt>
          <cx:pt idx="34249">-1.8</cx:pt>
          <cx:pt idx="34250">-1.8</cx:pt>
          <cx:pt idx="34251">-1.8</cx:pt>
          <cx:pt idx="34252">-1.8</cx:pt>
          <cx:pt idx="34253">-1.8</cx:pt>
          <cx:pt idx="34254">-1.8</cx:pt>
          <cx:pt idx="34255">-1.8</cx:pt>
          <cx:pt idx="34256">-1.8</cx:pt>
          <cx:pt idx="34257">-1.8</cx:pt>
          <cx:pt idx="34258">-1.8</cx:pt>
          <cx:pt idx="34259">-1.8</cx:pt>
          <cx:pt idx="34260">-1.8</cx:pt>
          <cx:pt idx="34261">-1.8</cx:pt>
          <cx:pt idx="34262">-1.8</cx:pt>
          <cx:pt idx="34263">-1.8</cx:pt>
          <cx:pt idx="34264">-1.8</cx:pt>
          <cx:pt idx="34265">-1.8</cx:pt>
          <cx:pt idx="34266">-1.8</cx:pt>
          <cx:pt idx="34267">-1.8</cx:pt>
          <cx:pt idx="34268">-1.8</cx:pt>
          <cx:pt idx="34269">-1.8</cx:pt>
          <cx:pt idx="34270">-1.8</cx:pt>
          <cx:pt idx="34271">-1.8</cx:pt>
          <cx:pt idx="34272">-1.8</cx:pt>
          <cx:pt idx="34273">-1.8</cx:pt>
          <cx:pt idx="34274">-1.8</cx:pt>
          <cx:pt idx="34275">-1.8</cx:pt>
          <cx:pt idx="34276">-1.8</cx:pt>
          <cx:pt idx="34277">-1.8</cx:pt>
          <cx:pt idx="34278">-1.8</cx:pt>
          <cx:pt idx="34279">-1.8</cx:pt>
          <cx:pt idx="34280">-1.8</cx:pt>
          <cx:pt idx="34281">-1.8</cx:pt>
          <cx:pt idx="34282">-1.8</cx:pt>
          <cx:pt idx="34283">-1.8</cx:pt>
          <cx:pt idx="34284">-1.8</cx:pt>
          <cx:pt idx="34285">-1.8</cx:pt>
          <cx:pt idx="34286">-1.8</cx:pt>
          <cx:pt idx="34287">-1.8</cx:pt>
          <cx:pt idx="34288">-1.8</cx:pt>
          <cx:pt idx="34289">-1.8</cx:pt>
          <cx:pt idx="34290">-1.8</cx:pt>
          <cx:pt idx="34291">-1.8</cx:pt>
          <cx:pt idx="34292">-1.8</cx:pt>
          <cx:pt idx="34293">-1.8</cx:pt>
          <cx:pt idx="34294">-1.8</cx:pt>
          <cx:pt idx="34295">-1.8</cx:pt>
          <cx:pt idx="34296">-1.8</cx:pt>
          <cx:pt idx="34297">-1.8</cx:pt>
          <cx:pt idx="34298">-1.8</cx:pt>
          <cx:pt idx="34299">-1.8</cx:pt>
          <cx:pt idx="34300">-1.8</cx:pt>
          <cx:pt idx="34301">-1.8</cx:pt>
          <cx:pt idx="34302">-1.8</cx:pt>
          <cx:pt idx="34303">-1.8</cx:pt>
          <cx:pt idx="34304">-1.8</cx:pt>
          <cx:pt idx="34305">-1.8</cx:pt>
          <cx:pt idx="34306">-1.8</cx:pt>
          <cx:pt idx="34307">-1.8</cx:pt>
          <cx:pt idx="34308">-1.8</cx:pt>
          <cx:pt idx="34309">-1.8</cx:pt>
          <cx:pt idx="34310">-1.8</cx:pt>
          <cx:pt idx="34311">-1.8</cx:pt>
          <cx:pt idx="34312">-1.8</cx:pt>
          <cx:pt idx="34313">-1.8</cx:pt>
          <cx:pt idx="34314">-1.8</cx:pt>
          <cx:pt idx="34315">-1.8</cx:pt>
          <cx:pt idx="34316">-1.8</cx:pt>
          <cx:pt idx="34317">-1.8</cx:pt>
          <cx:pt idx="34318">-1.8</cx:pt>
          <cx:pt idx="34319">-1.8</cx:pt>
          <cx:pt idx="34320">-1.8</cx:pt>
          <cx:pt idx="34321">-1.8</cx:pt>
          <cx:pt idx="34322">-1.8</cx:pt>
          <cx:pt idx="34323">-1.8</cx:pt>
          <cx:pt idx="34324">-1.8</cx:pt>
          <cx:pt idx="34325">-1.8</cx:pt>
          <cx:pt idx="34326">-1.8</cx:pt>
          <cx:pt idx="34327">-1.8</cx:pt>
          <cx:pt idx="34328">-1.8</cx:pt>
          <cx:pt idx="34329">-1.8</cx:pt>
          <cx:pt idx="34330">-1.8</cx:pt>
          <cx:pt idx="34331">-1.8</cx:pt>
          <cx:pt idx="34332">-1.8</cx:pt>
          <cx:pt idx="34333">-1.8</cx:pt>
          <cx:pt idx="34334">-1.8</cx:pt>
          <cx:pt idx="34335">-1.8</cx:pt>
          <cx:pt idx="34336">-1.8</cx:pt>
          <cx:pt idx="34337">-1.8</cx:pt>
          <cx:pt idx="34338">-1.8</cx:pt>
          <cx:pt idx="34339">-1.8</cx:pt>
          <cx:pt idx="34340">-1.8</cx:pt>
          <cx:pt idx="34341">-1.8</cx:pt>
          <cx:pt idx="34342">-1.8</cx:pt>
          <cx:pt idx="34343">-1.8</cx:pt>
          <cx:pt idx="34344">-1.8</cx:pt>
          <cx:pt idx="34345">-1.8</cx:pt>
          <cx:pt idx="34346">-1.8</cx:pt>
          <cx:pt idx="34347">-1.8</cx:pt>
          <cx:pt idx="34348">-1.8</cx:pt>
          <cx:pt idx="34349">-1.8</cx:pt>
          <cx:pt idx="34350">-1.8</cx:pt>
          <cx:pt idx="34351">-1.8</cx:pt>
          <cx:pt idx="34352">-1.8</cx:pt>
          <cx:pt idx="34353">-1.8</cx:pt>
          <cx:pt idx="34354">-1.8</cx:pt>
          <cx:pt idx="34355">-1.8</cx:pt>
          <cx:pt idx="34356">-1.8</cx:pt>
          <cx:pt idx="34357">-1.8</cx:pt>
          <cx:pt idx="34358">-1.8</cx:pt>
          <cx:pt idx="34359">-1.8</cx:pt>
          <cx:pt idx="34360">-1.8</cx:pt>
          <cx:pt idx="34361">-1.8</cx:pt>
          <cx:pt idx="34362">-1.8</cx:pt>
          <cx:pt idx="34363">-1.8</cx:pt>
          <cx:pt idx="34364">-1.8</cx:pt>
          <cx:pt idx="34365">-1.8</cx:pt>
          <cx:pt idx="34366">-1.8</cx:pt>
          <cx:pt idx="34367">-1.8</cx:pt>
          <cx:pt idx="34368">-1.8</cx:pt>
          <cx:pt idx="34369">-1.8</cx:pt>
          <cx:pt idx="34370">-1.8</cx:pt>
          <cx:pt idx="34371">-1.8</cx:pt>
          <cx:pt idx="34372">-1.8</cx:pt>
          <cx:pt idx="34373">-1.8</cx:pt>
          <cx:pt idx="34374">-1.8</cx:pt>
          <cx:pt idx="34375">-1.8</cx:pt>
          <cx:pt idx="34376">-1.8</cx:pt>
          <cx:pt idx="34377">-1.8</cx:pt>
          <cx:pt idx="34378">-1.8</cx:pt>
          <cx:pt idx="34379">-1.8</cx:pt>
          <cx:pt idx="34380">-1.8</cx:pt>
          <cx:pt idx="34381">-1.8</cx:pt>
          <cx:pt idx="34382">-1.8</cx:pt>
          <cx:pt idx="34383">-1.8</cx:pt>
          <cx:pt idx="34384">-1.8</cx:pt>
          <cx:pt idx="34385">-1.8</cx:pt>
          <cx:pt idx="34386">-1.8</cx:pt>
          <cx:pt idx="34387">-1.8</cx:pt>
          <cx:pt idx="34388">-1.8</cx:pt>
          <cx:pt idx="34389">-1.8</cx:pt>
          <cx:pt idx="34390">-1.8</cx:pt>
          <cx:pt idx="34391">-1.8</cx:pt>
          <cx:pt idx="34392">-1.8</cx:pt>
          <cx:pt idx="34393">-1.8</cx:pt>
          <cx:pt idx="34394">-1.8</cx:pt>
          <cx:pt idx="34395">-1.8</cx:pt>
          <cx:pt idx="34396">-1.8</cx:pt>
          <cx:pt idx="34397">-1.8</cx:pt>
          <cx:pt idx="34398">-1.8</cx:pt>
          <cx:pt idx="34399">-1.8</cx:pt>
          <cx:pt idx="34400">-1.8</cx:pt>
          <cx:pt idx="34401">-1.8</cx:pt>
          <cx:pt idx="34402">-1.8</cx:pt>
          <cx:pt idx="34403">-1.8</cx:pt>
          <cx:pt idx="34404">-1.8</cx:pt>
          <cx:pt idx="34405">-1.8</cx:pt>
          <cx:pt idx="34406">-1.8</cx:pt>
          <cx:pt idx="34407">-1.8</cx:pt>
          <cx:pt idx="34408">-1.8</cx:pt>
          <cx:pt idx="34409">-1.8</cx:pt>
          <cx:pt idx="34410">-1.8</cx:pt>
          <cx:pt idx="34411">-1.8</cx:pt>
          <cx:pt idx="34412">-1.8</cx:pt>
          <cx:pt idx="34413">-1.8</cx:pt>
          <cx:pt idx="34414">-1.8</cx:pt>
          <cx:pt idx="34415">-1.8</cx:pt>
          <cx:pt idx="34416">-1.8</cx:pt>
          <cx:pt idx="34417">-1.8</cx:pt>
          <cx:pt idx="34418">-1.8</cx:pt>
          <cx:pt idx="34419">-1.8</cx:pt>
          <cx:pt idx="34420">-1.8</cx:pt>
          <cx:pt idx="34421">-1.8</cx:pt>
          <cx:pt idx="34422">-1.8</cx:pt>
          <cx:pt idx="34423">-1.8</cx:pt>
          <cx:pt idx="34424">-1.8</cx:pt>
          <cx:pt idx="34425">-1.8</cx:pt>
          <cx:pt idx="34426">-1.8</cx:pt>
          <cx:pt idx="34427">-1.8</cx:pt>
          <cx:pt idx="34428">-1.8</cx:pt>
          <cx:pt idx="34429">-1.8</cx:pt>
          <cx:pt idx="34430">-1.8</cx:pt>
          <cx:pt idx="34431">-1.8</cx:pt>
          <cx:pt idx="34432">-1.8</cx:pt>
          <cx:pt idx="34433">-1.8</cx:pt>
          <cx:pt idx="34434">-1.8</cx:pt>
          <cx:pt idx="34435">-1.8</cx:pt>
          <cx:pt idx="34436">-1.8</cx:pt>
          <cx:pt idx="34437">-1.8</cx:pt>
          <cx:pt idx="34438">-1.8</cx:pt>
          <cx:pt idx="34439">-1.8</cx:pt>
          <cx:pt idx="34440">-1.8</cx:pt>
          <cx:pt idx="34441">-1.8</cx:pt>
          <cx:pt idx="34442">-1.8</cx:pt>
          <cx:pt idx="34443">-1.8</cx:pt>
          <cx:pt idx="34444">-1.8</cx:pt>
          <cx:pt idx="34445">-1.8</cx:pt>
          <cx:pt idx="34446">-1.8</cx:pt>
          <cx:pt idx="34447">-1.8</cx:pt>
          <cx:pt idx="34448">-1.8</cx:pt>
          <cx:pt idx="34449">-1.8</cx:pt>
          <cx:pt idx="34450">-1.8</cx:pt>
          <cx:pt idx="34451">-1.8</cx:pt>
          <cx:pt idx="34452">-1.8</cx:pt>
          <cx:pt idx="34453">-1.8</cx:pt>
          <cx:pt idx="34454">-1.8</cx:pt>
          <cx:pt idx="34455">-1.8</cx:pt>
          <cx:pt idx="34456">-1.8</cx:pt>
          <cx:pt idx="34457">-1.8</cx:pt>
          <cx:pt idx="34458">-1.8</cx:pt>
          <cx:pt idx="34459">-1.8</cx:pt>
          <cx:pt idx="34460">-1.8</cx:pt>
          <cx:pt idx="34461">-1.8</cx:pt>
          <cx:pt idx="34462">-1.8</cx:pt>
          <cx:pt idx="34463">-1.8</cx:pt>
          <cx:pt idx="34464">-1.8</cx:pt>
          <cx:pt idx="34465">-1.8</cx:pt>
          <cx:pt idx="34466">-1.8</cx:pt>
          <cx:pt idx="34467">-1.8</cx:pt>
          <cx:pt idx="34468">-1.8</cx:pt>
          <cx:pt idx="34469">-1.8</cx:pt>
          <cx:pt idx="34470">-1.8</cx:pt>
          <cx:pt idx="34471">-1.8</cx:pt>
          <cx:pt idx="34472">-1.8</cx:pt>
          <cx:pt idx="34473">-1.8</cx:pt>
          <cx:pt idx="34474">-1.8</cx:pt>
          <cx:pt idx="34475">-1.8</cx:pt>
          <cx:pt idx="34476">-1.8</cx:pt>
          <cx:pt idx="34477">-1.8</cx:pt>
          <cx:pt idx="34478">-1.8</cx:pt>
          <cx:pt idx="34479">-1.8</cx:pt>
          <cx:pt idx="34480">-1.8</cx:pt>
          <cx:pt idx="34481">-1.8</cx:pt>
          <cx:pt idx="34482">-1.8</cx:pt>
          <cx:pt idx="34483">-1.8</cx:pt>
          <cx:pt idx="34484">-1.8</cx:pt>
          <cx:pt idx="34485">-1.8</cx:pt>
          <cx:pt idx="34486">-1.8</cx:pt>
          <cx:pt idx="34487">-1.8</cx:pt>
          <cx:pt idx="34488">-1.8</cx:pt>
          <cx:pt idx="34489">-1.8</cx:pt>
          <cx:pt idx="34490">-1.8</cx:pt>
          <cx:pt idx="34491">-1.8</cx:pt>
          <cx:pt idx="34492">-1.8</cx:pt>
          <cx:pt idx="34493">-1.8</cx:pt>
          <cx:pt idx="34494">-1.8</cx:pt>
          <cx:pt idx="34495">-1.8</cx:pt>
          <cx:pt idx="34496">-1.8</cx:pt>
          <cx:pt idx="34497">-1.8</cx:pt>
          <cx:pt idx="34498">-1.8</cx:pt>
          <cx:pt idx="34499">-1.8</cx:pt>
          <cx:pt idx="34500">-1.8</cx:pt>
          <cx:pt idx="34501">-1.8</cx:pt>
          <cx:pt idx="34502">-1.8</cx:pt>
          <cx:pt idx="34503">-1.8</cx:pt>
          <cx:pt idx="34504">-1.8</cx:pt>
          <cx:pt idx="34505">-1.8</cx:pt>
          <cx:pt idx="34506">-1.8</cx:pt>
          <cx:pt idx="34507">-1.8</cx:pt>
          <cx:pt idx="34508">-1.8</cx:pt>
          <cx:pt idx="34509">-1.8</cx:pt>
          <cx:pt idx="34510">-1.8</cx:pt>
          <cx:pt idx="34511">-1.8</cx:pt>
          <cx:pt idx="34512">-1.8</cx:pt>
          <cx:pt idx="34513">-1.8</cx:pt>
          <cx:pt idx="34514">-1.8</cx:pt>
          <cx:pt idx="34515">-1.8</cx:pt>
          <cx:pt idx="34516">-1.8</cx:pt>
          <cx:pt idx="34517">-1.8</cx:pt>
          <cx:pt idx="34518">-1.8</cx:pt>
          <cx:pt idx="34519">-1.8</cx:pt>
          <cx:pt idx="34520">-1.8</cx:pt>
          <cx:pt idx="34521">-1.8</cx:pt>
          <cx:pt idx="34522">-1.8</cx:pt>
          <cx:pt idx="34523">-1.8</cx:pt>
          <cx:pt idx="34524">-1.8</cx:pt>
          <cx:pt idx="34525">-1.8</cx:pt>
          <cx:pt idx="34526">-1.8</cx:pt>
          <cx:pt idx="34527">-1.8</cx:pt>
          <cx:pt idx="34528">-1.8</cx:pt>
          <cx:pt idx="34529">-1.8</cx:pt>
          <cx:pt idx="34530">-1.8</cx:pt>
          <cx:pt idx="34531">-1.8</cx:pt>
          <cx:pt idx="34532">-1.8</cx:pt>
          <cx:pt idx="34533">-1.8</cx:pt>
          <cx:pt idx="34534">-1.8</cx:pt>
          <cx:pt idx="34535">-1.8</cx:pt>
          <cx:pt idx="34536">-1.8</cx:pt>
          <cx:pt idx="34537">-1.8</cx:pt>
          <cx:pt idx="34538">-1.8</cx:pt>
          <cx:pt idx="34539">-1.8</cx:pt>
          <cx:pt idx="34540">-1.8</cx:pt>
          <cx:pt idx="34541">-1.8</cx:pt>
          <cx:pt idx="34542">-1.8</cx:pt>
          <cx:pt idx="34543">-1.8</cx:pt>
          <cx:pt idx="34544">-1.8</cx:pt>
          <cx:pt idx="34545">-1.8</cx:pt>
          <cx:pt idx="34546">-1.8</cx:pt>
          <cx:pt idx="34547">-1.8</cx:pt>
          <cx:pt idx="34548">-1.8</cx:pt>
          <cx:pt idx="34549">-1.8</cx:pt>
          <cx:pt idx="34550">-1.8</cx:pt>
          <cx:pt idx="34551">-1.8</cx:pt>
          <cx:pt idx="34552">-1.8</cx:pt>
          <cx:pt idx="34553">-1.8</cx:pt>
          <cx:pt idx="34554">-1.8</cx:pt>
          <cx:pt idx="34555">-1.8</cx:pt>
          <cx:pt idx="34556">-1.8</cx:pt>
          <cx:pt idx="34557">-1.8</cx:pt>
          <cx:pt idx="34558">-1.8</cx:pt>
          <cx:pt idx="34559">-1.8</cx:pt>
          <cx:pt idx="34560">-1.8</cx:pt>
          <cx:pt idx="34561">-1.8</cx:pt>
          <cx:pt idx="34562">-1.8</cx:pt>
          <cx:pt idx="34563">-1.8</cx:pt>
          <cx:pt idx="34564">-1.8</cx:pt>
          <cx:pt idx="34565">-1.8</cx:pt>
          <cx:pt idx="34566">-1.8</cx:pt>
          <cx:pt idx="34567">-1.8</cx:pt>
          <cx:pt idx="34568">-1.8</cx:pt>
          <cx:pt idx="34569">-1.8</cx:pt>
          <cx:pt idx="34570">-1.8</cx:pt>
          <cx:pt idx="34571">-1.8</cx:pt>
          <cx:pt idx="34572">-1.8</cx:pt>
          <cx:pt idx="34573">-1.8</cx:pt>
          <cx:pt idx="34574">-1.8</cx:pt>
          <cx:pt idx="34575">-1.8</cx:pt>
          <cx:pt idx="34576">-1.8</cx:pt>
          <cx:pt idx="34577">-1.8</cx:pt>
          <cx:pt idx="34578">-1.8</cx:pt>
          <cx:pt idx="34579">-1.8</cx:pt>
          <cx:pt idx="34580">-1.8</cx:pt>
          <cx:pt idx="34581">-1.8</cx:pt>
          <cx:pt idx="34582">-1.8</cx:pt>
          <cx:pt idx="34583">-1.8</cx:pt>
          <cx:pt idx="34584">-1.8</cx:pt>
          <cx:pt idx="34585">-1.8</cx:pt>
          <cx:pt idx="34586">-1.8</cx:pt>
          <cx:pt idx="34587">-1.8</cx:pt>
          <cx:pt idx="34588">-1.8</cx:pt>
          <cx:pt idx="34589">-1.8</cx:pt>
          <cx:pt idx="34590">-1.8</cx:pt>
          <cx:pt idx="34591">-1.8</cx:pt>
          <cx:pt idx="34592">-1.8</cx:pt>
          <cx:pt idx="34593">-1.8</cx:pt>
          <cx:pt idx="34594">-1.8</cx:pt>
          <cx:pt idx="34595">-1.8</cx:pt>
          <cx:pt idx="34596">-1.8</cx:pt>
          <cx:pt idx="34597">-1.8</cx:pt>
          <cx:pt idx="34598">-1.8</cx:pt>
          <cx:pt idx="34599">-1.8</cx:pt>
          <cx:pt idx="34600">-1.8</cx:pt>
          <cx:pt idx="34601">-1.8</cx:pt>
          <cx:pt idx="34602">-1.8</cx:pt>
          <cx:pt idx="34603">-1.8</cx:pt>
          <cx:pt idx="34604">-1.8</cx:pt>
          <cx:pt idx="34605">-1.8</cx:pt>
          <cx:pt idx="34606">-1.8</cx:pt>
          <cx:pt idx="34607">-1.8</cx:pt>
          <cx:pt idx="34608">-1.8</cx:pt>
          <cx:pt idx="34609">-1.8</cx:pt>
          <cx:pt idx="34610">-1.8</cx:pt>
          <cx:pt idx="34611">-1.8</cx:pt>
          <cx:pt idx="34612">-1.8</cx:pt>
          <cx:pt idx="34613">-1.8</cx:pt>
          <cx:pt idx="34614">-1.8</cx:pt>
          <cx:pt idx="34615">-1.8</cx:pt>
          <cx:pt idx="34616">-1.8</cx:pt>
          <cx:pt idx="34617">-1.8</cx:pt>
          <cx:pt idx="34618">-1.8</cx:pt>
          <cx:pt idx="34619">-1.8</cx:pt>
          <cx:pt idx="34620">-1.8</cx:pt>
          <cx:pt idx="34621">-1.8</cx:pt>
          <cx:pt idx="34622">-1.8</cx:pt>
          <cx:pt idx="34623">-1.8</cx:pt>
          <cx:pt idx="34624">-1.8</cx:pt>
          <cx:pt idx="34625">-1.8</cx:pt>
          <cx:pt idx="34626">-1.8</cx:pt>
          <cx:pt idx="34627">-1.8</cx:pt>
          <cx:pt idx="34628">-1.8</cx:pt>
          <cx:pt idx="34629">-1.8</cx:pt>
          <cx:pt idx="34630">-1.8</cx:pt>
          <cx:pt idx="34631">-1.8</cx:pt>
          <cx:pt idx="34632">-1.8</cx:pt>
          <cx:pt idx="34633">-1.8</cx:pt>
          <cx:pt idx="34634">-1.8</cx:pt>
          <cx:pt idx="34635">-1.8</cx:pt>
          <cx:pt idx="34636">-1.8</cx:pt>
          <cx:pt idx="34637">-1.8</cx:pt>
          <cx:pt idx="34638">-1.8</cx:pt>
          <cx:pt idx="34639">-1.8</cx:pt>
          <cx:pt idx="34640">-1.8</cx:pt>
          <cx:pt idx="34641">-1.8</cx:pt>
          <cx:pt idx="34642">-1.8</cx:pt>
          <cx:pt idx="34643">-1.8</cx:pt>
          <cx:pt idx="34644">-1.8</cx:pt>
          <cx:pt idx="34645">-1.8</cx:pt>
          <cx:pt idx="34646">-1.8</cx:pt>
          <cx:pt idx="34647">-1.8</cx:pt>
          <cx:pt idx="34648">-1.8</cx:pt>
          <cx:pt idx="34649">-1.8</cx:pt>
          <cx:pt idx="34650">-1.8</cx:pt>
          <cx:pt idx="34651">-1.8</cx:pt>
          <cx:pt idx="34652">-1.8</cx:pt>
          <cx:pt idx="34653">-1.8</cx:pt>
          <cx:pt idx="34654">-1.8</cx:pt>
          <cx:pt idx="34655">-1.8</cx:pt>
          <cx:pt idx="34656">-1.8</cx:pt>
          <cx:pt idx="34657">-1.8</cx:pt>
          <cx:pt idx="34658">-1.8</cx:pt>
          <cx:pt idx="34659">-1.8</cx:pt>
          <cx:pt idx="34660">-1.8</cx:pt>
          <cx:pt idx="34661">-1.8</cx:pt>
          <cx:pt idx="34662">-1.8</cx:pt>
          <cx:pt idx="34663">-1.8</cx:pt>
          <cx:pt idx="34664">-1.8</cx:pt>
          <cx:pt idx="34665">-1.8</cx:pt>
          <cx:pt idx="34666">-1.8</cx:pt>
          <cx:pt idx="34667">-1.8</cx:pt>
          <cx:pt idx="34668">-1.8</cx:pt>
          <cx:pt idx="34669">-1.8</cx:pt>
          <cx:pt idx="34670">-1.8</cx:pt>
          <cx:pt idx="34671">-1.8</cx:pt>
          <cx:pt idx="34672">-1.8</cx:pt>
          <cx:pt idx="34673">-1.8</cx:pt>
          <cx:pt idx="34674">-1.8</cx:pt>
          <cx:pt idx="34675">-1.8</cx:pt>
          <cx:pt idx="34676">-1.8</cx:pt>
          <cx:pt idx="34677">-1.8</cx:pt>
          <cx:pt idx="34678">-1.8</cx:pt>
          <cx:pt idx="34679">-1.8</cx:pt>
          <cx:pt idx="34680">-1.8</cx:pt>
          <cx:pt idx="34681">-1.8</cx:pt>
          <cx:pt idx="34682">-1.8</cx:pt>
          <cx:pt idx="34683">-1.8</cx:pt>
          <cx:pt idx="34684">-1.8</cx:pt>
          <cx:pt idx="34685">-1.8</cx:pt>
          <cx:pt idx="34686">-1.8</cx:pt>
          <cx:pt idx="34687">-1.8</cx:pt>
          <cx:pt idx="34688">-1.8</cx:pt>
          <cx:pt idx="34689">-1.8</cx:pt>
          <cx:pt idx="34690">-1.8</cx:pt>
          <cx:pt idx="34691">-1.8</cx:pt>
          <cx:pt idx="34692">-1.8</cx:pt>
          <cx:pt idx="34693">-1.8</cx:pt>
          <cx:pt idx="34694">-1.8</cx:pt>
          <cx:pt idx="34695">-1.8</cx:pt>
          <cx:pt idx="34696">-1.8</cx:pt>
          <cx:pt idx="34697">-1.8</cx:pt>
          <cx:pt idx="34698">-1.8</cx:pt>
          <cx:pt idx="34699">-1.8</cx:pt>
          <cx:pt idx="34700">-1.8</cx:pt>
          <cx:pt idx="34701">-1.8</cx:pt>
          <cx:pt idx="34702">-1.8</cx:pt>
          <cx:pt idx="34703">-1.8</cx:pt>
          <cx:pt idx="34704">-1.8</cx:pt>
          <cx:pt idx="34705">-1.8</cx:pt>
          <cx:pt idx="34706">-1.8</cx:pt>
          <cx:pt idx="34707">-1.8</cx:pt>
          <cx:pt idx="34708">-1.8</cx:pt>
          <cx:pt idx="34709">-1.8</cx:pt>
          <cx:pt idx="34710">-1.8</cx:pt>
          <cx:pt idx="34711">-1.8</cx:pt>
          <cx:pt idx="34712">-1.8</cx:pt>
          <cx:pt idx="34713">-1.8</cx:pt>
          <cx:pt idx="34714">-1.8</cx:pt>
          <cx:pt idx="34715">-1.8</cx:pt>
          <cx:pt idx="34716">-1.8</cx:pt>
          <cx:pt idx="34717">-1.8</cx:pt>
          <cx:pt idx="34718">-1.8</cx:pt>
          <cx:pt idx="34719">-1.8</cx:pt>
          <cx:pt idx="34720">-1.8</cx:pt>
          <cx:pt idx="34721">-1.8</cx:pt>
          <cx:pt idx="34722">-1.8</cx:pt>
          <cx:pt idx="34723">-1.8</cx:pt>
          <cx:pt idx="34724">-1.8</cx:pt>
          <cx:pt idx="34725">-1.8</cx:pt>
          <cx:pt idx="34726">-1.8</cx:pt>
          <cx:pt idx="34727">-1.8</cx:pt>
          <cx:pt idx="34728">-1.8</cx:pt>
          <cx:pt idx="34729">-1.8</cx:pt>
          <cx:pt idx="34730">-1.8</cx:pt>
          <cx:pt idx="34731">-1.8</cx:pt>
          <cx:pt idx="34732">-1.8</cx:pt>
          <cx:pt idx="34733">-1.8</cx:pt>
          <cx:pt idx="34734">-1.8</cx:pt>
          <cx:pt idx="34735">-1.8</cx:pt>
          <cx:pt idx="34736">-1.8</cx:pt>
          <cx:pt idx="34737">-1.8</cx:pt>
          <cx:pt idx="34738">-1.8</cx:pt>
          <cx:pt idx="34739">-1.8</cx:pt>
          <cx:pt idx="34740">-1.8</cx:pt>
          <cx:pt idx="34741">-1.8</cx:pt>
          <cx:pt idx="34742">-1.8</cx:pt>
          <cx:pt idx="34743">-1.8</cx:pt>
          <cx:pt idx="34744">-1.8</cx:pt>
          <cx:pt idx="34745">-1.8</cx:pt>
          <cx:pt idx="34746">-1.8</cx:pt>
          <cx:pt idx="34747">-1.8</cx:pt>
          <cx:pt idx="34748">-1.8</cx:pt>
          <cx:pt idx="34749">-1.8</cx:pt>
          <cx:pt idx="34750">-1.8</cx:pt>
          <cx:pt idx="34751">-1.8</cx:pt>
          <cx:pt idx="34752">-1.8</cx:pt>
          <cx:pt idx="34753">-1.8</cx:pt>
          <cx:pt idx="34754">-1.8</cx:pt>
          <cx:pt idx="34755">-1.8</cx:pt>
          <cx:pt idx="34756">-1.8</cx:pt>
          <cx:pt idx="34757">-1.8</cx:pt>
          <cx:pt idx="34758">-1.8</cx:pt>
          <cx:pt idx="34759">-1.8</cx:pt>
          <cx:pt idx="34760">-1.8</cx:pt>
          <cx:pt idx="34761">-1.8</cx:pt>
          <cx:pt idx="34762">-1.8</cx:pt>
          <cx:pt idx="34763">-1.8</cx:pt>
          <cx:pt idx="34764">-1.8</cx:pt>
          <cx:pt idx="34765">-1.8</cx:pt>
          <cx:pt idx="34766">-1.8</cx:pt>
          <cx:pt idx="34767">-1.8</cx:pt>
          <cx:pt idx="34768">-1.8</cx:pt>
          <cx:pt idx="34769">-1.8</cx:pt>
          <cx:pt idx="34770">-1.8</cx:pt>
          <cx:pt idx="34771">-1.8</cx:pt>
          <cx:pt idx="34772">-1.8</cx:pt>
          <cx:pt idx="34773">-1.8</cx:pt>
          <cx:pt idx="34774">-1.8</cx:pt>
          <cx:pt idx="34775">-1.8</cx:pt>
          <cx:pt idx="34776">-1.8</cx:pt>
          <cx:pt idx="34777">-1.8</cx:pt>
          <cx:pt idx="34778">-1.8</cx:pt>
          <cx:pt idx="34779">-1.8</cx:pt>
          <cx:pt idx="34780">-1.8</cx:pt>
          <cx:pt idx="34781">-1.8</cx:pt>
          <cx:pt idx="34782">-1.8</cx:pt>
          <cx:pt idx="34783">-1.8</cx:pt>
          <cx:pt idx="34784">-1.8</cx:pt>
          <cx:pt idx="34785">-1.8</cx:pt>
          <cx:pt idx="34786">-1.8</cx:pt>
          <cx:pt idx="34787">-1.8</cx:pt>
          <cx:pt idx="34788">-1.8</cx:pt>
          <cx:pt idx="34789">-1.8</cx:pt>
          <cx:pt idx="34790">-1.8</cx:pt>
          <cx:pt idx="34791">-1.8</cx:pt>
          <cx:pt idx="34792">-1.8</cx:pt>
          <cx:pt idx="34793">-1.8</cx:pt>
          <cx:pt idx="34794">-1.8</cx:pt>
          <cx:pt idx="34795">-1.8</cx:pt>
          <cx:pt idx="34796">-1.8</cx:pt>
          <cx:pt idx="34797">-1.8</cx:pt>
          <cx:pt idx="34798">-1.8</cx:pt>
          <cx:pt idx="34799">-1.8</cx:pt>
          <cx:pt idx="34800">-1.8</cx:pt>
          <cx:pt idx="34801">-1.8</cx:pt>
          <cx:pt idx="34802">-1.8</cx:pt>
          <cx:pt idx="34803">-1.8</cx:pt>
          <cx:pt idx="34804">-1.8</cx:pt>
          <cx:pt idx="34805">-1.8</cx:pt>
          <cx:pt idx="34806">-1.8</cx:pt>
          <cx:pt idx="34807">-1.8</cx:pt>
          <cx:pt idx="34808">-1.8</cx:pt>
          <cx:pt idx="34809">-1.8</cx:pt>
          <cx:pt idx="34810">-1.8</cx:pt>
          <cx:pt idx="34811">-1.8</cx:pt>
          <cx:pt idx="34812">-1.8</cx:pt>
          <cx:pt idx="34813">-1.8</cx:pt>
          <cx:pt idx="34814">-1.8</cx:pt>
          <cx:pt idx="34815">-1.8</cx:pt>
          <cx:pt idx="34816">-1.8</cx:pt>
          <cx:pt idx="34817">-1.8</cx:pt>
          <cx:pt idx="34818">-1.8</cx:pt>
          <cx:pt idx="34819">-1.8</cx:pt>
          <cx:pt idx="34820">-1.8</cx:pt>
          <cx:pt idx="34821">-1.8</cx:pt>
          <cx:pt idx="34822">-1.8</cx:pt>
          <cx:pt idx="34823">-1.8</cx:pt>
          <cx:pt idx="34824">-1.8</cx:pt>
          <cx:pt idx="34825">-1.8</cx:pt>
          <cx:pt idx="34826">-1.8</cx:pt>
          <cx:pt idx="34827">-1.8</cx:pt>
          <cx:pt idx="34828">-1.8</cx:pt>
          <cx:pt idx="34829">-1.8</cx:pt>
          <cx:pt idx="34830">-1.8</cx:pt>
          <cx:pt idx="34831">-1.8</cx:pt>
          <cx:pt idx="34832">-1.8</cx:pt>
          <cx:pt idx="34833">-1.8</cx:pt>
          <cx:pt idx="34834">-1.8</cx:pt>
          <cx:pt idx="34835">-1.8</cx:pt>
          <cx:pt idx="34836">-1.8</cx:pt>
          <cx:pt idx="34837">-1.8</cx:pt>
          <cx:pt idx="34838">-1.8</cx:pt>
          <cx:pt idx="34839">-1.8</cx:pt>
          <cx:pt idx="34840">-1.8</cx:pt>
          <cx:pt idx="34841">-1.8</cx:pt>
          <cx:pt idx="34842">-1.8</cx:pt>
          <cx:pt idx="34843">-1.8</cx:pt>
          <cx:pt idx="34844">-1.8</cx:pt>
          <cx:pt idx="34845">-1.8</cx:pt>
          <cx:pt idx="34846">-1.8</cx:pt>
          <cx:pt idx="34847">-1.8</cx:pt>
          <cx:pt idx="34848">-1.8</cx:pt>
          <cx:pt idx="34849">-1.8</cx:pt>
          <cx:pt idx="34850">-1.8</cx:pt>
          <cx:pt idx="34851">-1.8</cx:pt>
          <cx:pt idx="34852">-1.8</cx:pt>
          <cx:pt idx="34853">-1.8</cx:pt>
          <cx:pt idx="34854">-1.8</cx:pt>
          <cx:pt idx="34855">-1.8</cx:pt>
          <cx:pt idx="34856">-1.8</cx:pt>
          <cx:pt idx="34857">-1.8</cx:pt>
          <cx:pt idx="34858">-1.8</cx:pt>
          <cx:pt idx="34859">-1.8</cx:pt>
          <cx:pt idx="34860">-1.8</cx:pt>
          <cx:pt idx="34861">-1.8</cx:pt>
          <cx:pt idx="34862">-1.8</cx:pt>
          <cx:pt idx="34863">-1.8</cx:pt>
          <cx:pt idx="34864">-1.8</cx:pt>
          <cx:pt idx="34865">-1.8</cx:pt>
          <cx:pt idx="34866">-1.8</cx:pt>
          <cx:pt idx="34867">-1.8</cx:pt>
          <cx:pt idx="34868">-1.8</cx:pt>
          <cx:pt idx="34869">-1.8</cx:pt>
          <cx:pt idx="34870">-1.8</cx:pt>
          <cx:pt idx="34871">-1.8</cx:pt>
          <cx:pt idx="34872">-1.8</cx:pt>
          <cx:pt idx="34873">-1.8</cx:pt>
          <cx:pt idx="34874">-1.8</cx:pt>
          <cx:pt idx="34875">-1.8</cx:pt>
          <cx:pt idx="34876">-1.8</cx:pt>
          <cx:pt idx="34877">-1.8</cx:pt>
          <cx:pt idx="34878">-1.8</cx:pt>
          <cx:pt idx="34879">-1.8</cx:pt>
          <cx:pt idx="34880">-1.8</cx:pt>
          <cx:pt idx="34881">-1.8</cx:pt>
          <cx:pt idx="34882">-1.8</cx:pt>
          <cx:pt idx="34883">-1.8</cx:pt>
          <cx:pt idx="34884">-1.8</cx:pt>
          <cx:pt idx="34885">-1.8</cx:pt>
          <cx:pt idx="34886">-1.8</cx:pt>
          <cx:pt idx="34887">-1.8</cx:pt>
          <cx:pt idx="34888">-1.8</cx:pt>
          <cx:pt idx="34889">-1.8</cx:pt>
          <cx:pt idx="34890">-1.8</cx:pt>
          <cx:pt idx="34891">-1.8</cx:pt>
          <cx:pt idx="34892">-1.8</cx:pt>
          <cx:pt idx="34893">-1.8</cx:pt>
          <cx:pt idx="34894">-1.8</cx:pt>
          <cx:pt idx="34895">-1.8</cx:pt>
          <cx:pt idx="34896">-1.8</cx:pt>
          <cx:pt idx="34897">-1.8</cx:pt>
          <cx:pt idx="34898">-1.8</cx:pt>
          <cx:pt idx="34899">-1.8</cx:pt>
          <cx:pt idx="34900">-1.8</cx:pt>
          <cx:pt idx="34901">-1.8</cx:pt>
          <cx:pt idx="34902">-1.8</cx:pt>
          <cx:pt idx="34903">-1.8</cx:pt>
          <cx:pt idx="34904">-1.8</cx:pt>
          <cx:pt idx="34905">-1.8</cx:pt>
          <cx:pt idx="34906">-1.8</cx:pt>
          <cx:pt idx="34907">-1.8</cx:pt>
          <cx:pt idx="34908">-1.8</cx:pt>
          <cx:pt idx="34909">-1.8</cx:pt>
          <cx:pt idx="34910">-1.8</cx:pt>
          <cx:pt idx="34911">-1.8</cx:pt>
          <cx:pt idx="34912">-1.8</cx:pt>
          <cx:pt idx="34913">-1.8</cx:pt>
          <cx:pt idx="34914">-1.8</cx:pt>
          <cx:pt idx="34915">-1.8</cx:pt>
          <cx:pt idx="34916">-1.8</cx:pt>
          <cx:pt idx="34917">-1.8</cx:pt>
          <cx:pt idx="34918">-1.8</cx:pt>
          <cx:pt idx="34919">-1.8</cx:pt>
          <cx:pt idx="34920">-1.8</cx:pt>
          <cx:pt idx="34921">-1.8</cx:pt>
          <cx:pt idx="34922">-1.8</cx:pt>
          <cx:pt idx="34923">-1.8</cx:pt>
          <cx:pt idx="34924">-1.8</cx:pt>
          <cx:pt idx="34925">-1.8</cx:pt>
          <cx:pt idx="34926">-1.8</cx:pt>
          <cx:pt idx="34927">-1.8</cx:pt>
          <cx:pt idx="34928">-1.8</cx:pt>
          <cx:pt idx="34929">-1.8</cx:pt>
          <cx:pt idx="34930">-1.8</cx:pt>
          <cx:pt idx="34931">-1.8</cx:pt>
          <cx:pt idx="34932">-1.8</cx:pt>
          <cx:pt idx="34933">-1.8</cx:pt>
          <cx:pt idx="34934">-1.8</cx:pt>
          <cx:pt idx="34935">-1.8</cx:pt>
          <cx:pt idx="34936">-1.8</cx:pt>
          <cx:pt idx="34937">-1.8</cx:pt>
          <cx:pt idx="34938">-1.8</cx:pt>
          <cx:pt idx="34939">-1.8</cx:pt>
          <cx:pt idx="34940">-1.8</cx:pt>
          <cx:pt idx="34941">-1.8</cx:pt>
          <cx:pt idx="34942">-1.8</cx:pt>
          <cx:pt idx="34943">-1.8</cx:pt>
          <cx:pt idx="34944">-1.8</cx:pt>
          <cx:pt idx="34945">-1.8</cx:pt>
          <cx:pt idx="34946">-1.8</cx:pt>
          <cx:pt idx="34947">-1.8</cx:pt>
          <cx:pt idx="34948">-1.8</cx:pt>
          <cx:pt idx="34949">-1.8</cx:pt>
          <cx:pt idx="34950">-1.8</cx:pt>
          <cx:pt idx="34951">-1.8</cx:pt>
          <cx:pt idx="34952">-1.8</cx:pt>
          <cx:pt idx="34953">-1.8</cx:pt>
          <cx:pt idx="34954">-1.8</cx:pt>
          <cx:pt idx="34955">-1.8</cx:pt>
          <cx:pt idx="34956">-1.8</cx:pt>
          <cx:pt idx="34957">-1.8</cx:pt>
          <cx:pt idx="34958">-1.8</cx:pt>
          <cx:pt idx="34959">-1.8</cx:pt>
          <cx:pt idx="34960">-1.8</cx:pt>
          <cx:pt idx="34961">-1.8</cx:pt>
          <cx:pt idx="34962">-1.8</cx:pt>
          <cx:pt idx="34963">-1.8</cx:pt>
          <cx:pt idx="34964">-1.8</cx:pt>
          <cx:pt idx="34965">-1.8</cx:pt>
          <cx:pt idx="34966">-1.8</cx:pt>
          <cx:pt idx="34967">-1.8</cx:pt>
          <cx:pt idx="34968">-1.8</cx:pt>
          <cx:pt idx="34969">-1.8</cx:pt>
          <cx:pt idx="34970">-1.8</cx:pt>
          <cx:pt idx="34971">-1.8</cx:pt>
          <cx:pt idx="34972">-1.8</cx:pt>
          <cx:pt idx="34973">-1.8</cx:pt>
          <cx:pt idx="34974">-1.8</cx:pt>
          <cx:pt idx="34975">-1.8</cx:pt>
          <cx:pt idx="34976">-1.8</cx:pt>
          <cx:pt idx="34977">-1.8</cx:pt>
          <cx:pt idx="34978">-1.8</cx:pt>
          <cx:pt idx="34979">-1.8</cx:pt>
          <cx:pt idx="34980">-1.8</cx:pt>
          <cx:pt idx="34981">-1.8</cx:pt>
          <cx:pt idx="34982">-1.8</cx:pt>
          <cx:pt idx="34983">-1.8</cx:pt>
          <cx:pt idx="34984">-1.8</cx:pt>
          <cx:pt idx="34985">-1.8</cx:pt>
          <cx:pt idx="34986">-1.8</cx:pt>
          <cx:pt idx="34987">-1.8</cx:pt>
          <cx:pt idx="34988">-1.8</cx:pt>
          <cx:pt idx="34989">-1.8</cx:pt>
          <cx:pt idx="34990">-1.8</cx:pt>
          <cx:pt idx="34991">-1.8</cx:pt>
          <cx:pt idx="34992">-1.8</cx:pt>
          <cx:pt idx="34993">-1.8</cx:pt>
          <cx:pt idx="34994">-1.8</cx:pt>
          <cx:pt idx="34995">-1.8</cx:pt>
          <cx:pt idx="34996">-1.8</cx:pt>
          <cx:pt idx="34997">-1.8</cx:pt>
          <cx:pt idx="34998">-1.8</cx:pt>
          <cx:pt idx="34999">-1.8</cx:pt>
          <cx:pt idx="35000">-1.8</cx:pt>
          <cx:pt idx="35001">-1.8</cx:pt>
          <cx:pt idx="35002">-1.8</cx:pt>
          <cx:pt idx="35003">-1.8</cx:pt>
          <cx:pt idx="35004">-1.8</cx:pt>
          <cx:pt idx="35005">-1.8</cx:pt>
          <cx:pt idx="35006">-1.8</cx:pt>
          <cx:pt idx="35007">-1.8</cx:pt>
          <cx:pt idx="35008">-1.8</cx:pt>
          <cx:pt idx="35009">-1.8</cx:pt>
          <cx:pt idx="35010">-1.8</cx:pt>
          <cx:pt idx="35011">-1.8</cx:pt>
          <cx:pt idx="35012">-1.8</cx:pt>
          <cx:pt idx="35013">-1.8</cx:pt>
          <cx:pt idx="35014">-1.8</cx:pt>
          <cx:pt idx="35015">-1.8</cx:pt>
          <cx:pt idx="35016">-1.8</cx:pt>
          <cx:pt idx="35017">-1.8</cx:pt>
          <cx:pt idx="35018">-1.8</cx:pt>
          <cx:pt idx="35019">-1.8</cx:pt>
          <cx:pt idx="35020">-1.8</cx:pt>
          <cx:pt idx="35021">-1.8</cx:pt>
          <cx:pt idx="35022">-1.8</cx:pt>
          <cx:pt idx="35023">-1.8</cx:pt>
          <cx:pt idx="35024">-1.8</cx:pt>
          <cx:pt idx="35025">-1.8</cx:pt>
          <cx:pt idx="35026">-1.8</cx:pt>
          <cx:pt idx="35027">-1.8</cx:pt>
          <cx:pt idx="35028">-1.8</cx:pt>
          <cx:pt idx="35029">-1.8</cx:pt>
          <cx:pt idx="35030">-1.8</cx:pt>
          <cx:pt idx="35031">-1.8</cx:pt>
          <cx:pt idx="35032">-1.8</cx:pt>
          <cx:pt idx="35033">-1.8</cx:pt>
          <cx:pt idx="35034">-1.8</cx:pt>
          <cx:pt idx="35035">-1.8</cx:pt>
          <cx:pt idx="35036">-1.8</cx:pt>
          <cx:pt idx="35037">-1.8</cx:pt>
          <cx:pt idx="35038">-1.8</cx:pt>
          <cx:pt idx="35039">-1.8</cx:pt>
          <cx:pt idx="35040">-1.8</cx:pt>
          <cx:pt idx="35041">-1.8</cx:pt>
          <cx:pt idx="35042">-1.8</cx:pt>
          <cx:pt idx="35043">-1.8</cx:pt>
          <cx:pt idx="35044">-1.8</cx:pt>
          <cx:pt idx="35045">-1.8</cx:pt>
          <cx:pt idx="35046">-1.8</cx:pt>
          <cx:pt idx="35047">-1.8</cx:pt>
          <cx:pt idx="35048">-1.8</cx:pt>
          <cx:pt idx="35049">-1.8</cx:pt>
          <cx:pt idx="35050">-1.8</cx:pt>
          <cx:pt idx="35051">-1.8</cx:pt>
          <cx:pt idx="35052">-1.8</cx:pt>
          <cx:pt idx="35053">-1.8</cx:pt>
          <cx:pt idx="35054">-1.8</cx:pt>
          <cx:pt idx="35055">-1.8</cx:pt>
          <cx:pt idx="35056">-1.8</cx:pt>
          <cx:pt idx="35057">-1.8</cx:pt>
          <cx:pt idx="35058">-1.8</cx:pt>
          <cx:pt idx="35059">-1.8</cx:pt>
          <cx:pt idx="35060">-1.8</cx:pt>
          <cx:pt idx="35061">-1.8</cx:pt>
          <cx:pt idx="35062">-1.8</cx:pt>
          <cx:pt idx="35063">-1.8</cx:pt>
          <cx:pt idx="35064">-1.8</cx:pt>
          <cx:pt idx="35065">-1.8</cx:pt>
          <cx:pt idx="35066">-1.8</cx:pt>
          <cx:pt idx="35067">-1.8</cx:pt>
          <cx:pt idx="35068">-1.8</cx:pt>
          <cx:pt idx="35069">-1.8</cx:pt>
          <cx:pt idx="35070">-1.8</cx:pt>
          <cx:pt idx="35071">-1.8</cx:pt>
          <cx:pt idx="35072">-1.8</cx:pt>
          <cx:pt idx="35073">-1.8</cx:pt>
          <cx:pt idx="35074">-1.8</cx:pt>
          <cx:pt idx="35075">-1.8</cx:pt>
          <cx:pt idx="35076">-1.8</cx:pt>
          <cx:pt idx="35077">-1.8</cx:pt>
          <cx:pt idx="35078">-1.8</cx:pt>
          <cx:pt idx="35079">-1.8</cx:pt>
          <cx:pt idx="35080">-1.8</cx:pt>
          <cx:pt idx="35081">-1.8</cx:pt>
          <cx:pt idx="35082">-1.8</cx:pt>
          <cx:pt idx="35083">-1.8</cx:pt>
          <cx:pt idx="35084">-1.8</cx:pt>
          <cx:pt idx="35085">-1.8</cx:pt>
          <cx:pt idx="35086">-1.8</cx:pt>
          <cx:pt idx="35087">-1.8</cx:pt>
          <cx:pt idx="35088">-1.8</cx:pt>
          <cx:pt idx="35089">-1.8</cx:pt>
          <cx:pt idx="35090">-1.8</cx:pt>
          <cx:pt idx="35091">-1.8</cx:pt>
          <cx:pt idx="35092">-1.8</cx:pt>
          <cx:pt idx="35093">-1.8</cx:pt>
          <cx:pt idx="35094">-1.8</cx:pt>
          <cx:pt idx="35095">-1.8</cx:pt>
          <cx:pt idx="35096">-1.8</cx:pt>
          <cx:pt idx="35097">-1.8</cx:pt>
          <cx:pt idx="35098">-1.8</cx:pt>
          <cx:pt idx="35099">-1.8</cx:pt>
          <cx:pt idx="35100">-1.8</cx:pt>
          <cx:pt idx="35101">-1.8</cx:pt>
          <cx:pt idx="35102">-1.8</cx:pt>
          <cx:pt idx="35103">-1.8</cx:pt>
          <cx:pt idx="35104">-1.8</cx:pt>
          <cx:pt idx="35105">-1.8</cx:pt>
          <cx:pt idx="35106">-1.8</cx:pt>
          <cx:pt idx="35107">-1.8</cx:pt>
          <cx:pt idx="35108">-1.8</cx:pt>
          <cx:pt idx="35109">-1.8</cx:pt>
          <cx:pt idx="35110">-1.8</cx:pt>
          <cx:pt idx="35111">-1.8</cx:pt>
          <cx:pt idx="35112">-1.8</cx:pt>
          <cx:pt idx="35113">-1.8</cx:pt>
          <cx:pt idx="35114">-1.8</cx:pt>
          <cx:pt idx="35115">-1.8</cx:pt>
          <cx:pt idx="35116">-1.8</cx:pt>
          <cx:pt idx="35117">-1.8</cx:pt>
          <cx:pt idx="35118">-1.8</cx:pt>
          <cx:pt idx="35119">-1.8</cx:pt>
          <cx:pt idx="35120">-1.8</cx:pt>
          <cx:pt idx="35121">-1.8</cx:pt>
          <cx:pt idx="35122">-1.8</cx:pt>
          <cx:pt idx="35123">-1.8</cx:pt>
          <cx:pt idx="35124">-1.8</cx:pt>
          <cx:pt idx="35125">-1.8</cx:pt>
          <cx:pt idx="35126">-1.8</cx:pt>
          <cx:pt idx="35127">-1.8</cx:pt>
          <cx:pt idx="35128">-1.8</cx:pt>
          <cx:pt idx="35129">-1.8</cx:pt>
          <cx:pt idx="35130">-1.8</cx:pt>
          <cx:pt idx="35131">-1.8</cx:pt>
          <cx:pt idx="35132">-1.8</cx:pt>
          <cx:pt idx="35133">-1.8</cx:pt>
          <cx:pt idx="35134">-1.8</cx:pt>
          <cx:pt idx="35135">-1.8</cx:pt>
          <cx:pt idx="35136">-1.8</cx:pt>
          <cx:pt idx="35137">-1.8</cx:pt>
          <cx:pt idx="35138">-1.8</cx:pt>
          <cx:pt idx="35139">-1.8</cx:pt>
          <cx:pt idx="35140">-1.8</cx:pt>
          <cx:pt idx="35141">-1.8</cx:pt>
          <cx:pt idx="35142">-1.8</cx:pt>
          <cx:pt idx="35143">-1.8</cx:pt>
          <cx:pt idx="35144">-1.8</cx:pt>
          <cx:pt idx="35145">-1.8</cx:pt>
          <cx:pt idx="35146">-1.8</cx:pt>
          <cx:pt idx="35147">-1.8</cx:pt>
          <cx:pt idx="35148">-1.8</cx:pt>
          <cx:pt idx="35149">-1.8</cx:pt>
          <cx:pt idx="35150">-1.8</cx:pt>
          <cx:pt idx="35151">-1.8</cx:pt>
          <cx:pt idx="35152">-1.8</cx:pt>
          <cx:pt idx="35153">-1.8</cx:pt>
          <cx:pt idx="35154">-1.8</cx:pt>
          <cx:pt idx="35155">-1.8</cx:pt>
          <cx:pt idx="35156">-1.8</cx:pt>
          <cx:pt idx="35157">-1.8</cx:pt>
          <cx:pt idx="35158">-1.8</cx:pt>
          <cx:pt idx="35159">-1.8</cx:pt>
          <cx:pt idx="35160">-1.8</cx:pt>
          <cx:pt idx="35161">-1.8</cx:pt>
          <cx:pt idx="35162">-1.8</cx:pt>
          <cx:pt idx="35163">-1.8</cx:pt>
          <cx:pt idx="35164">-1.8</cx:pt>
          <cx:pt idx="35165">-1.8</cx:pt>
          <cx:pt idx="35166">-1.8</cx:pt>
          <cx:pt idx="35167">-1.8</cx:pt>
          <cx:pt idx="35168">-1.8</cx:pt>
          <cx:pt idx="35169">-1.8</cx:pt>
          <cx:pt idx="35170">-1.8</cx:pt>
          <cx:pt idx="35171">-1.8</cx:pt>
          <cx:pt idx="35172">-1.8</cx:pt>
          <cx:pt idx="35173">-1.8</cx:pt>
          <cx:pt idx="35174">-1.8</cx:pt>
          <cx:pt idx="35175">-1.8</cx:pt>
          <cx:pt idx="35176">-1.8</cx:pt>
          <cx:pt idx="35177">-1.8</cx:pt>
          <cx:pt idx="35178">-1.8</cx:pt>
          <cx:pt idx="35179">-1.8</cx:pt>
          <cx:pt idx="35180">-1.8</cx:pt>
          <cx:pt idx="35181">-1.8</cx:pt>
          <cx:pt idx="35182">-1.8</cx:pt>
          <cx:pt idx="35183">-1.8</cx:pt>
          <cx:pt idx="35184">-1.8</cx:pt>
          <cx:pt idx="35185">-1.8</cx:pt>
          <cx:pt idx="35186">-1.8</cx:pt>
          <cx:pt idx="35187">-1.8</cx:pt>
          <cx:pt idx="35188">-1.8</cx:pt>
          <cx:pt idx="35189">-1.8</cx:pt>
          <cx:pt idx="35190">-1.8</cx:pt>
          <cx:pt idx="35191">-1.8</cx:pt>
          <cx:pt idx="35192">-1.8</cx:pt>
          <cx:pt idx="35193">-1.8</cx:pt>
          <cx:pt idx="35194">-1.8</cx:pt>
          <cx:pt idx="35195">-1.8</cx:pt>
          <cx:pt idx="35196">-1.8</cx:pt>
          <cx:pt idx="35197">-1.8</cx:pt>
          <cx:pt idx="35198">-1.8</cx:pt>
          <cx:pt idx="35199">-1.8</cx:pt>
          <cx:pt idx="35200">-1.8</cx:pt>
          <cx:pt idx="35201">-1.8</cx:pt>
          <cx:pt idx="35202">-1.8</cx:pt>
          <cx:pt idx="35203">-1.8</cx:pt>
          <cx:pt idx="35204">-1.8</cx:pt>
          <cx:pt idx="35205">-1.8</cx:pt>
          <cx:pt idx="35206">-1.8</cx:pt>
          <cx:pt idx="35207">-1.8</cx:pt>
          <cx:pt idx="35208">-1.8</cx:pt>
          <cx:pt idx="35209">-1.8</cx:pt>
          <cx:pt idx="35210">-1.8</cx:pt>
          <cx:pt idx="35211">-1.8</cx:pt>
          <cx:pt idx="35212">-1.8</cx:pt>
          <cx:pt idx="35213">-1.8</cx:pt>
          <cx:pt idx="35214">-1.8</cx:pt>
          <cx:pt idx="35215">-1.8</cx:pt>
          <cx:pt idx="35216">-1.8</cx:pt>
          <cx:pt idx="35217">-1.8</cx:pt>
          <cx:pt idx="35218">-1.8</cx:pt>
          <cx:pt idx="35219">-1.8</cx:pt>
          <cx:pt idx="35220">-1.8</cx:pt>
          <cx:pt idx="35221">-1.8</cx:pt>
          <cx:pt idx="35222">-1.8</cx:pt>
          <cx:pt idx="35223">-1.8</cx:pt>
          <cx:pt idx="35224">-1.8</cx:pt>
          <cx:pt idx="35225">-1.8</cx:pt>
          <cx:pt idx="35226">-1.8</cx:pt>
          <cx:pt idx="35227">-1.8</cx:pt>
          <cx:pt idx="35228">-1.8</cx:pt>
          <cx:pt idx="35229">-1.8</cx:pt>
          <cx:pt idx="35230">-1.8</cx:pt>
          <cx:pt idx="35231">-1.8</cx:pt>
          <cx:pt idx="35232">-1.8</cx:pt>
          <cx:pt idx="35233">-1.8</cx:pt>
          <cx:pt idx="35234">-1.8</cx:pt>
          <cx:pt idx="35235">-1.8</cx:pt>
          <cx:pt idx="35236">-1.8</cx:pt>
          <cx:pt idx="35237">-1.8</cx:pt>
          <cx:pt idx="35238">-1.8</cx:pt>
          <cx:pt idx="35239">-1.8</cx:pt>
          <cx:pt idx="35240">-1.8</cx:pt>
          <cx:pt idx="35241">-1.8</cx:pt>
          <cx:pt idx="35242">-1.8</cx:pt>
          <cx:pt idx="35243">-1.8</cx:pt>
          <cx:pt idx="35244">-1.8</cx:pt>
          <cx:pt idx="35245">-1.8</cx:pt>
          <cx:pt idx="35246">-1.8</cx:pt>
          <cx:pt idx="35247">-1.8</cx:pt>
          <cx:pt idx="35248">-1.8</cx:pt>
          <cx:pt idx="35249">-1.8</cx:pt>
          <cx:pt idx="35250">-1.8</cx:pt>
          <cx:pt idx="35251">-1.8</cx:pt>
          <cx:pt idx="35252">-1.8</cx:pt>
          <cx:pt idx="35253">-1.8</cx:pt>
          <cx:pt idx="35254">-1.8</cx:pt>
          <cx:pt idx="35255">-1.8</cx:pt>
          <cx:pt idx="35256">-1.8</cx:pt>
          <cx:pt idx="35257">-1.8</cx:pt>
          <cx:pt idx="35258">-1.8</cx:pt>
          <cx:pt idx="35259">-1.8</cx:pt>
          <cx:pt idx="35260">-1.8</cx:pt>
          <cx:pt idx="35261">-1.8</cx:pt>
          <cx:pt idx="35262">-1.8</cx:pt>
          <cx:pt idx="35263">-1.8</cx:pt>
          <cx:pt idx="35264">-1.8</cx:pt>
          <cx:pt idx="35265">-1.8</cx:pt>
          <cx:pt idx="35266">-1.8</cx:pt>
          <cx:pt idx="35267">-1.8</cx:pt>
          <cx:pt idx="35268">-1.8</cx:pt>
          <cx:pt idx="35269">-1.8</cx:pt>
          <cx:pt idx="35270">-1.8</cx:pt>
          <cx:pt idx="35271">-1.8</cx:pt>
          <cx:pt idx="35272">-1.8</cx:pt>
          <cx:pt idx="35273">-1.8</cx:pt>
          <cx:pt idx="35274">-1.8</cx:pt>
          <cx:pt idx="35275">-1.8</cx:pt>
          <cx:pt idx="35276">-1.8</cx:pt>
          <cx:pt idx="35277">-1.8</cx:pt>
          <cx:pt idx="35278">-1.8</cx:pt>
          <cx:pt idx="35279">-1.8</cx:pt>
          <cx:pt idx="35280">-1.8</cx:pt>
          <cx:pt idx="35281">-1.8</cx:pt>
          <cx:pt idx="35282">-1.8</cx:pt>
          <cx:pt idx="35283">-1.8</cx:pt>
          <cx:pt idx="35284">-1.8</cx:pt>
          <cx:pt idx="35285">-1.8</cx:pt>
          <cx:pt idx="35286">-1.8</cx:pt>
          <cx:pt idx="35287">-1.8</cx:pt>
          <cx:pt idx="35288">-1.8</cx:pt>
          <cx:pt idx="35289">-1.8</cx:pt>
          <cx:pt idx="35290">-1.8</cx:pt>
          <cx:pt idx="35291">-1.8</cx:pt>
          <cx:pt idx="35292">-1.8</cx:pt>
          <cx:pt idx="35293">-1.8</cx:pt>
          <cx:pt idx="35294">-1.8</cx:pt>
          <cx:pt idx="35295">-1.8</cx:pt>
          <cx:pt idx="35296">-1.8</cx:pt>
          <cx:pt idx="35297">-1.8</cx:pt>
          <cx:pt idx="35298">-1.8</cx:pt>
          <cx:pt idx="35299">-1.8</cx:pt>
          <cx:pt idx="35300">-1.8</cx:pt>
          <cx:pt idx="35301">-1.8</cx:pt>
          <cx:pt idx="35302">-1.8</cx:pt>
          <cx:pt idx="35303">-1.8</cx:pt>
          <cx:pt idx="35304">-1.8</cx:pt>
          <cx:pt idx="35305">-1.8</cx:pt>
          <cx:pt idx="35306">-1.8</cx:pt>
          <cx:pt idx="35307">-1.8</cx:pt>
          <cx:pt idx="35308">-1.8</cx:pt>
          <cx:pt idx="35309">-1.8</cx:pt>
          <cx:pt idx="35310">-1.8</cx:pt>
          <cx:pt idx="35311">-1.8</cx:pt>
          <cx:pt idx="35312">-1.8</cx:pt>
          <cx:pt idx="35313">-1.8</cx:pt>
          <cx:pt idx="35314">-1.8</cx:pt>
          <cx:pt idx="35315">-1.8</cx:pt>
          <cx:pt idx="35316">-1.8</cx:pt>
          <cx:pt idx="35317">-1.8</cx:pt>
          <cx:pt idx="35318">-1.8</cx:pt>
          <cx:pt idx="35319">-1.8</cx:pt>
          <cx:pt idx="35320">-1.8</cx:pt>
          <cx:pt idx="35321">-1.8</cx:pt>
          <cx:pt idx="35322">-1.8</cx:pt>
          <cx:pt idx="35323">-1.8</cx:pt>
          <cx:pt idx="35324">-1.8</cx:pt>
          <cx:pt idx="35325">-1.8</cx:pt>
          <cx:pt idx="35326">-1.8</cx:pt>
          <cx:pt idx="35327">-1.8</cx:pt>
          <cx:pt idx="35328">-1.8</cx:pt>
          <cx:pt idx="35329">-1.8</cx:pt>
          <cx:pt idx="35330">-1.8</cx:pt>
          <cx:pt idx="35331">-1.8</cx:pt>
          <cx:pt idx="35332">-1.8</cx:pt>
          <cx:pt idx="35333">-1.8</cx:pt>
          <cx:pt idx="35334">-1.8</cx:pt>
          <cx:pt idx="35335">-1.8</cx:pt>
          <cx:pt idx="35336">-1.8</cx:pt>
          <cx:pt idx="35337">-1.8</cx:pt>
          <cx:pt idx="35338">-1.8</cx:pt>
          <cx:pt idx="35339">-1.8</cx:pt>
          <cx:pt idx="35340">-1.8</cx:pt>
          <cx:pt idx="35341">-1.8</cx:pt>
          <cx:pt idx="35342">-1.8</cx:pt>
          <cx:pt idx="35343">-1.8</cx:pt>
          <cx:pt idx="35344">-1.8</cx:pt>
          <cx:pt idx="35345">-1.8</cx:pt>
          <cx:pt idx="35346">-1.8</cx:pt>
          <cx:pt idx="35347">-1.8</cx:pt>
          <cx:pt idx="35348">-1.8</cx:pt>
          <cx:pt idx="35349">-1.8</cx:pt>
          <cx:pt idx="35350">-1.8</cx:pt>
          <cx:pt idx="35351">-1.8</cx:pt>
          <cx:pt idx="35352">-1.8</cx:pt>
          <cx:pt idx="35353">-1.8</cx:pt>
          <cx:pt idx="35354">-1.8</cx:pt>
          <cx:pt idx="35355">-1.8</cx:pt>
          <cx:pt idx="35356">-1.8</cx:pt>
          <cx:pt idx="35357">-1.8</cx:pt>
          <cx:pt idx="35358">-1.8</cx:pt>
          <cx:pt idx="35359">-1.8</cx:pt>
          <cx:pt idx="35360">-1.8</cx:pt>
          <cx:pt idx="35361">-1.8</cx:pt>
          <cx:pt idx="35362">-1.8</cx:pt>
          <cx:pt idx="35363">-1.8</cx:pt>
          <cx:pt idx="35364">-1.8</cx:pt>
          <cx:pt idx="35365">-1.8</cx:pt>
          <cx:pt idx="35366">-1.8</cx:pt>
          <cx:pt idx="35367">-1.8</cx:pt>
          <cx:pt idx="35368">-1.8</cx:pt>
          <cx:pt idx="35369">-1.8</cx:pt>
          <cx:pt idx="35370">-1.8</cx:pt>
          <cx:pt idx="35371">-1.8</cx:pt>
          <cx:pt idx="35372">-1.8</cx:pt>
          <cx:pt idx="35373">-1.8</cx:pt>
          <cx:pt idx="35374">-1.8</cx:pt>
          <cx:pt idx="35375">-1.8</cx:pt>
          <cx:pt idx="35376">-1.8</cx:pt>
          <cx:pt idx="35377">-1.8</cx:pt>
          <cx:pt idx="35378">-1.8</cx:pt>
          <cx:pt idx="35379">-1.8</cx:pt>
          <cx:pt idx="35380">-1.8</cx:pt>
          <cx:pt idx="35381">-1.8</cx:pt>
          <cx:pt idx="35382">-1.8</cx:pt>
          <cx:pt idx="35383">-1.8</cx:pt>
          <cx:pt idx="35384">-1.8</cx:pt>
          <cx:pt idx="35385">-1.8</cx:pt>
          <cx:pt idx="35386">-1.8</cx:pt>
          <cx:pt idx="35387">-1.8</cx:pt>
          <cx:pt idx="35388">-1.8</cx:pt>
          <cx:pt idx="35389">-1.8</cx:pt>
          <cx:pt idx="35390">-1.8</cx:pt>
          <cx:pt idx="35391">-1.8</cx:pt>
          <cx:pt idx="35392">-1.8</cx:pt>
          <cx:pt idx="35393">-1.8</cx:pt>
          <cx:pt idx="35394">-1.8</cx:pt>
          <cx:pt idx="35395">-1.8</cx:pt>
          <cx:pt idx="35396">-1.8</cx:pt>
          <cx:pt idx="35397">-1.8</cx:pt>
          <cx:pt idx="35398">-1.8</cx:pt>
          <cx:pt idx="35399">-1.8</cx:pt>
          <cx:pt idx="35400">-1.8</cx:pt>
          <cx:pt idx="35401">-1.8</cx:pt>
          <cx:pt idx="35402">-1.8</cx:pt>
          <cx:pt idx="35403">-1.8</cx:pt>
          <cx:pt idx="35404">-1.8</cx:pt>
          <cx:pt idx="35405">-1.8</cx:pt>
          <cx:pt idx="35406">-1.8</cx:pt>
          <cx:pt idx="35407">-1.8</cx:pt>
          <cx:pt idx="35408">-1.8</cx:pt>
          <cx:pt idx="35409">-1.8</cx:pt>
          <cx:pt idx="35410">-1.8</cx:pt>
          <cx:pt idx="35411">-1.8</cx:pt>
          <cx:pt idx="35412">-1.8</cx:pt>
          <cx:pt idx="35413">-1.8</cx:pt>
          <cx:pt idx="35414">-1.8</cx:pt>
          <cx:pt idx="35415">-1.8</cx:pt>
          <cx:pt idx="35416">-1.8</cx:pt>
          <cx:pt idx="35417">-1.8</cx:pt>
          <cx:pt idx="35418">-1.8</cx:pt>
          <cx:pt idx="35419">-1.8</cx:pt>
          <cx:pt idx="35420">-1.8</cx:pt>
          <cx:pt idx="35421">-1.8</cx:pt>
          <cx:pt idx="35422">-1.8</cx:pt>
          <cx:pt idx="35423">-1.8</cx:pt>
          <cx:pt idx="35424">-1.8</cx:pt>
          <cx:pt idx="35425">-1.8</cx:pt>
          <cx:pt idx="35426">-1.8</cx:pt>
          <cx:pt idx="35427">-1.8</cx:pt>
          <cx:pt idx="35428">-1.8</cx:pt>
          <cx:pt idx="35429">-1.8</cx:pt>
          <cx:pt idx="35430">-1.8</cx:pt>
          <cx:pt idx="35431">-1.8</cx:pt>
          <cx:pt idx="35432">-1.8</cx:pt>
          <cx:pt idx="35433">-1.8</cx:pt>
          <cx:pt idx="35434">-1.8</cx:pt>
          <cx:pt idx="35435">-1.8</cx:pt>
          <cx:pt idx="35436">-1.8</cx:pt>
          <cx:pt idx="35437">-1.8</cx:pt>
          <cx:pt idx="35438">-1.8</cx:pt>
          <cx:pt idx="35439">-1.8</cx:pt>
          <cx:pt idx="35440">-1.8</cx:pt>
          <cx:pt idx="35441">-1.8</cx:pt>
          <cx:pt idx="35442">-1.8</cx:pt>
          <cx:pt idx="35443">-1.8</cx:pt>
          <cx:pt idx="35444">-1.8</cx:pt>
          <cx:pt idx="35445">-1.8</cx:pt>
          <cx:pt idx="35446">-1.8</cx:pt>
          <cx:pt idx="35447">-1.8</cx:pt>
          <cx:pt idx="35448">-1.8</cx:pt>
          <cx:pt idx="35449">-1.8</cx:pt>
          <cx:pt idx="35450">-1.8</cx:pt>
          <cx:pt idx="35451">-1.8</cx:pt>
          <cx:pt idx="35452">-1.8</cx:pt>
          <cx:pt idx="35453">-1.8</cx:pt>
          <cx:pt idx="35454">-1.8</cx:pt>
          <cx:pt idx="35455">-1.8</cx:pt>
          <cx:pt idx="35456">-1.8</cx:pt>
          <cx:pt idx="35457">-1.8</cx:pt>
          <cx:pt idx="35458">-1.8</cx:pt>
          <cx:pt idx="35459">-1.8</cx:pt>
          <cx:pt idx="35460">-1.8</cx:pt>
          <cx:pt idx="35461">-1.8</cx:pt>
          <cx:pt idx="35462">-1.8</cx:pt>
          <cx:pt idx="35463">-1.8</cx:pt>
          <cx:pt idx="35464">-1.8</cx:pt>
          <cx:pt idx="35465">-1.8</cx:pt>
          <cx:pt idx="35466">-1.8</cx:pt>
          <cx:pt idx="35467">-1.8</cx:pt>
          <cx:pt idx="35468">-1.8</cx:pt>
          <cx:pt idx="35469">-1.8</cx:pt>
          <cx:pt idx="35470">-1.8</cx:pt>
          <cx:pt idx="35471">-1.8</cx:pt>
          <cx:pt idx="35472">-1.8</cx:pt>
          <cx:pt idx="35473">-1.8</cx:pt>
          <cx:pt idx="35474">-1.8</cx:pt>
          <cx:pt idx="35475">-1.8</cx:pt>
          <cx:pt idx="35476">-1.8</cx:pt>
          <cx:pt idx="35477">-1.8</cx:pt>
          <cx:pt idx="35478">-1.8</cx:pt>
          <cx:pt idx="35479">-1.8</cx:pt>
          <cx:pt idx="35480">-1.8</cx:pt>
          <cx:pt idx="35481">-1.8</cx:pt>
          <cx:pt idx="35482">-1.8</cx:pt>
          <cx:pt idx="35483">-1.8</cx:pt>
          <cx:pt idx="35484">-1.8</cx:pt>
          <cx:pt idx="35485">-1.8</cx:pt>
          <cx:pt idx="35486">-1.8</cx:pt>
          <cx:pt idx="35487">-1.8</cx:pt>
          <cx:pt idx="35488">-1.8</cx:pt>
          <cx:pt idx="35489">-1.8</cx:pt>
          <cx:pt idx="35490">-1.8</cx:pt>
          <cx:pt idx="35491">-1.8</cx:pt>
          <cx:pt idx="35492">-1.8</cx:pt>
          <cx:pt idx="35493">-1.8</cx:pt>
          <cx:pt idx="35494">-1.8</cx:pt>
          <cx:pt idx="35495">-1.8</cx:pt>
          <cx:pt idx="35496">-1.8</cx:pt>
          <cx:pt idx="35497">-1.8</cx:pt>
          <cx:pt idx="35498">-1.8</cx:pt>
          <cx:pt idx="35499">-1.8</cx:pt>
          <cx:pt idx="35500">-1.8</cx:pt>
          <cx:pt idx="35501">-1.8</cx:pt>
          <cx:pt idx="35502">-1.8</cx:pt>
          <cx:pt idx="35503">-1.8</cx:pt>
          <cx:pt idx="35504">-1.8</cx:pt>
          <cx:pt idx="35505">-1.8</cx:pt>
          <cx:pt idx="35506">-1.8</cx:pt>
          <cx:pt idx="35507">-1.8</cx:pt>
          <cx:pt idx="35508">-1.8</cx:pt>
          <cx:pt idx="35509">-1.8</cx:pt>
          <cx:pt idx="35510">-1.8</cx:pt>
          <cx:pt idx="35511">-1.8</cx:pt>
          <cx:pt idx="35512">-1.8</cx:pt>
          <cx:pt idx="35513">-1.8</cx:pt>
          <cx:pt idx="35514">-1.8</cx:pt>
          <cx:pt idx="35515">-1.8</cx:pt>
          <cx:pt idx="35516">-1.8</cx:pt>
          <cx:pt idx="35517">-1.8</cx:pt>
          <cx:pt idx="35518">-1.8</cx:pt>
          <cx:pt idx="35519">-1.8</cx:pt>
          <cx:pt idx="35520">-1.8</cx:pt>
          <cx:pt idx="35521">-1.8</cx:pt>
          <cx:pt idx="35522">-1.8</cx:pt>
          <cx:pt idx="35523">-1.8</cx:pt>
          <cx:pt idx="35524">-1.8</cx:pt>
          <cx:pt idx="35525">-1.8</cx:pt>
          <cx:pt idx="35526">-1.8</cx:pt>
          <cx:pt idx="35527">-1.8</cx:pt>
          <cx:pt idx="35528">-1.8</cx:pt>
          <cx:pt idx="35529">-1.8</cx:pt>
          <cx:pt idx="35530">-1.8</cx:pt>
          <cx:pt idx="35531">-1.8</cx:pt>
          <cx:pt idx="35532">-1.8</cx:pt>
          <cx:pt idx="35533">-1.8</cx:pt>
          <cx:pt idx="35534">-1.8</cx:pt>
          <cx:pt idx="35535">-1.8</cx:pt>
          <cx:pt idx="35536">-1.8</cx:pt>
          <cx:pt idx="35537">-1.8</cx:pt>
          <cx:pt idx="35538">-1.8</cx:pt>
          <cx:pt idx="35539">-1.8</cx:pt>
          <cx:pt idx="35540">-1.8</cx:pt>
          <cx:pt idx="35541">-1.8</cx:pt>
          <cx:pt idx="35542">-1.8</cx:pt>
          <cx:pt idx="35543">-1.8</cx:pt>
          <cx:pt idx="35544">-1.8</cx:pt>
          <cx:pt idx="35545">-1.8</cx:pt>
          <cx:pt idx="35546">-1.8</cx:pt>
          <cx:pt idx="35547">-1.8</cx:pt>
          <cx:pt idx="35548">-1.8</cx:pt>
          <cx:pt idx="35549">-1.8</cx:pt>
          <cx:pt idx="35550">-1.8</cx:pt>
          <cx:pt idx="35551">-1.8</cx:pt>
          <cx:pt idx="35552">-1.8</cx:pt>
          <cx:pt idx="35553">-1.8</cx:pt>
          <cx:pt idx="35554">-1.8</cx:pt>
          <cx:pt idx="35555">-1.8</cx:pt>
          <cx:pt idx="35556">-1.8</cx:pt>
          <cx:pt idx="35557">-1.8</cx:pt>
          <cx:pt idx="35558">-1.8</cx:pt>
          <cx:pt idx="35559">-1.8</cx:pt>
          <cx:pt idx="35560">-1.8</cx:pt>
          <cx:pt idx="35561">-1.8</cx:pt>
          <cx:pt idx="35562">-1.8</cx:pt>
          <cx:pt idx="35563">-1.8</cx:pt>
          <cx:pt idx="35564">-1.8</cx:pt>
          <cx:pt idx="35565">-1.8</cx:pt>
          <cx:pt idx="35566">-1.8</cx:pt>
          <cx:pt idx="35567">-1.8</cx:pt>
          <cx:pt idx="35568">-1.8</cx:pt>
          <cx:pt idx="35569">-1.8</cx:pt>
          <cx:pt idx="35570">-1.8</cx:pt>
          <cx:pt idx="35571">-1.8</cx:pt>
          <cx:pt idx="35572">-1.8</cx:pt>
          <cx:pt idx="35573">-1.8</cx:pt>
          <cx:pt idx="35574">-1.8</cx:pt>
          <cx:pt idx="35575">-1.8</cx:pt>
          <cx:pt idx="35576">-1.8</cx:pt>
          <cx:pt idx="35577">-1.8</cx:pt>
          <cx:pt idx="35578">-1.8</cx:pt>
          <cx:pt idx="35579">-1.8</cx:pt>
          <cx:pt idx="35580">-1.8</cx:pt>
          <cx:pt idx="35581">-1.8</cx:pt>
          <cx:pt idx="35582">-1.8</cx:pt>
          <cx:pt idx="35583">-1.8</cx:pt>
          <cx:pt idx="35584">-1.8</cx:pt>
          <cx:pt idx="35585">-1.8</cx:pt>
          <cx:pt idx="35586">-1.8</cx:pt>
          <cx:pt idx="35587">-1.8</cx:pt>
          <cx:pt idx="35588">-1.8</cx:pt>
          <cx:pt idx="35589">-1.8</cx:pt>
          <cx:pt idx="35590">-1.8</cx:pt>
          <cx:pt idx="35591">-1.8</cx:pt>
          <cx:pt idx="35592">-1.8</cx:pt>
          <cx:pt idx="35593">-1.8</cx:pt>
          <cx:pt idx="35594">-1.8</cx:pt>
          <cx:pt idx="35595">-1.8</cx:pt>
          <cx:pt idx="35596">-1.8</cx:pt>
          <cx:pt idx="35597">-1.8</cx:pt>
          <cx:pt idx="35598">-1.8</cx:pt>
          <cx:pt idx="35599">-1.8</cx:pt>
          <cx:pt idx="35600">-1.8</cx:pt>
          <cx:pt idx="35601">-1.8</cx:pt>
          <cx:pt idx="35602">-1.8</cx:pt>
          <cx:pt idx="35603">-1.8</cx:pt>
          <cx:pt idx="35604">-1.8</cx:pt>
          <cx:pt idx="35605">-1.8</cx:pt>
          <cx:pt idx="35606">-1.8</cx:pt>
          <cx:pt idx="35607">-1.8</cx:pt>
          <cx:pt idx="35608">-1.8</cx:pt>
          <cx:pt idx="35609">-1.8</cx:pt>
          <cx:pt idx="35610">-1.8</cx:pt>
          <cx:pt idx="35611">-1.8</cx:pt>
          <cx:pt idx="35612">-1.8</cx:pt>
          <cx:pt idx="35613">-1.8</cx:pt>
          <cx:pt idx="35614">-1.8</cx:pt>
          <cx:pt idx="35615">-1.8</cx:pt>
          <cx:pt idx="35616">-1.8</cx:pt>
          <cx:pt idx="35617">-1.8</cx:pt>
          <cx:pt idx="35618">-1.8</cx:pt>
          <cx:pt idx="35619">-1.8</cx:pt>
          <cx:pt idx="35620">-1.8</cx:pt>
          <cx:pt idx="35621">-1.8</cx:pt>
          <cx:pt idx="35622">-1.8</cx:pt>
          <cx:pt idx="35623">-1.8</cx:pt>
          <cx:pt idx="35624">-1.8</cx:pt>
          <cx:pt idx="35625">-1.8</cx:pt>
          <cx:pt idx="35626">-1.8</cx:pt>
          <cx:pt idx="35627">-1.8</cx:pt>
          <cx:pt idx="35628">-1.8</cx:pt>
          <cx:pt idx="35629">-1.8</cx:pt>
          <cx:pt idx="35630">-1.8</cx:pt>
          <cx:pt idx="35631">-1.8</cx:pt>
          <cx:pt idx="35632">-1.8</cx:pt>
          <cx:pt idx="35633">-1.8</cx:pt>
          <cx:pt idx="35634">-1.8</cx:pt>
          <cx:pt idx="35635">-1.8</cx:pt>
          <cx:pt idx="35636">-1.8</cx:pt>
          <cx:pt idx="35637">-1.8</cx:pt>
          <cx:pt idx="35638">-1.8</cx:pt>
          <cx:pt idx="35639">-1.8</cx:pt>
          <cx:pt idx="35640">-1.8</cx:pt>
          <cx:pt idx="35641">-1.8</cx:pt>
          <cx:pt idx="35642">-1.8</cx:pt>
          <cx:pt idx="35643">-1.8</cx:pt>
          <cx:pt idx="35644">-1.8</cx:pt>
          <cx:pt idx="35645">-1.8</cx:pt>
          <cx:pt idx="35646">-1.8</cx:pt>
          <cx:pt idx="35647">-1.8</cx:pt>
          <cx:pt idx="35648">-1.8</cx:pt>
          <cx:pt idx="35649">-1.8</cx:pt>
          <cx:pt idx="35650">-1.8</cx:pt>
          <cx:pt idx="35651">-1.8</cx:pt>
          <cx:pt idx="35652">-1.8</cx:pt>
          <cx:pt idx="35653">-1.8</cx:pt>
          <cx:pt idx="35654">-1.8</cx:pt>
          <cx:pt idx="35655">-1.8</cx:pt>
          <cx:pt idx="35656">-1.8</cx:pt>
          <cx:pt idx="35657">-1.8</cx:pt>
          <cx:pt idx="35658">-1.8</cx:pt>
          <cx:pt idx="35659">-1.8</cx:pt>
          <cx:pt idx="35660">-1.8</cx:pt>
          <cx:pt idx="35661">-1.8</cx:pt>
          <cx:pt idx="35662">-1.8</cx:pt>
          <cx:pt idx="35663">-1.8</cx:pt>
          <cx:pt idx="35664">-1.8</cx:pt>
          <cx:pt idx="35665">-1.8</cx:pt>
          <cx:pt idx="35666">-1.8</cx:pt>
          <cx:pt idx="35667">-1.8</cx:pt>
          <cx:pt idx="35668">-1.8</cx:pt>
          <cx:pt idx="35669">-1.8</cx:pt>
          <cx:pt idx="35670">-1.8</cx:pt>
          <cx:pt idx="35671">-1.8</cx:pt>
          <cx:pt idx="35672">-1.8</cx:pt>
          <cx:pt idx="35673">-1.8</cx:pt>
          <cx:pt idx="35674">-1.8</cx:pt>
          <cx:pt idx="35675">-1.8</cx:pt>
          <cx:pt idx="35676">-1.8</cx:pt>
          <cx:pt idx="35677">-1.8</cx:pt>
          <cx:pt idx="35678">-1.8</cx:pt>
          <cx:pt idx="35679">-1.8</cx:pt>
          <cx:pt idx="35680">-1.8</cx:pt>
          <cx:pt idx="35681">-1.8</cx:pt>
          <cx:pt idx="35682">-1.8</cx:pt>
          <cx:pt idx="35683">-1.8</cx:pt>
          <cx:pt idx="35684">-1.8</cx:pt>
          <cx:pt idx="35685">-1.8</cx:pt>
          <cx:pt idx="35686">-1.8</cx:pt>
          <cx:pt idx="35687">-1.8</cx:pt>
          <cx:pt idx="35688">-1.8</cx:pt>
          <cx:pt idx="35689">-1.8</cx:pt>
          <cx:pt idx="35690">-1.8</cx:pt>
          <cx:pt idx="35691">-1.8</cx:pt>
          <cx:pt idx="35692">-1.8</cx:pt>
          <cx:pt idx="35693">-1.8</cx:pt>
          <cx:pt idx="35694">-1.8</cx:pt>
          <cx:pt idx="35695">-1.8</cx:pt>
          <cx:pt idx="35696">-1.8</cx:pt>
          <cx:pt idx="35697">-1.8</cx:pt>
          <cx:pt idx="35698">-1.8</cx:pt>
          <cx:pt idx="35699">-1.8</cx:pt>
          <cx:pt idx="35700">-1.8</cx:pt>
          <cx:pt idx="35701">-1.8</cx:pt>
          <cx:pt idx="35702">-1.8</cx:pt>
          <cx:pt idx="35703">-1.8</cx:pt>
          <cx:pt idx="35704">-1.8</cx:pt>
          <cx:pt idx="35705">-1.8</cx:pt>
          <cx:pt idx="35706">-1.8</cx:pt>
          <cx:pt idx="35707">-1.8</cx:pt>
          <cx:pt idx="35708">-1.8</cx:pt>
          <cx:pt idx="35709">-1.8</cx:pt>
          <cx:pt idx="35710">-1.8</cx:pt>
          <cx:pt idx="35711">-1.8</cx:pt>
          <cx:pt idx="35712">-1.8</cx:pt>
          <cx:pt idx="35713">-1.8</cx:pt>
          <cx:pt idx="35714">-1.8</cx:pt>
          <cx:pt idx="35715">-1.8</cx:pt>
          <cx:pt idx="35716">-1.8</cx:pt>
          <cx:pt idx="35717">-1.8</cx:pt>
          <cx:pt idx="35718">-1.8</cx:pt>
          <cx:pt idx="35719">-1.8</cx:pt>
          <cx:pt idx="35720">-1.8</cx:pt>
          <cx:pt idx="35721">-1.8</cx:pt>
          <cx:pt idx="35722">-1.8</cx:pt>
          <cx:pt idx="35723">-1.8</cx:pt>
          <cx:pt idx="35724">-1.8</cx:pt>
          <cx:pt idx="35725">-1.8</cx:pt>
          <cx:pt idx="35726">-1.8</cx:pt>
          <cx:pt idx="35727">-1.8</cx:pt>
          <cx:pt idx="35728">-1.8</cx:pt>
          <cx:pt idx="35729">-1.8</cx:pt>
          <cx:pt idx="35730">-1.8</cx:pt>
          <cx:pt idx="35731">-1.8</cx:pt>
          <cx:pt idx="35732">-1.8</cx:pt>
          <cx:pt idx="35733">-1.8</cx:pt>
          <cx:pt idx="35734">-1.8</cx:pt>
          <cx:pt idx="35735">-1.8</cx:pt>
          <cx:pt idx="35736">-1.8</cx:pt>
          <cx:pt idx="35737">-1.8</cx:pt>
          <cx:pt idx="35738">-1.8</cx:pt>
          <cx:pt idx="35739">-1.8</cx:pt>
          <cx:pt idx="35740">-1.8</cx:pt>
          <cx:pt idx="35741">-1.8</cx:pt>
          <cx:pt idx="35742">-1.8</cx:pt>
          <cx:pt idx="35743">-1.8</cx:pt>
          <cx:pt idx="35744">-1.8</cx:pt>
          <cx:pt idx="35745">-1.8</cx:pt>
          <cx:pt idx="35746">-1.8</cx:pt>
          <cx:pt idx="35747">-1.8</cx:pt>
          <cx:pt idx="35748">-1.8</cx:pt>
          <cx:pt idx="35749">-1.8</cx:pt>
          <cx:pt idx="35750">-1.8</cx:pt>
          <cx:pt idx="35751">-1.8</cx:pt>
          <cx:pt idx="35752">-1.8</cx:pt>
          <cx:pt idx="35753">-1.8</cx:pt>
          <cx:pt idx="35754">-1.8</cx:pt>
          <cx:pt idx="35755">-1.8</cx:pt>
          <cx:pt idx="35756">-1.8</cx:pt>
          <cx:pt idx="35757">-1.8</cx:pt>
          <cx:pt idx="35758">-1.8</cx:pt>
          <cx:pt idx="35759">-1.8</cx:pt>
          <cx:pt idx="35760">-1.8</cx:pt>
          <cx:pt idx="35761">-1.8</cx:pt>
          <cx:pt idx="35762">-1.8</cx:pt>
          <cx:pt idx="35763">-1.8</cx:pt>
          <cx:pt idx="35764">-1.8</cx:pt>
          <cx:pt idx="35765">-1.8</cx:pt>
          <cx:pt idx="35766">-1.8</cx:pt>
          <cx:pt idx="35767">-1.8</cx:pt>
          <cx:pt idx="35768">-1.8</cx:pt>
          <cx:pt idx="35769">-1.8</cx:pt>
          <cx:pt idx="35770">-1.8</cx:pt>
          <cx:pt idx="35771">-1.8</cx:pt>
          <cx:pt idx="35772">-1.8</cx:pt>
          <cx:pt idx="35773">-1.8</cx:pt>
          <cx:pt idx="35774">-1.8</cx:pt>
          <cx:pt idx="35775">-1.8</cx:pt>
          <cx:pt idx="35776">-1.8</cx:pt>
          <cx:pt idx="35777">-1.8</cx:pt>
          <cx:pt idx="35778">-1.8</cx:pt>
          <cx:pt idx="35779">-1.8</cx:pt>
          <cx:pt idx="35780">-1.8</cx:pt>
          <cx:pt idx="35781">-1.8</cx:pt>
          <cx:pt idx="35782">-1.8</cx:pt>
          <cx:pt idx="35783">-1.8</cx:pt>
          <cx:pt idx="35784">-1.8</cx:pt>
          <cx:pt idx="35785">-1.8</cx:pt>
          <cx:pt idx="35786">-1.8</cx:pt>
          <cx:pt idx="35787">-1.8</cx:pt>
          <cx:pt idx="35788">-1.8</cx:pt>
          <cx:pt idx="35789">-1.8</cx:pt>
          <cx:pt idx="35790">-1.8</cx:pt>
          <cx:pt idx="35791">-1.8</cx:pt>
          <cx:pt idx="35792">-1.8</cx:pt>
          <cx:pt idx="35793">-1.8</cx:pt>
          <cx:pt idx="35794">-1.8</cx:pt>
          <cx:pt idx="35795">-1.8</cx:pt>
          <cx:pt idx="35796">-1.8</cx:pt>
          <cx:pt idx="35797">-1.8</cx:pt>
          <cx:pt idx="35798">-1.8</cx:pt>
          <cx:pt idx="35799">-1.8</cx:pt>
          <cx:pt idx="35800">-1.8</cx:pt>
          <cx:pt idx="35801">-1.8</cx:pt>
          <cx:pt idx="35802">-1.8</cx:pt>
          <cx:pt idx="35803">-1.8</cx:pt>
          <cx:pt idx="35804">-1.8</cx:pt>
          <cx:pt idx="35805">-1.8</cx:pt>
          <cx:pt idx="35806">-1.8</cx:pt>
          <cx:pt idx="35807">-1.8</cx:pt>
          <cx:pt idx="35808">-1.8</cx:pt>
          <cx:pt idx="35809">-1.8</cx:pt>
          <cx:pt idx="35810">-1.8</cx:pt>
          <cx:pt idx="35811">-1.8</cx:pt>
          <cx:pt idx="35812">-1.8</cx:pt>
          <cx:pt idx="35813">-1.8</cx:pt>
          <cx:pt idx="35814">-1.8</cx:pt>
          <cx:pt idx="35815">-1.8</cx:pt>
          <cx:pt idx="35816">-1.8</cx:pt>
          <cx:pt idx="35817">-1.8</cx:pt>
          <cx:pt idx="35818">-1.8</cx:pt>
          <cx:pt idx="35819">-1.8</cx:pt>
          <cx:pt idx="35820">-1.8</cx:pt>
          <cx:pt idx="35821">-1.8</cx:pt>
          <cx:pt idx="35822">-1.8</cx:pt>
          <cx:pt idx="35823">-1.8</cx:pt>
          <cx:pt idx="35824">-1.8</cx:pt>
          <cx:pt idx="35825">-1.8</cx:pt>
          <cx:pt idx="35826">-1.8</cx:pt>
          <cx:pt idx="35827">-1.8</cx:pt>
          <cx:pt idx="35828">-1.8</cx:pt>
          <cx:pt idx="35829">-1.8</cx:pt>
          <cx:pt idx="35830">-1.8</cx:pt>
          <cx:pt idx="35831">-1.8</cx:pt>
          <cx:pt idx="35832">-1.8</cx:pt>
          <cx:pt idx="35833">-1.8</cx:pt>
          <cx:pt idx="35834">-1.8</cx:pt>
          <cx:pt idx="35835">-1.8</cx:pt>
          <cx:pt idx="35836">-1.8</cx:pt>
          <cx:pt idx="35837">-1.8</cx:pt>
          <cx:pt idx="35838">-1.8</cx:pt>
          <cx:pt idx="35839">-1.8</cx:pt>
          <cx:pt idx="35840">-1.8</cx:pt>
          <cx:pt idx="35841">-1.8</cx:pt>
          <cx:pt idx="35842">-1.8</cx:pt>
          <cx:pt idx="35843">-1.8</cx:pt>
          <cx:pt idx="35844">-1.8</cx:pt>
          <cx:pt idx="35845">-1.8</cx:pt>
          <cx:pt idx="35846">-1.8</cx:pt>
          <cx:pt idx="35847">-1.8</cx:pt>
          <cx:pt idx="35848">-1.8</cx:pt>
          <cx:pt idx="35849">-1.8</cx:pt>
          <cx:pt idx="35850">-1.8</cx:pt>
          <cx:pt idx="35851">-1.8</cx:pt>
          <cx:pt idx="35852">-1.8</cx:pt>
          <cx:pt idx="35853">-1.8</cx:pt>
          <cx:pt idx="35854">-1.8</cx:pt>
          <cx:pt idx="35855">-1.8</cx:pt>
          <cx:pt idx="35856">-1.8</cx:pt>
          <cx:pt idx="35857">-1.8</cx:pt>
          <cx:pt idx="35858">-1.8</cx:pt>
          <cx:pt idx="35859">-1.8</cx:pt>
          <cx:pt idx="35860">-1.8</cx:pt>
          <cx:pt idx="35861">-1.8</cx:pt>
          <cx:pt idx="35862">-1.8</cx:pt>
          <cx:pt idx="35863">-1.8</cx:pt>
          <cx:pt idx="35864">-1.8</cx:pt>
          <cx:pt idx="35865">-1.8</cx:pt>
          <cx:pt idx="35866">-1.8</cx:pt>
          <cx:pt idx="35867">-1.8</cx:pt>
          <cx:pt idx="35868">-1.8</cx:pt>
          <cx:pt idx="35869">-1.8</cx:pt>
          <cx:pt idx="35870">-1.8</cx:pt>
          <cx:pt idx="35871">-1.8</cx:pt>
          <cx:pt idx="35872">-1.8</cx:pt>
          <cx:pt idx="35873">-1.8</cx:pt>
          <cx:pt idx="35874">-1.8</cx:pt>
          <cx:pt idx="35875">-1.8</cx:pt>
          <cx:pt idx="35876">-1.8</cx:pt>
          <cx:pt idx="35877">-1.8</cx:pt>
          <cx:pt idx="35878">-1.8</cx:pt>
          <cx:pt idx="35879">-1.8</cx:pt>
          <cx:pt idx="35880">-1.8</cx:pt>
          <cx:pt idx="35881">-1.8</cx:pt>
          <cx:pt idx="35882">-1.8</cx:pt>
          <cx:pt idx="35883">-1.8</cx:pt>
          <cx:pt idx="35884">-1.8</cx:pt>
          <cx:pt idx="35885">-1.8</cx:pt>
          <cx:pt idx="35886">-1.8</cx:pt>
          <cx:pt idx="35887">-1.8</cx:pt>
          <cx:pt idx="35888">-1.8</cx:pt>
          <cx:pt idx="35889">-1.8</cx:pt>
          <cx:pt idx="35890">-1.8</cx:pt>
          <cx:pt idx="35891">-1.8</cx:pt>
          <cx:pt idx="35892">-1.8</cx:pt>
          <cx:pt idx="35893">-1.8</cx:pt>
          <cx:pt idx="35894">-1.8</cx:pt>
          <cx:pt idx="35895">-1.8</cx:pt>
          <cx:pt idx="35896">-1.8</cx:pt>
          <cx:pt idx="35897">-1.8</cx:pt>
          <cx:pt idx="35898">-1.8</cx:pt>
          <cx:pt idx="35899">-1.8</cx:pt>
          <cx:pt idx="35900">-1.8</cx:pt>
          <cx:pt idx="35901">-1.8</cx:pt>
          <cx:pt idx="35902">-1.8</cx:pt>
          <cx:pt idx="35903">-1.8</cx:pt>
          <cx:pt idx="35904">-1.8</cx:pt>
          <cx:pt idx="35905">-1.8</cx:pt>
          <cx:pt idx="35906">-1.8</cx:pt>
          <cx:pt idx="35907">-1.8</cx:pt>
          <cx:pt idx="35908">-1.8</cx:pt>
          <cx:pt idx="35909">-1.8</cx:pt>
          <cx:pt idx="35910">-1.8</cx:pt>
          <cx:pt idx="35911">-1.8</cx:pt>
          <cx:pt idx="35912">-1.8</cx:pt>
          <cx:pt idx="35913">-1.8</cx:pt>
          <cx:pt idx="35914">-1.8</cx:pt>
          <cx:pt idx="35915">-1.8</cx:pt>
          <cx:pt idx="35916">-1.8</cx:pt>
          <cx:pt idx="35917">-1.8</cx:pt>
          <cx:pt idx="35918">-1.8</cx:pt>
          <cx:pt idx="35919">-1.8</cx:pt>
          <cx:pt idx="35920">-1.8</cx:pt>
          <cx:pt idx="35921">-1.8</cx:pt>
          <cx:pt idx="35922">-1.8</cx:pt>
          <cx:pt idx="35923">-1.8</cx:pt>
          <cx:pt idx="35924">-1.8</cx:pt>
          <cx:pt idx="35925">-1.8</cx:pt>
          <cx:pt idx="35926">-1.8</cx:pt>
          <cx:pt idx="35927">-1.8</cx:pt>
          <cx:pt idx="35928">-1.8</cx:pt>
          <cx:pt idx="35929">-1.8</cx:pt>
          <cx:pt idx="35930">-1.8</cx:pt>
          <cx:pt idx="35931">-1.8</cx:pt>
          <cx:pt idx="35932">-1.8</cx:pt>
          <cx:pt idx="35933">-1.8</cx:pt>
          <cx:pt idx="35934">-1.8</cx:pt>
          <cx:pt idx="35935">-1.8</cx:pt>
          <cx:pt idx="35936">-1.8</cx:pt>
          <cx:pt idx="35937">-1.8</cx:pt>
          <cx:pt idx="35938">-1.8</cx:pt>
          <cx:pt idx="35939">-1.8</cx:pt>
          <cx:pt idx="35940">-1.8</cx:pt>
          <cx:pt idx="35941">-1.8</cx:pt>
          <cx:pt idx="35942">-1.8</cx:pt>
          <cx:pt idx="35943">-1.8</cx:pt>
          <cx:pt idx="35944">-1.8</cx:pt>
          <cx:pt idx="35945">-1.8</cx:pt>
          <cx:pt idx="35946">-1.8</cx:pt>
          <cx:pt idx="35947">-1.8</cx:pt>
          <cx:pt idx="35948">-1.8</cx:pt>
          <cx:pt idx="35949">-1.8</cx:pt>
          <cx:pt idx="35950">-1.8</cx:pt>
          <cx:pt idx="35951">-1.8</cx:pt>
          <cx:pt idx="35952">-1.8</cx:pt>
          <cx:pt idx="35953">-1.8</cx:pt>
          <cx:pt idx="35954">-1.8</cx:pt>
          <cx:pt idx="35955">-1.8</cx:pt>
          <cx:pt idx="35956">-1.8</cx:pt>
          <cx:pt idx="35957">-1.8</cx:pt>
          <cx:pt idx="35958">-1.8</cx:pt>
          <cx:pt idx="35959">-1.8</cx:pt>
          <cx:pt idx="35960">-1.8</cx:pt>
          <cx:pt idx="35961">-1.8</cx:pt>
          <cx:pt idx="35962">-1.8</cx:pt>
          <cx:pt idx="35963">-1.8</cx:pt>
          <cx:pt idx="35964">-1.8</cx:pt>
          <cx:pt idx="35965">-1.8</cx:pt>
          <cx:pt idx="35966">-1.8</cx:pt>
          <cx:pt idx="35967">-1.8</cx:pt>
          <cx:pt idx="35968">-1.8</cx:pt>
          <cx:pt idx="35969">-1.8</cx:pt>
          <cx:pt idx="35970">-1.8</cx:pt>
          <cx:pt idx="35971">-1.8</cx:pt>
          <cx:pt idx="35972">-1.8</cx:pt>
          <cx:pt idx="35973">-1.8</cx:pt>
          <cx:pt idx="35974">-1.8</cx:pt>
          <cx:pt idx="35975">-1.8</cx:pt>
          <cx:pt idx="35976">-1.8</cx:pt>
          <cx:pt idx="35977">-1.8</cx:pt>
          <cx:pt idx="35978">-1.8</cx:pt>
          <cx:pt idx="35979">-1.8</cx:pt>
          <cx:pt idx="35980">-1.8</cx:pt>
          <cx:pt idx="35981">-1.8</cx:pt>
          <cx:pt idx="35982">-1.8</cx:pt>
          <cx:pt idx="35983">-1.8</cx:pt>
          <cx:pt idx="35984">-1.8</cx:pt>
          <cx:pt idx="35985">-1.8</cx:pt>
          <cx:pt idx="35986">-1.8</cx:pt>
          <cx:pt idx="35987">-1.8</cx:pt>
          <cx:pt idx="35988">-1.8</cx:pt>
          <cx:pt idx="35989">-1.8</cx:pt>
          <cx:pt idx="35990">-1.8</cx:pt>
          <cx:pt idx="35991">-1.8</cx:pt>
          <cx:pt idx="35992">-1.8</cx:pt>
          <cx:pt idx="35993">-1.8</cx:pt>
          <cx:pt idx="35994">-1.8</cx:pt>
          <cx:pt idx="35995">-1.8</cx:pt>
          <cx:pt idx="35996">-1.8</cx:pt>
          <cx:pt idx="35997">-1.8</cx:pt>
          <cx:pt idx="35998">-1.8</cx:pt>
          <cx:pt idx="35999">-1.8</cx:pt>
          <cx:pt idx="36000">-1.8</cx:pt>
          <cx:pt idx="36001">-1.8</cx:pt>
          <cx:pt idx="36002">-1.8</cx:pt>
          <cx:pt idx="36003">-1.8</cx:pt>
          <cx:pt idx="36004">-1.8</cx:pt>
          <cx:pt idx="36005">-1.8</cx:pt>
          <cx:pt idx="36006">-1.8</cx:pt>
          <cx:pt idx="36007">-1.8</cx:pt>
          <cx:pt idx="36008">-1.8</cx:pt>
          <cx:pt idx="36009">-1.8</cx:pt>
          <cx:pt idx="36010">-1.8</cx:pt>
          <cx:pt idx="36011">-1.8</cx:pt>
          <cx:pt idx="36012">-1.8</cx:pt>
          <cx:pt idx="36013">-1.8</cx:pt>
          <cx:pt idx="36014">-1.8</cx:pt>
          <cx:pt idx="36015">-1.8</cx:pt>
          <cx:pt idx="36016">-1.8</cx:pt>
          <cx:pt idx="36017">-1.8</cx:pt>
          <cx:pt idx="36018">-1.8</cx:pt>
          <cx:pt idx="36019">-1.8</cx:pt>
          <cx:pt idx="36020">-1.8</cx:pt>
          <cx:pt idx="36021">-1.8</cx:pt>
          <cx:pt idx="36022">-1.8</cx:pt>
          <cx:pt idx="36023">-1.8</cx:pt>
          <cx:pt idx="36024">-1.8</cx:pt>
          <cx:pt idx="36025">-1.8</cx:pt>
          <cx:pt idx="36026">-1.8</cx:pt>
          <cx:pt idx="36027">-1.8</cx:pt>
          <cx:pt idx="36028">-1.8</cx:pt>
          <cx:pt idx="36029">-1.8</cx:pt>
          <cx:pt idx="36030">-1.8</cx:pt>
          <cx:pt idx="36031">-1.8</cx:pt>
          <cx:pt idx="36032">-1.8</cx:pt>
          <cx:pt idx="36033">-1.8</cx:pt>
          <cx:pt idx="36034">-1.8</cx:pt>
          <cx:pt idx="36035">-1.8</cx:pt>
          <cx:pt idx="36036">-1.8</cx:pt>
          <cx:pt idx="36037">-1.8</cx:pt>
          <cx:pt idx="36038">-1.8</cx:pt>
          <cx:pt idx="36039">-1.8</cx:pt>
          <cx:pt idx="36040">-1.8</cx:pt>
          <cx:pt idx="36041">-1.8</cx:pt>
          <cx:pt idx="36042">-1.8</cx:pt>
          <cx:pt idx="36043">-1.8</cx:pt>
          <cx:pt idx="36044">-1.8</cx:pt>
          <cx:pt idx="36045">-1.8</cx:pt>
          <cx:pt idx="36046">-1.8</cx:pt>
          <cx:pt idx="36047">-1.8</cx:pt>
          <cx:pt idx="36048">-1.8</cx:pt>
          <cx:pt idx="36049">-1.8</cx:pt>
          <cx:pt idx="36050">-1.8</cx:pt>
          <cx:pt idx="36051">-1.8</cx:pt>
          <cx:pt idx="36052">-1.8</cx:pt>
          <cx:pt idx="36053">-1.8</cx:pt>
          <cx:pt idx="36054">-1.8</cx:pt>
          <cx:pt idx="36055">-1.8</cx:pt>
          <cx:pt idx="36056">-1.8</cx:pt>
          <cx:pt idx="36057">-1.8</cx:pt>
          <cx:pt idx="36058">-1.8</cx:pt>
          <cx:pt idx="36059">-1.8</cx:pt>
          <cx:pt idx="36060">-1.8</cx:pt>
          <cx:pt idx="36061">-1.8</cx:pt>
          <cx:pt idx="36062">-1.8</cx:pt>
          <cx:pt idx="36063">-1.8</cx:pt>
          <cx:pt idx="36064">-1.8</cx:pt>
          <cx:pt idx="36065">-1.8</cx:pt>
          <cx:pt idx="36066">-1.8</cx:pt>
          <cx:pt idx="36067">-1.8</cx:pt>
          <cx:pt idx="36068">-1.8</cx:pt>
          <cx:pt idx="36069">-1.8</cx:pt>
          <cx:pt idx="36070">-1.8</cx:pt>
          <cx:pt idx="36071">-1.8</cx:pt>
          <cx:pt idx="36072">-1.8</cx:pt>
          <cx:pt idx="36073">-1.8</cx:pt>
          <cx:pt idx="36074">-1.8</cx:pt>
          <cx:pt idx="36075">-1.8</cx:pt>
          <cx:pt idx="36076">-1.8</cx:pt>
          <cx:pt idx="36077">-1.8</cx:pt>
          <cx:pt idx="36078">-1.8</cx:pt>
          <cx:pt idx="36079">-1.8</cx:pt>
          <cx:pt idx="36080">-1.8</cx:pt>
          <cx:pt idx="36081">-1.8</cx:pt>
          <cx:pt idx="36082">-1.8</cx:pt>
          <cx:pt idx="36083">-1.8</cx:pt>
          <cx:pt idx="36084">-1.8</cx:pt>
          <cx:pt idx="36085">-1.8</cx:pt>
          <cx:pt idx="36086">-1.8</cx:pt>
          <cx:pt idx="36087">-1.8</cx:pt>
          <cx:pt idx="36088">-1.8</cx:pt>
          <cx:pt idx="36089">-1.8</cx:pt>
          <cx:pt idx="36090">-1.8</cx:pt>
          <cx:pt idx="36091">-1.8</cx:pt>
          <cx:pt idx="36092">-1.8</cx:pt>
          <cx:pt idx="36093">-1.8</cx:pt>
          <cx:pt idx="36094">-1.8</cx:pt>
          <cx:pt idx="36095">-1.8</cx:pt>
          <cx:pt idx="36096">-1.8</cx:pt>
          <cx:pt idx="36097">-1.8</cx:pt>
          <cx:pt idx="36098">-1.8</cx:pt>
          <cx:pt idx="36099">-1.8</cx:pt>
          <cx:pt idx="36100">-1.8</cx:pt>
          <cx:pt idx="36101">-1.8</cx:pt>
          <cx:pt idx="36102">-1.8</cx:pt>
          <cx:pt idx="36103">-1.8</cx:pt>
          <cx:pt idx="36104">-1.8</cx:pt>
          <cx:pt idx="36105">-1.8</cx:pt>
          <cx:pt idx="36106">-1.8</cx:pt>
          <cx:pt idx="36107">-1.8</cx:pt>
          <cx:pt idx="36108">-1.8</cx:pt>
          <cx:pt idx="36109">-1.8</cx:pt>
          <cx:pt idx="36110">-1.8</cx:pt>
          <cx:pt idx="36111">-1.8</cx:pt>
          <cx:pt idx="36112">-1.8</cx:pt>
          <cx:pt idx="36113">-1.8</cx:pt>
          <cx:pt idx="36114">-1.8</cx:pt>
          <cx:pt idx="36115">-1.8</cx:pt>
          <cx:pt idx="36116">-1.8</cx:pt>
          <cx:pt idx="36117">-1.8</cx:pt>
          <cx:pt idx="36118">-1.8</cx:pt>
          <cx:pt idx="36119">-1.8</cx:pt>
          <cx:pt idx="36120">-1.8</cx:pt>
          <cx:pt idx="36121">-1.8</cx:pt>
          <cx:pt idx="36122">-1.8</cx:pt>
          <cx:pt idx="36123">-1.8</cx:pt>
          <cx:pt idx="36124">-1.8</cx:pt>
          <cx:pt idx="36125">-1.8</cx:pt>
          <cx:pt idx="36126">-1.8</cx:pt>
          <cx:pt idx="36127">-1.8</cx:pt>
          <cx:pt idx="36128">-1.8</cx:pt>
          <cx:pt idx="36129">-1.8</cx:pt>
          <cx:pt idx="36130">-1.8</cx:pt>
          <cx:pt idx="36131">-1.8</cx:pt>
          <cx:pt idx="36132">-1.8</cx:pt>
          <cx:pt idx="36133">-1.8</cx:pt>
          <cx:pt idx="36134">-1.8</cx:pt>
          <cx:pt idx="36135">-1.8</cx:pt>
          <cx:pt idx="36136">-1.8</cx:pt>
          <cx:pt idx="36137">-1.8</cx:pt>
          <cx:pt idx="36138">-1.8</cx:pt>
          <cx:pt idx="36139">-1.8</cx:pt>
          <cx:pt idx="36140">-1.8</cx:pt>
          <cx:pt idx="36141">-1.8</cx:pt>
          <cx:pt idx="36142">-1.8</cx:pt>
          <cx:pt idx="36143">-1.8</cx:pt>
          <cx:pt idx="36144">-1.8</cx:pt>
          <cx:pt idx="36145">-1.8</cx:pt>
          <cx:pt idx="36146">-1.8</cx:pt>
          <cx:pt idx="36147">-1.8</cx:pt>
          <cx:pt idx="36148">-1.8</cx:pt>
          <cx:pt idx="36149">-1.8</cx:pt>
          <cx:pt idx="36150">-1.8</cx:pt>
          <cx:pt idx="36151">-1.8</cx:pt>
          <cx:pt idx="36152">-1.8</cx:pt>
          <cx:pt idx="36153">-1.8</cx:pt>
          <cx:pt idx="36154">-1.8</cx:pt>
          <cx:pt idx="36155">-1.8</cx:pt>
          <cx:pt idx="36156">-1.8</cx:pt>
          <cx:pt idx="36157">-1.8</cx:pt>
          <cx:pt idx="36158">-1.8</cx:pt>
          <cx:pt idx="36159">-1.8</cx:pt>
          <cx:pt idx="36160">-1.8</cx:pt>
          <cx:pt idx="36161">-1.8</cx:pt>
          <cx:pt idx="36162">-1.8</cx:pt>
          <cx:pt idx="36163">-1.8</cx:pt>
          <cx:pt idx="36164">-1.8</cx:pt>
          <cx:pt idx="36165">-1.8</cx:pt>
          <cx:pt idx="36166">-1.8</cx:pt>
          <cx:pt idx="36167">-1.8</cx:pt>
          <cx:pt idx="36168">-1.8</cx:pt>
          <cx:pt idx="36169">-1.8</cx:pt>
          <cx:pt idx="36170">-1.8</cx:pt>
          <cx:pt idx="36171">-1.8</cx:pt>
          <cx:pt idx="36172">-1.8</cx:pt>
          <cx:pt idx="36173">-1.8</cx:pt>
          <cx:pt idx="36174">-1.8</cx:pt>
          <cx:pt idx="36175">-1.8</cx:pt>
          <cx:pt idx="36176">-1.8</cx:pt>
          <cx:pt idx="36177">-1.8</cx:pt>
          <cx:pt idx="36178">-1.8</cx:pt>
          <cx:pt idx="36179">-1.8</cx:pt>
          <cx:pt idx="36180">-1.8</cx:pt>
          <cx:pt idx="36181">-1.8</cx:pt>
          <cx:pt idx="36182">-1.8</cx:pt>
          <cx:pt idx="36183">-1.8</cx:pt>
          <cx:pt idx="36184">-1.8</cx:pt>
          <cx:pt idx="36185">-1.8</cx:pt>
          <cx:pt idx="36186">-1.8</cx:pt>
          <cx:pt idx="36187">-1.8</cx:pt>
          <cx:pt idx="36188">-1.8</cx:pt>
          <cx:pt idx="36189">-1.8</cx:pt>
          <cx:pt idx="36190">-1.8</cx:pt>
          <cx:pt idx="36191">-1.8</cx:pt>
          <cx:pt idx="36192">-1.8</cx:pt>
          <cx:pt idx="36193">-1.8</cx:pt>
          <cx:pt idx="36194">-1.8</cx:pt>
          <cx:pt idx="36195">-1.8</cx:pt>
          <cx:pt idx="36196">-1.8</cx:pt>
          <cx:pt idx="36197">-1.8</cx:pt>
          <cx:pt idx="36198">-1.8</cx:pt>
          <cx:pt idx="36199">-1.8</cx:pt>
          <cx:pt idx="36200">-1.8</cx:pt>
          <cx:pt idx="36201">-1.8</cx:pt>
          <cx:pt idx="36202">-1.8</cx:pt>
          <cx:pt idx="36203">-1.8</cx:pt>
          <cx:pt idx="36204">-1.8</cx:pt>
          <cx:pt idx="36205">-1.8</cx:pt>
          <cx:pt idx="36206">-1.8</cx:pt>
          <cx:pt idx="36207">-1.8</cx:pt>
          <cx:pt idx="36208">-1.8</cx:pt>
          <cx:pt idx="36209">-1.8</cx:pt>
          <cx:pt idx="36210">-1.8</cx:pt>
          <cx:pt idx="36211">-1.8</cx:pt>
          <cx:pt idx="36212">-1.8</cx:pt>
          <cx:pt idx="36213">-1.8</cx:pt>
          <cx:pt idx="36214">-1.8</cx:pt>
          <cx:pt idx="36215">-1.8</cx:pt>
          <cx:pt idx="36216">-1.8</cx:pt>
          <cx:pt idx="36217">-1.8</cx:pt>
          <cx:pt idx="36218">-1.8</cx:pt>
          <cx:pt idx="36219">-1.8</cx:pt>
          <cx:pt idx="36220">-1.8</cx:pt>
          <cx:pt idx="36221">-1.8</cx:pt>
          <cx:pt idx="36222">-1.8</cx:pt>
          <cx:pt idx="36223">-1.8</cx:pt>
          <cx:pt idx="36224">-2.8999999999999999</cx:pt>
          <cx:pt idx="36225">-2.8999999999999999</cx:pt>
          <cx:pt idx="36226">-2.8999999999999999</cx:pt>
          <cx:pt idx="36227">-2.8999999999999999</cx:pt>
          <cx:pt idx="36228">-2.8999999999999999</cx:pt>
          <cx:pt idx="36229">-2.8999999999999999</cx:pt>
          <cx:pt idx="36230">-2.8999999999999999</cx:pt>
          <cx:pt idx="36231">-2.8999999999999999</cx:pt>
          <cx:pt idx="36232">-2.8999999999999999</cx:pt>
          <cx:pt idx="36233">-2.8999999999999999</cx:pt>
          <cx:pt idx="36234">-2.8999999999999999</cx:pt>
          <cx:pt idx="36235">-2.8999999999999999</cx:pt>
          <cx:pt idx="36236">-2.8999999999999999</cx:pt>
          <cx:pt idx="36237">-2.8999999999999999</cx:pt>
          <cx:pt idx="36238">-2.8999999999999999</cx:pt>
          <cx:pt idx="36239">-2.8999999999999999</cx:pt>
          <cx:pt idx="36240">-2.8999999999999999</cx:pt>
          <cx:pt idx="36241">-2.8999999999999999</cx:pt>
          <cx:pt idx="36242">-2.8999999999999999</cx:pt>
          <cx:pt idx="36243">-2.8999999999999999</cx:pt>
          <cx:pt idx="36244">-2.8999999999999999</cx:pt>
          <cx:pt idx="36245">-2.8999999999999999</cx:pt>
          <cx:pt idx="36246">-2.8999999999999999</cx:pt>
          <cx:pt idx="36247">-2.8999999999999999</cx:pt>
          <cx:pt idx="36248">-2.8999999999999999</cx:pt>
          <cx:pt idx="36249">-2.8999999999999999</cx:pt>
          <cx:pt idx="36250">-2.8999999999999999</cx:pt>
          <cx:pt idx="36251">-2.8999999999999999</cx:pt>
          <cx:pt idx="36252">-2.8999999999999999</cx:pt>
          <cx:pt idx="36253">-2.8999999999999999</cx:pt>
          <cx:pt idx="36254">-2.8999999999999999</cx:pt>
          <cx:pt idx="36255">-2.8999999999999999</cx:pt>
          <cx:pt idx="36256">-2.8999999999999999</cx:pt>
          <cx:pt idx="36257">-2.8999999999999999</cx:pt>
          <cx:pt idx="36258">-2.8999999999999999</cx:pt>
          <cx:pt idx="36259">-2.8999999999999999</cx:pt>
          <cx:pt idx="36260">-2.8999999999999999</cx:pt>
          <cx:pt idx="36261">-2.8999999999999999</cx:pt>
          <cx:pt idx="36262">-2.8999999999999999</cx:pt>
          <cx:pt idx="36263">-2.8999999999999999</cx:pt>
          <cx:pt idx="36264">-2.8999999999999999</cx:pt>
          <cx:pt idx="36265">-2.8999999999999999</cx:pt>
          <cx:pt idx="36266">-2.8999999999999999</cx:pt>
          <cx:pt idx="36267">-2.8999999999999999</cx:pt>
          <cx:pt idx="36268">-2.8999999999999999</cx:pt>
          <cx:pt idx="36269">-2.8999999999999999</cx:pt>
          <cx:pt idx="36270">-2.8999999999999999</cx:pt>
          <cx:pt idx="36271">-2.8999999999999999</cx:pt>
          <cx:pt idx="36272">-2.8999999999999999</cx:pt>
          <cx:pt idx="36273">-2.8999999999999999</cx:pt>
          <cx:pt idx="36274">-2.8999999999999999</cx:pt>
          <cx:pt idx="36275">-2.8999999999999999</cx:pt>
          <cx:pt idx="36276">-2.8999999999999999</cx:pt>
          <cx:pt idx="36277">-2.8999999999999999</cx:pt>
          <cx:pt idx="36278">-2.8999999999999999</cx:pt>
          <cx:pt idx="36279">-2.8999999999999999</cx:pt>
          <cx:pt idx="36280">-2.8999999999999999</cx:pt>
          <cx:pt idx="36281">-2.8999999999999999</cx:pt>
          <cx:pt idx="36282">-2.8999999999999999</cx:pt>
          <cx:pt idx="36283">-2.8999999999999999</cx:pt>
          <cx:pt idx="36284">-2.8999999999999999</cx:pt>
          <cx:pt idx="36285">-2.8999999999999999</cx:pt>
          <cx:pt idx="36286">-2.8999999999999999</cx:pt>
          <cx:pt idx="36287">-2.8999999999999999</cx:pt>
          <cx:pt idx="36288">-2.8999999999999999</cx:pt>
          <cx:pt idx="36289">-2.8999999999999999</cx:pt>
          <cx:pt idx="36290">-2.8999999999999999</cx:pt>
          <cx:pt idx="36291">-2.8999999999999999</cx:pt>
          <cx:pt idx="36292">-2.8999999999999999</cx:pt>
          <cx:pt idx="36293">-2.8999999999999999</cx:pt>
          <cx:pt idx="36294">-2.8999999999999999</cx:pt>
          <cx:pt idx="36295">-2.8999999999999999</cx:pt>
          <cx:pt idx="36296">-2.8999999999999999</cx:pt>
          <cx:pt idx="36297">-2.8999999999999999</cx:pt>
          <cx:pt idx="36298">-2.8999999999999999</cx:pt>
          <cx:pt idx="36299">-2.8999999999999999</cx:pt>
          <cx:pt idx="36300">-2.8999999999999999</cx:pt>
          <cx:pt idx="36301">-2.8999999999999999</cx:pt>
          <cx:pt idx="36302">-2.8999999999999999</cx:pt>
          <cx:pt idx="36303">-2.8999999999999999</cx:pt>
          <cx:pt idx="36304">-2.8999999999999999</cx:pt>
          <cx:pt idx="36305">-2.8999999999999999</cx:pt>
          <cx:pt idx="36306">-2.8999999999999999</cx:pt>
          <cx:pt idx="36307">-2.8999999999999999</cx:pt>
          <cx:pt idx="36308">-2.8999999999999999</cx:pt>
          <cx:pt idx="36309">-2.8999999999999999</cx:pt>
          <cx:pt idx="36310">-2.8999999999999999</cx:pt>
          <cx:pt idx="36311">-2.8999999999999999</cx:pt>
          <cx:pt idx="36312">-2.8999999999999999</cx:pt>
          <cx:pt idx="36313">-2.8999999999999999</cx:pt>
          <cx:pt idx="36314">-2.8999999999999999</cx:pt>
          <cx:pt idx="36315">-2.8999999999999999</cx:pt>
          <cx:pt idx="36316">-2.8999999999999999</cx:pt>
          <cx:pt idx="36317">-2.8999999999999999</cx:pt>
          <cx:pt idx="36318">-2.8999999999999999</cx:pt>
          <cx:pt idx="36319">-2.8999999999999999</cx:pt>
          <cx:pt idx="36320">-2.8999999999999999</cx:pt>
          <cx:pt idx="36321">-2.8999999999999999</cx:pt>
          <cx:pt idx="36322">-2.8999999999999999</cx:pt>
          <cx:pt idx="36323">-2.8999999999999999</cx:pt>
          <cx:pt idx="36324">-2.8999999999999999</cx:pt>
          <cx:pt idx="36325">-2.8999999999999999</cx:pt>
          <cx:pt idx="36326">-2.8999999999999999</cx:pt>
          <cx:pt idx="36327">-2.8999999999999999</cx:pt>
          <cx:pt idx="36328">-2.8999999999999999</cx:pt>
          <cx:pt idx="36329">-2.8999999999999999</cx:pt>
          <cx:pt idx="36330">-2.8999999999999999</cx:pt>
          <cx:pt idx="36331">-2.8999999999999999</cx:pt>
          <cx:pt idx="36332">-2.8999999999999999</cx:pt>
          <cx:pt idx="36333">-2.8999999999999999</cx:pt>
          <cx:pt idx="36334">-2.8999999999999999</cx:pt>
          <cx:pt idx="36335">-2.8999999999999999</cx:pt>
          <cx:pt idx="36336">-2.8999999999999999</cx:pt>
          <cx:pt idx="36337">-2.8999999999999999</cx:pt>
          <cx:pt idx="36338">-2.8999999999999999</cx:pt>
          <cx:pt idx="36339">-2.8999999999999999</cx:pt>
          <cx:pt idx="36340">-2.8999999999999999</cx:pt>
          <cx:pt idx="36341">-2.8999999999999999</cx:pt>
          <cx:pt idx="36342">-2.8999999999999999</cx:pt>
          <cx:pt idx="36343">-2.8999999999999999</cx:pt>
          <cx:pt idx="36344">-2.8999999999999999</cx:pt>
          <cx:pt idx="36345">-2.8999999999999999</cx:pt>
          <cx:pt idx="36346">-2.8999999999999999</cx:pt>
          <cx:pt idx="36347">-2.8999999999999999</cx:pt>
          <cx:pt idx="36348">-2.8999999999999999</cx:pt>
          <cx:pt idx="36349">-2.8999999999999999</cx:pt>
          <cx:pt idx="36350">-2.8999999999999999</cx:pt>
          <cx:pt idx="36351">-2.8999999999999999</cx:pt>
          <cx:pt idx="36352">-2.8999999999999999</cx:pt>
          <cx:pt idx="36353">-2.8999999999999999</cx:pt>
          <cx:pt idx="36354">-2.8999999999999999</cx:pt>
          <cx:pt idx="36355">-2.8999999999999999</cx:pt>
          <cx:pt idx="36356">-2.8999999999999999</cx:pt>
          <cx:pt idx="36357">-2.8999999999999999</cx:pt>
          <cx:pt idx="36358">-2.8999999999999999</cx:pt>
          <cx:pt idx="36359">-2.8999999999999999</cx:pt>
          <cx:pt idx="36360">-2.8999999999999999</cx:pt>
          <cx:pt idx="36361">-2.8999999999999999</cx:pt>
          <cx:pt idx="36362">-2.8999999999999999</cx:pt>
          <cx:pt idx="36363">-2.8999999999999999</cx:pt>
          <cx:pt idx="36364">-2.8999999999999999</cx:pt>
          <cx:pt idx="36365">-2.8999999999999999</cx:pt>
          <cx:pt idx="36366">-2.8999999999999999</cx:pt>
          <cx:pt idx="36367">-2.8999999999999999</cx:pt>
          <cx:pt idx="36368">-2.8999999999999999</cx:pt>
          <cx:pt idx="36369">-2.8999999999999999</cx:pt>
          <cx:pt idx="36370">-2.8999999999999999</cx:pt>
          <cx:pt idx="36371">-2.8999999999999999</cx:pt>
          <cx:pt idx="36372">-2.8999999999999999</cx:pt>
          <cx:pt idx="36373">-2.8999999999999999</cx:pt>
          <cx:pt idx="36374">-2.8999999999999999</cx:pt>
          <cx:pt idx="36375">-2.8999999999999999</cx:pt>
          <cx:pt idx="36376">-2.8999999999999999</cx:pt>
          <cx:pt idx="36377">-2.8999999999999999</cx:pt>
          <cx:pt idx="36378">-2.8999999999999999</cx:pt>
          <cx:pt idx="36379">-2.8999999999999999</cx:pt>
          <cx:pt idx="36380">-2.8999999999999999</cx:pt>
          <cx:pt idx="36381">-2.8999999999999999</cx:pt>
          <cx:pt idx="36382">-2.8999999999999999</cx:pt>
          <cx:pt idx="36383">-2.8999999999999999</cx:pt>
          <cx:pt idx="36384">-2.8999999999999999</cx:pt>
          <cx:pt idx="36385">-2.8999999999999999</cx:pt>
          <cx:pt idx="36386">-2.8999999999999999</cx:pt>
          <cx:pt idx="36387">-2.8999999999999999</cx:pt>
          <cx:pt idx="36388">-2.8999999999999999</cx:pt>
          <cx:pt idx="36389">-2.8999999999999999</cx:pt>
          <cx:pt idx="36390">-2.8999999999999999</cx:pt>
          <cx:pt idx="36391">-2.8999999999999999</cx:pt>
          <cx:pt idx="36392">-2.8999999999999999</cx:pt>
          <cx:pt idx="36393">-2.8999999999999999</cx:pt>
          <cx:pt idx="36394">-2.8999999999999999</cx:pt>
          <cx:pt idx="36395">-2.8999999999999999</cx:pt>
          <cx:pt idx="36396">-2.8999999999999999</cx:pt>
          <cx:pt idx="36397">-2.8999999999999999</cx:pt>
          <cx:pt idx="36398">-2.8999999999999999</cx:pt>
          <cx:pt idx="36399">-2.8999999999999999</cx:pt>
          <cx:pt idx="36400">-2.8999999999999999</cx:pt>
          <cx:pt idx="36401">-2.8999999999999999</cx:pt>
          <cx:pt idx="36402">-2.8999999999999999</cx:pt>
          <cx:pt idx="36403">-2.8999999999999999</cx:pt>
          <cx:pt idx="36404">-2.8999999999999999</cx:pt>
          <cx:pt idx="36405">-2.8999999999999999</cx:pt>
          <cx:pt idx="36406">-2.8999999999999999</cx:pt>
          <cx:pt idx="36407">-2.8999999999999999</cx:pt>
          <cx:pt idx="36408">-2.8999999999999999</cx:pt>
          <cx:pt idx="36409">-2.8999999999999999</cx:pt>
          <cx:pt idx="36410">-2.8999999999999999</cx:pt>
          <cx:pt idx="36411">-2.8999999999999999</cx:pt>
          <cx:pt idx="36412">-2.8999999999999999</cx:pt>
          <cx:pt idx="36413">-2.8999999999999999</cx:pt>
          <cx:pt idx="36414">-2.8999999999999999</cx:pt>
          <cx:pt idx="36415">-2.8999999999999999</cx:pt>
          <cx:pt idx="36416">-2.8999999999999999</cx:pt>
          <cx:pt idx="36417">-2.8999999999999999</cx:pt>
          <cx:pt idx="36418">-2.8999999999999999</cx:pt>
          <cx:pt idx="36419">-2.8999999999999999</cx:pt>
          <cx:pt idx="36420">-2.8999999999999999</cx:pt>
          <cx:pt idx="36421">-2.8999999999999999</cx:pt>
          <cx:pt idx="36422">-2.8999999999999999</cx:pt>
          <cx:pt idx="36423">-2.8999999999999999</cx:pt>
          <cx:pt idx="36424">-2.8999999999999999</cx:pt>
          <cx:pt idx="36425">-2.8999999999999999</cx:pt>
          <cx:pt idx="36426">-2.8999999999999999</cx:pt>
          <cx:pt idx="36427">-2.8999999999999999</cx:pt>
          <cx:pt idx="36428">-2.8999999999999999</cx:pt>
          <cx:pt idx="36429">-2.8999999999999999</cx:pt>
          <cx:pt idx="36430">-2.8999999999999999</cx:pt>
          <cx:pt idx="36431">-2.8999999999999999</cx:pt>
          <cx:pt idx="36432">-2.8999999999999999</cx:pt>
          <cx:pt idx="36433">-2.8999999999999999</cx:pt>
          <cx:pt idx="36434">-2.8999999999999999</cx:pt>
          <cx:pt idx="36435">-2.8999999999999999</cx:pt>
          <cx:pt idx="36436">-2.8999999999999999</cx:pt>
          <cx:pt idx="36437">-2.8999999999999999</cx:pt>
          <cx:pt idx="36438">-2.8999999999999999</cx:pt>
          <cx:pt idx="36439">-2.8999999999999999</cx:pt>
          <cx:pt idx="36440">-2.8999999999999999</cx:pt>
          <cx:pt idx="36441">-2.8999999999999999</cx:pt>
          <cx:pt idx="36442">-2.8999999999999999</cx:pt>
          <cx:pt idx="36443">-2.8999999999999999</cx:pt>
          <cx:pt idx="36444">-2.8999999999999999</cx:pt>
          <cx:pt idx="36445">-2.8999999999999999</cx:pt>
          <cx:pt idx="36446">-2.8999999999999999</cx:pt>
          <cx:pt idx="36447">-2.8999999999999999</cx:pt>
          <cx:pt idx="36448">-2.8999999999999999</cx:pt>
          <cx:pt idx="36449">-2.8999999999999999</cx:pt>
          <cx:pt idx="36450">-2.8999999999999999</cx:pt>
          <cx:pt idx="36451">-2.8999999999999999</cx:pt>
          <cx:pt idx="36452">-2.8999999999999999</cx:pt>
          <cx:pt idx="36453">-2.8999999999999999</cx:pt>
          <cx:pt idx="36454">-2.8999999999999999</cx:pt>
          <cx:pt idx="36455">-2.8999999999999999</cx:pt>
          <cx:pt idx="36456">-2.8999999999999999</cx:pt>
          <cx:pt idx="36457">-2.8999999999999999</cx:pt>
          <cx:pt idx="36458">-2.8999999999999999</cx:pt>
          <cx:pt idx="36459">-2.8999999999999999</cx:pt>
          <cx:pt idx="36460">-2.8999999999999999</cx:pt>
          <cx:pt idx="36461">-2.8999999999999999</cx:pt>
          <cx:pt idx="36462">-2.8999999999999999</cx:pt>
          <cx:pt idx="36463">-2.8999999999999999</cx:pt>
          <cx:pt idx="36464">-2.8999999999999999</cx:pt>
          <cx:pt idx="36465">-2.8999999999999999</cx:pt>
          <cx:pt idx="36466">-2.8999999999999999</cx:pt>
          <cx:pt idx="36467">-2.8999999999999999</cx:pt>
          <cx:pt idx="36468">-2.8999999999999999</cx:pt>
          <cx:pt idx="36469">-2.8999999999999999</cx:pt>
          <cx:pt idx="36470">-2.8999999999999999</cx:pt>
          <cx:pt idx="36471">-2.8999999999999999</cx:pt>
          <cx:pt idx="36472">-2.8999999999999999</cx:pt>
          <cx:pt idx="36473">-2.8999999999999999</cx:pt>
          <cx:pt idx="36474">-2.8999999999999999</cx:pt>
          <cx:pt idx="36475">-2.8999999999999999</cx:pt>
          <cx:pt idx="36476">-2.8999999999999999</cx:pt>
          <cx:pt idx="36477">-2.8999999999999999</cx:pt>
          <cx:pt idx="36478">-2.8999999999999999</cx:pt>
          <cx:pt idx="36479">-2.8999999999999999</cx:pt>
          <cx:pt idx="36480">-2.8999999999999999</cx:pt>
          <cx:pt idx="36481">-2.8999999999999999</cx:pt>
          <cx:pt idx="36482">-2.8999999999999999</cx:pt>
          <cx:pt idx="36483">-2.8999999999999999</cx:pt>
          <cx:pt idx="36484">-2.8999999999999999</cx:pt>
          <cx:pt idx="36485">-2.8999999999999999</cx:pt>
          <cx:pt idx="36486">-2.8999999999999999</cx:pt>
          <cx:pt idx="36487">-2.8999999999999999</cx:pt>
          <cx:pt idx="36488">-2.8999999999999999</cx:pt>
          <cx:pt idx="36489">-2.8999999999999999</cx:pt>
          <cx:pt idx="36490">-2.8999999999999999</cx:pt>
          <cx:pt idx="36491">-2.8999999999999999</cx:pt>
          <cx:pt idx="36492">-2.8999999999999999</cx:pt>
          <cx:pt idx="36493">-2.8999999999999999</cx:pt>
          <cx:pt idx="36494">-2.8999999999999999</cx:pt>
          <cx:pt idx="36495">-2.8999999999999999</cx:pt>
          <cx:pt idx="36496">-2.8999999999999999</cx:pt>
          <cx:pt idx="36497">-2.8999999999999999</cx:pt>
          <cx:pt idx="36498">-2.8999999999999999</cx:pt>
          <cx:pt idx="36499">-2.8999999999999999</cx:pt>
          <cx:pt idx="36500">-2.8999999999999999</cx:pt>
          <cx:pt idx="36501">-2.8999999999999999</cx:pt>
          <cx:pt idx="36502">-2.8999999999999999</cx:pt>
          <cx:pt idx="36503">-2.8999999999999999</cx:pt>
          <cx:pt idx="36504">-2.8999999999999999</cx:pt>
          <cx:pt idx="36505">-2.8999999999999999</cx:pt>
          <cx:pt idx="36506">-2.8999999999999999</cx:pt>
          <cx:pt idx="36507">-2.8999999999999999</cx:pt>
          <cx:pt idx="36508">-2.8999999999999999</cx:pt>
          <cx:pt idx="36509">-2.8999999999999999</cx:pt>
          <cx:pt idx="36510">-2.8999999999999999</cx:pt>
          <cx:pt idx="36511">-2.8999999999999999</cx:pt>
          <cx:pt idx="36512">-2.8999999999999999</cx:pt>
          <cx:pt idx="36513">-2.8999999999999999</cx:pt>
          <cx:pt idx="36514">-2.8999999999999999</cx:pt>
          <cx:pt idx="36515">-2.8999999999999999</cx:pt>
          <cx:pt idx="36516">-2.8999999999999999</cx:pt>
          <cx:pt idx="36517">-2.8999999999999999</cx:pt>
          <cx:pt idx="36518">-2.8999999999999999</cx:pt>
          <cx:pt idx="36519">-2.8999999999999999</cx:pt>
          <cx:pt idx="36520">-2.8999999999999999</cx:pt>
          <cx:pt idx="36521">-2.8999999999999999</cx:pt>
          <cx:pt idx="36522">-2.8999999999999999</cx:pt>
          <cx:pt idx="36523">-2.8999999999999999</cx:pt>
          <cx:pt idx="36524">-2.8999999999999999</cx:pt>
          <cx:pt idx="36525">-2.8999999999999999</cx:pt>
          <cx:pt idx="36526">-2.8999999999999999</cx:pt>
          <cx:pt idx="36527">-2.8999999999999999</cx:pt>
          <cx:pt idx="36528">-2.8999999999999999</cx:pt>
          <cx:pt idx="36529">-2.8999999999999999</cx:pt>
          <cx:pt idx="36530">-2.8999999999999999</cx:pt>
          <cx:pt idx="36531">-2.8999999999999999</cx:pt>
          <cx:pt idx="36532">-2.8999999999999999</cx:pt>
          <cx:pt idx="36533">-2.8999999999999999</cx:pt>
          <cx:pt idx="36534">-2.8999999999999999</cx:pt>
          <cx:pt idx="36535">-2.8999999999999999</cx:pt>
          <cx:pt idx="36536">-2.8999999999999999</cx:pt>
          <cx:pt idx="36537">-2.8999999999999999</cx:pt>
          <cx:pt idx="36538">-2.8999999999999999</cx:pt>
          <cx:pt idx="36539">-2.8999999999999999</cx:pt>
          <cx:pt idx="36540">-2.8999999999999999</cx:pt>
          <cx:pt idx="36541">-2.8999999999999999</cx:pt>
          <cx:pt idx="36542">-2.8999999999999999</cx:pt>
          <cx:pt idx="36543">-2.8999999999999999</cx:pt>
          <cx:pt idx="36544">-2.8999999999999999</cx:pt>
          <cx:pt idx="36545">-2.8999999999999999</cx:pt>
          <cx:pt idx="36546">-2.8999999999999999</cx:pt>
          <cx:pt idx="36547">-2.8999999999999999</cx:pt>
          <cx:pt idx="36548">-2.8999999999999999</cx:pt>
          <cx:pt idx="36549">-2.8999999999999999</cx:pt>
          <cx:pt idx="36550">-2.8999999999999999</cx:pt>
          <cx:pt idx="36551">-2.8999999999999999</cx:pt>
          <cx:pt idx="36552">-2.8999999999999999</cx:pt>
          <cx:pt idx="36553">-2.8999999999999999</cx:pt>
          <cx:pt idx="36554">-2.8999999999999999</cx:pt>
          <cx:pt idx="36555">-2.8999999999999999</cx:pt>
          <cx:pt idx="36556">-2.8999999999999999</cx:pt>
          <cx:pt idx="36557">-2.8999999999999999</cx:pt>
          <cx:pt idx="36558">-2.8999999999999999</cx:pt>
          <cx:pt idx="36559">-2.8999999999999999</cx:pt>
          <cx:pt idx="36560">-2.8999999999999999</cx:pt>
          <cx:pt idx="36561">-2.8999999999999999</cx:pt>
          <cx:pt idx="36562">-2.8999999999999999</cx:pt>
          <cx:pt idx="36563">-2.8999999999999999</cx:pt>
          <cx:pt idx="36564">-2.8999999999999999</cx:pt>
          <cx:pt idx="36565">-2.8999999999999999</cx:pt>
          <cx:pt idx="36566">-2.8999999999999999</cx:pt>
          <cx:pt idx="36567">-2.8999999999999999</cx:pt>
          <cx:pt idx="36568">-2.8999999999999999</cx:pt>
          <cx:pt idx="36569">-2.8999999999999999</cx:pt>
          <cx:pt idx="36570">-2.8999999999999999</cx:pt>
          <cx:pt idx="36571">-2.8999999999999999</cx:pt>
          <cx:pt idx="36572">-2.8999999999999999</cx:pt>
          <cx:pt idx="36573">-2.8999999999999999</cx:pt>
          <cx:pt idx="36574">-2.8999999999999999</cx:pt>
          <cx:pt idx="36575">-2.8999999999999999</cx:pt>
          <cx:pt idx="36576">-2.8999999999999999</cx:pt>
          <cx:pt idx="36577">-2.8999999999999999</cx:pt>
          <cx:pt idx="36578">-2.8999999999999999</cx:pt>
          <cx:pt idx="36579">-2.8999999999999999</cx:pt>
          <cx:pt idx="36580">-2.8999999999999999</cx:pt>
          <cx:pt idx="36581">-2.8999999999999999</cx:pt>
          <cx:pt idx="36582">-2.8999999999999999</cx:pt>
          <cx:pt idx="36583">-2.8999999999999999</cx:pt>
          <cx:pt idx="36584">-2.8999999999999999</cx:pt>
          <cx:pt idx="36585">-2.8999999999999999</cx:pt>
          <cx:pt idx="36586">-2.8999999999999999</cx:pt>
          <cx:pt idx="36587">-2.8999999999999999</cx:pt>
          <cx:pt idx="36588">-2.8999999999999999</cx:pt>
          <cx:pt idx="36589">-2.8999999999999999</cx:pt>
          <cx:pt idx="36590">-2.8999999999999999</cx:pt>
          <cx:pt idx="36591">-2.8999999999999999</cx:pt>
          <cx:pt idx="36592">-2.8999999999999999</cx:pt>
          <cx:pt idx="36593">-2.8999999999999999</cx:pt>
          <cx:pt idx="36594">-2.8999999999999999</cx:pt>
          <cx:pt idx="36595">-2.8999999999999999</cx:pt>
          <cx:pt idx="36596">-2.8999999999999999</cx:pt>
          <cx:pt idx="36597">-2.8999999999999999</cx:pt>
          <cx:pt idx="36598">-2.8999999999999999</cx:pt>
          <cx:pt idx="36599">-2.8999999999999999</cx:pt>
          <cx:pt idx="36600">-2.8999999999999999</cx:pt>
          <cx:pt idx="36601">-2.8999999999999999</cx:pt>
          <cx:pt idx="36602">-2.8999999999999999</cx:pt>
          <cx:pt idx="36603">-2.8999999999999999</cx:pt>
          <cx:pt idx="36604">-2.8999999999999999</cx:pt>
          <cx:pt idx="36605">-2.8999999999999999</cx:pt>
          <cx:pt idx="36606">-2.8999999999999999</cx:pt>
          <cx:pt idx="36607">-2.8999999999999999</cx:pt>
          <cx:pt idx="36608">-2.8999999999999999</cx:pt>
          <cx:pt idx="36609">-2.8999999999999999</cx:pt>
          <cx:pt idx="36610">-2.8999999999999999</cx:pt>
          <cx:pt idx="36611">-2.8999999999999999</cx:pt>
          <cx:pt idx="36612">-2.8999999999999999</cx:pt>
          <cx:pt idx="36613">-2.8999999999999999</cx:pt>
          <cx:pt idx="36614">-2.8999999999999999</cx:pt>
          <cx:pt idx="36615">-2.8999999999999999</cx:pt>
          <cx:pt idx="36616">-2.8999999999999999</cx:pt>
          <cx:pt idx="36617">-2.8999999999999999</cx:pt>
          <cx:pt idx="36618">-2.8999999999999999</cx:pt>
          <cx:pt idx="36619">-2.8999999999999999</cx:pt>
          <cx:pt idx="36620">-2.8999999999999999</cx:pt>
          <cx:pt idx="36621">-2.8999999999999999</cx:pt>
          <cx:pt idx="36622">-2.8999999999999999</cx:pt>
          <cx:pt idx="36623">-2.8999999999999999</cx:pt>
          <cx:pt idx="36624">-2.8999999999999999</cx:pt>
          <cx:pt idx="36625">-2.8999999999999999</cx:pt>
          <cx:pt idx="36626">-2.8999999999999999</cx:pt>
          <cx:pt idx="36627">-2.8999999999999999</cx:pt>
          <cx:pt idx="36628">-2.8999999999999999</cx:pt>
          <cx:pt idx="36629">-2.8999999999999999</cx:pt>
          <cx:pt idx="36630">-2.8999999999999999</cx:pt>
          <cx:pt idx="36631">-2.8999999999999999</cx:pt>
          <cx:pt idx="36632">-2.8999999999999999</cx:pt>
          <cx:pt idx="36633">-2.8999999999999999</cx:pt>
          <cx:pt idx="36634">-2.8999999999999999</cx:pt>
          <cx:pt idx="36635">-2.8999999999999999</cx:pt>
          <cx:pt idx="36636">-2.8999999999999999</cx:pt>
          <cx:pt idx="36637">-2.8999999999999999</cx:pt>
          <cx:pt idx="36638">-2.8999999999999999</cx:pt>
          <cx:pt idx="36639">-2.8999999999999999</cx:pt>
          <cx:pt idx="36640">-2.8999999999999999</cx:pt>
          <cx:pt idx="36641">-2.8999999999999999</cx:pt>
          <cx:pt idx="36642">-2.8999999999999999</cx:pt>
          <cx:pt idx="36643">-2.8999999999999999</cx:pt>
          <cx:pt idx="36644">-2.8999999999999999</cx:pt>
          <cx:pt idx="36645">-2.8999999999999999</cx:pt>
          <cx:pt idx="36646">-2.8999999999999999</cx:pt>
          <cx:pt idx="36647">-2.8999999999999999</cx:pt>
          <cx:pt idx="36648">-2.8999999999999999</cx:pt>
          <cx:pt idx="36649">-2.8999999999999999</cx:pt>
          <cx:pt idx="36650">-2.8999999999999999</cx:pt>
          <cx:pt idx="36651">-2.8999999999999999</cx:pt>
          <cx:pt idx="36652">-2.8999999999999999</cx:pt>
          <cx:pt idx="36653">-2.8999999999999999</cx:pt>
          <cx:pt idx="36654">-2.8999999999999999</cx:pt>
          <cx:pt idx="36655">-2.8999999999999999</cx:pt>
          <cx:pt idx="36656">-2.8999999999999999</cx:pt>
          <cx:pt idx="36657">-2.8999999999999999</cx:pt>
          <cx:pt idx="36658">-2.8999999999999999</cx:pt>
          <cx:pt idx="36659">-2.8999999999999999</cx:pt>
          <cx:pt idx="36660">-2.8999999999999999</cx:pt>
          <cx:pt idx="36661">-2.8999999999999999</cx:pt>
          <cx:pt idx="36662">-2.8999999999999999</cx:pt>
          <cx:pt idx="36663">-2.8999999999999999</cx:pt>
          <cx:pt idx="36664">-2.8999999999999999</cx:pt>
          <cx:pt idx="36665">-2.8999999999999999</cx:pt>
          <cx:pt idx="36666">-2.8999999999999999</cx:pt>
          <cx:pt idx="36667">-2.8999999999999999</cx:pt>
          <cx:pt idx="36668">-2.8999999999999999</cx:pt>
          <cx:pt idx="36669">-2.8999999999999999</cx:pt>
          <cx:pt idx="36670">-2.8999999999999999</cx:pt>
          <cx:pt idx="36671">-2.8999999999999999</cx:pt>
          <cx:pt idx="36672">-2.8999999999999999</cx:pt>
          <cx:pt idx="36673">-2.8999999999999999</cx:pt>
          <cx:pt idx="36674">-2.8999999999999999</cx:pt>
          <cx:pt idx="36675">-2.8999999999999999</cx:pt>
          <cx:pt idx="36676">-2.8999999999999999</cx:pt>
          <cx:pt idx="36677">-2.8999999999999999</cx:pt>
          <cx:pt idx="36678">-2.8999999999999999</cx:pt>
          <cx:pt idx="36679">-2.8999999999999999</cx:pt>
          <cx:pt idx="36680">-2.8999999999999999</cx:pt>
          <cx:pt idx="36681">-2.8999999999999999</cx:pt>
          <cx:pt idx="36682">-2.8999999999999999</cx:pt>
          <cx:pt idx="36683">-2.8999999999999999</cx:pt>
          <cx:pt idx="36684">-2.8999999999999999</cx:pt>
          <cx:pt idx="36685">-2.8999999999999999</cx:pt>
          <cx:pt idx="36686">-2.8999999999999999</cx:pt>
          <cx:pt idx="36687">-2.8999999999999999</cx:pt>
          <cx:pt idx="36688">-2.8999999999999999</cx:pt>
          <cx:pt idx="36689">-2.8999999999999999</cx:pt>
          <cx:pt idx="36690">-2.8999999999999999</cx:pt>
          <cx:pt idx="36691">-2.8999999999999999</cx:pt>
          <cx:pt idx="36692">-2.8999999999999999</cx:pt>
          <cx:pt idx="36693">-2.8999999999999999</cx:pt>
          <cx:pt idx="36694">-2.8999999999999999</cx:pt>
          <cx:pt idx="36695">-2.8999999999999999</cx:pt>
          <cx:pt idx="36696">-2.8999999999999999</cx:pt>
          <cx:pt idx="36697">-2.8999999999999999</cx:pt>
          <cx:pt idx="36698">-2.8999999999999999</cx:pt>
          <cx:pt idx="36699">-2.8999999999999999</cx:pt>
          <cx:pt idx="36700">-2.8999999999999999</cx:pt>
          <cx:pt idx="36701">-2.8999999999999999</cx:pt>
          <cx:pt idx="36702">-2.8999999999999999</cx:pt>
          <cx:pt idx="36703">-2.8999999999999999</cx:pt>
          <cx:pt idx="36704">-2.8999999999999999</cx:pt>
          <cx:pt idx="36705">-2.8999999999999999</cx:pt>
          <cx:pt idx="36706">-2.8999999999999999</cx:pt>
          <cx:pt idx="36707">-2.8999999999999999</cx:pt>
          <cx:pt idx="36708">-2.8999999999999999</cx:pt>
          <cx:pt idx="36709">-2.8999999999999999</cx:pt>
          <cx:pt idx="36710">-2.8999999999999999</cx:pt>
          <cx:pt idx="36711">-2.8999999999999999</cx:pt>
          <cx:pt idx="36712">-2.8999999999999999</cx:pt>
          <cx:pt idx="36713">-2.8999999999999999</cx:pt>
          <cx:pt idx="36714">-2.8999999999999999</cx:pt>
          <cx:pt idx="36715">-2.8999999999999999</cx:pt>
          <cx:pt idx="36716">-2.8999999999999999</cx:pt>
          <cx:pt idx="36717">-2.8999999999999999</cx:pt>
          <cx:pt idx="36718">-2.8999999999999999</cx:pt>
          <cx:pt idx="36719">-2.8999999999999999</cx:pt>
          <cx:pt idx="36720">-2.8999999999999999</cx:pt>
          <cx:pt idx="36721">-2.8999999999999999</cx:pt>
          <cx:pt idx="36722">-2.8999999999999999</cx:pt>
          <cx:pt idx="36723">-2.8999999999999999</cx:pt>
          <cx:pt idx="36724">-2.8999999999999999</cx:pt>
          <cx:pt idx="36725">-2.8999999999999999</cx:pt>
          <cx:pt idx="36726">-2.8999999999999999</cx:pt>
          <cx:pt idx="36727">-2.8999999999999999</cx:pt>
          <cx:pt idx="36728">-2.8999999999999999</cx:pt>
          <cx:pt idx="36729">-2.8999999999999999</cx:pt>
          <cx:pt idx="36730">-2.8999999999999999</cx:pt>
          <cx:pt idx="36731">-2.8999999999999999</cx:pt>
          <cx:pt idx="36732">-2.8999999999999999</cx:pt>
          <cx:pt idx="36733">-2.8999999999999999</cx:pt>
          <cx:pt idx="36734">-2.8999999999999999</cx:pt>
          <cx:pt idx="36735">-2.8999999999999999</cx:pt>
          <cx:pt idx="36736">-2.8999999999999999</cx:pt>
          <cx:pt idx="36737">-2.8999999999999999</cx:pt>
          <cx:pt idx="36738">-2.8999999999999999</cx:pt>
          <cx:pt idx="36739">-2.8999999999999999</cx:pt>
          <cx:pt idx="36740">-2.8999999999999999</cx:pt>
          <cx:pt idx="36741">-2.8999999999999999</cx:pt>
          <cx:pt idx="36742">-2.8999999999999999</cx:pt>
          <cx:pt idx="36743">-2.8999999999999999</cx:pt>
          <cx:pt idx="36744">-2.8999999999999999</cx:pt>
          <cx:pt idx="36745">-2.8999999999999999</cx:pt>
          <cx:pt idx="36746">-2.8999999999999999</cx:pt>
          <cx:pt idx="36747">-2.8999999999999999</cx:pt>
          <cx:pt idx="36748">-2.8999999999999999</cx:pt>
          <cx:pt idx="36749">-2.8999999999999999</cx:pt>
          <cx:pt idx="36750">-2.8999999999999999</cx:pt>
          <cx:pt idx="36751">-2.8999999999999999</cx:pt>
          <cx:pt idx="36752">-2.8999999999999999</cx:pt>
          <cx:pt idx="36753">-2.8999999999999999</cx:pt>
          <cx:pt idx="36754">-2.8999999999999999</cx:pt>
          <cx:pt idx="36755">-2.8999999999999999</cx:pt>
          <cx:pt idx="36756">-2.8999999999999999</cx:pt>
          <cx:pt idx="36757">-2.8999999999999999</cx:pt>
          <cx:pt idx="36758">-2.8999999999999999</cx:pt>
          <cx:pt idx="36759">-2.8999999999999999</cx:pt>
          <cx:pt idx="36760">-2.8999999999999999</cx:pt>
          <cx:pt idx="36761">-2.8999999999999999</cx:pt>
          <cx:pt idx="36762">-2.8999999999999999</cx:pt>
          <cx:pt idx="36763">-2.8999999999999999</cx:pt>
          <cx:pt idx="36764">-2.8999999999999999</cx:pt>
          <cx:pt idx="36765">-2.8999999999999999</cx:pt>
          <cx:pt idx="36766">-2.8999999999999999</cx:pt>
          <cx:pt idx="36767">-2.8999999999999999</cx:pt>
          <cx:pt idx="36768">-2.8999999999999999</cx:pt>
          <cx:pt idx="36769">-2.8999999999999999</cx:pt>
          <cx:pt idx="36770">-2.8999999999999999</cx:pt>
          <cx:pt idx="36771">-2.8999999999999999</cx:pt>
          <cx:pt idx="36772">-2.8999999999999999</cx:pt>
          <cx:pt idx="36773">-2.8999999999999999</cx:pt>
          <cx:pt idx="36774">-2.8999999999999999</cx:pt>
          <cx:pt idx="36775">-2.8999999999999999</cx:pt>
          <cx:pt idx="36776">-2.8999999999999999</cx:pt>
          <cx:pt idx="36777">-2.8999999999999999</cx:pt>
          <cx:pt idx="36778">-2.8999999999999999</cx:pt>
          <cx:pt idx="36779">-2.8999999999999999</cx:pt>
          <cx:pt idx="36780">-2.8999999999999999</cx:pt>
          <cx:pt idx="36781">-2.8999999999999999</cx:pt>
          <cx:pt idx="36782">-2.8999999999999999</cx:pt>
          <cx:pt idx="36783">-2.8999999999999999</cx:pt>
          <cx:pt idx="36784">-2.8999999999999999</cx:pt>
          <cx:pt idx="36785">-2.8999999999999999</cx:pt>
          <cx:pt idx="36786">-2.8999999999999999</cx:pt>
          <cx:pt idx="36787">-2.8999999999999999</cx:pt>
          <cx:pt idx="36788">-2.8999999999999999</cx:pt>
          <cx:pt idx="36789">-2.8999999999999999</cx:pt>
          <cx:pt idx="36790">-2.8999999999999999</cx:pt>
          <cx:pt idx="36791">-2.8999999999999999</cx:pt>
          <cx:pt idx="36792">-2.8999999999999999</cx:pt>
          <cx:pt idx="36793">-2.8999999999999999</cx:pt>
          <cx:pt idx="36794">-2.8999999999999999</cx:pt>
          <cx:pt idx="36795">-2.8999999999999999</cx:pt>
          <cx:pt idx="36796">-2.8999999999999999</cx:pt>
          <cx:pt idx="36797">-2.8999999999999999</cx:pt>
          <cx:pt idx="36798">-2.8999999999999999</cx:pt>
          <cx:pt idx="36799">-2.8999999999999999</cx:pt>
          <cx:pt idx="36800">-2.8999999999999999</cx:pt>
          <cx:pt idx="36801">-2.8999999999999999</cx:pt>
          <cx:pt idx="36802">-2.8999999999999999</cx:pt>
          <cx:pt idx="36803">-2.8999999999999999</cx:pt>
          <cx:pt idx="36804">-2.8999999999999999</cx:pt>
          <cx:pt idx="36805">-2.8999999999999999</cx:pt>
          <cx:pt idx="36806">-2.8999999999999999</cx:pt>
          <cx:pt idx="36807">-2.8999999999999999</cx:pt>
          <cx:pt idx="36808">-2.8999999999999999</cx:pt>
          <cx:pt idx="36809">-2.8999999999999999</cx:pt>
          <cx:pt idx="36810">-2.8999999999999999</cx:pt>
          <cx:pt idx="36811">-2.8999999999999999</cx:pt>
          <cx:pt idx="36812">-2.8999999999999999</cx:pt>
          <cx:pt idx="36813">-2.8999999999999999</cx:pt>
          <cx:pt idx="36814">-2.8999999999999999</cx:pt>
          <cx:pt idx="36815">-2.8999999999999999</cx:pt>
          <cx:pt idx="36816">-2.8999999999999999</cx:pt>
          <cx:pt idx="36817">-2.8999999999999999</cx:pt>
          <cx:pt idx="36818">-2.8999999999999999</cx:pt>
          <cx:pt idx="36819">-2.8999999999999999</cx:pt>
          <cx:pt idx="36820">-2.8999999999999999</cx:pt>
          <cx:pt idx="36821">-2.8999999999999999</cx:pt>
          <cx:pt idx="36822">-2.8999999999999999</cx:pt>
          <cx:pt idx="36823">-2.8999999999999999</cx:pt>
          <cx:pt idx="36824">-2.8999999999999999</cx:pt>
          <cx:pt idx="36825">-2.8999999999999999</cx:pt>
          <cx:pt idx="36826">-2.8999999999999999</cx:pt>
          <cx:pt idx="36827">-2.8999999999999999</cx:pt>
          <cx:pt idx="36828">-2.8999999999999999</cx:pt>
          <cx:pt idx="36829">-2.8999999999999999</cx:pt>
          <cx:pt idx="36830">-2.8999999999999999</cx:pt>
          <cx:pt idx="36831">-2.8999999999999999</cx:pt>
          <cx:pt idx="36832">-2.8999999999999999</cx:pt>
          <cx:pt idx="36833">-2.8999999999999999</cx:pt>
          <cx:pt idx="36834">-2.8999999999999999</cx:pt>
          <cx:pt idx="36835">-2.8999999999999999</cx:pt>
          <cx:pt idx="36836">-2.8999999999999999</cx:pt>
          <cx:pt idx="36837">-2.8999999999999999</cx:pt>
          <cx:pt idx="36838">-2.8999999999999999</cx:pt>
          <cx:pt idx="36839">-2.8999999999999999</cx:pt>
          <cx:pt idx="36840">-2.8999999999999999</cx:pt>
          <cx:pt idx="36841">-2.8999999999999999</cx:pt>
          <cx:pt idx="36842">-2.8999999999999999</cx:pt>
          <cx:pt idx="36843">-2.8999999999999999</cx:pt>
          <cx:pt idx="36844">-2.8999999999999999</cx:pt>
          <cx:pt idx="36845">-2.8999999999999999</cx:pt>
          <cx:pt idx="36846">-2.8999999999999999</cx:pt>
          <cx:pt idx="36847">-2.8999999999999999</cx:pt>
          <cx:pt idx="36848">-2.8999999999999999</cx:pt>
          <cx:pt idx="36849">-2.8999999999999999</cx:pt>
          <cx:pt idx="36850">-2.8999999999999999</cx:pt>
          <cx:pt idx="36851">-2.8999999999999999</cx:pt>
          <cx:pt idx="36852">-2.8999999999999999</cx:pt>
          <cx:pt idx="36853">-2.8999999999999999</cx:pt>
          <cx:pt idx="36854">-2.8999999999999999</cx:pt>
          <cx:pt idx="36855">-2.8999999999999999</cx:pt>
          <cx:pt idx="36856">-2.8999999999999999</cx:pt>
          <cx:pt idx="36857">-2.8999999999999999</cx:pt>
          <cx:pt idx="36858">-2.8999999999999999</cx:pt>
          <cx:pt idx="36859">-2.8999999999999999</cx:pt>
          <cx:pt idx="36860">-2.8999999999999999</cx:pt>
          <cx:pt idx="36861">-2.8999999999999999</cx:pt>
          <cx:pt idx="36862">-2.8999999999999999</cx:pt>
          <cx:pt idx="36863">-2.8999999999999999</cx:pt>
          <cx:pt idx="36864">-2.8999999999999999</cx:pt>
          <cx:pt idx="36865">-2.8999999999999999</cx:pt>
          <cx:pt idx="36866">-2.8999999999999999</cx:pt>
          <cx:pt idx="36867">-2.8999999999999999</cx:pt>
          <cx:pt idx="36868">-2.8999999999999999</cx:pt>
          <cx:pt idx="36869">-2.8999999999999999</cx:pt>
          <cx:pt idx="36870">-2.8999999999999999</cx:pt>
          <cx:pt idx="36871">-2.8999999999999999</cx:pt>
          <cx:pt idx="36872">-2.8999999999999999</cx:pt>
          <cx:pt idx="36873">-2.8999999999999999</cx:pt>
          <cx:pt idx="36874">-2.8999999999999999</cx:pt>
          <cx:pt idx="36875">-2.8999999999999999</cx:pt>
          <cx:pt idx="36876">-2.8999999999999999</cx:pt>
          <cx:pt idx="36877">-2.8999999999999999</cx:pt>
          <cx:pt idx="36878">-2.8999999999999999</cx:pt>
          <cx:pt idx="36879">-2.8999999999999999</cx:pt>
          <cx:pt idx="36880">-2.8999999999999999</cx:pt>
          <cx:pt idx="36881">-2.8999999999999999</cx:pt>
          <cx:pt idx="36882">-2.8999999999999999</cx:pt>
          <cx:pt idx="36883">-2.8999999999999999</cx:pt>
          <cx:pt idx="36884">-2.8999999999999999</cx:pt>
          <cx:pt idx="36885">-2.8999999999999999</cx:pt>
          <cx:pt idx="36886">-2.8999999999999999</cx:pt>
          <cx:pt idx="36887">-2.8999999999999999</cx:pt>
          <cx:pt idx="36888">-2.8999999999999999</cx:pt>
          <cx:pt idx="36889">-2.8999999999999999</cx:pt>
          <cx:pt idx="36890">-2.8999999999999999</cx:pt>
          <cx:pt idx="36891">-2.8999999999999999</cx:pt>
          <cx:pt idx="36892">-2.8999999999999999</cx:pt>
          <cx:pt idx="36893">-2.8999999999999999</cx:pt>
          <cx:pt idx="36894">-2.8999999999999999</cx:pt>
          <cx:pt idx="36895">-2.8999999999999999</cx:pt>
          <cx:pt idx="36896">-2.8999999999999999</cx:pt>
          <cx:pt idx="36897">-2.8999999999999999</cx:pt>
          <cx:pt idx="36898">-2.8999999999999999</cx:pt>
          <cx:pt idx="36899">-2.8999999999999999</cx:pt>
          <cx:pt idx="36900">-2.8999999999999999</cx:pt>
          <cx:pt idx="36901">-2.8999999999999999</cx:pt>
          <cx:pt idx="36902">-2.8999999999999999</cx:pt>
          <cx:pt idx="36903">-2.8999999999999999</cx:pt>
          <cx:pt idx="36904">-2.8999999999999999</cx:pt>
          <cx:pt idx="36905">-2.8999999999999999</cx:pt>
          <cx:pt idx="36906">-2.8999999999999999</cx:pt>
          <cx:pt idx="36907">-2.8999999999999999</cx:pt>
          <cx:pt idx="36908">-2.8999999999999999</cx:pt>
          <cx:pt idx="36909">-2.8999999999999999</cx:pt>
          <cx:pt idx="36910">-2.8999999999999999</cx:pt>
          <cx:pt idx="36911">-2.8999999999999999</cx:pt>
          <cx:pt idx="36912">-2.8999999999999999</cx:pt>
          <cx:pt idx="36913">-2.8999999999999999</cx:pt>
          <cx:pt idx="36914">-2.8999999999999999</cx:pt>
          <cx:pt idx="36915">-2.8999999999999999</cx:pt>
          <cx:pt idx="36916">-2.8999999999999999</cx:pt>
          <cx:pt idx="36917">-2.8999999999999999</cx:pt>
          <cx:pt idx="36918">-2.8999999999999999</cx:pt>
          <cx:pt idx="36919">-2.8999999999999999</cx:pt>
          <cx:pt idx="36920">-2.8999999999999999</cx:pt>
          <cx:pt idx="36921">-2.8999999999999999</cx:pt>
          <cx:pt idx="36922">-2.8999999999999999</cx:pt>
          <cx:pt idx="36923">-2.8999999999999999</cx:pt>
          <cx:pt idx="36924">-2.8999999999999999</cx:pt>
          <cx:pt idx="36925">-2.8999999999999999</cx:pt>
          <cx:pt idx="36926">-2.8999999999999999</cx:pt>
          <cx:pt idx="36927">-2.8999999999999999</cx:pt>
          <cx:pt idx="36928">-2.8999999999999999</cx:pt>
          <cx:pt idx="36929">-2.8999999999999999</cx:pt>
          <cx:pt idx="36930">-2.8999999999999999</cx:pt>
          <cx:pt idx="36931">-2.8999999999999999</cx:pt>
          <cx:pt idx="36932">-2.8999999999999999</cx:pt>
          <cx:pt idx="36933">-2.8999999999999999</cx:pt>
          <cx:pt idx="36934">-2.8999999999999999</cx:pt>
          <cx:pt idx="36935">-2.8999999999999999</cx:pt>
          <cx:pt idx="36936">-2.8999999999999999</cx:pt>
          <cx:pt idx="36937">-2.8999999999999999</cx:pt>
          <cx:pt idx="36938">-2.8999999999999999</cx:pt>
          <cx:pt idx="36939">-2.8999999999999999</cx:pt>
          <cx:pt idx="36940">-2.8999999999999999</cx:pt>
          <cx:pt idx="36941">-2.8999999999999999</cx:pt>
          <cx:pt idx="36942">-2.8999999999999999</cx:pt>
          <cx:pt idx="36943">-2.8999999999999999</cx:pt>
          <cx:pt idx="36944">-2.8999999999999999</cx:pt>
          <cx:pt idx="36945">-2.8999999999999999</cx:pt>
          <cx:pt idx="36946">-2.8999999999999999</cx:pt>
          <cx:pt idx="36947">-2.8999999999999999</cx:pt>
          <cx:pt idx="36948">-2.8999999999999999</cx:pt>
          <cx:pt idx="36949">-2.8999999999999999</cx:pt>
          <cx:pt idx="36950">-2.8999999999999999</cx:pt>
          <cx:pt idx="36951">-2.8999999999999999</cx:pt>
          <cx:pt idx="36952">-2.8999999999999999</cx:pt>
          <cx:pt idx="36953">-2.8999999999999999</cx:pt>
          <cx:pt idx="36954">-2.8999999999999999</cx:pt>
          <cx:pt idx="36955">-2.8999999999999999</cx:pt>
          <cx:pt idx="36956">-2.8999999999999999</cx:pt>
          <cx:pt idx="36957">-2.8999999999999999</cx:pt>
          <cx:pt idx="36958">-2.8999999999999999</cx:pt>
          <cx:pt idx="36959">-2.8999999999999999</cx:pt>
          <cx:pt idx="36960">-2.8999999999999999</cx:pt>
          <cx:pt idx="36961">-2.8999999999999999</cx:pt>
          <cx:pt idx="36962">-2.8999999999999999</cx:pt>
          <cx:pt idx="36963">-2.8999999999999999</cx:pt>
          <cx:pt idx="36964">-2.8999999999999999</cx:pt>
          <cx:pt idx="36965">-2.8999999999999999</cx:pt>
          <cx:pt idx="36966">-2.8999999999999999</cx:pt>
          <cx:pt idx="36967">-2.8999999999999999</cx:pt>
          <cx:pt idx="36968">-2.8999999999999999</cx:pt>
          <cx:pt idx="36969">-2.8999999999999999</cx:pt>
          <cx:pt idx="36970">-2.8999999999999999</cx:pt>
          <cx:pt idx="36971">-2.8999999999999999</cx:pt>
          <cx:pt idx="36972">-2.8999999999999999</cx:pt>
          <cx:pt idx="36973">-2.8999999999999999</cx:pt>
          <cx:pt idx="36974">-2.8999999999999999</cx:pt>
          <cx:pt idx="36975">-2.8999999999999999</cx:pt>
          <cx:pt idx="36976">-2.8999999999999999</cx:pt>
          <cx:pt idx="36977">-2.8999999999999999</cx:pt>
          <cx:pt idx="36978">-2.8999999999999999</cx:pt>
          <cx:pt idx="36979">-2.8999999999999999</cx:pt>
          <cx:pt idx="36980">-2.8999999999999999</cx:pt>
          <cx:pt idx="36981">-2.8999999999999999</cx:pt>
          <cx:pt idx="36982">-2.8999999999999999</cx:pt>
          <cx:pt idx="36983">-2.8999999999999999</cx:pt>
          <cx:pt idx="36984">-2.8999999999999999</cx:pt>
          <cx:pt idx="36985">-2.8999999999999999</cx:pt>
          <cx:pt idx="36986">-2.8999999999999999</cx:pt>
          <cx:pt idx="36987">-2.8999999999999999</cx:pt>
          <cx:pt idx="36988">-2.8999999999999999</cx:pt>
          <cx:pt idx="36989">-2.8999999999999999</cx:pt>
          <cx:pt idx="36990">-2.8999999999999999</cx:pt>
          <cx:pt idx="36991">-2.8999999999999999</cx:pt>
          <cx:pt idx="36992">-2.8999999999999999</cx:pt>
          <cx:pt idx="36993">-2.8999999999999999</cx:pt>
          <cx:pt idx="36994">-2.8999999999999999</cx:pt>
          <cx:pt idx="36995">-2.8999999999999999</cx:pt>
          <cx:pt idx="36996">-2.8999999999999999</cx:pt>
          <cx:pt idx="36997">-2.8999999999999999</cx:pt>
          <cx:pt idx="36998">-2.8999999999999999</cx:pt>
          <cx:pt idx="36999">-2.8999999999999999</cx:pt>
          <cx:pt idx="37000">-2.8999999999999999</cx:pt>
          <cx:pt idx="37001">-2.8999999999999999</cx:pt>
          <cx:pt idx="37002">-2.8999999999999999</cx:pt>
          <cx:pt idx="37003">-2.8999999999999999</cx:pt>
          <cx:pt idx="37004">-2.8999999999999999</cx:pt>
          <cx:pt idx="37005">-2.8999999999999999</cx:pt>
          <cx:pt idx="37006">-2.8999999999999999</cx:pt>
          <cx:pt idx="37007">-2.8999999999999999</cx:pt>
          <cx:pt idx="37008">-2.8999999999999999</cx:pt>
          <cx:pt idx="37009">-2.8999999999999999</cx:pt>
          <cx:pt idx="37010">-2.8999999999999999</cx:pt>
          <cx:pt idx="37011">-2.8999999999999999</cx:pt>
          <cx:pt idx="37012">-2.8999999999999999</cx:pt>
          <cx:pt idx="37013">-2.8999999999999999</cx:pt>
          <cx:pt idx="37014">-2.8999999999999999</cx:pt>
          <cx:pt idx="37015">-2.8999999999999999</cx:pt>
          <cx:pt idx="37016">-2.8999999999999999</cx:pt>
          <cx:pt idx="37017">-2.8999999999999999</cx:pt>
          <cx:pt idx="37018">-2.8999999999999999</cx:pt>
          <cx:pt idx="37019">-2.8999999999999999</cx:pt>
          <cx:pt idx="37020">-2.8999999999999999</cx:pt>
          <cx:pt idx="37021">-2.8999999999999999</cx:pt>
          <cx:pt idx="37022">-2.8999999999999999</cx:pt>
          <cx:pt idx="37023">-2.8999999999999999</cx:pt>
          <cx:pt idx="37024">-2.8999999999999999</cx:pt>
          <cx:pt idx="37025">-2.8999999999999999</cx:pt>
          <cx:pt idx="37026">-2.8999999999999999</cx:pt>
          <cx:pt idx="37027">-2.8999999999999999</cx:pt>
          <cx:pt idx="37028">-2.8999999999999999</cx:pt>
          <cx:pt idx="37029">-2.8999999999999999</cx:pt>
          <cx:pt idx="37030">-2.8999999999999999</cx:pt>
          <cx:pt idx="37031">-2.8999999999999999</cx:pt>
          <cx:pt idx="37032">-2.8999999999999999</cx:pt>
          <cx:pt idx="37033">-2.8999999999999999</cx:pt>
          <cx:pt idx="37034">-2.8999999999999999</cx:pt>
          <cx:pt idx="37035">-2.8999999999999999</cx:pt>
          <cx:pt idx="37036">-2.8999999999999999</cx:pt>
          <cx:pt idx="37037">-2.8999999999999999</cx:pt>
          <cx:pt idx="37038">-2.8999999999999999</cx:pt>
          <cx:pt idx="37039">-2.8999999999999999</cx:pt>
          <cx:pt idx="37040">-2.8999999999999999</cx:pt>
          <cx:pt idx="37041">-2.8999999999999999</cx:pt>
          <cx:pt idx="37042">-2.8999999999999999</cx:pt>
          <cx:pt idx="37043">-2.8999999999999999</cx:pt>
          <cx:pt idx="37044">-2.8999999999999999</cx:pt>
          <cx:pt idx="37045">-2.8999999999999999</cx:pt>
          <cx:pt idx="37046">-2.8999999999999999</cx:pt>
          <cx:pt idx="37047">-2.8999999999999999</cx:pt>
          <cx:pt idx="37048">-2.8999999999999999</cx:pt>
          <cx:pt idx="37049">-2.8999999999999999</cx:pt>
          <cx:pt idx="37050">-2.8999999999999999</cx:pt>
          <cx:pt idx="37051">-2.8999999999999999</cx:pt>
          <cx:pt idx="37052">-2.8999999999999999</cx:pt>
          <cx:pt idx="37053">-2.8999999999999999</cx:pt>
          <cx:pt idx="37054">-2.8999999999999999</cx:pt>
          <cx:pt idx="37055">-2.8999999999999999</cx:pt>
          <cx:pt idx="37056">-2.8999999999999999</cx:pt>
          <cx:pt idx="37057">-2.8999999999999999</cx:pt>
          <cx:pt idx="37058">-2.8999999999999999</cx:pt>
          <cx:pt idx="37059">-2.8999999999999999</cx:pt>
          <cx:pt idx="37060">-2.8999999999999999</cx:pt>
          <cx:pt idx="37061">-2.8999999999999999</cx:pt>
          <cx:pt idx="37062">-2.8999999999999999</cx:pt>
          <cx:pt idx="37063">-2.8999999999999999</cx:pt>
          <cx:pt idx="37064">-2.8999999999999999</cx:pt>
          <cx:pt idx="37065">-2.8999999999999999</cx:pt>
          <cx:pt idx="37066">-2.8999999999999999</cx:pt>
          <cx:pt idx="37067">-2.8999999999999999</cx:pt>
          <cx:pt idx="37068">-2.8999999999999999</cx:pt>
          <cx:pt idx="37069">-2.8999999999999999</cx:pt>
          <cx:pt idx="37070">-2.8999999999999999</cx:pt>
          <cx:pt idx="37071">-2.8999999999999999</cx:pt>
          <cx:pt idx="37072">-2.8999999999999999</cx:pt>
          <cx:pt idx="37073">-2.8999999999999999</cx:pt>
          <cx:pt idx="37074">-2.8999999999999999</cx:pt>
          <cx:pt idx="37075">-2.8999999999999999</cx:pt>
          <cx:pt idx="37076">-2.8999999999999999</cx:pt>
          <cx:pt idx="37077">-2.8999999999999999</cx:pt>
          <cx:pt idx="37078">-2.8999999999999999</cx:pt>
          <cx:pt idx="37079">-2.8999999999999999</cx:pt>
          <cx:pt idx="37080">-2.8999999999999999</cx:pt>
          <cx:pt idx="37081">-2.8999999999999999</cx:pt>
          <cx:pt idx="37082">-2.8999999999999999</cx:pt>
          <cx:pt idx="37083">-2.8999999999999999</cx:pt>
          <cx:pt idx="37084">-2.8999999999999999</cx:pt>
          <cx:pt idx="37085">-2.8999999999999999</cx:pt>
          <cx:pt idx="37086">-2.8999999999999999</cx:pt>
          <cx:pt idx="37087">-2.8999999999999999</cx:pt>
          <cx:pt idx="37088">-2.8999999999999999</cx:pt>
          <cx:pt idx="37089">-2.8999999999999999</cx:pt>
          <cx:pt idx="37090">-2.8999999999999999</cx:pt>
          <cx:pt idx="37091">-2.8999999999999999</cx:pt>
          <cx:pt idx="37092">-2.8999999999999999</cx:pt>
          <cx:pt idx="37093">-2.8999999999999999</cx:pt>
          <cx:pt idx="37094">-2.8999999999999999</cx:pt>
          <cx:pt idx="37095">-2.8999999999999999</cx:pt>
          <cx:pt idx="37096">-2.8999999999999999</cx:pt>
          <cx:pt idx="37097">-2.8999999999999999</cx:pt>
          <cx:pt idx="37098">-2.8999999999999999</cx:pt>
          <cx:pt idx="37099">-2.8999999999999999</cx:pt>
          <cx:pt idx="37100">-2.8999999999999999</cx:pt>
          <cx:pt idx="37101">-2.8999999999999999</cx:pt>
          <cx:pt idx="37102">-2.8999999999999999</cx:pt>
          <cx:pt idx="37103">-2.8999999999999999</cx:pt>
          <cx:pt idx="37104">-2.8999999999999999</cx:pt>
          <cx:pt idx="37105">-2.8999999999999999</cx:pt>
          <cx:pt idx="37106">-2.8999999999999999</cx:pt>
          <cx:pt idx="37107">-2.8999999999999999</cx:pt>
          <cx:pt idx="37108">-2.8999999999999999</cx:pt>
          <cx:pt idx="37109">-2.8999999999999999</cx:pt>
          <cx:pt idx="37110">-2.8999999999999999</cx:pt>
          <cx:pt idx="37111">-2.8999999999999999</cx:pt>
          <cx:pt idx="37112">-2.8999999999999999</cx:pt>
          <cx:pt idx="37113">-2.8999999999999999</cx:pt>
          <cx:pt idx="37114">-2.8999999999999999</cx:pt>
          <cx:pt idx="37115">-2.8999999999999999</cx:pt>
          <cx:pt idx="37116">-2.8999999999999999</cx:pt>
          <cx:pt idx="37117">-2.8999999999999999</cx:pt>
          <cx:pt idx="37118">-2.8999999999999999</cx:pt>
          <cx:pt idx="37119">-2.8999999999999999</cx:pt>
          <cx:pt idx="37120">-2.8999999999999999</cx:pt>
          <cx:pt idx="37121">-2.8999999999999999</cx:pt>
          <cx:pt idx="37122">-2.8999999999999999</cx:pt>
          <cx:pt idx="37123">-2.8999999999999999</cx:pt>
          <cx:pt idx="37124">-2.8999999999999999</cx:pt>
          <cx:pt idx="37125">-2.8999999999999999</cx:pt>
          <cx:pt idx="37126">-2.8999999999999999</cx:pt>
          <cx:pt idx="37127">-2.8999999999999999</cx:pt>
          <cx:pt idx="37128">-2.8999999999999999</cx:pt>
          <cx:pt idx="37129">-2.8999999999999999</cx:pt>
          <cx:pt idx="37130">-2.8999999999999999</cx:pt>
          <cx:pt idx="37131">-2.8999999999999999</cx:pt>
          <cx:pt idx="37132">-2.8999999999999999</cx:pt>
          <cx:pt idx="37133">-2.8999999999999999</cx:pt>
          <cx:pt idx="37134">-2.8999999999999999</cx:pt>
          <cx:pt idx="37135">-2.8999999999999999</cx:pt>
          <cx:pt idx="37136">-2.8999999999999999</cx:pt>
          <cx:pt idx="37137">-2.8999999999999999</cx:pt>
          <cx:pt idx="37138">-2.8999999999999999</cx:pt>
          <cx:pt idx="37139">-2.8999999999999999</cx:pt>
          <cx:pt idx="37140">-2.8999999999999999</cx:pt>
          <cx:pt idx="37141">-2.8999999999999999</cx:pt>
          <cx:pt idx="37142">-2.8999999999999999</cx:pt>
          <cx:pt idx="37143">-2.8999999999999999</cx:pt>
          <cx:pt idx="37144">-2.8999999999999999</cx:pt>
          <cx:pt idx="37145">-2.8999999999999999</cx:pt>
          <cx:pt idx="37146">-2.8999999999999999</cx:pt>
          <cx:pt idx="37147">-2.8999999999999999</cx:pt>
          <cx:pt idx="37148">-2.8999999999999999</cx:pt>
          <cx:pt idx="37149">-2.8999999999999999</cx:pt>
          <cx:pt idx="37150">-2.8999999999999999</cx:pt>
          <cx:pt idx="37151">-2.8999999999999999</cx:pt>
          <cx:pt idx="37152">-2.8999999999999999</cx:pt>
          <cx:pt idx="37153">-2.8999999999999999</cx:pt>
          <cx:pt idx="37154">-2.8999999999999999</cx:pt>
          <cx:pt idx="37155">-2.8999999999999999</cx:pt>
          <cx:pt idx="37156">-2.8999999999999999</cx:pt>
          <cx:pt idx="37157">-2.8999999999999999</cx:pt>
          <cx:pt idx="37158">-2.8999999999999999</cx:pt>
          <cx:pt idx="37159">-2.8999999999999999</cx:pt>
          <cx:pt idx="37160">-2.8999999999999999</cx:pt>
          <cx:pt idx="37161">-2.8999999999999999</cx:pt>
          <cx:pt idx="37162">-2.8999999999999999</cx:pt>
          <cx:pt idx="37163">-2.8999999999999999</cx:pt>
          <cx:pt idx="37164">-2.8999999999999999</cx:pt>
          <cx:pt idx="37165">-2.8999999999999999</cx:pt>
          <cx:pt idx="37166">-2.8999999999999999</cx:pt>
          <cx:pt idx="37167">-2.8999999999999999</cx:pt>
          <cx:pt idx="37168">-2.8999999999999999</cx:pt>
          <cx:pt idx="37169">-2.8999999999999999</cx:pt>
          <cx:pt idx="37170">-2.8999999999999999</cx:pt>
          <cx:pt idx="37171">-2.8999999999999999</cx:pt>
          <cx:pt idx="37172">-2.8999999999999999</cx:pt>
          <cx:pt idx="37173">-2.8999999999999999</cx:pt>
          <cx:pt idx="37174">-2.8999999999999999</cx:pt>
          <cx:pt idx="37175">-2.8999999999999999</cx:pt>
          <cx:pt idx="37176">-2.8999999999999999</cx:pt>
          <cx:pt idx="37177">-2.8999999999999999</cx:pt>
          <cx:pt idx="37178">-2.8999999999999999</cx:pt>
          <cx:pt idx="37179">-2.8999999999999999</cx:pt>
          <cx:pt idx="37180">-2.8999999999999999</cx:pt>
          <cx:pt idx="37181">-2.8999999999999999</cx:pt>
          <cx:pt idx="37182">-2.8999999999999999</cx:pt>
          <cx:pt idx="37183">-2.8999999999999999</cx:pt>
          <cx:pt idx="37184">-2.8999999999999999</cx:pt>
          <cx:pt idx="37185">-2.8999999999999999</cx:pt>
          <cx:pt idx="37186">-2.8999999999999999</cx:pt>
          <cx:pt idx="37187">-2.8999999999999999</cx:pt>
          <cx:pt idx="37188">-2.8999999999999999</cx:pt>
          <cx:pt idx="37189">-2.8999999999999999</cx:pt>
          <cx:pt idx="37190">-2.8999999999999999</cx:pt>
          <cx:pt idx="37191">-2.8999999999999999</cx:pt>
          <cx:pt idx="37192">-2.8999999999999999</cx:pt>
          <cx:pt idx="37193">-2.8999999999999999</cx:pt>
          <cx:pt idx="37194">-2.8999999999999999</cx:pt>
          <cx:pt idx="37195">-2.8999999999999999</cx:pt>
          <cx:pt idx="37196">-2.8999999999999999</cx:pt>
          <cx:pt idx="37197">-2.8999999999999999</cx:pt>
          <cx:pt idx="37198">-2.8999999999999999</cx:pt>
          <cx:pt idx="37199">-2.8999999999999999</cx:pt>
          <cx:pt idx="37200">-2.8999999999999999</cx:pt>
          <cx:pt idx="37201">-2.8999999999999999</cx:pt>
          <cx:pt idx="37202">-2.8999999999999999</cx:pt>
          <cx:pt idx="37203">-2.8999999999999999</cx:pt>
          <cx:pt idx="37204">-2.8999999999999999</cx:pt>
          <cx:pt idx="37205">-2.8999999999999999</cx:pt>
          <cx:pt idx="37206">-2.8999999999999999</cx:pt>
          <cx:pt idx="37207">-2.8999999999999999</cx:pt>
          <cx:pt idx="37208">-2.8999999999999999</cx:pt>
          <cx:pt idx="37209">-2.8999999999999999</cx:pt>
          <cx:pt idx="37210">-2.8999999999999999</cx:pt>
          <cx:pt idx="37211">-2.8999999999999999</cx:pt>
          <cx:pt idx="37212">-2.8999999999999999</cx:pt>
          <cx:pt idx="37213">-2.8999999999999999</cx:pt>
          <cx:pt idx="37214">-2.8999999999999999</cx:pt>
          <cx:pt idx="37215">-2.8999999999999999</cx:pt>
          <cx:pt idx="37216">-2.8999999999999999</cx:pt>
          <cx:pt idx="37217">-2.8999999999999999</cx:pt>
          <cx:pt idx="37218">-2.8999999999999999</cx:pt>
          <cx:pt idx="37219">-2.8999999999999999</cx:pt>
          <cx:pt idx="37220">-2.8999999999999999</cx:pt>
          <cx:pt idx="37221">-2.8999999999999999</cx:pt>
          <cx:pt idx="37222">-2.8999999999999999</cx:pt>
          <cx:pt idx="37223">-2.8999999999999999</cx:pt>
          <cx:pt idx="37224">-2.8999999999999999</cx:pt>
          <cx:pt idx="37225">-2.8999999999999999</cx:pt>
          <cx:pt idx="37226">-2.8999999999999999</cx:pt>
          <cx:pt idx="37227">-2.8999999999999999</cx:pt>
          <cx:pt idx="37228">-2.8999999999999999</cx:pt>
          <cx:pt idx="37229">-2.8999999999999999</cx:pt>
          <cx:pt idx="37230">-2.8999999999999999</cx:pt>
          <cx:pt idx="37231">-2.8999999999999999</cx:pt>
          <cx:pt idx="37232">-2.8999999999999999</cx:pt>
          <cx:pt idx="37233">-2.8999999999999999</cx:pt>
          <cx:pt idx="37234">-2.8999999999999999</cx:pt>
          <cx:pt idx="37235">-2.8999999999999999</cx:pt>
          <cx:pt idx="37236">-2.8999999999999999</cx:pt>
          <cx:pt idx="37237">-2.8999999999999999</cx:pt>
          <cx:pt idx="37238">-2.8999999999999999</cx:pt>
          <cx:pt idx="37239">-2.8999999999999999</cx:pt>
          <cx:pt idx="37240">-2.8999999999999999</cx:pt>
          <cx:pt idx="37241">-2.8999999999999999</cx:pt>
          <cx:pt idx="37242">-2.8999999999999999</cx:pt>
          <cx:pt idx="37243">-2.8999999999999999</cx:pt>
          <cx:pt idx="37244">-2.8999999999999999</cx:pt>
          <cx:pt idx="37245">-2.8999999999999999</cx:pt>
          <cx:pt idx="37246">-2.8999999999999999</cx:pt>
          <cx:pt idx="37247">-2.8999999999999999</cx:pt>
          <cx:pt idx="37248">-2.8999999999999999</cx:pt>
          <cx:pt idx="37249">-2.8999999999999999</cx:pt>
          <cx:pt idx="37250">-2.8999999999999999</cx:pt>
          <cx:pt idx="37251">-2.8999999999999999</cx:pt>
          <cx:pt idx="37252">-2.8999999999999999</cx:pt>
          <cx:pt idx="37253">-2.8999999999999999</cx:pt>
          <cx:pt idx="37254">-2.8999999999999999</cx:pt>
          <cx:pt idx="37255">-2.8999999999999999</cx:pt>
          <cx:pt idx="37256">-2.8999999999999999</cx:pt>
          <cx:pt idx="37257">-2.8999999999999999</cx:pt>
          <cx:pt idx="37258">-2.8999999999999999</cx:pt>
          <cx:pt idx="37259">-2.8999999999999999</cx:pt>
          <cx:pt idx="37260">-2.8999999999999999</cx:pt>
          <cx:pt idx="37261">-2.8999999999999999</cx:pt>
          <cx:pt idx="37262">-2.8999999999999999</cx:pt>
          <cx:pt idx="37263">-2.8999999999999999</cx:pt>
          <cx:pt idx="37264">-2.8999999999999999</cx:pt>
          <cx:pt idx="37265">-2.8999999999999999</cx:pt>
          <cx:pt idx="37266">-2.8999999999999999</cx:pt>
          <cx:pt idx="37267">-2.8999999999999999</cx:pt>
          <cx:pt idx="37268">-2.8999999999999999</cx:pt>
          <cx:pt idx="37269">-2.8999999999999999</cx:pt>
          <cx:pt idx="37270">-2.8999999999999999</cx:pt>
          <cx:pt idx="37271">-2.8999999999999999</cx:pt>
          <cx:pt idx="37272">-2.8999999999999999</cx:pt>
          <cx:pt idx="37273">-2.8999999999999999</cx:pt>
          <cx:pt idx="37274">-2.8999999999999999</cx:pt>
          <cx:pt idx="37275">-2.8999999999999999</cx:pt>
          <cx:pt idx="37276">-2.8999999999999999</cx:pt>
          <cx:pt idx="37277">-2.8999999999999999</cx:pt>
          <cx:pt idx="37278">-2.8999999999999999</cx:pt>
          <cx:pt idx="37279">-2.8999999999999999</cx:pt>
          <cx:pt idx="37280">-2.8999999999999999</cx:pt>
          <cx:pt idx="37281">-2.8999999999999999</cx:pt>
          <cx:pt idx="37282">-2.8999999999999999</cx:pt>
          <cx:pt idx="37283">-2.8999999999999999</cx:pt>
          <cx:pt idx="37284">-2.8999999999999999</cx:pt>
          <cx:pt idx="37285">-2.8999999999999999</cx:pt>
          <cx:pt idx="37286">-2.8999999999999999</cx:pt>
          <cx:pt idx="37287">-2.8999999999999999</cx:pt>
          <cx:pt idx="37288">-2.8999999999999999</cx:pt>
          <cx:pt idx="37289">-2.8999999999999999</cx:pt>
          <cx:pt idx="37290">-2.8999999999999999</cx:pt>
          <cx:pt idx="37291">-2.8999999999999999</cx:pt>
          <cx:pt idx="37292">-2.8999999999999999</cx:pt>
          <cx:pt idx="37293">-2.8999999999999999</cx:pt>
          <cx:pt idx="37294">-2.8999999999999999</cx:pt>
          <cx:pt idx="37295">-2.8999999999999999</cx:pt>
          <cx:pt idx="37296">-2.8999999999999999</cx:pt>
          <cx:pt idx="37297">-2.8999999999999999</cx:pt>
          <cx:pt idx="37298">-2.8999999999999999</cx:pt>
          <cx:pt idx="37299">-2.8999999999999999</cx:pt>
          <cx:pt idx="37300">-2.8999999999999999</cx:pt>
          <cx:pt idx="37301">-2.8999999999999999</cx:pt>
          <cx:pt idx="37302">-2.8999999999999999</cx:pt>
          <cx:pt idx="37303">-2.8999999999999999</cx:pt>
          <cx:pt idx="37304">-2.8999999999999999</cx:pt>
          <cx:pt idx="37305">-2.8999999999999999</cx:pt>
          <cx:pt idx="37306">-2.8999999999999999</cx:pt>
          <cx:pt idx="37307">-2.8999999999999999</cx:pt>
          <cx:pt idx="37308">-2.8999999999999999</cx:pt>
          <cx:pt idx="37309">-2.8999999999999999</cx:pt>
          <cx:pt idx="37310">-2.8999999999999999</cx:pt>
          <cx:pt idx="37311">-2.8999999999999999</cx:pt>
          <cx:pt idx="37312">-2.8999999999999999</cx:pt>
          <cx:pt idx="37313">-2.8999999999999999</cx:pt>
          <cx:pt idx="37314">-2.8999999999999999</cx:pt>
          <cx:pt idx="37315">-2.8999999999999999</cx:pt>
          <cx:pt idx="37316">-2.8999999999999999</cx:pt>
          <cx:pt idx="37317">-2.8999999999999999</cx:pt>
          <cx:pt idx="37318">-2.8999999999999999</cx:pt>
          <cx:pt idx="37319">-2.8999999999999999</cx:pt>
          <cx:pt idx="37320">-2.8999999999999999</cx:pt>
          <cx:pt idx="37321">-2.8999999999999999</cx:pt>
          <cx:pt idx="37322">-2.8999999999999999</cx:pt>
          <cx:pt idx="37323">-2.8999999999999999</cx:pt>
          <cx:pt idx="37324">-2.8999999999999999</cx:pt>
          <cx:pt idx="37325">-2.8999999999999999</cx:pt>
          <cx:pt idx="37326">-2.8999999999999999</cx:pt>
          <cx:pt idx="37327">-2.8999999999999999</cx:pt>
          <cx:pt idx="37328">-2.8999999999999999</cx:pt>
          <cx:pt idx="37329">-2.8999999999999999</cx:pt>
          <cx:pt idx="37330">-2.8999999999999999</cx:pt>
          <cx:pt idx="37331">-2.8999999999999999</cx:pt>
          <cx:pt idx="37332">-2.8999999999999999</cx:pt>
          <cx:pt idx="37333">-2.8999999999999999</cx:pt>
          <cx:pt idx="37334">-2.8999999999999999</cx:pt>
          <cx:pt idx="37335">-2.8999999999999999</cx:pt>
          <cx:pt idx="37336">-2.8999999999999999</cx:pt>
          <cx:pt idx="37337">-2.8999999999999999</cx:pt>
          <cx:pt idx="37338">-2.8999999999999999</cx:pt>
          <cx:pt idx="37339">-2.8999999999999999</cx:pt>
          <cx:pt idx="37340">-2.8999999999999999</cx:pt>
          <cx:pt idx="37341">-2.8999999999999999</cx:pt>
          <cx:pt idx="37342">-2.8999999999999999</cx:pt>
          <cx:pt idx="37343">-2.8999999999999999</cx:pt>
          <cx:pt idx="37344">-2.8999999999999999</cx:pt>
          <cx:pt idx="37345">-2.8999999999999999</cx:pt>
          <cx:pt idx="37346">-2.8999999999999999</cx:pt>
          <cx:pt idx="37347">-2.8999999999999999</cx:pt>
          <cx:pt idx="37348">-2.8999999999999999</cx:pt>
          <cx:pt idx="37349">-2.8999999999999999</cx:pt>
          <cx:pt idx="37350">-2.8999999999999999</cx:pt>
          <cx:pt idx="37351">-2.8999999999999999</cx:pt>
          <cx:pt idx="37352">-2.8999999999999999</cx:pt>
          <cx:pt idx="37353">-2.8999999999999999</cx:pt>
          <cx:pt idx="37354">-2.8999999999999999</cx:pt>
          <cx:pt idx="37355">-2.8999999999999999</cx:pt>
          <cx:pt idx="37356">-2.8999999999999999</cx:pt>
          <cx:pt idx="37357">-2.8999999999999999</cx:pt>
          <cx:pt idx="37358">-2.8999999999999999</cx:pt>
          <cx:pt idx="37359">-2.8999999999999999</cx:pt>
          <cx:pt idx="37360">-2.8999999999999999</cx:pt>
          <cx:pt idx="37361">-2.8999999999999999</cx:pt>
          <cx:pt idx="37362">-2.8999999999999999</cx:pt>
          <cx:pt idx="37363">-2.8999999999999999</cx:pt>
          <cx:pt idx="37364">-2.8999999999999999</cx:pt>
          <cx:pt idx="37365">-2.8999999999999999</cx:pt>
          <cx:pt idx="37366">-2.8999999999999999</cx:pt>
          <cx:pt idx="37367">-2.8999999999999999</cx:pt>
          <cx:pt idx="37368">-2.8999999999999999</cx:pt>
          <cx:pt idx="37369">-2.8999999999999999</cx:pt>
          <cx:pt idx="37370">-2.8999999999999999</cx:pt>
          <cx:pt idx="37371">-2.8999999999999999</cx:pt>
          <cx:pt idx="37372">-2.8999999999999999</cx:pt>
          <cx:pt idx="37373">-2.8999999999999999</cx:pt>
          <cx:pt idx="37374">-2.8999999999999999</cx:pt>
          <cx:pt idx="37375">-2.8999999999999999</cx:pt>
          <cx:pt idx="37376">-2.8999999999999999</cx:pt>
          <cx:pt idx="37377">-2.8999999999999999</cx:pt>
          <cx:pt idx="37378">-2.8999999999999999</cx:pt>
          <cx:pt idx="37379">-2.8999999999999999</cx:pt>
          <cx:pt idx="37380">-2.8999999999999999</cx:pt>
          <cx:pt idx="37381">-2.8999999999999999</cx:pt>
          <cx:pt idx="37382">-2.8999999999999999</cx:pt>
          <cx:pt idx="37383">-2.8999999999999999</cx:pt>
          <cx:pt idx="37384">-2.8999999999999999</cx:pt>
          <cx:pt idx="37385">-2.8999999999999999</cx:pt>
          <cx:pt idx="37386">-2.8999999999999999</cx:pt>
          <cx:pt idx="37387">-2.8999999999999999</cx:pt>
          <cx:pt idx="37388">-2.8999999999999999</cx:pt>
          <cx:pt idx="37389">-2.8999999999999999</cx:pt>
          <cx:pt idx="37390">-2.8999999999999999</cx:pt>
          <cx:pt idx="37391">-2.8999999999999999</cx:pt>
          <cx:pt idx="37392">-2.8999999999999999</cx:pt>
          <cx:pt idx="37393">-2.8999999999999999</cx:pt>
          <cx:pt idx="37394">-2.8999999999999999</cx:pt>
          <cx:pt idx="37395">-2.8999999999999999</cx:pt>
          <cx:pt idx="37396">-2.8999999999999999</cx:pt>
          <cx:pt idx="37397">-2.8999999999999999</cx:pt>
          <cx:pt idx="37398">-2.8999999999999999</cx:pt>
          <cx:pt idx="37399">-2.8999999999999999</cx:pt>
          <cx:pt idx="37400">-2.8999999999999999</cx:pt>
          <cx:pt idx="37401">-2.8999999999999999</cx:pt>
          <cx:pt idx="37402">-2.8999999999999999</cx:pt>
          <cx:pt idx="37403">-2.8999999999999999</cx:pt>
          <cx:pt idx="37404">-2.8999999999999999</cx:pt>
          <cx:pt idx="37405">-2.8999999999999999</cx:pt>
          <cx:pt idx="37406">-2.8999999999999999</cx:pt>
          <cx:pt idx="37407">-2.8999999999999999</cx:pt>
          <cx:pt idx="37408">-2.8999999999999999</cx:pt>
          <cx:pt idx="37409">-2.8999999999999999</cx:pt>
          <cx:pt idx="37410">-2.8999999999999999</cx:pt>
          <cx:pt idx="37411">-2.8999999999999999</cx:pt>
          <cx:pt idx="37412">-2.8999999999999999</cx:pt>
          <cx:pt idx="37413">-2.8999999999999999</cx:pt>
          <cx:pt idx="37414">-2.8999999999999999</cx:pt>
          <cx:pt idx="37415">-2.8999999999999999</cx:pt>
          <cx:pt idx="37416">-2.8999999999999999</cx:pt>
          <cx:pt idx="37417">-2.8999999999999999</cx:pt>
          <cx:pt idx="37418">-2.8999999999999999</cx:pt>
          <cx:pt idx="37419">-2.8999999999999999</cx:pt>
          <cx:pt idx="37420">-2.8999999999999999</cx:pt>
          <cx:pt idx="37421">-2.8999999999999999</cx:pt>
          <cx:pt idx="37422">-2.8999999999999999</cx:pt>
          <cx:pt idx="37423">-2.8999999999999999</cx:pt>
          <cx:pt idx="37424">-2.8999999999999999</cx:pt>
          <cx:pt idx="37425">-2.8999999999999999</cx:pt>
          <cx:pt idx="37426">-2.8999999999999999</cx:pt>
          <cx:pt idx="37427">-2.8999999999999999</cx:pt>
          <cx:pt idx="37428">-2.8999999999999999</cx:pt>
          <cx:pt idx="37429">-2.8999999999999999</cx:pt>
          <cx:pt idx="37430">-2.8999999999999999</cx:pt>
          <cx:pt idx="37431">-2.8999999999999999</cx:pt>
          <cx:pt idx="37432">-2.8999999999999999</cx:pt>
          <cx:pt idx="37433">-2.8999999999999999</cx:pt>
          <cx:pt idx="37434">-2.8999999999999999</cx:pt>
          <cx:pt idx="37435">-2.8999999999999999</cx:pt>
          <cx:pt idx="37436">-2.8999999999999999</cx:pt>
          <cx:pt idx="37437">-2.8999999999999999</cx:pt>
          <cx:pt idx="37438">-2.8999999999999999</cx:pt>
          <cx:pt idx="37439">-2.8999999999999999</cx:pt>
          <cx:pt idx="37440">-2.8999999999999999</cx:pt>
          <cx:pt idx="37441">-2.8999999999999999</cx:pt>
          <cx:pt idx="37442">-2.8999999999999999</cx:pt>
          <cx:pt idx="37443">-2.8999999999999999</cx:pt>
          <cx:pt idx="37444">-2.8999999999999999</cx:pt>
          <cx:pt idx="37445">-2.8999999999999999</cx:pt>
          <cx:pt idx="37446">-2.8999999999999999</cx:pt>
          <cx:pt idx="37447">-2.8999999999999999</cx:pt>
          <cx:pt idx="37448">-2.8999999999999999</cx:pt>
          <cx:pt idx="37449">-2.8999999999999999</cx:pt>
          <cx:pt idx="37450">-2.8999999999999999</cx:pt>
          <cx:pt idx="37451">-2.8999999999999999</cx:pt>
          <cx:pt idx="37452">-2.8999999999999999</cx:pt>
          <cx:pt idx="37453">-2.8999999999999999</cx:pt>
          <cx:pt idx="37454">-2.8999999999999999</cx:pt>
          <cx:pt idx="37455">-2.8999999999999999</cx:pt>
          <cx:pt idx="37456">-2.8999999999999999</cx:pt>
          <cx:pt idx="37457">-2.8999999999999999</cx:pt>
          <cx:pt idx="37458">-2.8999999999999999</cx:pt>
          <cx:pt idx="37459">-2.8999999999999999</cx:pt>
          <cx:pt idx="37460">-2.8999999999999999</cx:pt>
          <cx:pt idx="37461">-2.8999999999999999</cx:pt>
          <cx:pt idx="37462">-2.8999999999999999</cx:pt>
          <cx:pt idx="37463">-2.8999999999999999</cx:pt>
          <cx:pt idx="37464">-2.8999999999999999</cx:pt>
          <cx:pt idx="37465">-2.8999999999999999</cx:pt>
          <cx:pt idx="37466">-2.8999999999999999</cx:pt>
          <cx:pt idx="37467">-2.8999999999999999</cx:pt>
          <cx:pt idx="37468">-2.8999999999999999</cx:pt>
          <cx:pt idx="37469">-2.8999999999999999</cx:pt>
          <cx:pt idx="37470">-2.8999999999999999</cx:pt>
          <cx:pt idx="37471">-2.8999999999999999</cx:pt>
          <cx:pt idx="37472">-2.8999999999999999</cx:pt>
          <cx:pt idx="37473">-2.8999999999999999</cx:pt>
          <cx:pt idx="37474">-2.8999999999999999</cx:pt>
          <cx:pt idx="37475">-2.8999999999999999</cx:pt>
          <cx:pt idx="37476">-2.8999999999999999</cx:pt>
          <cx:pt idx="37477">-2.8999999999999999</cx:pt>
          <cx:pt idx="37478">-2.8999999999999999</cx:pt>
          <cx:pt idx="37479">-2.8999999999999999</cx:pt>
          <cx:pt idx="37480">-2.8999999999999999</cx:pt>
          <cx:pt idx="37481">-2.8999999999999999</cx:pt>
          <cx:pt idx="37482">-2.8999999999999999</cx:pt>
          <cx:pt idx="37483">-2.8999999999999999</cx:pt>
          <cx:pt idx="37484">-2.8999999999999999</cx:pt>
          <cx:pt idx="37485">-2.8999999999999999</cx:pt>
          <cx:pt idx="37486">-2.8999999999999999</cx:pt>
          <cx:pt idx="37487">-2.8999999999999999</cx:pt>
          <cx:pt idx="37488">-2.8999999999999999</cx:pt>
          <cx:pt idx="37489">-2.8999999999999999</cx:pt>
          <cx:pt idx="37490">-2.8999999999999999</cx:pt>
          <cx:pt idx="37491">-2.8999999999999999</cx:pt>
          <cx:pt idx="37492">-2.8999999999999999</cx:pt>
          <cx:pt idx="37493">-2.8999999999999999</cx:pt>
          <cx:pt idx="37494">-2.8999999999999999</cx:pt>
          <cx:pt idx="37495">-2.8999999999999999</cx:pt>
          <cx:pt idx="37496">-2.8999999999999999</cx:pt>
          <cx:pt idx="37497">-2.8999999999999999</cx:pt>
          <cx:pt idx="37498">-2.8999999999999999</cx:pt>
          <cx:pt idx="37499">-2.8999999999999999</cx:pt>
          <cx:pt idx="37500">-2.8999999999999999</cx:pt>
          <cx:pt idx="37501">-2.8999999999999999</cx:pt>
          <cx:pt idx="37502">-2.8999999999999999</cx:pt>
          <cx:pt idx="37503">-2.8999999999999999</cx:pt>
          <cx:pt idx="37504">-2.8999999999999999</cx:pt>
          <cx:pt idx="37505">-2.8999999999999999</cx:pt>
          <cx:pt idx="37506">-2.8999999999999999</cx:pt>
          <cx:pt idx="37507">-2.8999999999999999</cx:pt>
          <cx:pt idx="37508">-2.8999999999999999</cx:pt>
          <cx:pt idx="37509">-2.8999999999999999</cx:pt>
          <cx:pt idx="37510">-2.8999999999999999</cx:pt>
          <cx:pt idx="37511">-2.8999999999999999</cx:pt>
          <cx:pt idx="37512">-2.8999999999999999</cx:pt>
          <cx:pt idx="37513">-2.8999999999999999</cx:pt>
          <cx:pt idx="37514">-2.8999999999999999</cx:pt>
          <cx:pt idx="37515">-2.8999999999999999</cx:pt>
          <cx:pt idx="37516">-2.8999999999999999</cx:pt>
          <cx:pt idx="37517">-2.8999999999999999</cx:pt>
          <cx:pt idx="37518">-2.8999999999999999</cx:pt>
          <cx:pt idx="37519">-2.8999999999999999</cx:pt>
          <cx:pt idx="37520">-2.8999999999999999</cx:pt>
          <cx:pt idx="37521">-2.8999999999999999</cx:pt>
          <cx:pt idx="37522">-2.8999999999999999</cx:pt>
          <cx:pt idx="37523">-2.8999999999999999</cx:pt>
          <cx:pt idx="37524">-2.8999999999999999</cx:pt>
          <cx:pt idx="37525">-2.8999999999999999</cx:pt>
          <cx:pt idx="37526">-2.8999999999999999</cx:pt>
          <cx:pt idx="37527">-2.8999999999999999</cx:pt>
          <cx:pt idx="37528">-2.8999999999999999</cx:pt>
          <cx:pt idx="37529">-2.8999999999999999</cx:pt>
          <cx:pt idx="37530">-2.8999999999999999</cx:pt>
          <cx:pt idx="37531">-2.8999999999999999</cx:pt>
          <cx:pt idx="37532">-2.8999999999999999</cx:pt>
          <cx:pt idx="37533">-2.8999999999999999</cx:pt>
          <cx:pt idx="37534">-2.8999999999999999</cx:pt>
          <cx:pt idx="37535">-2.8999999999999999</cx:pt>
          <cx:pt idx="37536">-2.8999999999999999</cx:pt>
          <cx:pt idx="37537">-2.8999999999999999</cx:pt>
          <cx:pt idx="37538">-2.8999999999999999</cx:pt>
          <cx:pt idx="37539">-2.8999999999999999</cx:pt>
          <cx:pt idx="37540">-2.8999999999999999</cx:pt>
          <cx:pt idx="37541">-2.8999999999999999</cx:pt>
          <cx:pt idx="37542">-2.8999999999999999</cx:pt>
          <cx:pt idx="37543">-2.8999999999999999</cx:pt>
          <cx:pt idx="37544">-2.8999999999999999</cx:pt>
          <cx:pt idx="37545">-2.8999999999999999</cx:pt>
          <cx:pt idx="37546">-2.8999999999999999</cx:pt>
          <cx:pt idx="37547">-2.8999999999999999</cx:pt>
          <cx:pt idx="37548">-2.8999999999999999</cx:pt>
          <cx:pt idx="37549">-2.8999999999999999</cx:pt>
          <cx:pt idx="37550">-2.8999999999999999</cx:pt>
          <cx:pt idx="37551">-2.8999999999999999</cx:pt>
          <cx:pt idx="37552">-2.8999999999999999</cx:pt>
          <cx:pt idx="37553">-2.8999999999999999</cx:pt>
          <cx:pt idx="37554">-2.8999999999999999</cx:pt>
          <cx:pt idx="37555">-2.8999999999999999</cx:pt>
          <cx:pt idx="37556">-2.8999999999999999</cx:pt>
          <cx:pt idx="37557">-2.8999999999999999</cx:pt>
          <cx:pt idx="37558">-2.8999999999999999</cx:pt>
          <cx:pt idx="37559">-2.8999999999999999</cx:pt>
          <cx:pt idx="37560">-2.8999999999999999</cx:pt>
          <cx:pt idx="37561">-2.8999999999999999</cx:pt>
          <cx:pt idx="37562">-2.8999999999999999</cx:pt>
          <cx:pt idx="37563">-2.8999999999999999</cx:pt>
          <cx:pt idx="37564">-2.8999999999999999</cx:pt>
          <cx:pt idx="37565">-2.8999999999999999</cx:pt>
          <cx:pt idx="37566">-2.8999999999999999</cx:pt>
          <cx:pt idx="37567">-2.8999999999999999</cx:pt>
          <cx:pt idx="37568">-2.8999999999999999</cx:pt>
          <cx:pt idx="37569">-2.8999999999999999</cx:pt>
          <cx:pt idx="37570">-2.8999999999999999</cx:pt>
          <cx:pt idx="37571">-2.8999999999999999</cx:pt>
          <cx:pt idx="37572">-2.8999999999999999</cx:pt>
          <cx:pt idx="37573">-2.8999999999999999</cx:pt>
          <cx:pt idx="37574">-2.8999999999999999</cx:pt>
          <cx:pt idx="37575">-2.8999999999999999</cx:pt>
          <cx:pt idx="37576">-2.8999999999999999</cx:pt>
          <cx:pt idx="37577">-2.8999999999999999</cx:pt>
          <cx:pt idx="37578">-2.8999999999999999</cx:pt>
          <cx:pt idx="37579">-2.8999999999999999</cx:pt>
          <cx:pt idx="37580">-2.8999999999999999</cx:pt>
          <cx:pt idx="37581">-2.8999999999999999</cx:pt>
          <cx:pt idx="37582">-2.8999999999999999</cx:pt>
          <cx:pt idx="37583">-2.8999999999999999</cx:pt>
          <cx:pt idx="37584">-2.8999999999999999</cx:pt>
          <cx:pt idx="37585">-2.8999999999999999</cx:pt>
          <cx:pt idx="37586">-2.8999999999999999</cx:pt>
          <cx:pt idx="37587">-2.8999999999999999</cx:pt>
          <cx:pt idx="37588">-2.8999999999999999</cx:pt>
          <cx:pt idx="37589">-2.8999999999999999</cx:pt>
          <cx:pt idx="37590">-2.8999999999999999</cx:pt>
          <cx:pt idx="37591">-2.8999999999999999</cx:pt>
          <cx:pt idx="37592">-2.8999999999999999</cx:pt>
          <cx:pt idx="37593">-2.8999999999999999</cx:pt>
          <cx:pt idx="37594">-2.8999999999999999</cx:pt>
          <cx:pt idx="37595">-2.8999999999999999</cx:pt>
          <cx:pt idx="37596">-2.8999999999999999</cx:pt>
          <cx:pt idx="37597">-2.8999999999999999</cx:pt>
          <cx:pt idx="37598">-2.8999999999999999</cx:pt>
          <cx:pt idx="37599">-2.8999999999999999</cx:pt>
          <cx:pt idx="37600">-2.8999999999999999</cx:pt>
          <cx:pt idx="37601">-2.8999999999999999</cx:pt>
          <cx:pt idx="37602">-2.8999999999999999</cx:pt>
          <cx:pt idx="37603">-2.8999999999999999</cx:pt>
          <cx:pt idx="37604">-2.8999999999999999</cx:pt>
          <cx:pt idx="37605">-2.8999999999999999</cx:pt>
          <cx:pt idx="37606">-2.8999999999999999</cx:pt>
          <cx:pt idx="37607">-2.8999999999999999</cx:pt>
          <cx:pt idx="37608">-2.8999999999999999</cx:pt>
          <cx:pt idx="37609">-2.8999999999999999</cx:pt>
          <cx:pt idx="37610">-2.8999999999999999</cx:pt>
          <cx:pt idx="37611">-2.8999999999999999</cx:pt>
          <cx:pt idx="37612">-2.8999999999999999</cx:pt>
          <cx:pt idx="37613">-2.8999999999999999</cx:pt>
          <cx:pt idx="37614">-2.8999999999999999</cx:pt>
          <cx:pt idx="37615">-2.8999999999999999</cx:pt>
          <cx:pt idx="37616">-2.8999999999999999</cx:pt>
          <cx:pt idx="37617">-2.8999999999999999</cx:pt>
          <cx:pt idx="37618">-2.8999999999999999</cx:pt>
          <cx:pt idx="37619">-2.8999999999999999</cx:pt>
          <cx:pt idx="37620">-2.8999999999999999</cx:pt>
          <cx:pt idx="37621">-2.8999999999999999</cx:pt>
          <cx:pt idx="37622">-2.8999999999999999</cx:pt>
          <cx:pt idx="37623">-2.8999999999999999</cx:pt>
          <cx:pt idx="37624">-2.8999999999999999</cx:pt>
          <cx:pt idx="37625">-2.8999999999999999</cx:pt>
          <cx:pt idx="37626">-2.8999999999999999</cx:pt>
          <cx:pt idx="37627">-2.8999999999999999</cx:pt>
          <cx:pt idx="37628">-2.8999999999999999</cx:pt>
          <cx:pt idx="37629">-2.8999999999999999</cx:pt>
          <cx:pt idx="37630">-2.8999999999999999</cx:pt>
          <cx:pt idx="37631">-2.8999999999999999</cx:pt>
          <cx:pt idx="37632">-2.8999999999999999</cx:pt>
          <cx:pt idx="37633">-2.8999999999999999</cx:pt>
          <cx:pt idx="37634">-2.8999999999999999</cx:pt>
          <cx:pt idx="37635">-2.8999999999999999</cx:pt>
          <cx:pt idx="37636">-2.8999999999999999</cx:pt>
          <cx:pt idx="37637">-2.8999999999999999</cx:pt>
          <cx:pt idx="37638">-2.8999999999999999</cx:pt>
          <cx:pt idx="37639">-2.8999999999999999</cx:pt>
          <cx:pt idx="37640">-2.8999999999999999</cx:pt>
          <cx:pt idx="37641">-2.8999999999999999</cx:pt>
          <cx:pt idx="37642">-2.8999999999999999</cx:pt>
          <cx:pt idx="37643">-2.8999999999999999</cx:pt>
          <cx:pt idx="37644">-2.8999999999999999</cx:pt>
          <cx:pt idx="37645">-2.8999999999999999</cx:pt>
          <cx:pt idx="37646">-2.8999999999999999</cx:pt>
          <cx:pt idx="37647">-2.8999999999999999</cx:pt>
          <cx:pt idx="37648">-2.8999999999999999</cx:pt>
          <cx:pt idx="37649">-2.8999999999999999</cx:pt>
          <cx:pt idx="37650">-2.8999999999999999</cx:pt>
          <cx:pt idx="37651">-2.8999999999999999</cx:pt>
          <cx:pt idx="37652">-2.8999999999999999</cx:pt>
          <cx:pt idx="37653">-2.8999999999999999</cx:pt>
          <cx:pt idx="37654">-2.8999999999999999</cx:pt>
          <cx:pt idx="37655">-2.8999999999999999</cx:pt>
          <cx:pt idx="37656">-2.8999999999999999</cx:pt>
          <cx:pt idx="37657">-2.8999999999999999</cx:pt>
          <cx:pt idx="37658">-2.8999999999999999</cx:pt>
          <cx:pt idx="37659">-2.8999999999999999</cx:pt>
          <cx:pt idx="37660">-2.8999999999999999</cx:pt>
          <cx:pt idx="37661">-2.8999999999999999</cx:pt>
          <cx:pt idx="37662">-2.8999999999999999</cx:pt>
          <cx:pt idx="37663">-2.8999999999999999</cx:pt>
          <cx:pt idx="37664">-2.8999999999999999</cx:pt>
          <cx:pt idx="37665">-2.8999999999999999</cx:pt>
          <cx:pt idx="37666">-2.8999999999999999</cx:pt>
          <cx:pt idx="37667">-2.8999999999999999</cx:pt>
          <cx:pt idx="37668">-2.8999999999999999</cx:pt>
          <cx:pt idx="37669">-2.8999999999999999</cx:pt>
          <cx:pt idx="37670">-2.8999999999999999</cx:pt>
          <cx:pt idx="37671">-2.8999999999999999</cx:pt>
          <cx:pt idx="37672">-2.8999999999999999</cx:pt>
          <cx:pt idx="37673">-2.8999999999999999</cx:pt>
          <cx:pt idx="37674">-2.8999999999999999</cx:pt>
          <cx:pt idx="37675">-2.8999999999999999</cx:pt>
          <cx:pt idx="37676">-2.8999999999999999</cx:pt>
          <cx:pt idx="37677">-2.8999999999999999</cx:pt>
          <cx:pt idx="37678">-2.8999999999999999</cx:pt>
          <cx:pt idx="37679">-2.8999999999999999</cx:pt>
          <cx:pt idx="37680">-2.8999999999999999</cx:pt>
          <cx:pt idx="37681">-2.8999999999999999</cx:pt>
          <cx:pt idx="37682">-2.8999999999999999</cx:pt>
          <cx:pt idx="37683">-2.8999999999999999</cx:pt>
          <cx:pt idx="37684">-2.8999999999999999</cx:pt>
          <cx:pt idx="37685">-2.8999999999999999</cx:pt>
          <cx:pt idx="37686">-2.8999999999999999</cx:pt>
          <cx:pt idx="37687">-2.8999999999999999</cx:pt>
          <cx:pt idx="37688">-2.8999999999999999</cx:pt>
          <cx:pt idx="37689">-2.8999999999999999</cx:pt>
          <cx:pt idx="37690">-2.8999999999999999</cx:pt>
          <cx:pt idx="37691">-2.8999999999999999</cx:pt>
          <cx:pt idx="37692">-2.8999999999999999</cx:pt>
          <cx:pt idx="37693">-2.8999999999999999</cx:pt>
          <cx:pt idx="37694">-2.8999999999999999</cx:pt>
          <cx:pt idx="37695">-2.8999999999999999</cx:pt>
          <cx:pt idx="37696">-2.8999999999999999</cx:pt>
          <cx:pt idx="37697">-2.8999999999999999</cx:pt>
          <cx:pt idx="37698">-2.8999999999999999</cx:pt>
          <cx:pt idx="37699">-2.8999999999999999</cx:pt>
          <cx:pt idx="37700">-2.8999999999999999</cx:pt>
          <cx:pt idx="37701">-2.8999999999999999</cx:pt>
          <cx:pt idx="37702">-2.8999999999999999</cx:pt>
          <cx:pt idx="37703">-2.8999999999999999</cx:pt>
          <cx:pt idx="37704">-2.8999999999999999</cx:pt>
          <cx:pt idx="37705">-2.8999999999999999</cx:pt>
          <cx:pt idx="37706">-2.8999999999999999</cx:pt>
          <cx:pt idx="37707">-2.8999999999999999</cx:pt>
          <cx:pt idx="37708">-2.8999999999999999</cx:pt>
          <cx:pt idx="37709">-2.8999999999999999</cx:pt>
          <cx:pt idx="37710">-2.8999999999999999</cx:pt>
          <cx:pt idx="37711">-2.8999999999999999</cx:pt>
          <cx:pt idx="37712">-2.8999999999999999</cx:pt>
          <cx:pt idx="37713">-2.8999999999999999</cx:pt>
          <cx:pt idx="37714">-2.8999999999999999</cx:pt>
          <cx:pt idx="37715">-2.8999999999999999</cx:pt>
          <cx:pt idx="37716">-2.8999999999999999</cx:pt>
          <cx:pt idx="37717">-2.8999999999999999</cx:pt>
          <cx:pt idx="37718">-2.8999999999999999</cx:pt>
          <cx:pt idx="37719">-2.8999999999999999</cx:pt>
          <cx:pt idx="37720">-2.8999999999999999</cx:pt>
          <cx:pt idx="37721">-2.8999999999999999</cx:pt>
          <cx:pt idx="37722">-2.8999999999999999</cx:pt>
          <cx:pt idx="37723">-2.8999999999999999</cx:pt>
          <cx:pt idx="37724">-2.8999999999999999</cx:pt>
          <cx:pt idx="37725">-2.8999999999999999</cx:pt>
          <cx:pt idx="37726">-2.8999999999999999</cx:pt>
          <cx:pt idx="37727">-2.8999999999999999</cx:pt>
          <cx:pt idx="37728">-2.8999999999999999</cx:pt>
          <cx:pt idx="37729">-2.8999999999999999</cx:pt>
          <cx:pt idx="37730">-2.8999999999999999</cx:pt>
          <cx:pt idx="37731">-2.8999999999999999</cx:pt>
          <cx:pt idx="37732">-2.8999999999999999</cx:pt>
          <cx:pt idx="37733">-2.8999999999999999</cx:pt>
          <cx:pt idx="37734">-2.8999999999999999</cx:pt>
          <cx:pt idx="37735">-2.8999999999999999</cx:pt>
          <cx:pt idx="37736">-2.8999999999999999</cx:pt>
          <cx:pt idx="37737">-2.8999999999999999</cx:pt>
          <cx:pt idx="37738">-2.8999999999999999</cx:pt>
          <cx:pt idx="37739">-2.8999999999999999</cx:pt>
          <cx:pt idx="37740">-2.8999999999999999</cx:pt>
          <cx:pt idx="37741">-2.8999999999999999</cx:pt>
          <cx:pt idx="37742">-2.8999999999999999</cx:pt>
          <cx:pt idx="37743">-2.8999999999999999</cx:pt>
          <cx:pt idx="37744">-2.8999999999999999</cx:pt>
          <cx:pt idx="37745">-2.8999999999999999</cx:pt>
          <cx:pt idx="37746">-2.8999999999999999</cx:pt>
          <cx:pt idx="37747">-2.8999999999999999</cx:pt>
          <cx:pt idx="37748">-2.8999999999999999</cx:pt>
          <cx:pt idx="37749">-2.8999999999999999</cx:pt>
          <cx:pt idx="37750">-2.8999999999999999</cx:pt>
          <cx:pt idx="37751">-2.8999999999999999</cx:pt>
          <cx:pt idx="37752">-2.8999999999999999</cx:pt>
          <cx:pt idx="37753">-2.8999999999999999</cx:pt>
          <cx:pt idx="37754">-2.8999999999999999</cx:pt>
          <cx:pt idx="37755">-2.8999999999999999</cx:pt>
          <cx:pt idx="37756">-2.8999999999999999</cx:pt>
          <cx:pt idx="37757">-2.8999999999999999</cx:pt>
          <cx:pt idx="37758">-2.8999999999999999</cx:pt>
          <cx:pt idx="37759">-2.8999999999999999</cx:pt>
          <cx:pt idx="37760">-2.8999999999999999</cx:pt>
          <cx:pt idx="37761">-2.8999999999999999</cx:pt>
          <cx:pt idx="37762">-2.8999999999999999</cx:pt>
          <cx:pt idx="37763">-2.8999999999999999</cx:pt>
          <cx:pt idx="37764">-2.8999999999999999</cx:pt>
          <cx:pt idx="37765">-2.8999999999999999</cx:pt>
          <cx:pt idx="37766">-2.8999999999999999</cx:pt>
          <cx:pt idx="37767">-2.8999999999999999</cx:pt>
          <cx:pt idx="37768">-2.8999999999999999</cx:pt>
          <cx:pt idx="37769">-2.8999999999999999</cx:pt>
          <cx:pt idx="37770">-2.8999999999999999</cx:pt>
          <cx:pt idx="37771">-2.8999999999999999</cx:pt>
          <cx:pt idx="37772">-2.8999999999999999</cx:pt>
          <cx:pt idx="37773">-2.8999999999999999</cx:pt>
          <cx:pt idx="37774">-2.8999999999999999</cx:pt>
          <cx:pt idx="37775">-2.8999999999999999</cx:pt>
          <cx:pt idx="37776">-2.8999999999999999</cx:pt>
          <cx:pt idx="37777">-2.8999999999999999</cx:pt>
          <cx:pt idx="37778">-2.8999999999999999</cx:pt>
          <cx:pt idx="37779">-2.8999999999999999</cx:pt>
          <cx:pt idx="37780">-2.8999999999999999</cx:pt>
          <cx:pt idx="37781">-2.8999999999999999</cx:pt>
          <cx:pt idx="37782">-2.8999999999999999</cx:pt>
          <cx:pt idx="37783">-2.8999999999999999</cx:pt>
          <cx:pt idx="37784">-2.8999999999999999</cx:pt>
          <cx:pt idx="37785">-2.8999999999999999</cx:pt>
          <cx:pt idx="37786">-2.8999999999999999</cx:pt>
          <cx:pt idx="37787">-2.8999999999999999</cx:pt>
          <cx:pt idx="37788">-2.8999999999999999</cx:pt>
          <cx:pt idx="37789">-2.8999999999999999</cx:pt>
          <cx:pt idx="37790">-2.8999999999999999</cx:pt>
          <cx:pt idx="37791">-2.8999999999999999</cx:pt>
          <cx:pt idx="37792">-2.8999999999999999</cx:pt>
          <cx:pt idx="37793">-2.8999999999999999</cx:pt>
          <cx:pt idx="37794">-2.8999999999999999</cx:pt>
          <cx:pt idx="37795">-2.8999999999999999</cx:pt>
          <cx:pt idx="37796">-2.8999999999999999</cx:pt>
          <cx:pt idx="37797">-2.8999999999999999</cx:pt>
          <cx:pt idx="37798">-2.8999999999999999</cx:pt>
          <cx:pt idx="37799">-2.8999999999999999</cx:pt>
          <cx:pt idx="37800">-2.8999999999999999</cx:pt>
          <cx:pt idx="37801">-2.8999999999999999</cx:pt>
          <cx:pt idx="37802">-2.8999999999999999</cx:pt>
          <cx:pt idx="37803">-2.8999999999999999</cx:pt>
          <cx:pt idx="37804">-2.8999999999999999</cx:pt>
          <cx:pt idx="37805">-2.8999999999999999</cx:pt>
          <cx:pt idx="37806">-2.8999999999999999</cx:pt>
          <cx:pt idx="37807">-2.8999999999999999</cx:pt>
          <cx:pt idx="37808">-2.8999999999999999</cx:pt>
          <cx:pt idx="37809">-2.8999999999999999</cx:pt>
          <cx:pt idx="37810">-2.8999999999999999</cx:pt>
          <cx:pt idx="37811">-2.8999999999999999</cx:pt>
          <cx:pt idx="37812">-2.8999999999999999</cx:pt>
          <cx:pt idx="37813">-2.8999999999999999</cx:pt>
          <cx:pt idx="37814">-2.8999999999999999</cx:pt>
          <cx:pt idx="37815">-2.8999999999999999</cx:pt>
          <cx:pt idx="37816">-2.8999999999999999</cx:pt>
          <cx:pt idx="37817">-2.8999999999999999</cx:pt>
          <cx:pt idx="37818">-2.8999999999999999</cx:pt>
          <cx:pt idx="37819">-2.8999999999999999</cx:pt>
          <cx:pt idx="37820">-2.8999999999999999</cx:pt>
          <cx:pt idx="37821">-2.8999999999999999</cx:pt>
          <cx:pt idx="37822">-2.8999999999999999</cx:pt>
          <cx:pt idx="37823">-2.8999999999999999</cx:pt>
          <cx:pt idx="37824">-2.8999999999999999</cx:pt>
          <cx:pt idx="37825">-2.8999999999999999</cx:pt>
          <cx:pt idx="37826">-2.8999999999999999</cx:pt>
          <cx:pt idx="37827">-2.8999999999999999</cx:pt>
          <cx:pt idx="37828">-2.8999999999999999</cx:pt>
          <cx:pt idx="37829">-2.8999999999999999</cx:pt>
          <cx:pt idx="37830">-2.8999999999999999</cx:pt>
          <cx:pt idx="37831">-2.8999999999999999</cx:pt>
          <cx:pt idx="37832">-2.8999999999999999</cx:pt>
          <cx:pt idx="37833">-2.8999999999999999</cx:pt>
          <cx:pt idx="37834">-2.8999999999999999</cx:pt>
          <cx:pt idx="37835">-2.8999999999999999</cx:pt>
          <cx:pt idx="37836">-2.8999999999999999</cx:pt>
          <cx:pt idx="37837">-2.8999999999999999</cx:pt>
          <cx:pt idx="37838">-2.8999999999999999</cx:pt>
          <cx:pt idx="37839">-2.8999999999999999</cx:pt>
          <cx:pt idx="37840">-2.8999999999999999</cx:pt>
          <cx:pt idx="37841">-2.8999999999999999</cx:pt>
          <cx:pt idx="37842">-2.8999999999999999</cx:pt>
          <cx:pt idx="37843">-2.8999999999999999</cx:pt>
          <cx:pt idx="37844">-2.8999999999999999</cx:pt>
          <cx:pt idx="37845">-2.8999999999999999</cx:pt>
          <cx:pt idx="37846">-2.8999999999999999</cx:pt>
          <cx:pt idx="37847">-2.8999999999999999</cx:pt>
          <cx:pt idx="37848">-2.8999999999999999</cx:pt>
          <cx:pt idx="37849">-2.8999999999999999</cx:pt>
          <cx:pt idx="37850">-2.8999999999999999</cx:pt>
          <cx:pt idx="37851">-2.8999999999999999</cx:pt>
          <cx:pt idx="37852">-2.8999999999999999</cx:pt>
          <cx:pt idx="37853">-2.8999999999999999</cx:pt>
          <cx:pt idx="37854">-2.8999999999999999</cx:pt>
          <cx:pt idx="37855">-2.8999999999999999</cx:pt>
          <cx:pt idx="37856">-2.8999999999999999</cx:pt>
          <cx:pt idx="37857">-2.8999999999999999</cx:pt>
          <cx:pt idx="37858">-2.8999999999999999</cx:pt>
          <cx:pt idx="37859">-2.8999999999999999</cx:pt>
          <cx:pt idx="37860">-2.8999999999999999</cx:pt>
          <cx:pt idx="37861">-2.8999999999999999</cx:pt>
          <cx:pt idx="37862">-2.8999999999999999</cx:pt>
          <cx:pt idx="37863">-2.8999999999999999</cx:pt>
          <cx:pt idx="37864">-2.8999999999999999</cx:pt>
          <cx:pt idx="37865">-2.8999999999999999</cx:pt>
          <cx:pt idx="37866">-2.8999999999999999</cx:pt>
          <cx:pt idx="37867">-2.8999999999999999</cx:pt>
          <cx:pt idx="37868">-2.8999999999999999</cx:pt>
          <cx:pt idx="37869">-2.8999999999999999</cx:pt>
          <cx:pt idx="37870">-2.8999999999999999</cx:pt>
          <cx:pt idx="37871">-2.8999999999999999</cx:pt>
          <cx:pt idx="37872">-2.8999999999999999</cx:pt>
          <cx:pt idx="37873">-2.8999999999999999</cx:pt>
          <cx:pt idx="37874">-2.8999999999999999</cx:pt>
          <cx:pt idx="37875">-2.8999999999999999</cx:pt>
          <cx:pt idx="37876">-2.8999999999999999</cx:pt>
          <cx:pt idx="37877">-2.8999999999999999</cx:pt>
          <cx:pt idx="37878">-2.8999999999999999</cx:pt>
          <cx:pt idx="37879">-2.8999999999999999</cx:pt>
          <cx:pt idx="37880">-2.8999999999999999</cx:pt>
          <cx:pt idx="37881">-2.8999999999999999</cx:pt>
          <cx:pt idx="37882">-2.8999999999999999</cx:pt>
          <cx:pt idx="37883">-2.8999999999999999</cx:pt>
          <cx:pt idx="37884">-2.8999999999999999</cx:pt>
          <cx:pt idx="37885">-2.8999999999999999</cx:pt>
          <cx:pt idx="37886">-2.8999999999999999</cx:pt>
          <cx:pt idx="37887">-3.3999999999999999</cx:pt>
          <cx:pt idx="37888">-3.3999999999999999</cx:pt>
          <cx:pt idx="37889">-3.3999999999999999</cx:pt>
          <cx:pt idx="37890">-3.3999999999999999</cx:pt>
          <cx:pt idx="37891">-3.3999999999999999</cx:pt>
          <cx:pt idx="37892">-3.3999999999999999</cx:pt>
          <cx:pt idx="37893">-3.3999999999999999</cx:pt>
          <cx:pt idx="37894">-3.3999999999999999</cx:pt>
          <cx:pt idx="37895">-3.3999999999999999</cx:pt>
          <cx:pt idx="37896">-3.3999999999999999</cx:pt>
          <cx:pt idx="37897">-3.3999999999999999</cx:pt>
          <cx:pt idx="37898">-3.3999999999999999</cx:pt>
          <cx:pt idx="37899">-3.3999999999999999</cx:pt>
          <cx:pt idx="37900">-3.3999999999999999</cx:pt>
          <cx:pt idx="37901">-3.3999999999999999</cx:pt>
          <cx:pt idx="37902">-3.3999999999999999</cx:pt>
          <cx:pt idx="37903">-3.3999999999999999</cx:pt>
          <cx:pt idx="37904">-3.3999999999999999</cx:pt>
          <cx:pt idx="37905">-3.3999999999999999</cx:pt>
          <cx:pt idx="37906">-3.3999999999999999</cx:pt>
          <cx:pt idx="37907">-3.3999999999999999</cx:pt>
          <cx:pt idx="37908">-3.3999999999999999</cx:pt>
          <cx:pt idx="37909">-3.3999999999999999</cx:pt>
          <cx:pt idx="37910">-3.3999999999999999</cx:pt>
          <cx:pt idx="37911">-3.3999999999999999</cx:pt>
          <cx:pt idx="37912">-3.3999999999999999</cx:pt>
          <cx:pt idx="37913">-3.3999999999999999</cx:pt>
          <cx:pt idx="37914">-3.3999999999999999</cx:pt>
          <cx:pt idx="37915">-3.3999999999999999</cx:pt>
          <cx:pt idx="37916">-3.3999999999999999</cx:pt>
          <cx:pt idx="37917">-3.3999999999999999</cx:pt>
          <cx:pt idx="37918">-3.3999999999999999</cx:pt>
          <cx:pt idx="37919">-3.3999999999999999</cx:pt>
          <cx:pt idx="37920">-3.3999999999999999</cx:pt>
          <cx:pt idx="37921">-3.3999999999999999</cx:pt>
          <cx:pt idx="37922">-3.3999999999999999</cx:pt>
          <cx:pt idx="37923">-3.3999999999999999</cx:pt>
          <cx:pt idx="37924">-3.3999999999999999</cx:pt>
          <cx:pt idx="37925">-3.3999999999999999</cx:pt>
          <cx:pt idx="37926">-3.3999999999999999</cx:pt>
          <cx:pt idx="37927">-3.3999999999999999</cx:pt>
          <cx:pt idx="37928">-3.3999999999999999</cx:pt>
          <cx:pt idx="37929">-3.3999999999999999</cx:pt>
          <cx:pt idx="37930">-3.3999999999999999</cx:pt>
          <cx:pt idx="37931">-3.3999999999999999</cx:pt>
          <cx:pt idx="37932">-3.3999999999999999</cx:pt>
          <cx:pt idx="37933">-3.3999999999999999</cx:pt>
          <cx:pt idx="37934">-3.3999999999999999</cx:pt>
          <cx:pt idx="37935">-3.3999999999999999</cx:pt>
          <cx:pt idx="37936">-3.3999999999999999</cx:pt>
          <cx:pt idx="37937">-3.3999999999999999</cx:pt>
          <cx:pt idx="37938">-3.3999999999999999</cx:pt>
          <cx:pt idx="37939">-3.3999999999999999</cx:pt>
          <cx:pt idx="37940">-3.3999999999999999</cx:pt>
          <cx:pt idx="37941">-3.3999999999999999</cx:pt>
          <cx:pt idx="37942">-3.3999999999999999</cx:pt>
          <cx:pt idx="37943">-3.3999999999999999</cx:pt>
          <cx:pt idx="37944">-3.3999999999999999</cx:pt>
          <cx:pt idx="37945">-3.3999999999999999</cx:pt>
          <cx:pt idx="37946">-3.3999999999999999</cx:pt>
          <cx:pt idx="37947">-3.3999999999999999</cx:pt>
          <cx:pt idx="37948">-3.3999999999999999</cx:pt>
          <cx:pt idx="37949">-3.3999999999999999</cx:pt>
          <cx:pt idx="37950">-3.3999999999999999</cx:pt>
          <cx:pt idx="37951">-3.3999999999999999</cx:pt>
          <cx:pt idx="37952">-3.3999999999999999</cx:pt>
          <cx:pt idx="37953">-3.3999999999999999</cx:pt>
          <cx:pt idx="37954">-3.3999999999999999</cx:pt>
          <cx:pt idx="37955">-3.3999999999999999</cx:pt>
          <cx:pt idx="37956">-3.3999999999999999</cx:pt>
          <cx:pt idx="37957">-3.3999999999999999</cx:pt>
          <cx:pt idx="37958">-3.3999999999999999</cx:pt>
          <cx:pt idx="37959">-3.3999999999999999</cx:pt>
          <cx:pt idx="37960">-3.3999999999999999</cx:pt>
          <cx:pt idx="37961">-3.3999999999999999</cx:pt>
          <cx:pt idx="37962">-3.3999999999999999</cx:pt>
          <cx:pt idx="37963">-3.3999999999999999</cx:pt>
          <cx:pt idx="37964">-3.3999999999999999</cx:pt>
          <cx:pt idx="37965">-3.3999999999999999</cx:pt>
          <cx:pt idx="37966">-3.3999999999999999</cx:pt>
          <cx:pt idx="37967">-3.3999999999999999</cx:pt>
          <cx:pt idx="37968">-3.3999999999999999</cx:pt>
          <cx:pt idx="37969">-3.3999999999999999</cx:pt>
          <cx:pt idx="37970">-3.3999999999999999</cx:pt>
          <cx:pt idx="37971">-3.3999999999999999</cx:pt>
          <cx:pt idx="37972">-3.3999999999999999</cx:pt>
          <cx:pt idx="37973">-3.3999999999999999</cx:pt>
          <cx:pt idx="37974">-3.3999999999999999</cx:pt>
          <cx:pt idx="37975">-3.3999999999999999</cx:pt>
          <cx:pt idx="37976">-3.3999999999999999</cx:pt>
          <cx:pt idx="37977">-3.3999999999999999</cx:pt>
          <cx:pt idx="37978">-3.3999999999999999</cx:pt>
          <cx:pt idx="37979">-3.3999999999999999</cx:pt>
          <cx:pt idx="37980">-3.3999999999999999</cx:pt>
          <cx:pt idx="37981">-3.3999999999999999</cx:pt>
          <cx:pt idx="37982">-3.3999999999999999</cx:pt>
          <cx:pt idx="37983">-3.3999999999999999</cx:pt>
          <cx:pt idx="37984">-3.3999999999999999</cx:pt>
          <cx:pt idx="37985">-3.3999999999999999</cx:pt>
          <cx:pt idx="37986">-3.3999999999999999</cx:pt>
          <cx:pt idx="37987">-3.3999999999999999</cx:pt>
          <cx:pt idx="37988">-3.3999999999999999</cx:pt>
          <cx:pt idx="37989">-3.3999999999999999</cx:pt>
          <cx:pt idx="37990">-3.3999999999999999</cx:pt>
          <cx:pt idx="37991">-3.3999999999999999</cx:pt>
          <cx:pt idx="37992">-3.3999999999999999</cx:pt>
          <cx:pt idx="37993">-3.3999999999999999</cx:pt>
          <cx:pt idx="37994">-3.3999999999999999</cx:pt>
          <cx:pt idx="37995">-3.3999999999999999</cx:pt>
          <cx:pt idx="37996">-3.3999999999999999</cx:pt>
          <cx:pt idx="37997">-3.3999999999999999</cx:pt>
          <cx:pt idx="37998">-3.3999999999999999</cx:pt>
          <cx:pt idx="37999">-3.3999999999999999</cx:pt>
          <cx:pt idx="38000">-3.3999999999999999</cx:pt>
          <cx:pt idx="38001">-3.3999999999999999</cx:pt>
          <cx:pt idx="38002">-3.3999999999999999</cx:pt>
          <cx:pt idx="38003">-3.3999999999999999</cx:pt>
          <cx:pt idx="38004">-3.3999999999999999</cx:pt>
          <cx:pt idx="38005">-3.3999999999999999</cx:pt>
          <cx:pt idx="38006">-3.3999999999999999</cx:pt>
          <cx:pt idx="38007">-3.3999999999999999</cx:pt>
          <cx:pt idx="38008">-3.3999999999999999</cx:pt>
          <cx:pt idx="38009">-3.3999999999999999</cx:pt>
          <cx:pt idx="38010">-3.3999999999999999</cx:pt>
          <cx:pt idx="38011">-3.3999999999999999</cx:pt>
          <cx:pt idx="38012">-3.3999999999999999</cx:pt>
          <cx:pt idx="38013">-3.3999999999999999</cx:pt>
          <cx:pt idx="38014">-3.3999999999999999</cx:pt>
          <cx:pt idx="38015">-3.3999999999999999</cx:pt>
          <cx:pt idx="38016">-3.3999999999999999</cx:pt>
          <cx:pt idx="38017">-3.3999999999999999</cx:pt>
          <cx:pt idx="38018">-3.3999999999999999</cx:pt>
          <cx:pt idx="38019">-3.3999999999999999</cx:pt>
          <cx:pt idx="38020">-3.3999999999999999</cx:pt>
          <cx:pt idx="38021">-3.3999999999999999</cx:pt>
          <cx:pt idx="38022">-3.3999999999999999</cx:pt>
          <cx:pt idx="38023">-3.3999999999999999</cx:pt>
          <cx:pt idx="38024">-3.3999999999999999</cx:pt>
          <cx:pt idx="38025">-3.3999999999999999</cx:pt>
          <cx:pt idx="38026">-3.3999999999999999</cx:pt>
          <cx:pt idx="38027">-3.3999999999999999</cx:pt>
          <cx:pt idx="38028">-3.3999999999999999</cx:pt>
          <cx:pt idx="38029">-3.3999999999999999</cx:pt>
          <cx:pt idx="38030">-3.3999999999999999</cx:pt>
          <cx:pt idx="38031">-3.3999999999999999</cx:pt>
          <cx:pt idx="38032">-3.3999999999999999</cx:pt>
          <cx:pt idx="38033">-3.3999999999999999</cx:pt>
          <cx:pt idx="38034">-3.3999999999999999</cx:pt>
          <cx:pt idx="38035">-3.3999999999999999</cx:pt>
          <cx:pt idx="38036">-3.3999999999999999</cx:pt>
          <cx:pt idx="38037">-3.3999999999999999</cx:pt>
          <cx:pt idx="38038">-3.3999999999999999</cx:pt>
          <cx:pt idx="38039">-3.3999999999999999</cx:pt>
          <cx:pt idx="38040">-3.3999999999999999</cx:pt>
          <cx:pt idx="38041">-3.3999999999999999</cx:pt>
          <cx:pt idx="38042">-3.3999999999999999</cx:pt>
          <cx:pt idx="38043">-3.3999999999999999</cx:pt>
          <cx:pt idx="38044">-3.3999999999999999</cx:pt>
          <cx:pt idx="38045">-3.3999999999999999</cx:pt>
          <cx:pt idx="38046">-3.3999999999999999</cx:pt>
          <cx:pt idx="38047">-3.3999999999999999</cx:pt>
          <cx:pt idx="38048">-3.3999999999999999</cx:pt>
          <cx:pt idx="38049">-3.3999999999999999</cx:pt>
          <cx:pt idx="38050">-3.3999999999999999</cx:pt>
          <cx:pt idx="38051">-3.3999999999999999</cx:pt>
          <cx:pt idx="38052">-3.3999999999999999</cx:pt>
          <cx:pt idx="38053">-3.3999999999999999</cx:pt>
          <cx:pt idx="38054">-3.3999999999999999</cx:pt>
          <cx:pt idx="38055">-3.3999999999999999</cx:pt>
          <cx:pt idx="38056">-3.3999999999999999</cx:pt>
          <cx:pt idx="38057">-3.3999999999999999</cx:pt>
          <cx:pt idx="38058">-3.3999999999999999</cx:pt>
          <cx:pt idx="38059">-3.3999999999999999</cx:pt>
          <cx:pt idx="38060">-3.3999999999999999</cx:pt>
          <cx:pt idx="38061">-3.3999999999999999</cx:pt>
          <cx:pt idx="38062">-3.3999999999999999</cx:pt>
          <cx:pt idx="38063">-3.3999999999999999</cx:pt>
          <cx:pt idx="38064">-3.3999999999999999</cx:pt>
          <cx:pt idx="38065">-3.3999999999999999</cx:pt>
          <cx:pt idx="38066">-3.3999999999999999</cx:pt>
          <cx:pt idx="38067">-3.3999999999999999</cx:pt>
          <cx:pt idx="38068">-3.3999999999999999</cx:pt>
          <cx:pt idx="38069">-3.3999999999999999</cx:pt>
          <cx:pt idx="38070">-3.3999999999999999</cx:pt>
          <cx:pt idx="38071">-3.3999999999999999</cx:pt>
          <cx:pt idx="38072">-3.3999999999999999</cx:pt>
          <cx:pt idx="38073">-3.3999999999999999</cx:pt>
          <cx:pt idx="38074">-3.3999999999999999</cx:pt>
          <cx:pt idx="38075">-3.3999999999999999</cx:pt>
          <cx:pt idx="38076">-3.3999999999999999</cx:pt>
          <cx:pt idx="38077">-3.3999999999999999</cx:pt>
          <cx:pt idx="38078">-3.3999999999999999</cx:pt>
          <cx:pt idx="38079">-3.3999999999999999</cx:pt>
          <cx:pt idx="38080">-3.3999999999999999</cx:pt>
          <cx:pt idx="38081">-3.3999999999999999</cx:pt>
          <cx:pt idx="38082">-3.3999999999999999</cx:pt>
          <cx:pt idx="38083">-3.3999999999999999</cx:pt>
          <cx:pt idx="38084">-3.3999999999999999</cx:pt>
          <cx:pt idx="38085">-3.3999999999999999</cx:pt>
          <cx:pt idx="38086">-3.3999999999999999</cx:pt>
          <cx:pt idx="38087">-3.3999999999999999</cx:pt>
          <cx:pt idx="38088">-3.3999999999999999</cx:pt>
          <cx:pt idx="38089">-3.3999999999999999</cx:pt>
          <cx:pt idx="38090">-3.3999999999999999</cx:pt>
          <cx:pt idx="38091">-3.3999999999999999</cx:pt>
          <cx:pt idx="38092">-3.3999999999999999</cx:pt>
          <cx:pt idx="38093">-3.3999999999999999</cx:pt>
          <cx:pt idx="38094">-3.3999999999999999</cx:pt>
          <cx:pt idx="38095">-3.3999999999999999</cx:pt>
          <cx:pt idx="38096">-3.3999999999999999</cx:pt>
          <cx:pt idx="38097">-3.3999999999999999</cx:pt>
          <cx:pt idx="38098">-3.3999999999999999</cx:pt>
          <cx:pt idx="38099">-3.3999999999999999</cx:pt>
          <cx:pt idx="38100">-3.3999999999999999</cx:pt>
          <cx:pt idx="38101">-3.3999999999999999</cx:pt>
          <cx:pt idx="38102">-3.3999999999999999</cx:pt>
          <cx:pt idx="38103">-3.3999999999999999</cx:pt>
          <cx:pt idx="38104">-3.3999999999999999</cx:pt>
          <cx:pt idx="38105">-3.3999999999999999</cx:pt>
          <cx:pt idx="38106">-3.3999999999999999</cx:pt>
          <cx:pt idx="38107">-3.3999999999999999</cx:pt>
          <cx:pt idx="38108">-3.3999999999999999</cx:pt>
          <cx:pt idx="38109">-3.3999999999999999</cx:pt>
          <cx:pt idx="38110">-3.3999999999999999</cx:pt>
          <cx:pt idx="38111">-3.3999999999999999</cx:pt>
          <cx:pt idx="38112">-3.3999999999999999</cx:pt>
          <cx:pt idx="38113">-3.3999999999999999</cx:pt>
          <cx:pt idx="38114">-3.3999999999999999</cx:pt>
          <cx:pt idx="38115">-3.3999999999999999</cx:pt>
          <cx:pt idx="38116">-3.3999999999999999</cx:pt>
          <cx:pt idx="38117">-3.3999999999999999</cx:pt>
          <cx:pt idx="38118">-3.3999999999999999</cx:pt>
          <cx:pt idx="38119">-3.3999999999999999</cx:pt>
          <cx:pt idx="38120">-3.3999999999999999</cx:pt>
          <cx:pt idx="38121">-3.3999999999999999</cx:pt>
          <cx:pt idx="38122">-3.3999999999999999</cx:pt>
          <cx:pt idx="38123">-3.3999999999999999</cx:pt>
          <cx:pt idx="38124">-3.3999999999999999</cx:pt>
          <cx:pt idx="38125">-3.3999999999999999</cx:pt>
          <cx:pt idx="38126">-3.3999999999999999</cx:pt>
          <cx:pt idx="38127">-3.3999999999999999</cx:pt>
          <cx:pt idx="38128">-3.3999999999999999</cx:pt>
          <cx:pt idx="38129">-3.3999999999999999</cx:pt>
          <cx:pt idx="38130">-3.3999999999999999</cx:pt>
          <cx:pt idx="38131">-3.3999999999999999</cx:pt>
          <cx:pt idx="38132">-3.3999999999999999</cx:pt>
          <cx:pt idx="38133">-3.3999999999999999</cx:pt>
          <cx:pt idx="38134">-3.3999999999999999</cx:pt>
          <cx:pt idx="38135">-3.3999999999999999</cx:pt>
          <cx:pt idx="38136">-3.3999999999999999</cx:pt>
          <cx:pt idx="38137">-3.3999999999999999</cx:pt>
          <cx:pt idx="38138">-3.3999999999999999</cx:pt>
          <cx:pt idx="38139">-3.3999999999999999</cx:pt>
          <cx:pt idx="38140">-3.3999999999999999</cx:pt>
          <cx:pt idx="38141">-3.3999999999999999</cx:pt>
          <cx:pt idx="38142">-3.3999999999999999</cx:pt>
          <cx:pt idx="38143">-3.3999999999999999</cx:pt>
          <cx:pt idx="38144">-3.3999999999999999</cx:pt>
          <cx:pt idx="38145">-3.3999999999999999</cx:pt>
          <cx:pt idx="38146">-3.3999999999999999</cx:pt>
          <cx:pt idx="38147">-3.3999999999999999</cx:pt>
          <cx:pt idx="38148">-3.3999999999999999</cx:pt>
          <cx:pt idx="38149">-3.3999999999999999</cx:pt>
          <cx:pt idx="38150">-3.3999999999999999</cx:pt>
          <cx:pt idx="38151">-3.3999999999999999</cx:pt>
          <cx:pt idx="38152">-3.3999999999999999</cx:pt>
          <cx:pt idx="38153">-3.3999999999999999</cx:pt>
          <cx:pt idx="38154">-3.3999999999999999</cx:pt>
          <cx:pt idx="38155">-3.3999999999999999</cx:pt>
          <cx:pt idx="38156">-3.3999999999999999</cx:pt>
          <cx:pt idx="38157">-3.3999999999999999</cx:pt>
          <cx:pt idx="38158">-3.3999999999999999</cx:pt>
          <cx:pt idx="38159">-3.3999999999999999</cx:pt>
          <cx:pt idx="38160">-3.3999999999999999</cx:pt>
          <cx:pt idx="38161">-3.3999999999999999</cx:pt>
          <cx:pt idx="38162">-3.3999999999999999</cx:pt>
          <cx:pt idx="38163">-3.3999999999999999</cx:pt>
          <cx:pt idx="38164">-3.3999999999999999</cx:pt>
          <cx:pt idx="38165">-3.3999999999999999</cx:pt>
          <cx:pt idx="38166">-3.3999999999999999</cx:pt>
          <cx:pt idx="38167">-3.3999999999999999</cx:pt>
          <cx:pt idx="38168">-3.3999999999999999</cx:pt>
          <cx:pt idx="38169">-3.3999999999999999</cx:pt>
          <cx:pt idx="38170">-3.3999999999999999</cx:pt>
          <cx:pt idx="38171">-3.3999999999999999</cx:pt>
          <cx:pt idx="38172">-3.3999999999999999</cx:pt>
          <cx:pt idx="38173">-3.3999999999999999</cx:pt>
          <cx:pt idx="38174">-3.3999999999999999</cx:pt>
          <cx:pt idx="38175">-3.3999999999999999</cx:pt>
          <cx:pt idx="38176">-3.3999999999999999</cx:pt>
          <cx:pt idx="38177">-3.3999999999999999</cx:pt>
          <cx:pt idx="38178">-3.3999999999999999</cx:pt>
          <cx:pt idx="38179">-3.3999999999999999</cx:pt>
          <cx:pt idx="38180">-3.3999999999999999</cx:pt>
          <cx:pt idx="38181">-3.3999999999999999</cx:pt>
          <cx:pt idx="38182">-3.3999999999999999</cx:pt>
          <cx:pt idx="38183">-3.3999999999999999</cx:pt>
          <cx:pt idx="38184">-3.3999999999999999</cx:pt>
          <cx:pt idx="38185">-3.3999999999999999</cx:pt>
          <cx:pt idx="38186">-3.3999999999999999</cx:pt>
          <cx:pt idx="38187">-3.3999999999999999</cx:pt>
          <cx:pt idx="38188">-3.3999999999999999</cx:pt>
          <cx:pt idx="38189">-3.3999999999999999</cx:pt>
          <cx:pt idx="38190">-3.3999999999999999</cx:pt>
          <cx:pt idx="38191">-3.3999999999999999</cx:pt>
          <cx:pt idx="38192">-3.3999999999999999</cx:pt>
          <cx:pt idx="38193">-3.3999999999999999</cx:pt>
          <cx:pt idx="38194">-3.3999999999999999</cx:pt>
          <cx:pt idx="38195">-3.3999999999999999</cx:pt>
          <cx:pt idx="38196">-3.3999999999999999</cx:pt>
          <cx:pt idx="38197">-3.3999999999999999</cx:pt>
          <cx:pt idx="38198">-3.3999999999999999</cx:pt>
          <cx:pt idx="38199">-3.3999999999999999</cx:pt>
          <cx:pt idx="38200">-3.3999999999999999</cx:pt>
          <cx:pt idx="38201">-3.3999999999999999</cx:pt>
          <cx:pt idx="38202">-3.3999999999999999</cx:pt>
          <cx:pt idx="38203">-3.3999999999999999</cx:pt>
          <cx:pt idx="38204">-3.3999999999999999</cx:pt>
          <cx:pt idx="38205">-3.3999999999999999</cx:pt>
          <cx:pt idx="38206">-3.3999999999999999</cx:pt>
          <cx:pt idx="38207">-3.3999999999999999</cx:pt>
          <cx:pt idx="38208">-3.3999999999999999</cx:pt>
          <cx:pt idx="38209">-3.3999999999999999</cx:pt>
          <cx:pt idx="38210">-3.3999999999999999</cx:pt>
          <cx:pt idx="38211">-3.3999999999999999</cx:pt>
          <cx:pt idx="38212">-3.3999999999999999</cx:pt>
          <cx:pt idx="38213">-3.3999999999999999</cx:pt>
          <cx:pt idx="38214">-3.3999999999999999</cx:pt>
          <cx:pt idx="38215">-3.3999999999999999</cx:pt>
          <cx:pt idx="38216">-3.3999999999999999</cx:pt>
          <cx:pt idx="38217">-3.3999999999999999</cx:pt>
          <cx:pt idx="38218">-3.3999999999999999</cx:pt>
          <cx:pt idx="38219">-3.3999999999999999</cx:pt>
          <cx:pt idx="38220">-3.3999999999999999</cx:pt>
          <cx:pt idx="38221">-3.3999999999999999</cx:pt>
          <cx:pt idx="38222">-3.3999999999999999</cx:pt>
          <cx:pt idx="38223">-3.3999999999999999</cx:pt>
          <cx:pt idx="38224">-3.3999999999999999</cx:pt>
          <cx:pt idx="38225">-3.3999999999999999</cx:pt>
          <cx:pt idx="38226">-3.3999999999999999</cx:pt>
          <cx:pt idx="38227">-3.3999999999999999</cx:pt>
          <cx:pt idx="38228">-3.3999999999999999</cx:pt>
          <cx:pt idx="38229">-3.3999999999999999</cx:pt>
          <cx:pt idx="38230">-3.3999999999999999</cx:pt>
          <cx:pt idx="38231">-3.3999999999999999</cx:pt>
          <cx:pt idx="38232">-3.3999999999999999</cx:pt>
          <cx:pt idx="38233">-3.3999999999999999</cx:pt>
          <cx:pt idx="38234">-3.3999999999999999</cx:pt>
          <cx:pt idx="38235">-3.3999999999999999</cx:pt>
          <cx:pt idx="38236">-3.3999999999999999</cx:pt>
          <cx:pt idx="38237">-3.3999999999999999</cx:pt>
          <cx:pt idx="38238">-3.3999999999999999</cx:pt>
          <cx:pt idx="38239">-3.3999999999999999</cx:pt>
          <cx:pt idx="38240">-3.3999999999999999</cx:pt>
          <cx:pt idx="38241">-3.3999999999999999</cx:pt>
          <cx:pt idx="38242">-3.3999999999999999</cx:pt>
          <cx:pt idx="38243">-3.3999999999999999</cx:pt>
          <cx:pt idx="38244">-3.3999999999999999</cx:pt>
          <cx:pt idx="38245">-3.3999999999999999</cx:pt>
          <cx:pt idx="38246">-3.3999999999999999</cx:pt>
          <cx:pt idx="38247">-3.3999999999999999</cx:pt>
          <cx:pt idx="38248">-3.3999999999999999</cx:pt>
          <cx:pt idx="38249">-3.3999999999999999</cx:pt>
          <cx:pt idx="38250">-3.3999999999999999</cx:pt>
          <cx:pt idx="38251">-3.3999999999999999</cx:pt>
          <cx:pt idx="38252">-3.3999999999999999</cx:pt>
          <cx:pt idx="38253">-3.3999999999999999</cx:pt>
          <cx:pt idx="38254">-3.3999999999999999</cx:pt>
          <cx:pt idx="38255">-3.3999999999999999</cx:pt>
          <cx:pt idx="38256">-3.3999999999999999</cx:pt>
          <cx:pt idx="38257">-3.3999999999999999</cx:pt>
          <cx:pt idx="38258">-3.3999999999999999</cx:pt>
          <cx:pt idx="38259">-3.3999999999999999</cx:pt>
          <cx:pt idx="38260">-3.3999999999999999</cx:pt>
          <cx:pt idx="38261">-3.3999999999999999</cx:pt>
          <cx:pt idx="38262">-3.3999999999999999</cx:pt>
          <cx:pt idx="38263">-3.3999999999999999</cx:pt>
          <cx:pt idx="38264">-3.3999999999999999</cx:pt>
          <cx:pt idx="38265">-3.3999999999999999</cx:pt>
          <cx:pt idx="38266">-3.3999999999999999</cx:pt>
          <cx:pt idx="38267">-3.3999999999999999</cx:pt>
          <cx:pt idx="38268">-3.3999999999999999</cx:pt>
          <cx:pt idx="38269">-3.3999999999999999</cx:pt>
          <cx:pt idx="38270">-3.3999999999999999</cx:pt>
          <cx:pt idx="38271">-3.3999999999999999</cx:pt>
          <cx:pt idx="38272">-3.3999999999999999</cx:pt>
          <cx:pt idx="38273">-3.3999999999999999</cx:pt>
          <cx:pt idx="38274">-3.3999999999999999</cx:pt>
          <cx:pt idx="38275">-3.3999999999999999</cx:pt>
          <cx:pt idx="38276">-3.3999999999999999</cx:pt>
          <cx:pt idx="38277">-3.3999999999999999</cx:pt>
          <cx:pt idx="38278">-3.3999999999999999</cx:pt>
          <cx:pt idx="38279">-3.3999999999999999</cx:pt>
          <cx:pt idx="38280">-3.3999999999999999</cx:pt>
          <cx:pt idx="38281">-3.3999999999999999</cx:pt>
          <cx:pt idx="38282">-3.3999999999999999</cx:pt>
          <cx:pt idx="38283">-3.3999999999999999</cx:pt>
          <cx:pt idx="38284">-3.3999999999999999</cx:pt>
          <cx:pt idx="38285">-3.3999999999999999</cx:pt>
          <cx:pt idx="38286">-3.3999999999999999</cx:pt>
          <cx:pt idx="38287">-3.3999999999999999</cx:pt>
          <cx:pt idx="38288">-3.3999999999999999</cx:pt>
          <cx:pt idx="38289">-3.3999999999999999</cx:pt>
          <cx:pt idx="38290">-3.3999999999999999</cx:pt>
          <cx:pt idx="38291">-3.3999999999999999</cx:pt>
          <cx:pt idx="38292">-3.3999999999999999</cx:pt>
          <cx:pt idx="38293">-3.3999999999999999</cx:pt>
          <cx:pt idx="38294">-3.3999999999999999</cx:pt>
          <cx:pt idx="38295">-3.3999999999999999</cx:pt>
          <cx:pt idx="38296">-3.3999999999999999</cx:pt>
          <cx:pt idx="38297">-3.3999999999999999</cx:pt>
          <cx:pt idx="38298">-3.3999999999999999</cx:pt>
          <cx:pt idx="38299">-3.3999999999999999</cx:pt>
          <cx:pt idx="38300">-3.3999999999999999</cx:pt>
          <cx:pt idx="38301">-3.3999999999999999</cx:pt>
          <cx:pt idx="38302">-3.3999999999999999</cx:pt>
          <cx:pt idx="38303">-3.3999999999999999</cx:pt>
          <cx:pt idx="38304">-3.3999999999999999</cx:pt>
          <cx:pt idx="38305">-3.3999999999999999</cx:pt>
          <cx:pt idx="38306">-3.3999999999999999</cx:pt>
          <cx:pt idx="38307">-3.3999999999999999</cx:pt>
          <cx:pt idx="38308">-3.3999999999999999</cx:pt>
          <cx:pt idx="38309">-3.3999999999999999</cx:pt>
          <cx:pt idx="38310">-3.3999999999999999</cx:pt>
          <cx:pt idx="38311">-3.3999999999999999</cx:pt>
          <cx:pt idx="38312">-3.3999999999999999</cx:pt>
          <cx:pt idx="38313">-3.3999999999999999</cx:pt>
          <cx:pt idx="38314">-3.3999999999999999</cx:pt>
          <cx:pt idx="38315">-3.3999999999999999</cx:pt>
          <cx:pt idx="38316">-3.3999999999999999</cx:pt>
          <cx:pt idx="38317">-3.3999999999999999</cx:pt>
          <cx:pt idx="38318">-3.3999999999999999</cx:pt>
          <cx:pt idx="38319">-3.3999999999999999</cx:pt>
          <cx:pt idx="38320">-3.3999999999999999</cx:pt>
          <cx:pt idx="38321">-3.3999999999999999</cx:pt>
          <cx:pt idx="38322">-3.3999999999999999</cx:pt>
          <cx:pt idx="38323">-3.3999999999999999</cx:pt>
          <cx:pt idx="38324">-3.3999999999999999</cx:pt>
          <cx:pt idx="38325">-3.3999999999999999</cx:pt>
          <cx:pt idx="38326">-3.3999999999999999</cx:pt>
          <cx:pt idx="38327">-3.3999999999999999</cx:pt>
          <cx:pt idx="38328">-3.3999999999999999</cx:pt>
          <cx:pt idx="38329">-3.3999999999999999</cx:pt>
          <cx:pt idx="38330">-3.3999999999999999</cx:pt>
          <cx:pt idx="38331">-3.3999999999999999</cx:pt>
          <cx:pt idx="38332">-3.3999999999999999</cx:pt>
          <cx:pt idx="38333">-3.3999999999999999</cx:pt>
          <cx:pt idx="38334">-3.3999999999999999</cx:pt>
          <cx:pt idx="38335">-3.3999999999999999</cx:pt>
          <cx:pt idx="38336">-3.3999999999999999</cx:pt>
          <cx:pt idx="38337">-3.3999999999999999</cx:pt>
          <cx:pt idx="38338">-3.3999999999999999</cx:pt>
          <cx:pt idx="38339">-3.3999999999999999</cx:pt>
          <cx:pt idx="38340">-3.3999999999999999</cx:pt>
          <cx:pt idx="38341">-3.3999999999999999</cx:pt>
          <cx:pt idx="38342">-3.3999999999999999</cx:pt>
          <cx:pt idx="38343">-3.3999999999999999</cx:pt>
          <cx:pt idx="38344">-3.3999999999999999</cx:pt>
          <cx:pt idx="38345">-3.3999999999999999</cx:pt>
          <cx:pt idx="38346">-3.3999999999999999</cx:pt>
          <cx:pt idx="38347">-3.3999999999999999</cx:pt>
          <cx:pt idx="38348">-3.3999999999999999</cx:pt>
          <cx:pt idx="38349">-3.3999999999999999</cx:pt>
          <cx:pt idx="38350">-3.3999999999999999</cx:pt>
          <cx:pt idx="38351">-3.3999999999999999</cx:pt>
          <cx:pt idx="38352">-3.3999999999999999</cx:pt>
          <cx:pt idx="38353">-3.3999999999999999</cx:pt>
          <cx:pt idx="38354">-3.3999999999999999</cx:pt>
          <cx:pt idx="38355">-3.3999999999999999</cx:pt>
          <cx:pt idx="38356">-3.3999999999999999</cx:pt>
          <cx:pt idx="38357">-3.3999999999999999</cx:pt>
          <cx:pt idx="38358">-3.3999999999999999</cx:pt>
          <cx:pt idx="38359">-3.3999999999999999</cx:pt>
          <cx:pt idx="38360">-3.3999999999999999</cx:pt>
          <cx:pt idx="38361">-3.3999999999999999</cx:pt>
          <cx:pt idx="38362">-3.3999999999999999</cx:pt>
          <cx:pt idx="38363">-3.3999999999999999</cx:pt>
          <cx:pt idx="38364">-3.3999999999999999</cx:pt>
          <cx:pt idx="38365">-3.3999999999999999</cx:pt>
          <cx:pt idx="38366">-3.3999999999999999</cx:pt>
          <cx:pt idx="38367">-3.3999999999999999</cx:pt>
          <cx:pt idx="38368">-3.3999999999999999</cx:pt>
          <cx:pt idx="38369">-3.3999999999999999</cx:pt>
          <cx:pt idx="38370">-3.3999999999999999</cx:pt>
          <cx:pt idx="38371">-3.3999999999999999</cx:pt>
          <cx:pt idx="38372">-3.3999999999999999</cx:pt>
          <cx:pt idx="38373">-3.3999999999999999</cx:pt>
          <cx:pt idx="38374">-3.3999999999999999</cx:pt>
          <cx:pt idx="38375">-3.3999999999999999</cx:pt>
          <cx:pt idx="38376">-3.3999999999999999</cx:pt>
          <cx:pt idx="38377">-3.3999999999999999</cx:pt>
          <cx:pt idx="38378">-3.3999999999999999</cx:pt>
          <cx:pt idx="38379">-3.3999999999999999</cx:pt>
          <cx:pt idx="38380">-3.3999999999999999</cx:pt>
          <cx:pt idx="38381">-3.3999999999999999</cx:pt>
          <cx:pt idx="38382">-3.3999999999999999</cx:pt>
          <cx:pt idx="38383">-3.3999999999999999</cx:pt>
          <cx:pt idx="38384">-3.3999999999999999</cx:pt>
          <cx:pt idx="38385">-3.3999999999999999</cx:pt>
          <cx:pt idx="38386">-3.3999999999999999</cx:pt>
          <cx:pt idx="38387">-3.3999999999999999</cx:pt>
          <cx:pt idx="38388">-3.3999999999999999</cx:pt>
          <cx:pt idx="38389">-3.3999999999999999</cx:pt>
          <cx:pt idx="38390">-3.3999999999999999</cx:pt>
          <cx:pt idx="38391">-3.3999999999999999</cx:pt>
          <cx:pt idx="38392">-3.3999999999999999</cx:pt>
          <cx:pt idx="38393">-3.3999999999999999</cx:pt>
          <cx:pt idx="38394">-3.3999999999999999</cx:pt>
          <cx:pt idx="38395">-3.3999999999999999</cx:pt>
          <cx:pt idx="38396">-3.3999999999999999</cx:pt>
          <cx:pt idx="38397">-3.3999999999999999</cx:pt>
          <cx:pt idx="38398">-3.3999999999999999</cx:pt>
          <cx:pt idx="38399">-3.3999999999999999</cx:pt>
          <cx:pt idx="38400">-3.3999999999999999</cx:pt>
          <cx:pt idx="38401">-3.3999999999999999</cx:pt>
          <cx:pt idx="38402">-3.3999999999999999</cx:pt>
          <cx:pt idx="38403">-3.3999999999999999</cx:pt>
          <cx:pt idx="38404">-3.3999999999999999</cx:pt>
          <cx:pt idx="38405">-3.3999999999999999</cx:pt>
          <cx:pt idx="38406">-3.3999999999999999</cx:pt>
          <cx:pt idx="38407">-3.3999999999999999</cx:pt>
          <cx:pt idx="38408">-3.3999999999999999</cx:pt>
          <cx:pt idx="38409">-3.3999999999999999</cx:pt>
          <cx:pt idx="38410">-3.3999999999999999</cx:pt>
          <cx:pt idx="38411">-3.3999999999999999</cx:pt>
          <cx:pt idx="38412">-3.3999999999999999</cx:pt>
          <cx:pt idx="38413">-3.3999999999999999</cx:pt>
          <cx:pt idx="38414">-3.3999999999999999</cx:pt>
          <cx:pt idx="38415">-3.3999999999999999</cx:pt>
          <cx:pt idx="38416">-3.3999999999999999</cx:pt>
          <cx:pt idx="38417">-3.3999999999999999</cx:pt>
          <cx:pt idx="38418">-3.3999999999999999</cx:pt>
          <cx:pt idx="38419">-3.3999999999999999</cx:pt>
          <cx:pt idx="38420">-3.3999999999999999</cx:pt>
          <cx:pt idx="38421">-3.3999999999999999</cx:pt>
          <cx:pt idx="38422">-3.3999999999999999</cx:pt>
          <cx:pt idx="38423">-3.3999999999999999</cx:pt>
          <cx:pt idx="38424">-3.3999999999999999</cx:pt>
          <cx:pt idx="38425">-3.3999999999999999</cx:pt>
          <cx:pt idx="38426">-3.3999999999999999</cx:pt>
          <cx:pt idx="38427">-3.3999999999999999</cx:pt>
          <cx:pt idx="38428">-3.3999999999999999</cx:pt>
          <cx:pt idx="38429">-3.3999999999999999</cx:pt>
          <cx:pt idx="38430">-3.3999999999999999</cx:pt>
          <cx:pt idx="38431">-3.3999999999999999</cx:pt>
          <cx:pt idx="38432">-3.3999999999999999</cx:pt>
          <cx:pt idx="38433">-3.3999999999999999</cx:pt>
          <cx:pt idx="38434">-3.3999999999999999</cx:pt>
          <cx:pt idx="38435">-3.3999999999999999</cx:pt>
          <cx:pt idx="38436">-3.3999999999999999</cx:pt>
          <cx:pt idx="38437">-3.3999999999999999</cx:pt>
          <cx:pt idx="38438">-3.3999999999999999</cx:pt>
          <cx:pt idx="38439">-3.3999999999999999</cx:pt>
          <cx:pt idx="38440">-3.3999999999999999</cx:pt>
          <cx:pt idx="38441">-3.3999999999999999</cx:pt>
          <cx:pt idx="38442">-3.3999999999999999</cx:pt>
          <cx:pt idx="38443">-3.3999999999999999</cx:pt>
          <cx:pt idx="38444">-3.3999999999999999</cx:pt>
          <cx:pt idx="38445">-3.3999999999999999</cx:pt>
          <cx:pt idx="38446">-3.3999999999999999</cx:pt>
          <cx:pt idx="38447">-3.3999999999999999</cx:pt>
          <cx:pt idx="38448">-3.3999999999999999</cx:pt>
          <cx:pt idx="38449">-3.3999999999999999</cx:pt>
          <cx:pt idx="38450">-3.3999999999999999</cx:pt>
          <cx:pt idx="38451">-3.3999999999999999</cx:pt>
          <cx:pt idx="38452">-3.3999999999999999</cx:pt>
          <cx:pt idx="38453">-3.3999999999999999</cx:pt>
          <cx:pt idx="38454">-3.3999999999999999</cx:pt>
          <cx:pt idx="38455">-3.3999999999999999</cx:pt>
          <cx:pt idx="38456">-3.3999999999999999</cx:pt>
          <cx:pt idx="38457">-3.3999999999999999</cx:pt>
          <cx:pt idx="38458">-3.3999999999999999</cx:pt>
          <cx:pt idx="38459">-3.3999999999999999</cx:pt>
          <cx:pt idx="38460">-3.3999999999999999</cx:pt>
          <cx:pt idx="38461">-3.3999999999999999</cx:pt>
          <cx:pt idx="38462">-3.3999999999999999</cx:pt>
          <cx:pt idx="38463">-3.3999999999999999</cx:pt>
          <cx:pt idx="38464">-3.3999999999999999</cx:pt>
          <cx:pt idx="38465">-3.3999999999999999</cx:pt>
          <cx:pt idx="38466">-3.3999999999999999</cx:pt>
          <cx:pt idx="38467">-3.3999999999999999</cx:pt>
          <cx:pt idx="38468">-3.3999999999999999</cx:pt>
          <cx:pt idx="38469">-3.3999999999999999</cx:pt>
          <cx:pt idx="38470">-3.3999999999999999</cx:pt>
          <cx:pt idx="38471">-3.3999999999999999</cx:pt>
          <cx:pt idx="38472">-3.3999999999999999</cx:pt>
          <cx:pt idx="38473">-3.3999999999999999</cx:pt>
          <cx:pt idx="38474">-3.3999999999999999</cx:pt>
          <cx:pt idx="38475">-3.3999999999999999</cx:pt>
          <cx:pt idx="38476">-3.3999999999999999</cx:pt>
          <cx:pt idx="38477">-3.3999999999999999</cx:pt>
          <cx:pt idx="38478">-3.3999999999999999</cx:pt>
          <cx:pt idx="38479">-3.3999999999999999</cx:pt>
          <cx:pt idx="38480">-3.3999999999999999</cx:pt>
          <cx:pt idx="38481">-3.3999999999999999</cx:pt>
          <cx:pt idx="38482">-3.3999999999999999</cx:pt>
          <cx:pt idx="38483">-3.3999999999999999</cx:pt>
          <cx:pt idx="38484">-3.3999999999999999</cx:pt>
          <cx:pt idx="38485">-3.3999999999999999</cx:pt>
          <cx:pt idx="38486">-3.3999999999999999</cx:pt>
          <cx:pt idx="38487">-3.3999999999999999</cx:pt>
          <cx:pt idx="38488">-3.3999999999999999</cx:pt>
          <cx:pt idx="38489">-3.3999999999999999</cx:pt>
          <cx:pt idx="38490">-3.3999999999999999</cx:pt>
          <cx:pt idx="38491">-3.3999999999999999</cx:pt>
          <cx:pt idx="38492">-3.3999999999999999</cx:pt>
          <cx:pt idx="38493">-3.3999999999999999</cx:pt>
          <cx:pt idx="38494">-3.3999999999999999</cx:pt>
          <cx:pt idx="38495">-3.3999999999999999</cx:pt>
          <cx:pt idx="38496">-3.3999999999999999</cx:pt>
          <cx:pt idx="38497">-3.3999999999999999</cx:pt>
          <cx:pt idx="38498">-3.3999999999999999</cx:pt>
          <cx:pt idx="38499">-3.3999999999999999</cx:pt>
          <cx:pt idx="38500">-3.3999999999999999</cx:pt>
          <cx:pt idx="38501">-3.3999999999999999</cx:pt>
          <cx:pt idx="38502">-3.3999999999999999</cx:pt>
          <cx:pt idx="38503">-3.3999999999999999</cx:pt>
          <cx:pt idx="38504">-3.3999999999999999</cx:pt>
          <cx:pt idx="38505">-3.3999999999999999</cx:pt>
          <cx:pt idx="38506">-3.3999999999999999</cx:pt>
          <cx:pt idx="38507">-3.3999999999999999</cx:pt>
          <cx:pt idx="38508">-3.3999999999999999</cx:pt>
          <cx:pt idx="38509">-3.3999999999999999</cx:pt>
          <cx:pt idx="38510">-3.3999999999999999</cx:pt>
          <cx:pt idx="38511">-3.3999999999999999</cx:pt>
          <cx:pt idx="38512">-3.3999999999999999</cx:pt>
          <cx:pt idx="38513">-3.3999999999999999</cx:pt>
          <cx:pt idx="38514">-3.3999999999999999</cx:pt>
          <cx:pt idx="38515">-3.3999999999999999</cx:pt>
          <cx:pt idx="38516">-3.3999999999999999</cx:pt>
          <cx:pt idx="38517">-3.3999999999999999</cx:pt>
          <cx:pt idx="38518">-3.3999999999999999</cx:pt>
          <cx:pt idx="38519">-3.3999999999999999</cx:pt>
          <cx:pt idx="38520">-3.3999999999999999</cx:pt>
          <cx:pt idx="38521">-3.3999999999999999</cx:pt>
          <cx:pt idx="38522">-3.3999999999999999</cx:pt>
          <cx:pt idx="38523">-3.3999999999999999</cx:pt>
          <cx:pt idx="38524">-3.3999999999999999</cx:pt>
          <cx:pt idx="38525">-3.3999999999999999</cx:pt>
          <cx:pt idx="38526">-3.3999999999999999</cx:pt>
          <cx:pt idx="38527">-3.3999999999999999</cx:pt>
          <cx:pt idx="38528">-3.3999999999999999</cx:pt>
          <cx:pt idx="38529">-3.3999999999999999</cx:pt>
          <cx:pt idx="38530">-3.3999999999999999</cx:pt>
          <cx:pt idx="38531">-3.3999999999999999</cx:pt>
          <cx:pt idx="38532">-3.3999999999999999</cx:pt>
          <cx:pt idx="38533">-3.3999999999999999</cx:pt>
          <cx:pt idx="38534">-3.3999999999999999</cx:pt>
          <cx:pt idx="38535">-3.3999999999999999</cx:pt>
          <cx:pt idx="38536">-3.3999999999999999</cx:pt>
          <cx:pt idx="38537">-3.3999999999999999</cx:pt>
          <cx:pt idx="38538">-3.3999999999999999</cx:pt>
          <cx:pt idx="38539">-3.3999999999999999</cx:pt>
          <cx:pt idx="38540">-3.3999999999999999</cx:pt>
          <cx:pt idx="38541">-3.3999999999999999</cx:pt>
          <cx:pt idx="38542">-3.3999999999999999</cx:pt>
          <cx:pt idx="38543">-3.3999999999999999</cx:pt>
          <cx:pt idx="38544">-3.3999999999999999</cx:pt>
          <cx:pt idx="38545">-3.3999999999999999</cx:pt>
          <cx:pt idx="38546">-3.3999999999999999</cx:pt>
          <cx:pt idx="38547">-3.3999999999999999</cx:pt>
          <cx:pt idx="38548">-3.3999999999999999</cx:pt>
          <cx:pt idx="38549">-3.3999999999999999</cx:pt>
          <cx:pt idx="38550">-3.3999999999999999</cx:pt>
          <cx:pt idx="38551">-3.3999999999999999</cx:pt>
          <cx:pt idx="38552">-3.3999999999999999</cx:pt>
          <cx:pt idx="38553">-3.3999999999999999</cx:pt>
          <cx:pt idx="38554">-3.3999999999999999</cx:pt>
          <cx:pt idx="38555">-3.3999999999999999</cx:pt>
          <cx:pt idx="38556">-3.3999999999999999</cx:pt>
          <cx:pt idx="38557">-3.3999999999999999</cx:pt>
          <cx:pt idx="38558">-3.3999999999999999</cx:pt>
          <cx:pt idx="38559">-3.3999999999999999</cx:pt>
          <cx:pt idx="38560">-3.3999999999999999</cx:pt>
          <cx:pt idx="38561">-3.3999999999999999</cx:pt>
          <cx:pt idx="38562">-3.3999999999999999</cx:pt>
          <cx:pt idx="38563">-3.3999999999999999</cx:pt>
          <cx:pt idx="38564">-3.3999999999999999</cx:pt>
          <cx:pt idx="38565">-3.3999999999999999</cx:pt>
          <cx:pt idx="38566">-3.3999999999999999</cx:pt>
          <cx:pt idx="38567">-3.3999999999999999</cx:pt>
          <cx:pt idx="38568">-3.3999999999999999</cx:pt>
          <cx:pt idx="38569">-3.3999999999999999</cx:pt>
          <cx:pt idx="38570">-3.3999999999999999</cx:pt>
          <cx:pt idx="38571">-3.3999999999999999</cx:pt>
          <cx:pt idx="38572">-3.3999999999999999</cx:pt>
          <cx:pt idx="38573">-3.3999999999999999</cx:pt>
          <cx:pt idx="38574">-3.3999999999999999</cx:pt>
          <cx:pt idx="38575">-3.3999999999999999</cx:pt>
          <cx:pt idx="38576">-3.3999999999999999</cx:pt>
          <cx:pt idx="38577">-3.3999999999999999</cx:pt>
          <cx:pt idx="38578">-3.3999999999999999</cx:pt>
          <cx:pt idx="38579">-3.3999999999999999</cx:pt>
          <cx:pt idx="38580">-3.3999999999999999</cx:pt>
          <cx:pt idx="38581">-3.3999999999999999</cx:pt>
          <cx:pt idx="38582">-3.3999999999999999</cx:pt>
          <cx:pt idx="38583">-3.3999999999999999</cx:pt>
          <cx:pt idx="38584">-3.3999999999999999</cx:pt>
          <cx:pt idx="38585">-3.3999999999999999</cx:pt>
          <cx:pt idx="38586">-3.3999999999999999</cx:pt>
          <cx:pt idx="38587">-3.3999999999999999</cx:pt>
          <cx:pt idx="38588">-3.3999999999999999</cx:pt>
          <cx:pt idx="38589">-3.3999999999999999</cx:pt>
          <cx:pt idx="38590">-3.3999999999999999</cx:pt>
          <cx:pt idx="38591">-3.3999999999999999</cx:pt>
          <cx:pt idx="38592">-3.3999999999999999</cx:pt>
          <cx:pt idx="38593">-3.3999999999999999</cx:pt>
          <cx:pt idx="38594">-3.3999999999999999</cx:pt>
          <cx:pt idx="38595">-3.3999999999999999</cx:pt>
          <cx:pt idx="38596">-3.3999999999999999</cx:pt>
          <cx:pt idx="38597">-3.3999999999999999</cx:pt>
          <cx:pt idx="38598">-3.3999999999999999</cx:pt>
          <cx:pt idx="38599">-3.3999999999999999</cx:pt>
          <cx:pt idx="38600">-3.3999999999999999</cx:pt>
          <cx:pt idx="38601">-3.3999999999999999</cx:pt>
          <cx:pt idx="38602">-3.3999999999999999</cx:pt>
          <cx:pt idx="38603">-3.3999999999999999</cx:pt>
          <cx:pt idx="38604">-3.3999999999999999</cx:pt>
          <cx:pt idx="38605">-3.3999999999999999</cx:pt>
          <cx:pt idx="38606">-3.3999999999999999</cx:pt>
          <cx:pt idx="38607">-3.3999999999999999</cx:pt>
          <cx:pt idx="38608">-3.3999999999999999</cx:pt>
          <cx:pt idx="38609">-3.3999999999999999</cx:pt>
          <cx:pt idx="38610">-3.3999999999999999</cx:pt>
          <cx:pt idx="38611">-3.3999999999999999</cx:pt>
          <cx:pt idx="38612">-3.3999999999999999</cx:pt>
          <cx:pt idx="38613">-3.3999999999999999</cx:pt>
          <cx:pt idx="38614">-3.3999999999999999</cx:pt>
          <cx:pt idx="38615">-3.3999999999999999</cx:pt>
          <cx:pt idx="38616">-3.3999999999999999</cx:pt>
          <cx:pt idx="38617">-3.3999999999999999</cx:pt>
          <cx:pt idx="38618">-3.3999999999999999</cx:pt>
          <cx:pt idx="38619">-3.3999999999999999</cx:pt>
          <cx:pt idx="38620">-3.3999999999999999</cx:pt>
          <cx:pt idx="38621">-3.3999999999999999</cx:pt>
          <cx:pt idx="38622">-3.3999999999999999</cx:pt>
          <cx:pt idx="38623">-3.3999999999999999</cx:pt>
          <cx:pt idx="38624">-3.3999999999999999</cx:pt>
          <cx:pt idx="38625">-3.3999999999999999</cx:pt>
          <cx:pt idx="38626">-3.3999999999999999</cx:pt>
          <cx:pt idx="38627">-3.3999999999999999</cx:pt>
          <cx:pt idx="38628">-3.3999999999999999</cx:pt>
          <cx:pt idx="38629">-3.3999999999999999</cx:pt>
          <cx:pt idx="38630">-3.3999999999999999</cx:pt>
          <cx:pt idx="38631">-3.3999999999999999</cx:pt>
          <cx:pt idx="38632">-3.3999999999999999</cx:pt>
          <cx:pt idx="38633">-3.3999999999999999</cx:pt>
          <cx:pt idx="38634">-3.3999999999999999</cx:pt>
          <cx:pt idx="38635">-3.3999999999999999</cx:pt>
          <cx:pt idx="38636">-3.3999999999999999</cx:pt>
          <cx:pt idx="38637">-3.3999999999999999</cx:pt>
          <cx:pt idx="38638">-3.3999999999999999</cx:pt>
          <cx:pt idx="38639">-3.3999999999999999</cx:pt>
          <cx:pt idx="38640">-3.3999999999999999</cx:pt>
          <cx:pt idx="38641">-3.3999999999999999</cx:pt>
          <cx:pt idx="38642">-3.3999999999999999</cx:pt>
          <cx:pt idx="38643">-3.3999999999999999</cx:pt>
          <cx:pt idx="38644">-3.3999999999999999</cx:pt>
          <cx:pt idx="38645">-3.3999999999999999</cx:pt>
          <cx:pt idx="38646">-3.3999999999999999</cx:pt>
          <cx:pt idx="38647">-3.3999999999999999</cx:pt>
          <cx:pt idx="38648">-3.3999999999999999</cx:pt>
          <cx:pt idx="38649">-3.3999999999999999</cx:pt>
          <cx:pt idx="38650">-3.3999999999999999</cx:pt>
          <cx:pt idx="38651">-3.3999999999999999</cx:pt>
          <cx:pt idx="38652">-3.3999999999999999</cx:pt>
          <cx:pt idx="38653">-3.3999999999999999</cx:pt>
          <cx:pt idx="38654">-3.3999999999999999</cx:pt>
          <cx:pt idx="38655">-3.3999999999999999</cx:pt>
          <cx:pt idx="38656">-3.3999999999999999</cx:pt>
          <cx:pt idx="38657">-3.3999999999999999</cx:pt>
          <cx:pt idx="38658">-3.3999999999999999</cx:pt>
          <cx:pt idx="38659">-3.3999999999999999</cx:pt>
          <cx:pt idx="38660">-3.3999999999999999</cx:pt>
          <cx:pt idx="38661">-3.3999999999999999</cx:pt>
          <cx:pt idx="38662">-3.3999999999999999</cx:pt>
          <cx:pt idx="38663">-3.3999999999999999</cx:pt>
          <cx:pt idx="38664">-3.3999999999999999</cx:pt>
          <cx:pt idx="38665">-3.3999999999999999</cx:pt>
          <cx:pt idx="38666">-3.3999999999999999</cx:pt>
          <cx:pt idx="38667">-3.3999999999999999</cx:pt>
          <cx:pt idx="38668">-3.3999999999999999</cx:pt>
          <cx:pt idx="38669">-3.3999999999999999</cx:pt>
          <cx:pt idx="38670">-3.3999999999999999</cx:pt>
          <cx:pt idx="38671">-3.3999999999999999</cx:pt>
          <cx:pt idx="38672">-3.3999999999999999</cx:pt>
          <cx:pt idx="38673">-3.3999999999999999</cx:pt>
          <cx:pt idx="38674">-3.3999999999999999</cx:pt>
          <cx:pt idx="38675">-3.3999999999999999</cx:pt>
          <cx:pt idx="38676">-3.3999999999999999</cx:pt>
          <cx:pt idx="38677">-3.3999999999999999</cx:pt>
          <cx:pt idx="38678">-3.3999999999999999</cx:pt>
          <cx:pt idx="38679">-3.3999999999999999</cx:pt>
          <cx:pt idx="38680">-3.3999999999999999</cx:pt>
          <cx:pt idx="38681">-3.3999999999999999</cx:pt>
          <cx:pt idx="38682">-3.3999999999999999</cx:pt>
          <cx:pt idx="38683">-3.3999999999999999</cx:pt>
          <cx:pt idx="38684">-3.3999999999999999</cx:pt>
          <cx:pt idx="38685">-3.3999999999999999</cx:pt>
          <cx:pt idx="38686">-3.3999999999999999</cx:pt>
          <cx:pt idx="38687">-3.3999999999999999</cx:pt>
          <cx:pt idx="38688">-3.3999999999999999</cx:pt>
          <cx:pt idx="38689">-3.3999999999999999</cx:pt>
          <cx:pt idx="38690">-3.3999999999999999</cx:pt>
          <cx:pt idx="38691">-3.3999999999999999</cx:pt>
          <cx:pt idx="38692">-3.3999999999999999</cx:pt>
          <cx:pt idx="38693">-3.3999999999999999</cx:pt>
          <cx:pt idx="38694">-3.3999999999999999</cx:pt>
          <cx:pt idx="38695">-3.3999999999999999</cx:pt>
          <cx:pt idx="38696">-3.3999999999999999</cx:pt>
          <cx:pt idx="38697">-3.3999999999999999</cx:pt>
          <cx:pt idx="38698">-3.3999999999999999</cx:pt>
          <cx:pt idx="38699">-3.3999999999999999</cx:pt>
          <cx:pt idx="38700">-3.3999999999999999</cx:pt>
          <cx:pt idx="38701">-3.3999999999999999</cx:pt>
          <cx:pt idx="38702">-3.3999999999999999</cx:pt>
          <cx:pt idx="38703">-3.3999999999999999</cx:pt>
          <cx:pt idx="38704">-3.3999999999999999</cx:pt>
          <cx:pt idx="38705">-3.3999999999999999</cx:pt>
          <cx:pt idx="38706">-3.3999999999999999</cx:pt>
          <cx:pt idx="38707">-3.3999999999999999</cx:pt>
          <cx:pt idx="38708">-3.3999999999999999</cx:pt>
          <cx:pt idx="38709">-3.3999999999999999</cx:pt>
          <cx:pt idx="38710">-3.3999999999999999</cx:pt>
          <cx:pt idx="38711">-3.3999999999999999</cx:pt>
          <cx:pt idx="38712">-3.3999999999999999</cx:pt>
          <cx:pt idx="38713">-3.3999999999999999</cx:pt>
          <cx:pt idx="38714">-3.3999999999999999</cx:pt>
          <cx:pt idx="38715">-3.3999999999999999</cx:pt>
          <cx:pt idx="38716">-3.3999999999999999</cx:pt>
          <cx:pt idx="38717">-3.3999999999999999</cx:pt>
          <cx:pt idx="38718">-3.3999999999999999</cx:pt>
          <cx:pt idx="38719">-3.3999999999999999</cx:pt>
          <cx:pt idx="38720">-3.3999999999999999</cx:pt>
          <cx:pt idx="38721">-3.3999999999999999</cx:pt>
          <cx:pt idx="38722">-3.3999999999999999</cx:pt>
          <cx:pt idx="38723">-3.3999999999999999</cx:pt>
          <cx:pt idx="38724">-3.3999999999999999</cx:pt>
          <cx:pt idx="38725">-3.3999999999999999</cx:pt>
          <cx:pt idx="38726">-3.3999999999999999</cx:pt>
          <cx:pt idx="38727">-3.3999999999999999</cx:pt>
          <cx:pt idx="38728">-3.3999999999999999</cx:pt>
          <cx:pt idx="38729">-3.3999999999999999</cx:pt>
          <cx:pt idx="38730">-3.3999999999999999</cx:pt>
          <cx:pt idx="38731">-3.3999999999999999</cx:pt>
          <cx:pt idx="38732">-3.3999999999999999</cx:pt>
          <cx:pt idx="38733">-3.3999999999999999</cx:pt>
          <cx:pt idx="38734">-3.3999999999999999</cx:pt>
          <cx:pt idx="38735">-3.3999999999999999</cx:pt>
          <cx:pt idx="38736">-3.3999999999999999</cx:pt>
          <cx:pt idx="38737">-3.3999999999999999</cx:pt>
          <cx:pt idx="38738">-3.3999999999999999</cx:pt>
          <cx:pt idx="38739">-3.3999999999999999</cx:pt>
          <cx:pt idx="38740">-3.3999999999999999</cx:pt>
          <cx:pt idx="38741">-3.3999999999999999</cx:pt>
          <cx:pt idx="38742">-3.3999999999999999</cx:pt>
          <cx:pt idx="38743">-3.3999999999999999</cx:pt>
          <cx:pt idx="38744">-3.3999999999999999</cx:pt>
          <cx:pt idx="38745">-3.3999999999999999</cx:pt>
          <cx:pt idx="38746">-3.3999999999999999</cx:pt>
          <cx:pt idx="38747">-3.3999999999999999</cx:pt>
          <cx:pt idx="38748">-3.3999999999999999</cx:pt>
          <cx:pt idx="38749">-3.3999999999999999</cx:pt>
          <cx:pt idx="38750">-3.3999999999999999</cx:pt>
          <cx:pt idx="38751">-3.3999999999999999</cx:pt>
          <cx:pt idx="38752">-3.3999999999999999</cx:pt>
          <cx:pt idx="38753">-3.3999999999999999</cx:pt>
          <cx:pt idx="38754">-3.3999999999999999</cx:pt>
          <cx:pt idx="38755">-3.3999999999999999</cx:pt>
          <cx:pt idx="38756">-3.3999999999999999</cx:pt>
          <cx:pt idx="38757">-3.3999999999999999</cx:pt>
          <cx:pt idx="38758">-3.3999999999999999</cx:pt>
          <cx:pt idx="38759">-3.3999999999999999</cx:pt>
          <cx:pt idx="38760">-3.3999999999999999</cx:pt>
          <cx:pt idx="38761">-3.3999999999999999</cx:pt>
          <cx:pt idx="38762">-3.3999999999999999</cx:pt>
          <cx:pt idx="38763">-3.3999999999999999</cx:pt>
          <cx:pt idx="38764">-3.3999999999999999</cx:pt>
          <cx:pt idx="38765">-3.3999999999999999</cx:pt>
          <cx:pt idx="38766">-3.3999999999999999</cx:pt>
          <cx:pt idx="38767">-3.3999999999999999</cx:pt>
          <cx:pt idx="38768">-3.3999999999999999</cx:pt>
          <cx:pt idx="38769">-3.3999999999999999</cx:pt>
          <cx:pt idx="38770">-3.3999999999999999</cx:pt>
          <cx:pt idx="38771">-3.3999999999999999</cx:pt>
          <cx:pt idx="38772">-3.3999999999999999</cx:pt>
          <cx:pt idx="38773">-3.3999999999999999</cx:pt>
          <cx:pt idx="38774">-3.3999999999999999</cx:pt>
          <cx:pt idx="38775">-3.3999999999999999</cx:pt>
          <cx:pt idx="38776">-3.3999999999999999</cx:pt>
          <cx:pt idx="38777">-3.3999999999999999</cx:pt>
          <cx:pt idx="38778">-3.3999999999999999</cx:pt>
          <cx:pt idx="38779">-3.3999999999999999</cx:pt>
          <cx:pt idx="38780">-3.3999999999999999</cx:pt>
          <cx:pt idx="38781">-3.3999999999999999</cx:pt>
          <cx:pt idx="38782">-3.3999999999999999</cx:pt>
          <cx:pt idx="38783">-3.3999999999999999</cx:pt>
          <cx:pt idx="38784">-3.3999999999999999</cx:pt>
          <cx:pt idx="38785">-3.3999999999999999</cx:pt>
          <cx:pt idx="38786">-3.3999999999999999</cx:pt>
          <cx:pt idx="38787">-3.3999999999999999</cx:pt>
          <cx:pt idx="38788">-3.3999999999999999</cx:pt>
          <cx:pt idx="38789">-3.3999999999999999</cx:pt>
          <cx:pt idx="38790">-3.3999999999999999</cx:pt>
          <cx:pt idx="38791">-3.3999999999999999</cx:pt>
          <cx:pt idx="38792">-3.3999999999999999</cx:pt>
          <cx:pt idx="38793">-3.3999999999999999</cx:pt>
          <cx:pt idx="38794">-3.3999999999999999</cx:pt>
          <cx:pt idx="38795">-3.3999999999999999</cx:pt>
          <cx:pt idx="38796">-3.3999999999999999</cx:pt>
          <cx:pt idx="38797">-3.3999999999999999</cx:pt>
          <cx:pt idx="38798">-3.3999999999999999</cx:pt>
          <cx:pt idx="38799">-3.3999999999999999</cx:pt>
          <cx:pt idx="38800">-3.3999999999999999</cx:pt>
          <cx:pt idx="38801">-3.3999999999999999</cx:pt>
          <cx:pt idx="38802">-3.3999999999999999</cx:pt>
          <cx:pt idx="38803">-3.3999999999999999</cx:pt>
          <cx:pt idx="38804">-3.3999999999999999</cx:pt>
          <cx:pt idx="38805">-3.3999999999999999</cx:pt>
          <cx:pt idx="38806">-3.3999999999999999</cx:pt>
          <cx:pt idx="38807">-3.3999999999999999</cx:pt>
          <cx:pt idx="38808">-3.3999999999999999</cx:pt>
          <cx:pt idx="38809">-3.3999999999999999</cx:pt>
          <cx:pt idx="38810">-3.3999999999999999</cx:pt>
          <cx:pt idx="38811">-3.3999999999999999</cx:pt>
          <cx:pt idx="38812">-3.3999999999999999</cx:pt>
          <cx:pt idx="38813">-3.3999999999999999</cx:pt>
          <cx:pt idx="38814">-3.3999999999999999</cx:pt>
          <cx:pt idx="38815">-3.3999999999999999</cx:pt>
          <cx:pt idx="38816">-3.3999999999999999</cx:pt>
          <cx:pt idx="38817">-3.3999999999999999</cx:pt>
          <cx:pt idx="38818">-3.3999999999999999</cx:pt>
          <cx:pt idx="38819">-3.3999999999999999</cx:pt>
          <cx:pt idx="38820">-3.3999999999999999</cx:pt>
          <cx:pt idx="38821">-3.3999999999999999</cx:pt>
          <cx:pt idx="38822">-3.3999999999999999</cx:pt>
          <cx:pt idx="38823">-3.3999999999999999</cx:pt>
          <cx:pt idx="38824">-3.3999999999999999</cx:pt>
          <cx:pt idx="38825">-3.3999999999999999</cx:pt>
          <cx:pt idx="38826">-3.3999999999999999</cx:pt>
          <cx:pt idx="38827">-3.3999999999999999</cx:pt>
          <cx:pt idx="38828">-3.3999999999999999</cx:pt>
          <cx:pt idx="38829">-3.3999999999999999</cx:pt>
          <cx:pt idx="38830">-3.3999999999999999</cx:pt>
          <cx:pt idx="38831">-3.3999999999999999</cx:pt>
          <cx:pt idx="38832">-3.3999999999999999</cx:pt>
          <cx:pt idx="38833">-3.3999999999999999</cx:pt>
          <cx:pt idx="38834">-3.3999999999999999</cx:pt>
          <cx:pt idx="38835">-3.3999999999999999</cx:pt>
          <cx:pt idx="38836">-3.3999999999999999</cx:pt>
          <cx:pt idx="38837">-3.3999999999999999</cx:pt>
          <cx:pt idx="38838">-3.3999999999999999</cx:pt>
          <cx:pt idx="38839">-3.3999999999999999</cx:pt>
          <cx:pt idx="38840">-3.3999999999999999</cx:pt>
          <cx:pt idx="38841">-3.3999999999999999</cx:pt>
          <cx:pt idx="38842">-3.3999999999999999</cx:pt>
          <cx:pt idx="38843">-3.3999999999999999</cx:pt>
          <cx:pt idx="38844">-3.3999999999999999</cx:pt>
          <cx:pt idx="38845">-3.3999999999999999</cx:pt>
          <cx:pt idx="38846">-3.3999999999999999</cx:pt>
          <cx:pt idx="38847">-3.3999999999999999</cx:pt>
          <cx:pt idx="38848">-3.3999999999999999</cx:pt>
          <cx:pt idx="38849">-3.3999999999999999</cx:pt>
          <cx:pt idx="38850">-3.3999999999999999</cx:pt>
          <cx:pt idx="38851">-3.3999999999999999</cx:pt>
          <cx:pt idx="38852">-3.3999999999999999</cx:pt>
          <cx:pt idx="38853">-3.3999999999999999</cx:pt>
          <cx:pt idx="38854">-3.3999999999999999</cx:pt>
          <cx:pt idx="38855">-3.3999999999999999</cx:pt>
          <cx:pt idx="38856">-3.3999999999999999</cx:pt>
          <cx:pt idx="38857">-3.3999999999999999</cx:pt>
          <cx:pt idx="38858">-3.3999999999999999</cx:pt>
          <cx:pt idx="38859">-3.3999999999999999</cx:pt>
          <cx:pt idx="38860">-3.3999999999999999</cx:pt>
          <cx:pt idx="38861">-3.3999999999999999</cx:pt>
          <cx:pt idx="38862">-3.3999999999999999</cx:pt>
          <cx:pt idx="38863">-3.3999999999999999</cx:pt>
          <cx:pt idx="38864">-3.3999999999999999</cx:pt>
          <cx:pt idx="38865">-3.3999999999999999</cx:pt>
          <cx:pt idx="38866">-3.3999999999999999</cx:pt>
          <cx:pt idx="38867">-3.3999999999999999</cx:pt>
          <cx:pt idx="38868">-3.3999999999999999</cx:pt>
          <cx:pt idx="38869">-3.3999999999999999</cx:pt>
          <cx:pt idx="38870">-3.3999999999999999</cx:pt>
          <cx:pt idx="38871">-3.3999999999999999</cx:pt>
          <cx:pt idx="38872">-3.3999999999999999</cx:pt>
          <cx:pt idx="38873">-3.3999999999999999</cx:pt>
          <cx:pt idx="38874">-3.3999999999999999</cx:pt>
          <cx:pt idx="38875">-3.3999999999999999</cx:pt>
          <cx:pt idx="38876">-3.3999999999999999</cx:pt>
          <cx:pt idx="38877">-3.3999999999999999</cx:pt>
          <cx:pt idx="38878">-3.3999999999999999</cx:pt>
          <cx:pt idx="38879">-3.3999999999999999</cx:pt>
          <cx:pt idx="38880">-3.3999999999999999</cx:pt>
          <cx:pt idx="38881">-3.3999999999999999</cx:pt>
          <cx:pt idx="38882">-3.3999999999999999</cx:pt>
          <cx:pt idx="38883">-3.3999999999999999</cx:pt>
          <cx:pt idx="38884">-3.3999999999999999</cx:pt>
          <cx:pt idx="38885">-3.3999999999999999</cx:pt>
          <cx:pt idx="38886">-3.3999999999999999</cx:pt>
          <cx:pt idx="38887">-3.3999999999999999</cx:pt>
          <cx:pt idx="38888">-3.3999999999999999</cx:pt>
          <cx:pt idx="38889">-3.3999999999999999</cx:pt>
          <cx:pt idx="38890">-3.3999999999999999</cx:pt>
          <cx:pt idx="38891">-3.3999999999999999</cx:pt>
          <cx:pt idx="38892">-3.3999999999999999</cx:pt>
          <cx:pt idx="38893">-3.3999999999999999</cx:pt>
          <cx:pt idx="38894">-3.3999999999999999</cx:pt>
          <cx:pt idx="38895">-3.3999999999999999</cx:pt>
          <cx:pt idx="38896">-3.3999999999999999</cx:pt>
          <cx:pt idx="38897">-3.3999999999999999</cx:pt>
          <cx:pt idx="38898">-3.3999999999999999</cx:pt>
          <cx:pt idx="38899">-3.3999999999999999</cx:pt>
          <cx:pt idx="38900">-3.3999999999999999</cx:pt>
          <cx:pt idx="38901">-3.3999999999999999</cx:pt>
          <cx:pt idx="38902">-3.3999999999999999</cx:pt>
          <cx:pt idx="38903">-3.3999999999999999</cx:pt>
          <cx:pt idx="38904">-3.3999999999999999</cx:pt>
          <cx:pt idx="38905">-3.3999999999999999</cx:pt>
          <cx:pt idx="38906">-3.3999999999999999</cx:pt>
          <cx:pt idx="38907">-3.3999999999999999</cx:pt>
          <cx:pt idx="38908">-3.3999999999999999</cx:pt>
          <cx:pt idx="38909">-3.3999999999999999</cx:pt>
          <cx:pt idx="38910">-3.3999999999999999</cx:pt>
          <cx:pt idx="38911">-3.3999999999999999</cx:pt>
          <cx:pt idx="38912">-3.3999999999999999</cx:pt>
          <cx:pt idx="38913">-3.3999999999999999</cx:pt>
          <cx:pt idx="38914">-3.3999999999999999</cx:pt>
          <cx:pt idx="38915">-3.3999999999999999</cx:pt>
          <cx:pt idx="38916">-3.3999999999999999</cx:pt>
          <cx:pt idx="38917">-3.3999999999999999</cx:pt>
          <cx:pt idx="38918">-3.3999999999999999</cx:pt>
          <cx:pt idx="38919">-3.3999999999999999</cx:pt>
          <cx:pt idx="38920">-3.3999999999999999</cx:pt>
          <cx:pt idx="38921">-3.3999999999999999</cx:pt>
          <cx:pt idx="38922">-3.3999999999999999</cx:pt>
          <cx:pt idx="38923">-3.3999999999999999</cx:pt>
          <cx:pt idx="38924">-3.3999999999999999</cx:pt>
          <cx:pt idx="38925">-3.3999999999999999</cx:pt>
          <cx:pt idx="38926">-3.3999999999999999</cx:pt>
          <cx:pt idx="38927">-3.3999999999999999</cx:pt>
          <cx:pt idx="38928">-3.3999999999999999</cx:pt>
          <cx:pt idx="38929">-3.3999999999999999</cx:pt>
          <cx:pt idx="38930">-3.3999999999999999</cx:pt>
          <cx:pt idx="38931">-3.3999999999999999</cx:pt>
          <cx:pt idx="38932">-3.3999999999999999</cx:pt>
          <cx:pt idx="38933">-3.3999999999999999</cx:pt>
          <cx:pt idx="38934">-3.3999999999999999</cx:pt>
          <cx:pt idx="38935">-3.3999999999999999</cx:pt>
          <cx:pt idx="38936">-3.3999999999999999</cx:pt>
          <cx:pt idx="38937">-3.3999999999999999</cx:pt>
          <cx:pt idx="38938">-3.3999999999999999</cx:pt>
          <cx:pt idx="38939">-3.3999999999999999</cx:pt>
          <cx:pt idx="38940">-3.3999999999999999</cx:pt>
          <cx:pt idx="38941">-3.3999999999999999</cx:pt>
          <cx:pt idx="38942">-3.3999999999999999</cx:pt>
          <cx:pt idx="38943">-3.3999999999999999</cx:pt>
          <cx:pt idx="38944">-3.3999999999999999</cx:pt>
          <cx:pt idx="38945">-3.3999999999999999</cx:pt>
          <cx:pt idx="38946">-3.3999999999999999</cx:pt>
          <cx:pt idx="38947">-3.3999999999999999</cx:pt>
          <cx:pt idx="38948">-3.3999999999999999</cx:pt>
          <cx:pt idx="38949">-3.3999999999999999</cx:pt>
          <cx:pt idx="38950">-3.3999999999999999</cx:pt>
          <cx:pt idx="38951">-3.3999999999999999</cx:pt>
          <cx:pt idx="38952">-3.3999999999999999</cx:pt>
          <cx:pt idx="38953">-3.3999999999999999</cx:pt>
          <cx:pt idx="38954">-3.3999999999999999</cx:pt>
          <cx:pt idx="38955">-3.3999999999999999</cx:pt>
          <cx:pt idx="38956">-3.3999999999999999</cx:pt>
          <cx:pt idx="38957">-3.3999999999999999</cx:pt>
          <cx:pt idx="38958">-3</cx:pt>
          <cx:pt idx="38959">-3</cx:pt>
          <cx:pt idx="38960">-3</cx:pt>
          <cx:pt idx="38961">-3</cx:pt>
          <cx:pt idx="38962">-3</cx:pt>
          <cx:pt idx="38963">-3</cx:pt>
          <cx:pt idx="38964">-3</cx:pt>
          <cx:pt idx="38965">-3</cx:pt>
          <cx:pt idx="38966">-3</cx:pt>
          <cx:pt idx="38967">-3</cx:pt>
          <cx:pt idx="38968">-3</cx:pt>
          <cx:pt idx="38969">-3</cx:pt>
          <cx:pt idx="38970">-3</cx:pt>
          <cx:pt idx="38971">-3</cx:pt>
          <cx:pt idx="38972">-3</cx:pt>
          <cx:pt idx="38973">-3</cx:pt>
          <cx:pt idx="38974">-3</cx:pt>
          <cx:pt idx="38975">-3</cx:pt>
          <cx:pt idx="38976">-3</cx:pt>
          <cx:pt idx="38977">-3</cx:pt>
          <cx:pt idx="38978">-3</cx:pt>
          <cx:pt idx="38979">-3</cx:pt>
          <cx:pt idx="38980">-3</cx:pt>
          <cx:pt idx="38981">-3</cx:pt>
          <cx:pt idx="38982">-3</cx:pt>
          <cx:pt idx="38983">-3</cx:pt>
          <cx:pt idx="38984">-3</cx:pt>
          <cx:pt idx="38985">-3</cx:pt>
          <cx:pt idx="38986">-3</cx:pt>
          <cx:pt idx="38987">-3</cx:pt>
          <cx:pt idx="38988">-3</cx:pt>
          <cx:pt idx="38989">-3</cx:pt>
          <cx:pt idx="38990">-3</cx:pt>
          <cx:pt idx="38991">-3</cx:pt>
          <cx:pt idx="38992">-3</cx:pt>
          <cx:pt idx="38993">-3</cx:pt>
          <cx:pt idx="38994">-3</cx:pt>
          <cx:pt idx="38995">-3</cx:pt>
          <cx:pt idx="38996">-3</cx:pt>
          <cx:pt idx="38997">-3</cx:pt>
          <cx:pt idx="38998">-3</cx:pt>
          <cx:pt idx="38999">-3</cx:pt>
          <cx:pt idx="39000">-3</cx:pt>
          <cx:pt idx="39001">-3</cx:pt>
          <cx:pt idx="39002">-3</cx:pt>
          <cx:pt idx="39003">-3</cx:pt>
          <cx:pt idx="39004">-3</cx:pt>
          <cx:pt idx="39005">-3</cx:pt>
          <cx:pt idx="39006">-3</cx:pt>
          <cx:pt idx="39007">-3</cx:pt>
          <cx:pt idx="39008">-3</cx:pt>
          <cx:pt idx="39009">-3</cx:pt>
          <cx:pt idx="39010">-3</cx:pt>
          <cx:pt idx="39011">-3</cx:pt>
          <cx:pt idx="39012">-3</cx:pt>
          <cx:pt idx="39013">-3</cx:pt>
          <cx:pt idx="39014">-3</cx:pt>
          <cx:pt idx="39015">-3</cx:pt>
          <cx:pt idx="39016">-3</cx:pt>
          <cx:pt idx="39017">-3</cx:pt>
          <cx:pt idx="39018">-3</cx:pt>
          <cx:pt idx="39019">-3</cx:pt>
          <cx:pt idx="39020">-3</cx:pt>
          <cx:pt idx="39021">-3</cx:pt>
          <cx:pt idx="39022">-3</cx:pt>
          <cx:pt idx="39023">-3</cx:pt>
          <cx:pt idx="39024">-3</cx:pt>
          <cx:pt idx="39025">-3</cx:pt>
          <cx:pt idx="39026">-3</cx:pt>
          <cx:pt idx="39027">-3</cx:pt>
          <cx:pt idx="39028">-3</cx:pt>
          <cx:pt idx="39029">-3</cx:pt>
          <cx:pt idx="39030">-3</cx:pt>
          <cx:pt idx="39031">-3</cx:pt>
          <cx:pt idx="39032">-3</cx:pt>
          <cx:pt idx="39033">-3</cx:pt>
          <cx:pt idx="39034">-3</cx:pt>
          <cx:pt idx="39035">-3</cx:pt>
          <cx:pt idx="39036">-3</cx:pt>
          <cx:pt idx="39037">-3</cx:pt>
          <cx:pt idx="39038">-3</cx:pt>
          <cx:pt idx="39039">-3</cx:pt>
          <cx:pt idx="39040">-3</cx:pt>
          <cx:pt idx="39041">-3</cx:pt>
          <cx:pt idx="39042">-3</cx:pt>
          <cx:pt idx="39043">-3</cx:pt>
          <cx:pt idx="39044">-3</cx:pt>
          <cx:pt idx="39045">-3</cx:pt>
          <cx:pt idx="39046">-3</cx:pt>
          <cx:pt idx="39047">-3</cx:pt>
          <cx:pt idx="39048">-3</cx:pt>
          <cx:pt idx="39049">-3</cx:pt>
          <cx:pt idx="39050">-3</cx:pt>
          <cx:pt idx="39051">-3</cx:pt>
          <cx:pt idx="39052">-3</cx:pt>
          <cx:pt idx="39053">-3</cx:pt>
          <cx:pt idx="39054">-3</cx:pt>
          <cx:pt idx="39055">-3</cx:pt>
          <cx:pt idx="39056">-3</cx:pt>
          <cx:pt idx="39057">-3</cx:pt>
          <cx:pt idx="39058">-3</cx:pt>
          <cx:pt idx="39059">-3</cx:pt>
          <cx:pt idx="39060">-3</cx:pt>
          <cx:pt idx="39061">-3</cx:pt>
          <cx:pt idx="39062">-3</cx:pt>
          <cx:pt idx="39063">-3</cx:pt>
          <cx:pt idx="39064">-3</cx:pt>
          <cx:pt idx="39065">-3</cx:pt>
          <cx:pt idx="39066">-3</cx:pt>
          <cx:pt idx="39067">-3</cx:pt>
          <cx:pt idx="39068">-3</cx:pt>
          <cx:pt idx="39069">-3</cx:pt>
          <cx:pt idx="39070">-3</cx:pt>
          <cx:pt idx="39071">-3</cx:pt>
          <cx:pt idx="39072">-3</cx:pt>
          <cx:pt idx="39073">-3</cx:pt>
          <cx:pt idx="39074">-3</cx:pt>
          <cx:pt idx="39075">-3</cx:pt>
          <cx:pt idx="39076">-3</cx:pt>
          <cx:pt idx="39077">-3</cx:pt>
          <cx:pt idx="39078">-3</cx:pt>
          <cx:pt idx="39079">-3</cx:pt>
          <cx:pt idx="39080">-3</cx:pt>
          <cx:pt idx="39081">-3</cx:pt>
          <cx:pt idx="39082">-3</cx:pt>
          <cx:pt idx="39083">-3</cx:pt>
          <cx:pt idx="39084">-3</cx:pt>
          <cx:pt idx="39085">-3</cx:pt>
          <cx:pt idx="39086">-3</cx:pt>
          <cx:pt idx="39087">-3</cx:pt>
          <cx:pt idx="39088">-3</cx:pt>
          <cx:pt idx="39089">-3</cx:pt>
          <cx:pt idx="39090">-3</cx:pt>
          <cx:pt idx="39091">-3</cx:pt>
          <cx:pt idx="39092">-3</cx:pt>
          <cx:pt idx="39093">-3</cx:pt>
          <cx:pt idx="39094">-3</cx:pt>
          <cx:pt idx="39095">-3</cx:pt>
          <cx:pt idx="39096">-3</cx:pt>
          <cx:pt idx="39097">-3</cx:pt>
          <cx:pt idx="39098">-3</cx:pt>
          <cx:pt idx="39099">-3</cx:pt>
          <cx:pt idx="39100">-3</cx:pt>
          <cx:pt idx="39101">-3</cx:pt>
          <cx:pt idx="39102">-3</cx:pt>
          <cx:pt idx="39103">-3</cx:pt>
          <cx:pt idx="39104">-3</cx:pt>
          <cx:pt idx="39105">-3</cx:pt>
          <cx:pt idx="39106">-3</cx:pt>
          <cx:pt idx="39107">-3</cx:pt>
          <cx:pt idx="39108">-3</cx:pt>
          <cx:pt idx="39109">-3</cx:pt>
          <cx:pt idx="39110">-3</cx:pt>
          <cx:pt idx="39111">-3</cx:pt>
          <cx:pt idx="39112">-3</cx:pt>
          <cx:pt idx="39113">-3</cx:pt>
          <cx:pt idx="39114">-3</cx:pt>
          <cx:pt idx="39115">-3</cx:pt>
          <cx:pt idx="39116">-3</cx:pt>
          <cx:pt idx="39117">-3</cx:pt>
          <cx:pt idx="39118">-3</cx:pt>
          <cx:pt idx="39119">-3</cx:pt>
          <cx:pt idx="39120">-3</cx:pt>
          <cx:pt idx="39121">-3</cx:pt>
          <cx:pt idx="39122">-3</cx:pt>
          <cx:pt idx="39123">-3</cx:pt>
          <cx:pt idx="39124">-3</cx:pt>
          <cx:pt idx="39125">-3</cx:pt>
          <cx:pt idx="39126">-3</cx:pt>
          <cx:pt idx="39127">-3</cx:pt>
          <cx:pt idx="39128">-3</cx:pt>
          <cx:pt idx="39129">-3</cx:pt>
          <cx:pt idx="39130">-1.8</cx:pt>
          <cx:pt idx="39131">-1.8</cx:pt>
          <cx:pt idx="39132">-1.8</cx:pt>
          <cx:pt idx="39133">-1.8</cx:pt>
          <cx:pt idx="39134">-1.8</cx:pt>
          <cx:pt idx="39135">-1.8</cx:pt>
          <cx:pt idx="39136">-1.8</cx:pt>
          <cx:pt idx="39137">-1.8</cx:pt>
          <cx:pt idx="39138">-1.8</cx:pt>
          <cx:pt idx="39139">-1.8</cx:pt>
          <cx:pt idx="39140">-1.8</cx:pt>
          <cx:pt idx="39141">-1.8</cx:pt>
          <cx:pt idx="39142">-1.8</cx:pt>
          <cx:pt idx="39143">-1.8</cx:pt>
          <cx:pt idx="39144">-1.8</cx:pt>
          <cx:pt idx="39145">-1.8</cx:pt>
          <cx:pt idx="39146">-1.8</cx:pt>
          <cx:pt idx="39147">-1.8</cx:pt>
          <cx:pt idx="39148">-1.8</cx:pt>
          <cx:pt idx="39149">-1.8</cx:pt>
          <cx:pt idx="39150">-1.8</cx:pt>
          <cx:pt idx="39151">-1.8</cx:pt>
          <cx:pt idx="39152">-1.8</cx:pt>
          <cx:pt idx="39153">-1.8</cx:pt>
          <cx:pt idx="39154">-1.8</cx:pt>
          <cx:pt idx="39155">-1.8</cx:pt>
          <cx:pt idx="39156">-1.8</cx:pt>
          <cx:pt idx="39157">-1.8</cx:pt>
          <cx:pt idx="39158">-1.8</cx:pt>
          <cx:pt idx="39159">-1.8</cx:pt>
          <cx:pt idx="39160">-1.8</cx:pt>
          <cx:pt idx="39161">-1.8</cx:pt>
          <cx:pt idx="39162">-1.8</cx:pt>
          <cx:pt idx="39163">-1.8</cx:pt>
          <cx:pt idx="39164">-1.8</cx:pt>
          <cx:pt idx="39165">-1.8</cx:pt>
          <cx:pt idx="39166">-1.8</cx:pt>
          <cx:pt idx="39167">-1.8</cx:pt>
          <cx:pt idx="39168">-1.8</cx:pt>
          <cx:pt idx="39169">-1.8</cx:pt>
          <cx:pt idx="39170">-1.8</cx:pt>
          <cx:pt idx="39171">-1.8</cx:pt>
          <cx:pt idx="39172">-1.8</cx:pt>
          <cx:pt idx="39173">-1.8</cx:pt>
          <cx:pt idx="39174">-1.8</cx:pt>
          <cx:pt idx="39175">-1.8</cx:pt>
          <cx:pt idx="39176">-1.8</cx:pt>
          <cx:pt idx="39177">-1.8</cx:pt>
          <cx:pt idx="39178">-1.8</cx:pt>
          <cx:pt idx="39179">-1.8</cx:pt>
          <cx:pt idx="39180">-1.8</cx:pt>
          <cx:pt idx="39181">-1.8</cx:pt>
          <cx:pt idx="39182">-1.8</cx:pt>
          <cx:pt idx="39183">-1.8</cx:pt>
          <cx:pt idx="39184">-1.8</cx:pt>
          <cx:pt idx="39185">-1.8</cx:pt>
          <cx:pt idx="39186">-1.8</cx:pt>
          <cx:pt idx="39187">-1.8</cx:pt>
          <cx:pt idx="39188">-1.8</cx:pt>
          <cx:pt idx="39189">-1.8</cx:pt>
          <cx:pt idx="39190">-1.8</cx:pt>
          <cx:pt idx="39191">-1.8</cx:pt>
          <cx:pt idx="39192">-1.8</cx:pt>
          <cx:pt idx="39193">-1.8</cx:pt>
          <cx:pt idx="39194">-1.8</cx:pt>
          <cx:pt idx="39195">-1.8</cx:pt>
          <cx:pt idx="39196">-1.8</cx:pt>
          <cx:pt idx="39197">-1.8</cx:pt>
          <cx:pt idx="39198">-1.8</cx:pt>
          <cx:pt idx="39199">-1.8</cx:pt>
          <cx:pt idx="39200">-1.8</cx:pt>
          <cx:pt idx="39201">-1.8</cx:pt>
          <cx:pt idx="39202">-1.8</cx:pt>
          <cx:pt idx="39203">-1.8</cx:pt>
          <cx:pt idx="39204">-1.8</cx:pt>
          <cx:pt idx="39205">-1.8</cx:pt>
          <cx:pt idx="39206">-1.8</cx:pt>
          <cx:pt idx="39207">-1.8</cx:pt>
          <cx:pt idx="39208">-1.8</cx:pt>
          <cx:pt idx="39209">-1.8</cx:pt>
          <cx:pt idx="39210">-1.8</cx:pt>
          <cx:pt idx="39211">-1.8</cx:pt>
          <cx:pt idx="39212">-1.8</cx:pt>
          <cx:pt idx="39213">-1.8</cx:pt>
          <cx:pt idx="39214">-1.8</cx:pt>
          <cx:pt idx="39215">-1.8</cx:pt>
          <cx:pt idx="39216">-1.8</cx:pt>
          <cx:pt idx="39217">-1.8</cx:pt>
          <cx:pt idx="39218">-1.8</cx:pt>
          <cx:pt idx="39219">-1.8</cx:pt>
          <cx:pt idx="39220">-1.8</cx:pt>
          <cx:pt idx="39221">-1.8</cx:pt>
          <cx:pt idx="39222">-1.8</cx:pt>
          <cx:pt idx="39223">-1.8</cx:pt>
          <cx:pt idx="39224">-1.8</cx:pt>
          <cx:pt idx="39225">-1.8</cx:pt>
          <cx:pt idx="39226">-1.8</cx:pt>
          <cx:pt idx="39227">-1.8</cx:pt>
          <cx:pt idx="39228">-1.8</cx:pt>
          <cx:pt idx="39229">-1.8</cx:pt>
          <cx:pt idx="39230">-1.8</cx:pt>
          <cx:pt idx="39231">-1.8</cx:pt>
          <cx:pt idx="39232">-1.8</cx:pt>
          <cx:pt idx="39233">-1.8</cx:pt>
          <cx:pt idx="39234">-1.8</cx:pt>
          <cx:pt idx="39235">-1.8</cx:pt>
          <cx:pt idx="39236">-1.8</cx:pt>
          <cx:pt idx="39237">-1.8</cx:pt>
          <cx:pt idx="39238">-1.8</cx:pt>
          <cx:pt idx="39239">-1.8</cx:pt>
          <cx:pt idx="39240">-1.8</cx:pt>
          <cx:pt idx="39241">-1.8</cx:pt>
          <cx:pt idx="39242">-1.8</cx:pt>
          <cx:pt idx="39243">-1.8</cx:pt>
          <cx:pt idx="39244">-1.8</cx:pt>
          <cx:pt idx="39245">-1.8</cx:pt>
          <cx:pt idx="39246">-1.8</cx:pt>
          <cx:pt idx="39247">-1.8</cx:pt>
          <cx:pt idx="39248">-1.8</cx:pt>
          <cx:pt idx="39249">-1.8</cx:pt>
          <cx:pt idx="39250">-1.8</cx:pt>
          <cx:pt idx="39251">-1.8</cx:pt>
          <cx:pt idx="39252">-1.8</cx:pt>
          <cx:pt idx="39253">-1.8</cx:pt>
          <cx:pt idx="39254">-1.8</cx:pt>
          <cx:pt idx="39255">-1.8</cx:pt>
          <cx:pt idx="39256">-1.8</cx:pt>
          <cx:pt idx="39257">-1.8</cx:pt>
          <cx:pt idx="39258">-1.8</cx:pt>
          <cx:pt idx="39259">-1.8</cx:pt>
          <cx:pt idx="39260">-1.8</cx:pt>
          <cx:pt idx="39261">-1.8</cx:pt>
          <cx:pt idx="39262">-1.8</cx:pt>
          <cx:pt idx="39263">-1.8</cx:pt>
          <cx:pt idx="39264">-1.8</cx:pt>
          <cx:pt idx="39265">-1.8</cx:pt>
          <cx:pt idx="39266">-1.8</cx:pt>
          <cx:pt idx="39267">-1.8</cx:pt>
          <cx:pt idx="39268">-1.8</cx:pt>
          <cx:pt idx="39269">-1.8</cx:pt>
          <cx:pt idx="39270">-1.8</cx:pt>
          <cx:pt idx="39271">-1.8</cx:pt>
          <cx:pt idx="39272">-1.8</cx:pt>
          <cx:pt idx="39273">-1.8</cx:pt>
          <cx:pt idx="39274">-1.8</cx:pt>
          <cx:pt idx="39275">-1.8</cx:pt>
          <cx:pt idx="39276">-1.8</cx:pt>
          <cx:pt idx="39277">-1.8</cx:pt>
          <cx:pt idx="39278">-1.8</cx:pt>
          <cx:pt idx="39279">-1.8</cx:pt>
          <cx:pt idx="39280">-1.8</cx:pt>
          <cx:pt idx="39281">-1.8</cx:pt>
          <cx:pt idx="39282">-1.8</cx:pt>
          <cx:pt idx="39283">-1.8</cx:pt>
          <cx:pt idx="39284">-1.8</cx:pt>
          <cx:pt idx="39285">-1.8</cx:pt>
          <cx:pt idx="39286">-1.8</cx:pt>
          <cx:pt idx="39287">-1.8</cx:pt>
          <cx:pt idx="39288">-1.8</cx:pt>
          <cx:pt idx="39289">-1.8</cx:pt>
          <cx:pt idx="39290">-1.8</cx:pt>
          <cx:pt idx="39291">-1.8</cx:pt>
          <cx:pt idx="39292">-1.8</cx:pt>
          <cx:pt idx="39293">-1.8</cx:pt>
          <cx:pt idx="39294">-1.8</cx:pt>
          <cx:pt idx="39295">-1.8</cx:pt>
          <cx:pt idx="39296">-1.8</cx:pt>
          <cx:pt idx="39297">-1.8</cx:pt>
          <cx:pt idx="39298">-1.8</cx:pt>
          <cx:pt idx="39299">-1.8</cx:pt>
          <cx:pt idx="39300">-1.8</cx:pt>
          <cx:pt idx="39301">-1.8</cx:pt>
          <cx:pt idx="39302">-1.8</cx:pt>
          <cx:pt idx="39303">-1.8</cx:pt>
          <cx:pt idx="39304">-1.8</cx:pt>
          <cx:pt idx="39305">-1.8</cx:pt>
          <cx:pt idx="39306">-1.8</cx:pt>
          <cx:pt idx="39307">-1.8</cx:pt>
          <cx:pt idx="39308">-1.8</cx:pt>
          <cx:pt idx="39309">-1.8</cx:pt>
          <cx:pt idx="39310">-1.8</cx:pt>
          <cx:pt idx="39311">-1.8</cx:pt>
          <cx:pt idx="39312">-1.8</cx:pt>
          <cx:pt idx="39313">-1.8</cx:pt>
          <cx:pt idx="39314">-1.8</cx:pt>
          <cx:pt idx="39315">-1.8</cx:pt>
          <cx:pt idx="39316">-1.8</cx:pt>
          <cx:pt idx="39317">-1.8</cx:pt>
          <cx:pt idx="39318">-1.8</cx:pt>
          <cx:pt idx="39319">-1.8</cx:pt>
          <cx:pt idx="39320">-1.8</cx:pt>
          <cx:pt idx="39321">-1.8</cx:pt>
          <cx:pt idx="39322">-1.8</cx:pt>
          <cx:pt idx="39323">-1.8</cx:pt>
          <cx:pt idx="39324">-1.8</cx:pt>
          <cx:pt idx="39325">-1.8</cx:pt>
          <cx:pt idx="39326">-1.8</cx:pt>
          <cx:pt idx="39327">-1.8</cx:pt>
          <cx:pt idx="39328">-1.8</cx:pt>
          <cx:pt idx="39329">-1.8</cx:pt>
          <cx:pt idx="39330">-1.8</cx:pt>
          <cx:pt idx="39331">-1.8</cx:pt>
          <cx:pt idx="39332">-1.8</cx:pt>
          <cx:pt idx="39333">-1.8</cx:pt>
          <cx:pt idx="39334">-1.8</cx:pt>
          <cx:pt idx="39335">-1.8</cx:pt>
          <cx:pt idx="39336">-1.8</cx:pt>
          <cx:pt idx="39337">-1.8</cx:pt>
          <cx:pt idx="39338">-1.8</cx:pt>
          <cx:pt idx="39339">-1.8</cx:pt>
          <cx:pt idx="39340">-1.8</cx:pt>
          <cx:pt idx="39341">-1.8</cx:pt>
          <cx:pt idx="39342">-1.8</cx:pt>
          <cx:pt idx="39343">-1.8</cx:pt>
          <cx:pt idx="39344">-1.8</cx:pt>
          <cx:pt idx="39345">-1.8</cx:pt>
          <cx:pt idx="39346">-1.8</cx:pt>
          <cx:pt idx="39347">-1.8</cx:pt>
          <cx:pt idx="39348">-1.8</cx:pt>
          <cx:pt idx="39349">-1.8</cx:pt>
          <cx:pt idx="39350">-1.8</cx:pt>
          <cx:pt idx="39351">-1.8</cx:pt>
          <cx:pt idx="39352">-1.8</cx:pt>
          <cx:pt idx="39353">-1.8</cx:pt>
          <cx:pt idx="39354">-1.8</cx:pt>
          <cx:pt idx="39355">-1.8</cx:pt>
          <cx:pt idx="39356">-1.8</cx:pt>
          <cx:pt idx="39357">-1.8</cx:pt>
          <cx:pt idx="39358">-1.8</cx:pt>
          <cx:pt idx="39359">-1.8</cx:pt>
          <cx:pt idx="39360">-1.8</cx:pt>
          <cx:pt idx="39361">-1.8</cx:pt>
          <cx:pt idx="39362">-1.8</cx:pt>
          <cx:pt idx="39363">-1.8</cx:pt>
          <cx:pt idx="39364">-1.8</cx:pt>
          <cx:pt idx="39365">-1.8</cx:pt>
          <cx:pt idx="39366">-1.8</cx:pt>
          <cx:pt idx="39367">-1.8</cx:pt>
          <cx:pt idx="39368">-1.8</cx:pt>
          <cx:pt idx="39369">-1.8</cx:pt>
          <cx:pt idx="39370">-1.8</cx:pt>
          <cx:pt idx="39371">-1.8</cx:pt>
          <cx:pt idx="39372">-1.8</cx:pt>
          <cx:pt idx="39373">-1.8</cx:pt>
          <cx:pt idx="39374">-1.8</cx:pt>
          <cx:pt idx="39375">-1.8</cx:pt>
          <cx:pt idx="39376">-1.8</cx:pt>
          <cx:pt idx="39377">-1.8</cx:pt>
          <cx:pt idx="39378">-1.8</cx:pt>
          <cx:pt idx="39379">-1.8</cx:pt>
          <cx:pt idx="39380">-1.8</cx:pt>
          <cx:pt idx="39381">-1.8</cx:pt>
          <cx:pt idx="39382">-1.8</cx:pt>
          <cx:pt idx="39383">-1.8</cx:pt>
          <cx:pt idx="39384">-1.8</cx:pt>
          <cx:pt idx="39385">-1.8</cx:pt>
          <cx:pt idx="39386">-1.8</cx:pt>
          <cx:pt idx="39387">-1.8</cx:pt>
          <cx:pt idx="39388">-1.8</cx:pt>
          <cx:pt idx="39389">-1.8</cx:pt>
          <cx:pt idx="39390">-1.8</cx:pt>
          <cx:pt idx="39391">-1.8</cx:pt>
          <cx:pt idx="39392">-1.8</cx:pt>
          <cx:pt idx="39393">-1.8</cx:pt>
          <cx:pt idx="39394">-1.8</cx:pt>
          <cx:pt idx="39395">-1.8</cx:pt>
          <cx:pt idx="39396">-1.8</cx:pt>
          <cx:pt idx="39397">-1.8</cx:pt>
          <cx:pt idx="39398">-1.8</cx:pt>
          <cx:pt idx="39399">-1.8</cx:pt>
          <cx:pt idx="39400">-1.8</cx:pt>
          <cx:pt idx="39401">-1.8</cx:pt>
          <cx:pt idx="39402">-1.8</cx:pt>
          <cx:pt idx="39403">-1.8</cx:pt>
          <cx:pt idx="39404">-1.8</cx:pt>
          <cx:pt idx="39405">-1.8</cx:pt>
          <cx:pt idx="39406">-1.8</cx:pt>
          <cx:pt idx="39407">-1.8</cx:pt>
          <cx:pt idx="39408">-1.8</cx:pt>
          <cx:pt idx="39409">-1.8</cx:pt>
          <cx:pt idx="39410">-1.8</cx:pt>
          <cx:pt idx="39411">-1.8</cx:pt>
          <cx:pt idx="39412">-1.8</cx:pt>
          <cx:pt idx="39413">-1.8</cx:pt>
          <cx:pt idx="39414">-1.8</cx:pt>
          <cx:pt idx="39415">-1.8</cx:pt>
          <cx:pt idx="39416">-1.8</cx:pt>
          <cx:pt idx="39417">-1.8</cx:pt>
          <cx:pt idx="39418">-1.8</cx:pt>
          <cx:pt idx="39419">-1.8</cx:pt>
          <cx:pt idx="39420">-1.8</cx:pt>
          <cx:pt idx="39421">-1.8</cx:pt>
          <cx:pt idx="39422">-1.8</cx:pt>
          <cx:pt idx="39423">-1.8</cx:pt>
          <cx:pt idx="39424">-1.8</cx:pt>
          <cx:pt idx="39425">-1.8</cx:pt>
          <cx:pt idx="39426">-1.8</cx:pt>
          <cx:pt idx="39427">-1.8</cx:pt>
          <cx:pt idx="39428">-1.8</cx:pt>
          <cx:pt idx="39429">-1.8</cx:pt>
          <cx:pt idx="39430">-1.8</cx:pt>
          <cx:pt idx="39431">-1.8</cx:pt>
          <cx:pt idx="39432">-1.8</cx:pt>
          <cx:pt idx="39433">-1.8</cx:pt>
          <cx:pt idx="39434">-1.8</cx:pt>
          <cx:pt idx="39435">-1.8</cx:pt>
          <cx:pt idx="39436">-1.8</cx:pt>
          <cx:pt idx="39437">-1.8</cx:pt>
          <cx:pt idx="39438">-1.8</cx:pt>
          <cx:pt idx="39439">-1.8</cx:pt>
          <cx:pt idx="39440">-1.8</cx:pt>
          <cx:pt idx="39441">-1.8</cx:pt>
          <cx:pt idx="39442">-1.8</cx:pt>
          <cx:pt idx="39443">-1.8</cx:pt>
          <cx:pt idx="39444">-1.8</cx:pt>
          <cx:pt idx="39445">-1.8</cx:pt>
          <cx:pt idx="39446">-1.8</cx:pt>
          <cx:pt idx="39447">-1.8</cx:pt>
          <cx:pt idx="39448">-1.8</cx:pt>
          <cx:pt idx="39449">-1.8</cx:pt>
          <cx:pt idx="39450">-1.8</cx:pt>
          <cx:pt idx="39451">-1.8</cx:pt>
          <cx:pt idx="39452">-1.8</cx:pt>
          <cx:pt idx="39453">-1.8</cx:pt>
          <cx:pt idx="39454">-1.8</cx:pt>
          <cx:pt idx="39455">-1.8</cx:pt>
          <cx:pt idx="39456">-1.8</cx:pt>
          <cx:pt idx="39457">-1.8</cx:pt>
          <cx:pt idx="39458">-1.8</cx:pt>
          <cx:pt idx="39459">-1.8</cx:pt>
          <cx:pt idx="39460">-1.8</cx:pt>
          <cx:pt idx="39461">-1.8</cx:pt>
          <cx:pt idx="39462">-1.8</cx:pt>
          <cx:pt idx="39463">-1.8</cx:pt>
          <cx:pt idx="39464">-1.8</cx:pt>
          <cx:pt idx="39465">-1.8</cx:pt>
          <cx:pt idx="39466">-1.8</cx:pt>
          <cx:pt idx="39467">-1.8</cx:pt>
          <cx:pt idx="39468">-1.8</cx:pt>
          <cx:pt idx="39469">-1.8</cx:pt>
          <cx:pt idx="39470">-1.8</cx:pt>
          <cx:pt idx="39471">-1.8</cx:pt>
          <cx:pt idx="39472">-1.8</cx:pt>
          <cx:pt idx="39473">-1.8</cx:pt>
          <cx:pt idx="39474">-1.8</cx:pt>
          <cx:pt idx="39475">-1.8</cx:pt>
          <cx:pt idx="39476">-1.8</cx:pt>
          <cx:pt idx="39477">-1.8</cx:pt>
          <cx:pt idx="39478">-1.8</cx:pt>
          <cx:pt idx="39479">-1.8</cx:pt>
          <cx:pt idx="39480">-1.8</cx:pt>
          <cx:pt idx="39481">-1.8</cx:pt>
          <cx:pt idx="39482">-1.8</cx:pt>
          <cx:pt idx="39483">-1.8</cx:pt>
          <cx:pt idx="39484">-1.8</cx:pt>
          <cx:pt idx="39485">-1.8</cx:pt>
          <cx:pt idx="39486">-1.8</cx:pt>
          <cx:pt idx="39487">-1.8</cx:pt>
          <cx:pt idx="39488">-1.8</cx:pt>
          <cx:pt idx="39489">-1.8</cx:pt>
          <cx:pt idx="39490">-1.8</cx:pt>
          <cx:pt idx="39491">-1.8</cx:pt>
          <cx:pt idx="39492">-1.8</cx:pt>
          <cx:pt idx="39493">-1.8</cx:pt>
          <cx:pt idx="39494">-1.8</cx:pt>
          <cx:pt idx="39495">-1.8</cx:pt>
          <cx:pt idx="39496">-1.8</cx:pt>
          <cx:pt idx="39497">-1.8</cx:pt>
          <cx:pt idx="39498">-1.8</cx:pt>
          <cx:pt idx="39499">-1.8</cx:pt>
          <cx:pt idx="39500">-1.8</cx:pt>
          <cx:pt idx="39501">-1.8</cx:pt>
          <cx:pt idx="39502">-1.8</cx:pt>
          <cx:pt idx="39503">-1.8</cx:pt>
          <cx:pt idx="39504">-1.8</cx:pt>
          <cx:pt idx="39505">-1.8</cx:pt>
          <cx:pt idx="39506">-1.8</cx:pt>
          <cx:pt idx="39507">-1.8</cx:pt>
          <cx:pt idx="39508">-1.8</cx:pt>
          <cx:pt idx="39509">-1.8</cx:pt>
          <cx:pt idx="39510">-1.8</cx:pt>
          <cx:pt idx="39511">-1.8</cx:pt>
          <cx:pt idx="39512">-1.8</cx:pt>
          <cx:pt idx="39513">-1.8</cx:pt>
          <cx:pt idx="39514">-1.8</cx:pt>
          <cx:pt idx="39515">-1.8</cx:pt>
          <cx:pt idx="39516">-1.8</cx:pt>
          <cx:pt idx="39517">-1.8</cx:pt>
          <cx:pt idx="39518">-1.8</cx:pt>
          <cx:pt idx="39519">-1.8</cx:pt>
          <cx:pt idx="39520">-1.8</cx:pt>
          <cx:pt idx="39521">-1.8</cx:pt>
          <cx:pt idx="39522">-1.8</cx:pt>
          <cx:pt idx="39523">-1.8</cx:pt>
          <cx:pt idx="39524">-1.8</cx:pt>
          <cx:pt idx="39525">-1.8</cx:pt>
          <cx:pt idx="39526">-1.8</cx:pt>
          <cx:pt idx="39527">-1.8</cx:pt>
          <cx:pt idx="39528">-1.8</cx:pt>
          <cx:pt idx="39529">-1.8</cx:pt>
          <cx:pt idx="39530">-1.8</cx:pt>
          <cx:pt idx="39531">-1.8</cx:pt>
          <cx:pt idx="39532">-1.8</cx:pt>
          <cx:pt idx="39533">-1.8</cx:pt>
          <cx:pt idx="39534">-1.8</cx:pt>
          <cx:pt idx="39535">-1.8</cx:pt>
          <cx:pt idx="39536">-1.8</cx:pt>
          <cx:pt idx="39537">-1.8</cx:pt>
          <cx:pt idx="39538">-1.8</cx:pt>
          <cx:pt idx="39539">-1.8</cx:pt>
          <cx:pt idx="39540">-1.8</cx:pt>
          <cx:pt idx="39541">-1.8</cx:pt>
          <cx:pt idx="39542">-1.8</cx:pt>
          <cx:pt idx="39543">-1.8</cx:pt>
          <cx:pt idx="39544">-1.8</cx:pt>
          <cx:pt idx="39545">-1.8</cx:pt>
          <cx:pt idx="39546">-1.8</cx:pt>
          <cx:pt idx="39547">-1.8</cx:pt>
          <cx:pt idx="39548">-1.8</cx:pt>
          <cx:pt idx="39549">-1.8</cx:pt>
          <cx:pt idx="39550">-1.8</cx:pt>
          <cx:pt idx="39551">-1.8</cx:pt>
          <cx:pt idx="39552">-1.8</cx:pt>
          <cx:pt idx="39553">-1.8</cx:pt>
          <cx:pt idx="39554">-1.8</cx:pt>
          <cx:pt idx="39555">-1.8</cx:pt>
          <cx:pt idx="39556">-1.8</cx:pt>
          <cx:pt idx="39557">-1.8</cx:pt>
          <cx:pt idx="39558">-1.8</cx:pt>
          <cx:pt idx="39559">-1.8</cx:pt>
          <cx:pt idx="39560">-1.8</cx:pt>
          <cx:pt idx="39561">-1.8</cx:pt>
          <cx:pt idx="39562">-1.8</cx:pt>
          <cx:pt idx="39563">-1.8</cx:pt>
          <cx:pt idx="39564">-1.8</cx:pt>
          <cx:pt idx="39565">-1.8</cx:pt>
          <cx:pt idx="39566">-1.8</cx:pt>
          <cx:pt idx="39567">-1.8</cx:pt>
          <cx:pt idx="39568">-1.8</cx:pt>
          <cx:pt idx="39569">-1.8</cx:pt>
          <cx:pt idx="39570">-1.8</cx:pt>
          <cx:pt idx="39571">-1.8</cx:pt>
          <cx:pt idx="39572">-1.8</cx:pt>
          <cx:pt idx="39573">-1.8</cx:pt>
          <cx:pt idx="39574">-1.8</cx:pt>
          <cx:pt idx="39575">-1.8</cx:pt>
          <cx:pt idx="39576">-1.8</cx:pt>
          <cx:pt idx="39577">-1.8</cx:pt>
          <cx:pt idx="39578">-1.8</cx:pt>
          <cx:pt idx="39579">-1.8</cx:pt>
          <cx:pt idx="39580">-1.8</cx:pt>
          <cx:pt idx="39581">-1.8</cx:pt>
          <cx:pt idx="39582">-1.8</cx:pt>
          <cx:pt idx="39583">-1.8</cx:pt>
          <cx:pt idx="39584">-1.8</cx:pt>
          <cx:pt idx="39585">-1.8</cx:pt>
          <cx:pt idx="39586">-1.8</cx:pt>
          <cx:pt idx="39587">-1.8</cx:pt>
          <cx:pt idx="39588">-1.8</cx:pt>
          <cx:pt idx="39589">-1.8</cx:pt>
          <cx:pt idx="39590">-1.8</cx:pt>
          <cx:pt idx="39591">-1.8</cx:pt>
          <cx:pt idx="39592">-1.8</cx:pt>
          <cx:pt idx="39593">-1.8</cx:pt>
          <cx:pt idx="39594">-1.8</cx:pt>
          <cx:pt idx="39595">-1.8</cx:pt>
          <cx:pt idx="39596">-1.8</cx:pt>
          <cx:pt idx="39597">-1.8</cx:pt>
          <cx:pt idx="39598">-1.8</cx:pt>
          <cx:pt idx="39599">-1.8</cx:pt>
          <cx:pt idx="39600">-1.8</cx:pt>
          <cx:pt idx="39601">-1.8</cx:pt>
          <cx:pt idx="39602">-1.8</cx:pt>
          <cx:pt idx="39603">-1.8</cx:pt>
          <cx:pt idx="39604">-1.8</cx:pt>
          <cx:pt idx="39605">-1.8</cx:pt>
          <cx:pt idx="39606">-1.8</cx:pt>
          <cx:pt idx="39607">-1.8</cx:pt>
          <cx:pt idx="39608">-1.8</cx:pt>
          <cx:pt idx="39609">-1.8</cx:pt>
          <cx:pt idx="39610">-1.8</cx:pt>
          <cx:pt idx="39611">-1.8</cx:pt>
          <cx:pt idx="39612">-1.8</cx:pt>
          <cx:pt idx="39613">-1.8</cx:pt>
          <cx:pt idx="39614">-1.8</cx:pt>
          <cx:pt idx="39615">-1.8</cx:pt>
          <cx:pt idx="39616">-1.8</cx:pt>
          <cx:pt idx="39617">-1.8</cx:pt>
          <cx:pt idx="39618">-1.8</cx:pt>
          <cx:pt idx="39619">-1.8</cx:pt>
          <cx:pt idx="39620">-1.8</cx:pt>
          <cx:pt idx="39621">-1.8</cx:pt>
          <cx:pt idx="39622">-1.8</cx:pt>
          <cx:pt idx="39623">-1.8</cx:pt>
          <cx:pt idx="39624">-1.8</cx:pt>
          <cx:pt idx="39625">-1.8</cx:pt>
          <cx:pt idx="39626">-1.8</cx:pt>
          <cx:pt idx="39627">-1.8</cx:pt>
          <cx:pt idx="39628">-1.8</cx:pt>
          <cx:pt idx="39629">-1.8</cx:pt>
          <cx:pt idx="39630">-1.8</cx:pt>
          <cx:pt idx="39631">-1.8</cx:pt>
          <cx:pt idx="39632">-1.8</cx:pt>
          <cx:pt idx="39633">-1.8</cx:pt>
          <cx:pt idx="39634">-1.8</cx:pt>
          <cx:pt idx="39635">-1.8</cx:pt>
          <cx:pt idx="39636">-1.8</cx:pt>
          <cx:pt idx="39637">-1.8</cx:pt>
          <cx:pt idx="39638">-1.8</cx:pt>
          <cx:pt idx="39639">-1.8</cx:pt>
          <cx:pt idx="39640">-1.8</cx:pt>
          <cx:pt idx="39641">-1.8</cx:pt>
          <cx:pt idx="39642">-1.8</cx:pt>
          <cx:pt idx="39643">-1.8</cx:pt>
          <cx:pt idx="39644">-1.8</cx:pt>
          <cx:pt idx="39645">-1.8</cx:pt>
          <cx:pt idx="39646">-1.8</cx:pt>
          <cx:pt idx="39647">-1.8</cx:pt>
          <cx:pt idx="39648">-1.8</cx:pt>
          <cx:pt idx="39649">-1.8</cx:pt>
          <cx:pt idx="39650">-1.8</cx:pt>
          <cx:pt idx="39651">-1.8</cx:pt>
          <cx:pt idx="39652">-1.8</cx:pt>
          <cx:pt idx="39653">-1.8</cx:pt>
          <cx:pt idx="39654">-1.8</cx:pt>
          <cx:pt idx="39655">-1.8</cx:pt>
          <cx:pt idx="39656">-1.8</cx:pt>
          <cx:pt idx="39657">-1.8</cx:pt>
          <cx:pt idx="39658">-1.8</cx:pt>
          <cx:pt idx="39659">-1.8</cx:pt>
          <cx:pt idx="39660">-1.8</cx:pt>
          <cx:pt idx="39661">-1.8</cx:pt>
          <cx:pt idx="39662">-1.8</cx:pt>
          <cx:pt idx="39663">-1.8</cx:pt>
          <cx:pt idx="39664">-1.8</cx:pt>
          <cx:pt idx="39665">-1.8</cx:pt>
          <cx:pt idx="39666">-1.8</cx:pt>
          <cx:pt idx="39667">-1.8</cx:pt>
          <cx:pt idx="39668">-1.8</cx:pt>
          <cx:pt idx="39669">-1.8</cx:pt>
          <cx:pt idx="39670">-1.8</cx:pt>
          <cx:pt idx="39671">-1.8</cx:pt>
          <cx:pt idx="39672">-1.8</cx:pt>
          <cx:pt idx="39673">-1.8</cx:pt>
          <cx:pt idx="39674">-1.8</cx:pt>
          <cx:pt idx="39675">-1.8</cx:pt>
          <cx:pt idx="39676">-1.8</cx:pt>
          <cx:pt idx="39677">-1.8</cx:pt>
          <cx:pt idx="39678">-1.8</cx:pt>
          <cx:pt idx="39679">-1.8</cx:pt>
          <cx:pt idx="39680">-1.8</cx:pt>
          <cx:pt idx="39681">-1.8</cx:pt>
          <cx:pt idx="39682">-1.8</cx:pt>
          <cx:pt idx="39683">-1.8</cx:pt>
          <cx:pt idx="39684">-1.8</cx:pt>
          <cx:pt idx="39685">-1.8</cx:pt>
          <cx:pt idx="39686">-1.8</cx:pt>
          <cx:pt idx="39687">-1.8</cx:pt>
          <cx:pt idx="39688">-1.8</cx:pt>
          <cx:pt idx="39689">-1.8</cx:pt>
          <cx:pt idx="39690">-1.8</cx:pt>
          <cx:pt idx="39691">-1.8</cx:pt>
          <cx:pt idx="39692">-1.8</cx:pt>
          <cx:pt idx="39693">-1.8</cx:pt>
          <cx:pt idx="39694">-1.8</cx:pt>
          <cx:pt idx="39695">-1.8</cx:pt>
          <cx:pt idx="39696">-1.8</cx:pt>
          <cx:pt idx="39697">-1.8</cx:pt>
          <cx:pt idx="39698">-1.8</cx:pt>
          <cx:pt idx="39699">-1.8</cx:pt>
          <cx:pt idx="39700">-1.8</cx:pt>
          <cx:pt idx="39701">-1.8</cx:pt>
          <cx:pt idx="39702">-1.8</cx:pt>
          <cx:pt idx="39703">-1.8</cx:pt>
          <cx:pt idx="39704">-1.8</cx:pt>
          <cx:pt idx="39705">-1.8</cx:pt>
          <cx:pt idx="39706">-1.8</cx:pt>
          <cx:pt idx="39707">-1.8</cx:pt>
          <cx:pt idx="39708">-1.8</cx:pt>
          <cx:pt idx="39709">-1.8</cx:pt>
          <cx:pt idx="39710">-1.8</cx:pt>
          <cx:pt idx="39711">-1.8</cx:pt>
          <cx:pt idx="39712">-1.8</cx:pt>
          <cx:pt idx="39713">-1.8</cx:pt>
          <cx:pt idx="39714">-1.8</cx:pt>
          <cx:pt idx="39715">-1.8</cx:pt>
          <cx:pt idx="39716">-1.8</cx:pt>
          <cx:pt idx="39717">-1.8</cx:pt>
          <cx:pt idx="39718">-1.8</cx:pt>
          <cx:pt idx="39719">-1.8</cx:pt>
          <cx:pt idx="39720">-1.8</cx:pt>
          <cx:pt idx="39721">-1.8</cx:pt>
          <cx:pt idx="39722">-1.8</cx:pt>
          <cx:pt idx="39723">-1.8</cx:pt>
          <cx:pt idx="39724">-1.8</cx:pt>
          <cx:pt idx="39725">-1.8</cx:pt>
          <cx:pt idx="39726">-1.8</cx:pt>
          <cx:pt idx="39727">-1.8</cx:pt>
          <cx:pt idx="39728">-1.8</cx:pt>
          <cx:pt idx="39729">-1.8</cx:pt>
          <cx:pt idx="39730">-1.8</cx:pt>
          <cx:pt idx="39731">-1.8</cx:pt>
          <cx:pt idx="39732">-1.8</cx:pt>
          <cx:pt idx="39733">-1.8</cx:pt>
          <cx:pt idx="39734">-1.8</cx:pt>
          <cx:pt idx="39735">-1.8</cx:pt>
          <cx:pt idx="39736">-1.8</cx:pt>
          <cx:pt idx="39737">-1.8</cx:pt>
          <cx:pt idx="39738">-1.8</cx:pt>
          <cx:pt idx="39739">-1.8</cx:pt>
          <cx:pt idx="39740">-1.8</cx:pt>
          <cx:pt idx="39741">-1.8</cx:pt>
          <cx:pt idx="39742">-1.8</cx:pt>
          <cx:pt idx="39743">-1.8</cx:pt>
          <cx:pt idx="39744">-1.8</cx:pt>
          <cx:pt idx="39745">-1.8</cx:pt>
          <cx:pt idx="39746">-1.8</cx:pt>
          <cx:pt idx="39747">-1.8</cx:pt>
          <cx:pt idx="39748">-1.8</cx:pt>
          <cx:pt idx="39749">-1.8</cx:pt>
          <cx:pt idx="39750">-1.8</cx:pt>
          <cx:pt idx="39751">-1.8</cx:pt>
          <cx:pt idx="39752">-1.8</cx:pt>
          <cx:pt idx="39753">-1.8</cx:pt>
          <cx:pt idx="39754">-1.8</cx:pt>
          <cx:pt idx="39755">-1.8</cx:pt>
          <cx:pt idx="39756">-1.8</cx:pt>
          <cx:pt idx="39757">-1.8</cx:pt>
          <cx:pt idx="39758">-1.8</cx:pt>
          <cx:pt idx="39759">-1.8</cx:pt>
          <cx:pt idx="39760">-1.8</cx:pt>
          <cx:pt idx="39761">-1.8</cx:pt>
          <cx:pt idx="39762">-1.8</cx:pt>
          <cx:pt idx="39763">-1.8</cx:pt>
          <cx:pt idx="39764">-1.8</cx:pt>
          <cx:pt idx="39765">-1.8</cx:pt>
          <cx:pt idx="39766">-1.8</cx:pt>
          <cx:pt idx="39767">-1.8</cx:pt>
          <cx:pt idx="39768">-1.8</cx:pt>
          <cx:pt idx="39769">-1.8</cx:pt>
          <cx:pt idx="39770">-1.8</cx:pt>
          <cx:pt idx="39771">-1.8</cx:pt>
          <cx:pt idx="39772">-1.8</cx:pt>
          <cx:pt idx="39773">-1.8</cx:pt>
          <cx:pt idx="39774">-1.8</cx:pt>
          <cx:pt idx="39775">-1.8</cx:pt>
          <cx:pt idx="39776">-1.8</cx:pt>
          <cx:pt idx="39777">-1.8</cx:pt>
          <cx:pt idx="39778">-1.8</cx:pt>
          <cx:pt idx="39779">-1.8</cx:pt>
          <cx:pt idx="39780">-1.7</cx:pt>
          <cx:pt idx="39781">-1.7</cx:pt>
          <cx:pt idx="39782">-1.7</cx:pt>
          <cx:pt idx="39783">-1.7</cx:pt>
          <cx:pt idx="39784">-1.7</cx:pt>
          <cx:pt idx="39785">-1.7</cx:pt>
          <cx:pt idx="39786">-1.7</cx:pt>
          <cx:pt idx="39787">-1.7</cx:pt>
          <cx:pt idx="39788">-1.7</cx:pt>
          <cx:pt idx="39789">-1.7</cx:pt>
          <cx:pt idx="39790">-1.7</cx:pt>
          <cx:pt idx="39791">-1.7</cx:pt>
          <cx:pt idx="39792">-1.7</cx:pt>
          <cx:pt idx="39793">-1.7</cx:pt>
          <cx:pt idx="39794">-1.7</cx:pt>
          <cx:pt idx="39795">-1.7</cx:pt>
          <cx:pt idx="39796">-1.7</cx:pt>
          <cx:pt idx="39797">-1.7</cx:pt>
          <cx:pt idx="39798">-1.7</cx:pt>
          <cx:pt idx="39799">-1.7</cx:pt>
          <cx:pt idx="39800">-1.7</cx:pt>
          <cx:pt idx="39801">-1.7</cx:pt>
          <cx:pt idx="39802">-1.7</cx:pt>
          <cx:pt idx="39803">-1.7</cx:pt>
          <cx:pt idx="39804">-1.7</cx:pt>
          <cx:pt idx="39805">-1.7</cx:pt>
          <cx:pt idx="39806">-1.7</cx:pt>
          <cx:pt idx="39807">-1.7</cx:pt>
          <cx:pt idx="39808">-1.7</cx:pt>
          <cx:pt idx="39809">-1.7</cx:pt>
          <cx:pt idx="39810">-1.7</cx:pt>
          <cx:pt idx="39811">-1.7</cx:pt>
          <cx:pt idx="39812">-1.7</cx:pt>
          <cx:pt idx="39813">-1.7</cx:pt>
          <cx:pt idx="39814">-1.7</cx:pt>
          <cx:pt idx="39815">-1.7</cx:pt>
          <cx:pt idx="39816">-1.7</cx:pt>
          <cx:pt idx="39817">-1.7</cx:pt>
          <cx:pt idx="39818">-1.7</cx:pt>
          <cx:pt idx="39819">-1.7</cx:pt>
          <cx:pt idx="39820">-1.7</cx:pt>
          <cx:pt idx="39821">-1.7</cx:pt>
          <cx:pt idx="39822">-1.7</cx:pt>
          <cx:pt idx="39823">-1.7</cx:pt>
          <cx:pt idx="39824">-1.7</cx:pt>
          <cx:pt idx="39825">-1.7</cx:pt>
          <cx:pt idx="39826">-1.7</cx:pt>
          <cx:pt idx="39827">-1.7</cx:pt>
          <cx:pt idx="39828">-1.7</cx:pt>
          <cx:pt idx="39829">-1.7</cx:pt>
          <cx:pt idx="39830">-1.7</cx:pt>
          <cx:pt idx="39831">-1.7</cx:pt>
          <cx:pt idx="39832">-1.7</cx:pt>
          <cx:pt idx="39833">-1.7</cx:pt>
          <cx:pt idx="39834">-1.7</cx:pt>
          <cx:pt idx="39835">-1.7</cx:pt>
          <cx:pt idx="39836">-1.7</cx:pt>
          <cx:pt idx="39837">-1.7</cx:pt>
          <cx:pt idx="39838">-1.7</cx:pt>
          <cx:pt idx="39839">-1.7</cx:pt>
          <cx:pt idx="39840">-1.7</cx:pt>
          <cx:pt idx="39841">-1.7</cx:pt>
          <cx:pt idx="39842">-1.7</cx:pt>
          <cx:pt idx="39843">-1.7</cx:pt>
          <cx:pt idx="39844">-1.7</cx:pt>
          <cx:pt idx="39845">-1.7</cx:pt>
          <cx:pt idx="39846">-1.7</cx:pt>
          <cx:pt idx="39847">-1.7</cx:pt>
          <cx:pt idx="39848">-1.7</cx:pt>
          <cx:pt idx="39849">-1.7</cx:pt>
          <cx:pt idx="39850">-1.7</cx:pt>
          <cx:pt idx="39851">-1.7</cx:pt>
          <cx:pt idx="39852">-1.7</cx:pt>
          <cx:pt idx="39853">-1.7</cx:pt>
          <cx:pt idx="39854">-1.7</cx:pt>
          <cx:pt idx="39855">-1.7</cx:pt>
          <cx:pt idx="39856">-1.7</cx:pt>
          <cx:pt idx="39857">-1.7</cx:pt>
          <cx:pt idx="39858">-1.7</cx:pt>
          <cx:pt idx="39859">-1.7</cx:pt>
          <cx:pt idx="39860">-1.7</cx:pt>
          <cx:pt idx="39861">-1.7</cx:pt>
          <cx:pt idx="39862">-1.7</cx:pt>
          <cx:pt idx="39863">-1.7</cx:pt>
          <cx:pt idx="39864">-1.7</cx:pt>
          <cx:pt idx="39865">-1.7</cx:pt>
          <cx:pt idx="39866">-1.7</cx:pt>
          <cx:pt idx="39867">-1.7</cx:pt>
          <cx:pt idx="39868">-1.7</cx:pt>
          <cx:pt idx="39869">-1.7</cx:pt>
          <cx:pt idx="39870">-1.7</cx:pt>
          <cx:pt idx="39871">-1.7</cx:pt>
          <cx:pt idx="39872">-1.7</cx:pt>
          <cx:pt idx="39873">-1.7</cx:pt>
          <cx:pt idx="39874">-1.7</cx:pt>
          <cx:pt idx="39875">-1.7</cx:pt>
          <cx:pt idx="39876">-1.7</cx:pt>
          <cx:pt idx="39877">-1.7</cx:pt>
          <cx:pt idx="39878">-1.7</cx:pt>
          <cx:pt idx="39879">-1.7</cx:pt>
          <cx:pt idx="39880">-1.7</cx:pt>
          <cx:pt idx="39881">-1.7</cx:pt>
          <cx:pt idx="39882">-1.7</cx:pt>
          <cx:pt idx="39883">-1.7</cx:pt>
          <cx:pt idx="39884">-1.7</cx:pt>
          <cx:pt idx="39885">-1.7</cx:pt>
          <cx:pt idx="39886">-1.7</cx:pt>
          <cx:pt idx="39887">-1.7</cx:pt>
          <cx:pt idx="39888">-1.7</cx:pt>
          <cx:pt idx="39889">-1.7</cx:pt>
          <cx:pt idx="39890">-1.7</cx:pt>
          <cx:pt idx="39891">-1.7</cx:pt>
          <cx:pt idx="39892">-1.7</cx:pt>
          <cx:pt idx="39893">-1.7</cx:pt>
          <cx:pt idx="39894">-1.7</cx:pt>
          <cx:pt idx="39895">-1.7</cx:pt>
          <cx:pt idx="39896">-1.7</cx:pt>
          <cx:pt idx="39897">-1.7</cx:pt>
          <cx:pt idx="39898">-1.7</cx:pt>
          <cx:pt idx="39899">-1.7</cx:pt>
          <cx:pt idx="39900">-1.7</cx:pt>
          <cx:pt idx="39901">-1.7</cx:pt>
          <cx:pt idx="39902">-1.7</cx:pt>
          <cx:pt idx="39903">-1.7</cx:pt>
          <cx:pt idx="39904">-1.7</cx:pt>
          <cx:pt idx="39905">-1.7</cx:pt>
          <cx:pt idx="39906">-1.7</cx:pt>
          <cx:pt idx="39907">-1.7</cx:pt>
          <cx:pt idx="39908">-1.7</cx:pt>
          <cx:pt idx="39909">-1.7</cx:pt>
          <cx:pt idx="39910">-1.7</cx:pt>
          <cx:pt idx="39911">-1.7</cx:pt>
          <cx:pt idx="39912">-1.7</cx:pt>
          <cx:pt idx="39913">-1.7</cx:pt>
          <cx:pt idx="39914">-1.7</cx:pt>
          <cx:pt idx="39915">-1.7</cx:pt>
          <cx:pt idx="39916">-1.7</cx:pt>
          <cx:pt idx="39917">-1.7</cx:pt>
          <cx:pt idx="39918">-1.7</cx:pt>
          <cx:pt idx="39919">-1.7</cx:pt>
          <cx:pt idx="39920">-1.7</cx:pt>
          <cx:pt idx="39921">-1.7</cx:pt>
          <cx:pt idx="39922">-1.7</cx:pt>
          <cx:pt idx="39923">-1.7</cx:pt>
          <cx:pt idx="39924">-1.7</cx:pt>
          <cx:pt idx="39925">-1.7</cx:pt>
          <cx:pt idx="39926">-1.7</cx:pt>
          <cx:pt idx="39927">-1.7</cx:pt>
          <cx:pt idx="39928">-1.7</cx:pt>
          <cx:pt idx="39929">-1.7</cx:pt>
          <cx:pt idx="39930">-1.7</cx:pt>
          <cx:pt idx="39931">-1.7</cx:pt>
          <cx:pt idx="39932">-1.7</cx:pt>
          <cx:pt idx="39933">-1.7</cx:pt>
          <cx:pt idx="39934">-1.7</cx:pt>
          <cx:pt idx="39935">-1.7</cx:pt>
          <cx:pt idx="39936">-1.7</cx:pt>
          <cx:pt idx="39937">-1.7</cx:pt>
          <cx:pt idx="39938">-1.7</cx:pt>
          <cx:pt idx="39939">-1.7</cx:pt>
          <cx:pt idx="39940">-1.7</cx:pt>
          <cx:pt idx="39941">-1.7</cx:pt>
          <cx:pt idx="39942">-1.7</cx:pt>
          <cx:pt idx="39943">-1.7</cx:pt>
          <cx:pt idx="39944">-1.7</cx:pt>
          <cx:pt idx="39945">-1.7</cx:pt>
          <cx:pt idx="39946">-1.7</cx:pt>
          <cx:pt idx="39947">-1.7</cx:pt>
          <cx:pt idx="39948">-1.7</cx:pt>
          <cx:pt idx="39949">-1.7</cx:pt>
          <cx:pt idx="39950">-1.7</cx:pt>
          <cx:pt idx="39951">-1.7</cx:pt>
          <cx:pt idx="39952">-1.7</cx:pt>
          <cx:pt idx="39953">-1.7</cx:pt>
          <cx:pt idx="39954">-1.7</cx:pt>
          <cx:pt idx="39955">-1.7</cx:pt>
          <cx:pt idx="39956">-1.7</cx:pt>
          <cx:pt idx="39957">-1.7</cx:pt>
          <cx:pt idx="39958">-1.7</cx:pt>
          <cx:pt idx="39959">-1.7</cx:pt>
          <cx:pt idx="39960">-1.7</cx:pt>
          <cx:pt idx="39961">-1.7</cx:pt>
          <cx:pt idx="39962">-1.7</cx:pt>
          <cx:pt idx="39963">-1.7</cx:pt>
          <cx:pt idx="39964">-1.7</cx:pt>
          <cx:pt idx="39965">-1.7</cx:pt>
          <cx:pt idx="39966">-1.7</cx:pt>
          <cx:pt idx="39967">-1.7</cx:pt>
          <cx:pt idx="39968">-1.7</cx:pt>
          <cx:pt idx="39969">-1.7</cx:pt>
          <cx:pt idx="39970">-1.7</cx:pt>
          <cx:pt idx="39971">-1.7</cx:pt>
          <cx:pt idx="39972">-1.7</cx:pt>
          <cx:pt idx="39973">-1.7</cx:pt>
          <cx:pt idx="39974">-1.7</cx:pt>
          <cx:pt idx="39975">-1.7</cx:pt>
          <cx:pt idx="39976">-1.7</cx:pt>
          <cx:pt idx="39977">-1.7</cx:pt>
          <cx:pt idx="39978">-1.7</cx:pt>
          <cx:pt idx="39979">-1.7</cx:pt>
          <cx:pt idx="39980">-1.7</cx:pt>
          <cx:pt idx="39981">-1.7</cx:pt>
          <cx:pt idx="39982">-1.7</cx:pt>
          <cx:pt idx="39983">-1.7</cx:pt>
          <cx:pt idx="39984">-1.7</cx:pt>
          <cx:pt idx="39985">-1.7</cx:pt>
          <cx:pt idx="39986">-1.7</cx:pt>
          <cx:pt idx="39987">-1.7</cx:pt>
          <cx:pt idx="39988">-1.7</cx:pt>
          <cx:pt idx="39989">-1.7</cx:pt>
          <cx:pt idx="39990">-1.7</cx:pt>
          <cx:pt idx="39991">-1.7</cx:pt>
          <cx:pt idx="39992">-1.7</cx:pt>
          <cx:pt idx="39993">-1.7</cx:pt>
          <cx:pt idx="39994">-1.7</cx:pt>
          <cx:pt idx="39995">-1.7</cx:pt>
          <cx:pt idx="39996">-1.7</cx:pt>
          <cx:pt idx="39997">-1.7</cx:pt>
          <cx:pt idx="39998">-1.7</cx:pt>
          <cx:pt idx="39999">-1.7</cx:pt>
          <cx:pt idx="40000">-1.7</cx:pt>
          <cx:pt idx="40001">-1.7</cx:pt>
          <cx:pt idx="40002">-1.7</cx:pt>
          <cx:pt idx="40003">-1.7</cx:pt>
          <cx:pt idx="40004">-1.7</cx:pt>
          <cx:pt idx="40005">-1.7</cx:pt>
          <cx:pt idx="40006">-1.7</cx:pt>
          <cx:pt idx="40007">-1.7</cx:pt>
          <cx:pt idx="40008">-1.7</cx:pt>
          <cx:pt idx="40009">-1.7</cx:pt>
          <cx:pt idx="40010">-1.7</cx:pt>
          <cx:pt idx="40011">-1.7</cx:pt>
          <cx:pt idx="40012">-1.7</cx:pt>
          <cx:pt idx="40013">-1.7</cx:pt>
          <cx:pt idx="40014">-1.7</cx:pt>
          <cx:pt idx="40015">-1.7</cx:pt>
          <cx:pt idx="40016">-1.7</cx:pt>
          <cx:pt idx="40017">-1.7</cx:pt>
          <cx:pt idx="40018">-1.7</cx:pt>
          <cx:pt idx="40019">-1.7</cx:pt>
          <cx:pt idx="40020">-1.7</cx:pt>
          <cx:pt idx="40021">-1.7</cx:pt>
          <cx:pt idx="40022">-1.7</cx:pt>
          <cx:pt idx="40023">-1.7</cx:pt>
          <cx:pt idx="40024">-1.7</cx:pt>
          <cx:pt idx="40025">-1.7</cx:pt>
          <cx:pt idx="40026">-1.7</cx:pt>
          <cx:pt idx="40027">-1.7</cx:pt>
          <cx:pt idx="40028">-1.7</cx:pt>
          <cx:pt idx="40029">-1.7</cx:pt>
          <cx:pt idx="40030">-1.7</cx:pt>
          <cx:pt idx="40031">-1.7</cx:pt>
          <cx:pt idx="40032">-1.7</cx:pt>
          <cx:pt idx="40033">-1.7</cx:pt>
          <cx:pt idx="40034">-1.7</cx:pt>
          <cx:pt idx="40035">-1.7</cx:pt>
          <cx:pt idx="40036">-1.7</cx:pt>
          <cx:pt idx="40037">-1.7</cx:pt>
          <cx:pt idx="40038">-1.7</cx:pt>
          <cx:pt idx="40039">-1.7</cx:pt>
          <cx:pt idx="40040">-1.7</cx:pt>
          <cx:pt idx="40041">-1.7</cx:pt>
          <cx:pt idx="40042">-1.7</cx:pt>
          <cx:pt idx="40043">-1.7</cx:pt>
          <cx:pt idx="40044">-1.7</cx:pt>
          <cx:pt idx="40045">-1.7</cx:pt>
          <cx:pt idx="40046">-1.7</cx:pt>
          <cx:pt idx="40047">-1.7</cx:pt>
          <cx:pt idx="40048">-1.7</cx:pt>
          <cx:pt idx="40049">-1.7</cx:pt>
          <cx:pt idx="40050">-1.7</cx:pt>
          <cx:pt idx="40051">-1.7</cx:pt>
          <cx:pt idx="40052">-1.7</cx:pt>
          <cx:pt idx="40053">-1.7</cx:pt>
          <cx:pt idx="40054">-1.7</cx:pt>
          <cx:pt idx="40055">-1.7</cx:pt>
          <cx:pt idx="40056">-1.7</cx:pt>
          <cx:pt idx="40057">-1.7</cx:pt>
          <cx:pt idx="40058">-1.7</cx:pt>
          <cx:pt idx="40059">-1.7</cx:pt>
          <cx:pt idx="40060">-1.7</cx:pt>
          <cx:pt idx="40061">-1.7</cx:pt>
          <cx:pt idx="40062">-1.7</cx:pt>
          <cx:pt idx="40063">-1.7</cx:pt>
          <cx:pt idx="40064">-1.7</cx:pt>
          <cx:pt idx="40065">-1.7</cx:pt>
          <cx:pt idx="40066">-1.7</cx:pt>
          <cx:pt idx="40067">-1.7</cx:pt>
          <cx:pt idx="40068">-1.7</cx:pt>
          <cx:pt idx="40069">-1.7</cx:pt>
          <cx:pt idx="40070">-1.7</cx:pt>
          <cx:pt idx="40071">-1.7</cx:pt>
          <cx:pt idx="40072">-1.7</cx:pt>
          <cx:pt idx="40073">-1.7</cx:pt>
          <cx:pt idx="40074">-1.7</cx:pt>
          <cx:pt idx="40075">-1.7</cx:pt>
          <cx:pt idx="40076">-1.7</cx:pt>
          <cx:pt idx="40077">-1.7</cx:pt>
          <cx:pt idx="40078">-1.7</cx:pt>
          <cx:pt idx="40079">-1.7</cx:pt>
          <cx:pt idx="40080">-1.7</cx:pt>
          <cx:pt idx="40081">-1.7</cx:pt>
          <cx:pt idx="40082">-1.7</cx:pt>
          <cx:pt idx="40083">-1.7</cx:pt>
          <cx:pt idx="40084">-1.7</cx:pt>
          <cx:pt idx="40085">-1.7</cx:pt>
          <cx:pt idx="40086">-1.7</cx:pt>
          <cx:pt idx="40087">-1.7</cx:pt>
          <cx:pt idx="40088">-1.7</cx:pt>
          <cx:pt idx="40089">-1.7</cx:pt>
          <cx:pt idx="40090">-1.7</cx:pt>
          <cx:pt idx="40091">-1.7</cx:pt>
          <cx:pt idx="40092">-1.7</cx:pt>
          <cx:pt idx="40093">-1.7</cx:pt>
          <cx:pt idx="40094">-1.7</cx:pt>
          <cx:pt idx="40095">-1.7</cx:pt>
          <cx:pt idx="40096">-1.7</cx:pt>
          <cx:pt idx="40097">-1.7</cx:pt>
          <cx:pt idx="40098">-1.7</cx:pt>
          <cx:pt idx="40099">-1.7</cx:pt>
          <cx:pt idx="40100">-1.7</cx:pt>
          <cx:pt idx="40101">-1.7</cx:pt>
          <cx:pt idx="40102">-1.7</cx:pt>
          <cx:pt idx="40103">-1.7</cx:pt>
          <cx:pt idx="40104">-1.7</cx:pt>
          <cx:pt idx="40105">-1.7</cx:pt>
          <cx:pt idx="40106">-1.7</cx:pt>
          <cx:pt idx="40107">-1.7</cx:pt>
          <cx:pt idx="40108">-1.7</cx:pt>
          <cx:pt idx="40109">-1.7</cx:pt>
          <cx:pt idx="40110">-1.7</cx:pt>
          <cx:pt idx="40111">-1.7</cx:pt>
          <cx:pt idx="40112">-1.7</cx:pt>
          <cx:pt idx="40113">-1.7</cx:pt>
          <cx:pt idx="40114">-1.7</cx:pt>
          <cx:pt idx="40115">-1.7</cx:pt>
          <cx:pt idx="40116">-1.7</cx:pt>
          <cx:pt idx="40117">-1.7</cx:pt>
          <cx:pt idx="40118">-1.7</cx:pt>
          <cx:pt idx="40119">-1.7</cx:pt>
          <cx:pt idx="40120">-1.7</cx:pt>
          <cx:pt idx="40121">-1.7</cx:pt>
          <cx:pt idx="40122">-1.7</cx:pt>
          <cx:pt idx="40123">-1.7</cx:pt>
          <cx:pt idx="40124">-1.7</cx:pt>
          <cx:pt idx="40125">-1.7</cx:pt>
          <cx:pt idx="40126">-1.7</cx:pt>
          <cx:pt idx="40127">-1.7</cx:pt>
          <cx:pt idx="40128">-1.7</cx:pt>
          <cx:pt idx="40129">-1.7</cx:pt>
          <cx:pt idx="40130">-1.7</cx:pt>
          <cx:pt idx="40131">-1.7</cx:pt>
          <cx:pt idx="40132">-1.7</cx:pt>
          <cx:pt idx="40133">-1.7</cx:pt>
          <cx:pt idx="40134">-1.7</cx:pt>
          <cx:pt idx="40135">-1.7</cx:pt>
          <cx:pt idx="40136">-1.7</cx:pt>
          <cx:pt idx="40137">-1.7</cx:pt>
          <cx:pt idx="40138">-1.7</cx:pt>
          <cx:pt idx="40139">-1.7</cx:pt>
          <cx:pt idx="40140">-1.7</cx:pt>
          <cx:pt idx="40141">-1.7</cx:pt>
          <cx:pt idx="40142">-1.7</cx:pt>
          <cx:pt idx="40143">-1.7</cx:pt>
          <cx:pt idx="40144">-1.7</cx:pt>
          <cx:pt idx="40145">-1.7</cx:pt>
          <cx:pt idx="40146">-1.7</cx:pt>
          <cx:pt idx="40147">-1.7</cx:pt>
          <cx:pt idx="40148">-1.7</cx:pt>
          <cx:pt idx="40149">-1.7</cx:pt>
          <cx:pt idx="40150">-1.7</cx:pt>
          <cx:pt idx="40151">-1.7</cx:pt>
          <cx:pt idx="40152">-1.7</cx:pt>
          <cx:pt idx="40153">-1.7</cx:pt>
          <cx:pt idx="40154">-1.7</cx:pt>
          <cx:pt idx="40155">-1.7</cx:pt>
          <cx:pt idx="40156">-1.7</cx:pt>
          <cx:pt idx="40157">-1.7</cx:pt>
          <cx:pt idx="40158">-1.7</cx:pt>
          <cx:pt idx="40159">-1.7</cx:pt>
          <cx:pt idx="40160">-1.7</cx:pt>
          <cx:pt idx="40161">-1.7</cx:pt>
          <cx:pt idx="40162">-1.7</cx:pt>
          <cx:pt idx="40163">-1.7</cx:pt>
          <cx:pt idx="40164">-1.7</cx:pt>
          <cx:pt idx="40165">-1.7</cx:pt>
          <cx:pt idx="40166">-1.7</cx:pt>
          <cx:pt idx="40167">-1.7</cx:pt>
          <cx:pt idx="40168">-1.7</cx:pt>
          <cx:pt idx="40169">-1.7</cx:pt>
          <cx:pt idx="40170">-1.7</cx:pt>
          <cx:pt idx="40171">-1.7</cx:pt>
          <cx:pt idx="40172">-1.7</cx:pt>
          <cx:pt idx="40173">-1.7</cx:pt>
          <cx:pt idx="40174">-1.7</cx:pt>
          <cx:pt idx="40175">-1.7</cx:pt>
          <cx:pt idx="40176">-1.7</cx:pt>
          <cx:pt idx="40177">-1.7</cx:pt>
          <cx:pt idx="40178">-1.7</cx:pt>
          <cx:pt idx="40179">-1.7</cx:pt>
          <cx:pt idx="40180">-1.7</cx:pt>
          <cx:pt idx="40181">-1.7</cx:pt>
          <cx:pt idx="40182">-1.7</cx:pt>
          <cx:pt idx="40183">-1.7</cx:pt>
          <cx:pt idx="40184">-1.7</cx:pt>
          <cx:pt idx="40185">-1.7</cx:pt>
          <cx:pt idx="40186">-1.7</cx:pt>
          <cx:pt idx="40187">-1.7</cx:pt>
          <cx:pt idx="40188">-1.7</cx:pt>
          <cx:pt idx="40189">-1.7</cx:pt>
          <cx:pt idx="40190">-1.7</cx:pt>
          <cx:pt idx="40191">-1.7</cx:pt>
          <cx:pt idx="40192">-1.7</cx:pt>
          <cx:pt idx="40193">-1.7</cx:pt>
          <cx:pt idx="40194">-1.7</cx:pt>
          <cx:pt idx="40195">-1.7</cx:pt>
          <cx:pt idx="40196">-1.7</cx:pt>
          <cx:pt idx="40197">-1.7</cx:pt>
          <cx:pt idx="40198">-1.7</cx:pt>
          <cx:pt idx="40199">-1.7</cx:pt>
          <cx:pt idx="40200">-1.7</cx:pt>
          <cx:pt idx="40201">-1.7</cx:pt>
          <cx:pt idx="40202">-1.7</cx:pt>
          <cx:pt idx="40203">-1.7</cx:pt>
          <cx:pt idx="40204">-1.7</cx:pt>
          <cx:pt idx="40205">-1.7</cx:pt>
          <cx:pt idx="40206">-1.7</cx:pt>
          <cx:pt idx="40207">-1.7</cx:pt>
          <cx:pt idx="40208">-1.7</cx:pt>
          <cx:pt idx="40209">-1.7</cx:pt>
          <cx:pt idx="40210">-1.7</cx:pt>
          <cx:pt idx="40211">-1.7</cx:pt>
          <cx:pt idx="40212">-1.7</cx:pt>
          <cx:pt idx="40213">-1.7</cx:pt>
          <cx:pt idx="40214">-1.7</cx:pt>
          <cx:pt idx="40215">-1.7</cx:pt>
          <cx:pt idx="40216">-1.7</cx:pt>
          <cx:pt idx="40217">-1.7</cx:pt>
          <cx:pt idx="40218">-1.7</cx:pt>
          <cx:pt idx="40219">-1.7</cx:pt>
          <cx:pt idx="40220">-1.7</cx:pt>
          <cx:pt idx="40221">-1.7</cx:pt>
          <cx:pt idx="40222">-1.7</cx:pt>
          <cx:pt idx="40223">-1.7</cx:pt>
          <cx:pt idx="40224">-1.7</cx:pt>
          <cx:pt idx="40225">-1.7</cx:pt>
          <cx:pt idx="40226">-1.7</cx:pt>
          <cx:pt idx="40227">-1.7</cx:pt>
          <cx:pt idx="40228">-1.7</cx:pt>
          <cx:pt idx="40229">-1.7</cx:pt>
          <cx:pt idx="40230">-1.7</cx:pt>
          <cx:pt idx="40231">-1.7</cx:pt>
          <cx:pt idx="40232">-1.7</cx:pt>
          <cx:pt idx="40233">-1.7</cx:pt>
          <cx:pt idx="40234">-1.7</cx:pt>
          <cx:pt idx="40235">-1.7</cx:pt>
          <cx:pt idx="40236">-1.7</cx:pt>
          <cx:pt idx="40237">-1.7</cx:pt>
          <cx:pt idx="40238">-1.7</cx:pt>
          <cx:pt idx="40239">-1.7</cx:pt>
          <cx:pt idx="40240">-1.7</cx:pt>
          <cx:pt idx="40241">-1.7</cx:pt>
          <cx:pt idx="40242">-1.7</cx:pt>
          <cx:pt idx="40243">-1.7</cx:pt>
          <cx:pt idx="40244">-1.7</cx:pt>
          <cx:pt idx="40245">-1.7</cx:pt>
          <cx:pt idx="40246">-1.7</cx:pt>
          <cx:pt idx="40247">-1.7</cx:pt>
          <cx:pt idx="40248">-1.7</cx:pt>
          <cx:pt idx="40249">-1.7</cx:pt>
          <cx:pt idx="40250">-1.7</cx:pt>
          <cx:pt idx="40251">-1.7</cx:pt>
          <cx:pt idx="40252">-1.7</cx:pt>
          <cx:pt idx="40253">-1.7</cx:pt>
          <cx:pt idx="40254">-1.7</cx:pt>
          <cx:pt idx="40255">-1.7</cx:pt>
          <cx:pt idx="40256">-1.7</cx:pt>
          <cx:pt idx="40257">-1.7</cx:pt>
          <cx:pt idx="40258">-1.7</cx:pt>
          <cx:pt idx="40259">-1.7</cx:pt>
          <cx:pt idx="40260">-1.7</cx:pt>
          <cx:pt idx="40261">-1.7</cx:pt>
          <cx:pt idx="40262">-1.7</cx:pt>
          <cx:pt idx="40263">-1.7</cx:pt>
          <cx:pt idx="40264">-1.7</cx:pt>
          <cx:pt idx="40265">-1.7</cx:pt>
          <cx:pt idx="40266">-1.7</cx:pt>
          <cx:pt idx="40267">-1.7</cx:pt>
          <cx:pt idx="40268">-1.7</cx:pt>
          <cx:pt idx="40269">-1.7</cx:pt>
          <cx:pt idx="40270">-1.7</cx:pt>
          <cx:pt idx="40271">-1.7</cx:pt>
          <cx:pt idx="40272">-1.7</cx:pt>
          <cx:pt idx="40273">-1.7</cx:pt>
          <cx:pt idx="40274">-1.7</cx:pt>
          <cx:pt idx="40275">-1.7</cx:pt>
          <cx:pt idx="40276">-1.7</cx:pt>
          <cx:pt idx="40277">-1.7</cx:pt>
          <cx:pt idx="40278">-1.7</cx:pt>
          <cx:pt idx="40279">-1.7</cx:pt>
          <cx:pt idx="40280">-1.7</cx:pt>
          <cx:pt idx="40281">-1.7</cx:pt>
          <cx:pt idx="40282">-1.7</cx:pt>
          <cx:pt idx="40283">-1.7</cx:pt>
          <cx:pt idx="40284">-1.7</cx:pt>
          <cx:pt idx="40285">-1.7</cx:pt>
          <cx:pt idx="40286">-1.7</cx:pt>
          <cx:pt idx="40287">-1.7</cx:pt>
          <cx:pt idx="40288">-1.7</cx:pt>
          <cx:pt idx="40289">-1.7</cx:pt>
          <cx:pt idx="40290">-1.7</cx:pt>
          <cx:pt idx="40291">-1.7</cx:pt>
          <cx:pt idx="40292">-1.7</cx:pt>
          <cx:pt idx="40293">-1.7</cx:pt>
          <cx:pt idx="40294">-1.7</cx:pt>
          <cx:pt idx="40295">-1.7</cx:pt>
          <cx:pt idx="40296">-1.7</cx:pt>
          <cx:pt idx="40297">-1.7</cx:pt>
          <cx:pt idx="40298">-1.7</cx:pt>
          <cx:pt idx="40299">-1.7</cx:pt>
          <cx:pt idx="40300">-1.7</cx:pt>
          <cx:pt idx="40301">-1.7</cx:pt>
          <cx:pt idx="40302">-1.7</cx:pt>
          <cx:pt idx="40303">-1.7</cx:pt>
          <cx:pt idx="40304">-1.7</cx:pt>
          <cx:pt idx="40305">-1.7</cx:pt>
          <cx:pt idx="40306">-1.7</cx:pt>
          <cx:pt idx="40307">-1.7</cx:pt>
          <cx:pt idx="40308">-1.7</cx:pt>
          <cx:pt idx="40309">-1.7</cx:pt>
          <cx:pt idx="40310">-1.7</cx:pt>
          <cx:pt idx="40311">-1.7</cx:pt>
          <cx:pt idx="40312">-1.7</cx:pt>
          <cx:pt idx="40313">-1.7</cx:pt>
          <cx:pt idx="40314">-1.7</cx:pt>
          <cx:pt idx="40315">-1.7</cx:pt>
          <cx:pt idx="40316">-1.7</cx:pt>
          <cx:pt idx="40317">-1.7</cx:pt>
          <cx:pt idx="40318">-1.7</cx:pt>
          <cx:pt idx="40319">-1.7</cx:pt>
          <cx:pt idx="40320">-1.7</cx:pt>
          <cx:pt idx="40321">-1.7</cx:pt>
          <cx:pt idx="40322">-1.7</cx:pt>
          <cx:pt idx="40323">-1.7</cx:pt>
          <cx:pt idx="40324">-1.7</cx:pt>
          <cx:pt idx="40325">-1.7</cx:pt>
          <cx:pt idx="40326">-1.7</cx:pt>
          <cx:pt idx="40327">-1.7</cx:pt>
          <cx:pt idx="40328">-1.7</cx:pt>
          <cx:pt idx="40329">-1.7</cx:pt>
          <cx:pt idx="40330">-1.7</cx:pt>
          <cx:pt idx="40331">-1.7</cx:pt>
          <cx:pt idx="40332">-1.7</cx:pt>
          <cx:pt idx="40333">-1.7</cx:pt>
          <cx:pt idx="40334">-1.7</cx:pt>
          <cx:pt idx="40335">-1.7</cx:pt>
          <cx:pt idx="40336">-1.7</cx:pt>
          <cx:pt idx="40337">-1.7</cx:pt>
          <cx:pt idx="40338">-1.7</cx:pt>
          <cx:pt idx="40339">-1.7</cx:pt>
          <cx:pt idx="40340">-1.7</cx:pt>
          <cx:pt idx="40341">-1.7</cx:pt>
          <cx:pt idx="40342">-1.7</cx:pt>
          <cx:pt idx="40343">-1.7</cx:pt>
          <cx:pt idx="40344">-1.7</cx:pt>
          <cx:pt idx="40345">-1.7</cx:pt>
          <cx:pt idx="40346">-1.7</cx:pt>
          <cx:pt idx="40347">-1.7</cx:pt>
          <cx:pt idx="40348">-1.7</cx:pt>
          <cx:pt idx="40349">-1.7</cx:pt>
          <cx:pt idx="40350">-1.7</cx:pt>
          <cx:pt idx="40351">-1.7</cx:pt>
          <cx:pt idx="40352">-1.7</cx:pt>
          <cx:pt idx="40353">-1.7</cx:pt>
          <cx:pt idx="40354">-1.7</cx:pt>
          <cx:pt idx="40355">-1.7</cx:pt>
          <cx:pt idx="40356">-1.7</cx:pt>
          <cx:pt idx="40357">-1.7</cx:pt>
          <cx:pt idx="40358">-1.7</cx:pt>
          <cx:pt idx="40359">-1.7</cx:pt>
          <cx:pt idx="40360">-1.7</cx:pt>
          <cx:pt idx="40361">-1.7</cx:pt>
          <cx:pt idx="40362">-1.7</cx:pt>
          <cx:pt idx="40363">-1.7</cx:pt>
          <cx:pt idx="40364">-1.7</cx:pt>
          <cx:pt idx="40365">-1.7</cx:pt>
          <cx:pt idx="40366">-1.7</cx:pt>
          <cx:pt idx="40367">-1.7</cx:pt>
          <cx:pt idx="40368">-1.7</cx:pt>
          <cx:pt idx="40369">-1.7</cx:pt>
          <cx:pt idx="40370">-1.7</cx:pt>
          <cx:pt idx="40371">-1.7</cx:pt>
          <cx:pt idx="40372">-1.7</cx:pt>
          <cx:pt idx="40373">-1.7</cx:pt>
          <cx:pt idx="40374">-1.7</cx:pt>
          <cx:pt idx="40375">-1.7</cx:pt>
          <cx:pt idx="40376">-1.7</cx:pt>
          <cx:pt idx="40377">-1.7</cx:pt>
          <cx:pt idx="40378">-1.7</cx:pt>
          <cx:pt idx="40379">-1.7</cx:pt>
          <cx:pt idx="40380">-1.7</cx:pt>
          <cx:pt idx="40381">-1.7</cx:pt>
          <cx:pt idx="40382">-1.7</cx:pt>
          <cx:pt idx="40383">-1.7</cx:pt>
          <cx:pt idx="40384">-1.7</cx:pt>
          <cx:pt idx="40385">-1.7</cx:pt>
          <cx:pt idx="40386">-1.7</cx:pt>
          <cx:pt idx="40387">-1.7</cx:pt>
          <cx:pt idx="40388">-1.7</cx:pt>
          <cx:pt idx="40389">-1.7</cx:pt>
          <cx:pt idx="40390">-1.7</cx:pt>
          <cx:pt idx="40391">-1.7</cx:pt>
          <cx:pt idx="40392">-1.7</cx:pt>
          <cx:pt idx="40393">-1.7</cx:pt>
          <cx:pt idx="40394">-1.7</cx:pt>
          <cx:pt idx="40395">-1.7</cx:pt>
          <cx:pt idx="40396">-1.7</cx:pt>
          <cx:pt idx="40397">-1.7</cx:pt>
          <cx:pt idx="40398">-1.7</cx:pt>
          <cx:pt idx="40399">-1.7</cx:pt>
          <cx:pt idx="40400">-1.7</cx:pt>
          <cx:pt idx="40401">-1.7</cx:pt>
          <cx:pt idx="40402">-1.7</cx:pt>
          <cx:pt idx="40403">-1.7</cx:pt>
          <cx:pt idx="40404">-1.7</cx:pt>
          <cx:pt idx="40405">-1.7</cx:pt>
          <cx:pt idx="40406">-1.7</cx:pt>
          <cx:pt idx="40407">-1.7</cx:pt>
          <cx:pt idx="40408">-1.7</cx:pt>
          <cx:pt idx="40409">-1.7</cx:pt>
          <cx:pt idx="40410">-1.7</cx:pt>
          <cx:pt idx="40411">-1.7</cx:pt>
          <cx:pt idx="40412">-1.7</cx:pt>
          <cx:pt idx="40413">-1.7</cx:pt>
          <cx:pt idx="40414">-1.7</cx:pt>
          <cx:pt idx="40415">-1.7</cx:pt>
          <cx:pt idx="40416">-1.7</cx:pt>
          <cx:pt idx="40417">-1.7</cx:pt>
          <cx:pt idx="40418">-1.7</cx:pt>
          <cx:pt idx="40419">-1.7</cx:pt>
          <cx:pt idx="40420">-1.7</cx:pt>
          <cx:pt idx="40421">-1.7</cx:pt>
          <cx:pt idx="40422">-1.7</cx:pt>
          <cx:pt idx="40423">-1.7</cx:pt>
          <cx:pt idx="40424">-1.7</cx:pt>
          <cx:pt idx="40425">-1.7</cx:pt>
          <cx:pt idx="40426">-1.7</cx:pt>
          <cx:pt idx="40427">-1.7</cx:pt>
          <cx:pt idx="40428">-1.7</cx:pt>
          <cx:pt idx="40429">-1.7</cx:pt>
          <cx:pt idx="40430">-1.7</cx:pt>
          <cx:pt idx="40431">-1.7</cx:pt>
          <cx:pt idx="40432">-1.7</cx:pt>
          <cx:pt idx="40433">-1.7</cx:pt>
          <cx:pt idx="40434">-1.7</cx:pt>
          <cx:pt idx="40435">-1.7</cx:pt>
          <cx:pt idx="40436">-1.7</cx:pt>
          <cx:pt idx="40437">-1.7</cx:pt>
          <cx:pt idx="40438">-1.7</cx:pt>
          <cx:pt idx="40439">-1.7</cx:pt>
          <cx:pt idx="40440">-1.7</cx:pt>
          <cx:pt idx="40441">-1.7</cx:pt>
          <cx:pt idx="40442">-1.7</cx:pt>
          <cx:pt idx="40443">-1.7</cx:pt>
          <cx:pt idx="40444">-1.7</cx:pt>
          <cx:pt idx="40445">-1.7</cx:pt>
          <cx:pt idx="40446">-1.7</cx:pt>
          <cx:pt idx="40447">-1.7</cx:pt>
          <cx:pt idx="40448">-1.7</cx:pt>
          <cx:pt idx="40449">-1.7</cx:pt>
          <cx:pt idx="40450">-1.7</cx:pt>
          <cx:pt idx="40451">-1.7</cx:pt>
          <cx:pt idx="40452">-1.7</cx:pt>
          <cx:pt idx="40453">-1.7</cx:pt>
          <cx:pt idx="40454">-1.7</cx:pt>
          <cx:pt idx="40455">-1.7</cx:pt>
          <cx:pt idx="40456">-1.7</cx:pt>
          <cx:pt idx="40457">-1.7</cx:pt>
          <cx:pt idx="40458">-1.7</cx:pt>
          <cx:pt idx="40459">-1.7</cx:pt>
          <cx:pt idx="40460">-1.7</cx:pt>
          <cx:pt idx="40461">-1.7</cx:pt>
          <cx:pt idx="40462">-1.7</cx:pt>
          <cx:pt idx="40463">-1.7</cx:pt>
          <cx:pt idx="40464">-1.7</cx:pt>
          <cx:pt idx="40465">-1.7</cx:pt>
          <cx:pt idx="40466">-1.7</cx:pt>
          <cx:pt idx="40467">-1.7</cx:pt>
          <cx:pt idx="40468">-1.7</cx:pt>
          <cx:pt idx="40469">-1.7</cx:pt>
          <cx:pt idx="40470">-1.7</cx:pt>
          <cx:pt idx="40471">-1.7</cx:pt>
          <cx:pt idx="40472">-1.7</cx:pt>
          <cx:pt idx="40473">-1.7</cx:pt>
          <cx:pt idx="40474">-1.7</cx:pt>
          <cx:pt idx="40475">-1.7</cx:pt>
          <cx:pt idx="40476">-1.7</cx:pt>
          <cx:pt idx="40477">-1.7</cx:pt>
          <cx:pt idx="40478">-1.7</cx:pt>
          <cx:pt idx="40479">-1.7</cx:pt>
          <cx:pt idx="40480">-1.7</cx:pt>
          <cx:pt idx="40481">-1.7</cx:pt>
          <cx:pt idx="40482">-1.7</cx:pt>
          <cx:pt idx="40483">-1.7</cx:pt>
          <cx:pt idx="40484">-1.7</cx:pt>
          <cx:pt idx="40485">-1.7</cx:pt>
          <cx:pt idx="40486">-1.7</cx:pt>
          <cx:pt idx="40487">-1.7</cx:pt>
          <cx:pt idx="40488">-1.7</cx:pt>
          <cx:pt idx="40489">-1.7</cx:pt>
          <cx:pt idx="40490">-1.7</cx:pt>
          <cx:pt idx="40491">-1.7</cx:pt>
          <cx:pt idx="40492">-1.7</cx:pt>
          <cx:pt idx="40493">-1.7</cx:pt>
          <cx:pt idx="40494">-1.7</cx:pt>
          <cx:pt idx="40495">-1.7</cx:pt>
          <cx:pt idx="40496">-1.7</cx:pt>
          <cx:pt idx="40497">-1.7</cx:pt>
          <cx:pt idx="40498">-1.7</cx:pt>
          <cx:pt idx="40499">-1.7</cx:pt>
          <cx:pt idx="40500">-1.7</cx:pt>
          <cx:pt idx="40501">-1.7</cx:pt>
          <cx:pt idx="40502">-1.7</cx:pt>
          <cx:pt idx="40503">-1.7</cx:pt>
          <cx:pt idx="40504">-1.7</cx:pt>
          <cx:pt idx="40505">-1.7</cx:pt>
          <cx:pt idx="40506">-1.7</cx:pt>
          <cx:pt idx="40507">-1.7</cx:pt>
          <cx:pt idx="40508">-1.7</cx:pt>
          <cx:pt idx="40509">-1.7</cx:pt>
          <cx:pt idx="40510">-1.7</cx:pt>
          <cx:pt idx="40511">-1.7</cx:pt>
          <cx:pt idx="40512">-1.7</cx:pt>
          <cx:pt idx="40513">-1.7</cx:pt>
          <cx:pt idx="40514">-1.7</cx:pt>
          <cx:pt idx="40515">-1.7</cx:pt>
          <cx:pt idx="40516">-1.7</cx:pt>
          <cx:pt idx="40517">-1.7</cx:pt>
          <cx:pt idx="40518">-1.7</cx:pt>
          <cx:pt idx="40519">-1.7</cx:pt>
          <cx:pt idx="40520">-1.7</cx:pt>
          <cx:pt idx="40521">-1.7</cx:pt>
          <cx:pt idx="40522">-1.7</cx:pt>
          <cx:pt idx="40523">-1.7</cx:pt>
          <cx:pt idx="40524">-1.7</cx:pt>
          <cx:pt idx="40525">-1.7</cx:pt>
          <cx:pt idx="40526">-1.7</cx:pt>
          <cx:pt idx="40527">-1.7</cx:pt>
          <cx:pt idx="40528">-1.7</cx:pt>
          <cx:pt idx="40529">-1.7</cx:pt>
          <cx:pt idx="40530">-1.7</cx:pt>
          <cx:pt idx="40531">-1.7</cx:pt>
          <cx:pt idx="40532">-1.7</cx:pt>
          <cx:pt idx="40533">-1.7</cx:pt>
          <cx:pt idx="40534">-1.7</cx:pt>
          <cx:pt idx="40535">-1.7</cx:pt>
          <cx:pt idx="40536">-1.7</cx:pt>
          <cx:pt idx="40537">-1.7</cx:pt>
          <cx:pt idx="40538">-1.7</cx:pt>
          <cx:pt idx="40539">-1.7</cx:pt>
          <cx:pt idx="40540">-1.7</cx:pt>
          <cx:pt idx="40541">-1.7</cx:pt>
          <cx:pt idx="40542">-1.7</cx:pt>
          <cx:pt idx="40543">-1.7</cx:pt>
          <cx:pt idx="40544">-1.7</cx:pt>
          <cx:pt idx="40545">-1.7</cx:pt>
          <cx:pt idx="40546">-1.7</cx:pt>
          <cx:pt idx="40547">-1.7</cx:pt>
          <cx:pt idx="40548">-1.7</cx:pt>
          <cx:pt idx="40549">-1.7</cx:pt>
          <cx:pt idx="40550">-1.7</cx:pt>
          <cx:pt idx="40551">-1.7</cx:pt>
          <cx:pt idx="40552">-1.7</cx:pt>
          <cx:pt idx="40553">-1.1000000000000001</cx:pt>
          <cx:pt idx="40554">-1.1000000000000001</cx:pt>
          <cx:pt idx="40555">-1.1000000000000001</cx:pt>
          <cx:pt idx="40556">-1.1000000000000001</cx:pt>
          <cx:pt idx="40557">-1.1000000000000001</cx:pt>
          <cx:pt idx="40558">-1.1000000000000001</cx:pt>
          <cx:pt idx="40559">-1.1000000000000001</cx:pt>
          <cx:pt idx="40560">-1.1000000000000001</cx:pt>
          <cx:pt idx="40561">-1.1000000000000001</cx:pt>
          <cx:pt idx="40562">-1.1000000000000001</cx:pt>
          <cx:pt idx="40563">-1.1000000000000001</cx:pt>
          <cx:pt idx="40564">-1.1000000000000001</cx:pt>
          <cx:pt idx="40565">-1.1000000000000001</cx:pt>
          <cx:pt idx="40566">-1.1000000000000001</cx:pt>
          <cx:pt idx="40567">-1.1000000000000001</cx:pt>
          <cx:pt idx="40568">-1.1000000000000001</cx:pt>
          <cx:pt idx="40569">-1.1000000000000001</cx:pt>
          <cx:pt idx="40570">-1.1000000000000001</cx:pt>
          <cx:pt idx="40571">-1.1000000000000001</cx:pt>
          <cx:pt idx="40572">-1.1000000000000001</cx:pt>
          <cx:pt idx="40573">-1.1000000000000001</cx:pt>
          <cx:pt idx="40574">-1.1000000000000001</cx:pt>
          <cx:pt idx="40575">-1.1000000000000001</cx:pt>
          <cx:pt idx="40576">-1.1000000000000001</cx:pt>
          <cx:pt idx="40577">-1.1000000000000001</cx:pt>
          <cx:pt idx="40578">-1.1000000000000001</cx:pt>
          <cx:pt idx="40579">-1.1000000000000001</cx:pt>
          <cx:pt idx="40580">-1.1000000000000001</cx:pt>
          <cx:pt idx="40581">-1.1000000000000001</cx:pt>
          <cx:pt idx="40582">-1.1000000000000001</cx:pt>
          <cx:pt idx="40583">-1.1000000000000001</cx:pt>
          <cx:pt idx="40584">-1.1000000000000001</cx:pt>
          <cx:pt idx="40585">-1.1000000000000001</cx:pt>
          <cx:pt idx="40586">-1.1000000000000001</cx:pt>
          <cx:pt idx="40587">-1.1000000000000001</cx:pt>
          <cx:pt idx="40588">-1.1000000000000001</cx:pt>
          <cx:pt idx="40589">-1.1000000000000001</cx:pt>
          <cx:pt idx="40590">-1.1000000000000001</cx:pt>
          <cx:pt idx="40591">-1.1000000000000001</cx:pt>
          <cx:pt idx="40592">-1.1000000000000001</cx:pt>
          <cx:pt idx="40593">-1.1000000000000001</cx:pt>
          <cx:pt idx="40594">-1.1000000000000001</cx:pt>
          <cx:pt idx="40595">-1.1000000000000001</cx:pt>
          <cx:pt idx="40596">-1.1000000000000001</cx:pt>
          <cx:pt idx="40597">-1.1000000000000001</cx:pt>
          <cx:pt idx="40598">-1.1000000000000001</cx:pt>
          <cx:pt idx="40599">-1.1000000000000001</cx:pt>
          <cx:pt idx="40600">-1.1000000000000001</cx:pt>
          <cx:pt idx="40601">-1.1000000000000001</cx:pt>
          <cx:pt idx="40602">-1.1000000000000001</cx:pt>
          <cx:pt idx="40603">-1.1000000000000001</cx:pt>
          <cx:pt idx="40604">-1.1000000000000001</cx:pt>
          <cx:pt idx="40605">-1.1000000000000001</cx:pt>
          <cx:pt idx="40606">-1.1000000000000001</cx:pt>
          <cx:pt idx="40607">-1.1000000000000001</cx:pt>
          <cx:pt idx="40608">-1.1000000000000001</cx:pt>
          <cx:pt idx="40609">-1.1000000000000001</cx:pt>
          <cx:pt idx="40610">-1.1000000000000001</cx:pt>
          <cx:pt idx="40611">-1.1000000000000001</cx:pt>
          <cx:pt idx="40612">-1.1000000000000001</cx:pt>
          <cx:pt idx="40613">-1.1000000000000001</cx:pt>
          <cx:pt idx="40614">-1.1000000000000001</cx:pt>
          <cx:pt idx="40615">-1.1000000000000001</cx:pt>
          <cx:pt idx="40616">-1.1000000000000001</cx:pt>
          <cx:pt idx="40617">-1.1000000000000001</cx:pt>
          <cx:pt idx="40618">-1.1000000000000001</cx:pt>
          <cx:pt idx="40619">-1.1000000000000001</cx:pt>
          <cx:pt idx="40620">-1.1000000000000001</cx:pt>
          <cx:pt idx="40621">-1.1000000000000001</cx:pt>
          <cx:pt idx="40622">-1.1000000000000001</cx:pt>
          <cx:pt idx="40623">-1.1000000000000001</cx:pt>
          <cx:pt idx="40624">-1.1000000000000001</cx:pt>
          <cx:pt idx="40625">-1.1000000000000001</cx:pt>
          <cx:pt idx="40626">-1.1000000000000001</cx:pt>
          <cx:pt idx="40627">-1.1000000000000001</cx:pt>
          <cx:pt idx="40628">-1.1000000000000001</cx:pt>
          <cx:pt idx="40629">-1.1000000000000001</cx:pt>
          <cx:pt idx="40630">-1.1000000000000001</cx:pt>
          <cx:pt idx="40631">-1.1000000000000001</cx:pt>
          <cx:pt idx="40632">-1.1000000000000001</cx:pt>
          <cx:pt idx="40633">-1.1000000000000001</cx:pt>
          <cx:pt idx="40634">-1.1000000000000001</cx:pt>
          <cx:pt idx="40635">-1.1000000000000001</cx:pt>
          <cx:pt idx="40636">-1.1000000000000001</cx:pt>
          <cx:pt idx="40637">-1.1000000000000001</cx:pt>
          <cx:pt idx="40638">-1.1000000000000001</cx:pt>
          <cx:pt idx="40639">-1.1000000000000001</cx:pt>
          <cx:pt idx="40640">-1.1000000000000001</cx:pt>
          <cx:pt idx="40641">-1.1000000000000001</cx:pt>
          <cx:pt idx="40642">-1.1000000000000001</cx:pt>
          <cx:pt idx="40643">-1.1000000000000001</cx:pt>
          <cx:pt idx="40644">-1.1000000000000001</cx:pt>
          <cx:pt idx="40645">-1.1000000000000001</cx:pt>
          <cx:pt idx="40646">-1.1000000000000001</cx:pt>
          <cx:pt idx="40647">-1.1000000000000001</cx:pt>
          <cx:pt idx="40648">-1.1000000000000001</cx:pt>
          <cx:pt idx="40649">-1.1000000000000001</cx:pt>
          <cx:pt idx="40650">-1.1000000000000001</cx:pt>
          <cx:pt idx="40651">-1.1000000000000001</cx:pt>
          <cx:pt idx="40652">-1.1000000000000001</cx:pt>
          <cx:pt idx="40653">-1.1000000000000001</cx:pt>
          <cx:pt idx="40654">-1.1000000000000001</cx:pt>
          <cx:pt idx="40655">-1.1000000000000001</cx:pt>
          <cx:pt idx="40656">-1.1000000000000001</cx:pt>
          <cx:pt idx="40657">-1.1000000000000001</cx:pt>
          <cx:pt idx="40658">-1.1000000000000001</cx:pt>
          <cx:pt idx="40659">-1.1000000000000001</cx:pt>
          <cx:pt idx="40660">-1.1000000000000001</cx:pt>
          <cx:pt idx="40661">-1.1000000000000001</cx:pt>
          <cx:pt idx="40662">-1.1000000000000001</cx:pt>
          <cx:pt idx="40663">-1.1000000000000001</cx:pt>
          <cx:pt idx="40664">-1.1000000000000001</cx:pt>
          <cx:pt idx="40665">-1.1000000000000001</cx:pt>
          <cx:pt idx="40666">-1.1000000000000001</cx:pt>
          <cx:pt idx="40667">-1.1000000000000001</cx:pt>
          <cx:pt idx="40668">-1.1000000000000001</cx:pt>
          <cx:pt idx="40669">-1.1000000000000001</cx:pt>
          <cx:pt idx="40670">-1.1000000000000001</cx:pt>
          <cx:pt idx="40671">-1.1000000000000001</cx:pt>
          <cx:pt idx="40672">-1.1000000000000001</cx:pt>
          <cx:pt idx="40673">-1.1000000000000001</cx:pt>
          <cx:pt idx="40674">-1.1000000000000001</cx:pt>
          <cx:pt idx="40675">-1.1000000000000001</cx:pt>
          <cx:pt idx="40676">-1.1000000000000001</cx:pt>
          <cx:pt idx="40677">-1.1000000000000001</cx:pt>
          <cx:pt idx="40678">-1.1000000000000001</cx:pt>
          <cx:pt idx="40679">-1.1000000000000001</cx:pt>
          <cx:pt idx="40680">-1.1000000000000001</cx:pt>
          <cx:pt idx="40681">-1.1000000000000001</cx:pt>
          <cx:pt idx="40682">-1.1000000000000001</cx:pt>
          <cx:pt idx="40683">-1.1000000000000001</cx:pt>
          <cx:pt idx="40684">-1.1000000000000001</cx:pt>
          <cx:pt idx="40685">-1.1000000000000001</cx:pt>
          <cx:pt idx="40686">-1.1000000000000001</cx:pt>
          <cx:pt idx="40687">-1.1000000000000001</cx:pt>
          <cx:pt idx="40688">-1.1000000000000001</cx:pt>
          <cx:pt idx="40689">-1.1000000000000001</cx:pt>
          <cx:pt idx="40690">-1.1000000000000001</cx:pt>
          <cx:pt idx="40691">-1.1000000000000001</cx:pt>
          <cx:pt idx="40692">-1.1000000000000001</cx:pt>
          <cx:pt idx="40693">-1.1000000000000001</cx:pt>
          <cx:pt idx="40694">-1.1000000000000001</cx:pt>
          <cx:pt idx="40695">-1.1000000000000001</cx:pt>
          <cx:pt idx="40696">-1.1000000000000001</cx:pt>
          <cx:pt idx="40697">-1.1000000000000001</cx:pt>
          <cx:pt idx="40698">-1.1000000000000001</cx:pt>
          <cx:pt idx="40699">-1.1000000000000001</cx:pt>
          <cx:pt idx="40700">-1.1000000000000001</cx:pt>
          <cx:pt idx="40701">-1.1000000000000001</cx:pt>
          <cx:pt idx="40702">-1.1000000000000001</cx:pt>
          <cx:pt idx="40703">-1.1000000000000001</cx:pt>
          <cx:pt idx="40704">-1.1000000000000001</cx:pt>
          <cx:pt idx="40705">-1.1000000000000001</cx:pt>
          <cx:pt idx="40706">-1.1000000000000001</cx:pt>
          <cx:pt idx="40707">-1.1000000000000001</cx:pt>
          <cx:pt idx="40708">-1.1000000000000001</cx:pt>
          <cx:pt idx="40709">-1.1000000000000001</cx:pt>
          <cx:pt idx="40710">-1.1000000000000001</cx:pt>
          <cx:pt idx="40711">-1.1000000000000001</cx:pt>
          <cx:pt idx="40712">-1.1000000000000001</cx:pt>
          <cx:pt idx="40713">-1.1000000000000001</cx:pt>
          <cx:pt idx="40714">-1.1000000000000001</cx:pt>
          <cx:pt idx="40715">-1.1000000000000001</cx:pt>
          <cx:pt idx="40716">-1.1000000000000001</cx:pt>
          <cx:pt idx="40717">-1.1000000000000001</cx:pt>
          <cx:pt idx="40718">-1.1000000000000001</cx:pt>
          <cx:pt idx="40719">-1.1000000000000001</cx:pt>
          <cx:pt idx="40720">-1.1000000000000001</cx:pt>
          <cx:pt idx="40721">-1.1000000000000001</cx:pt>
          <cx:pt idx="40722">-1.1000000000000001</cx:pt>
          <cx:pt idx="40723">-1.1000000000000001</cx:pt>
          <cx:pt idx="40724">-1.1000000000000001</cx:pt>
          <cx:pt idx="40725">-1.1000000000000001</cx:pt>
          <cx:pt idx="40726">-1.1000000000000001</cx:pt>
          <cx:pt idx="40727">-1.1000000000000001</cx:pt>
          <cx:pt idx="40728">-1.1000000000000001</cx:pt>
          <cx:pt idx="40729">-1.1000000000000001</cx:pt>
          <cx:pt idx="40730">-1.1000000000000001</cx:pt>
          <cx:pt idx="40731">-1.1000000000000001</cx:pt>
          <cx:pt idx="40732">-1.1000000000000001</cx:pt>
          <cx:pt idx="40733">-1.1000000000000001</cx:pt>
          <cx:pt idx="40734">-1.1000000000000001</cx:pt>
          <cx:pt idx="40735">-1.1000000000000001</cx:pt>
          <cx:pt idx="40736">-1.1000000000000001</cx:pt>
          <cx:pt idx="40737">-1.1000000000000001</cx:pt>
          <cx:pt idx="40738">-1.1000000000000001</cx:pt>
          <cx:pt idx="40739">-1.1000000000000001</cx:pt>
          <cx:pt idx="40740">-1.1000000000000001</cx:pt>
          <cx:pt idx="40741">-1.1000000000000001</cx:pt>
          <cx:pt idx="40742">-1.1000000000000001</cx:pt>
          <cx:pt idx="40743">-1.1000000000000001</cx:pt>
          <cx:pt idx="40744">-1.1000000000000001</cx:pt>
          <cx:pt idx="40745">-1.1000000000000001</cx:pt>
          <cx:pt idx="40746">-1.1000000000000001</cx:pt>
          <cx:pt idx="40747">-1.1000000000000001</cx:pt>
          <cx:pt idx="40748">-1.1000000000000001</cx:pt>
          <cx:pt idx="40749">-1.1000000000000001</cx:pt>
          <cx:pt idx="40750">-1.1000000000000001</cx:pt>
          <cx:pt idx="40751">-1.1000000000000001</cx:pt>
          <cx:pt idx="40752">-1.1000000000000001</cx:pt>
          <cx:pt idx="40753">-1.1000000000000001</cx:pt>
          <cx:pt idx="40754">-1.1000000000000001</cx:pt>
          <cx:pt idx="40755">-1.1000000000000001</cx:pt>
          <cx:pt idx="40756">-1.1000000000000001</cx:pt>
          <cx:pt idx="40757">-1.1000000000000001</cx:pt>
          <cx:pt idx="40758">-1.1000000000000001</cx:pt>
          <cx:pt idx="40759">-1.1000000000000001</cx:pt>
          <cx:pt idx="40760">-1.1000000000000001</cx:pt>
          <cx:pt idx="40761">-1.1000000000000001</cx:pt>
          <cx:pt idx="40762">-1.1000000000000001</cx:pt>
          <cx:pt idx="40763">-1.1000000000000001</cx:pt>
          <cx:pt idx="40764">-1.1000000000000001</cx:pt>
          <cx:pt idx="40765">-1.1000000000000001</cx:pt>
          <cx:pt idx="40766">-1.1000000000000001</cx:pt>
          <cx:pt idx="40767">-1.1000000000000001</cx:pt>
          <cx:pt idx="40768">-1.1000000000000001</cx:pt>
          <cx:pt idx="40769">-1.1000000000000001</cx:pt>
          <cx:pt idx="40770">-1.1000000000000001</cx:pt>
          <cx:pt idx="40771">-1.1000000000000001</cx:pt>
          <cx:pt idx="40772">-1.1000000000000001</cx:pt>
          <cx:pt idx="40773">-1.1000000000000001</cx:pt>
          <cx:pt idx="40774">-1.1000000000000001</cx:pt>
          <cx:pt idx="40775">-1.1000000000000001</cx:pt>
          <cx:pt idx="40776">-1.1000000000000001</cx:pt>
          <cx:pt idx="40777">-1.1000000000000001</cx:pt>
          <cx:pt idx="40778">-1.1000000000000001</cx:pt>
          <cx:pt idx="40779">-1.1000000000000001</cx:pt>
          <cx:pt idx="40780">-1.1000000000000001</cx:pt>
          <cx:pt idx="40781">-1.1000000000000001</cx:pt>
          <cx:pt idx="40782">-1.1000000000000001</cx:pt>
          <cx:pt idx="40783">-1.1000000000000001</cx:pt>
          <cx:pt idx="40784">-1.1000000000000001</cx:pt>
          <cx:pt idx="40785">-1.1000000000000001</cx:pt>
          <cx:pt idx="40786">-1.1000000000000001</cx:pt>
          <cx:pt idx="40787">-1.1000000000000001</cx:pt>
          <cx:pt idx="40788">-1.1000000000000001</cx:pt>
          <cx:pt idx="40789">-1.1000000000000001</cx:pt>
          <cx:pt idx="40790">-1.1000000000000001</cx:pt>
          <cx:pt idx="40791">-1.1000000000000001</cx:pt>
          <cx:pt idx="40792">-1.1000000000000001</cx:pt>
          <cx:pt idx="40793">-1.1000000000000001</cx:pt>
          <cx:pt idx="40794">-1.1000000000000001</cx:pt>
          <cx:pt idx="40795">-1.1000000000000001</cx:pt>
          <cx:pt idx="40796">-1.1000000000000001</cx:pt>
          <cx:pt idx="40797">-1.1000000000000001</cx:pt>
          <cx:pt idx="40798">-1.1000000000000001</cx:pt>
          <cx:pt idx="40799">-1.1000000000000001</cx:pt>
          <cx:pt idx="40800">-1.1000000000000001</cx:pt>
          <cx:pt idx="40801">-1.1000000000000001</cx:pt>
          <cx:pt idx="40802">-1.1000000000000001</cx:pt>
          <cx:pt idx="40803">-1.1000000000000001</cx:pt>
          <cx:pt idx="40804">-1.1000000000000001</cx:pt>
          <cx:pt idx="40805">-1.1000000000000001</cx:pt>
          <cx:pt idx="40806">-1.1000000000000001</cx:pt>
          <cx:pt idx="40807">-1.1000000000000001</cx:pt>
          <cx:pt idx="40808">-1.1000000000000001</cx:pt>
          <cx:pt idx="40809">-1.1000000000000001</cx:pt>
          <cx:pt idx="40810">-1.1000000000000001</cx:pt>
          <cx:pt idx="40811">-1.1000000000000001</cx:pt>
          <cx:pt idx="40812">-1.1000000000000001</cx:pt>
          <cx:pt idx="40813">-1.1000000000000001</cx:pt>
          <cx:pt idx="40814">-1.1000000000000001</cx:pt>
          <cx:pt idx="40815">-1.1000000000000001</cx:pt>
          <cx:pt idx="40816">-1.1000000000000001</cx:pt>
          <cx:pt idx="40817">-1.1000000000000001</cx:pt>
          <cx:pt idx="40818">-1.1000000000000001</cx:pt>
          <cx:pt idx="40819">-1.1000000000000001</cx:pt>
          <cx:pt idx="40820">-1.1000000000000001</cx:pt>
          <cx:pt idx="40821">-1.1000000000000001</cx:pt>
          <cx:pt idx="40822">-1.1000000000000001</cx:pt>
          <cx:pt idx="40823">-1.1000000000000001</cx:pt>
          <cx:pt idx="40824">-1.1000000000000001</cx:pt>
          <cx:pt idx="40825">-1.1000000000000001</cx:pt>
          <cx:pt idx="40826">-1.1000000000000001</cx:pt>
          <cx:pt idx="40827">-1.1000000000000001</cx:pt>
          <cx:pt idx="40828">-1.1000000000000001</cx:pt>
          <cx:pt idx="40829">-1.1000000000000001</cx:pt>
          <cx:pt idx="40830">-1.1000000000000001</cx:pt>
          <cx:pt idx="40831">-1.1000000000000001</cx:pt>
          <cx:pt idx="40832">-1.1000000000000001</cx:pt>
          <cx:pt idx="40833">-1.1000000000000001</cx:pt>
          <cx:pt idx="40834">-1.1000000000000001</cx:pt>
          <cx:pt idx="40835">-1.1000000000000001</cx:pt>
          <cx:pt idx="40836">-1.1000000000000001</cx:pt>
          <cx:pt idx="40837">-1.1000000000000001</cx:pt>
          <cx:pt idx="40838">-1.1000000000000001</cx:pt>
          <cx:pt idx="40839">-1.1000000000000001</cx:pt>
          <cx:pt idx="40840">-1.1000000000000001</cx:pt>
          <cx:pt idx="40841">-1.1000000000000001</cx:pt>
          <cx:pt idx="40842">-1.1000000000000001</cx:pt>
          <cx:pt idx="40843">-1.1000000000000001</cx:pt>
          <cx:pt idx="40844">-1.1000000000000001</cx:pt>
          <cx:pt idx="40845">-1.1000000000000001</cx:pt>
          <cx:pt idx="40846">-1.1000000000000001</cx:pt>
          <cx:pt idx="40847">-1.1000000000000001</cx:pt>
          <cx:pt idx="40848">-1.1000000000000001</cx:pt>
          <cx:pt idx="40849">-1.1000000000000001</cx:pt>
          <cx:pt idx="40850">-1.1000000000000001</cx:pt>
          <cx:pt idx="40851">-1.1000000000000001</cx:pt>
          <cx:pt idx="40852">-1.1000000000000001</cx:pt>
          <cx:pt idx="40853">-1.1000000000000001</cx:pt>
          <cx:pt idx="40854">-1.1000000000000001</cx:pt>
          <cx:pt idx="40855">-1.1000000000000001</cx:pt>
          <cx:pt idx="40856">-1.1000000000000001</cx:pt>
          <cx:pt idx="40857">-1.1000000000000001</cx:pt>
          <cx:pt idx="40858">-1.1000000000000001</cx:pt>
          <cx:pt idx="40859">-1.1000000000000001</cx:pt>
          <cx:pt idx="40860">-1.1000000000000001</cx:pt>
          <cx:pt idx="40861">-1.1000000000000001</cx:pt>
          <cx:pt idx="40862">-1.1000000000000001</cx:pt>
          <cx:pt idx="40863">-1.1000000000000001</cx:pt>
          <cx:pt idx="40864">-1.1000000000000001</cx:pt>
          <cx:pt idx="40865">-1.1000000000000001</cx:pt>
          <cx:pt idx="40866">-1.1000000000000001</cx:pt>
          <cx:pt idx="40867">-1.1000000000000001</cx:pt>
          <cx:pt idx="40868">-1.1000000000000001</cx:pt>
          <cx:pt idx="40869">-1.1000000000000001</cx:pt>
          <cx:pt idx="40870">-1.1000000000000001</cx:pt>
          <cx:pt idx="40871">-1.1000000000000001</cx:pt>
          <cx:pt idx="40872">-1.1000000000000001</cx:pt>
          <cx:pt idx="40873">-1.1000000000000001</cx:pt>
          <cx:pt idx="40874">-1.1000000000000001</cx:pt>
          <cx:pt idx="40875">-1.1000000000000001</cx:pt>
          <cx:pt idx="40876">-1.1000000000000001</cx:pt>
          <cx:pt idx="40877">-1.1000000000000001</cx:pt>
          <cx:pt idx="40878">-1.1000000000000001</cx:pt>
          <cx:pt idx="40879">-1.1000000000000001</cx:pt>
          <cx:pt idx="40880">-1.1000000000000001</cx:pt>
          <cx:pt idx="40881">-1.1000000000000001</cx:pt>
          <cx:pt idx="40882">-1.1000000000000001</cx:pt>
          <cx:pt idx="40883">-1.1000000000000001</cx:pt>
          <cx:pt idx="40884">-1.1000000000000001</cx:pt>
          <cx:pt idx="40885">-1.1000000000000001</cx:pt>
          <cx:pt idx="40886">-1.1000000000000001</cx:pt>
          <cx:pt idx="40887">-1.1000000000000001</cx:pt>
          <cx:pt idx="40888">-1.1000000000000001</cx:pt>
          <cx:pt idx="40889">-1.1000000000000001</cx:pt>
          <cx:pt idx="40890">-1.1000000000000001</cx:pt>
          <cx:pt idx="40891">-1.1000000000000001</cx:pt>
          <cx:pt idx="40892">-1.1000000000000001</cx:pt>
          <cx:pt idx="40893">-1.1000000000000001</cx:pt>
          <cx:pt idx="40894">-1.1000000000000001</cx:pt>
          <cx:pt idx="40895">-1.1000000000000001</cx:pt>
          <cx:pt idx="40896">-1.1000000000000001</cx:pt>
          <cx:pt idx="40897">-1.1000000000000001</cx:pt>
          <cx:pt idx="40898">-1.1000000000000001</cx:pt>
          <cx:pt idx="40899">-1.1000000000000001</cx:pt>
          <cx:pt idx="40900">-1.1000000000000001</cx:pt>
          <cx:pt idx="40901">-1.1000000000000001</cx:pt>
          <cx:pt idx="40902">-1.1000000000000001</cx:pt>
          <cx:pt idx="40903">-1.1000000000000001</cx:pt>
          <cx:pt idx="40904">-1.1000000000000001</cx:pt>
          <cx:pt idx="40905">-1.1000000000000001</cx:pt>
          <cx:pt idx="40906">-1.1000000000000001</cx:pt>
          <cx:pt idx="40907">-1.1000000000000001</cx:pt>
          <cx:pt idx="40908">-1.1000000000000001</cx:pt>
          <cx:pt idx="40909">-1.1000000000000001</cx:pt>
          <cx:pt idx="40910">-1.1000000000000001</cx:pt>
          <cx:pt idx="40911">-1.1000000000000001</cx:pt>
          <cx:pt idx="40912">-1.1000000000000001</cx:pt>
          <cx:pt idx="40913">-1.1000000000000001</cx:pt>
          <cx:pt idx="40914">-1.1000000000000001</cx:pt>
          <cx:pt idx="40915">-1.1000000000000001</cx:pt>
          <cx:pt idx="40916">-1.1000000000000001</cx:pt>
          <cx:pt idx="40917">-1.1000000000000001</cx:pt>
          <cx:pt idx="40918">-1.1000000000000001</cx:pt>
          <cx:pt idx="40919">-1.1000000000000001</cx:pt>
          <cx:pt idx="40920">-1.1000000000000001</cx:pt>
          <cx:pt idx="40921">-1.1000000000000001</cx:pt>
          <cx:pt idx="40922">-1.1000000000000001</cx:pt>
          <cx:pt idx="40923">-1.1000000000000001</cx:pt>
          <cx:pt idx="40924">-1.1000000000000001</cx:pt>
          <cx:pt idx="40925">-1.1000000000000001</cx:pt>
          <cx:pt idx="40926">-1.1000000000000001</cx:pt>
          <cx:pt idx="40927">-1.1000000000000001</cx:pt>
          <cx:pt idx="40928">-1.1000000000000001</cx:pt>
          <cx:pt idx="40929">-1.1000000000000001</cx:pt>
          <cx:pt idx="40930">-1.1000000000000001</cx:pt>
          <cx:pt idx="40931">-1.1000000000000001</cx:pt>
          <cx:pt idx="40932">-1.1000000000000001</cx:pt>
          <cx:pt idx="40933">-1.1000000000000001</cx:pt>
          <cx:pt idx="40934">-1.1000000000000001</cx:pt>
          <cx:pt idx="40935">-1.1000000000000001</cx:pt>
          <cx:pt idx="40936">-1.1000000000000001</cx:pt>
          <cx:pt idx="40937">-1.1000000000000001</cx:pt>
          <cx:pt idx="40938">-1.1000000000000001</cx:pt>
          <cx:pt idx="40939">-1.1000000000000001</cx:pt>
          <cx:pt idx="40940">-1.1000000000000001</cx:pt>
          <cx:pt idx="40941">-1.1000000000000001</cx:pt>
          <cx:pt idx="40942">-1.1000000000000001</cx:pt>
          <cx:pt idx="40943">-1.1000000000000001</cx:pt>
          <cx:pt idx="40944">-1.1000000000000001</cx:pt>
          <cx:pt idx="40945">-1.1000000000000001</cx:pt>
          <cx:pt idx="40946">-1.1000000000000001</cx:pt>
          <cx:pt idx="40947">-1.1000000000000001</cx:pt>
          <cx:pt idx="40948">-1.1000000000000001</cx:pt>
          <cx:pt idx="40949">-1.1000000000000001</cx:pt>
          <cx:pt idx="40950">-1.1000000000000001</cx:pt>
          <cx:pt idx="40951">-1.1000000000000001</cx:pt>
          <cx:pt idx="40952">-1.1000000000000001</cx:pt>
          <cx:pt idx="40953">-1.1000000000000001</cx:pt>
          <cx:pt idx="40954">-1.1000000000000001</cx:pt>
          <cx:pt idx="40955">-1.1000000000000001</cx:pt>
          <cx:pt idx="40956">-1.1000000000000001</cx:pt>
          <cx:pt idx="40957">-1.1000000000000001</cx:pt>
          <cx:pt idx="40958">-1.1000000000000001</cx:pt>
          <cx:pt idx="40959">-1.1000000000000001</cx:pt>
          <cx:pt idx="40960">-1.1000000000000001</cx:pt>
          <cx:pt idx="40961">-1.1000000000000001</cx:pt>
          <cx:pt idx="40962">-1.1000000000000001</cx:pt>
          <cx:pt idx="40963">-1.1000000000000001</cx:pt>
          <cx:pt idx="40964">-1.1000000000000001</cx:pt>
          <cx:pt idx="40965">-1.1000000000000001</cx:pt>
          <cx:pt idx="40966">-1.1000000000000001</cx:pt>
          <cx:pt idx="40967">-1.1000000000000001</cx:pt>
          <cx:pt idx="40968">-1.1000000000000001</cx:pt>
          <cx:pt idx="40969">-1.1000000000000001</cx:pt>
          <cx:pt idx="40970">-1.1000000000000001</cx:pt>
          <cx:pt idx="40971">-1.1000000000000001</cx:pt>
          <cx:pt idx="40972">-1.1000000000000001</cx:pt>
          <cx:pt idx="40973">-1.1000000000000001</cx:pt>
          <cx:pt idx="40974">-1.1000000000000001</cx:pt>
          <cx:pt idx="40975">-1.1000000000000001</cx:pt>
          <cx:pt idx="40976">-1.1000000000000001</cx:pt>
          <cx:pt idx="40977">-1.1000000000000001</cx:pt>
          <cx:pt idx="40978">-1.1000000000000001</cx:pt>
          <cx:pt idx="40979">-1.1000000000000001</cx:pt>
          <cx:pt idx="40980">-1.1000000000000001</cx:pt>
          <cx:pt idx="40981">-1.1000000000000001</cx:pt>
          <cx:pt idx="40982">-1.1000000000000001</cx:pt>
          <cx:pt idx="40983">-1.1000000000000001</cx:pt>
          <cx:pt idx="40984">-1.1000000000000001</cx:pt>
          <cx:pt idx="40985">-1.1000000000000001</cx:pt>
          <cx:pt idx="40986">-1.1000000000000001</cx:pt>
          <cx:pt idx="40987">-1.1000000000000001</cx:pt>
          <cx:pt idx="40988">-1.1000000000000001</cx:pt>
          <cx:pt idx="40989">-1.1000000000000001</cx:pt>
          <cx:pt idx="40990">-1.1000000000000001</cx:pt>
          <cx:pt idx="40991">-1.1000000000000001</cx:pt>
          <cx:pt idx="40992">-1.1000000000000001</cx:pt>
          <cx:pt idx="40993">-1.1000000000000001</cx:pt>
          <cx:pt idx="40994">-1.1000000000000001</cx:pt>
          <cx:pt idx="40995">-1.1000000000000001</cx:pt>
          <cx:pt idx="40996">-1.1000000000000001</cx:pt>
          <cx:pt idx="40997">-1.1000000000000001</cx:pt>
          <cx:pt idx="40998">-1.1000000000000001</cx:pt>
          <cx:pt idx="40999">-1.1000000000000001</cx:pt>
          <cx:pt idx="41000">-1.1000000000000001</cx:pt>
          <cx:pt idx="41001">-1.1000000000000001</cx:pt>
          <cx:pt idx="41002">-1.1000000000000001</cx:pt>
          <cx:pt idx="41003">-1.1000000000000001</cx:pt>
          <cx:pt idx="41004">-1.1000000000000001</cx:pt>
          <cx:pt idx="41005">-1.1000000000000001</cx:pt>
          <cx:pt idx="41006">-1.1000000000000001</cx:pt>
          <cx:pt idx="41007">-1.1000000000000001</cx:pt>
          <cx:pt idx="41008">-1.1000000000000001</cx:pt>
          <cx:pt idx="41009">-1.1000000000000001</cx:pt>
          <cx:pt idx="41010">-1.1000000000000001</cx:pt>
          <cx:pt idx="41011">-1.1000000000000001</cx:pt>
          <cx:pt idx="41012">-1.1000000000000001</cx:pt>
          <cx:pt idx="41013">-1.1000000000000001</cx:pt>
          <cx:pt idx="41014">-1.1000000000000001</cx:pt>
          <cx:pt idx="41015">-1.1000000000000001</cx:pt>
          <cx:pt idx="41016">-1.1000000000000001</cx:pt>
          <cx:pt idx="41017">-1.1000000000000001</cx:pt>
          <cx:pt idx="41018">-1.1000000000000001</cx:pt>
          <cx:pt idx="41019">-1.1000000000000001</cx:pt>
          <cx:pt idx="41020">-1.1000000000000001</cx:pt>
          <cx:pt idx="41021">-1.1000000000000001</cx:pt>
          <cx:pt idx="41022">-1.1000000000000001</cx:pt>
          <cx:pt idx="41023">-1.1000000000000001</cx:pt>
          <cx:pt idx="41024">-1.1000000000000001</cx:pt>
          <cx:pt idx="41025">-1.1000000000000001</cx:pt>
          <cx:pt idx="41026">-1.1000000000000001</cx:pt>
          <cx:pt idx="41027">-1.1000000000000001</cx:pt>
          <cx:pt idx="41028">-1.1000000000000001</cx:pt>
          <cx:pt idx="41029">-1.1000000000000001</cx:pt>
          <cx:pt idx="41030">-1.1000000000000001</cx:pt>
          <cx:pt idx="41031">-1.1000000000000001</cx:pt>
          <cx:pt idx="41032">-1.1000000000000001</cx:pt>
          <cx:pt idx="41033">-1.1000000000000001</cx:pt>
          <cx:pt idx="41034">-1.1000000000000001</cx:pt>
          <cx:pt idx="41035">-1.1000000000000001</cx:pt>
          <cx:pt idx="41036">-1.1000000000000001</cx:pt>
          <cx:pt idx="41037">-1.1000000000000001</cx:pt>
          <cx:pt idx="41038">-1.1000000000000001</cx:pt>
          <cx:pt idx="41039">-1.1000000000000001</cx:pt>
          <cx:pt idx="41040">-1.1000000000000001</cx:pt>
          <cx:pt idx="41041">-1.1000000000000001</cx:pt>
          <cx:pt idx="41042">-1.1000000000000001</cx:pt>
          <cx:pt idx="41043">-1.1000000000000001</cx:pt>
          <cx:pt idx="41044">-1.1000000000000001</cx:pt>
          <cx:pt idx="41045">-1.1000000000000001</cx:pt>
          <cx:pt idx="41046">-1.1000000000000001</cx:pt>
          <cx:pt idx="41047">-1.1000000000000001</cx:pt>
          <cx:pt idx="41048">-1.1000000000000001</cx:pt>
          <cx:pt idx="41049">-1.1000000000000001</cx:pt>
          <cx:pt idx="41050">-1.1000000000000001</cx:pt>
          <cx:pt idx="41051">-1.1000000000000001</cx:pt>
          <cx:pt idx="41052">-1.1000000000000001</cx:pt>
          <cx:pt idx="41053">-1.1000000000000001</cx:pt>
          <cx:pt idx="41054">-1.1000000000000001</cx:pt>
          <cx:pt idx="41055">-1.1000000000000001</cx:pt>
          <cx:pt idx="41056">-1.1000000000000001</cx:pt>
          <cx:pt idx="41057">-1.1000000000000001</cx:pt>
          <cx:pt idx="41058">-1.1000000000000001</cx:pt>
          <cx:pt idx="41059">-1.1000000000000001</cx:pt>
          <cx:pt idx="41060">-1.1000000000000001</cx:pt>
          <cx:pt idx="41061">-1.1000000000000001</cx:pt>
          <cx:pt idx="41062">-1.1000000000000001</cx:pt>
          <cx:pt idx="41063">-1.1000000000000001</cx:pt>
          <cx:pt idx="41064">-1.1000000000000001</cx:pt>
          <cx:pt idx="41065">-1.1000000000000001</cx:pt>
          <cx:pt idx="41066">-1.1000000000000001</cx:pt>
          <cx:pt idx="41067">-1.1000000000000001</cx:pt>
          <cx:pt idx="41068">-1.1000000000000001</cx:pt>
          <cx:pt idx="41069">-1.1000000000000001</cx:pt>
          <cx:pt idx="41070">-1.1000000000000001</cx:pt>
          <cx:pt idx="41071">-1.1000000000000001</cx:pt>
          <cx:pt idx="41072">-1.1000000000000001</cx:pt>
          <cx:pt idx="41073">-1.1000000000000001</cx:pt>
          <cx:pt idx="41074">-1.1000000000000001</cx:pt>
          <cx:pt idx="41075">-1.1000000000000001</cx:pt>
          <cx:pt idx="41076">-1.1000000000000001</cx:pt>
          <cx:pt idx="41077">-1.1000000000000001</cx:pt>
          <cx:pt idx="41078">-1.1000000000000001</cx:pt>
          <cx:pt idx="41079">-1.1000000000000001</cx:pt>
          <cx:pt idx="41080">-1.1000000000000001</cx:pt>
          <cx:pt idx="41081">-1.1000000000000001</cx:pt>
          <cx:pt idx="41082">-1.1000000000000001</cx:pt>
          <cx:pt idx="41083">-1.1000000000000001</cx:pt>
          <cx:pt idx="41084">-1.1000000000000001</cx:pt>
          <cx:pt idx="41085">-1.1000000000000001</cx:pt>
          <cx:pt idx="41086">-1.1000000000000001</cx:pt>
          <cx:pt idx="41087">-1.1000000000000001</cx:pt>
          <cx:pt idx="41088">-1.1000000000000001</cx:pt>
          <cx:pt idx="41089">-1.1000000000000001</cx:pt>
          <cx:pt idx="41090">-1.1000000000000001</cx:pt>
          <cx:pt idx="41091">-1.1000000000000001</cx:pt>
          <cx:pt idx="41092">-1.1000000000000001</cx:pt>
          <cx:pt idx="41093">-1.1000000000000001</cx:pt>
          <cx:pt idx="41094">-1.1000000000000001</cx:pt>
          <cx:pt idx="41095">-1.1000000000000001</cx:pt>
          <cx:pt idx="41096">-1.1000000000000001</cx:pt>
          <cx:pt idx="41097">-1.1000000000000001</cx:pt>
          <cx:pt idx="41098">-1.1000000000000001</cx:pt>
          <cx:pt idx="41099">-1.1000000000000001</cx:pt>
          <cx:pt idx="41100">-1.1000000000000001</cx:pt>
          <cx:pt idx="41101">-1.1000000000000001</cx:pt>
          <cx:pt idx="41102">-1.1000000000000001</cx:pt>
          <cx:pt idx="41103">-1.1000000000000001</cx:pt>
          <cx:pt idx="41104">-1.1000000000000001</cx:pt>
          <cx:pt idx="41105">-1.1000000000000001</cx:pt>
          <cx:pt idx="41106">-1.1000000000000001</cx:pt>
          <cx:pt idx="41107">-1.1000000000000001</cx:pt>
          <cx:pt idx="41108">-1.1000000000000001</cx:pt>
          <cx:pt idx="41109">-1.1000000000000001</cx:pt>
          <cx:pt idx="41110">-1.1000000000000001</cx:pt>
          <cx:pt idx="41111">-1.1000000000000001</cx:pt>
          <cx:pt idx="41112">-1.1000000000000001</cx:pt>
          <cx:pt idx="41113">-1.1000000000000001</cx:pt>
          <cx:pt idx="41114">-1.1000000000000001</cx:pt>
          <cx:pt idx="41115">-1.1000000000000001</cx:pt>
          <cx:pt idx="41116">-1.1000000000000001</cx:pt>
          <cx:pt idx="41117">-1.1000000000000001</cx:pt>
          <cx:pt idx="41118">-1.1000000000000001</cx:pt>
          <cx:pt idx="41119">-1.1000000000000001</cx:pt>
          <cx:pt idx="41120">-1.1000000000000001</cx:pt>
          <cx:pt idx="41121">-1.1000000000000001</cx:pt>
          <cx:pt idx="41122">-1.1000000000000001</cx:pt>
          <cx:pt idx="41123">-1.1000000000000001</cx:pt>
          <cx:pt idx="41124">-1.1000000000000001</cx:pt>
          <cx:pt idx="41125">-1.1000000000000001</cx:pt>
          <cx:pt idx="41126">-1.1000000000000001</cx:pt>
          <cx:pt idx="41127">-1.1000000000000001</cx:pt>
          <cx:pt idx="41128">-1.1000000000000001</cx:pt>
          <cx:pt idx="41129">-1.1000000000000001</cx:pt>
          <cx:pt idx="41130">-1.1000000000000001</cx:pt>
          <cx:pt idx="41131">-1.1000000000000001</cx:pt>
          <cx:pt idx="41132">-1.1000000000000001</cx:pt>
          <cx:pt idx="41133">-1.1000000000000001</cx:pt>
          <cx:pt idx="41134">-1.1000000000000001</cx:pt>
          <cx:pt idx="41135">-1.1000000000000001</cx:pt>
          <cx:pt idx="41136">-1.1000000000000001</cx:pt>
          <cx:pt idx="41137">-1.1000000000000001</cx:pt>
          <cx:pt idx="41138">-1.1000000000000001</cx:pt>
          <cx:pt idx="41139">-1.1000000000000001</cx:pt>
          <cx:pt idx="41140">-1.1000000000000001</cx:pt>
          <cx:pt idx="41141">-1.1000000000000001</cx:pt>
          <cx:pt idx="41142">-1.1000000000000001</cx:pt>
          <cx:pt idx="41143">-1.1000000000000001</cx:pt>
          <cx:pt idx="41144">-1.1000000000000001</cx:pt>
          <cx:pt idx="41145">-1.1000000000000001</cx:pt>
          <cx:pt idx="41146">-1.1000000000000001</cx:pt>
          <cx:pt idx="41147">-1.1000000000000001</cx:pt>
          <cx:pt idx="41148">-1.1000000000000001</cx:pt>
          <cx:pt idx="41149">-1.1000000000000001</cx:pt>
          <cx:pt idx="41150">-1.1000000000000001</cx:pt>
          <cx:pt idx="41151">-1.1000000000000001</cx:pt>
          <cx:pt idx="41152">-1.1000000000000001</cx:pt>
          <cx:pt idx="41153">-1.1000000000000001</cx:pt>
          <cx:pt idx="41154">-1.1000000000000001</cx:pt>
          <cx:pt idx="41155">-1.1000000000000001</cx:pt>
          <cx:pt idx="41156">-1.1000000000000001</cx:pt>
          <cx:pt idx="41157">-1.1000000000000001</cx:pt>
          <cx:pt idx="41158">-1.1000000000000001</cx:pt>
          <cx:pt idx="41159">-1.1000000000000001</cx:pt>
          <cx:pt idx="41160">-1.1000000000000001</cx:pt>
          <cx:pt idx="41161">-1.1000000000000001</cx:pt>
          <cx:pt idx="41162">-1.1000000000000001</cx:pt>
          <cx:pt idx="41163">-1.1000000000000001</cx:pt>
          <cx:pt idx="41164">-1.1000000000000001</cx:pt>
          <cx:pt idx="41165">-1.1000000000000001</cx:pt>
          <cx:pt idx="41166">-1.1000000000000001</cx:pt>
          <cx:pt idx="41167">-1.1000000000000001</cx:pt>
          <cx:pt idx="41168">-1.1000000000000001</cx:pt>
          <cx:pt idx="41169">-1.1000000000000001</cx:pt>
          <cx:pt idx="41170">-1.1000000000000001</cx:pt>
          <cx:pt idx="41171">-1.1000000000000001</cx:pt>
          <cx:pt idx="41172">-1.1000000000000001</cx:pt>
          <cx:pt idx="41173">-1.1000000000000001</cx:pt>
          <cx:pt idx="41174">-1.1000000000000001</cx:pt>
          <cx:pt idx="41175">-1.1000000000000001</cx:pt>
          <cx:pt idx="41176">-1.1000000000000001</cx:pt>
          <cx:pt idx="41177">-1.1000000000000001</cx:pt>
          <cx:pt idx="41178">-1.1000000000000001</cx:pt>
          <cx:pt idx="41179">-1.1000000000000001</cx:pt>
          <cx:pt idx="41180">-1.1000000000000001</cx:pt>
          <cx:pt idx="41181">-1.1000000000000001</cx:pt>
          <cx:pt idx="41182">-1.1000000000000001</cx:pt>
          <cx:pt idx="41183">-1.1000000000000001</cx:pt>
          <cx:pt idx="41184">-1.1000000000000001</cx:pt>
          <cx:pt idx="41185">-1.1000000000000001</cx:pt>
          <cx:pt idx="41186">-1.1000000000000001</cx:pt>
          <cx:pt idx="41187">-1.1000000000000001</cx:pt>
        </cx:lvl>
      </cx:numDim>
    </cx:data>
  </cx:chartData>
  <cx:chart>
    <cx:title pos="t" align="ctr" overlay="0">
      <cx:tx>
        <cx:txData>
          <cx:v>Emp_Var_Rate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Emp_Var_Rate</a:t>
          </a:r>
        </a:p>
      </cx:txPr>
    </cx:title>
    <cx:plotArea>
      <cx:plotAreaRegion>
        <cx:series layoutId="clusteredColumn" uniqueId="{874F5EFF-7371-4DC4-8ECE-6AA49CF132D8}">
          <cx:tx>
            <cx:txData>
              <cx:f>Bank_Term_Deposit!$P$1</cx:f>
              <cx:v>emp_var_rate</cx:v>
            </cx:txData>
          </cx:tx>
          <cx:dataId val="0"/>
          <cx:layoutPr>
            <cx:binning intervalClosed="r">
              <cx:binCount val="20"/>
            </cx:binning>
          </cx:layoutPr>
        </cx:series>
      </cx:plotAreaRegion>
      <cx:axis id="0">
        <cx:catScaling gapWidth="0"/>
        <cx:tickLabels/>
      </cx:axis>
      <cx:axis id="1">
        <cx:valScaling/>
        <cx:majorGridlines/>
        <cx:tickLabels/>
      </cx:axis>
    </cx:plotArea>
  </cx:chart>
  <cx:spPr>
    <a:solidFill>
      <a:schemeClr val="lt1"/>
    </a:solidFill>
    <a:ln w="38100" cap="flat" cmpd="sng" algn="ctr">
      <a:solidFill>
        <a:schemeClr val="dk1"/>
      </a:solidFill>
      <a:prstDash val="solid"/>
    </a:ln>
    <a:effectLst/>
  </cx:spPr>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Bank_Term_Deposit!$Q$2:$Q$41189</cx:f>
        <cx:lvl ptCount="41188" formatCode="General">
          <cx:pt idx="0">93.994</cx:pt>
          <cx:pt idx="1">93.994</cx:pt>
          <cx:pt idx="2">93.994</cx:pt>
          <cx:pt idx="3">93.994</cx:pt>
          <cx:pt idx="4">93.994</cx:pt>
          <cx:pt idx="5">93.994</cx:pt>
          <cx:pt idx="6">93.994</cx:pt>
          <cx:pt idx="7">93.994</cx:pt>
          <cx:pt idx="8">93.994</cx:pt>
          <cx:pt idx="9">93.994</cx:pt>
          <cx:pt idx="10">93.994</cx:pt>
          <cx:pt idx="11">93.994</cx:pt>
          <cx:pt idx="12">93.994</cx:pt>
          <cx:pt idx="13">93.994</cx:pt>
          <cx:pt idx="14">93.994</cx:pt>
          <cx:pt idx="15">93.994</cx:pt>
          <cx:pt idx="16">93.994</cx:pt>
          <cx:pt idx="17">93.994</cx:pt>
          <cx:pt idx="18">93.994</cx:pt>
          <cx:pt idx="19">93.994</cx:pt>
          <cx:pt idx="20">93.994</cx:pt>
          <cx:pt idx="21">93.994</cx:pt>
          <cx:pt idx="22">93.994</cx:pt>
          <cx:pt idx="23">93.994</cx:pt>
          <cx:pt idx="24">93.994</cx:pt>
          <cx:pt idx="25">93.994</cx:pt>
          <cx:pt idx="26">93.994</cx:pt>
          <cx:pt idx="27">93.994</cx:pt>
          <cx:pt idx="28">93.994</cx:pt>
          <cx:pt idx="29">93.994</cx:pt>
          <cx:pt idx="30">93.994</cx:pt>
          <cx:pt idx="31">93.994</cx:pt>
          <cx:pt idx="32">93.994</cx:pt>
          <cx:pt idx="33">93.994</cx:pt>
          <cx:pt idx="34">93.994</cx:pt>
          <cx:pt idx="35">93.994</cx:pt>
          <cx:pt idx="36">93.994</cx:pt>
          <cx:pt idx="37">93.994</cx:pt>
          <cx:pt idx="38">93.994</cx:pt>
          <cx:pt idx="39">93.994</cx:pt>
          <cx:pt idx="40">93.994</cx:pt>
          <cx:pt idx="41">93.994</cx:pt>
          <cx:pt idx="42">93.994</cx:pt>
          <cx:pt idx="43">93.994</cx:pt>
          <cx:pt idx="44">93.994</cx:pt>
          <cx:pt idx="45">93.994</cx:pt>
          <cx:pt idx="46">93.994</cx:pt>
          <cx:pt idx="47">93.994</cx:pt>
          <cx:pt idx="48">93.994</cx:pt>
          <cx:pt idx="49">93.994</cx:pt>
          <cx:pt idx="50">93.994</cx:pt>
          <cx:pt idx="51">93.994</cx:pt>
          <cx:pt idx="52">93.994</cx:pt>
          <cx:pt idx="53">93.994</cx:pt>
          <cx:pt idx="54">93.994</cx:pt>
          <cx:pt idx="55">93.994</cx:pt>
          <cx:pt idx="56">93.994</cx:pt>
          <cx:pt idx="57">93.994</cx:pt>
          <cx:pt idx="58">93.994</cx:pt>
          <cx:pt idx="59">93.994</cx:pt>
          <cx:pt idx="60">93.994</cx:pt>
          <cx:pt idx="61">93.994</cx:pt>
          <cx:pt idx="62">93.994</cx:pt>
          <cx:pt idx="63">93.994</cx:pt>
          <cx:pt idx="64">93.994</cx:pt>
          <cx:pt idx="65">93.994</cx:pt>
          <cx:pt idx="66">93.994</cx:pt>
          <cx:pt idx="67">93.994</cx:pt>
          <cx:pt idx="68">93.994</cx:pt>
          <cx:pt idx="69">93.994</cx:pt>
          <cx:pt idx="70">93.994</cx:pt>
          <cx:pt idx="71">93.994</cx:pt>
          <cx:pt idx="72">93.994</cx:pt>
          <cx:pt idx="73">93.994</cx:pt>
          <cx:pt idx="74">93.994</cx:pt>
          <cx:pt idx="75">93.994</cx:pt>
          <cx:pt idx="76">93.994</cx:pt>
          <cx:pt idx="77">93.994</cx:pt>
          <cx:pt idx="78">93.994</cx:pt>
          <cx:pt idx="79">93.994</cx:pt>
          <cx:pt idx="80">93.994</cx:pt>
          <cx:pt idx="81">93.994</cx:pt>
          <cx:pt idx="82">93.994</cx:pt>
          <cx:pt idx="83">93.994</cx:pt>
          <cx:pt idx="84">93.994</cx:pt>
          <cx:pt idx="85">93.994</cx:pt>
          <cx:pt idx="86">93.994</cx:pt>
          <cx:pt idx="87">93.994</cx:pt>
          <cx:pt idx="88">93.994</cx:pt>
          <cx:pt idx="89">93.994</cx:pt>
          <cx:pt idx="90">93.994</cx:pt>
          <cx:pt idx="91">93.994</cx:pt>
          <cx:pt idx="92">93.994</cx:pt>
          <cx:pt idx="93">93.994</cx:pt>
          <cx:pt idx="94">93.994</cx:pt>
          <cx:pt idx="95">93.994</cx:pt>
          <cx:pt idx="96">93.994</cx:pt>
          <cx:pt idx="97">93.994</cx:pt>
          <cx:pt idx="98">93.994</cx:pt>
          <cx:pt idx="99">93.994</cx:pt>
          <cx:pt idx="100">93.994</cx:pt>
          <cx:pt idx="101">93.994</cx:pt>
          <cx:pt idx="102">93.994</cx:pt>
          <cx:pt idx="103">93.994</cx:pt>
          <cx:pt idx="104">93.994</cx:pt>
          <cx:pt idx="105">93.994</cx:pt>
          <cx:pt idx="106">93.994</cx:pt>
          <cx:pt idx="107">93.994</cx:pt>
          <cx:pt idx="108">93.994</cx:pt>
          <cx:pt idx="109">93.994</cx:pt>
          <cx:pt idx="110">93.994</cx:pt>
          <cx:pt idx="111">93.994</cx:pt>
          <cx:pt idx="112">93.994</cx:pt>
          <cx:pt idx="113">93.994</cx:pt>
          <cx:pt idx="114">93.994</cx:pt>
          <cx:pt idx="115">93.994</cx:pt>
          <cx:pt idx="116">93.994</cx:pt>
          <cx:pt idx="117">93.994</cx:pt>
          <cx:pt idx="118">93.994</cx:pt>
          <cx:pt idx="119">93.994</cx:pt>
          <cx:pt idx="120">93.994</cx:pt>
          <cx:pt idx="121">93.994</cx:pt>
          <cx:pt idx="122">93.994</cx:pt>
          <cx:pt idx="123">93.994</cx:pt>
          <cx:pt idx="124">93.994</cx:pt>
          <cx:pt idx="125">93.994</cx:pt>
          <cx:pt idx="126">93.994</cx:pt>
          <cx:pt idx="127">93.994</cx:pt>
          <cx:pt idx="128">93.994</cx:pt>
          <cx:pt idx="129">93.994</cx:pt>
          <cx:pt idx="130">93.994</cx:pt>
          <cx:pt idx="131">93.994</cx:pt>
          <cx:pt idx="132">93.994</cx:pt>
          <cx:pt idx="133">93.994</cx:pt>
          <cx:pt idx="134">93.994</cx:pt>
          <cx:pt idx="135">93.994</cx:pt>
          <cx:pt idx="136">93.994</cx:pt>
          <cx:pt idx="137">93.994</cx:pt>
          <cx:pt idx="138">93.994</cx:pt>
          <cx:pt idx="139">93.994</cx:pt>
          <cx:pt idx="140">93.994</cx:pt>
          <cx:pt idx="141">93.994</cx:pt>
          <cx:pt idx="142">93.994</cx:pt>
          <cx:pt idx="143">93.994</cx:pt>
          <cx:pt idx="144">93.994</cx:pt>
          <cx:pt idx="145">93.994</cx:pt>
          <cx:pt idx="146">93.994</cx:pt>
          <cx:pt idx="147">93.994</cx:pt>
          <cx:pt idx="148">93.994</cx:pt>
          <cx:pt idx="149">93.994</cx:pt>
          <cx:pt idx="150">93.994</cx:pt>
          <cx:pt idx="151">93.994</cx:pt>
          <cx:pt idx="152">93.994</cx:pt>
          <cx:pt idx="153">93.994</cx:pt>
          <cx:pt idx="154">93.994</cx:pt>
          <cx:pt idx="155">93.994</cx:pt>
          <cx:pt idx="156">93.994</cx:pt>
          <cx:pt idx="157">93.994</cx:pt>
          <cx:pt idx="158">93.994</cx:pt>
          <cx:pt idx="159">93.994</cx:pt>
          <cx:pt idx="160">93.994</cx:pt>
          <cx:pt idx="161">93.994</cx:pt>
          <cx:pt idx="162">93.994</cx:pt>
          <cx:pt idx="163">93.994</cx:pt>
          <cx:pt idx="164">93.994</cx:pt>
          <cx:pt idx="165">93.994</cx:pt>
          <cx:pt idx="166">93.994</cx:pt>
          <cx:pt idx="167">93.994</cx:pt>
          <cx:pt idx="168">93.994</cx:pt>
          <cx:pt idx="169">93.994</cx:pt>
          <cx:pt idx="170">93.994</cx:pt>
          <cx:pt idx="171">93.994</cx:pt>
          <cx:pt idx="172">93.994</cx:pt>
          <cx:pt idx="173">93.994</cx:pt>
          <cx:pt idx="174">93.994</cx:pt>
          <cx:pt idx="175">93.994</cx:pt>
          <cx:pt idx="176">93.994</cx:pt>
          <cx:pt idx="177">93.994</cx:pt>
          <cx:pt idx="178">93.994</cx:pt>
          <cx:pt idx="179">93.994</cx:pt>
          <cx:pt idx="180">93.994</cx:pt>
          <cx:pt idx="181">93.994</cx:pt>
          <cx:pt idx="182">93.994</cx:pt>
          <cx:pt idx="183">93.994</cx:pt>
          <cx:pt idx="184">93.994</cx:pt>
          <cx:pt idx="185">93.994</cx:pt>
          <cx:pt idx="186">93.994</cx:pt>
          <cx:pt idx="187">93.994</cx:pt>
          <cx:pt idx="188">93.994</cx:pt>
          <cx:pt idx="189">93.994</cx:pt>
          <cx:pt idx="190">93.994</cx:pt>
          <cx:pt idx="191">93.994</cx:pt>
          <cx:pt idx="192">93.994</cx:pt>
          <cx:pt idx="193">93.994</cx:pt>
          <cx:pt idx="194">93.994</cx:pt>
          <cx:pt idx="195">93.994</cx:pt>
          <cx:pt idx="196">93.994</cx:pt>
          <cx:pt idx="197">93.994</cx:pt>
          <cx:pt idx="198">93.994</cx:pt>
          <cx:pt idx="199">93.994</cx:pt>
          <cx:pt idx="200">93.994</cx:pt>
          <cx:pt idx="201">93.994</cx:pt>
          <cx:pt idx="202">93.994</cx:pt>
          <cx:pt idx="203">93.994</cx:pt>
          <cx:pt idx="204">93.994</cx:pt>
          <cx:pt idx="205">93.994</cx:pt>
          <cx:pt idx="206">93.994</cx:pt>
          <cx:pt idx="207">93.994</cx:pt>
          <cx:pt idx="208">93.994</cx:pt>
          <cx:pt idx="209">93.994</cx:pt>
          <cx:pt idx="210">93.994</cx:pt>
          <cx:pt idx="211">93.994</cx:pt>
          <cx:pt idx="212">93.994</cx:pt>
          <cx:pt idx="213">93.994</cx:pt>
          <cx:pt idx="214">93.994</cx:pt>
          <cx:pt idx="215">93.994</cx:pt>
          <cx:pt idx="216">93.994</cx:pt>
          <cx:pt idx="217">93.994</cx:pt>
          <cx:pt idx="218">93.994</cx:pt>
          <cx:pt idx="219">93.994</cx:pt>
          <cx:pt idx="220">93.994</cx:pt>
          <cx:pt idx="221">93.994</cx:pt>
          <cx:pt idx="222">93.994</cx:pt>
          <cx:pt idx="223">93.994</cx:pt>
          <cx:pt idx="224">93.994</cx:pt>
          <cx:pt idx="225">93.994</cx:pt>
          <cx:pt idx="226">93.994</cx:pt>
          <cx:pt idx="227">93.994</cx:pt>
          <cx:pt idx="228">93.994</cx:pt>
          <cx:pt idx="229">93.994</cx:pt>
          <cx:pt idx="230">93.994</cx:pt>
          <cx:pt idx="231">93.994</cx:pt>
          <cx:pt idx="232">93.994</cx:pt>
          <cx:pt idx="233">93.994</cx:pt>
          <cx:pt idx="234">93.994</cx:pt>
          <cx:pt idx="235">93.994</cx:pt>
          <cx:pt idx="236">93.994</cx:pt>
          <cx:pt idx="237">93.994</cx:pt>
          <cx:pt idx="238">93.994</cx:pt>
          <cx:pt idx="239">93.994</cx:pt>
          <cx:pt idx="240">93.994</cx:pt>
          <cx:pt idx="241">93.994</cx:pt>
          <cx:pt idx="242">93.994</cx:pt>
          <cx:pt idx="243">93.994</cx:pt>
          <cx:pt idx="244">93.994</cx:pt>
          <cx:pt idx="245">93.994</cx:pt>
          <cx:pt idx="246">93.994</cx:pt>
          <cx:pt idx="247">93.994</cx:pt>
          <cx:pt idx="248">93.994</cx:pt>
          <cx:pt idx="249">93.994</cx:pt>
          <cx:pt idx="250">93.994</cx:pt>
          <cx:pt idx="251">93.994</cx:pt>
          <cx:pt idx="252">93.994</cx:pt>
          <cx:pt idx="253">93.994</cx:pt>
          <cx:pt idx="254">93.994</cx:pt>
          <cx:pt idx="255">93.994</cx:pt>
          <cx:pt idx="256">93.994</cx:pt>
          <cx:pt idx="257">93.994</cx:pt>
          <cx:pt idx="258">93.994</cx:pt>
          <cx:pt idx="259">93.994</cx:pt>
          <cx:pt idx="260">93.994</cx:pt>
          <cx:pt idx="261">93.994</cx:pt>
          <cx:pt idx="262">93.994</cx:pt>
          <cx:pt idx="263">93.994</cx:pt>
          <cx:pt idx="264">93.994</cx:pt>
          <cx:pt idx="265">93.994</cx:pt>
          <cx:pt idx="266">93.994</cx:pt>
          <cx:pt idx="267">93.994</cx:pt>
          <cx:pt idx="268">93.994</cx:pt>
          <cx:pt idx="269">93.994</cx:pt>
          <cx:pt idx="270">93.994</cx:pt>
          <cx:pt idx="271">93.994</cx:pt>
          <cx:pt idx="272">93.994</cx:pt>
          <cx:pt idx="273">93.994</cx:pt>
          <cx:pt idx="274">93.994</cx:pt>
          <cx:pt idx="275">93.994</cx:pt>
          <cx:pt idx="276">93.994</cx:pt>
          <cx:pt idx="277">93.994</cx:pt>
          <cx:pt idx="278">93.994</cx:pt>
          <cx:pt idx="279">93.994</cx:pt>
          <cx:pt idx="280">93.994</cx:pt>
          <cx:pt idx="281">93.994</cx:pt>
          <cx:pt idx="282">93.994</cx:pt>
          <cx:pt idx="283">93.994</cx:pt>
          <cx:pt idx="284">93.994</cx:pt>
          <cx:pt idx="285">93.994</cx:pt>
          <cx:pt idx="286">93.994</cx:pt>
          <cx:pt idx="287">93.994</cx:pt>
          <cx:pt idx="288">93.994</cx:pt>
          <cx:pt idx="289">93.994</cx:pt>
          <cx:pt idx="290">93.994</cx:pt>
          <cx:pt idx="291">93.994</cx:pt>
          <cx:pt idx="292">93.994</cx:pt>
          <cx:pt idx="293">93.994</cx:pt>
          <cx:pt idx="294">93.994</cx:pt>
          <cx:pt idx="295">93.994</cx:pt>
          <cx:pt idx="296">93.994</cx:pt>
          <cx:pt idx="297">93.994</cx:pt>
          <cx:pt idx="298">93.994</cx:pt>
          <cx:pt idx="299">93.994</cx:pt>
          <cx:pt idx="300">93.994</cx:pt>
          <cx:pt idx="301">93.994</cx:pt>
          <cx:pt idx="302">93.994</cx:pt>
          <cx:pt idx="303">93.994</cx:pt>
          <cx:pt idx="304">93.994</cx:pt>
          <cx:pt idx="305">93.994</cx:pt>
          <cx:pt idx="306">93.994</cx:pt>
          <cx:pt idx="307">93.994</cx:pt>
          <cx:pt idx="308">93.994</cx:pt>
          <cx:pt idx="309">93.994</cx:pt>
          <cx:pt idx="310">93.994</cx:pt>
          <cx:pt idx="311">93.994</cx:pt>
          <cx:pt idx="312">93.994</cx:pt>
          <cx:pt idx="313">93.994</cx:pt>
          <cx:pt idx="314">93.994</cx:pt>
          <cx:pt idx="315">93.994</cx:pt>
          <cx:pt idx="316">93.994</cx:pt>
          <cx:pt idx="317">93.994</cx:pt>
          <cx:pt idx="318">93.994</cx:pt>
          <cx:pt idx="319">93.994</cx:pt>
          <cx:pt idx="320">93.994</cx:pt>
          <cx:pt idx="321">93.994</cx:pt>
          <cx:pt idx="322">93.994</cx:pt>
          <cx:pt idx="323">93.994</cx:pt>
          <cx:pt idx="324">93.994</cx:pt>
          <cx:pt idx="325">93.994</cx:pt>
          <cx:pt idx="326">93.994</cx:pt>
          <cx:pt idx="327">93.994</cx:pt>
          <cx:pt idx="328">93.994</cx:pt>
          <cx:pt idx="329">93.994</cx:pt>
          <cx:pt idx="330">93.994</cx:pt>
          <cx:pt idx="331">93.994</cx:pt>
          <cx:pt idx="332">93.994</cx:pt>
          <cx:pt idx="333">93.994</cx:pt>
          <cx:pt idx="334">93.994</cx:pt>
          <cx:pt idx="335">93.994</cx:pt>
          <cx:pt idx="336">93.994</cx:pt>
          <cx:pt idx="337">93.994</cx:pt>
          <cx:pt idx="338">93.994</cx:pt>
          <cx:pt idx="339">93.994</cx:pt>
          <cx:pt idx="340">93.994</cx:pt>
          <cx:pt idx="341">93.994</cx:pt>
          <cx:pt idx="342">93.994</cx:pt>
          <cx:pt idx="343">93.994</cx:pt>
          <cx:pt idx="344">93.994</cx:pt>
          <cx:pt idx="345">93.994</cx:pt>
          <cx:pt idx="346">93.994</cx:pt>
          <cx:pt idx="347">93.994</cx:pt>
          <cx:pt idx="348">93.994</cx:pt>
          <cx:pt idx="349">93.994</cx:pt>
          <cx:pt idx="350">93.994</cx:pt>
          <cx:pt idx="351">93.994</cx:pt>
          <cx:pt idx="352">93.994</cx:pt>
          <cx:pt idx="353">93.994</cx:pt>
          <cx:pt idx="354">93.994</cx:pt>
          <cx:pt idx="355">93.994</cx:pt>
          <cx:pt idx="356">93.994</cx:pt>
          <cx:pt idx="357">93.994</cx:pt>
          <cx:pt idx="358">93.994</cx:pt>
          <cx:pt idx="359">93.994</cx:pt>
          <cx:pt idx="360">93.994</cx:pt>
          <cx:pt idx="361">93.994</cx:pt>
          <cx:pt idx="362">93.994</cx:pt>
          <cx:pt idx="363">93.994</cx:pt>
          <cx:pt idx="364">93.994</cx:pt>
          <cx:pt idx="365">93.994</cx:pt>
          <cx:pt idx="366">93.994</cx:pt>
          <cx:pt idx="367">93.994</cx:pt>
          <cx:pt idx="368">93.994</cx:pt>
          <cx:pt idx="369">93.994</cx:pt>
          <cx:pt idx="370">93.994</cx:pt>
          <cx:pt idx="371">93.994</cx:pt>
          <cx:pt idx="372">93.994</cx:pt>
          <cx:pt idx="373">93.994</cx:pt>
          <cx:pt idx="374">93.994</cx:pt>
          <cx:pt idx="375">93.994</cx:pt>
          <cx:pt idx="376">93.994</cx:pt>
          <cx:pt idx="377">93.994</cx:pt>
          <cx:pt idx="378">93.994</cx:pt>
          <cx:pt idx="379">93.994</cx:pt>
          <cx:pt idx="380">93.994</cx:pt>
          <cx:pt idx="381">93.994</cx:pt>
          <cx:pt idx="382">93.994</cx:pt>
          <cx:pt idx="383">93.994</cx:pt>
          <cx:pt idx="384">93.994</cx:pt>
          <cx:pt idx="385">93.994</cx:pt>
          <cx:pt idx="386">93.994</cx:pt>
          <cx:pt idx="387">93.994</cx:pt>
          <cx:pt idx="388">93.994</cx:pt>
          <cx:pt idx="389">93.994</cx:pt>
          <cx:pt idx="390">93.994</cx:pt>
          <cx:pt idx="391">93.994</cx:pt>
          <cx:pt idx="392">93.994</cx:pt>
          <cx:pt idx="393">93.994</cx:pt>
          <cx:pt idx="394">93.994</cx:pt>
          <cx:pt idx="395">93.994</cx:pt>
          <cx:pt idx="396">93.994</cx:pt>
          <cx:pt idx="397">93.994</cx:pt>
          <cx:pt idx="398">93.994</cx:pt>
          <cx:pt idx="399">93.994</cx:pt>
          <cx:pt idx="400">93.994</cx:pt>
          <cx:pt idx="401">93.994</cx:pt>
          <cx:pt idx="402">93.994</cx:pt>
          <cx:pt idx="403">93.994</cx:pt>
          <cx:pt idx="404">93.994</cx:pt>
          <cx:pt idx="405">93.994</cx:pt>
          <cx:pt idx="406">93.994</cx:pt>
          <cx:pt idx="407">93.994</cx:pt>
          <cx:pt idx="408">93.994</cx:pt>
          <cx:pt idx="409">93.994</cx:pt>
          <cx:pt idx="410">93.994</cx:pt>
          <cx:pt idx="411">93.994</cx:pt>
          <cx:pt idx="412">93.994</cx:pt>
          <cx:pt idx="413">93.994</cx:pt>
          <cx:pt idx="414">93.994</cx:pt>
          <cx:pt idx="415">93.994</cx:pt>
          <cx:pt idx="416">93.994</cx:pt>
          <cx:pt idx="417">93.994</cx:pt>
          <cx:pt idx="418">93.994</cx:pt>
          <cx:pt idx="419">93.994</cx:pt>
          <cx:pt idx="420">93.994</cx:pt>
          <cx:pt idx="421">93.994</cx:pt>
          <cx:pt idx="422">93.994</cx:pt>
          <cx:pt idx="423">93.994</cx:pt>
          <cx:pt idx="424">93.994</cx:pt>
          <cx:pt idx="425">93.994</cx:pt>
          <cx:pt idx="426">93.994</cx:pt>
          <cx:pt idx="427">93.994</cx:pt>
          <cx:pt idx="428">93.994</cx:pt>
          <cx:pt idx="429">93.994</cx:pt>
          <cx:pt idx="430">93.994</cx:pt>
          <cx:pt idx="431">93.994</cx:pt>
          <cx:pt idx="432">93.994</cx:pt>
          <cx:pt idx="433">93.994</cx:pt>
          <cx:pt idx="434">93.994</cx:pt>
          <cx:pt idx="435">93.994</cx:pt>
          <cx:pt idx="436">93.994</cx:pt>
          <cx:pt idx="437">93.994</cx:pt>
          <cx:pt idx="438">93.994</cx:pt>
          <cx:pt idx="439">93.994</cx:pt>
          <cx:pt idx="440">93.994</cx:pt>
          <cx:pt idx="441">93.994</cx:pt>
          <cx:pt idx="442">93.994</cx:pt>
          <cx:pt idx="443">93.994</cx:pt>
          <cx:pt idx="444">93.994</cx:pt>
          <cx:pt idx="445">93.994</cx:pt>
          <cx:pt idx="446">93.994</cx:pt>
          <cx:pt idx="447">93.994</cx:pt>
          <cx:pt idx="448">93.994</cx:pt>
          <cx:pt idx="449">93.994</cx:pt>
          <cx:pt idx="450">93.994</cx:pt>
          <cx:pt idx="451">93.994</cx:pt>
          <cx:pt idx="452">93.994</cx:pt>
          <cx:pt idx="453">93.994</cx:pt>
          <cx:pt idx="454">93.994</cx:pt>
          <cx:pt idx="455">93.994</cx:pt>
          <cx:pt idx="456">93.994</cx:pt>
          <cx:pt idx="457">93.994</cx:pt>
          <cx:pt idx="458">93.994</cx:pt>
          <cx:pt idx="459">93.994</cx:pt>
          <cx:pt idx="460">93.994</cx:pt>
          <cx:pt idx="461">93.994</cx:pt>
          <cx:pt idx="462">93.994</cx:pt>
          <cx:pt idx="463">93.994</cx:pt>
          <cx:pt idx="464">93.994</cx:pt>
          <cx:pt idx="465">93.994</cx:pt>
          <cx:pt idx="466">93.994</cx:pt>
          <cx:pt idx="467">93.994</cx:pt>
          <cx:pt idx="468">93.994</cx:pt>
          <cx:pt idx="469">93.994</cx:pt>
          <cx:pt idx="470">93.994</cx:pt>
          <cx:pt idx="471">93.994</cx:pt>
          <cx:pt idx="472">93.994</cx:pt>
          <cx:pt idx="473">93.994</cx:pt>
          <cx:pt idx="474">93.994</cx:pt>
          <cx:pt idx="475">93.994</cx:pt>
          <cx:pt idx="476">93.994</cx:pt>
          <cx:pt idx="477">93.994</cx:pt>
          <cx:pt idx="478">93.994</cx:pt>
          <cx:pt idx="479">93.994</cx:pt>
          <cx:pt idx="480">93.994</cx:pt>
          <cx:pt idx="481">93.994</cx:pt>
          <cx:pt idx="482">93.994</cx:pt>
          <cx:pt idx="483">93.994</cx:pt>
          <cx:pt idx="484">93.994</cx:pt>
          <cx:pt idx="485">93.994</cx:pt>
          <cx:pt idx="486">93.994</cx:pt>
          <cx:pt idx="487">93.994</cx:pt>
          <cx:pt idx="488">93.994</cx:pt>
          <cx:pt idx="489">93.994</cx:pt>
          <cx:pt idx="490">93.994</cx:pt>
          <cx:pt idx="491">93.994</cx:pt>
          <cx:pt idx="492">93.994</cx:pt>
          <cx:pt idx="493">93.994</cx:pt>
          <cx:pt idx="494">93.994</cx:pt>
          <cx:pt idx="495">93.994</cx:pt>
          <cx:pt idx="496">93.994</cx:pt>
          <cx:pt idx="497">93.994</cx:pt>
          <cx:pt idx="498">93.994</cx:pt>
          <cx:pt idx="499">93.994</cx:pt>
          <cx:pt idx="500">93.994</cx:pt>
          <cx:pt idx="501">93.994</cx:pt>
          <cx:pt idx="502">93.994</cx:pt>
          <cx:pt idx="503">93.994</cx:pt>
          <cx:pt idx="504">93.994</cx:pt>
          <cx:pt idx="505">93.994</cx:pt>
          <cx:pt idx="506">93.994</cx:pt>
          <cx:pt idx="507">93.994</cx:pt>
          <cx:pt idx="508">93.994</cx:pt>
          <cx:pt idx="509">93.994</cx:pt>
          <cx:pt idx="510">93.994</cx:pt>
          <cx:pt idx="511">93.994</cx:pt>
          <cx:pt idx="512">93.994</cx:pt>
          <cx:pt idx="513">93.994</cx:pt>
          <cx:pt idx="514">93.994</cx:pt>
          <cx:pt idx="515">93.994</cx:pt>
          <cx:pt idx="516">93.994</cx:pt>
          <cx:pt idx="517">93.994</cx:pt>
          <cx:pt idx="518">93.994</cx:pt>
          <cx:pt idx="519">93.994</cx:pt>
          <cx:pt idx="520">93.994</cx:pt>
          <cx:pt idx="521">93.994</cx:pt>
          <cx:pt idx="522">93.994</cx:pt>
          <cx:pt idx="523">93.994</cx:pt>
          <cx:pt idx="524">93.994</cx:pt>
          <cx:pt idx="525">93.994</cx:pt>
          <cx:pt idx="526">93.994</cx:pt>
          <cx:pt idx="527">93.994</cx:pt>
          <cx:pt idx="528">93.994</cx:pt>
          <cx:pt idx="529">93.994</cx:pt>
          <cx:pt idx="530">93.994</cx:pt>
          <cx:pt idx="531">93.994</cx:pt>
          <cx:pt idx="532">93.994</cx:pt>
          <cx:pt idx="533">93.994</cx:pt>
          <cx:pt idx="534">93.994</cx:pt>
          <cx:pt idx="535">93.994</cx:pt>
          <cx:pt idx="536">93.994</cx:pt>
          <cx:pt idx="537">93.994</cx:pt>
          <cx:pt idx="538">93.994</cx:pt>
          <cx:pt idx="539">93.994</cx:pt>
          <cx:pt idx="540">93.994</cx:pt>
          <cx:pt idx="541">93.994</cx:pt>
          <cx:pt idx="542">93.994</cx:pt>
          <cx:pt idx="543">93.994</cx:pt>
          <cx:pt idx="544">93.994</cx:pt>
          <cx:pt idx="545">93.994</cx:pt>
          <cx:pt idx="546">93.994</cx:pt>
          <cx:pt idx="547">93.994</cx:pt>
          <cx:pt idx="548">93.994</cx:pt>
          <cx:pt idx="549">93.994</cx:pt>
          <cx:pt idx="550">93.994</cx:pt>
          <cx:pt idx="551">93.994</cx:pt>
          <cx:pt idx="552">93.994</cx:pt>
          <cx:pt idx="553">93.994</cx:pt>
          <cx:pt idx="554">93.994</cx:pt>
          <cx:pt idx="555">93.994</cx:pt>
          <cx:pt idx="556">93.994</cx:pt>
          <cx:pt idx="557">93.994</cx:pt>
          <cx:pt idx="558">93.994</cx:pt>
          <cx:pt idx="559">93.994</cx:pt>
          <cx:pt idx="560">93.994</cx:pt>
          <cx:pt idx="561">93.994</cx:pt>
          <cx:pt idx="562">93.994</cx:pt>
          <cx:pt idx="563">93.994</cx:pt>
          <cx:pt idx="564">93.994</cx:pt>
          <cx:pt idx="565">93.994</cx:pt>
          <cx:pt idx="566">93.994</cx:pt>
          <cx:pt idx="567">93.994</cx:pt>
          <cx:pt idx="568">93.994</cx:pt>
          <cx:pt idx="569">93.994</cx:pt>
          <cx:pt idx="570">93.994</cx:pt>
          <cx:pt idx="571">93.994</cx:pt>
          <cx:pt idx="572">93.994</cx:pt>
          <cx:pt idx="573">93.994</cx:pt>
          <cx:pt idx="574">93.994</cx:pt>
          <cx:pt idx="575">93.994</cx:pt>
          <cx:pt idx="576">93.994</cx:pt>
          <cx:pt idx="577">93.994</cx:pt>
          <cx:pt idx="578">93.994</cx:pt>
          <cx:pt idx="579">93.994</cx:pt>
          <cx:pt idx="580">93.994</cx:pt>
          <cx:pt idx="581">93.994</cx:pt>
          <cx:pt idx="582">93.994</cx:pt>
          <cx:pt idx="583">93.994</cx:pt>
          <cx:pt idx="584">93.994</cx:pt>
          <cx:pt idx="585">93.994</cx:pt>
          <cx:pt idx="586">93.994</cx:pt>
          <cx:pt idx="587">93.994</cx:pt>
          <cx:pt idx="588">93.994</cx:pt>
          <cx:pt idx="589">93.994</cx:pt>
          <cx:pt idx="590">93.994</cx:pt>
          <cx:pt idx="591">93.994</cx:pt>
          <cx:pt idx="592">93.994</cx:pt>
          <cx:pt idx="593">93.994</cx:pt>
          <cx:pt idx="594">93.994</cx:pt>
          <cx:pt idx="595">93.994</cx:pt>
          <cx:pt idx="596">93.994</cx:pt>
          <cx:pt idx="597">93.994</cx:pt>
          <cx:pt idx="598">93.994</cx:pt>
          <cx:pt idx="599">93.994</cx:pt>
          <cx:pt idx="600">93.994</cx:pt>
          <cx:pt idx="601">93.994</cx:pt>
          <cx:pt idx="602">93.994</cx:pt>
          <cx:pt idx="603">93.994</cx:pt>
          <cx:pt idx="604">93.994</cx:pt>
          <cx:pt idx="605">93.994</cx:pt>
          <cx:pt idx="606">93.994</cx:pt>
          <cx:pt idx="607">93.994</cx:pt>
          <cx:pt idx="608">93.994</cx:pt>
          <cx:pt idx="609">93.994</cx:pt>
          <cx:pt idx="610">93.994</cx:pt>
          <cx:pt idx="611">93.994</cx:pt>
          <cx:pt idx="612">93.994</cx:pt>
          <cx:pt idx="613">93.994</cx:pt>
          <cx:pt idx="614">93.994</cx:pt>
          <cx:pt idx="615">93.994</cx:pt>
          <cx:pt idx="616">93.994</cx:pt>
          <cx:pt idx="617">93.994</cx:pt>
          <cx:pt idx="618">93.994</cx:pt>
          <cx:pt idx="619">93.994</cx:pt>
          <cx:pt idx="620">93.994</cx:pt>
          <cx:pt idx="621">93.994</cx:pt>
          <cx:pt idx="622">93.994</cx:pt>
          <cx:pt idx="623">93.994</cx:pt>
          <cx:pt idx="624">93.994</cx:pt>
          <cx:pt idx="625">93.994</cx:pt>
          <cx:pt idx="626">93.994</cx:pt>
          <cx:pt idx="627">93.994</cx:pt>
          <cx:pt idx="628">93.994</cx:pt>
          <cx:pt idx="629">93.994</cx:pt>
          <cx:pt idx="630">93.994</cx:pt>
          <cx:pt idx="631">93.994</cx:pt>
          <cx:pt idx="632">93.994</cx:pt>
          <cx:pt idx="633">93.994</cx:pt>
          <cx:pt idx="634">93.994</cx:pt>
          <cx:pt idx="635">93.994</cx:pt>
          <cx:pt idx="636">93.994</cx:pt>
          <cx:pt idx="637">93.994</cx:pt>
          <cx:pt idx="638">93.994</cx:pt>
          <cx:pt idx="639">93.994</cx:pt>
          <cx:pt idx="640">93.994</cx:pt>
          <cx:pt idx="641">93.994</cx:pt>
          <cx:pt idx="642">93.994</cx:pt>
          <cx:pt idx="643">93.994</cx:pt>
          <cx:pt idx="644">93.994</cx:pt>
          <cx:pt idx="645">93.994</cx:pt>
          <cx:pt idx="646">93.994</cx:pt>
          <cx:pt idx="647">93.994</cx:pt>
          <cx:pt idx="648">93.994</cx:pt>
          <cx:pt idx="649">93.994</cx:pt>
          <cx:pt idx="650">93.994</cx:pt>
          <cx:pt idx="651">93.994</cx:pt>
          <cx:pt idx="652">93.994</cx:pt>
          <cx:pt idx="653">93.994</cx:pt>
          <cx:pt idx="654">93.994</cx:pt>
          <cx:pt idx="655">93.994</cx:pt>
          <cx:pt idx="656">93.994</cx:pt>
          <cx:pt idx="657">93.994</cx:pt>
          <cx:pt idx="658">93.994</cx:pt>
          <cx:pt idx="659">93.994</cx:pt>
          <cx:pt idx="660">93.994</cx:pt>
          <cx:pt idx="661">93.994</cx:pt>
          <cx:pt idx="662">93.994</cx:pt>
          <cx:pt idx="663">93.994</cx:pt>
          <cx:pt idx="664">93.994</cx:pt>
          <cx:pt idx="665">93.994</cx:pt>
          <cx:pt idx="666">93.994</cx:pt>
          <cx:pt idx="667">93.994</cx:pt>
          <cx:pt idx="668">93.994</cx:pt>
          <cx:pt idx="669">93.994</cx:pt>
          <cx:pt idx="670">93.994</cx:pt>
          <cx:pt idx="671">93.994</cx:pt>
          <cx:pt idx="672">93.994</cx:pt>
          <cx:pt idx="673">93.994</cx:pt>
          <cx:pt idx="674">93.994</cx:pt>
          <cx:pt idx="675">93.994</cx:pt>
          <cx:pt idx="676">93.994</cx:pt>
          <cx:pt idx="677">93.994</cx:pt>
          <cx:pt idx="678">93.994</cx:pt>
          <cx:pt idx="679">93.994</cx:pt>
          <cx:pt idx="680">93.994</cx:pt>
          <cx:pt idx="681">93.994</cx:pt>
          <cx:pt idx="682">93.994</cx:pt>
          <cx:pt idx="683">93.994</cx:pt>
          <cx:pt idx="684">93.994</cx:pt>
          <cx:pt idx="685">93.994</cx:pt>
          <cx:pt idx="686">93.994</cx:pt>
          <cx:pt idx="687">93.994</cx:pt>
          <cx:pt idx="688">93.994</cx:pt>
          <cx:pt idx="689">93.994</cx:pt>
          <cx:pt idx="690">93.994</cx:pt>
          <cx:pt idx="691">93.994</cx:pt>
          <cx:pt idx="692">93.994</cx:pt>
          <cx:pt idx="693">93.994</cx:pt>
          <cx:pt idx="694">93.994</cx:pt>
          <cx:pt idx="695">93.994</cx:pt>
          <cx:pt idx="696">93.994</cx:pt>
          <cx:pt idx="697">93.994</cx:pt>
          <cx:pt idx="698">93.994</cx:pt>
          <cx:pt idx="699">93.994</cx:pt>
          <cx:pt idx="700">93.994</cx:pt>
          <cx:pt idx="701">93.994</cx:pt>
          <cx:pt idx="702">93.994</cx:pt>
          <cx:pt idx="703">93.994</cx:pt>
          <cx:pt idx="704">93.994</cx:pt>
          <cx:pt idx="705">93.994</cx:pt>
          <cx:pt idx="706">93.994</cx:pt>
          <cx:pt idx="707">93.994</cx:pt>
          <cx:pt idx="708">93.994</cx:pt>
          <cx:pt idx="709">93.994</cx:pt>
          <cx:pt idx="710">93.994</cx:pt>
          <cx:pt idx="711">93.994</cx:pt>
          <cx:pt idx="712">93.994</cx:pt>
          <cx:pt idx="713">93.994</cx:pt>
          <cx:pt idx="714">93.994</cx:pt>
          <cx:pt idx="715">93.994</cx:pt>
          <cx:pt idx="716">93.994</cx:pt>
          <cx:pt idx="717">93.994</cx:pt>
          <cx:pt idx="718">93.994</cx:pt>
          <cx:pt idx="719">93.994</cx:pt>
          <cx:pt idx="720">93.994</cx:pt>
          <cx:pt idx="721">93.994</cx:pt>
          <cx:pt idx="722">93.994</cx:pt>
          <cx:pt idx="723">93.994</cx:pt>
          <cx:pt idx="724">93.994</cx:pt>
          <cx:pt idx="725">93.994</cx:pt>
          <cx:pt idx="726">93.994</cx:pt>
          <cx:pt idx="727">93.994</cx:pt>
          <cx:pt idx="728">93.994</cx:pt>
          <cx:pt idx="729">93.994</cx:pt>
          <cx:pt idx="730">93.994</cx:pt>
          <cx:pt idx="731">93.994</cx:pt>
          <cx:pt idx="732">93.994</cx:pt>
          <cx:pt idx="733">93.994</cx:pt>
          <cx:pt idx="734">93.994</cx:pt>
          <cx:pt idx="735">93.994</cx:pt>
          <cx:pt idx="736">93.994</cx:pt>
          <cx:pt idx="737">93.994</cx:pt>
          <cx:pt idx="738">93.994</cx:pt>
          <cx:pt idx="739">93.994</cx:pt>
          <cx:pt idx="740">93.994</cx:pt>
          <cx:pt idx="741">93.994</cx:pt>
          <cx:pt idx="742">93.994</cx:pt>
          <cx:pt idx="743">93.994</cx:pt>
          <cx:pt idx="744">93.994</cx:pt>
          <cx:pt idx="745">93.994</cx:pt>
          <cx:pt idx="746">93.994</cx:pt>
          <cx:pt idx="747">93.994</cx:pt>
          <cx:pt idx="748">93.994</cx:pt>
          <cx:pt idx="749">93.994</cx:pt>
          <cx:pt idx="750">93.994</cx:pt>
          <cx:pt idx="751">93.994</cx:pt>
          <cx:pt idx="752">93.994</cx:pt>
          <cx:pt idx="753">93.994</cx:pt>
          <cx:pt idx="754">93.994</cx:pt>
          <cx:pt idx="755">93.994</cx:pt>
          <cx:pt idx="756">93.994</cx:pt>
          <cx:pt idx="757">93.994</cx:pt>
          <cx:pt idx="758">93.994</cx:pt>
          <cx:pt idx="759">93.994</cx:pt>
          <cx:pt idx="760">93.994</cx:pt>
          <cx:pt idx="761">93.994</cx:pt>
          <cx:pt idx="762">93.994</cx:pt>
          <cx:pt idx="763">93.994</cx:pt>
          <cx:pt idx="764">93.994</cx:pt>
          <cx:pt idx="765">93.994</cx:pt>
          <cx:pt idx="766">93.994</cx:pt>
          <cx:pt idx="767">93.994</cx:pt>
          <cx:pt idx="768">93.994</cx:pt>
          <cx:pt idx="769">93.994</cx:pt>
          <cx:pt idx="770">93.994</cx:pt>
          <cx:pt idx="771">93.994</cx:pt>
          <cx:pt idx="772">93.994</cx:pt>
          <cx:pt idx="773">93.994</cx:pt>
          <cx:pt idx="774">93.994</cx:pt>
          <cx:pt idx="775">93.994</cx:pt>
          <cx:pt idx="776">93.994</cx:pt>
          <cx:pt idx="777">93.994</cx:pt>
          <cx:pt idx="778">93.994</cx:pt>
          <cx:pt idx="779">93.994</cx:pt>
          <cx:pt idx="780">93.994</cx:pt>
          <cx:pt idx="781">93.994</cx:pt>
          <cx:pt idx="782">93.994</cx:pt>
          <cx:pt idx="783">93.994</cx:pt>
          <cx:pt idx="784">93.994</cx:pt>
          <cx:pt idx="785">93.994</cx:pt>
          <cx:pt idx="786">93.994</cx:pt>
          <cx:pt idx="787">93.994</cx:pt>
          <cx:pt idx="788">93.994</cx:pt>
          <cx:pt idx="789">93.994</cx:pt>
          <cx:pt idx="790">93.994</cx:pt>
          <cx:pt idx="791">93.994</cx:pt>
          <cx:pt idx="792">93.994</cx:pt>
          <cx:pt idx="793">93.994</cx:pt>
          <cx:pt idx="794">93.994</cx:pt>
          <cx:pt idx="795">93.994</cx:pt>
          <cx:pt idx="796">93.994</cx:pt>
          <cx:pt idx="797">93.994</cx:pt>
          <cx:pt idx="798">93.994</cx:pt>
          <cx:pt idx="799">93.994</cx:pt>
          <cx:pt idx="800">93.994</cx:pt>
          <cx:pt idx="801">93.994</cx:pt>
          <cx:pt idx="802">93.994</cx:pt>
          <cx:pt idx="803">93.994</cx:pt>
          <cx:pt idx="804">93.994</cx:pt>
          <cx:pt idx="805">93.994</cx:pt>
          <cx:pt idx="806">93.994</cx:pt>
          <cx:pt idx="807">93.994</cx:pt>
          <cx:pt idx="808">93.994</cx:pt>
          <cx:pt idx="809">93.994</cx:pt>
          <cx:pt idx="810">93.994</cx:pt>
          <cx:pt idx="811">93.994</cx:pt>
          <cx:pt idx="812">93.994</cx:pt>
          <cx:pt idx="813">93.994</cx:pt>
          <cx:pt idx="814">93.994</cx:pt>
          <cx:pt idx="815">93.994</cx:pt>
          <cx:pt idx="816">93.994</cx:pt>
          <cx:pt idx="817">93.994</cx:pt>
          <cx:pt idx="818">93.994</cx:pt>
          <cx:pt idx="819">93.994</cx:pt>
          <cx:pt idx="820">93.994</cx:pt>
          <cx:pt idx="821">93.994</cx:pt>
          <cx:pt idx="822">93.994</cx:pt>
          <cx:pt idx="823">93.994</cx:pt>
          <cx:pt idx="824">93.994</cx:pt>
          <cx:pt idx="825">93.994</cx:pt>
          <cx:pt idx="826">93.994</cx:pt>
          <cx:pt idx="827">93.994</cx:pt>
          <cx:pt idx="828">93.994</cx:pt>
          <cx:pt idx="829">93.994</cx:pt>
          <cx:pt idx="830">93.994</cx:pt>
          <cx:pt idx="831">93.994</cx:pt>
          <cx:pt idx="832">93.994</cx:pt>
          <cx:pt idx="833">93.994</cx:pt>
          <cx:pt idx="834">93.994</cx:pt>
          <cx:pt idx="835">93.994</cx:pt>
          <cx:pt idx="836">93.994</cx:pt>
          <cx:pt idx="837">93.994</cx:pt>
          <cx:pt idx="838">93.994</cx:pt>
          <cx:pt idx="839">93.994</cx:pt>
          <cx:pt idx="840">93.994</cx:pt>
          <cx:pt idx="841">93.994</cx:pt>
          <cx:pt idx="842">93.994</cx:pt>
          <cx:pt idx="843">93.994</cx:pt>
          <cx:pt idx="844">93.994</cx:pt>
          <cx:pt idx="845">93.994</cx:pt>
          <cx:pt idx="846">93.994</cx:pt>
          <cx:pt idx="847">93.994</cx:pt>
          <cx:pt idx="848">93.994</cx:pt>
          <cx:pt idx="849">93.994</cx:pt>
          <cx:pt idx="850">93.994</cx:pt>
          <cx:pt idx="851">93.994</cx:pt>
          <cx:pt idx="852">93.994</cx:pt>
          <cx:pt idx="853">93.994</cx:pt>
          <cx:pt idx="854">93.994</cx:pt>
          <cx:pt idx="855">93.994</cx:pt>
          <cx:pt idx="856">93.994</cx:pt>
          <cx:pt idx="857">93.994</cx:pt>
          <cx:pt idx="858">93.994</cx:pt>
          <cx:pt idx="859">93.994</cx:pt>
          <cx:pt idx="860">93.994</cx:pt>
          <cx:pt idx="861">93.994</cx:pt>
          <cx:pt idx="862">93.994</cx:pt>
          <cx:pt idx="863">93.994</cx:pt>
          <cx:pt idx="864">93.994</cx:pt>
          <cx:pt idx="865">93.994</cx:pt>
          <cx:pt idx="866">93.994</cx:pt>
          <cx:pt idx="867">93.994</cx:pt>
          <cx:pt idx="868">93.994</cx:pt>
          <cx:pt idx="869">93.994</cx:pt>
          <cx:pt idx="870">93.994</cx:pt>
          <cx:pt idx="871">93.994</cx:pt>
          <cx:pt idx="872">93.994</cx:pt>
          <cx:pt idx="873">93.994</cx:pt>
          <cx:pt idx="874">93.994</cx:pt>
          <cx:pt idx="875">93.994</cx:pt>
          <cx:pt idx="876">93.994</cx:pt>
          <cx:pt idx="877">93.994</cx:pt>
          <cx:pt idx="878">93.994</cx:pt>
          <cx:pt idx="879">93.994</cx:pt>
          <cx:pt idx="880">93.994</cx:pt>
          <cx:pt idx="881">93.994</cx:pt>
          <cx:pt idx="882">93.994</cx:pt>
          <cx:pt idx="883">93.994</cx:pt>
          <cx:pt idx="884">93.994</cx:pt>
          <cx:pt idx="885">93.994</cx:pt>
          <cx:pt idx="886">93.994</cx:pt>
          <cx:pt idx="887">93.994</cx:pt>
          <cx:pt idx="888">93.994</cx:pt>
          <cx:pt idx="889">93.994</cx:pt>
          <cx:pt idx="890">93.994</cx:pt>
          <cx:pt idx="891">93.994</cx:pt>
          <cx:pt idx="892">93.994</cx:pt>
          <cx:pt idx="893">93.994</cx:pt>
          <cx:pt idx="894">93.994</cx:pt>
          <cx:pt idx="895">93.994</cx:pt>
          <cx:pt idx="896">93.994</cx:pt>
          <cx:pt idx="897">93.994</cx:pt>
          <cx:pt idx="898">93.994</cx:pt>
          <cx:pt idx="899">93.994</cx:pt>
          <cx:pt idx="900">93.994</cx:pt>
          <cx:pt idx="901">93.994</cx:pt>
          <cx:pt idx="902">93.994</cx:pt>
          <cx:pt idx="903">93.994</cx:pt>
          <cx:pt idx="904">93.994</cx:pt>
          <cx:pt idx="905">93.994</cx:pt>
          <cx:pt idx="906">93.994</cx:pt>
          <cx:pt idx="907">93.994</cx:pt>
          <cx:pt idx="908">93.994</cx:pt>
          <cx:pt idx="909">93.994</cx:pt>
          <cx:pt idx="910">93.994</cx:pt>
          <cx:pt idx="911">93.994</cx:pt>
          <cx:pt idx="912">93.994</cx:pt>
          <cx:pt idx="913">93.994</cx:pt>
          <cx:pt idx="914">93.994</cx:pt>
          <cx:pt idx="915">93.994</cx:pt>
          <cx:pt idx="916">93.994</cx:pt>
          <cx:pt idx="917">93.994</cx:pt>
          <cx:pt idx="918">93.994</cx:pt>
          <cx:pt idx="919">93.994</cx:pt>
          <cx:pt idx="920">93.994</cx:pt>
          <cx:pt idx="921">93.994</cx:pt>
          <cx:pt idx="922">93.994</cx:pt>
          <cx:pt idx="923">93.994</cx:pt>
          <cx:pt idx="924">93.994</cx:pt>
          <cx:pt idx="925">93.994</cx:pt>
          <cx:pt idx="926">93.994</cx:pt>
          <cx:pt idx="927">93.994</cx:pt>
          <cx:pt idx="928">93.994</cx:pt>
          <cx:pt idx="929">93.994</cx:pt>
          <cx:pt idx="930">93.994</cx:pt>
          <cx:pt idx="931">93.994</cx:pt>
          <cx:pt idx="932">93.994</cx:pt>
          <cx:pt idx="933">93.994</cx:pt>
          <cx:pt idx="934">93.994</cx:pt>
          <cx:pt idx="935">93.994</cx:pt>
          <cx:pt idx="936">93.994</cx:pt>
          <cx:pt idx="937">93.994</cx:pt>
          <cx:pt idx="938">93.994</cx:pt>
          <cx:pt idx="939">93.994</cx:pt>
          <cx:pt idx="940">93.994</cx:pt>
          <cx:pt idx="941">93.994</cx:pt>
          <cx:pt idx="942">93.994</cx:pt>
          <cx:pt idx="943">93.994</cx:pt>
          <cx:pt idx="944">93.994</cx:pt>
          <cx:pt idx="945">93.994</cx:pt>
          <cx:pt idx="946">93.994</cx:pt>
          <cx:pt idx="947">93.994</cx:pt>
          <cx:pt idx="948">93.994</cx:pt>
          <cx:pt idx="949">93.994</cx:pt>
          <cx:pt idx="950">93.994</cx:pt>
          <cx:pt idx="951">93.994</cx:pt>
          <cx:pt idx="952">93.994</cx:pt>
          <cx:pt idx="953">93.994</cx:pt>
          <cx:pt idx="954">93.994</cx:pt>
          <cx:pt idx="955">93.994</cx:pt>
          <cx:pt idx="956">93.994</cx:pt>
          <cx:pt idx="957">93.994</cx:pt>
          <cx:pt idx="958">93.994</cx:pt>
          <cx:pt idx="959">93.994</cx:pt>
          <cx:pt idx="960">93.994</cx:pt>
          <cx:pt idx="961">93.994</cx:pt>
          <cx:pt idx="962">93.994</cx:pt>
          <cx:pt idx="963">93.994</cx:pt>
          <cx:pt idx="964">93.994</cx:pt>
          <cx:pt idx="965">93.994</cx:pt>
          <cx:pt idx="966">93.994</cx:pt>
          <cx:pt idx="967">93.994</cx:pt>
          <cx:pt idx="968">93.994</cx:pt>
          <cx:pt idx="969">93.994</cx:pt>
          <cx:pt idx="970">93.994</cx:pt>
          <cx:pt idx="971">93.994</cx:pt>
          <cx:pt idx="972">93.994</cx:pt>
          <cx:pt idx="973">93.994</cx:pt>
          <cx:pt idx="974">93.994</cx:pt>
          <cx:pt idx="975">93.994</cx:pt>
          <cx:pt idx="976">93.994</cx:pt>
          <cx:pt idx="977">93.994</cx:pt>
          <cx:pt idx="978">93.994</cx:pt>
          <cx:pt idx="979">93.994</cx:pt>
          <cx:pt idx="980">93.994</cx:pt>
          <cx:pt idx="981">93.994</cx:pt>
          <cx:pt idx="982">93.994</cx:pt>
          <cx:pt idx="983">93.994</cx:pt>
          <cx:pt idx="984">93.994</cx:pt>
          <cx:pt idx="985">93.994</cx:pt>
          <cx:pt idx="986">93.994</cx:pt>
          <cx:pt idx="987">93.994</cx:pt>
          <cx:pt idx="988">93.994</cx:pt>
          <cx:pt idx="989">93.994</cx:pt>
          <cx:pt idx="990">93.994</cx:pt>
          <cx:pt idx="991">93.994</cx:pt>
          <cx:pt idx="992">93.994</cx:pt>
          <cx:pt idx="993">93.994</cx:pt>
          <cx:pt idx="994">93.994</cx:pt>
          <cx:pt idx="995">93.994</cx:pt>
          <cx:pt idx="996">93.994</cx:pt>
          <cx:pt idx="997">93.994</cx:pt>
          <cx:pt idx="998">93.994</cx:pt>
          <cx:pt idx="999">93.994</cx:pt>
          <cx:pt idx="1000">93.994</cx:pt>
          <cx:pt idx="1001">93.994</cx:pt>
          <cx:pt idx="1002">93.994</cx:pt>
          <cx:pt idx="1003">93.994</cx:pt>
          <cx:pt idx="1004">93.994</cx:pt>
          <cx:pt idx="1005">93.994</cx:pt>
          <cx:pt idx="1006">93.994</cx:pt>
          <cx:pt idx="1007">93.994</cx:pt>
          <cx:pt idx="1008">93.994</cx:pt>
          <cx:pt idx="1009">93.994</cx:pt>
          <cx:pt idx="1010">93.994</cx:pt>
          <cx:pt idx="1011">93.994</cx:pt>
          <cx:pt idx="1012">93.994</cx:pt>
          <cx:pt idx="1013">93.994</cx:pt>
          <cx:pt idx="1014">93.994</cx:pt>
          <cx:pt idx="1015">93.994</cx:pt>
          <cx:pt idx="1016">93.994</cx:pt>
          <cx:pt idx="1017">93.994</cx:pt>
          <cx:pt idx="1018">93.994</cx:pt>
          <cx:pt idx="1019">93.994</cx:pt>
          <cx:pt idx="1020">93.994</cx:pt>
          <cx:pt idx="1021">93.994</cx:pt>
          <cx:pt idx="1022">93.994</cx:pt>
          <cx:pt idx="1023">93.994</cx:pt>
          <cx:pt idx="1024">93.994</cx:pt>
          <cx:pt idx="1025">93.994</cx:pt>
          <cx:pt idx="1026">93.994</cx:pt>
          <cx:pt idx="1027">93.994</cx:pt>
          <cx:pt idx="1028">93.994</cx:pt>
          <cx:pt idx="1029">93.994</cx:pt>
          <cx:pt idx="1030">93.994</cx:pt>
          <cx:pt idx="1031">93.994</cx:pt>
          <cx:pt idx="1032">93.994</cx:pt>
          <cx:pt idx="1033">93.994</cx:pt>
          <cx:pt idx="1034">93.994</cx:pt>
          <cx:pt idx="1035">93.994</cx:pt>
          <cx:pt idx="1036">93.994</cx:pt>
          <cx:pt idx="1037">93.994</cx:pt>
          <cx:pt idx="1038">93.994</cx:pt>
          <cx:pt idx="1039">93.994</cx:pt>
          <cx:pt idx="1040">93.994</cx:pt>
          <cx:pt idx="1041">93.994</cx:pt>
          <cx:pt idx="1042">93.994</cx:pt>
          <cx:pt idx="1043">93.994</cx:pt>
          <cx:pt idx="1044">93.994</cx:pt>
          <cx:pt idx="1045">93.994</cx:pt>
          <cx:pt idx="1046">93.994</cx:pt>
          <cx:pt idx="1047">93.994</cx:pt>
          <cx:pt idx="1048">93.994</cx:pt>
          <cx:pt idx="1049">93.994</cx:pt>
          <cx:pt idx="1050">93.994</cx:pt>
          <cx:pt idx="1051">93.994</cx:pt>
          <cx:pt idx="1052">93.994</cx:pt>
          <cx:pt idx="1053">93.994</cx:pt>
          <cx:pt idx="1054">93.994</cx:pt>
          <cx:pt idx="1055">93.994</cx:pt>
          <cx:pt idx="1056">93.994</cx:pt>
          <cx:pt idx="1057">93.994</cx:pt>
          <cx:pt idx="1058">93.994</cx:pt>
          <cx:pt idx="1059">93.994</cx:pt>
          <cx:pt idx="1060">93.994</cx:pt>
          <cx:pt idx="1061">93.994</cx:pt>
          <cx:pt idx="1062">93.994</cx:pt>
          <cx:pt idx="1063">93.994</cx:pt>
          <cx:pt idx="1064">93.994</cx:pt>
          <cx:pt idx="1065">93.994</cx:pt>
          <cx:pt idx="1066">93.994</cx:pt>
          <cx:pt idx="1067">93.994</cx:pt>
          <cx:pt idx="1068">93.994</cx:pt>
          <cx:pt idx="1069">93.994</cx:pt>
          <cx:pt idx="1070">93.994</cx:pt>
          <cx:pt idx="1071">93.994</cx:pt>
          <cx:pt idx="1072">93.994</cx:pt>
          <cx:pt idx="1073">93.994</cx:pt>
          <cx:pt idx="1074">93.994</cx:pt>
          <cx:pt idx="1075">93.994</cx:pt>
          <cx:pt idx="1076">93.994</cx:pt>
          <cx:pt idx="1077">93.994</cx:pt>
          <cx:pt idx="1078">93.994</cx:pt>
          <cx:pt idx="1079">93.994</cx:pt>
          <cx:pt idx="1080">93.994</cx:pt>
          <cx:pt idx="1081">93.994</cx:pt>
          <cx:pt idx="1082">93.994</cx:pt>
          <cx:pt idx="1083">93.994</cx:pt>
          <cx:pt idx="1084">93.994</cx:pt>
          <cx:pt idx="1085">93.994</cx:pt>
          <cx:pt idx="1086">93.994</cx:pt>
          <cx:pt idx="1087">93.994</cx:pt>
          <cx:pt idx="1088">93.994</cx:pt>
          <cx:pt idx="1089">93.994</cx:pt>
          <cx:pt idx="1090">93.994</cx:pt>
          <cx:pt idx="1091">93.994</cx:pt>
          <cx:pt idx="1092">93.994</cx:pt>
          <cx:pt idx="1093">93.994</cx:pt>
          <cx:pt idx="1094">93.994</cx:pt>
          <cx:pt idx="1095">93.994</cx:pt>
          <cx:pt idx="1096">93.994</cx:pt>
          <cx:pt idx="1097">93.994</cx:pt>
          <cx:pt idx="1098">93.994</cx:pt>
          <cx:pt idx="1099">93.994</cx:pt>
          <cx:pt idx="1100">93.994</cx:pt>
          <cx:pt idx="1101">93.994</cx:pt>
          <cx:pt idx="1102">93.994</cx:pt>
          <cx:pt idx="1103">93.994</cx:pt>
          <cx:pt idx="1104">93.994</cx:pt>
          <cx:pt idx="1105">93.994</cx:pt>
          <cx:pt idx="1106">93.994</cx:pt>
          <cx:pt idx="1107">93.994</cx:pt>
          <cx:pt idx="1108">93.994</cx:pt>
          <cx:pt idx="1109">93.994</cx:pt>
          <cx:pt idx="1110">93.994</cx:pt>
          <cx:pt idx="1111">93.994</cx:pt>
          <cx:pt idx="1112">93.994</cx:pt>
          <cx:pt idx="1113">93.994</cx:pt>
          <cx:pt idx="1114">93.994</cx:pt>
          <cx:pt idx="1115">93.994</cx:pt>
          <cx:pt idx="1116">93.994</cx:pt>
          <cx:pt idx="1117">93.994</cx:pt>
          <cx:pt idx="1118">93.994</cx:pt>
          <cx:pt idx="1119">93.994</cx:pt>
          <cx:pt idx="1120">93.994</cx:pt>
          <cx:pt idx="1121">93.994</cx:pt>
          <cx:pt idx="1122">93.994</cx:pt>
          <cx:pt idx="1123">93.994</cx:pt>
          <cx:pt idx="1124">93.994</cx:pt>
          <cx:pt idx="1125">93.994</cx:pt>
          <cx:pt idx="1126">93.994</cx:pt>
          <cx:pt idx="1127">93.994</cx:pt>
          <cx:pt idx="1128">93.994</cx:pt>
          <cx:pt idx="1129">93.994</cx:pt>
          <cx:pt idx="1130">93.994</cx:pt>
          <cx:pt idx="1131">93.994</cx:pt>
          <cx:pt idx="1132">93.994</cx:pt>
          <cx:pt idx="1133">93.994</cx:pt>
          <cx:pt idx="1134">93.994</cx:pt>
          <cx:pt idx="1135">93.994</cx:pt>
          <cx:pt idx="1136">93.994</cx:pt>
          <cx:pt idx="1137">93.994</cx:pt>
          <cx:pt idx="1138">93.994</cx:pt>
          <cx:pt idx="1139">93.994</cx:pt>
          <cx:pt idx="1140">93.994</cx:pt>
          <cx:pt idx="1141">93.994</cx:pt>
          <cx:pt idx="1142">93.994</cx:pt>
          <cx:pt idx="1143">93.994</cx:pt>
          <cx:pt idx="1144">93.994</cx:pt>
          <cx:pt idx="1145">93.994</cx:pt>
          <cx:pt idx="1146">93.994</cx:pt>
          <cx:pt idx="1147">93.994</cx:pt>
          <cx:pt idx="1148">93.994</cx:pt>
          <cx:pt idx="1149">93.994</cx:pt>
          <cx:pt idx="1150">93.994</cx:pt>
          <cx:pt idx="1151">93.994</cx:pt>
          <cx:pt idx="1152">93.994</cx:pt>
          <cx:pt idx="1153">93.994</cx:pt>
          <cx:pt idx="1154">93.994</cx:pt>
          <cx:pt idx="1155">93.994</cx:pt>
          <cx:pt idx="1156">93.994</cx:pt>
          <cx:pt idx="1157">93.994</cx:pt>
          <cx:pt idx="1158">93.994</cx:pt>
          <cx:pt idx="1159">93.994</cx:pt>
          <cx:pt idx="1160">93.994</cx:pt>
          <cx:pt idx="1161">93.994</cx:pt>
          <cx:pt idx="1162">93.994</cx:pt>
          <cx:pt idx="1163">93.994</cx:pt>
          <cx:pt idx="1164">93.994</cx:pt>
          <cx:pt idx="1165">93.994</cx:pt>
          <cx:pt idx="1166">93.994</cx:pt>
          <cx:pt idx="1167">93.994</cx:pt>
          <cx:pt idx="1168">93.994</cx:pt>
          <cx:pt idx="1169">93.994</cx:pt>
          <cx:pt idx="1170">93.994</cx:pt>
          <cx:pt idx="1171">93.994</cx:pt>
          <cx:pt idx="1172">93.994</cx:pt>
          <cx:pt idx="1173">93.994</cx:pt>
          <cx:pt idx="1174">93.994</cx:pt>
          <cx:pt idx="1175">93.994</cx:pt>
          <cx:pt idx="1176">93.994</cx:pt>
          <cx:pt idx="1177">93.994</cx:pt>
          <cx:pt idx="1178">93.994</cx:pt>
          <cx:pt idx="1179">93.994</cx:pt>
          <cx:pt idx="1180">93.994</cx:pt>
          <cx:pt idx="1181">93.994</cx:pt>
          <cx:pt idx="1182">93.994</cx:pt>
          <cx:pt idx="1183">93.994</cx:pt>
          <cx:pt idx="1184">93.994</cx:pt>
          <cx:pt idx="1185">93.994</cx:pt>
          <cx:pt idx="1186">93.994</cx:pt>
          <cx:pt idx="1187">93.994</cx:pt>
          <cx:pt idx="1188">93.994</cx:pt>
          <cx:pt idx="1189">93.994</cx:pt>
          <cx:pt idx="1190">93.994</cx:pt>
          <cx:pt idx="1191">93.994</cx:pt>
          <cx:pt idx="1192">93.994</cx:pt>
          <cx:pt idx="1193">93.994</cx:pt>
          <cx:pt idx="1194">93.994</cx:pt>
          <cx:pt idx="1195">93.994</cx:pt>
          <cx:pt idx="1196">93.994</cx:pt>
          <cx:pt idx="1197">93.994</cx:pt>
          <cx:pt idx="1198">93.994</cx:pt>
          <cx:pt idx="1199">93.994</cx:pt>
          <cx:pt idx="1200">93.994</cx:pt>
          <cx:pt idx="1201">93.994</cx:pt>
          <cx:pt idx="1202">93.994</cx:pt>
          <cx:pt idx="1203">93.994</cx:pt>
          <cx:pt idx="1204">93.994</cx:pt>
          <cx:pt idx="1205">93.994</cx:pt>
          <cx:pt idx="1206">93.994</cx:pt>
          <cx:pt idx="1207">93.994</cx:pt>
          <cx:pt idx="1208">93.994</cx:pt>
          <cx:pt idx="1209">93.994</cx:pt>
          <cx:pt idx="1210">93.994</cx:pt>
          <cx:pt idx="1211">93.994</cx:pt>
          <cx:pt idx="1212">93.994</cx:pt>
          <cx:pt idx="1213">93.994</cx:pt>
          <cx:pt idx="1214">93.994</cx:pt>
          <cx:pt idx="1215">93.994</cx:pt>
          <cx:pt idx="1216">93.994</cx:pt>
          <cx:pt idx="1217">93.994</cx:pt>
          <cx:pt idx="1218">93.994</cx:pt>
          <cx:pt idx="1219">93.994</cx:pt>
          <cx:pt idx="1220">93.994</cx:pt>
          <cx:pt idx="1221">93.994</cx:pt>
          <cx:pt idx="1222">93.994</cx:pt>
          <cx:pt idx="1223">93.994</cx:pt>
          <cx:pt idx="1224">93.994</cx:pt>
          <cx:pt idx="1225">93.994</cx:pt>
          <cx:pt idx="1226">93.994</cx:pt>
          <cx:pt idx="1227">93.994</cx:pt>
          <cx:pt idx="1228">93.994</cx:pt>
          <cx:pt idx="1229">93.994</cx:pt>
          <cx:pt idx="1230">93.994</cx:pt>
          <cx:pt idx="1231">93.994</cx:pt>
          <cx:pt idx="1232">93.994</cx:pt>
          <cx:pt idx="1233">93.994</cx:pt>
          <cx:pt idx="1234">93.994</cx:pt>
          <cx:pt idx="1235">93.994</cx:pt>
          <cx:pt idx="1236">93.994</cx:pt>
          <cx:pt idx="1237">93.994</cx:pt>
          <cx:pt idx="1238">93.994</cx:pt>
          <cx:pt idx="1239">93.994</cx:pt>
          <cx:pt idx="1240">93.994</cx:pt>
          <cx:pt idx="1241">93.994</cx:pt>
          <cx:pt idx="1242">93.994</cx:pt>
          <cx:pt idx="1243">93.994</cx:pt>
          <cx:pt idx="1244">93.994</cx:pt>
          <cx:pt idx="1245">93.994</cx:pt>
          <cx:pt idx="1246">93.994</cx:pt>
          <cx:pt idx="1247">93.994</cx:pt>
          <cx:pt idx="1248">93.994</cx:pt>
          <cx:pt idx="1249">93.994</cx:pt>
          <cx:pt idx="1250">93.994</cx:pt>
          <cx:pt idx="1251">93.994</cx:pt>
          <cx:pt idx="1252">93.994</cx:pt>
          <cx:pt idx="1253">93.994</cx:pt>
          <cx:pt idx="1254">93.994</cx:pt>
          <cx:pt idx="1255">93.994</cx:pt>
          <cx:pt idx="1256">93.994</cx:pt>
          <cx:pt idx="1257">93.994</cx:pt>
          <cx:pt idx="1258">93.994</cx:pt>
          <cx:pt idx="1259">93.994</cx:pt>
          <cx:pt idx="1260">93.994</cx:pt>
          <cx:pt idx="1261">93.994</cx:pt>
          <cx:pt idx="1262">93.994</cx:pt>
          <cx:pt idx="1263">93.994</cx:pt>
          <cx:pt idx="1264">93.994</cx:pt>
          <cx:pt idx="1265">93.994</cx:pt>
          <cx:pt idx="1266">93.994</cx:pt>
          <cx:pt idx="1267">93.994</cx:pt>
          <cx:pt idx="1268">93.994</cx:pt>
          <cx:pt idx="1269">93.994</cx:pt>
          <cx:pt idx="1270">93.994</cx:pt>
          <cx:pt idx="1271">93.994</cx:pt>
          <cx:pt idx="1272">93.994</cx:pt>
          <cx:pt idx="1273">93.994</cx:pt>
          <cx:pt idx="1274">93.994</cx:pt>
          <cx:pt idx="1275">93.994</cx:pt>
          <cx:pt idx="1276">93.994</cx:pt>
          <cx:pt idx="1277">93.994</cx:pt>
          <cx:pt idx="1278">93.994</cx:pt>
          <cx:pt idx="1279">93.994</cx:pt>
          <cx:pt idx="1280">93.994</cx:pt>
          <cx:pt idx="1281">93.994</cx:pt>
          <cx:pt idx="1282">93.994</cx:pt>
          <cx:pt idx="1283">93.994</cx:pt>
          <cx:pt idx="1284">93.994</cx:pt>
          <cx:pt idx="1285">93.994</cx:pt>
          <cx:pt idx="1286">93.994</cx:pt>
          <cx:pt idx="1287">93.994</cx:pt>
          <cx:pt idx="1288">93.994</cx:pt>
          <cx:pt idx="1289">93.994</cx:pt>
          <cx:pt idx="1290">93.994</cx:pt>
          <cx:pt idx="1291">93.994</cx:pt>
          <cx:pt idx="1292">93.994</cx:pt>
          <cx:pt idx="1293">93.994</cx:pt>
          <cx:pt idx="1294">93.994</cx:pt>
          <cx:pt idx="1295">93.994</cx:pt>
          <cx:pt idx="1296">93.994</cx:pt>
          <cx:pt idx="1297">93.994</cx:pt>
          <cx:pt idx="1298">93.994</cx:pt>
          <cx:pt idx="1299">93.994</cx:pt>
          <cx:pt idx="1300">93.994</cx:pt>
          <cx:pt idx="1301">93.994</cx:pt>
          <cx:pt idx="1302">93.994</cx:pt>
          <cx:pt idx="1303">93.994</cx:pt>
          <cx:pt idx="1304">93.994</cx:pt>
          <cx:pt idx="1305">93.994</cx:pt>
          <cx:pt idx="1306">93.994</cx:pt>
          <cx:pt idx="1307">93.994</cx:pt>
          <cx:pt idx="1308">93.994</cx:pt>
          <cx:pt idx="1309">93.994</cx:pt>
          <cx:pt idx="1310">93.994</cx:pt>
          <cx:pt idx="1311">93.994</cx:pt>
          <cx:pt idx="1312">93.994</cx:pt>
          <cx:pt idx="1313">93.994</cx:pt>
          <cx:pt idx="1314">93.994</cx:pt>
          <cx:pt idx="1315">93.994</cx:pt>
          <cx:pt idx="1316">93.994</cx:pt>
          <cx:pt idx="1317">93.994</cx:pt>
          <cx:pt idx="1318">93.994</cx:pt>
          <cx:pt idx="1319">93.994</cx:pt>
          <cx:pt idx="1320">93.994</cx:pt>
          <cx:pt idx="1321">93.994</cx:pt>
          <cx:pt idx="1322">93.994</cx:pt>
          <cx:pt idx="1323">93.994</cx:pt>
          <cx:pt idx="1324">93.994</cx:pt>
          <cx:pt idx="1325">93.994</cx:pt>
          <cx:pt idx="1326">93.994</cx:pt>
          <cx:pt idx="1327">93.994</cx:pt>
          <cx:pt idx="1328">93.994</cx:pt>
          <cx:pt idx="1329">93.994</cx:pt>
          <cx:pt idx="1330">93.994</cx:pt>
          <cx:pt idx="1331">93.994</cx:pt>
          <cx:pt idx="1332">93.994</cx:pt>
          <cx:pt idx="1333">93.994</cx:pt>
          <cx:pt idx="1334">93.994</cx:pt>
          <cx:pt idx="1335">93.994</cx:pt>
          <cx:pt idx="1336">93.994</cx:pt>
          <cx:pt idx="1337">93.994</cx:pt>
          <cx:pt idx="1338">93.994</cx:pt>
          <cx:pt idx="1339">93.994</cx:pt>
          <cx:pt idx="1340">93.994</cx:pt>
          <cx:pt idx="1341">93.994</cx:pt>
          <cx:pt idx="1342">93.994</cx:pt>
          <cx:pt idx="1343">93.994</cx:pt>
          <cx:pt idx="1344">93.994</cx:pt>
          <cx:pt idx="1345">93.994</cx:pt>
          <cx:pt idx="1346">93.994</cx:pt>
          <cx:pt idx="1347">93.994</cx:pt>
          <cx:pt idx="1348">93.994</cx:pt>
          <cx:pt idx="1349">93.994</cx:pt>
          <cx:pt idx="1350">93.994</cx:pt>
          <cx:pt idx="1351">93.994</cx:pt>
          <cx:pt idx="1352">93.994</cx:pt>
          <cx:pt idx="1353">93.994</cx:pt>
          <cx:pt idx="1354">93.994</cx:pt>
          <cx:pt idx="1355">93.994</cx:pt>
          <cx:pt idx="1356">93.994</cx:pt>
          <cx:pt idx="1357">93.994</cx:pt>
          <cx:pt idx="1358">93.994</cx:pt>
          <cx:pt idx="1359">93.994</cx:pt>
          <cx:pt idx="1360">93.994</cx:pt>
          <cx:pt idx="1361">93.994</cx:pt>
          <cx:pt idx="1362">93.994</cx:pt>
          <cx:pt idx="1363">93.994</cx:pt>
          <cx:pt idx="1364">93.994</cx:pt>
          <cx:pt idx="1365">93.994</cx:pt>
          <cx:pt idx="1366">93.994</cx:pt>
          <cx:pt idx="1367">93.994</cx:pt>
          <cx:pt idx="1368">93.994</cx:pt>
          <cx:pt idx="1369">93.994</cx:pt>
          <cx:pt idx="1370">93.994</cx:pt>
          <cx:pt idx="1371">93.994</cx:pt>
          <cx:pt idx="1372">93.994</cx:pt>
          <cx:pt idx="1373">93.994</cx:pt>
          <cx:pt idx="1374">93.994</cx:pt>
          <cx:pt idx="1375">93.994</cx:pt>
          <cx:pt idx="1376">93.994</cx:pt>
          <cx:pt idx="1377">93.994</cx:pt>
          <cx:pt idx="1378">93.994</cx:pt>
          <cx:pt idx="1379">93.994</cx:pt>
          <cx:pt idx="1380">93.994</cx:pt>
          <cx:pt idx="1381">93.994</cx:pt>
          <cx:pt idx="1382">93.994</cx:pt>
          <cx:pt idx="1383">93.994</cx:pt>
          <cx:pt idx="1384">93.994</cx:pt>
          <cx:pt idx="1385">93.994</cx:pt>
          <cx:pt idx="1386">93.994</cx:pt>
          <cx:pt idx="1387">93.994</cx:pt>
          <cx:pt idx="1388">93.994</cx:pt>
          <cx:pt idx="1389">93.994</cx:pt>
          <cx:pt idx="1390">93.994</cx:pt>
          <cx:pt idx="1391">93.994</cx:pt>
          <cx:pt idx="1392">93.994</cx:pt>
          <cx:pt idx="1393">93.994</cx:pt>
          <cx:pt idx="1394">93.994</cx:pt>
          <cx:pt idx="1395">93.994</cx:pt>
          <cx:pt idx="1396">93.994</cx:pt>
          <cx:pt idx="1397">93.994</cx:pt>
          <cx:pt idx="1398">93.994</cx:pt>
          <cx:pt idx="1399">93.994</cx:pt>
          <cx:pt idx="1400">93.994</cx:pt>
          <cx:pt idx="1401">93.994</cx:pt>
          <cx:pt idx="1402">93.994</cx:pt>
          <cx:pt idx="1403">93.994</cx:pt>
          <cx:pt idx="1404">93.994</cx:pt>
          <cx:pt idx="1405">93.994</cx:pt>
          <cx:pt idx="1406">93.994</cx:pt>
          <cx:pt idx="1407">93.994</cx:pt>
          <cx:pt idx="1408">93.994</cx:pt>
          <cx:pt idx="1409">93.994</cx:pt>
          <cx:pt idx="1410">93.994</cx:pt>
          <cx:pt idx="1411">93.994</cx:pt>
          <cx:pt idx="1412">93.994</cx:pt>
          <cx:pt idx="1413">93.994</cx:pt>
          <cx:pt idx="1414">93.994</cx:pt>
          <cx:pt idx="1415">93.994</cx:pt>
          <cx:pt idx="1416">93.994</cx:pt>
          <cx:pt idx="1417">93.994</cx:pt>
          <cx:pt idx="1418">93.994</cx:pt>
          <cx:pt idx="1419">93.994</cx:pt>
          <cx:pt idx="1420">93.994</cx:pt>
          <cx:pt idx="1421">93.994</cx:pt>
          <cx:pt idx="1422">93.994</cx:pt>
          <cx:pt idx="1423">93.994</cx:pt>
          <cx:pt idx="1424">93.994</cx:pt>
          <cx:pt idx="1425">93.994</cx:pt>
          <cx:pt idx="1426">93.994</cx:pt>
          <cx:pt idx="1427">93.994</cx:pt>
          <cx:pt idx="1428">93.994</cx:pt>
          <cx:pt idx="1429">93.994</cx:pt>
          <cx:pt idx="1430">93.994</cx:pt>
          <cx:pt idx="1431">93.994</cx:pt>
          <cx:pt idx="1432">93.994</cx:pt>
          <cx:pt idx="1433">93.994</cx:pt>
          <cx:pt idx="1434">93.994</cx:pt>
          <cx:pt idx="1435">93.994</cx:pt>
          <cx:pt idx="1436">93.994</cx:pt>
          <cx:pt idx="1437">93.994</cx:pt>
          <cx:pt idx="1438">93.994</cx:pt>
          <cx:pt idx="1439">93.994</cx:pt>
          <cx:pt idx="1440">93.994</cx:pt>
          <cx:pt idx="1441">93.994</cx:pt>
          <cx:pt idx="1442">93.994</cx:pt>
          <cx:pt idx="1443">93.994</cx:pt>
          <cx:pt idx="1444">93.994</cx:pt>
          <cx:pt idx="1445">93.994</cx:pt>
          <cx:pt idx="1446">93.994</cx:pt>
          <cx:pt idx="1447">93.994</cx:pt>
          <cx:pt idx="1448">93.994</cx:pt>
          <cx:pt idx="1449">93.994</cx:pt>
          <cx:pt idx="1450">93.994</cx:pt>
          <cx:pt idx="1451">93.994</cx:pt>
          <cx:pt idx="1452">93.994</cx:pt>
          <cx:pt idx="1453">93.994</cx:pt>
          <cx:pt idx="1454">93.994</cx:pt>
          <cx:pt idx="1455">93.994</cx:pt>
          <cx:pt idx="1456">93.994</cx:pt>
          <cx:pt idx="1457">93.994</cx:pt>
          <cx:pt idx="1458">93.994</cx:pt>
          <cx:pt idx="1459">93.994</cx:pt>
          <cx:pt idx="1460">93.994</cx:pt>
          <cx:pt idx="1461">93.994</cx:pt>
          <cx:pt idx="1462">93.994</cx:pt>
          <cx:pt idx="1463">93.994</cx:pt>
          <cx:pt idx="1464">93.994</cx:pt>
          <cx:pt idx="1465">93.994</cx:pt>
          <cx:pt idx="1466">93.994</cx:pt>
          <cx:pt idx="1467">93.994</cx:pt>
          <cx:pt idx="1468">93.994</cx:pt>
          <cx:pt idx="1469">93.994</cx:pt>
          <cx:pt idx="1470">93.994</cx:pt>
          <cx:pt idx="1471">93.994</cx:pt>
          <cx:pt idx="1472">93.994</cx:pt>
          <cx:pt idx="1473">93.994</cx:pt>
          <cx:pt idx="1474">93.994</cx:pt>
          <cx:pt idx="1475">93.994</cx:pt>
          <cx:pt idx="1476">93.994</cx:pt>
          <cx:pt idx="1477">93.994</cx:pt>
          <cx:pt idx="1478">93.994</cx:pt>
          <cx:pt idx="1479">93.994</cx:pt>
          <cx:pt idx="1480">93.994</cx:pt>
          <cx:pt idx="1481">93.994</cx:pt>
          <cx:pt idx="1482">93.994</cx:pt>
          <cx:pt idx="1483">93.994</cx:pt>
          <cx:pt idx="1484">93.994</cx:pt>
          <cx:pt idx="1485">93.994</cx:pt>
          <cx:pt idx="1486">93.994</cx:pt>
          <cx:pt idx="1487">93.994</cx:pt>
          <cx:pt idx="1488">93.994</cx:pt>
          <cx:pt idx="1489">93.994</cx:pt>
          <cx:pt idx="1490">93.994</cx:pt>
          <cx:pt idx="1491">93.994</cx:pt>
          <cx:pt idx="1492">93.994</cx:pt>
          <cx:pt idx="1493">93.994</cx:pt>
          <cx:pt idx="1494">93.994</cx:pt>
          <cx:pt idx="1495">93.994</cx:pt>
          <cx:pt idx="1496">93.994</cx:pt>
          <cx:pt idx="1497">93.994</cx:pt>
          <cx:pt idx="1498">93.994</cx:pt>
          <cx:pt idx="1499">93.994</cx:pt>
          <cx:pt idx="1500">93.994</cx:pt>
          <cx:pt idx="1501">93.994</cx:pt>
          <cx:pt idx="1502">93.994</cx:pt>
          <cx:pt idx="1503">93.994</cx:pt>
          <cx:pt idx="1504">93.994</cx:pt>
          <cx:pt idx="1505">93.994</cx:pt>
          <cx:pt idx="1506">93.994</cx:pt>
          <cx:pt idx="1507">93.994</cx:pt>
          <cx:pt idx="1508">93.994</cx:pt>
          <cx:pt idx="1509">93.994</cx:pt>
          <cx:pt idx="1510">93.994</cx:pt>
          <cx:pt idx="1511">93.994</cx:pt>
          <cx:pt idx="1512">93.994</cx:pt>
          <cx:pt idx="1513">93.994</cx:pt>
          <cx:pt idx="1514">93.994</cx:pt>
          <cx:pt idx="1515">93.994</cx:pt>
          <cx:pt idx="1516">93.994</cx:pt>
          <cx:pt idx="1517">93.994</cx:pt>
          <cx:pt idx="1518">93.994</cx:pt>
          <cx:pt idx="1519">93.994</cx:pt>
          <cx:pt idx="1520">93.994</cx:pt>
          <cx:pt idx="1521">93.994</cx:pt>
          <cx:pt idx="1522">93.994</cx:pt>
          <cx:pt idx="1523">93.994</cx:pt>
          <cx:pt idx="1524">93.994</cx:pt>
          <cx:pt idx="1525">93.994</cx:pt>
          <cx:pt idx="1526">93.994</cx:pt>
          <cx:pt idx="1527">93.994</cx:pt>
          <cx:pt idx="1528">93.994</cx:pt>
          <cx:pt idx="1529">93.994</cx:pt>
          <cx:pt idx="1530">93.994</cx:pt>
          <cx:pt idx="1531">93.994</cx:pt>
          <cx:pt idx="1532">93.994</cx:pt>
          <cx:pt idx="1533">93.994</cx:pt>
          <cx:pt idx="1534">93.994</cx:pt>
          <cx:pt idx="1535">93.994</cx:pt>
          <cx:pt idx="1536">93.994</cx:pt>
          <cx:pt idx="1537">93.994</cx:pt>
          <cx:pt idx="1538">93.994</cx:pt>
          <cx:pt idx="1539">93.994</cx:pt>
          <cx:pt idx="1540">93.994</cx:pt>
          <cx:pt idx="1541">93.994</cx:pt>
          <cx:pt idx="1542">93.994</cx:pt>
          <cx:pt idx="1543">93.994</cx:pt>
          <cx:pt idx="1544">93.994</cx:pt>
          <cx:pt idx="1545">93.994</cx:pt>
          <cx:pt idx="1546">93.994</cx:pt>
          <cx:pt idx="1547">93.994</cx:pt>
          <cx:pt idx="1548">93.994</cx:pt>
          <cx:pt idx="1549">93.994</cx:pt>
          <cx:pt idx="1550">93.994</cx:pt>
          <cx:pt idx="1551">93.994</cx:pt>
          <cx:pt idx="1552">93.994</cx:pt>
          <cx:pt idx="1553">93.994</cx:pt>
          <cx:pt idx="1554">93.994</cx:pt>
          <cx:pt idx="1555">93.994</cx:pt>
          <cx:pt idx="1556">93.994</cx:pt>
          <cx:pt idx="1557">93.994</cx:pt>
          <cx:pt idx="1558">93.994</cx:pt>
          <cx:pt idx="1559">93.994</cx:pt>
          <cx:pt idx="1560">93.994</cx:pt>
          <cx:pt idx="1561">93.994</cx:pt>
          <cx:pt idx="1562">93.994</cx:pt>
          <cx:pt idx="1563">93.994</cx:pt>
          <cx:pt idx="1564">93.994</cx:pt>
          <cx:pt idx="1565">93.994</cx:pt>
          <cx:pt idx="1566">93.994</cx:pt>
          <cx:pt idx="1567">93.994</cx:pt>
          <cx:pt idx="1568">93.994</cx:pt>
          <cx:pt idx="1569">93.994</cx:pt>
          <cx:pt idx="1570">93.994</cx:pt>
          <cx:pt idx="1571">93.994</cx:pt>
          <cx:pt idx="1572">93.994</cx:pt>
          <cx:pt idx="1573">93.994</cx:pt>
          <cx:pt idx="1574">93.994</cx:pt>
          <cx:pt idx="1575">93.994</cx:pt>
          <cx:pt idx="1576">93.994</cx:pt>
          <cx:pt idx="1577">93.994</cx:pt>
          <cx:pt idx="1578">93.994</cx:pt>
          <cx:pt idx="1579">93.994</cx:pt>
          <cx:pt idx="1580">93.994</cx:pt>
          <cx:pt idx="1581">93.994</cx:pt>
          <cx:pt idx="1582">93.994</cx:pt>
          <cx:pt idx="1583">93.994</cx:pt>
          <cx:pt idx="1584">93.994</cx:pt>
          <cx:pt idx="1585">93.994</cx:pt>
          <cx:pt idx="1586">93.994</cx:pt>
          <cx:pt idx="1587">93.994</cx:pt>
          <cx:pt idx="1588">93.994</cx:pt>
          <cx:pt idx="1589">93.994</cx:pt>
          <cx:pt idx="1590">93.994</cx:pt>
          <cx:pt idx="1591">93.994</cx:pt>
          <cx:pt idx="1592">93.994</cx:pt>
          <cx:pt idx="1593">93.994</cx:pt>
          <cx:pt idx="1594">93.994</cx:pt>
          <cx:pt idx="1595">93.994</cx:pt>
          <cx:pt idx="1596">93.994</cx:pt>
          <cx:pt idx="1597">93.994</cx:pt>
          <cx:pt idx="1598">93.994</cx:pt>
          <cx:pt idx="1599">93.994</cx:pt>
          <cx:pt idx="1600">93.994</cx:pt>
          <cx:pt idx="1601">93.994</cx:pt>
          <cx:pt idx="1602">93.994</cx:pt>
          <cx:pt idx="1603">93.994</cx:pt>
          <cx:pt idx="1604">93.994</cx:pt>
          <cx:pt idx="1605">93.994</cx:pt>
          <cx:pt idx="1606">93.994</cx:pt>
          <cx:pt idx="1607">93.994</cx:pt>
          <cx:pt idx="1608">93.994</cx:pt>
          <cx:pt idx="1609">93.994</cx:pt>
          <cx:pt idx="1610">93.994</cx:pt>
          <cx:pt idx="1611">93.994</cx:pt>
          <cx:pt idx="1612">93.994</cx:pt>
          <cx:pt idx="1613">93.994</cx:pt>
          <cx:pt idx="1614">93.994</cx:pt>
          <cx:pt idx="1615">93.994</cx:pt>
          <cx:pt idx="1616">93.994</cx:pt>
          <cx:pt idx="1617">93.994</cx:pt>
          <cx:pt idx="1618">93.994</cx:pt>
          <cx:pt idx="1619">93.994</cx:pt>
          <cx:pt idx="1620">93.994</cx:pt>
          <cx:pt idx="1621">93.994</cx:pt>
          <cx:pt idx="1622">93.994</cx:pt>
          <cx:pt idx="1623">93.994</cx:pt>
          <cx:pt idx="1624">93.994</cx:pt>
          <cx:pt idx="1625">93.994</cx:pt>
          <cx:pt idx="1626">93.994</cx:pt>
          <cx:pt idx="1627">93.994</cx:pt>
          <cx:pt idx="1628">93.994</cx:pt>
          <cx:pt idx="1629">93.994</cx:pt>
          <cx:pt idx="1630">93.994</cx:pt>
          <cx:pt idx="1631">93.994</cx:pt>
          <cx:pt idx="1632">93.994</cx:pt>
          <cx:pt idx="1633">93.994</cx:pt>
          <cx:pt idx="1634">93.994</cx:pt>
          <cx:pt idx="1635">93.994</cx:pt>
          <cx:pt idx="1636">93.994</cx:pt>
          <cx:pt idx="1637">93.994</cx:pt>
          <cx:pt idx="1638">93.994</cx:pt>
          <cx:pt idx="1639">93.994</cx:pt>
          <cx:pt idx="1640">93.994</cx:pt>
          <cx:pt idx="1641">93.994</cx:pt>
          <cx:pt idx="1642">93.994</cx:pt>
          <cx:pt idx="1643">93.994</cx:pt>
          <cx:pt idx="1644">93.994</cx:pt>
          <cx:pt idx="1645">93.994</cx:pt>
          <cx:pt idx="1646">93.994</cx:pt>
          <cx:pt idx="1647">93.994</cx:pt>
          <cx:pt idx="1648">93.994</cx:pt>
          <cx:pt idx="1649">93.994</cx:pt>
          <cx:pt idx="1650">93.994</cx:pt>
          <cx:pt idx="1651">93.994</cx:pt>
          <cx:pt idx="1652">93.994</cx:pt>
          <cx:pt idx="1653">93.994</cx:pt>
          <cx:pt idx="1654">93.994</cx:pt>
          <cx:pt idx="1655">93.994</cx:pt>
          <cx:pt idx="1656">93.994</cx:pt>
          <cx:pt idx="1657">93.994</cx:pt>
          <cx:pt idx="1658">93.994</cx:pt>
          <cx:pt idx="1659">93.994</cx:pt>
          <cx:pt idx="1660">93.994</cx:pt>
          <cx:pt idx="1661">93.994</cx:pt>
          <cx:pt idx="1662">93.994</cx:pt>
          <cx:pt idx="1663">93.994</cx:pt>
          <cx:pt idx="1664">93.994</cx:pt>
          <cx:pt idx="1665">93.994</cx:pt>
          <cx:pt idx="1666">93.994</cx:pt>
          <cx:pt idx="1667">93.994</cx:pt>
          <cx:pt idx="1668">93.994</cx:pt>
          <cx:pt idx="1669">93.994</cx:pt>
          <cx:pt idx="1670">93.994</cx:pt>
          <cx:pt idx="1671">93.994</cx:pt>
          <cx:pt idx="1672">93.994</cx:pt>
          <cx:pt idx="1673">93.994</cx:pt>
          <cx:pt idx="1674">93.994</cx:pt>
          <cx:pt idx="1675">93.994</cx:pt>
          <cx:pt idx="1676">93.994</cx:pt>
          <cx:pt idx="1677">93.994</cx:pt>
          <cx:pt idx="1678">93.994</cx:pt>
          <cx:pt idx="1679">93.994</cx:pt>
          <cx:pt idx="1680">93.994</cx:pt>
          <cx:pt idx="1681">93.994</cx:pt>
          <cx:pt idx="1682">93.994</cx:pt>
          <cx:pt idx="1683">93.994</cx:pt>
          <cx:pt idx="1684">93.994</cx:pt>
          <cx:pt idx="1685">93.994</cx:pt>
          <cx:pt idx="1686">93.994</cx:pt>
          <cx:pt idx="1687">93.994</cx:pt>
          <cx:pt idx="1688">93.994</cx:pt>
          <cx:pt idx="1689">93.994</cx:pt>
          <cx:pt idx="1690">93.994</cx:pt>
          <cx:pt idx="1691">93.994</cx:pt>
          <cx:pt idx="1692">93.994</cx:pt>
          <cx:pt idx="1693">93.994</cx:pt>
          <cx:pt idx="1694">93.994</cx:pt>
          <cx:pt idx="1695">93.994</cx:pt>
          <cx:pt idx="1696">93.994</cx:pt>
          <cx:pt idx="1697">93.994</cx:pt>
          <cx:pt idx="1698">93.994</cx:pt>
          <cx:pt idx="1699">93.994</cx:pt>
          <cx:pt idx="1700">93.994</cx:pt>
          <cx:pt idx="1701">93.994</cx:pt>
          <cx:pt idx="1702">93.994</cx:pt>
          <cx:pt idx="1703">93.994</cx:pt>
          <cx:pt idx="1704">93.994</cx:pt>
          <cx:pt idx="1705">93.994</cx:pt>
          <cx:pt idx="1706">93.994</cx:pt>
          <cx:pt idx="1707">93.994</cx:pt>
          <cx:pt idx="1708">93.994</cx:pt>
          <cx:pt idx="1709">93.994</cx:pt>
          <cx:pt idx="1710">93.994</cx:pt>
          <cx:pt idx="1711">93.994</cx:pt>
          <cx:pt idx="1712">93.994</cx:pt>
          <cx:pt idx="1713">93.994</cx:pt>
          <cx:pt idx="1714">93.994</cx:pt>
          <cx:pt idx="1715">93.994</cx:pt>
          <cx:pt idx="1716">93.994</cx:pt>
          <cx:pt idx="1717">93.994</cx:pt>
          <cx:pt idx="1718">93.994</cx:pt>
          <cx:pt idx="1719">93.994</cx:pt>
          <cx:pt idx="1720">93.994</cx:pt>
          <cx:pt idx="1721">93.994</cx:pt>
          <cx:pt idx="1722">93.994</cx:pt>
          <cx:pt idx="1723">93.994</cx:pt>
          <cx:pt idx="1724">93.994</cx:pt>
          <cx:pt idx="1725">93.994</cx:pt>
          <cx:pt idx="1726">93.994</cx:pt>
          <cx:pt idx="1727">93.994</cx:pt>
          <cx:pt idx="1728">93.994</cx:pt>
          <cx:pt idx="1729">93.994</cx:pt>
          <cx:pt idx="1730">93.994</cx:pt>
          <cx:pt idx="1731">93.994</cx:pt>
          <cx:pt idx="1732">93.994</cx:pt>
          <cx:pt idx="1733">93.994</cx:pt>
          <cx:pt idx="1734">93.994</cx:pt>
          <cx:pt idx="1735">93.994</cx:pt>
          <cx:pt idx="1736">93.994</cx:pt>
          <cx:pt idx="1737">93.994</cx:pt>
          <cx:pt idx="1738">93.994</cx:pt>
          <cx:pt idx="1739">93.994</cx:pt>
          <cx:pt idx="1740">93.994</cx:pt>
          <cx:pt idx="1741">93.994</cx:pt>
          <cx:pt idx="1742">93.994</cx:pt>
          <cx:pt idx="1743">93.994</cx:pt>
          <cx:pt idx="1744">93.994</cx:pt>
          <cx:pt idx="1745">93.994</cx:pt>
          <cx:pt idx="1746">93.994</cx:pt>
          <cx:pt idx="1747">93.994</cx:pt>
          <cx:pt idx="1748">93.994</cx:pt>
          <cx:pt idx="1749">93.994</cx:pt>
          <cx:pt idx="1750">93.994</cx:pt>
          <cx:pt idx="1751">93.994</cx:pt>
          <cx:pt idx="1752">93.994</cx:pt>
          <cx:pt idx="1753">93.994</cx:pt>
          <cx:pt idx="1754">93.994</cx:pt>
          <cx:pt idx="1755">93.994</cx:pt>
          <cx:pt idx="1756">93.994</cx:pt>
          <cx:pt idx="1757">93.994</cx:pt>
          <cx:pt idx="1758">93.994</cx:pt>
          <cx:pt idx="1759">93.994</cx:pt>
          <cx:pt idx="1760">93.994</cx:pt>
          <cx:pt idx="1761">93.994</cx:pt>
          <cx:pt idx="1762">93.994</cx:pt>
          <cx:pt idx="1763">93.994</cx:pt>
          <cx:pt idx="1764">93.994</cx:pt>
          <cx:pt idx="1765">93.994</cx:pt>
          <cx:pt idx="1766">93.994</cx:pt>
          <cx:pt idx="1767">93.994</cx:pt>
          <cx:pt idx="1768">93.994</cx:pt>
          <cx:pt idx="1769">93.994</cx:pt>
          <cx:pt idx="1770">93.994</cx:pt>
          <cx:pt idx="1771">93.994</cx:pt>
          <cx:pt idx="1772">93.994</cx:pt>
          <cx:pt idx="1773">93.994</cx:pt>
          <cx:pt idx="1774">93.994</cx:pt>
          <cx:pt idx="1775">93.994</cx:pt>
          <cx:pt idx="1776">93.994</cx:pt>
          <cx:pt idx="1777">93.994</cx:pt>
          <cx:pt idx="1778">93.994</cx:pt>
          <cx:pt idx="1779">93.994</cx:pt>
          <cx:pt idx="1780">93.994</cx:pt>
          <cx:pt idx="1781">93.994</cx:pt>
          <cx:pt idx="1782">93.994</cx:pt>
          <cx:pt idx="1783">93.994</cx:pt>
          <cx:pt idx="1784">93.994</cx:pt>
          <cx:pt idx="1785">93.994</cx:pt>
          <cx:pt idx="1786">93.994</cx:pt>
          <cx:pt idx="1787">93.994</cx:pt>
          <cx:pt idx="1788">93.994</cx:pt>
          <cx:pt idx="1789">93.994</cx:pt>
          <cx:pt idx="1790">93.994</cx:pt>
          <cx:pt idx="1791">93.994</cx:pt>
          <cx:pt idx="1792">93.994</cx:pt>
          <cx:pt idx="1793">93.994</cx:pt>
          <cx:pt idx="1794">93.994</cx:pt>
          <cx:pt idx="1795">93.994</cx:pt>
          <cx:pt idx="1796">93.994</cx:pt>
          <cx:pt idx="1797">93.994</cx:pt>
          <cx:pt idx="1798">93.994</cx:pt>
          <cx:pt idx="1799">93.994</cx:pt>
          <cx:pt idx="1800">93.994</cx:pt>
          <cx:pt idx="1801">93.994</cx:pt>
          <cx:pt idx="1802">93.994</cx:pt>
          <cx:pt idx="1803">93.994</cx:pt>
          <cx:pt idx="1804">93.994</cx:pt>
          <cx:pt idx="1805">93.994</cx:pt>
          <cx:pt idx="1806">93.994</cx:pt>
          <cx:pt idx="1807">93.994</cx:pt>
          <cx:pt idx="1808">93.994</cx:pt>
          <cx:pt idx="1809">93.994</cx:pt>
          <cx:pt idx="1810">93.994</cx:pt>
          <cx:pt idx="1811">93.994</cx:pt>
          <cx:pt idx="1812">93.994</cx:pt>
          <cx:pt idx="1813">93.994</cx:pt>
          <cx:pt idx="1814">93.994</cx:pt>
          <cx:pt idx="1815">93.994</cx:pt>
          <cx:pt idx="1816">93.994</cx:pt>
          <cx:pt idx="1817">93.994</cx:pt>
          <cx:pt idx="1818">93.994</cx:pt>
          <cx:pt idx="1819">93.994</cx:pt>
          <cx:pt idx="1820">93.994</cx:pt>
          <cx:pt idx="1821">93.994</cx:pt>
          <cx:pt idx="1822">93.994</cx:pt>
          <cx:pt idx="1823">93.994</cx:pt>
          <cx:pt idx="1824">93.994</cx:pt>
          <cx:pt idx="1825">93.994</cx:pt>
          <cx:pt idx="1826">93.994</cx:pt>
          <cx:pt idx="1827">93.994</cx:pt>
          <cx:pt idx="1828">93.994</cx:pt>
          <cx:pt idx="1829">93.994</cx:pt>
          <cx:pt idx="1830">93.994</cx:pt>
          <cx:pt idx="1831">93.994</cx:pt>
          <cx:pt idx="1832">93.994</cx:pt>
          <cx:pt idx="1833">93.994</cx:pt>
          <cx:pt idx="1834">93.994</cx:pt>
          <cx:pt idx="1835">93.994</cx:pt>
          <cx:pt idx="1836">93.994</cx:pt>
          <cx:pt idx="1837">93.994</cx:pt>
          <cx:pt idx="1838">93.994</cx:pt>
          <cx:pt idx="1839">93.994</cx:pt>
          <cx:pt idx="1840">93.994</cx:pt>
          <cx:pt idx="1841">93.994</cx:pt>
          <cx:pt idx="1842">93.994</cx:pt>
          <cx:pt idx="1843">93.994</cx:pt>
          <cx:pt idx="1844">93.994</cx:pt>
          <cx:pt idx="1845">93.994</cx:pt>
          <cx:pt idx="1846">93.994</cx:pt>
          <cx:pt idx="1847">93.994</cx:pt>
          <cx:pt idx="1848">93.994</cx:pt>
          <cx:pt idx="1849">93.994</cx:pt>
          <cx:pt idx="1850">93.994</cx:pt>
          <cx:pt idx="1851">93.994</cx:pt>
          <cx:pt idx="1852">93.994</cx:pt>
          <cx:pt idx="1853">93.994</cx:pt>
          <cx:pt idx="1854">93.994</cx:pt>
          <cx:pt idx="1855">93.994</cx:pt>
          <cx:pt idx="1856">93.994</cx:pt>
          <cx:pt idx="1857">93.994</cx:pt>
          <cx:pt idx="1858">93.994</cx:pt>
          <cx:pt idx="1859">93.994</cx:pt>
          <cx:pt idx="1860">93.994</cx:pt>
          <cx:pt idx="1861">93.994</cx:pt>
          <cx:pt idx="1862">93.994</cx:pt>
          <cx:pt idx="1863">93.994</cx:pt>
          <cx:pt idx="1864">93.994</cx:pt>
          <cx:pt idx="1865">93.994</cx:pt>
          <cx:pt idx="1866">93.994</cx:pt>
          <cx:pt idx="1867">93.994</cx:pt>
          <cx:pt idx="1868">93.994</cx:pt>
          <cx:pt idx="1869">93.994</cx:pt>
          <cx:pt idx="1870">93.994</cx:pt>
          <cx:pt idx="1871">93.994</cx:pt>
          <cx:pt idx="1872">93.994</cx:pt>
          <cx:pt idx="1873">93.994</cx:pt>
          <cx:pt idx="1874">93.994</cx:pt>
          <cx:pt idx="1875">93.994</cx:pt>
          <cx:pt idx="1876">93.994</cx:pt>
          <cx:pt idx="1877">93.994</cx:pt>
          <cx:pt idx="1878">93.994</cx:pt>
          <cx:pt idx="1879">93.994</cx:pt>
          <cx:pt idx="1880">93.994</cx:pt>
          <cx:pt idx="1881">93.994</cx:pt>
          <cx:pt idx="1882">93.994</cx:pt>
          <cx:pt idx="1883">93.994</cx:pt>
          <cx:pt idx="1884">93.994</cx:pt>
          <cx:pt idx="1885">93.994</cx:pt>
          <cx:pt idx="1886">93.994</cx:pt>
          <cx:pt idx="1887">93.994</cx:pt>
          <cx:pt idx="1888">93.994</cx:pt>
          <cx:pt idx="1889">93.994</cx:pt>
          <cx:pt idx="1890">93.994</cx:pt>
          <cx:pt idx="1891">93.994</cx:pt>
          <cx:pt idx="1892">93.994</cx:pt>
          <cx:pt idx="1893">93.994</cx:pt>
          <cx:pt idx="1894">93.994</cx:pt>
          <cx:pt idx="1895">93.994</cx:pt>
          <cx:pt idx="1896">93.994</cx:pt>
          <cx:pt idx="1897">93.994</cx:pt>
          <cx:pt idx="1898">93.994</cx:pt>
          <cx:pt idx="1899">93.994</cx:pt>
          <cx:pt idx="1900">93.994</cx:pt>
          <cx:pt idx="1901">93.994</cx:pt>
          <cx:pt idx="1902">93.994</cx:pt>
          <cx:pt idx="1903">93.994</cx:pt>
          <cx:pt idx="1904">93.994</cx:pt>
          <cx:pt idx="1905">93.994</cx:pt>
          <cx:pt idx="1906">93.994</cx:pt>
          <cx:pt idx="1907">93.994</cx:pt>
          <cx:pt idx="1908">93.994</cx:pt>
          <cx:pt idx="1909">93.994</cx:pt>
          <cx:pt idx="1910">93.994</cx:pt>
          <cx:pt idx="1911">93.994</cx:pt>
          <cx:pt idx="1912">93.994</cx:pt>
          <cx:pt idx="1913">93.994</cx:pt>
          <cx:pt idx="1914">93.994</cx:pt>
          <cx:pt idx="1915">93.994</cx:pt>
          <cx:pt idx="1916">93.994</cx:pt>
          <cx:pt idx="1917">93.994</cx:pt>
          <cx:pt idx="1918">93.994</cx:pt>
          <cx:pt idx="1919">93.994</cx:pt>
          <cx:pt idx="1920">93.994</cx:pt>
          <cx:pt idx="1921">93.994</cx:pt>
          <cx:pt idx="1922">93.994</cx:pt>
          <cx:pt idx="1923">93.994</cx:pt>
          <cx:pt idx="1924">93.994</cx:pt>
          <cx:pt idx="1925">93.994</cx:pt>
          <cx:pt idx="1926">93.994</cx:pt>
          <cx:pt idx="1927">93.994</cx:pt>
          <cx:pt idx="1928">93.994</cx:pt>
          <cx:pt idx="1929">93.994</cx:pt>
          <cx:pt idx="1930">93.994</cx:pt>
          <cx:pt idx="1931">93.994</cx:pt>
          <cx:pt idx="1932">93.994</cx:pt>
          <cx:pt idx="1933">93.994</cx:pt>
          <cx:pt idx="1934">93.994</cx:pt>
          <cx:pt idx="1935">93.994</cx:pt>
          <cx:pt idx="1936">93.994</cx:pt>
          <cx:pt idx="1937">93.994</cx:pt>
          <cx:pt idx="1938">93.994</cx:pt>
          <cx:pt idx="1939">93.994</cx:pt>
          <cx:pt idx="1940">93.994</cx:pt>
          <cx:pt idx="1941">93.994</cx:pt>
          <cx:pt idx="1942">93.994</cx:pt>
          <cx:pt idx="1943">93.994</cx:pt>
          <cx:pt idx="1944">93.994</cx:pt>
          <cx:pt idx="1945">93.994</cx:pt>
          <cx:pt idx="1946">93.994</cx:pt>
          <cx:pt idx="1947">93.994</cx:pt>
          <cx:pt idx="1948">93.994</cx:pt>
          <cx:pt idx="1949">93.994</cx:pt>
          <cx:pt idx="1950">93.994</cx:pt>
          <cx:pt idx="1951">93.994</cx:pt>
          <cx:pt idx="1952">93.994</cx:pt>
          <cx:pt idx="1953">93.994</cx:pt>
          <cx:pt idx="1954">93.994</cx:pt>
          <cx:pt idx="1955">93.994</cx:pt>
          <cx:pt idx="1956">93.994</cx:pt>
          <cx:pt idx="1957">93.994</cx:pt>
          <cx:pt idx="1958">93.994</cx:pt>
          <cx:pt idx="1959">93.994</cx:pt>
          <cx:pt idx="1960">93.994</cx:pt>
          <cx:pt idx="1961">93.994</cx:pt>
          <cx:pt idx="1962">93.994</cx:pt>
          <cx:pt idx="1963">93.994</cx:pt>
          <cx:pt idx="1964">93.994</cx:pt>
          <cx:pt idx="1965">93.994</cx:pt>
          <cx:pt idx="1966">93.994</cx:pt>
          <cx:pt idx="1967">93.994</cx:pt>
          <cx:pt idx="1968">93.994</cx:pt>
          <cx:pt idx="1969">93.994</cx:pt>
          <cx:pt idx="1970">93.994</cx:pt>
          <cx:pt idx="1971">93.994</cx:pt>
          <cx:pt idx="1972">93.994</cx:pt>
          <cx:pt idx="1973">93.994</cx:pt>
          <cx:pt idx="1974">93.994</cx:pt>
          <cx:pt idx="1975">93.994</cx:pt>
          <cx:pt idx="1976">93.994</cx:pt>
          <cx:pt idx="1977">93.994</cx:pt>
          <cx:pt idx="1978">93.994</cx:pt>
          <cx:pt idx="1979">93.994</cx:pt>
          <cx:pt idx="1980">93.994</cx:pt>
          <cx:pt idx="1981">93.994</cx:pt>
          <cx:pt idx="1982">93.994</cx:pt>
          <cx:pt idx="1983">93.994</cx:pt>
          <cx:pt idx="1984">93.994</cx:pt>
          <cx:pt idx="1985">93.994</cx:pt>
          <cx:pt idx="1986">93.994</cx:pt>
          <cx:pt idx="1987">93.994</cx:pt>
          <cx:pt idx="1988">93.994</cx:pt>
          <cx:pt idx="1989">93.994</cx:pt>
          <cx:pt idx="1990">93.994</cx:pt>
          <cx:pt idx="1991">93.994</cx:pt>
          <cx:pt idx="1992">93.994</cx:pt>
          <cx:pt idx="1993">93.994</cx:pt>
          <cx:pt idx="1994">93.994</cx:pt>
          <cx:pt idx="1995">93.994</cx:pt>
          <cx:pt idx="1996">93.994</cx:pt>
          <cx:pt idx="1997">93.994</cx:pt>
          <cx:pt idx="1998">93.994</cx:pt>
          <cx:pt idx="1999">93.994</cx:pt>
          <cx:pt idx="2000">93.994</cx:pt>
          <cx:pt idx="2001">93.994</cx:pt>
          <cx:pt idx="2002">93.994</cx:pt>
          <cx:pt idx="2003">93.994</cx:pt>
          <cx:pt idx="2004">93.994</cx:pt>
          <cx:pt idx="2005">93.994</cx:pt>
          <cx:pt idx="2006">93.994</cx:pt>
          <cx:pt idx="2007">93.994</cx:pt>
          <cx:pt idx="2008">93.994</cx:pt>
          <cx:pt idx="2009">93.994</cx:pt>
          <cx:pt idx="2010">93.994</cx:pt>
          <cx:pt idx="2011">93.994</cx:pt>
          <cx:pt idx="2012">93.994</cx:pt>
          <cx:pt idx="2013">93.994</cx:pt>
          <cx:pt idx="2014">93.994</cx:pt>
          <cx:pt idx="2015">93.994</cx:pt>
          <cx:pt idx="2016">93.994</cx:pt>
          <cx:pt idx="2017">93.994</cx:pt>
          <cx:pt idx="2018">93.994</cx:pt>
          <cx:pt idx="2019">93.994</cx:pt>
          <cx:pt idx="2020">93.994</cx:pt>
          <cx:pt idx="2021">93.994</cx:pt>
          <cx:pt idx="2022">93.994</cx:pt>
          <cx:pt idx="2023">93.994</cx:pt>
          <cx:pt idx="2024">93.994</cx:pt>
          <cx:pt idx="2025">93.994</cx:pt>
          <cx:pt idx="2026">93.994</cx:pt>
          <cx:pt idx="2027">93.994</cx:pt>
          <cx:pt idx="2028">93.994</cx:pt>
          <cx:pt idx="2029">93.994</cx:pt>
          <cx:pt idx="2030">93.994</cx:pt>
          <cx:pt idx="2031">93.994</cx:pt>
          <cx:pt idx="2032">93.994</cx:pt>
          <cx:pt idx="2033">93.994</cx:pt>
          <cx:pt idx="2034">93.994</cx:pt>
          <cx:pt idx="2035">93.994</cx:pt>
          <cx:pt idx="2036">93.994</cx:pt>
          <cx:pt idx="2037">93.994</cx:pt>
          <cx:pt idx="2038">93.994</cx:pt>
          <cx:pt idx="2039">93.994</cx:pt>
          <cx:pt idx="2040">93.994</cx:pt>
          <cx:pt idx="2041">93.994</cx:pt>
          <cx:pt idx="2042">93.994</cx:pt>
          <cx:pt idx="2043">93.994</cx:pt>
          <cx:pt idx="2044">93.994</cx:pt>
          <cx:pt idx="2045">93.994</cx:pt>
          <cx:pt idx="2046">93.994</cx:pt>
          <cx:pt idx="2047">93.994</cx:pt>
          <cx:pt idx="2048">93.994</cx:pt>
          <cx:pt idx="2049">93.994</cx:pt>
          <cx:pt idx="2050">93.994</cx:pt>
          <cx:pt idx="2051">93.994</cx:pt>
          <cx:pt idx="2052">93.994</cx:pt>
          <cx:pt idx="2053">93.994</cx:pt>
          <cx:pt idx="2054">93.994</cx:pt>
          <cx:pt idx="2055">93.994</cx:pt>
          <cx:pt idx="2056">93.994</cx:pt>
          <cx:pt idx="2057">93.994</cx:pt>
          <cx:pt idx="2058">93.994</cx:pt>
          <cx:pt idx="2059">93.994</cx:pt>
          <cx:pt idx="2060">93.994</cx:pt>
          <cx:pt idx="2061">93.994</cx:pt>
          <cx:pt idx="2062">93.994</cx:pt>
          <cx:pt idx="2063">93.994</cx:pt>
          <cx:pt idx="2064">93.994</cx:pt>
          <cx:pt idx="2065">93.994</cx:pt>
          <cx:pt idx="2066">93.994</cx:pt>
          <cx:pt idx="2067">93.994</cx:pt>
          <cx:pt idx="2068">93.994</cx:pt>
          <cx:pt idx="2069">93.994</cx:pt>
          <cx:pt idx="2070">93.994</cx:pt>
          <cx:pt idx="2071">93.994</cx:pt>
          <cx:pt idx="2072">93.994</cx:pt>
          <cx:pt idx="2073">93.994</cx:pt>
          <cx:pt idx="2074">93.994</cx:pt>
          <cx:pt idx="2075">93.994</cx:pt>
          <cx:pt idx="2076">93.994</cx:pt>
          <cx:pt idx="2077">93.994</cx:pt>
          <cx:pt idx="2078">93.994</cx:pt>
          <cx:pt idx="2079">93.994</cx:pt>
          <cx:pt idx="2080">93.994</cx:pt>
          <cx:pt idx="2081">93.994</cx:pt>
          <cx:pt idx="2082">93.994</cx:pt>
          <cx:pt idx="2083">93.994</cx:pt>
          <cx:pt idx="2084">93.994</cx:pt>
          <cx:pt idx="2085">93.994</cx:pt>
          <cx:pt idx="2086">93.994</cx:pt>
          <cx:pt idx="2087">93.994</cx:pt>
          <cx:pt idx="2088">93.994</cx:pt>
          <cx:pt idx="2089">93.994</cx:pt>
          <cx:pt idx="2090">93.994</cx:pt>
          <cx:pt idx="2091">93.994</cx:pt>
          <cx:pt idx="2092">93.994</cx:pt>
          <cx:pt idx="2093">93.994</cx:pt>
          <cx:pt idx="2094">93.994</cx:pt>
          <cx:pt idx="2095">93.994</cx:pt>
          <cx:pt idx="2096">93.994</cx:pt>
          <cx:pt idx="2097">93.994</cx:pt>
          <cx:pt idx="2098">93.994</cx:pt>
          <cx:pt idx="2099">93.994</cx:pt>
          <cx:pt idx="2100">93.994</cx:pt>
          <cx:pt idx="2101">93.994</cx:pt>
          <cx:pt idx="2102">93.994</cx:pt>
          <cx:pt idx="2103">93.994</cx:pt>
          <cx:pt idx="2104">93.994</cx:pt>
          <cx:pt idx="2105">93.994</cx:pt>
          <cx:pt idx="2106">93.994</cx:pt>
          <cx:pt idx="2107">93.994</cx:pt>
          <cx:pt idx="2108">93.994</cx:pt>
          <cx:pt idx="2109">93.994</cx:pt>
          <cx:pt idx="2110">93.994</cx:pt>
          <cx:pt idx="2111">93.994</cx:pt>
          <cx:pt idx="2112">93.994</cx:pt>
          <cx:pt idx="2113">93.994</cx:pt>
          <cx:pt idx="2114">93.994</cx:pt>
          <cx:pt idx="2115">93.994</cx:pt>
          <cx:pt idx="2116">93.994</cx:pt>
          <cx:pt idx="2117">93.994</cx:pt>
          <cx:pt idx="2118">93.994</cx:pt>
          <cx:pt idx="2119">93.994</cx:pt>
          <cx:pt idx="2120">93.994</cx:pt>
          <cx:pt idx="2121">93.994</cx:pt>
          <cx:pt idx="2122">93.994</cx:pt>
          <cx:pt idx="2123">93.994</cx:pt>
          <cx:pt idx="2124">93.994</cx:pt>
          <cx:pt idx="2125">93.994</cx:pt>
          <cx:pt idx="2126">93.994</cx:pt>
          <cx:pt idx="2127">93.994</cx:pt>
          <cx:pt idx="2128">93.994</cx:pt>
          <cx:pt idx="2129">93.994</cx:pt>
          <cx:pt idx="2130">93.994</cx:pt>
          <cx:pt idx="2131">93.994</cx:pt>
          <cx:pt idx="2132">93.994</cx:pt>
          <cx:pt idx="2133">93.994</cx:pt>
          <cx:pt idx="2134">93.994</cx:pt>
          <cx:pt idx="2135">93.994</cx:pt>
          <cx:pt idx="2136">93.994</cx:pt>
          <cx:pt idx="2137">93.994</cx:pt>
          <cx:pt idx="2138">93.994</cx:pt>
          <cx:pt idx="2139">93.994</cx:pt>
          <cx:pt idx="2140">93.994</cx:pt>
          <cx:pt idx="2141">93.994</cx:pt>
          <cx:pt idx="2142">93.994</cx:pt>
          <cx:pt idx="2143">93.994</cx:pt>
          <cx:pt idx="2144">93.994</cx:pt>
          <cx:pt idx="2145">93.994</cx:pt>
          <cx:pt idx="2146">93.994</cx:pt>
          <cx:pt idx="2147">93.994</cx:pt>
          <cx:pt idx="2148">93.994</cx:pt>
          <cx:pt idx="2149">93.994</cx:pt>
          <cx:pt idx="2150">93.994</cx:pt>
          <cx:pt idx="2151">93.994</cx:pt>
          <cx:pt idx="2152">93.994</cx:pt>
          <cx:pt idx="2153">93.994</cx:pt>
          <cx:pt idx="2154">93.994</cx:pt>
          <cx:pt idx="2155">93.994</cx:pt>
          <cx:pt idx="2156">93.994</cx:pt>
          <cx:pt idx="2157">93.994</cx:pt>
          <cx:pt idx="2158">93.994</cx:pt>
          <cx:pt idx="2159">93.994</cx:pt>
          <cx:pt idx="2160">93.994</cx:pt>
          <cx:pt idx="2161">93.994</cx:pt>
          <cx:pt idx="2162">93.994</cx:pt>
          <cx:pt idx="2163">93.994</cx:pt>
          <cx:pt idx="2164">93.994</cx:pt>
          <cx:pt idx="2165">93.994</cx:pt>
          <cx:pt idx="2166">93.994</cx:pt>
          <cx:pt idx="2167">93.994</cx:pt>
          <cx:pt idx="2168">93.994</cx:pt>
          <cx:pt idx="2169">93.994</cx:pt>
          <cx:pt idx="2170">93.994</cx:pt>
          <cx:pt idx="2171">93.994</cx:pt>
          <cx:pt idx="2172">93.994</cx:pt>
          <cx:pt idx="2173">93.994</cx:pt>
          <cx:pt idx="2174">93.994</cx:pt>
          <cx:pt idx="2175">93.994</cx:pt>
          <cx:pt idx="2176">93.994</cx:pt>
          <cx:pt idx="2177">93.994</cx:pt>
          <cx:pt idx="2178">93.994</cx:pt>
          <cx:pt idx="2179">93.994</cx:pt>
          <cx:pt idx="2180">93.994</cx:pt>
          <cx:pt idx="2181">93.994</cx:pt>
          <cx:pt idx="2182">93.994</cx:pt>
          <cx:pt idx="2183">93.994</cx:pt>
          <cx:pt idx="2184">93.994</cx:pt>
          <cx:pt idx="2185">93.994</cx:pt>
          <cx:pt idx="2186">93.994</cx:pt>
          <cx:pt idx="2187">93.994</cx:pt>
          <cx:pt idx="2188">93.994</cx:pt>
          <cx:pt idx="2189">93.994</cx:pt>
          <cx:pt idx="2190">93.994</cx:pt>
          <cx:pt idx="2191">93.994</cx:pt>
          <cx:pt idx="2192">93.994</cx:pt>
          <cx:pt idx="2193">93.994</cx:pt>
          <cx:pt idx="2194">93.994</cx:pt>
          <cx:pt idx="2195">93.994</cx:pt>
          <cx:pt idx="2196">93.994</cx:pt>
          <cx:pt idx="2197">93.994</cx:pt>
          <cx:pt idx="2198">93.994</cx:pt>
          <cx:pt idx="2199">93.994</cx:pt>
          <cx:pt idx="2200">93.994</cx:pt>
          <cx:pt idx="2201">93.994</cx:pt>
          <cx:pt idx="2202">93.994</cx:pt>
          <cx:pt idx="2203">93.994</cx:pt>
          <cx:pt idx="2204">93.994</cx:pt>
          <cx:pt idx="2205">93.994</cx:pt>
          <cx:pt idx="2206">93.994</cx:pt>
          <cx:pt idx="2207">93.994</cx:pt>
          <cx:pt idx="2208">93.994</cx:pt>
          <cx:pt idx="2209">93.994</cx:pt>
          <cx:pt idx="2210">93.994</cx:pt>
          <cx:pt idx="2211">93.994</cx:pt>
          <cx:pt idx="2212">93.994</cx:pt>
          <cx:pt idx="2213">93.994</cx:pt>
          <cx:pt idx="2214">93.994</cx:pt>
          <cx:pt idx="2215">93.994</cx:pt>
          <cx:pt idx="2216">93.994</cx:pt>
          <cx:pt idx="2217">93.994</cx:pt>
          <cx:pt idx="2218">93.994</cx:pt>
          <cx:pt idx="2219">93.994</cx:pt>
          <cx:pt idx="2220">93.994</cx:pt>
          <cx:pt idx="2221">93.994</cx:pt>
          <cx:pt idx="2222">93.994</cx:pt>
          <cx:pt idx="2223">93.994</cx:pt>
          <cx:pt idx="2224">93.994</cx:pt>
          <cx:pt idx="2225">93.994</cx:pt>
          <cx:pt idx="2226">93.994</cx:pt>
          <cx:pt idx="2227">93.994</cx:pt>
          <cx:pt idx="2228">93.994</cx:pt>
          <cx:pt idx="2229">93.994</cx:pt>
          <cx:pt idx="2230">93.994</cx:pt>
          <cx:pt idx="2231">93.994</cx:pt>
          <cx:pt idx="2232">93.994</cx:pt>
          <cx:pt idx="2233">93.994</cx:pt>
          <cx:pt idx="2234">93.994</cx:pt>
          <cx:pt idx="2235">93.994</cx:pt>
          <cx:pt idx="2236">93.994</cx:pt>
          <cx:pt idx="2237">93.994</cx:pt>
          <cx:pt idx="2238">93.994</cx:pt>
          <cx:pt idx="2239">93.994</cx:pt>
          <cx:pt idx="2240">93.994</cx:pt>
          <cx:pt idx="2241">93.994</cx:pt>
          <cx:pt idx="2242">93.994</cx:pt>
          <cx:pt idx="2243">93.994</cx:pt>
          <cx:pt idx="2244">93.994</cx:pt>
          <cx:pt idx="2245">93.994</cx:pt>
          <cx:pt idx="2246">93.994</cx:pt>
          <cx:pt idx="2247">93.994</cx:pt>
          <cx:pt idx="2248">93.994</cx:pt>
          <cx:pt idx="2249">93.994</cx:pt>
          <cx:pt idx="2250">93.994</cx:pt>
          <cx:pt idx="2251">93.994</cx:pt>
          <cx:pt idx="2252">93.994</cx:pt>
          <cx:pt idx="2253">93.994</cx:pt>
          <cx:pt idx="2254">93.994</cx:pt>
          <cx:pt idx="2255">93.994</cx:pt>
          <cx:pt idx="2256">93.994</cx:pt>
          <cx:pt idx="2257">93.994</cx:pt>
          <cx:pt idx="2258">93.994</cx:pt>
          <cx:pt idx="2259">93.994</cx:pt>
          <cx:pt idx="2260">93.994</cx:pt>
          <cx:pt idx="2261">93.994</cx:pt>
          <cx:pt idx="2262">93.994</cx:pt>
          <cx:pt idx="2263">93.994</cx:pt>
          <cx:pt idx="2264">93.994</cx:pt>
          <cx:pt idx="2265">93.994</cx:pt>
          <cx:pt idx="2266">93.994</cx:pt>
          <cx:pt idx="2267">93.994</cx:pt>
          <cx:pt idx="2268">93.994</cx:pt>
          <cx:pt idx="2269">93.994</cx:pt>
          <cx:pt idx="2270">93.994</cx:pt>
          <cx:pt idx="2271">93.994</cx:pt>
          <cx:pt idx="2272">93.994</cx:pt>
          <cx:pt idx="2273">93.994</cx:pt>
          <cx:pt idx="2274">93.994</cx:pt>
          <cx:pt idx="2275">93.994</cx:pt>
          <cx:pt idx="2276">93.994</cx:pt>
          <cx:pt idx="2277">93.994</cx:pt>
          <cx:pt idx="2278">93.994</cx:pt>
          <cx:pt idx="2279">93.994</cx:pt>
          <cx:pt idx="2280">93.994</cx:pt>
          <cx:pt idx="2281">93.994</cx:pt>
          <cx:pt idx="2282">93.994</cx:pt>
          <cx:pt idx="2283">93.994</cx:pt>
          <cx:pt idx="2284">93.994</cx:pt>
          <cx:pt idx="2285">93.994</cx:pt>
          <cx:pt idx="2286">93.994</cx:pt>
          <cx:pt idx="2287">93.994</cx:pt>
          <cx:pt idx="2288">93.994</cx:pt>
          <cx:pt idx="2289">93.994</cx:pt>
          <cx:pt idx="2290">93.994</cx:pt>
          <cx:pt idx="2291">93.994</cx:pt>
          <cx:pt idx="2292">93.994</cx:pt>
          <cx:pt idx="2293">93.994</cx:pt>
          <cx:pt idx="2294">93.994</cx:pt>
          <cx:pt idx="2295">93.994</cx:pt>
          <cx:pt idx="2296">93.994</cx:pt>
          <cx:pt idx="2297">93.994</cx:pt>
          <cx:pt idx="2298">93.994</cx:pt>
          <cx:pt idx="2299">93.994</cx:pt>
          <cx:pt idx="2300">93.994</cx:pt>
          <cx:pt idx="2301">93.994</cx:pt>
          <cx:pt idx="2302">93.994</cx:pt>
          <cx:pt idx="2303">93.994</cx:pt>
          <cx:pt idx="2304">93.994</cx:pt>
          <cx:pt idx="2305">93.994</cx:pt>
          <cx:pt idx="2306">93.994</cx:pt>
          <cx:pt idx="2307">93.994</cx:pt>
          <cx:pt idx="2308">93.994</cx:pt>
          <cx:pt idx="2309">93.994</cx:pt>
          <cx:pt idx="2310">93.994</cx:pt>
          <cx:pt idx="2311">93.994</cx:pt>
          <cx:pt idx="2312">93.994</cx:pt>
          <cx:pt idx="2313">93.994</cx:pt>
          <cx:pt idx="2314">93.994</cx:pt>
          <cx:pt idx="2315">93.994</cx:pt>
          <cx:pt idx="2316">93.994</cx:pt>
          <cx:pt idx="2317">93.994</cx:pt>
          <cx:pt idx="2318">93.994</cx:pt>
          <cx:pt idx="2319">93.994</cx:pt>
          <cx:pt idx="2320">93.994</cx:pt>
          <cx:pt idx="2321">93.994</cx:pt>
          <cx:pt idx="2322">93.994</cx:pt>
          <cx:pt idx="2323">93.994</cx:pt>
          <cx:pt idx="2324">93.994</cx:pt>
          <cx:pt idx="2325">93.994</cx:pt>
          <cx:pt idx="2326">93.994</cx:pt>
          <cx:pt idx="2327">93.994</cx:pt>
          <cx:pt idx="2328">93.994</cx:pt>
          <cx:pt idx="2329">93.994</cx:pt>
          <cx:pt idx="2330">93.994</cx:pt>
          <cx:pt idx="2331">93.994</cx:pt>
          <cx:pt idx="2332">93.994</cx:pt>
          <cx:pt idx="2333">93.994</cx:pt>
          <cx:pt idx="2334">93.994</cx:pt>
          <cx:pt idx="2335">93.994</cx:pt>
          <cx:pt idx="2336">93.994</cx:pt>
          <cx:pt idx="2337">93.994</cx:pt>
          <cx:pt idx="2338">93.994</cx:pt>
          <cx:pt idx="2339">93.994</cx:pt>
          <cx:pt idx="2340">93.994</cx:pt>
          <cx:pt idx="2341">93.994</cx:pt>
          <cx:pt idx="2342">93.994</cx:pt>
          <cx:pt idx="2343">93.994</cx:pt>
          <cx:pt idx="2344">93.994</cx:pt>
          <cx:pt idx="2345">93.994</cx:pt>
          <cx:pt idx="2346">93.994</cx:pt>
          <cx:pt idx="2347">93.994</cx:pt>
          <cx:pt idx="2348">93.994</cx:pt>
          <cx:pt idx="2349">93.994</cx:pt>
          <cx:pt idx="2350">93.994</cx:pt>
          <cx:pt idx="2351">93.994</cx:pt>
          <cx:pt idx="2352">93.994</cx:pt>
          <cx:pt idx="2353">93.994</cx:pt>
          <cx:pt idx="2354">93.994</cx:pt>
          <cx:pt idx="2355">93.994</cx:pt>
          <cx:pt idx="2356">93.994</cx:pt>
          <cx:pt idx="2357">93.994</cx:pt>
          <cx:pt idx="2358">93.994</cx:pt>
          <cx:pt idx="2359">93.994</cx:pt>
          <cx:pt idx="2360">93.994</cx:pt>
          <cx:pt idx="2361">93.994</cx:pt>
          <cx:pt idx="2362">93.994</cx:pt>
          <cx:pt idx="2363">93.994</cx:pt>
          <cx:pt idx="2364">93.994</cx:pt>
          <cx:pt idx="2365">93.994</cx:pt>
          <cx:pt idx="2366">93.994</cx:pt>
          <cx:pt idx="2367">93.994</cx:pt>
          <cx:pt idx="2368">93.994</cx:pt>
          <cx:pt idx="2369">93.994</cx:pt>
          <cx:pt idx="2370">93.994</cx:pt>
          <cx:pt idx="2371">93.994</cx:pt>
          <cx:pt idx="2372">93.994</cx:pt>
          <cx:pt idx="2373">93.994</cx:pt>
          <cx:pt idx="2374">93.994</cx:pt>
          <cx:pt idx="2375">93.994</cx:pt>
          <cx:pt idx="2376">93.994</cx:pt>
          <cx:pt idx="2377">93.994</cx:pt>
          <cx:pt idx="2378">93.994</cx:pt>
          <cx:pt idx="2379">93.994</cx:pt>
          <cx:pt idx="2380">93.994</cx:pt>
          <cx:pt idx="2381">93.994</cx:pt>
          <cx:pt idx="2382">93.994</cx:pt>
          <cx:pt idx="2383">93.994</cx:pt>
          <cx:pt idx="2384">93.994</cx:pt>
          <cx:pt idx="2385">93.994</cx:pt>
          <cx:pt idx="2386">93.994</cx:pt>
          <cx:pt idx="2387">93.994</cx:pt>
          <cx:pt idx="2388">93.994</cx:pt>
          <cx:pt idx="2389">93.994</cx:pt>
          <cx:pt idx="2390">93.994</cx:pt>
          <cx:pt idx="2391">93.994</cx:pt>
          <cx:pt idx="2392">93.994</cx:pt>
          <cx:pt idx="2393">93.994</cx:pt>
          <cx:pt idx="2394">93.994</cx:pt>
          <cx:pt idx="2395">93.994</cx:pt>
          <cx:pt idx="2396">93.994</cx:pt>
          <cx:pt idx="2397">93.994</cx:pt>
          <cx:pt idx="2398">93.994</cx:pt>
          <cx:pt idx="2399">93.994</cx:pt>
          <cx:pt idx="2400">93.994</cx:pt>
          <cx:pt idx="2401">93.994</cx:pt>
          <cx:pt idx="2402">93.994</cx:pt>
          <cx:pt idx="2403">93.994</cx:pt>
          <cx:pt idx="2404">93.994</cx:pt>
          <cx:pt idx="2405">93.994</cx:pt>
          <cx:pt idx="2406">93.994</cx:pt>
          <cx:pt idx="2407">93.994</cx:pt>
          <cx:pt idx="2408">93.994</cx:pt>
          <cx:pt idx="2409">93.994</cx:pt>
          <cx:pt idx="2410">93.994</cx:pt>
          <cx:pt idx="2411">93.994</cx:pt>
          <cx:pt idx="2412">93.994</cx:pt>
          <cx:pt idx="2413">93.994</cx:pt>
          <cx:pt idx="2414">93.994</cx:pt>
          <cx:pt idx="2415">93.994</cx:pt>
          <cx:pt idx="2416">93.994</cx:pt>
          <cx:pt idx="2417">93.994</cx:pt>
          <cx:pt idx="2418">93.994</cx:pt>
          <cx:pt idx="2419">93.994</cx:pt>
          <cx:pt idx="2420">93.994</cx:pt>
          <cx:pt idx="2421">93.994</cx:pt>
          <cx:pt idx="2422">93.994</cx:pt>
          <cx:pt idx="2423">93.994</cx:pt>
          <cx:pt idx="2424">93.994</cx:pt>
          <cx:pt idx="2425">93.994</cx:pt>
          <cx:pt idx="2426">93.994</cx:pt>
          <cx:pt idx="2427">93.994</cx:pt>
          <cx:pt idx="2428">93.994</cx:pt>
          <cx:pt idx="2429">93.994</cx:pt>
          <cx:pt idx="2430">93.994</cx:pt>
          <cx:pt idx="2431">93.994</cx:pt>
          <cx:pt idx="2432">93.994</cx:pt>
          <cx:pt idx="2433">93.994</cx:pt>
          <cx:pt idx="2434">93.994</cx:pt>
          <cx:pt idx="2435">93.994</cx:pt>
          <cx:pt idx="2436">93.994</cx:pt>
          <cx:pt idx="2437">93.994</cx:pt>
          <cx:pt idx="2438">93.994</cx:pt>
          <cx:pt idx="2439">93.994</cx:pt>
          <cx:pt idx="2440">93.994</cx:pt>
          <cx:pt idx="2441">93.994</cx:pt>
          <cx:pt idx="2442">93.994</cx:pt>
          <cx:pt idx="2443">93.994</cx:pt>
          <cx:pt idx="2444">93.994</cx:pt>
          <cx:pt idx="2445">93.994</cx:pt>
          <cx:pt idx="2446">93.994</cx:pt>
          <cx:pt idx="2447">93.994</cx:pt>
          <cx:pt idx="2448">93.994</cx:pt>
          <cx:pt idx="2449">93.994</cx:pt>
          <cx:pt idx="2450">93.994</cx:pt>
          <cx:pt idx="2451">93.994</cx:pt>
          <cx:pt idx="2452">93.994</cx:pt>
          <cx:pt idx="2453">93.994</cx:pt>
          <cx:pt idx="2454">93.994</cx:pt>
          <cx:pt idx="2455">93.994</cx:pt>
          <cx:pt idx="2456">93.994</cx:pt>
          <cx:pt idx="2457">93.994</cx:pt>
          <cx:pt idx="2458">93.994</cx:pt>
          <cx:pt idx="2459">93.994</cx:pt>
          <cx:pt idx="2460">93.994</cx:pt>
          <cx:pt idx="2461">93.994</cx:pt>
          <cx:pt idx="2462">93.994</cx:pt>
          <cx:pt idx="2463">93.994</cx:pt>
          <cx:pt idx="2464">93.994</cx:pt>
          <cx:pt idx="2465">93.994</cx:pt>
          <cx:pt idx="2466">93.994</cx:pt>
          <cx:pt idx="2467">93.994</cx:pt>
          <cx:pt idx="2468">93.994</cx:pt>
          <cx:pt idx="2469">93.994</cx:pt>
          <cx:pt idx="2470">93.994</cx:pt>
          <cx:pt idx="2471">93.994</cx:pt>
          <cx:pt idx="2472">93.994</cx:pt>
          <cx:pt idx="2473">93.994</cx:pt>
          <cx:pt idx="2474">93.994</cx:pt>
          <cx:pt idx="2475">93.994</cx:pt>
          <cx:pt idx="2476">93.994</cx:pt>
          <cx:pt idx="2477">93.994</cx:pt>
          <cx:pt idx="2478">93.994</cx:pt>
          <cx:pt idx="2479">93.994</cx:pt>
          <cx:pt idx="2480">93.994</cx:pt>
          <cx:pt idx="2481">93.994</cx:pt>
          <cx:pt idx="2482">93.994</cx:pt>
          <cx:pt idx="2483">93.994</cx:pt>
          <cx:pt idx="2484">93.994</cx:pt>
          <cx:pt idx="2485">93.994</cx:pt>
          <cx:pt idx="2486">93.994</cx:pt>
          <cx:pt idx="2487">93.994</cx:pt>
          <cx:pt idx="2488">93.994</cx:pt>
          <cx:pt idx="2489">93.994</cx:pt>
          <cx:pt idx="2490">93.994</cx:pt>
          <cx:pt idx="2491">93.994</cx:pt>
          <cx:pt idx="2492">93.994</cx:pt>
          <cx:pt idx="2493">93.994</cx:pt>
          <cx:pt idx="2494">93.994</cx:pt>
          <cx:pt idx="2495">93.994</cx:pt>
          <cx:pt idx="2496">93.994</cx:pt>
          <cx:pt idx="2497">93.994</cx:pt>
          <cx:pt idx="2498">93.994</cx:pt>
          <cx:pt idx="2499">93.994</cx:pt>
          <cx:pt idx="2500">93.994</cx:pt>
          <cx:pt idx="2501">93.994</cx:pt>
          <cx:pt idx="2502">93.994</cx:pt>
          <cx:pt idx="2503">93.994</cx:pt>
          <cx:pt idx="2504">93.994</cx:pt>
          <cx:pt idx="2505">93.994</cx:pt>
          <cx:pt idx="2506">93.994</cx:pt>
          <cx:pt idx="2507">93.994</cx:pt>
          <cx:pt idx="2508">93.994</cx:pt>
          <cx:pt idx="2509">93.994</cx:pt>
          <cx:pt idx="2510">93.994</cx:pt>
          <cx:pt idx="2511">93.994</cx:pt>
          <cx:pt idx="2512">93.994</cx:pt>
          <cx:pt idx="2513">93.994</cx:pt>
          <cx:pt idx="2514">93.994</cx:pt>
          <cx:pt idx="2515">93.994</cx:pt>
          <cx:pt idx="2516">93.994</cx:pt>
          <cx:pt idx="2517">93.994</cx:pt>
          <cx:pt idx="2518">93.994</cx:pt>
          <cx:pt idx="2519">93.994</cx:pt>
          <cx:pt idx="2520">93.994</cx:pt>
          <cx:pt idx="2521">93.994</cx:pt>
          <cx:pt idx="2522">93.994</cx:pt>
          <cx:pt idx="2523">93.994</cx:pt>
          <cx:pt idx="2524">93.994</cx:pt>
          <cx:pt idx="2525">93.994</cx:pt>
          <cx:pt idx="2526">93.994</cx:pt>
          <cx:pt idx="2527">93.994</cx:pt>
          <cx:pt idx="2528">93.994</cx:pt>
          <cx:pt idx="2529">93.994</cx:pt>
          <cx:pt idx="2530">93.994</cx:pt>
          <cx:pt idx="2531">93.994</cx:pt>
          <cx:pt idx="2532">93.994</cx:pt>
          <cx:pt idx="2533">93.994</cx:pt>
          <cx:pt idx="2534">93.994</cx:pt>
          <cx:pt idx="2535">93.994</cx:pt>
          <cx:pt idx="2536">93.994</cx:pt>
          <cx:pt idx="2537">93.994</cx:pt>
          <cx:pt idx="2538">93.994</cx:pt>
          <cx:pt idx="2539">93.994</cx:pt>
          <cx:pt idx="2540">93.994</cx:pt>
          <cx:pt idx="2541">93.994</cx:pt>
          <cx:pt idx="2542">93.994</cx:pt>
          <cx:pt idx="2543">93.994</cx:pt>
          <cx:pt idx="2544">93.994</cx:pt>
          <cx:pt idx="2545">93.994</cx:pt>
          <cx:pt idx="2546">93.994</cx:pt>
          <cx:pt idx="2547">93.994</cx:pt>
          <cx:pt idx="2548">93.994</cx:pt>
          <cx:pt idx="2549">93.994</cx:pt>
          <cx:pt idx="2550">93.994</cx:pt>
          <cx:pt idx="2551">93.994</cx:pt>
          <cx:pt idx="2552">93.994</cx:pt>
          <cx:pt idx="2553">93.994</cx:pt>
          <cx:pt idx="2554">93.994</cx:pt>
          <cx:pt idx="2555">93.994</cx:pt>
          <cx:pt idx="2556">93.994</cx:pt>
          <cx:pt idx="2557">93.994</cx:pt>
          <cx:pt idx="2558">93.994</cx:pt>
          <cx:pt idx="2559">93.994</cx:pt>
          <cx:pt idx="2560">93.994</cx:pt>
          <cx:pt idx="2561">93.994</cx:pt>
          <cx:pt idx="2562">93.994</cx:pt>
          <cx:pt idx="2563">93.994</cx:pt>
          <cx:pt idx="2564">93.994</cx:pt>
          <cx:pt idx="2565">93.994</cx:pt>
          <cx:pt idx="2566">93.994</cx:pt>
          <cx:pt idx="2567">93.994</cx:pt>
          <cx:pt idx="2568">93.994</cx:pt>
          <cx:pt idx="2569">93.994</cx:pt>
          <cx:pt idx="2570">93.994</cx:pt>
          <cx:pt idx="2571">93.994</cx:pt>
          <cx:pt idx="2572">93.994</cx:pt>
          <cx:pt idx="2573">93.994</cx:pt>
          <cx:pt idx="2574">93.994</cx:pt>
          <cx:pt idx="2575">93.994</cx:pt>
          <cx:pt idx="2576">93.994</cx:pt>
          <cx:pt idx="2577">93.994</cx:pt>
          <cx:pt idx="2578">93.994</cx:pt>
          <cx:pt idx="2579">93.994</cx:pt>
          <cx:pt idx="2580">93.994</cx:pt>
          <cx:pt idx="2581">93.994</cx:pt>
          <cx:pt idx="2582">93.994</cx:pt>
          <cx:pt idx="2583">93.994</cx:pt>
          <cx:pt idx="2584">93.994</cx:pt>
          <cx:pt idx="2585">93.994</cx:pt>
          <cx:pt idx="2586">93.994</cx:pt>
          <cx:pt idx="2587">93.994</cx:pt>
          <cx:pt idx="2588">93.994</cx:pt>
          <cx:pt idx="2589">93.994</cx:pt>
          <cx:pt idx="2590">93.994</cx:pt>
          <cx:pt idx="2591">93.994</cx:pt>
          <cx:pt idx="2592">93.994</cx:pt>
          <cx:pt idx="2593">93.994</cx:pt>
          <cx:pt idx="2594">93.994</cx:pt>
          <cx:pt idx="2595">93.994</cx:pt>
          <cx:pt idx="2596">93.994</cx:pt>
          <cx:pt idx="2597">93.994</cx:pt>
          <cx:pt idx="2598">93.994</cx:pt>
          <cx:pt idx="2599">93.994</cx:pt>
          <cx:pt idx="2600">93.994</cx:pt>
          <cx:pt idx="2601">93.994</cx:pt>
          <cx:pt idx="2602">93.994</cx:pt>
          <cx:pt idx="2603">93.994</cx:pt>
          <cx:pt idx="2604">93.994</cx:pt>
          <cx:pt idx="2605">93.994</cx:pt>
          <cx:pt idx="2606">93.994</cx:pt>
          <cx:pt idx="2607">93.994</cx:pt>
          <cx:pt idx="2608">93.994</cx:pt>
          <cx:pt idx="2609">93.994</cx:pt>
          <cx:pt idx="2610">93.994</cx:pt>
          <cx:pt idx="2611">93.994</cx:pt>
          <cx:pt idx="2612">93.994</cx:pt>
          <cx:pt idx="2613">93.994</cx:pt>
          <cx:pt idx="2614">93.994</cx:pt>
          <cx:pt idx="2615">93.994</cx:pt>
          <cx:pt idx="2616">93.994</cx:pt>
          <cx:pt idx="2617">93.994</cx:pt>
          <cx:pt idx="2618">93.994</cx:pt>
          <cx:pt idx="2619">93.994</cx:pt>
          <cx:pt idx="2620">93.994</cx:pt>
          <cx:pt idx="2621">93.994</cx:pt>
          <cx:pt idx="2622">93.994</cx:pt>
          <cx:pt idx="2623">93.994</cx:pt>
          <cx:pt idx="2624">93.994</cx:pt>
          <cx:pt idx="2625">93.994</cx:pt>
          <cx:pt idx="2626">93.994</cx:pt>
          <cx:pt idx="2627">93.994</cx:pt>
          <cx:pt idx="2628">93.994</cx:pt>
          <cx:pt idx="2629">93.994</cx:pt>
          <cx:pt idx="2630">93.994</cx:pt>
          <cx:pt idx="2631">93.994</cx:pt>
          <cx:pt idx="2632">93.994</cx:pt>
          <cx:pt idx="2633">93.994</cx:pt>
          <cx:pt idx="2634">93.994</cx:pt>
          <cx:pt idx="2635">93.994</cx:pt>
          <cx:pt idx="2636">93.994</cx:pt>
          <cx:pt idx="2637">93.994</cx:pt>
          <cx:pt idx="2638">93.994</cx:pt>
          <cx:pt idx="2639">93.994</cx:pt>
          <cx:pt idx="2640">93.994</cx:pt>
          <cx:pt idx="2641">93.994</cx:pt>
          <cx:pt idx="2642">93.994</cx:pt>
          <cx:pt idx="2643">93.994</cx:pt>
          <cx:pt idx="2644">93.994</cx:pt>
          <cx:pt idx="2645">93.994</cx:pt>
          <cx:pt idx="2646">93.994</cx:pt>
          <cx:pt idx="2647">93.994</cx:pt>
          <cx:pt idx="2648">93.994</cx:pt>
          <cx:pt idx="2649">93.994</cx:pt>
          <cx:pt idx="2650">93.994</cx:pt>
          <cx:pt idx="2651">93.994</cx:pt>
          <cx:pt idx="2652">93.994</cx:pt>
          <cx:pt idx="2653">93.994</cx:pt>
          <cx:pt idx="2654">93.994</cx:pt>
          <cx:pt idx="2655">93.994</cx:pt>
          <cx:pt idx="2656">93.994</cx:pt>
          <cx:pt idx="2657">93.994</cx:pt>
          <cx:pt idx="2658">93.994</cx:pt>
          <cx:pt idx="2659">93.994</cx:pt>
          <cx:pt idx="2660">93.994</cx:pt>
          <cx:pt idx="2661">93.994</cx:pt>
          <cx:pt idx="2662">93.994</cx:pt>
          <cx:pt idx="2663">93.994</cx:pt>
          <cx:pt idx="2664">93.994</cx:pt>
          <cx:pt idx="2665">93.994</cx:pt>
          <cx:pt idx="2666">93.994</cx:pt>
          <cx:pt idx="2667">93.994</cx:pt>
          <cx:pt idx="2668">93.994</cx:pt>
          <cx:pt idx="2669">93.994</cx:pt>
          <cx:pt idx="2670">93.994</cx:pt>
          <cx:pt idx="2671">93.994</cx:pt>
          <cx:pt idx="2672">93.994</cx:pt>
          <cx:pt idx="2673">93.994</cx:pt>
          <cx:pt idx="2674">93.994</cx:pt>
          <cx:pt idx="2675">93.994</cx:pt>
          <cx:pt idx="2676">93.994</cx:pt>
          <cx:pt idx="2677">93.994</cx:pt>
          <cx:pt idx="2678">93.994</cx:pt>
          <cx:pt idx="2679">93.994</cx:pt>
          <cx:pt idx="2680">93.994</cx:pt>
          <cx:pt idx="2681">93.994</cx:pt>
          <cx:pt idx="2682">93.994</cx:pt>
          <cx:pt idx="2683">93.994</cx:pt>
          <cx:pt idx="2684">93.994</cx:pt>
          <cx:pt idx="2685">93.994</cx:pt>
          <cx:pt idx="2686">93.994</cx:pt>
          <cx:pt idx="2687">93.994</cx:pt>
          <cx:pt idx="2688">93.994</cx:pt>
          <cx:pt idx="2689">93.994</cx:pt>
          <cx:pt idx="2690">93.994</cx:pt>
          <cx:pt idx="2691">93.994</cx:pt>
          <cx:pt idx="2692">93.994</cx:pt>
          <cx:pt idx="2693">93.994</cx:pt>
          <cx:pt idx="2694">93.994</cx:pt>
          <cx:pt idx="2695">93.994</cx:pt>
          <cx:pt idx="2696">93.994</cx:pt>
          <cx:pt idx="2697">93.994</cx:pt>
          <cx:pt idx="2698">93.994</cx:pt>
          <cx:pt idx="2699">93.994</cx:pt>
          <cx:pt idx="2700">93.994</cx:pt>
          <cx:pt idx="2701">93.994</cx:pt>
          <cx:pt idx="2702">93.994</cx:pt>
          <cx:pt idx="2703">93.994</cx:pt>
          <cx:pt idx="2704">93.994</cx:pt>
          <cx:pt idx="2705">93.994</cx:pt>
          <cx:pt idx="2706">93.994</cx:pt>
          <cx:pt idx="2707">93.994</cx:pt>
          <cx:pt idx="2708">93.994</cx:pt>
          <cx:pt idx="2709">93.994</cx:pt>
          <cx:pt idx="2710">93.994</cx:pt>
          <cx:pt idx="2711">93.994</cx:pt>
          <cx:pt idx="2712">93.994</cx:pt>
          <cx:pt idx="2713">93.994</cx:pt>
          <cx:pt idx="2714">93.994</cx:pt>
          <cx:pt idx="2715">93.994</cx:pt>
          <cx:pt idx="2716">93.994</cx:pt>
          <cx:pt idx="2717">93.994</cx:pt>
          <cx:pt idx="2718">93.994</cx:pt>
          <cx:pt idx="2719">93.994</cx:pt>
          <cx:pt idx="2720">93.994</cx:pt>
          <cx:pt idx="2721">93.994</cx:pt>
          <cx:pt idx="2722">93.994</cx:pt>
          <cx:pt idx="2723">93.994</cx:pt>
          <cx:pt idx="2724">93.994</cx:pt>
          <cx:pt idx="2725">93.994</cx:pt>
          <cx:pt idx="2726">93.994</cx:pt>
          <cx:pt idx="2727">93.994</cx:pt>
          <cx:pt idx="2728">93.994</cx:pt>
          <cx:pt idx="2729">93.994</cx:pt>
          <cx:pt idx="2730">93.994</cx:pt>
          <cx:pt idx="2731">93.994</cx:pt>
          <cx:pt idx="2732">93.994</cx:pt>
          <cx:pt idx="2733">93.994</cx:pt>
          <cx:pt idx="2734">93.994</cx:pt>
          <cx:pt idx="2735">93.994</cx:pt>
          <cx:pt idx="2736">93.994</cx:pt>
          <cx:pt idx="2737">93.994</cx:pt>
          <cx:pt idx="2738">93.994</cx:pt>
          <cx:pt idx="2739">93.994</cx:pt>
          <cx:pt idx="2740">93.994</cx:pt>
          <cx:pt idx="2741">93.994</cx:pt>
          <cx:pt idx="2742">93.994</cx:pt>
          <cx:pt idx="2743">93.994</cx:pt>
          <cx:pt idx="2744">93.994</cx:pt>
          <cx:pt idx="2745">93.994</cx:pt>
          <cx:pt idx="2746">93.994</cx:pt>
          <cx:pt idx="2747">93.994</cx:pt>
          <cx:pt idx="2748">93.994</cx:pt>
          <cx:pt idx="2749">93.994</cx:pt>
          <cx:pt idx="2750">93.994</cx:pt>
          <cx:pt idx="2751">93.994</cx:pt>
          <cx:pt idx="2752">93.994</cx:pt>
          <cx:pt idx="2753">93.994</cx:pt>
          <cx:pt idx="2754">93.994</cx:pt>
          <cx:pt idx="2755">93.994</cx:pt>
          <cx:pt idx="2756">93.994</cx:pt>
          <cx:pt idx="2757">93.994</cx:pt>
          <cx:pt idx="2758">93.994</cx:pt>
          <cx:pt idx="2759">93.994</cx:pt>
          <cx:pt idx="2760">93.994</cx:pt>
          <cx:pt idx="2761">93.994</cx:pt>
          <cx:pt idx="2762">93.994</cx:pt>
          <cx:pt idx="2763">93.994</cx:pt>
          <cx:pt idx="2764">93.994</cx:pt>
          <cx:pt idx="2765">93.994</cx:pt>
          <cx:pt idx="2766">93.994</cx:pt>
          <cx:pt idx="2767">93.994</cx:pt>
          <cx:pt idx="2768">93.994</cx:pt>
          <cx:pt idx="2769">93.994</cx:pt>
          <cx:pt idx="2770">93.994</cx:pt>
          <cx:pt idx="2771">93.994</cx:pt>
          <cx:pt idx="2772">93.994</cx:pt>
          <cx:pt idx="2773">93.994</cx:pt>
          <cx:pt idx="2774">93.994</cx:pt>
          <cx:pt idx="2775">93.994</cx:pt>
          <cx:pt idx="2776">93.994</cx:pt>
          <cx:pt idx="2777">93.994</cx:pt>
          <cx:pt idx="2778">93.994</cx:pt>
          <cx:pt idx="2779">93.994</cx:pt>
          <cx:pt idx="2780">93.994</cx:pt>
          <cx:pt idx="2781">93.994</cx:pt>
          <cx:pt idx="2782">93.994</cx:pt>
          <cx:pt idx="2783">93.994</cx:pt>
          <cx:pt idx="2784">93.994</cx:pt>
          <cx:pt idx="2785">93.994</cx:pt>
          <cx:pt idx="2786">93.994</cx:pt>
          <cx:pt idx="2787">93.994</cx:pt>
          <cx:pt idx="2788">93.994</cx:pt>
          <cx:pt idx="2789">93.994</cx:pt>
          <cx:pt idx="2790">93.994</cx:pt>
          <cx:pt idx="2791">93.994</cx:pt>
          <cx:pt idx="2792">93.994</cx:pt>
          <cx:pt idx="2793">93.994</cx:pt>
          <cx:pt idx="2794">93.994</cx:pt>
          <cx:pt idx="2795">93.994</cx:pt>
          <cx:pt idx="2796">93.994</cx:pt>
          <cx:pt idx="2797">93.994</cx:pt>
          <cx:pt idx="2798">93.994</cx:pt>
          <cx:pt idx="2799">93.994</cx:pt>
          <cx:pt idx="2800">93.994</cx:pt>
          <cx:pt idx="2801">93.994</cx:pt>
          <cx:pt idx="2802">93.994</cx:pt>
          <cx:pt idx="2803">93.994</cx:pt>
          <cx:pt idx="2804">93.994</cx:pt>
          <cx:pt idx="2805">93.994</cx:pt>
          <cx:pt idx="2806">93.994</cx:pt>
          <cx:pt idx="2807">93.994</cx:pt>
          <cx:pt idx="2808">93.994</cx:pt>
          <cx:pt idx="2809">93.994</cx:pt>
          <cx:pt idx="2810">93.994</cx:pt>
          <cx:pt idx="2811">93.994</cx:pt>
          <cx:pt idx="2812">93.994</cx:pt>
          <cx:pt idx="2813">93.994</cx:pt>
          <cx:pt idx="2814">93.994</cx:pt>
          <cx:pt idx="2815">93.994</cx:pt>
          <cx:pt idx="2816">93.994</cx:pt>
          <cx:pt idx="2817">93.994</cx:pt>
          <cx:pt idx="2818">93.994</cx:pt>
          <cx:pt idx="2819">93.994</cx:pt>
          <cx:pt idx="2820">93.994</cx:pt>
          <cx:pt idx="2821">93.994</cx:pt>
          <cx:pt idx="2822">93.994</cx:pt>
          <cx:pt idx="2823">93.994</cx:pt>
          <cx:pt idx="2824">93.994</cx:pt>
          <cx:pt idx="2825">93.994</cx:pt>
          <cx:pt idx="2826">93.994</cx:pt>
          <cx:pt idx="2827">93.994</cx:pt>
          <cx:pt idx="2828">93.994</cx:pt>
          <cx:pt idx="2829">93.994</cx:pt>
          <cx:pt idx="2830">93.994</cx:pt>
          <cx:pt idx="2831">93.994</cx:pt>
          <cx:pt idx="2832">93.994</cx:pt>
          <cx:pt idx="2833">93.994</cx:pt>
          <cx:pt idx="2834">93.994</cx:pt>
          <cx:pt idx="2835">93.994</cx:pt>
          <cx:pt idx="2836">93.994</cx:pt>
          <cx:pt idx="2837">93.994</cx:pt>
          <cx:pt idx="2838">93.994</cx:pt>
          <cx:pt idx="2839">93.994</cx:pt>
          <cx:pt idx="2840">93.994</cx:pt>
          <cx:pt idx="2841">93.994</cx:pt>
          <cx:pt idx="2842">93.994</cx:pt>
          <cx:pt idx="2843">93.994</cx:pt>
          <cx:pt idx="2844">93.994</cx:pt>
          <cx:pt idx="2845">93.994</cx:pt>
          <cx:pt idx="2846">93.994</cx:pt>
          <cx:pt idx="2847">93.994</cx:pt>
          <cx:pt idx="2848">93.994</cx:pt>
          <cx:pt idx="2849">93.994</cx:pt>
          <cx:pt idx="2850">93.994</cx:pt>
          <cx:pt idx="2851">93.994</cx:pt>
          <cx:pt idx="2852">93.994</cx:pt>
          <cx:pt idx="2853">93.994</cx:pt>
          <cx:pt idx="2854">93.994</cx:pt>
          <cx:pt idx="2855">93.994</cx:pt>
          <cx:pt idx="2856">93.994</cx:pt>
          <cx:pt idx="2857">93.994</cx:pt>
          <cx:pt idx="2858">93.994</cx:pt>
          <cx:pt idx="2859">93.994</cx:pt>
          <cx:pt idx="2860">93.994</cx:pt>
          <cx:pt idx="2861">93.994</cx:pt>
          <cx:pt idx="2862">93.994</cx:pt>
          <cx:pt idx="2863">93.994</cx:pt>
          <cx:pt idx="2864">93.994</cx:pt>
          <cx:pt idx="2865">93.994</cx:pt>
          <cx:pt idx="2866">93.994</cx:pt>
          <cx:pt idx="2867">93.994</cx:pt>
          <cx:pt idx="2868">93.994</cx:pt>
          <cx:pt idx="2869">93.994</cx:pt>
          <cx:pt idx="2870">93.994</cx:pt>
          <cx:pt idx="2871">93.994</cx:pt>
          <cx:pt idx="2872">93.994</cx:pt>
          <cx:pt idx="2873">93.994</cx:pt>
          <cx:pt idx="2874">93.994</cx:pt>
          <cx:pt idx="2875">93.994</cx:pt>
          <cx:pt idx="2876">93.994</cx:pt>
          <cx:pt idx="2877">93.994</cx:pt>
          <cx:pt idx="2878">93.994</cx:pt>
          <cx:pt idx="2879">93.994</cx:pt>
          <cx:pt idx="2880">93.994</cx:pt>
          <cx:pt idx="2881">93.994</cx:pt>
          <cx:pt idx="2882">93.994</cx:pt>
          <cx:pt idx="2883">93.994</cx:pt>
          <cx:pt idx="2884">93.994</cx:pt>
          <cx:pt idx="2885">93.994</cx:pt>
          <cx:pt idx="2886">93.994</cx:pt>
          <cx:pt idx="2887">93.994</cx:pt>
          <cx:pt idx="2888">93.994</cx:pt>
          <cx:pt idx="2889">93.994</cx:pt>
          <cx:pt idx="2890">93.994</cx:pt>
          <cx:pt idx="2891">93.994</cx:pt>
          <cx:pt idx="2892">93.994</cx:pt>
          <cx:pt idx="2893">93.994</cx:pt>
          <cx:pt idx="2894">93.994</cx:pt>
          <cx:pt idx="2895">93.994</cx:pt>
          <cx:pt idx="2896">93.994</cx:pt>
          <cx:pt idx="2897">93.994</cx:pt>
          <cx:pt idx="2898">93.994</cx:pt>
          <cx:pt idx="2899">93.994</cx:pt>
          <cx:pt idx="2900">93.994</cx:pt>
          <cx:pt idx="2901">93.994</cx:pt>
          <cx:pt idx="2902">93.994</cx:pt>
          <cx:pt idx="2903">93.994</cx:pt>
          <cx:pt idx="2904">93.994</cx:pt>
          <cx:pt idx="2905">93.994</cx:pt>
          <cx:pt idx="2906">93.994</cx:pt>
          <cx:pt idx="2907">93.994</cx:pt>
          <cx:pt idx="2908">93.994</cx:pt>
          <cx:pt idx="2909">93.994</cx:pt>
          <cx:pt idx="2910">93.994</cx:pt>
          <cx:pt idx="2911">93.994</cx:pt>
          <cx:pt idx="2912">93.994</cx:pt>
          <cx:pt idx="2913">93.994</cx:pt>
          <cx:pt idx="2914">93.994</cx:pt>
          <cx:pt idx="2915">93.994</cx:pt>
          <cx:pt idx="2916">93.994</cx:pt>
          <cx:pt idx="2917">93.994</cx:pt>
          <cx:pt idx="2918">93.994</cx:pt>
          <cx:pt idx="2919">93.994</cx:pt>
          <cx:pt idx="2920">93.994</cx:pt>
          <cx:pt idx="2921">93.994</cx:pt>
          <cx:pt idx="2922">93.994</cx:pt>
          <cx:pt idx="2923">93.994</cx:pt>
          <cx:pt idx="2924">93.994</cx:pt>
          <cx:pt idx="2925">93.994</cx:pt>
          <cx:pt idx="2926">93.994</cx:pt>
          <cx:pt idx="2927">93.994</cx:pt>
          <cx:pt idx="2928">93.994</cx:pt>
          <cx:pt idx="2929">93.994</cx:pt>
          <cx:pt idx="2930">93.994</cx:pt>
          <cx:pt idx="2931">93.994</cx:pt>
          <cx:pt idx="2932">93.994</cx:pt>
          <cx:pt idx="2933">93.994</cx:pt>
          <cx:pt idx="2934">93.994</cx:pt>
          <cx:pt idx="2935">93.994</cx:pt>
          <cx:pt idx="2936">93.994</cx:pt>
          <cx:pt idx="2937">93.994</cx:pt>
          <cx:pt idx="2938">93.994</cx:pt>
          <cx:pt idx="2939">93.994</cx:pt>
          <cx:pt idx="2940">93.994</cx:pt>
          <cx:pt idx="2941">93.994</cx:pt>
          <cx:pt idx="2942">93.994</cx:pt>
          <cx:pt idx="2943">93.994</cx:pt>
          <cx:pt idx="2944">93.994</cx:pt>
          <cx:pt idx="2945">93.994</cx:pt>
          <cx:pt idx="2946">93.994</cx:pt>
          <cx:pt idx="2947">93.994</cx:pt>
          <cx:pt idx="2948">93.994</cx:pt>
          <cx:pt idx="2949">93.994</cx:pt>
          <cx:pt idx="2950">93.994</cx:pt>
          <cx:pt idx="2951">93.994</cx:pt>
          <cx:pt idx="2952">93.994</cx:pt>
          <cx:pt idx="2953">93.994</cx:pt>
          <cx:pt idx="2954">93.994</cx:pt>
          <cx:pt idx="2955">93.994</cx:pt>
          <cx:pt idx="2956">93.994</cx:pt>
          <cx:pt idx="2957">93.994</cx:pt>
          <cx:pt idx="2958">93.994</cx:pt>
          <cx:pt idx="2959">93.994</cx:pt>
          <cx:pt idx="2960">93.994</cx:pt>
          <cx:pt idx="2961">93.994</cx:pt>
          <cx:pt idx="2962">93.994</cx:pt>
          <cx:pt idx="2963">93.994</cx:pt>
          <cx:pt idx="2964">93.994</cx:pt>
          <cx:pt idx="2965">93.994</cx:pt>
          <cx:pt idx="2966">93.994</cx:pt>
          <cx:pt idx="2967">93.994</cx:pt>
          <cx:pt idx="2968">93.994</cx:pt>
          <cx:pt idx="2969">93.994</cx:pt>
          <cx:pt idx="2970">93.994</cx:pt>
          <cx:pt idx="2971">93.994</cx:pt>
          <cx:pt idx="2972">93.994</cx:pt>
          <cx:pt idx="2973">93.994</cx:pt>
          <cx:pt idx="2974">93.994</cx:pt>
          <cx:pt idx="2975">93.994</cx:pt>
          <cx:pt idx="2976">93.994</cx:pt>
          <cx:pt idx="2977">93.994</cx:pt>
          <cx:pt idx="2978">93.994</cx:pt>
          <cx:pt idx="2979">93.994</cx:pt>
          <cx:pt idx="2980">93.994</cx:pt>
          <cx:pt idx="2981">93.994</cx:pt>
          <cx:pt idx="2982">93.994</cx:pt>
          <cx:pt idx="2983">93.994</cx:pt>
          <cx:pt idx="2984">93.994</cx:pt>
          <cx:pt idx="2985">93.994</cx:pt>
          <cx:pt idx="2986">93.994</cx:pt>
          <cx:pt idx="2987">93.994</cx:pt>
          <cx:pt idx="2988">93.994</cx:pt>
          <cx:pt idx="2989">93.994</cx:pt>
          <cx:pt idx="2990">93.994</cx:pt>
          <cx:pt idx="2991">93.994</cx:pt>
          <cx:pt idx="2992">93.994</cx:pt>
          <cx:pt idx="2993">93.994</cx:pt>
          <cx:pt idx="2994">93.994</cx:pt>
          <cx:pt idx="2995">93.994</cx:pt>
          <cx:pt idx="2996">93.994</cx:pt>
          <cx:pt idx="2997">93.994</cx:pt>
          <cx:pt idx="2998">93.994</cx:pt>
          <cx:pt idx="2999">93.994</cx:pt>
          <cx:pt idx="3000">93.994</cx:pt>
          <cx:pt idx="3001">93.994</cx:pt>
          <cx:pt idx="3002">93.994</cx:pt>
          <cx:pt idx="3003">93.994</cx:pt>
          <cx:pt idx="3004">93.994</cx:pt>
          <cx:pt idx="3005">93.994</cx:pt>
          <cx:pt idx="3006">93.994</cx:pt>
          <cx:pt idx="3007">93.994</cx:pt>
          <cx:pt idx="3008">93.994</cx:pt>
          <cx:pt idx="3009">93.994</cx:pt>
          <cx:pt idx="3010">93.994</cx:pt>
          <cx:pt idx="3011">93.994</cx:pt>
          <cx:pt idx="3012">93.994</cx:pt>
          <cx:pt idx="3013">93.994</cx:pt>
          <cx:pt idx="3014">93.994</cx:pt>
          <cx:pt idx="3015">93.994</cx:pt>
          <cx:pt idx="3016">93.994</cx:pt>
          <cx:pt idx="3017">93.994</cx:pt>
          <cx:pt idx="3018">93.994</cx:pt>
          <cx:pt idx="3019">93.994</cx:pt>
          <cx:pt idx="3020">93.994</cx:pt>
          <cx:pt idx="3021">93.994</cx:pt>
          <cx:pt idx="3022">93.994</cx:pt>
          <cx:pt idx="3023">93.994</cx:pt>
          <cx:pt idx="3024">93.994</cx:pt>
          <cx:pt idx="3025">93.994</cx:pt>
          <cx:pt idx="3026">93.994</cx:pt>
          <cx:pt idx="3027">93.994</cx:pt>
          <cx:pt idx="3028">93.994</cx:pt>
          <cx:pt idx="3029">93.994</cx:pt>
          <cx:pt idx="3030">93.994</cx:pt>
          <cx:pt idx="3031">93.994</cx:pt>
          <cx:pt idx="3032">93.994</cx:pt>
          <cx:pt idx="3033">93.994</cx:pt>
          <cx:pt idx="3034">93.994</cx:pt>
          <cx:pt idx="3035">93.994</cx:pt>
          <cx:pt idx="3036">93.994</cx:pt>
          <cx:pt idx="3037">93.994</cx:pt>
          <cx:pt idx="3038">93.994</cx:pt>
          <cx:pt idx="3039">93.994</cx:pt>
          <cx:pt idx="3040">93.994</cx:pt>
          <cx:pt idx="3041">93.994</cx:pt>
          <cx:pt idx="3042">93.994</cx:pt>
          <cx:pt idx="3043">93.994</cx:pt>
          <cx:pt idx="3044">93.994</cx:pt>
          <cx:pt idx="3045">93.994</cx:pt>
          <cx:pt idx="3046">93.994</cx:pt>
          <cx:pt idx="3047">93.994</cx:pt>
          <cx:pt idx="3048">93.994</cx:pt>
          <cx:pt idx="3049">93.994</cx:pt>
          <cx:pt idx="3050">93.994</cx:pt>
          <cx:pt idx="3051">93.994</cx:pt>
          <cx:pt idx="3052">93.994</cx:pt>
          <cx:pt idx="3053">93.994</cx:pt>
          <cx:pt idx="3054">93.994</cx:pt>
          <cx:pt idx="3055">93.994</cx:pt>
          <cx:pt idx="3056">93.994</cx:pt>
          <cx:pt idx="3057">93.994</cx:pt>
          <cx:pt idx="3058">93.994</cx:pt>
          <cx:pt idx="3059">93.994</cx:pt>
          <cx:pt idx="3060">93.994</cx:pt>
          <cx:pt idx="3061">93.994</cx:pt>
          <cx:pt idx="3062">93.994</cx:pt>
          <cx:pt idx="3063">93.994</cx:pt>
          <cx:pt idx="3064">93.994</cx:pt>
          <cx:pt idx="3065">93.994</cx:pt>
          <cx:pt idx="3066">93.994</cx:pt>
          <cx:pt idx="3067">93.994</cx:pt>
          <cx:pt idx="3068">93.994</cx:pt>
          <cx:pt idx="3069">93.994</cx:pt>
          <cx:pt idx="3070">93.994</cx:pt>
          <cx:pt idx="3071">93.994</cx:pt>
          <cx:pt idx="3072">93.994</cx:pt>
          <cx:pt idx="3073">93.994</cx:pt>
          <cx:pt idx="3074">93.994</cx:pt>
          <cx:pt idx="3075">93.994</cx:pt>
          <cx:pt idx="3076">93.994</cx:pt>
          <cx:pt idx="3077">93.994</cx:pt>
          <cx:pt idx="3078">93.994</cx:pt>
          <cx:pt idx="3079">93.994</cx:pt>
          <cx:pt idx="3080">93.994</cx:pt>
          <cx:pt idx="3081">93.994</cx:pt>
          <cx:pt idx="3082">93.994</cx:pt>
          <cx:pt idx="3083">93.994</cx:pt>
          <cx:pt idx="3084">93.994</cx:pt>
          <cx:pt idx="3085">93.994</cx:pt>
          <cx:pt idx="3086">93.994</cx:pt>
          <cx:pt idx="3087">93.994</cx:pt>
          <cx:pt idx="3088">93.994</cx:pt>
          <cx:pt idx="3089">93.994</cx:pt>
          <cx:pt idx="3090">93.994</cx:pt>
          <cx:pt idx="3091">93.994</cx:pt>
          <cx:pt idx="3092">93.994</cx:pt>
          <cx:pt idx="3093">93.994</cx:pt>
          <cx:pt idx="3094">93.994</cx:pt>
          <cx:pt idx="3095">93.994</cx:pt>
          <cx:pt idx="3096">93.994</cx:pt>
          <cx:pt idx="3097">93.994</cx:pt>
          <cx:pt idx="3098">93.994</cx:pt>
          <cx:pt idx="3099">93.994</cx:pt>
          <cx:pt idx="3100">93.994</cx:pt>
          <cx:pt idx="3101">93.994</cx:pt>
          <cx:pt idx="3102">93.994</cx:pt>
          <cx:pt idx="3103">93.994</cx:pt>
          <cx:pt idx="3104">93.994</cx:pt>
          <cx:pt idx="3105">93.994</cx:pt>
          <cx:pt idx="3106">93.994</cx:pt>
          <cx:pt idx="3107">93.994</cx:pt>
          <cx:pt idx="3108">93.994</cx:pt>
          <cx:pt idx="3109">93.994</cx:pt>
          <cx:pt idx="3110">93.994</cx:pt>
          <cx:pt idx="3111">93.994</cx:pt>
          <cx:pt idx="3112">93.994</cx:pt>
          <cx:pt idx="3113">93.994</cx:pt>
          <cx:pt idx="3114">93.994</cx:pt>
          <cx:pt idx="3115">93.994</cx:pt>
          <cx:pt idx="3116">93.994</cx:pt>
          <cx:pt idx="3117">93.994</cx:pt>
          <cx:pt idx="3118">93.994</cx:pt>
          <cx:pt idx="3119">93.994</cx:pt>
          <cx:pt idx="3120">93.994</cx:pt>
          <cx:pt idx="3121">93.994</cx:pt>
          <cx:pt idx="3122">93.994</cx:pt>
          <cx:pt idx="3123">93.994</cx:pt>
          <cx:pt idx="3124">93.994</cx:pt>
          <cx:pt idx="3125">93.994</cx:pt>
          <cx:pt idx="3126">93.994</cx:pt>
          <cx:pt idx="3127">93.994</cx:pt>
          <cx:pt idx="3128">93.994</cx:pt>
          <cx:pt idx="3129">93.994</cx:pt>
          <cx:pt idx="3130">93.994</cx:pt>
          <cx:pt idx="3131">93.994</cx:pt>
          <cx:pt idx="3132">93.994</cx:pt>
          <cx:pt idx="3133">93.994</cx:pt>
          <cx:pt idx="3134">93.994</cx:pt>
          <cx:pt idx="3135">93.994</cx:pt>
          <cx:pt idx="3136">93.994</cx:pt>
          <cx:pt idx="3137">93.994</cx:pt>
          <cx:pt idx="3138">93.994</cx:pt>
          <cx:pt idx="3139">93.994</cx:pt>
          <cx:pt idx="3140">93.994</cx:pt>
          <cx:pt idx="3141">93.994</cx:pt>
          <cx:pt idx="3142">93.994</cx:pt>
          <cx:pt idx="3143">93.994</cx:pt>
          <cx:pt idx="3144">93.994</cx:pt>
          <cx:pt idx="3145">93.994</cx:pt>
          <cx:pt idx="3146">93.994</cx:pt>
          <cx:pt idx="3147">93.994</cx:pt>
          <cx:pt idx="3148">93.994</cx:pt>
          <cx:pt idx="3149">93.994</cx:pt>
          <cx:pt idx="3150">93.994</cx:pt>
          <cx:pt idx="3151">93.994</cx:pt>
          <cx:pt idx="3152">93.994</cx:pt>
          <cx:pt idx="3153">93.994</cx:pt>
          <cx:pt idx="3154">93.994</cx:pt>
          <cx:pt idx="3155">93.994</cx:pt>
          <cx:pt idx="3156">93.994</cx:pt>
          <cx:pt idx="3157">93.994</cx:pt>
          <cx:pt idx="3158">93.994</cx:pt>
          <cx:pt idx="3159">93.994</cx:pt>
          <cx:pt idx="3160">93.994</cx:pt>
          <cx:pt idx="3161">93.994</cx:pt>
          <cx:pt idx="3162">93.994</cx:pt>
          <cx:pt idx="3163">93.994</cx:pt>
          <cx:pt idx="3164">93.994</cx:pt>
          <cx:pt idx="3165">93.994</cx:pt>
          <cx:pt idx="3166">93.994</cx:pt>
          <cx:pt idx="3167">93.994</cx:pt>
          <cx:pt idx="3168">93.994</cx:pt>
          <cx:pt idx="3169">93.994</cx:pt>
          <cx:pt idx="3170">93.994</cx:pt>
          <cx:pt idx="3171">93.994</cx:pt>
          <cx:pt idx="3172">93.994</cx:pt>
          <cx:pt idx="3173">93.994</cx:pt>
          <cx:pt idx="3174">93.994</cx:pt>
          <cx:pt idx="3175">93.994</cx:pt>
          <cx:pt idx="3176">93.994</cx:pt>
          <cx:pt idx="3177">93.994</cx:pt>
          <cx:pt idx="3178">93.994</cx:pt>
          <cx:pt idx="3179">93.994</cx:pt>
          <cx:pt idx="3180">93.994</cx:pt>
          <cx:pt idx="3181">93.994</cx:pt>
          <cx:pt idx="3182">93.994</cx:pt>
          <cx:pt idx="3183">93.994</cx:pt>
          <cx:pt idx="3184">93.994</cx:pt>
          <cx:pt idx="3185">93.994</cx:pt>
          <cx:pt idx="3186">93.994</cx:pt>
          <cx:pt idx="3187">93.994</cx:pt>
          <cx:pt idx="3188">93.994</cx:pt>
          <cx:pt idx="3189">93.994</cx:pt>
          <cx:pt idx="3190">93.994</cx:pt>
          <cx:pt idx="3191">93.994</cx:pt>
          <cx:pt idx="3192">93.994</cx:pt>
          <cx:pt idx="3193">93.994</cx:pt>
          <cx:pt idx="3194">93.994</cx:pt>
          <cx:pt idx="3195">93.994</cx:pt>
          <cx:pt idx="3196">93.994</cx:pt>
          <cx:pt idx="3197">93.994</cx:pt>
          <cx:pt idx="3198">93.994</cx:pt>
          <cx:pt idx="3199">93.994</cx:pt>
          <cx:pt idx="3200">93.994</cx:pt>
          <cx:pt idx="3201">93.994</cx:pt>
          <cx:pt idx="3202">93.994</cx:pt>
          <cx:pt idx="3203">93.994</cx:pt>
          <cx:pt idx="3204">93.994</cx:pt>
          <cx:pt idx="3205">93.994</cx:pt>
          <cx:pt idx="3206">93.994</cx:pt>
          <cx:pt idx="3207">93.994</cx:pt>
          <cx:pt idx="3208">93.994</cx:pt>
          <cx:pt idx="3209">93.994</cx:pt>
          <cx:pt idx="3210">93.994</cx:pt>
          <cx:pt idx="3211">93.994</cx:pt>
          <cx:pt idx="3212">93.994</cx:pt>
          <cx:pt idx="3213">93.994</cx:pt>
          <cx:pt idx="3214">93.994</cx:pt>
          <cx:pt idx="3215">93.994</cx:pt>
          <cx:pt idx="3216">93.994</cx:pt>
          <cx:pt idx="3217">93.994</cx:pt>
          <cx:pt idx="3218">93.994</cx:pt>
          <cx:pt idx="3219">93.994</cx:pt>
          <cx:pt idx="3220">93.994</cx:pt>
          <cx:pt idx="3221">93.994</cx:pt>
          <cx:pt idx="3222">93.994</cx:pt>
          <cx:pt idx="3223">93.994</cx:pt>
          <cx:pt idx="3224">93.994</cx:pt>
          <cx:pt idx="3225">93.994</cx:pt>
          <cx:pt idx="3226">93.994</cx:pt>
          <cx:pt idx="3227">93.994</cx:pt>
          <cx:pt idx="3228">93.994</cx:pt>
          <cx:pt idx="3229">93.994</cx:pt>
          <cx:pt idx="3230">93.994</cx:pt>
          <cx:pt idx="3231">93.994</cx:pt>
          <cx:pt idx="3232">93.994</cx:pt>
          <cx:pt idx="3233">93.994</cx:pt>
          <cx:pt idx="3234">93.994</cx:pt>
          <cx:pt idx="3235">93.994</cx:pt>
          <cx:pt idx="3236">93.994</cx:pt>
          <cx:pt idx="3237">93.994</cx:pt>
          <cx:pt idx="3238">93.994</cx:pt>
          <cx:pt idx="3239">93.994</cx:pt>
          <cx:pt idx="3240">93.994</cx:pt>
          <cx:pt idx="3241">93.994</cx:pt>
          <cx:pt idx="3242">93.994</cx:pt>
          <cx:pt idx="3243">93.994</cx:pt>
          <cx:pt idx="3244">93.994</cx:pt>
          <cx:pt idx="3245">93.994</cx:pt>
          <cx:pt idx="3246">93.994</cx:pt>
          <cx:pt idx="3247">93.994</cx:pt>
          <cx:pt idx="3248">93.994</cx:pt>
          <cx:pt idx="3249">93.994</cx:pt>
          <cx:pt idx="3250">93.994</cx:pt>
          <cx:pt idx="3251">93.994</cx:pt>
          <cx:pt idx="3252">93.994</cx:pt>
          <cx:pt idx="3253">93.994</cx:pt>
          <cx:pt idx="3254">93.994</cx:pt>
          <cx:pt idx="3255">93.994</cx:pt>
          <cx:pt idx="3256">93.994</cx:pt>
          <cx:pt idx="3257">93.994</cx:pt>
          <cx:pt idx="3258">93.994</cx:pt>
          <cx:pt idx="3259">93.994</cx:pt>
          <cx:pt idx="3260">93.994</cx:pt>
          <cx:pt idx="3261">93.994</cx:pt>
          <cx:pt idx="3262">93.994</cx:pt>
          <cx:pt idx="3263">93.994</cx:pt>
          <cx:pt idx="3264">93.994</cx:pt>
          <cx:pt idx="3265">93.994</cx:pt>
          <cx:pt idx="3266">93.994</cx:pt>
          <cx:pt idx="3267">93.994</cx:pt>
          <cx:pt idx="3268">93.994</cx:pt>
          <cx:pt idx="3269">93.994</cx:pt>
          <cx:pt idx="3270">93.994</cx:pt>
          <cx:pt idx="3271">93.994</cx:pt>
          <cx:pt idx="3272">93.994</cx:pt>
          <cx:pt idx="3273">93.994</cx:pt>
          <cx:pt idx="3274">93.994</cx:pt>
          <cx:pt idx="3275">93.994</cx:pt>
          <cx:pt idx="3276">93.994</cx:pt>
          <cx:pt idx="3277">93.994</cx:pt>
          <cx:pt idx="3278">93.994</cx:pt>
          <cx:pt idx="3279">93.994</cx:pt>
          <cx:pt idx="3280">93.994</cx:pt>
          <cx:pt idx="3281">93.994</cx:pt>
          <cx:pt idx="3282">93.994</cx:pt>
          <cx:pt idx="3283">93.994</cx:pt>
          <cx:pt idx="3284">93.994</cx:pt>
          <cx:pt idx="3285">93.994</cx:pt>
          <cx:pt idx="3286">93.994</cx:pt>
          <cx:pt idx="3287">93.994</cx:pt>
          <cx:pt idx="3288">93.994</cx:pt>
          <cx:pt idx="3289">93.994</cx:pt>
          <cx:pt idx="3290">93.994</cx:pt>
          <cx:pt idx="3291">93.994</cx:pt>
          <cx:pt idx="3292">93.994</cx:pt>
          <cx:pt idx="3293">93.994</cx:pt>
          <cx:pt idx="3294">93.994</cx:pt>
          <cx:pt idx="3295">93.994</cx:pt>
          <cx:pt idx="3296">93.994</cx:pt>
          <cx:pt idx="3297">93.994</cx:pt>
          <cx:pt idx="3298">93.994</cx:pt>
          <cx:pt idx="3299">93.994</cx:pt>
          <cx:pt idx="3300">93.994</cx:pt>
          <cx:pt idx="3301">93.994</cx:pt>
          <cx:pt idx="3302">93.994</cx:pt>
          <cx:pt idx="3303">93.994</cx:pt>
          <cx:pt idx="3304">93.994</cx:pt>
          <cx:pt idx="3305">93.994</cx:pt>
          <cx:pt idx="3306">93.994</cx:pt>
          <cx:pt idx="3307">93.994</cx:pt>
          <cx:pt idx="3308">93.994</cx:pt>
          <cx:pt idx="3309">93.994</cx:pt>
          <cx:pt idx="3310">93.994</cx:pt>
          <cx:pt idx="3311">93.994</cx:pt>
          <cx:pt idx="3312">93.994</cx:pt>
          <cx:pt idx="3313">93.994</cx:pt>
          <cx:pt idx="3314">93.994</cx:pt>
          <cx:pt idx="3315">93.994</cx:pt>
          <cx:pt idx="3316">93.994</cx:pt>
          <cx:pt idx="3317">93.994</cx:pt>
          <cx:pt idx="3318">93.994</cx:pt>
          <cx:pt idx="3319">93.994</cx:pt>
          <cx:pt idx="3320">93.994</cx:pt>
          <cx:pt idx="3321">93.994</cx:pt>
          <cx:pt idx="3322">93.994</cx:pt>
          <cx:pt idx="3323">93.994</cx:pt>
          <cx:pt idx="3324">93.994</cx:pt>
          <cx:pt idx="3325">93.994</cx:pt>
          <cx:pt idx="3326">93.994</cx:pt>
          <cx:pt idx="3327">93.994</cx:pt>
          <cx:pt idx="3328">93.994</cx:pt>
          <cx:pt idx="3329">93.994</cx:pt>
          <cx:pt idx="3330">93.994</cx:pt>
          <cx:pt idx="3331">93.994</cx:pt>
          <cx:pt idx="3332">93.994</cx:pt>
          <cx:pt idx="3333">93.994</cx:pt>
          <cx:pt idx="3334">93.994</cx:pt>
          <cx:pt idx="3335">93.994</cx:pt>
          <cx:pt idx="3336">93.994</cx:pt>
          <cx:pt idx="3337">93.994</cx:pt>
          <cx:pt idx="3338">93.994</cx:pt>
          <cx:pt idx="3339">93.994</cx:pt>
          <cx:pt idx="3340">93.994</cx:pt>
          <cx:pt idx="3341">93.994</cx:pt>
          <cx:pt idx="3342">93.994</cx:pt>
          <cx:pt idx="3343">93.994</cx:pt>
          <cx:pt idx="3344">93.994</cx:pt>
          <cx:pt idx="3345">93.994</cx:pt>
          <cx:pt idx="3346">93.994</cx:pt>
          <cx:pt idx="3347">93.994</cx:pt>
          <cx:pt idx="3348">93.994</cx:pt>
          <cx:pt idx="3349">93.994</cx:pt>
          <cx:pt idx="3350">93.994</cx:pt>
          <cx:pt idx="3351">93.994</cx:pt>
          <cx:pt idx="3352">93.994</cx:pt>
          <cx:pt idx="3353">93.994</cx:pt>
          <cx:pt idx="3354">93.994</cx:pt>
          <cx:pt idx="3355">93.994</cx:pt>
          <cx:pt idx="3356">93.994</cx:pt>
          <cx:pt idx="3357">93.994</cx:pt>
          <cx:pt idx="3358">93.994</cx:pt>
          <cx:pt idx="3359">93.994</cx:pt>
          <cx:pt idx="3360">93.994</cx:pt>
          <cx:pt idx="3361">93.994</cx:pt>
          <cx:pt idx="3362">93.994</cx:pt>
          <cx:pt idx="3363">93.994</cx:pt>
          <cx:pt idx="3364">93.994</cx:pt>
          <cx:pt idx="3365">93.994</cx:pt>
          <cx:pt idx="3366">93.994</cx:pt>
          <cx:pt idx="3367">93.994</cx:pt>
          <cx:pt idx="3368">93.994</cx:pt>
          <cx:pt idx="3369">93.994</cx:pt>
          <cx:pt idx="3370">93.994</cx:pt>
          <cx:pt idx="3371">93.994</cx:pt>
          <cx:pt idx="3372">93.994</cx:pt>
          <cx:pt idx="3373">93.994</cx:pt>
          <cx:pt idx="3374">93.994</cx:pt>
          <cx:pt idx="3375">93.994</cx:pt>
          <cx:pt idx="3376">93.994</cx:pt>
          <cx:pt idx="3377">93.994</cx:pt>
          <cx:pt idx="3378">93.994</cx:pt>
          <cx:pt idx="3379">93.994</cx:pt>
          <cx:pt idx="3380">93.994</cx:pt>
          <cx:pt idx="3381">93.994</cx:pt>
          <cx:pt idx="3382">93.994</cx:pt>
          <cx:pt idx="3383">93.994</cx:pt>
          <cx:pt idx="3384">93.994</cx:pt>
          <cx:pt idx="3385">93.994</cx:pt>
          <cx:pt idx="3386">93.994</cx:pt>
          <cx:pt idx="3387">93.994</cx:pt>
          <cx:pt idx="3388">93.994</cx:pt>
          <cx:pt idx="3389">93.994</cx:pt>
          <cx:pt idx="3390">93.994</cx:pt>
          <cx:pt idx="3391">93.994</cx:pt>
          <cx:pt idx="3392">93.994</cx:pt>
          <cx:pt idx="3393">93.994</cx:pt>
          <cx:pt idx="3394">93.994</cx:pt>
          <cx:pt idx="3395">93.994</cx:pt>
          <cx:pt idx="3396">93.994</cx:pt>
          <cx:pt idx="3397">93.994</cx:pt>
          <cx:pt idx="3398">93.994</cx:pt>
          <cx:pt idx="3399">93.994</cx:pt>
          <cx:pt idx="3400">93.994</cx:pt>
          <cx:pt idx="3401">93.994</cx:pt>
          <cx:pt idx="3402">93.994</cx:pt>
          <cx:pt idx="3403">93.994</cx:pt>
          <cx:pt idx="3404">93.994</cx:pt>
          <cx:pt idx="3405">93.994</cx:pt>
          <cx:pt idx="3406">93.994</cx:pt>
          <cx:pt idx="3407">93.994</cx:pt>
          <cx:pt idx="3408">93.994</cx:pt>
          <cx:pt idx="3409">93.994</cx:pt>
          <cx:pt idx="3410">93.994</cx:pt>
          <cx:pt idx="3411">93.994</cx:pt>
          <cx:pt idx="3412">93.994</cx:pt>
          <cx:pt idx="3413">93.994</cx:pt>
          <cx:pt idx="3414">93.994</cx:pt>
          <cx:pt idx="3415">93.994</cx:pt>
          <cx:pt idx="3416">93.994</cx:pt>
          <cx:pt idx="3417">93.994</cx:pt>
          <cx:pt idx="3418">93.994</cx:pt>
          <cx:pt idx="3419">93.994</cx:pt>
          <cx:pt idx="3420">93.994</cx:pt>
          <cx:pt idx="3421">93.994</cx:pt>
          <cx:pt idx="3422">93.994</cx:pt>
          <cx:pt idx="3423">93.994</cx:pt>
          <cx:pt idx="3424">93.994</cx:pt>
          <cx:pt idx="3425">93.994</cx:pt>
          <cx:pt idx="3426">93.994</cx:pt>
          <cx:pt idx="3427">93.994</cx:pt>
          <cx:pt idx="3428">93.994</cx:pt>
          <cx:pt idx="3429">93.994</cx:pt>
          <cx:pt idx="3430">93.994</cx:pt>
          <cx:pt idx="3431">93.994</cx:pt>
          <cx:pt idx="3432">93.994</cx:pt>
          <cx:pt idx="3433">93.994</cx:pt>
          <cx:pt idx="3434">93.994</cx:pt>
          <cx:pt idx="3435">93.994</cx:pt>
          <cx:pt idx="3436">93.994</cx:pt>
          <cx:pt idx="3437">93.994</cx:pt>
          <cx:pt idx="3438">93.994</cx:pt>
          <cx:pt idx="3439">93.994</cx:pt>
          <cx:pt idx="3440">93.994</cx:pt>
          <cx:pt idx="3441">93.994</cx:pt>
          <cx:pt idx="3442">93.994</cx:pt>
          <cx:pt idx="3443">93.994</cx:pt>
          <cx:pt idx="3444">93.994</cx:pt>
          <cx:pt idx="3445">93.994</cx:pt>
          <cx:pt idx="3446">93.994</cx:pt>
          <cx:pt idx="3447">93.994</cx:pt>
          <cx:pt idx="3448">93.994</cx:pt>
          <cx:pt idx="3449">93.994</cx:pt>
          <cx:pt idx="3450">93.994</cx:pt>
          <cx:pt idx="3451">93.994</cx:pt>
          <cx:pt idx="3452">93.994</cx:pt>
          <cx:pt idx="3453">93.994</cx:pt>
          <cx:pt idx="3454">93.994</cx:pt>
          <cx:pt idx="3455">93.994</cx:pt>
          <cx:pt idx="3456">93.994</cx:pt>
          <cx:pt idx="3457">93.994</cx:pt>
          <cx:pt idx="3458">93.994</cx:pt>
          <cx:pt idx="3459">93.994</cx:pt>
          <cx:pt idx="3460">93.994</cx:pt>
          <cx:pt idx="3461">93.994</cx:pt>
          <cx:pt idx="3462">93.994</cx:pt>
          <cx:pt idx="3463">93.994</cx:pt>
          <cx:pt idx="3464">93.994</cx:pt>
          <cx:pt idx="3465">93.994</cx:pt>
          <cx:pt idx="3466">93.994</cx:pt>
          <cx:pt idx="3467">93.994</cx:pt>
          <cx:pt idx="3468">93.994</cx:pt>
          <cx:pt idx="3469">93.994</cx:pt>
          <cx:pt idx="3470">93.994</cx:pt>
          <cx:pt idx="3471">93.994</cx:pt>
          <cx:pt idx="3472">93.994</cx:pt>
          <cx:pt idx="3473">93.994</cx:pt>
          <cx:pt idx="3474">93.994</cx:pt>
          <cx:pt idx="3475">93.994</cx:pt>
          <cx:pt idx="3476">93.994</cx:pt>
          <cx:pt idx="3477">93.994</cx:pt>
          <cx:pt idx="3478">93.994</cx:pt>
          <cx:pt idx="3479">93.994</cx:pt>
          <cx:pt idx="3480">93.994</cx:pt>
          <cx:pt idx="3481">93.994</cx:pt>
          <cx:pt idx="3482">93.994</cx:pt>
          <cx:pt idx="3483">93.994</cx:pt>
          <cx:pt idx="3484">93.994</cx:pt>
          <cx:pt idx="3485">93.994</cx:pt>
          <cx:pt idx="3486">93.994</cx:pt>
          <cx:pt idx="3487">93.994</cx:pt>
          <cx:pt idx="3488">93.994</cx:pt>
          <cx:pt idx="3489">93.994</cx:pt>
          <cx:pt idx="3490">93.994</cx:pt>
          <cx:pt idx="3491">93.994</cx:pt>
          <cx:pt idx="3492">93.994</cx:pt>
          <cx:pt idx="3493">93.994</cx:pt>
          <cx:pt idx="3494">93.994</cx:pt>
          <cx:pt idx="3495">93.994</cx:pt>
          <cx:pt idx="3496">93.994</cx:pt>
          <cx:pt idx="3497">93.994</cx:pt>
          <cx:pt idx="3498">93.994</cx:pt>
          <cx:pt idx="3499">93.994</cx:pt>
          <cx:pt idx="3500">93.994</cx:pt>
          <cx:pt idx="3501">93.994</cx:pt>
          <cx:pt idx="3502">93.994</cx:pt>
          <cx:pt idx="3503">93.994</cx:pt>
          <cx:pt idx="3504">93.994</cx:pt>
          <cx:pt idx="3505">93.994</cx:pt>
          <cx:pt idx="3506">93.994</cx:pt>
          <cx:pt idx="3507">93.994</cx:pt>
          <cx:pt idx="3508">93.994</cx:pt>
          <cx:pt idx="3509">93.994</cx:pt>
          <cx:pt idx="3510">93.994</cx:pt>
          <cx:pt idx="3511">93.994</cx:pt>
          <cx:pt idx="3512">93.994</cx:pt>
          <cx:pt idx="3513">93.994</cx:pt>
          <cx:pt idx="3514">93.994</cx:pt>
          <cx:pt idx="3515">93.994</cx:pt>
          <cx:pt idx="3516">93.994</cx:pt>
          <cx:pt idx="3517">93.994</cx:pt>
          <cx:pt idx="3518">93.994</cx:pt>
          <cx:pt idx="3519">93.994</cx:pt>
          <cx:pt idx="3520">93.994</cx:pt>
          <cx:pt idx="3521">93.994</cx:pt>
          <cx:pt idx="3522">93.994</cx:pt>
          <cx:pt idx="3523">93.994</cx:pt>
          <cx:pt idx="3524">93.994</cx:pt>
          <cx:pt idx="3525">93.994</cx:pt>
          <cx:pt idx="3526">93.994</cx:pt>
          <cx:pt idx="3527">93.994</cx:pt>
          <cx:pt idx="3528">93.994</cx:pt>
          <cx:pt idx="3529">93.994</cx:pt>
          <cx:pt idx="3530">93.994</cx:pt>
          <cx:pt idx="3531">93.994</cx:pt>
          <cx:pt idx="3532">93.994</cx:pt>
          <cx:pt idx="3533">93.994</cx:pt>
          <cx:pt idx="3534">93.994</cx:pt>
          <cx:pt idx="3535">93.994</cx:pt>
          <cx:pt idx="3536">93.994</cx:pt>
          <cx:pt idx="3537">93.994</cx:pt>
          <cx:pt idx="3538">93.994</cx:pt>
          <cx:pt idx="3539">93.994</cx:pt>
          <cx:pt idx="3540">93.994</cx:pt>
          <cx:pt idx="3541">93.994</cx:pt>
          <cx:pt idx="3542">93.994</cx:pt>
          <cx:pt idx="3543">93.994</cx:pt>
          <cx:pt idx="3544">93.994</cx:pt>
          <cx:pt idx="3545">93.994</cx:pt>
          <cx:pt idx="3546">93.994</cx:pt>
          <cx:pt idx="3547">93.994</cx:pt>
          <cx:pt idx="3548">93.994</cx:pt>
          <cx:pt idx="3549">93.994</cx:pt>
          <cx:pt idx="3550">93.994</cx:pt>
          <cx:pt idx="3551">93.994</cx:pt>
          <cx:pt idx="3552">93.994</cx:pt>
          <cx:pt idx="3553">93.994</cx:pt>
          <cx:pt idx="3554">93.994</cx:pt>
          <cx:pt idx="3555">93.994</cx:pt>
          <cx:pt idx="3556">93.994</cx:pt>
          <cx:pt idx="3557">93.994</cx:pt>
          <cx:pt idx="3558">93.994</cx:pt>
          <cx:pt idx="3559">93.994</cx:pt>
          <cx:pt idx="3560">93.994</cx:pt>
          <cx:pt idx="3561">93.994</cx:pt>
          <cx:pt idx="3562">93.994</cx:pt>
          <cx:pt idx="3563">93.994</cx:pt>
          <cx:pt idx="3564">93.994</cx:pt>
          <cx:pt idx="3565">93.994</cx:pt>
          <cx:pt idx="3566">93.994</cx:pt>
          <cx:pt idx="3567">93.994</cx:pt>
          <cx:pt idx="3568">93.994</cx:pt>
          <cx:pt idx="3569">93.994</cx:pt>
          <cx:pt idx="3570">93.994</cx:pt>
          <cx:pt idx="3571">93.994</cx:pt>
          <cx:pt idx="3572">93.994</cx:pt>
          <cx:pt idx="3573">93.994</cx:pt>
          <cx:pt idx="3574">93.994</cx:pt>
          <cx:pt idx="3575">93.994</cx:pt>
          <cx:pt idx="3576">93.994</cx:pt>
          <cx:pt idx="3577">93.994</cx:pt>
          <cx:pt idx="3578">93.994</cx:pt>
          <cx:pt idx="3579">93.994</cx:pt>
          <cx:pt idx="3580">93.994</cx:pt>
          <cx:pt idx="3581">93.994</cx:pt>
          <cx:pt idx="3582">93.994</cx:pt>
          <cx:pt idx="3583">93.994</cx:pt>
          <cx:pt idx="3584">93.994</cx:pt>
          <cx:pt idx="3585">93.994</cx:pt>
          <cx:pt idx="3586">93.994</cx:pt>
          <cx:pt idx="3587">93.994</cx:pt>
          <cx:pt idx="3588">93.994</cx:pt>
          <cx:pt idx="3589">93.994</cx:pt>
          <cx:pt idx="3590">93.994</cx:pt>
          <cx:pt idx="3591">93.994</cx:pt>
          <cx:pt idx="3592">93.994</cx:pt>
          <cx:pt idx="3593">93.994</cx:pt>
          <cx:pt idx="3594">93.994</cx:pt>
          <cx:pt idx="3595">93.994</cx:pt>
          <cx:pt idx="3596">93.994</cx:pt>
          <cx:pt idx="3597">93.994</cx:pt>
          <cx:pt idx="3598">93.994</cx:pt>
          <cx:pt idx="3599">93.994</cx:pt>
          <cx:pt idx="3600">93.994</cx:pt>
          <cx:pt idx="3601">93.994</cx:pt>
          <cx:pt idx="3602">93.994</cx:pt>
          <cx:pt idx="3603">93.994</cx:pt>
          <cx:pt idx="3604">93.994</cx:pt>
          <cx:pt idx="3605">93.994</cx:pt>
          <cx:pt idx="3606">93.994</cx:pt>
          <cx:pt idx="3607">93.994</cx:pt>
          <cx:pt idx="3608">93.994</cx:pt>
          <cx:pt idx="3609">93.994</cx:pt>
          <cx:pt idx="3610">93.994</cx:pt>
          <cx:pt idx="3611">93.994</cx:pt>
          <cx:pt idx="3612">93.994</cx:pt>
          <cx:pt idx="3613">93.994</cx:pt>
          <cx:pt idx="3614">93.994</cx:pt>
          <cx:pt idx="3615">93.994</cx:pt>
          <cx:pt idx="3616">93.994</cx:pt>
          <cx:pt idx="3617">93.994</cx:pt>
          <cx:pt idx="3618">93.994</cx:pt>
          <cx:pt idx="3619">93.994</cx:pt>
          <cx:pt idx="3620">93.994</cx:pt>
          <cx:pt idx="3621">93.994</cx:pt>
          <cx:pt idx="3622">93.994</cx:pt>
          <cx:pt idx="3623">93.994</cx:pt>
          <cx:pt idx="3624">93.994</cx:pt>
          <cx:pt idx="3625">93.994</cx:pt>
          <cx:pt idx="3626">93.994</cx:pt>
          <cx:pt idx="3627">93.994</cx:pt>
          <cx:pt idx="3628">93.994</cx:pt>
          <cx:pt idx="3629">93.994</cx:pt>
          <cx:pt idx="3630">93.994</cx:pt>
          <cx:pt idx="3631">93.994</cx:pt>
          <cx:pt idx="3632">93.994</cx:pt>
          <cx:pt idx="3633">93.994</cx:pt>
          <cx:pt idx="3634">93.994</cx:pt>
          <cx:pt idx="3635">93.994</cx:pt>
          <cx:pt idx="3636">93.994</cx:pt>
          <cx:pt idx="3637">93.994</cx:pt>
          <cx:pt idx="3638">93.994</cx:pt>
          <cx:pt idx="3639">93.994</cx:pt>
          <cx:pt idx="3640">93.994</cx:pt>
          <cx:pt idx="3641">93.994</cx:pt>
          <cx:pt idx="3642">93.994</cx:pt>
          <cx:pt idx="3643">93.994</cx:pt>
          <cx:pt idx="3644">93.994</cx:pt>
          <cx:pt idx="3645">93.994</cx:pt>
          <cx:pt idx="3646">93.994</cx:pt>
          <cx:pt idx="3647">93.994</cx:pt>
          <cx:pt idx="3648">93.994</cx:pt>
          <cx:pt idx="3649">93.994</cx:pt>
          <cx:pt idx="3650">93.994</cx:pt>
          <cx:pt idx="3651">93.994</cx:pt>
          <cx:pt idx="3652">93.994</cx:pt>
          <cx:pt idx="3653">93.994</cx:pt>
          <cx:pt idx="3654">93.994</cx:pt>
          <cx:pt idx="3655">93.994</cx:pt>
          <cx:pt idx="3656">93.994</cx:pt>
          <cx:pt idx="3657">93.994</cx:pt>
          <cx:pt idx="3658">93.994</cx:pt>
          <cx:pt idx="3659">93.994</cx:pt>
          <cx:pt idx="3660">93.994</cx:pt>
          <cx:pt idx="3661">93.994</cx:pt>
          <cx:pt idx="3662">93.994</cx:pt>
          <cx:pt idx="3663">93.994</cx:pt>
          <cx:pt idx="3664">93.994</cx:pt>
          <cx:pt idx="3665">93.994</cx:pt>
          <cx:pt idx="3666">93.994</cx:pt>
          <cx:pt idx="3667">93.994</cx:pt>
          <cx:pt idx="3668">93.994</cx:pt>
          <cx:pt idx="3669">93.994</cx:pt>
          <cx:pt idx="3670">93.994</cx:pt>
          <cx:pt idx="3671">93.994</cx:pt>
          <cx:pt idx="3672">93.994</cx:pt>
          <cx:pt idx="3673">93.994</cx:pt>
          <cx:pt idx="3674">93.994</cx:pt>
          <cx:pt idx="3675">93.994</cx:pt>
          <cx:pt idx="3676">93.994</cx:pt>
          <cx:pt idx="3677">93.994</cx:pt>
          <cx:pt idx="3678">93.994</cx:pt>
          <cx:pt idx="3679">93.994</cx:pt>
          <cx:pt idx="3680">93.994</cx:pt>
          <cx:pt idx="3681">93.994</cx:pt>
          <cx:pt idx="3682">93.994</cx:pt>
          <cx:pt idx="3683">93.994</cx:pt>
          <cx:pt idx="3684">93.994</cx:pt>
          <cx:pt idx="3685">93.994</cx:pt>
          <cx:pt idx="3686">93.994</cx:pt>
          <cx:pt idx="3687">93.994</cx:pt>
          <cx:pt idx="3688">93.994</cx:pt>
          <cx:pt idx="3689">93.994</cx:pt>
          <cx:pt idx="3690">93.994</cx:pt>
          <cx:pt idx="3691">93.994</cx:pt>
          <cx:pt idx="3692">93.994</cx:pt>
          <cx:pt idx="3693">93.994</cx:pt>
          <cx:pt idx="3694">93.994</cx:pt>
          <cx:pt idx="3695">93.994</cx:pt>
          <cx:pt idx="3696">93.994</cx:pt>
          <cx:pt idx="3697">93.994</cx:pt>
          <cx:pt idx="3698">93.994</cx:pt>
          <cx:pt idx="3699">93.994</cx:pt>
          <cx:pt idx="3700">93.994</cx:pt>
          <cx:pt idx="3701">93.994</cx:pt>
          <cx:pt idx="3702">93.994</cx:pt>
          <cx:pt idx="3703">93.994</cx:pt>
          <cx:pt idx="3704">93.994</cx:pt>
          <cx:pt idx="3705">93.994</cx:pt>
          <cx:pt idx="3706">93.994</cx:pt>
          <cx:pt idx="3707">93.994</cx:pt>
          <cx:pt idx="3708">93.994</cx:pt>
          <cx:pt idx="3709">93.994</cx:pt>
          <cx:pt idx="3710">93.994</cx:pt>
          <cx:pt idx="3711">93.994</cx:pt>
          <cx:pt idx="3712">93.994</cx:pt>
          <cx:pt idx="3713">93.994</cx:pt>
          <cx:pt idx="3714">93.994</cx:pt>
          <cx:pt idx="3715">93.994</cx:pt>
          <cx:pt idx="3716">93.994</cx:pt>
          <cx:pt idx="3717">93.994</cx:pt>
          <cx:pt idx="3718">93.994</cx:pt>
          <cx:pt idx="3719">93.994</cx:pt>
          <cx:pt idx="3720">93.994</cx:pt>
          <cx:pt idx="3721">93.994</cx:pt>
          <cx:pt idx="3722">93.994</cx:pt>
          <cx:pt idx="3723">93.994</cx:pt>
          <cx:pt idx="3724">93.994</cx:pt>
          <cx:pt idx="3725">93.994</cx:pt>
          <cx:pt idx="3726">93.994</cx:pt>
          <cx:pt idx="3727">93.994</cx:pt>
          <cx:pt idx="3728">93.994</cx:pt>
          <cx:pt idx="3729">93.994</cx:pt>
          <cx:pt idx="3730">93.994</cx:pt>
          <cx:pt idx="3731">93.994</cx:pt>
          <cx:pt idx="3732">93.994</cx:pt>
          <cx:pt idx="3733">93.994</cx:pt>
          <cx:pt idx="3734">93.994</cx:pt>
          <cx:pt idx="3735">93.994</cx:pt>
          <cx:pt idx="3736">93.994</cx:pt>
          <cx:pt idx="3737">93.994</cx:pt>
          <cx:pt idx="3738">93.994</cx:pt>
          <cx:pt idx="3739">93.994</cx:pt>
          <cx:pt idx="3740">93.994</cx:pt>
          <cx:pt idx="3741">93.994</cx:pt>
          <cx:pt idx="3742">93.994</cx:pt>
          <cx:pt idx="3743">93.994</cx:pt>
          <cx:pt idx="3744">93.994</cx:pt>
          <cx:pt idx="3745">93.994</cx:pt>
          <cx:pt idx="3746">93.994</cx:pt>
          <cx:pt idx="3747">93.994</cx:pt>
          <cx:pt idx="3748">93.994</cx:pt>
          <cx:pt idx="3749">93.994</cx:pt>
          <cx:pt idx="3750">93.994</cx:pt>
          <cx:pt idx="3751">93.994</cx:pt>
          <cx:pt idx="3752">93.994</cx:pt>
          <cx:pt idx="3753">93.994</cx:pt>
          <cx:pt idx="3754">93.994</cx:pt>
          <cx:pt idx="3755">93.994</cx:pt>
          <cx:pt idx="3756">93.994</cx:pt>
          <cx:pt idx="3757">93.994</cx:pt>
          <cx:pt idx="3758">93.994</cx:pt>
          <cx:pt idx="3759">93.994</cx:pt>
          <cx:pt idx="3760">93.994</cx:pt>
          <cx:pt idx="3761">93.994</cx:pt>
          <cx:pt idx="3762">93.994</cx:pt>
          <cx:pt idx="3763">93.994</cx:pt>
          <cx:pt idx="3764">93.994</cx:pt>
          <cx:pt idx="3765">93.994</cx:pt>
          <cx:pt idx="3766">93.994</cx:pt>
          <cx:pt idx="3767">93.994</cx:pt>
          <cx:pt idx="3768">93.994</cx:pt>
          <cx:pt idx="3769">93.994</cx:pt>
          <cx:pt idx="3770">93.994</cx:pt>
          <cx:pt idx="3771">93.994</cx:pt>
          <cx:pt idx="3772">93.994</cx:pt>
          <cx:pt idx="3773">93.994</cx:pt>
          <cx:pt idx="3774">93.994</cx:pt>
          <cx:pt idx="3775">93.994</cx:pt>
          <cx:pt idx="3776">93.994</cx:pt>
          <cx:pt idx="3777">93.994</cx:pt>
          <cx:pt idx="3778">93.994</cx:pt>
          <cx:pt idx="3779">93.994</cx:pt>
          <cx:pt idx="3780">93.994</cx:pt>
          <cx:pt idx="3781">93.994</cx:pt>
          <cx:pt idx="3782">93.994</cx:pt>
          <cx:pt idx="3783">93.994</cx:pt>
          <cx:pt idx="3784">93.994</cx:pt>
          <cx:pt idx="3785">93.994</cx:pt>
          <cx:pt idx="3786">93.994</cx:pt>
          <cx:pt idx="3787">93.994</cx:pt>
          <cx:pt idx="3788">93.994</cx:pt>
          <cx:pt idx="3789">93.994</cx:pt>
          <cx:pt idx="3790">93.994</cx:pt>
          <cx:pt idx="3791">93.994</cx:pt>
          <cx:pt idx="3792">93.994</cx:pt>
          <cx:pt idx="3793">93.994</cx:pt>
          <cx:pt idx="3794">93.994</cx:pt>
          <cx:pt idx="3795">93.994</cx:pt>
          <cx:pt idx="3796">93.994</cx:pt>
          <cx:pt idx="3797">93.994</cx:pt>
          <cx:pt idx="3798">93.994</cx:pt>
          <cx:pt idx="3799">93.994</cx:pt>
          <cx:pt idx="3800">93.994</cx:pt>
          <cx:pt idx="3801">93.994</cx:pt>
          <cx:pt idx="3802">93.994</cx:pt>
          <cx:pt idx="3803">93.994</cx:pt>
          <cx:pt idx="3804">93.994</cx:pt>
          <cx:pt idx="3805">93.994</cx:pt>
          <cx:pt idx="3806">93.994</cx:pt>
          <cx:pt idx="3807">93.994</cx:pt>
          <cx:pt idx="3808">93.994</cx:pt>
          <cx:pt idx="3809">93.994</cx:pt>
          <cx:pt idx="3810">93.994</cx:pt>
          <cx:pt idx="3811">93.994</cx:pt>
          <cx:pt idx="3812">93.994</cx:pt>
          <cx:pt idx="3813">93.994</cx:pt>
          <cx:pt idx="3814">93.994</cx:pt>
          <cx:pt idx="3815">93.994</cx:pt>
          <cx:pt idx="3816">93.994</cx:pt>
          <cx:pt idx="3817">93.994</cx:pt>
          <cx:pt idx="3818">93.994</cx:pt>
          <cx:pt idx="3819">93.994</cx:pt>
          <cx:pt idx="3820">93.994</cx:pt>
          <cx:pt idx="3821">93.994</cx:pt>
          <cx:pt idx="3822">93.994</cx:pt>
          <cx:pt idx="3823">93.994</cx:pt>
          <cx:pt idx="3824">93.994</cx:pt>
          <cx:pt idx="3825">93.994</cx:pt>
          <cx:pt idx="3826">93.994</cx:pt>
          <cx:pt idx="3827">93.994</cx:pt>
          <cx:pt idx="3828">93.994</cx:pt>
          <cx:pt idx="3829">93.994</cx:pt>
          <cx:pt idx="3830">93.994</cx:pt>
          <cx:pt idx="3831">93.994</cx:pt>
          <cx:pt idx="3832">93.994</cx:pt>
          <cx:pt idx="3833">93.994</cx:pt>
          <cx:pt idx="3834">93.994</cx:pt>
          <cx:pt idx="3835">93.994</cx:pt>
          <cx:pt idx="3836">93.994</cx:pt>
          <cx:pt idx="3837">93.994</cx:pt>
          <cx:pt idx="3838">93.994</cx:pt>
          <cx:pt idx="3839">93.994</cx:pt>
          <cx:pt idx="3840">93.994</cx:pt>
          <cx:pt idx="3841">93.994</cx:pt>
          <cx:pt idx="3842">93.994</cx:pt>
          <cx:pt idx="3843">93.994</cx:pt>
          <cx:pt idx="3844">93.994</cx:pt>
          <cx:pt idx="3845">93.994</cx:pt>
          <cx:pt idx="3846">93.994</cx:pt>
          <cx:pt idx="3847">93.994</cx:pt>
          <cx:pt idx="3848">93.994</cx:pt>
          <cx:pt idx="3849">93.994</cx:pt>
          <cx:pt idx="3850">93.994</cx:pt>
          <cx:pt idx="3851">93.994</cx:pt>
          <cx:pt idx="3852">93.994</cx:pt>
          <cx:pt idx="3853">93.994</cx:pt>
          <cx:pt idx="3854">93.994</cx:pt>
          <cx:pt idx="3855">93.994</cx:pt>
          <cx:pt idx="3856">93.994</cx:pt>
          <cx:pt idx="3857">93.994</cx:pt>
          <cx:pt idx="3858">93.994</cx:pt>
          <cx:pt idx="3859">93.994</cx:pt>
          <cx:pt idx="3860">93.994</cx:pt>
          <cx:pt idx="3861">93.994</cx:pt>
          <cx:pt idx="3862">93.994</cx:pt>
          <cx:pt idx="3863">93.994</cx:pt>
          <cx:pt idx="3864">93.994</cx:pt>
          <cx:pt idx="3865">93.994</cx:pt>
          <cx:pt idx="3866">93.994</cx:pt>
          <cx:pt idx="3867">93.994</cx:pt>
          <cx:pt idx="3868">93.994</cx:pt>
          <cx:pt idx="3869">93.994</cx:pt>
          <cx:pt idx="3870">93.994</cx:pt>
          <cx:pt idx="3871">93.994</cx:pt>
          <cx:pt idx="3872">93.994</cx:pt>
          <cx:pt idx="3873">93.994</cx:pt>
          <cx:pt idx="3874">93.994</cx:pt>
          <cx:pt idx="3875">93.994</cx:pt>
          <cx:pt idx="3876">93.994</cx:pt>
          <cx:pt idx="3877">93.994</cx:pt>
          <cx:pt idx="3878">93.994</cx:pt>
          <cx:pt idx="3879">93.994</cx:pt>
          <cx:pt idx="3880">93.994</cx:pt>
          <cx:pt idx="3881">93.994</cx:pt>
          <cx:pt idx="3882">93.994</cx:pt>
          <cx:pt idx="3883">93.994</cx:pt>
          <cx:pt idx="3884">93.994</cx:pt>
          <cx:pt idx="3885">93.994</cx:pt>
          <cx:pt idx="3886">93.994</cx:pt>
          <cx:pt idx="3887">93.994</cx:pt>
          <cx:pt idx="3888">93.994</cx:pt>
          <cx:pt idx="3889">93.994</cx:pt>
          <cx:pt idx="3890">93.994</cx:pt>
          <cx:pt idx="3891">93.994</cx:pt>
          <cx:pt idx="3892">93.994</cx:pt>
          <cx:pt idx="3893">93.994</cx:pt>
          <cx:pt idx="3894">93.994</cx:pt>
          <cx:pt idx="3895">93.994</cx:pt>
          <cx:pt idx="3896">93.994</cx:pt>
          <cx:pt idx="3897">93.994</cx:pt>
          <cx:pt idx="3898">93.994</cx:pt>
          <cx:pt idx="3899">93.994</cx:pt>
          <cx:pt idx="3900">93.994</cx:pt>
          <cx:pt idx="3901">93.994</cx:pt>
          <cx:pt idx="3902">93.994</cx:pt>
          <cx:pt idx="3903">93.994</cx:pt>
          <cx:pt idx="3904">93.994</cx:pt>
          <cx:pt idx="3905">93.994</cx:pt>
          <cx:pt idx="3906">93.994</cx:pt>
          <cx:pt idx="3907">93.994</cx:pt>
          <cx:pt idx="3908">93.994</cx:pt>
          <cx:pt idx="3909">93.994</cx:pt>
          <cx:pt idx="3910">93.994</cx:pt>
          <cx:pt idx="3911">93.994</cx:pt>
          <cx:pt idx="3912">93.994</cx:pt>
          <cx:pt idx="3913">93.994</cx:pt>
          <cx:pt idx="3914">93.994</cx:pt>
          <cx:pt idx="3915">93.994</cx:pt>
          <cx:pt idx="3916">93.994</cx:pt>
          <cx:pt idx="3917">93.994</cx:pt>
          <cx:pt idx="3918">93.994</cx:pt>
          <cx:pt idx="3919">93.994</cx:pt>
          <cx:pt idx="3920">93.994</cx:pt>
          <cx:pt idx="3921">93.994</cx:pt>
          <cx:pt idx="3922">93.994</cx:pt>
          <cx:pt idx="3923">93.994</cx:pt>
          <cx:pt idx="3924">93.994</cx:pt>
          <cx:pt idx="3925">93.994</cx:pt>
          <cx:pt idx="3926">93.994</cx:pt>
          <cx:pt idx="3927">93.994</cx:pt>
          <cx:pt idx="3928">93.994</cx:pt>
          <cx:pt idx="3929">93.994</cx:pt>
          <cx:pt idx="3930">93.994</cx:pt>
          <cx:pt idx="3931">93.994</cx:pt>
          <cx:pt idx="3932">93.994</cx:pt>
          <cx:pt idx="3933">93.994</cx:pt>
          <cx:pt idx="3934">93.994</cx:pt>
          <cx:pt idx="3935">93.994</cx:pt>
          <cx:pt idx="3936">93.994</cx:pt>
          <cx:pt idx="3937">93.994</cx:pt>
          <cx:pt idx="3938">93.994</cx:pt>
          <cx:pt idx="3939">93.994</cx:pt>
          <cx:pt idx="3940">93.994</cx:pt>
          <cx:pt idx="3941">93.994</cx:pt>
          <cx:pt idx="3942">93.994</cx:pt>
          <cx:pt idx="3943">93.994</cx:pt>
          <cx:pt idx="3944">93.994</cx:pt>
          <cx:pt idx="3945">93.994</cx:pt>
          <cx:pt idx="3946">93.994</cx:pt>
          <cx:pt idx="3947">93.994</cx:pt>
          <cx:pt idx="3948">93.994</cx:pt>
          <cx:pt idx="3949">93.994</cx:pt>
          <cx:pt idx="3950">93.994</cx:pt>
          <cx:pt idx="3951">93.994</cx:pt>
          <cx:pt idx="3952">93.994</cx:pt>
          <cx:pt idx="3953">93.994</cx:pt>
          <cx:pt idx="3954">93.994</cx:pt>
          <cx:pt idx="3955">93.994</cx:pt>
          <cx:pt idx="3956">93.994</cx:pt>
          <cx:pt idx="3957">93.994</cx:pt>
          <cx:pt idx="3958">93.994</cx:pt>
          <cx:pt idx="3959">93.994</cx:pt>
          <cx:pt idx="3960">93.994</cx:pt>
          <cx:pt idx="3961">93.994</cx:pt>
          <cx:pt idx="3962">93.994</cx:pt>
          <cx:pt idx="3963">93.994</cx:pt>
          <cx:pt idx="3964">93.994</cx:pt>
          <cx:pt idx="3965">93.994</cx:pt>
          <cx:pt idx="3966">93.994</cx:pt>
          <cx:pt idx="3967">93.994</cx:pt>
          <cx:pt idx="3968">93.994</cx:pt>
          <cx:pt idx="3969">93.994</cx:pt>
          <cx:pt idx="3970">93.994</cx:pt>
          <cx:pt idx="3971">93.994</cx:pt>
          <cx:pt idx="3972">93.994</cx:pt>
          <cx:pt idx="3973">93.994</cx:pt>
          <cx:pt idx="3974">93.994</cx:pt>
          <cx:pt idx="3975">93.994</cx:pt>
          <cx:pt idx="3976">93.994</cx:pt>
          <cx:pt idx="3977">93.994</cx:pt>
          <cx:pt idx="3978">93.994</cx:pt>
          <cx:pt idx="3979">93.994</cx:pt>
          <cx:pt idx="3980">93.994</cx:pt>
          <cx:pt idx="3981">93.994</cx:pt>
          <cx:pt idx="3982">93.994</cx:pt>
          <cx:pt idx="3983">93.994</cx:pt>
          <cx:pt idx="3984">93.994</cx:pt>
          <cx:pt idx="3985">93.994</cx:pt>
          <cx:pt idx="3986">93.994</cx:pt>
          <cx:pt idx="3987">93.994</cx:pt>
          <cx:pt idx="3988">93.994</cx:pt>
          <cx:pt idx="3989">93.994</cx:pt>
          <cx:pt idx="3990">93.994</cx:pt>
          <cx:pt idx="3991">93.994</cx:pt>
          <cx:pt idx="3992">93.994</cx:pt>
          <cx:pt idx="3993">93.994</cx:pt>
          <cx:pt idx="3994">93.994</cx:pt>
          <cx:pt idx="3995">93.994</cx:pt>
          <cx:pt idx="3996">93.994</cx:pt>
          <cx:pt idx="3997">93.994</cx:pt>
          <cx:pt idx="3998">93.994</cx:pt>
          <cx:pt idx="3999">93.994</cx:pt>
          <cx:pt idx="4000">93.994</cx:pt>
          <cx:pt idx="4001">93.994</cx:pt>
          <cx:pt idx="4002">93.994</cx:pt>
          <cx:pt idx="4003">93.994</cx:pt>
          <cx:pt idx="4004">93.994</cx:pt>
          <cx:pt idx="4005">93.994</cx:pt>
          <cx:pt idx="4006">93.994</cx:pt>
          <cx:pt idx="4007">93.994</cx:pt>
          <cx:pt idx="4008">93.994</cx:pt>
          <cx:pt idx="4009">93.994</cx:pt>
          <cx:pt idx="4010">93.994</cx:pt>
          <cx:pt idx="4011">93.994</cx:pt>
          <cx:pt idx="4012">93.994</cx:pt>
          <cx:pt idx="4013">93.994</cx:pt>
          <cx:pt idx="4014">93.994</cx:pt>
          <cx:pt idx="4015">93.994</cx:pt>
          <cx:pt idx="4016">93.994</cx:pt>
          <cx:pt idx="4017">93.994</cx:pt>
          <cx:pt idx="4018">93.994</cx:pt>
          <cx:pt idx="4019">93.994</cx:pt>
          <cx:pt idx="4020">93.994</cx:pt>
          <cx:pt idx="4021">93.994</cx:pt>
          <cx:pt idx="4022">93.994</cx:pt>
          <cx:pt idx="4023">93.994</cx:pt>
          <cx:pt idx="4024">93.994</cx:pt>
          <cx:pt idx="4025">93.994</cx:pt>
          <cx:pt idx="4026">93.994</cx:pt>
          <cx:pt idx="4027">93.994</cx:pt>
          <cx:pt idx="4028">93.994</cx:pt>
          <cx:pt idx="4029">93.994</cx:pt>
          <cx:pt idx="4030">93.994</cx:pt>
          <cx:pt idx="4031">93.994</cx:pt>
          <cx:pt idx="4032">93.994</cx:pt>
          <cx:pt idx="4033">93.994</cx:pt>
          <cx:pt idx="4034">93.994</cx:pt>
          <cx:pt idx="4035">93.994</cx:pt>
          <cx:pt idx="4036">93.994</cx:pt>
          <cx:pt idx="4037">93.994</cx:pt>
          <cx:pt idx="4038">93.994</cx:pt>
          <cx:pt idx="4039">93.994</cx:pt>
          <cx:pt idx="4040">93.994</cx:pt>
          <cx:pt idx="4041">93.994</cx:pt>
          <cx:pt idx="4042">93.994</cx:pt>
          <cx:pt idx="4043">93.994</cx:pt>
          <cx:pt idx="4044">93.994</cx:pt>
          <cx:pt idx="4045">93.994</cx:pt>
          <cx:pt idx="4046">93.994</cx:pt>
          <cx:pt idx="4047">93.994</cx:pt>
          <cx:pt idx="4048">93.994</cx:pt>
          <cx:pt idx="4049">93.994</cx:pt>
          <cx:pt idx="4050">93.994</cx:pt>
          <cx:pt idx="4051">93.994</cx:pt>
          <cx:pt idx="4052">93.994</cx:pt>
          <cx:pt idx="4053">93.994</cx:pt>
          <cx:pt idx="4054">93.994</cx:pt>
          <cx:pt idx="4055">93.994</cx:pt>
          <cx:pt idx="4056">93.994</cx:pt>
          <cx:pt idx="4057">93.994</cx:pt>
          <cx:pt idx="4058">93.994</cx:pt>
          <cx:pt idx="4059">93.994</cx:pt>
          <cx:pt idx="4060">93.994</cx:pt>
          <cx:pt idx="4061">93.994</cx:pt>
          <cx:pt idx="4062">93.994</cx:pt>
          <cx:pt idx="4063">93.994</cx:pt>
          <cx:pt idx="4064">93.994</cx:pt>
          <cx:pt idx="4065">93.994</cx:pt>
          <cx:pt idx="4066">93.994</cx:pt>
          <cx:pt idx="4067">93.994</cx:pt>
          <cx:pt idx="4068">93.994</cx:pt>
          <cx:pt idx="4069">93.994</cx:pt>
          <cx:pt idx="4070">93.994</cx:pt>
          <cx:pt idx="4071">93.994</cx:pt>
          <cx:pt idx="4072">93.994</cx:pt>
          <cx:pt idx="4073">93.994</cx:pt>
          <cx:pt idx="4074">93.994</cx:pt>
          <cx:pt idx="4075">93.994</cx:pt>
          <cx:pt idx="4076">93.994</cx:pt>
          <cx:pt idx="4077">93.994</cx:pt>
          <cx:pt idx="4078">93.994</cx:pt>
          <cx:pt idx="4079">93.994</cx:pt>
          <cx:pt idx="4080">93.994</cx:pt>
          <cx:pt idx="4081">93.994</cx:pt>
          <cx:pt idx="4082">93.994</cx:pt>
          <cx:pt idx="4083">93.994</cx:pt>
          <cx:pt idx="4084">93.994</cx:pt>
          <cx:pt idx="4085">93.994</cx:pt>
          <cx:pt idx="4086">93.994</cx:pt>
          <cx:pt idx="4087">93.994</cx:pt>
          <cx:pt idx="4088">93.994</cx:pt>
          <cx:pt idx="4089">93.994</cx:pt>
          <cx:pt idx="4090">93.994</cx:pt>
          <cx:pt idx="4091">93.994</cx:pt>
          <cx:pt idx="4092">93.994</cx:pt>
          <cx:pt idx="4093">93.994</cx:pt>
          <cx:pt idx="4094">93.994</cx:pt>
          <cx:pt idx="4095">93.994</cx:pt>
          <cx:pt idx="4096">93.994</cx:pt>
          <cx:pt idx="4097">93.994</cx:pt>
          <cx:pt idx="4098">93.994</cx:pt>
          <cx:pt idx="4099">93.994</cx:pt>
          <cx:pt idx="4100">93.994</cx:pt>
          <cx:pt idx="4101">93.994</cx:pt>
          <cx:pt idx="4102">93.994</cx:pt>
          <cx:pt idx="4103">93.994</cx:pt>
          <cx:pt idx="4104">93.994</cx:pt>
          <cx:pt idx="4105">93.994</cx:pt>
          <cx:pt idx="4106">93.994</cx:pt>
          <cx:pt idx="4107">93.994</cx:pt>
          <cx:pt idx="4108">93.994</cx:pt>
          <cx:pt idx="4109">93.994</cx:pt>
          <cx:pt idx="4110">93.994</cx:pt>
          <cx:pt idx="4111">93.994</cx:pt>
          <cx:pt idx="4112">93.994</cx:pt>
          <cx:pt idx="4113">93.994</cx:pt>
          <cx:pt idx="4114">93.994</cx:pt>
          <cx:pt idx="4115">93.994</cx:pt>
          <cx:pt idx="4116">93.994</cx:pt>
          <cx:pt idx="4117">93.994</cx:pt>
          <cx:pt idx="4118">93.994</cx:pt>
          <cx:pt idx="4119">93.994</cx:pt>
          <cx:pt idx="4120">93.994</cx:pt>
          <cx:pt idx="4121">93.994</cx:pt>
          <cx:pt idx="4122">93.994</cx:pt>
          <cx:pt idx="4123">93.994</cx:pt>
          <cx:pt idx="4124">93.994</cx:pt>
          <cx:pt idx="4125">93.994</cx:pt>
          <cx:pt idx="4126">93.994</cx:pt>
          <cx:pt idx="4127">93.994</cx:pt>
          <cx:pt idx="4128">93.994</cx:pt>
          <cx:pt idx="4129">93.994</cx:pt>
          <cx:pt idx="4130">93.994</cx:pt>
          <cx:pt idx="4131">93.994</cx:pt>
          <cx:pt idx="4132">93.994</cx:pt>
          <cx:pt idx="4133">93.994</cx:pt>
          <cx:pt idx="4134">93.994</cx:pt>
          <cx:pt idx="4135">93.994</cx:pt>
          <cx:pt idx="4136">93.994</cx:pt>
          <cx:pt idx="4137">93.994</cx:pt>
          <cx:pt idx="4138">93.994</cx:pt>
          <cx:pt idx="4139">93.994</cx:pt>
          <cx:pt idx="4140">93.994</cx:pt>
          <cx:pt idx="4141">93.994</cx:pt>
          <cx:pt idx="4142">93.994</cx:pt>
          <cx:pt idx="4143">93.994</cx:pt>
          <cx:pt idx="4144">93.994</cx:pt>
          <cx:pt idx="4145">93.994</cx:pt>
          <cx:pt idx="4146">93.994</cx:pt>
          <cx:pt idx="4147">93.994</cx:pt>
          <cx:pt idx="4148">93.994</cx:pt>
          <cx:pt idx="4149">93.994</cx:pt>
          <cx:pt idx="4150">93.994</cx:pt>
          <cx:pt idx="4151">93.994</cx:pt>
          <cx:pt idx="4152">93.994</cx:pt>
          <cx:pt idx="4153">93.994</cx:pt>
          <cx:pt idx="4154">93.994</cx:pt>
          <cx:pt idx="4155">93.994</cx:pt>
          <cx:pt idx="4156">93.994</cx:pt>
          <cx:pt idx="4157">93.994</cx:pt>
          <cx:pt idx="4158">93.994</cx:pt>
          <cx:pt idx="4159">93.994</cx:pt>
          <cx:pt idx="4160">93.994</cx:pt>
          <cx:pt idx="4161">93.994</cx:pt>
          <cx:pt idx="4162">93.994</cx:pt>
          <cx:pt idx="4163">93.994</cx:pt>
          <cx:pt idx="4164">93.994</cx:pt>
          <cx:pt idx="4165">93.994</cx:pt>
          <cx:pt idx="4166">93.994</cx:pt>
          <cx:pt idx="4167">93.994</cx:pt>
          <cx:pt idx="4168">93.994</cx:pt>
          <cx:pt idx="4169">93.994</cx:pt>
          <cx:pt idx="4170">93.994</cx:pt>
          <cx:pt idx="4171">93.994</cx:pt>
          <cx:pt idx="4172">93.994</cx:pt>
          <cx:pt idx="4173">93.994</cx:pt>
          <cx:pt idx="4174">93.994</cx:pt>
          <cx:pt idx="4175">93.994</cx:pt>
          <cx:pt idx="4176">93.994</cx:pt>
          <cx:pt idx="4177">93.994</cx:pt>
          <cx:pt idx="4178">93.994</cx:pt>
          <cx:pt idx="4179">93.994</cx:pt>
          <cx:pt idx="4180">93.994</cx:pt>
          <cx:pt idx="4181">93.994</cx:pt>
          <cx:pt idx="4182">93.994</cx:pt>
          <cx:pt idx="4183">93.994</cx:pt>
          <cx:pt idx="4184">93.994</cx:pt>
          <cx:pt idx="4185">93.994</cx:pt>
          <cx:pt idx="4186">93.994</cx:pt>
          <cx:pt idx="4187">93.994</cx:pt>
          <cx:pt idx="4188">93.994</cx:pt>
          <cx:pt idx="4189">93.994</cx:pt>
          <cx:pt idx="4190">93.994</cx:pt>
          <cx:pt idx="4191">93.994</cx:pt>
          <cx:pt idx="4192">93.994</cx:pt>
          <cx:pt idx="4193">93.994</cx:pt>
          <cx:pt idx="4194">93.994</cx:pt>
          <cx:pt idx="4195">93.994</cx:pt>
          <cx:pt idx="4196">93.994</cx:pt>
          <cx:pt idx="4197">93.994</cx:pt>
          <cx:pt idx="4198">93.994</cx:pt>
          <cx:pt idx="4199">93.994</cx:pt>
          <cx:pt idx="4200">93.994</cx:pt>
          <cx:pt idx="4201">93.994</cx:pt>
          <cx:pt idx="4202">93.994</cx:pt>
          <cx:pt idx="4203">93.994</cx:pt>
          <cx:pt idx="4204">93.994</cx:pt>
          <cx:pt idx="4205">93.994</cx:pt>
          <cx:pt idx="4206">93.994</cx:pt>
          <cx:pt idx="4207">93.994</cx:pt>
          <cx:pt idx="4208">93.994</cx:pt>
          <cx:pt idx="4209">93.994</cx:pt>
          <cx:pt idx="4210">93.994</cx:pt>
          <cx:pt idx="4211">93.994</cx:pt>
          <cx:pt idx="4212">93.994</cx:pt>
          <cx:pt idx="4213">93.994</cx:pt>
          <cx:pt idx="4214">93.994</cx:pt>
          <cx:pt idx="4215">93.994</cx:pt>
          <cx:pt idx="4216">93.994</cx:pt>
          <cx:pt idx="4217">93.994</cx:pt>
          <cx:pt idx="4218">93.994</cx:pt>
          <cx:pt idx="4219">93.994</cx:pt>
          <cx:pt idx="4220">93.994</cx:pt>
          <cx:pt idx="4221">93.994</cx:pt>
          <cx:pt idx="4222">93.994</cx:pt>
          <cx:pt idx="4223">93.994</cx:pt>
          <cx:pt idx="4224">93.994</cx:pt>
          <cx:pt idx="4225">93.994</cx:pt>
          <cx:pt idx="4226">93.994</cx:pt>
          <cx:pt idx="4227">93.994</cx:pt>
          <cx:pt idx="4228">93.994</cx:pt>
          <cx:pt idx="4229">93.994</cx:pt>
          <cx:pt idx="4230">93.994</cx:pt>
          <cx:pt idx="4231">93.994</cx:pt>
          <cx:pt idx="4232">93.994</cx:pt>
          <cx:pt idx="4233">93.994</cx:pt>
          <cx:pt idx="4234">93.994</cx:pt>
          <cx:pt idx="4235">93.994</cx:pt>
          <cx:pt idx="4236">93.994</cx:pt>
          <cx:pt idx="4237">93.994</cx:pt>
          <cx:pt idx="4238">93.994</cx:pt>
          <cx:pt idx="4239">93.994</cx:pt>
          <cx:pt idx="4240">93.994</cx:pt>
          <cx:pt idx="4241">93.994</cx:pt>
          <cx:pt idx="4242">93.994</cx:pt>
          <cx:pt idx="4243">93.994</cx:pt>
          <cx:pt idx="4244">93.994</cx:pt>
          <cx:pt idx="4245">93.994</cx:pt>
          <cx:pt idx="4246">93.994</cx:pt>
          <cx:pt idx="4247">93.994</cx:pt>
          <cx:pt idx="4248">93.994</cx:pt>
          <cx:pt idx="4249">93.994</cx:pt>
          <cx:pt idx="4250">93.994</cx:pt>
          <cx:pt idx="4251">93.994</cx:pt>
          <cx:pt idx="4252">93.994</cx:pt>
          <cx:pt idx="4253">93.994</cx:pt>
          <cx:pt idx="4254">93.994</cx:pt>
          <cx:pt idx="4255">93.994</cx:pt>
          <cx:pt idx="4256">93.994</cx:pt>
          <cx:pt idx="4257">93.994</cx:pt>
          <cx:pt idx="4258">93.994</cx:pt>
          <cx:pt idx="4259">93.994</cx:pt>
          <cx:pt idx="4260">93.994</cx:pt>
          <cx:pt idx="4261">93.994</cx:pt>
          <cx:pt idx="4262">93.994</cx:pt>
          <cx:pt idx="4263">93.994</cx:pt>
          <cx:pt idx="4264">93.994</cx:pt>
          <cx:pt idx="4265">93.994</cx:pt>
          <cx:pt idx="4266">93.994</cx:pt>
          <cx:pt idx="4267">93.994</cx:pt>
          <cx:pt idx="4268">93.994</cx:pt>
          <cx:pt idx="4269">93.994</cx:pt>
          <cx:pt idx="4270">93.994</cx:pt>
          <cx:pt idx="4271">93.994</cx:pt>
          <cx:pt idx="4272">93.994</cx:pt>
          <cx:pt idx="4273">93.994</cx:pt>
          <cx:pt idx="4274">93.994</cx:pt>
          <cx:pt idx="4275">93.994</cx:pt>
          <cx:pt idx="4276">93.994</cx:pt>
          <cx:pt idx="4277">93.994</cx:pt>
          <cx:pt idx="4278">93.994</cx:pt>
          <cx:pt idx="4279">93.994</cx:pt>
          <cx:pt idx="4280">93.994</cx:pt>
          <cx:pt idx="4281">93.994</cx:pt>
          <cx:pt idx="4282">93.994</cx:pt>
          <cx:pt idx="4283">93.994</cx:pt>
          <cx:pt idx="4284">93.994</cx:pt>
          <cx:pt idx="4285">93.994</cx:pt>
          <cx:pt idx="4286">93.994</cx:pt>
          <cx:pt idx="4287">93.994</cx:pt>
          <cx:pt idx="4288">93.994</cx:pt>
          <cx:pt idx="4289">93.994</cx:pt>
          <cx:pt idx="4290">93.994</cx:pt>
          <cx:pt idx="4291">93.994</cx:pt>
          <cx:pt idx="4292">93.994</cx:pt>
          <cx:pt idx="4293">93.994</cx:pt>
          <cx:pt idx="4294">93.994</cx:pt>
          <cx:pt idx="4295">93.994</cx:pt>
          <cx:pt idx="4296">93.994</cx:pt>
          <cx:pt idx="4297">93.994</cx:pt>
          <cx:pt idx="4298">93.994</cx:pt>
          <cx:pt idx="4299">93.994</cx:pt>
          <cx:pt idx="4300">93.994</cx:pt>
          <cx:pt idx="4301">93.994</cx:pt>
          <cx:pt idx="4302">93.994</cx:pt>
          <cx:pt idx="4303">93.994</cx:pt>
          <cx:pt idx="4304">93.994</cx:pt>
          <cx:pt idx="4305">93.994</cx:pt>
          <cx:pt idx="4306">93.994</cx:pt>
          <cx:pt idx="4307">93.994</cx:pt>
          <cx:pt idx="4308">93.994</cx:pt>
          <cx:pt idx="4309">93.994</cx:pt>
          <cx:pt idx="4310">93.994</cx:pt>
          <cx:pt idx="4311">93.994</cx:pt>
          <cx:pt idx="4312">93.994</cx:pt>
          <cx:pt idx="4313">93.994</cx:pt>
          <cx:pt idx="4314">93.994</cx:pt>
          <cx:pt idx="4315">93.994</cx:pt>
          <cx:pt idx="4316">93.994</cx:pt>
          <cx:pt idx="4317">93.994</cx:pt>
          <cx:pt idx="4318">93.994</cx:pt>
          <cx:pt idx="4319">93.994</cx:pt>
          <cx:pt idx="4320">93.994</cx:pt>
          <cx:pt idx="4321">93.994</cx:pt>
          <cx:pt idx="4322">93.994</cx:pt>
          <cx:pt idx="4323">93.994</cx:pt>
          <cx:pt idx="4324">93.994</cx:pt>
          <cx:pt idx="4325">93.994</cx:pt>
          <cx:pt idx="4326">93.994</cx:pt>
          <cx:pt idx="4327">93.994</cx:pt>
          <cx:pt idx="4328">93.994</cx:pt>
          <cx:pt idx="4329">93.994</cx:pt>
          <cx:pt idx="4330">93.994</cx:pt>
          <cx:pt idx="4331">93.994</cx:pt>
          <cx:pt idx="4332">93.994</cx:pt>
          <cx:pt idx="4333">93.994</cx:pt>
          <cx:pt idx="4334">93.994</cx:pt>
          <cx:pt idx="4335">93.994</cx:pt>
          <cx:pt idx="4336">93.994</cx:pt>
          <cx:pt idx="4337">93.994</cx:pt>
          <cx:pt idx="4338">93.994</cx:pt>
          <cx:pt idx="4339">93.994</cx:pt>
          <cx:pt idx="4340">93.994</cx:pt>
          <cx:pt idx="4341">93.994</cx:pt>
          <cx:pt idx="4342">93.994</cx:pt>
          <cx:pt idx="4343">93.994</cx:pt>
          <cx:pt idx="4344">93.994</cx:pt>
          <cx:pt idx="4345">93.994</cx:pt>
          <cx:pt idx="4346">93.994</cx:pt>
          <cx:pt idx="4347">93.994</cx:pt>
          <cx:pt idx="4348">93.994</cx:pt>
          <cx:pt idx="4349">93.994</cx:pt>
          <cx:pt idx="4350">93.994</cx:pt>
          <cx:pt idx="4351">93.994</cx:pt>
          <cx:pt idx="4352">93.994</cx:pt>
          <cx:pt idx="4353">93.994</cx:pt>
          <cx:pt idx="4354">93.994</cx:pt>
          <cx:pt idx="4355">93.994</cx:pt>
          <cx:pt idx="4356">93.994</cx:pt>
          <cx:pt idx="4357">93.994</cx:pt>
          <cx:pt idx="4358">93.994</cx:pt>
          <cx:pt idx="4359">93.994</cx:pt>
          <cx:pt idx="4360">93.994</cx:pt>
          <cx:pt idx="4361">93.994</cx:pt>
          <cx:pt idx="4362">93.994</cx:pt>
          <cx:pt idx="4363">93.994</cx:pt>
          <cx:pt idx="4364">93.994</cx:pt>
          <cx:pt idx="4365">93.994</cx:pt>
          <cx:pt idx="4366">93.994</cx:pt>
          <cx:pt idx="4367">93.994</cx:pt>
          <cx:pt idx="4368">93.994</cx:pt>
          <cx:pt idx="4369">93.994</cx:pt>
          <cx:pt idx="4370">93.994</cx:pt>
          <cx:pt idx="4371">93.994</cx:pt>
          <cx:pt idx="4372">93.994</cx:pt>
          <cx:pt idx="4373">93.994</cx:pt>
          <cx:pt idx="4374">93.994</cx:pt>
          <cx:pt idx="4375">93.994</cx:pt>
          <cx:pt idx="4376">93.994</cx:pt>
          <cx:pt idx="4377">93.994</cx:pt>
          <cx:pt idx="4378">93.994</cx:pt>
          <cx:pt idx="4379">93.994</cx:pt>
          <cx:pt idx="4380">93.994</cx:pt>
          <cx:pt idx="4381">93.994</cx:pt>
          <cx:pt idx="4382">93.994</cx:pt>
          <cx:pt idx="4383">93.994</cx:pt>
          <cx:pt idx="4384">93.994</cx:pt>
          <cx:pt idx="4385">93.994</cx:pt>
          <cx:pt idx="4386">93.994</cx:pt>
          <cx:pt idx="4387">93.994</cx:pt>
          <cx:pt idx="4388">93.994</cx:pt>
          <cx:pt idx="4389">93.994</cx:pt>
          <cx:pt idx="4390">93.994</cx:pt>
          <cx:pt idx="4391">93.994</cx:pt>
          <cx:pt idx="4392">93.994</cx:pt>
          <cx:pt idx="4393">93.994</cx:pt>
          <cx:pt idx="4394">93.994</cx:pt>
          <cx:pt idx="4395">93.994</cx:pt>
          <cx:pt idx="4396">93.994</cx:pt>
          <cx:pt idx="4397">93.994</cx:pt>
          <cx:pt idx="4398">93.994</cx:pt>
          <cx:pt idx="4399">93.994</cx:pt>
          <cx:pt idx="4400">93.994</cx:pt>
          <cx:pt idx="4401">93.994</cx:pt>
          <cx:pt idx="4402">93.994</cx:pt>
          <cx:pt idx="4403">93.994</cx:pt>
          <cx:pt idx="4404">93.994</cx:pt>
          <cx:pt idx="4405">93.994</cx:pt>
          <cx:pt idx="4406">93.994</cx:pt>
          <cx:pt idx="4407">93.994</cx:pt>
          <cx:pt idx="4408">93.994</cx:pt>
          <cx:pt idx="4409">93.994</cx:pt>
          <cx:pt idx="4410">93.994</cx:pt>
          <cx:pt idx="4411">93.994</cx:pt>
          <cx:pt idx="4412">93.994</cx:pt>
          <cx:pt idx="4413">93.994</cx:pt>
          <cx:pt idx="4414">93.994</cx:pt>
          <cx:pt idx="4415">93.994</cx:pt>
          <cx:pt idx="4416">93.994</cx:pt>
          <cx:pt idx="4417">93.994</cx:pt>
          <cx:pt idx="4418">93.994</cx:pt>
          <cx:pt idx="4419">93.994</cx:pt>
          <cx:pt idx="4420">93.994</cx:pt>
          <cx:pt idx="4421">93.994</cx:pt>
          <cx:pt idx="4422">93.994</cx:pt>
          <cx:pt idx="4423">93.994</cx:pt>
          <cx:pt idx="4424">93.994</cx:pt>
          <cx:pt idx="4425">93.994</cx:pt>
          <cx:pt idx="4426">93.994</cx:pt>
          <cx:pt idx="4427">93.994</cx:pt>
          <cx:pt idx="4428">93.994</cx:pt>
          <cx:pt idx="4429">93.994</cx:pt>
          <cx:pt idx="4430">93.994</cx:pt>
          <cx:pt idx="4431">93.994</cx:pt>
          <cx:pt idx="4432">93.994</cx:pt>
          <cx:pt idx="4433">93.994</cx:pt>
          <cx:pt idx="4434">93.994</cx:pt>
          <cx:pt idx="4435">93.994</cx:pt>
          <cx:pt idx="4436">93.994</cx:pt>
          <cx:pt idx="4437">93.994</cx:pt>
          <cx:pt idx="4438">93.994</cx:pt>
          <cx:pt idx="4439">93.994</cx:pt>
          <cx:pt idx="4440">93.994</cx:pt>
          <cx:pt idx="4441">93.994</cx:pt>
          <cx:pt idx="4442">93.994</cx:pt>
          <cx:pt idx="4443">93.994</cx:pt>
          <cx:pt idx="4444">93.994</cx:pt>
          <cx:pt idx="4445">93.994</cx:pt>
          <cx:pt idx="4446">93.994</cx:pt>
          <cx:pt idx="4447">93.994</cx:pt>
          <cx:pt idx="4448">93.994</cx:pt>
          <cx:pt idx="4449">93.994</cx:pt>
          <cx:pt idx="4450">93.994</cx:pt>
          <cx:pt idx="4451">93.994</cx:pt>
          <cx:pt idx="4452">93.994</cx:pt>
          <cx:pt idx="4453">93.994</cx:pt>
          <cx:pt idx="4454">93.994</cx:pt>
          <cx:pt idx="4455">93.994</cx:pt>
          <cx:pt idx="4456">93.994</cx:pt>
          <cx:pt idx="4457">93.994</cx:pt>
          <cx:pt idx="4458">93.994</cx:pt>
          <cx:pt idx="4459">93.994</cx:pt>
          <cx:pt idx="4460">93.994</cx:pt>
          <cx:pt idx="4461">93.994</cx:pt>
          <cx:pt idx="4462">93.994</cx:pt>
          <cx:pt idx="4463">93.994</cx:pt>
          <cx:pt idx="4464">93.994</cx:pt>
          <cx:pt idx="4465">93.994</cx:pt>
          <cx:pt idx="4466">93.994</cx:pt>
          <cx:pt idx="4467">93.994</cx:pt>
          <cx:pt idx="4468">93.994</cx:pt>
          <cx:pt idx="4469">93.994</cx:pt>
          <cx:pt idx="4470">93.994</cx:pt>
          <cx:pt idx="4471">93.994</cx:pt>
          <cx:pt idx="4472">93.994</cx:pt>
          <cx:pt idx="4473">93.994</cx:pt>
          <cx:pt idx="4474">93.994</cx:pt>
          <cx:pt idx="4475">93.994</cx:pt>
          <cx:pt idx="4476">93.994</cx:pt>
          <cx:pt idx="4477">93.994</cx:pt>
          <cx:pt idx="4478">93.994</cx:pt>
          <cx:pt idx="4479">93.994</cx:pt>
          <cx:pt idx="4480">93.994</cx:pt>
          <cx:pt idx="4481">93.994</cx:pt>
          <cx:pt idx="4482">93.994</cx:pt>
          <cx:pt idx="4483">93.994</cx:pt>
          <cx:pt idx="4484">93.994</cx:pt>
          <cx:pt idx="4485">93.994</cx:pt>
          <cx:pt idx="4486">93.994</cx:pt>
          <cx:pt idx="4487">93.994</cx:pt>
          <cx:pt idx="4488">93.994</cx:pt>
          <cx:pt idx="4489">93.994</cx:pt>
          <cx:pt idx="4490">93.994</cx:pt>
          <cx:pt idx="4491">93.994</cx:pt>
          <cx:pt idx="4492">93.994</cx:pt>
          <cx:pt idx="4493">93.994</cx:pt>
          <cx:pt idx="4494">93.994</cx:pt>
          <cx:pt idx="4495">93.994</cx:pt>
          <cx:pt idx="4496">93.994</cx:pt>
          <cx:pt idx="4497">93.994</cx:pt>
          <cx:pt idx="4498">93.994</cx:pt>
          <cx:pt idx="4499">93.994</cx:pt>
          <cx:pt idx="4500">93.994</cx:pt>
          <cx:pt idx="4501">93.994</cx:pt>
          <cx:pt idx="4502">93.994</cx:pt>
          <cx:pt idx="4503">93.994</cx:pt>
          <cx:pt idx="4504">93.994</cx:pt>
          <cx:pt idx="4505">93.994</cx:pt>
          <cx:pt idx="4506">93.994</cx:pt>
          <cx:pt idx="4507">93.994</cx:pt>
          <cx:pt idx="4508">93.994</cx:pt>
          <cx:pt idx="4509">93.994</cx:pt>
          <cx:pt idx="4510">93.994</cx:pt>
          <cx:pt idx="4511">93.994</cx:pt>
          <cx:pt idx="4512">93.994</cx:pt>
          <cx:pt idx="4513">93.994</cx:pt>
          <cx:pt idx="4514">93.994</cx:pt>
          <cx:pt idx="4515">93.994</cx:pt>
          <cx:pt idx="4516">93.994</cx:pt>
          <cx:pt idx="4517">93.994</cx:pt>
          <cx:pt idx="4518">93.994</cx:pt>
          <cx:pt idx="4519">93.994</cx:pt>
          <cx:pt idx="4520">93.994</cx:pt>
          <cx:pt idx="4521">93.994</cx:pt>
          <cx:pt idx="4522">93.994</cx:pt>
          <cx:pt idx="4523">93.994</cx:pt>
          <cx:pt idx="4524">93.994</cx:pt>
          <cx:pt idx="4525">93.994</cx:pt>
          <cx:pt idx="4526">93.994</cx:pt>
          <cx:pt idx="4527">93.994</cx:pt>
          <cx:pt idx="4528">93.994</cx:pt>
          <cx:pt idx="4529">93.994</cx:pt>
          <cx:pt idx="4530">93.994</cx:pt>
          <cx:pt idx="4531">93.994</cx:pt>
          <cx:pt idx="4532">93.994</cx:pt>
          <cx:pt idx="4533">93.994</cx:pt>
          <cx:pt idx="4534">93.994</cx:pt>
          <cx:pt idx="4535">93.994</cx:pt>
          <cx:pt idx="4536">93.994</cx:pt>
          <cx:pt idx="4537">93.994</cx:pt>
          <cx:pt idx="4538">93.994</cx:pt>
          <cx:pt idx="4539">93.994</cx:pt>
          <cx:pt idx="4540">93.994</cx:pt>
          <cx:pt idx="4541">93.994</cx:pt>
          <cx:pt idx="4542">93.994</cx:pt>
          <cx:pt idx="4543">93.994</cx:pt>
          <cx:pt idx="4544">93.994</cx:pt>
          <cx:pt idx="4545">93.994</cx:pt>
          <cx:pt idx="4546">93.994</cx:pt>
          <cx:pt idx="4547">93.994</cx:pt>
          <cx:pt idx="4548">93.994</cx:pt>
          <cx:pt idx="4549">93.994</cx:pt>
          <cx:pt idx="4550">93.994</cx:pt>
          <cx:pt idx="4551">93.994</cx:pt>
          <cx:pt idx="4552">93.994</cx:pt>
          <cx:pt idx="4553">93.994</cx:pt>
          <cx:pt idx="4554">93.994</cx:pt>
          <cx:pt idx="4555">93.994</cx:pt>
          <cx:pt idx="4556">93.994</cx:pt>
          <cx:pt idx="4557">93.994</cx:pt>
          <cx:pt idx="4558">93.994</cx:pt>
          <cx:pt idx="4559">93.994</cx:pt>
          <cx:pt idx="4560">93.994</cx:pt>
          <cx:pt idx="4561">93.994</cx:pt>
          <cx:pt idx="4562">93.994</cx:pt>
          <cx:pt idx="4563">93.994</cx:pt>
          <cx:pt idx="4564">93.994</cx:pt>
          <cx:pt idx="4565">93.994</cx:pt>
          <cx:pt idx="4566">93.994</cx:pt>
          <cx:pt idx="4567">93.994</cx:pt>
          <cx:pt idx="4568">93.994</cx:pt>
          <cx:pt idx="4569">93.994</cx:pt>
          <cx:pt idx="4570">93.994</cx:pt>
          <cx:pt idx="4571">93.994</cx:pt>
          <cx:pt idx="4572">93.994</cx:pt>
          <cx:pt idx="4573">93.994</cx:pt>
          <cx:pt idx="4574">93.994</cx:pt>
          <cx:pt idx="4575">93.994</cx:pt>
          <cx:pt idx="4576">93.994</cx:pt>
          <cx:pt idx="4577">93.994</cx:pt>
          <cx:pt idx="4578">93.994</cx:pt>
          <cx:pt idx="4579">93.994</cx:pt>
          <cx:pt idx="4580">93.994</cx:pt>
          <cx:pt idx="4581">93.994</cx:pt>
          <cx:pt idx="4582">93.994</cx:pt>
          <cx:pt idx="4583">93.994</cx:pt>
          <cx:pt idx="4584">93.994</cx:pt>
          <cx:pt idx="4585">93.994</cx:pt>
          <cx:pt idx="4586">93.994</cx:pt>
          <cx:pt idx="4587">93.994</cx:pt>
          <cx:pt idx="4588">93.994</cx:pt>
          <cx:pt idx="4589">93.994</cx:pt>
          <cx:pt idx="4590">93.994</cx:pt>
          <cx:pt idx="4591">93.994</cx:pt>
          <cx:pt idx="4592">93.994</cx:pt>
          <cx:pt idx="4593">93.994</cx:pt>
          <cx:pt idx="4594">93.994</cx:pt>
          <cx:pt idx="4595">93.994</cx:pt>
          <cx:pt idx="4596">93.994</cx:pt>
          <cx:pt idx="4597">93.994</cx:pt>
          <cx:pt idx="4598">93.994</cx:pt>
          <cx:pt idx="4599">93.994</cx:pt>
          <cx:pt idx="4600">93.994</cx:pt>
          <cx:pt idx="4601">93.994</cx:pt>
          <cx:pt idx="4602">93.994</cx:pt>
          <cx:pt idx="4603">93.994</cx:pt>
          <cx:pt idx="4604">93.994</cx:pt>
          <cx:pt idx="4605">93.994</cx:pt>
          <cx:pt idx="4606">93.994</cx:pt>
          <cx:pt idx="4607">93.994</cx:pt>
          <cx:pt idx="4608">93.994</cx:pt>
          <cx:pt idx="4609">93.994</cx:pt>
          <cx:pt idx="4610">93.994</cx:pt>
          <cx:pt idx="4611">93.994</cx:pt>
          <cx:pt idx="4612">93.994</cx:pt>
          <cx:pt idx="4613">93.994</cx:pt>
          <cx:pt idx="4614">93.994</cx:pt>
          <cx:pt idx="4615">93.994</cx:pt>
          <cx:pt idx="4616">93.994</cx:pt>
          <cx:pt idx="4617">93.994</cx:pt>
          <cx:pt idx="4618">93.994</cx:pt>
          <cx:pt idx="4619">93.994</cx:pt>
          <cx:pt idx="4620">93.994</cx:pt>
          <cx:pt idx="4621">93.994</cx:pt>
          <cx:pt idx="4622">93.994</cx:pt>
          <cx:pt idx="4623">93.994</cx:pt>
          <cx:pt idx="4624">93.994</cx:pt>
          <cx:pt idx="4625">93.994</cx:pt>
          <cx:pt idx="4626">93.994</cx:pt>
          <cx:pt idx="4627">93.994</cx:pt>
          <cx:pt idx="4628">93.994</cx:pt>
          <cx:pt idx="4629">93.994</cx:pt>
          <cx:pt idx="4630">93.994</cx:pt>
          <cx:pt idx="4631">93.994</cx:pt>
          <cx:pt idx="4632">93.994</cx:pt>
          <cx:pt idx="4633">93.994</cx:pt>
          <cx:pt idx="4634">93.994</cx:pt>
          <cx:pt idx="4635">93.994</cx:pt>
          <cx:pt idx="4636">93.994</cx:pt>
          <cx:pt idx="4637">93.994</cx:pt>
          <cx:pt idx="4638">93.994</cx:pt>
          <cx:pt idx="4639">93.994</cx:pt>
          <cx:pt idx="4640">93.994</cx:pt>
          <cx:pt idx="4641">93.994</cx:pt>
          <cx:pt idx="4642">93.994</cx:pt>
          <cx:pt idx="4643">93.994</cx:pt>
          <cx:pt idx="4644">93.994</cx:pt>
          <cx:pt idx="4645">93.994</cx:pt>
          <cx:pt idx="4646">93.994</cx:pt>
          <cx:pt idx="4647">93.994</cx:pt>
          <cx:pt idx="4648">93.994</cx:pt>
          <cx:pt idx="4649">93.994</cx:pt>
          <cx:pt idx="4650">93.994</cx:pt>
          <cx:pt idx="4651">93.994</cx:pt>
          <cx:pt idx="4652">93.994</cx:pt>
          <cx:pt idx="4653">93.994</cx:pt>
          <cx:pt idx="4654">93.994</cx:pt>
          <cx:pt idx="4655">93.994</cx:pt>
          <cx:pt idx="4656">93.994</cx:pt>
          <cx:pt idx="4657">93.994</cx:pt>
          <cx:pt idx="4658">93.994</cx:pt>
          <cx:pt idx="4659">93.994</cx:pt>
          <cx:pt idx="4660">93.994</cx:pt>
          <cx:pt idx="4661">93.994</cx:pt>
          <cx:pt idx="4662">93.994</cx:pt>
          <cx:pt idx="4663">93.994</cx:pt>
          <cx:pt idx="4664">93.994</cx:pt>
          <cx:pt idx="4665">93.994</cx:pt>
          <cx:pt idx="4666">93.994</cx:pt>
          <cx:pt idx="4667">93.994</cx:pt>
          <cx:pt idx="4668">93.994</cx:pt>
          <cx:pt idx="4669">93.994</cx:pt>
          <cx:pt idx="4670">93.994</cx:pt>
          <cx:pt idx="4671">93.994</cx:pt>
          <cx:pt idx="4672">93.994</cx:pt>
          <cx:pt idx="4673">93.994</cx:pt>
          <cx:pt idx="4674">93.994</cx:pt>
          <cx:pt idx="4675">93.994</cx:pt>
          <cx:pt idx="4676">93.994</cx:pt>
          <cx:pt idx="4677">93.994</cx:pt>
          <cx:pt idx="4678">93.994</cx:pt>
          <cx:pt idx="4679">93.994</cx:pt>
          <cx:pt idx="4680">93.994</cx:pt>
          <cx:pt idx="4681">93.994</cx:pt>
          <cx:pt idx="4682">93.994</cx:pt>
          <cx:pt idx="4683">93.994</cx:pt>
          <cx:pt idx="4684">93.994</cx:pt>
          <cx:pt idx="4685">93.994</cx:pt>
          <cx:pt idx="4686">93.994</cx:pt>
          <cx:pt idx="4687">93.994</cx:pt>
          <cx:pt idx="4688">93.994</cx:pt>
          <cx:pt idx="4689">93.994</cx:pt>
          <cx:pt idx="4690">93.994</cx:pt>
          <cx:pt idx="4691">93.994</cx:pt>
          <cx:pt idx="4692">93.994</cx:pt>
          <cx:pt idx="4693">93.994</cx:pt>
          <cx:pt idx="4694">93.994</cx:pt>
          <cx:pt idx="4695">93.994</cx:pt>
          <cx:pt idx="4696">93.994</cx:pt>
          <cx:pt idx="4697">93.994</cx:pt>
          <cx:pt idx="4698">93.994</cx:pt>
          <cx:pt idx="4699">93.994</cx:pt>
          <cx:pt idx="4700">93.994</cx:pt>
          <cx:pt idx="4701">93.994</cx:pt>
          <cx:pt idx="4702">93.994</cx:pt>
          <cx:pt idx="4703">93.994</cx:pt>
          <cx:pt idx="4704">93.994</cx:pt>
          <cx:pt idx="4705">93.994</cx:pt>
          <cx:pt idx="4706">93.994</cx:pt>
          <cx:pt idx="4707">93.994</cx:pt>
          <cx:pt idx="4708">93.994</cx:pt>
          <cx:pt idx="4709">93.994</cx:pt>
          <cx:pt idx="4710">93.994</cx:pt>
          <cx:pt idx="4711">93.994</cx:pt>
          <cx:pt idx="4712">93.994</cx:pt>
          <cx:pt idx="4713">93.994</cx:pt>
          <cx:pt idx="4714">93.994</cx:pt>
          <cx:pt idx="4715">93.994</cx:pt>
          <cx:pt idx="4716">93.994</cx:pt>
          <cx:pt idx="4717">93.994</cx:pt>
          <cx:pt idx="4718">93.994</cx:pt>
          <cx:pt idx="4719">93.994</cx:pt>
          <cx:pt idx="4720">93.994</cx:pt>
          <cx:pt idx="4721">93.994</cx:pt>
          <cx:pt idx="4722">93.994</cx:pt>
          <cx:pt idx="4723">93.994</cx:pt>
          <cx:pt idx="4724">93.994</cx:pt>
          <cx:pt idx="4725">93.994</cx:pt>
          <cx:pt idx="4726">93.994</cx:pt>
          <cx:pt idx="4727">93.994</cx:pt>
          <cx:pt idx="4728">93.994</cx:pt>
          <cx:pt idx="4729">93.994</cx:pt>
          <cx:pt idx="4730">93.994</cx:pt>
          <cx:pt idx="4731">93.994</cx:pt>
          <cx:pt idx="4732">93.994</cx:pt>
          <cx:pt idx="4733">93.994</cx:pt>
          <cx:pt idx="4734">93.994</cx:pt>
          <cx:pt idx="4735">93.994</cx:pt>
          <cx:pt idx="4736">93.994</cx:pt>
          <cx:pt idx="4737">93.994</cx:pt>
          <cx:pt idx="4738">93.994</cx:pt>
          <cx:pt idx="4739">93.994</cx:pt>
          <cx:pt idx="4740">93.994</cx:pt>
          <cx:pt idx="4741">93.994</cx:pt>
          <cx:pt idx="4742">93.994</cx:pt>
          <cx:pt idx="4743">93.994</cx:pt>
          <cx:pt idx="4744">93.994</cx:pt>
          <cx:pt idx="4745">93.994</cx:pt>
          <cx:pt idx="4746">93.994</cx:pt>
          <cx:pt idx="4747">93.994</cx:pt>
          <cx:pt idx="4748">93.994</cx:pt>
          <cx:pt idx="4749">93.994</cx:pt>
          <cx:pt idx="4750">93.994</cx:pt>
          <cx:pt idx="4751">93.994</cx:pt>
          <cx:pt idx="4752">93.994</cx:pt>
          <cx:pt idx="4753">93.994</cx:pt>
          <cx:pt idx="4754">93.994</cx:pt>
          <cx:pt idx="4755">93.994</cx:pt>
          <cx:pt idx="4756">93.994</cx:pt>
          <cx:pt idx="4757">93.994</cx:pt>
          <cx:pt idx="4758">93.994</cx:pt>
          <cx:pt idx="4759">93.994</cx:pt>
          <cx:pt idx="4760">93.994</cx:pt>
          <cx:pt idx="4761">93.994</cx:pt>
          <cx:pt idx="4762">93.994</cx:pt>
          <cx:pt idx="4763">93.994</cx:pt>
          <cx:pt idx="4764">93.994</cx:pt>
          <cx:pt idx="4765">93.994</cx:pt>
          <cx:pt idx="4766">93.994</cx:pt>
          <cx:pt idx="4767">93.994</cx:pt>
          <cx:pt idx="4768">93.994</cx:pt>
          <cx:pt idx="4769">93.994</cx:pt>
          <cx:pt idx="4770">93.994</cx:pt>
          <cx:pt idx="4771">93.994</cx:pt>
          <cx:pt idx="4772">93.994</cx:pt>
          <cx:pt idx="4773">93.994</cx:pt>
          <cx:pt idx="4774">93.994</cx:pt>
          <cx:pt idx="4775">93.994</cx:pt>
          <cx:pt idx="4776">93.994</cx:pt>
          <cx:pt idx="4777">93.994</cx:pt>
          <cx:pt idx="4778">93.994</cx:pt>
          <cx:pt idx="4779">93.994</cx:pt>
          <cx:pt idx="4780">93.994</cx:pt>
          <cx:pt idx="4781">93.994</cx:pt>
          <cx:pt idx="4782">93.994</cx:pt>
          <cx:pt idx="4783">93.994</cx:pt>
          <cx:pt idx="4784">93.994</cx:pt>
          <cx:pt idx="4785">93.994</cx:pt>
          <cx:pt idx="4786">93.994</cx:pt>
          <cx:pt idx="4787">93.994</cx:pt>
          <cx:pt idx="4788">93.994</cx:pt>
          <cx:pt idx="4789">93.994</cx:pt>
          <cx:pt idx="4790">93.994</cx:pt>
          <cx:pt idx="4791">93.994</cx:pt>
          <cx:pt idx="4792">93.994</cx:pt>
          <cx:pt idx="4793">93.994</cx:pt>
          <cx:pt idx="4794">93.994</cx:pt>
          <cx:pt idx="4795">93.994</cx:pt>
          <cx:pt idx="4796">93.994</cx:pt>
          <cx:pt idx="4797">93.994</cx:pt>
          <cx:pt idx="4798">93.994</cx:pt>
          <cx:pt idx="4799">93.994</cx:pt>
          <cx:pt idx="4800">93.994</cx:pt>
          <cx:pt idx="4801">93.994</cx:pt>
          <cx:pt idx="4802">93.994</cx:pt>
          <cx:pt idx="4803">93.994</cx:pt>
          <cx:pt idx="4804">93.994</cx:pt>
          <cx:pt idx="4805">93.994</cx:pt>
          <cx:pt idx="4806">93.994</cx:pt>
          <cx:pt idx="4807">93.994</cx:pt>
          <cx:pt idx="4808">93.994</cx:pt>
          <cx:pt idx="4809">93.994</cx:pt>
          <cx:pt idx="4810">93.994</cx:pt>
          <cx:pt idx="4811">93.994</cx:pt>
          <cx:pt idx="4812">93.994</cx:pt>
          <cx:pt idx="4813">93.994</cx:pt>
          <cx:pt idx="4814">93.994</cx:pt>
          <cx:pt idx="4815">93.994</cx:pt>
          <cx:pt idx="4816">93.994</cx:pt>
          <cx:pt idx="4817">93.994</cx:pt>
          <cx:pt idx="4818">93.994</cx:pt>
          <cx:pt idx="4819">93.994</cx:pt>
          <cx:pt idx="4820">93.994</cx:pt>
          <cx:pt idx="4821">93.994</cx:pt>
          <cx:pt idx="4822">93.994</cx:pt>
          <cx:pt idx="4823">93.994</cx:pt>
          <cx:pt idx="4824">93.994</cx:pt>
          <cx:pt idx="4825">93.994</cx:pt>
          <cx:pt idx="4826">93.994</cx:pt>
          <cx:pt idx="4827">93.994</cx:pt>
          <cx:pt idx="4828">93.994</cx:pt>
          <cx:pt idx="4829">93.994</cx:pt>
          <cx:pt idx="4830">93.994</cx:pt>
          <cx:pt idx="4831">93.994</cx:pt>
          <cx:pt idx="4832">93.994</cx:pt>
          <cx:pt idx="4833">93.994</cx:pt>
          <cx:pt idx="4834">93.994</cx:pt>
          <cx:pt idx="4835">93.994</cx:pt>
          <cx:pt idx="4836">93.994</cx:pt>
          <cx:pt idx="4837">93.994</cx:pt>
          <cx:pt idx="4838">93.994</cx:pt>
          <cx:pt idx="4839">93.994</cx:pt>
          <cx:pt idx="4840">93.994</cx:pt>
          <cx:pt idx="4841">93.994</cx:pt>
          <cx:pt idx="4842">93.994</cx:pt>
          <cx:pt idx="4843">93.994</cx:pt>
          <cx:pt idx="4844">93.994</cx:pt>
          <cx:pt idx="4845">93.994</cx:pt>
          <cx:pt idx="4846">93.994</cx:pt>
          <cx:pt idx="4847">93.994</cx:pt>
          <cx:pt idx="4848">93.994</cx:pt>
          <cx:pt idx="4849">93.994</cx:pt>
          <cx:pt idx="4850">93.994</cx:pt>
          <cx:pt idx="4851">93.994</cx:pt>
          <cx:pt idx="4852">93.994</cx:pt>
          <cx:pt idx="4853">93.994</cx:pt>
          <cx:pt idx="4854">93.994</cx:pt>
          <cx:pt idx="4855">93.994</cx:pt>
          <cx:pt idx="4856">93.994</cx:pt>
          <cx:pt idx="4857">93.994</cx:pt>
          <cx:pt idx="4858">93.994</cx:pt>
          <cx:pt idx="4859">93.994</cx:pt>
          <cx:pt idx="4860">93.994</cx:pt>
          <cx:pt idx="4861">93.994</cx:pt>
          <cx:pt idx="4862">93.994</cx:pt>
          <cx:pt idx="4863">93.994</cx:pt>
          <cx:pt idx="4864">93.994</cx:pt>
          <cx:pt idx="4865">93.994</cx:pt>
          <cx:pt idx="4866">93.994</cx:pt>
          <cx:pt idx="4867">93.994</cx:pt>
          <cx:pt idx="4868">93.994</cx:pt>
          <cx:pt idx="4869">93.994</cx:pt>
          <cx:pt idx="4870">93.994</cx:pt>
          <cx:pt idx="4871">93.994</cx:pt>
          <cx:pt idx="4872">93.994</cx:pt>
          <cx:pt idx="4873">93.994</cx:pt>
          <cx:pt idx="4874">93.994</cx:pt>
          <cx:pt idx="4875">93.994</cx:pt>
          <cx:pt idx="4876">93.994</cx:pt>
          <cx:pt idx="4877">93.994</cx:pt>
          <cx:pt idx="4878">93.994</cx:pt>
          <cx:pt idx="4879">93.994</cx:pt>
          <cx:pt idx="4880">93.994</cx:pt>
          <cx:pt idx="4881">93.994</cx:pt>
          <cx:pt idx="4882">93.994</cx:pt>
          <cx:pt idx="4883">93.994</cx:pt>
          <cx:pt idx="4884">93.994</cx:pt>
          <cx:pt idx="4885">93.994</cx:pt>
          <cx:pt idx="4886">93.994</cx:pt>
          <cx:pt idx="4887">93.994</cx:pt>
          <cx:pt idx="4888">93.994</cx:pt>
          <cx:pt idx="4889">93.994</cx:pt>
          <cx:pt idx="4890">93.994</cx:pt>
          <cx:pt idx="4891">93.994</cx:pt>
          <cx:pt idx="4892">93.994</cx:pt>
          <cx:pt idx="4893">93.994</cx:pt>
          <cx:pt idx="4894">93.994</cx:pt>
          <cx:pt idx="4895">93.994</cx:pt>
          <cx:pt idx="4896">93.994</cx:pt>
          <cx:pt idx="4897">93.994</cx:pt>
          <cx:pt idx="4898">93.994</cx:pt>
          <cx:pt idx="4899">93.994</cx:pt>
          <cx:pt idx="4900">93.994</cx:pt>
          <cx:pt idx="4901">93.994</cx:pt>
          <cx:pt idx="4902">93.994</cx:pt>
          <cx:pt idx="4903">93.994</cx:pt>
          <cx:pt idx="4904">93.994</cx:pt>
          <cx:pt idx="4905">93.994</cx:pt>
          <cx:pt idx="4906">93.994</cx:pt>
          <cx:pt idx="4907">93.994</cx:pt>
          <cx:pt idx="4908">93.994</cx:pt>
          <cx:pt idx="4909">93.994</cx:pt>
          <cx:pt idx="4910">93.994</cx:pt>
          <cx:pt idx="4911">93.994</cx:pt>
          <cx:pt idx="4912">93.994</cx:pt>
          <cx:pt idx="4913">93.994</cx:pt>
          <cx:pt idx="4914">93.994</cx:pt>
          <cx:pt idx="4915">93.994</cx:pt>
          <cx:pt idx="4916">93.994</cx:pt>
          <cx:pt idx="4917">93.994</cx:pt>
          <cx:pt idx="4918">93.994</cx:pt>
          <cx:pt idx="4919">93.994</cx:pt>
          <cx:pt idx="4920">93.994</cx:pt>
          <cx:pt idx="4921">93.994</cx:pt>
          <cx:pt idx="4922">93.994</cx:pt>
          <cx:pt idx="4923">93.994</cx:pt>
          <cx:pt idx="4924">93.994</cx:pt>
          <cx:pt idx="4925">93.994</cx:pt>
          <cx:pt idx="4926">93.994</cx:pt>
          <cx:pt idx="4927">93.994</cx:pt>
          <cx:pt idx="4928">93.994</cx:pt>
          <cx:pt idx="4929">93.994</cx:pt>
          <cx:pt idx="4930">93.994</cx:pt>
          <cx:pt idx="4931">93.994</cx:pt>
          <cx:pt idx="4932">93.994</cx:pt>
          <cx:pt idx="4933">93.994</cx:pt>
          <cx:pt idx="4934">93.994</cx:pt>
          <cx:pt idx="4935">93.994</cx:pt>
          <cx:pt idx="4936">93.994</cx:pt>
          <cx:pt idx="4937">93.994</cx:pt>
          <cx:pt idx="4938">93.994</cx:pt>
          <cx:pt idx="4939">93.994</cx:pt>
          <cx:pt idx="4940">93.994</cx:pt>
          <cx:pt idx="4941">93.994</cx:pt>
          <cx:pt idx="4942">93.994</cx:pt>
          <cx:pt idx="4943">93.994</cx:pt>
          <cx:pt idx="4944">93.994</cx:pt>
          <cx:pt idx="4945">93.994</cx:pt>
          <cx:pt idx="4946">93.994</cx:pt>
          <cx:pt idx="4947">93.994</cx:pt>
          <cx:pt idx="4948">93.994</cx:pt>
          <cx:pt idx="4949">93.994</cx:pt>
          <cx:pt idx="4950">93.994</cx:pt>
          <cx:pt idx="4951">93.994</cx:pt>
          <cx:pt idx="4952">93.994</cx:pt>
          <cx:pt idx="4953">93.994</cx:pt>
          <cx:pt idx="4954">93.994</cx:pt>
          <cx:pt idx="4955">93.994</cx:pt>
          <cx:pt idx="4956">93.994</cx:pt>
          <cx:pt idx="4957">93.994</cx:pt>
          <cx:pt idx="4958">93.994</cx:pt>
          <cx:pt idx="4959">93.994</cx:pt>
          <cx:pt idx="4960">93.994</cx:pt>
          <cx:pt idx="4961">93.994</cx:pt>
          <cx:pt idx="4962">93.994</cx:pt>
          <cx:pt idx="4963">93.994</cx:pt>
          <cx:pt idx="4964">93.994</cx:pt>
          <cx:pt idx="4965">93.994</cx:pt>
          <cx:pt idx="4966">93.994</cx:pt>
          <cx:pt idx="4967">93.994</cx:pt>
          <cx:pt idx="4968">93.994</cx:pt>
          <cx:pt idx="4969">93.994</cx:pt>
          <cx:pt idx="4970">93.994</cx:pt>
          <cx:pt idx="4971">93.994</cx:pt>
          <cx:pt idx="4972">93.994</cx:pt>
          <cx:pt idx="4973">93.994</cx:pt>
          <cx:pt idx="4974">93.994</cx:pt>
          <cx:pt idx="4975">93.994</cx:pt>
          <cx:pt idx="4976">93.994</cx:pt>
          <cx:pt idx="4977">93.994</cx:pt>
          <cx:pt idx="4978">93.994</cx:pt>
          <cx:pt idx="4979">93.994</cx:pt>
          <cx:pt idx="4980">93.994</cx:pt>
          <cx:pt idx="4981">93.994</cx:pt>
          <cx:pt idx="4982">93.994</cx:pt>
          <cx:pt idx="4983">93.994</cx:pt>
          <cx:pt idx="4984">93.994</cx:pt>
          <cx:pt idx="4985">93.994</cx:pt>
          <cx:pt idx="4986">93.994</cx:pt>
          <cx:pt idx="4987">93.994</cx:pt>
          <cx:pt idx="4988">93.994</cx:pt>
          <cx:pt idx="4989">93.994</cx:pt>
          <cx:pt idx="4990">93.994</cx:pt>
          <cx:pt idx="4991">93.994</cx:pt>
          <cx:pt idx="4992">93.994</cx:pt>
          <cx:pt idx="4993">93.994</cx:pt>
          <cx:pt idx="4994">93.994</cx:pt>
          <cx:pt idx="4995">93.994</cx:pt>
          <cx:pt idx="4996">93.994</cx:pt>
          <cx:pt idx="4997">93.994</cx:pt>
          <cx:pt idx="4998">93.994</cx:pt>
          <cx:pt idx="4999">93.994</cx:pt>
          <cx:pt idx="5000">93.994</cx:pt>
          <cx:pt idx="5001">93.994</cx:pt>
          <cx:pt idx="5002">93.994</cx:pt>
          <cx:pt idx="5003">93.994</cx:pt>
          <cx:pt idx="5004">93.994</cx:pt>
          <cx:pt idx="5005">93.994</cx:pt>
          <cx:pt idx="5006">93.994</cx:pt>
          <cx:pt idx="5007">93.994</cx:pt>
          <cx:pt idx="5008">93.994</cx:pt>
          <cx:pt idx="5009">93.994</cx:pt>
          <cx:pt idx="5010">93.994</cx:pt>
          <cx:pt idx="5011">93.994</cx:pt>
          <cx:pt idx="5012">93.994</cx:pt>
          <cx:pt idx="5013">93.994</cx:pt>
          <cx:pt idx="5014">93.994</cx:pt>
          <cx:pt idx="5015">93.994</cx:pt>
          <cx:pt idx="5016">93.994</cx:pt>
          <cx:pt idx="5017">93.994</cx:pt>
          <cx:pt idx="5018">93.994</cx:pt>
          <cx:pt idx="5019">93.994</cx:pt>
          <cx:pt idx="5020">93.994</cx:pt>
          <cx:pt idx="5021">93.994</cx:pt>
          <cx:pt idx="5022">93.994</cx:pt>
          <cx:pt idx="5023">93.994</cx:pt>
          <cx:pt idx="5024">93.994</cx:pt>
          <cx:pt idx="5025">93.994</cx:pt>
          <cx:pt idx="5026">93.994</cx:pt>
          <cx:pt idx="5027">93.994</cx:pt>
          <cx:pt idx="5028">93.994</cx:pt>
          <cx:pt idx="5029">93.994</cx:pt>
          <cx:pt idx="5030">93.994</cx:pt>
          <cx:pt idx="5031">93.994</cx:pt>
          <cx:pt idx="5032">93.994</cx:pt>
          <cx:pt idx="5033">93.994</cx:pt>
          <cx:pt idx="5034">93.994</cx:pt>
          <cx:pt idx="5035">93.994</cx:pt>
          <cx:pt idx="5036">93.994</cx:pt>
          <cx:pt idx="5037">93.994</cx:pt>
          <cx:pt idx="5038">93.994</cx:pt>
          <cx:pt idx="5039">93.994</cx:pt>
          <cx:pt idx="5040">93.994</cx:pt>
          <cx:pt idx="5041">93.994</cx:pt>
          <cx:pt idx="5042">93.994</cx:pt>
          <cx:pt idx="5043">93.994</cx:pt>
          <cx:pt idx="5044">93.994</cx:pt>
          <cx:pt idx="5045">93.994</cx:pt>
          <cx:pt idx="5046">93.994</cx:pt>
          <cx:pt idx="5047">93.994</cx:pt>
          <cx:pt idx="5048">93.994</cx:pt>
          <cx:pt idx="5049">93.994</cx:pt>
          <cx:pt idx="5050">93.994</cx:pt>
          <cx:pt idx="5051">93.994</cx:pt>
          <cx:pt idx="5052">93.994</cx:pt>
          <cx:pt idx="5053">93.994</cx:pt>
          <cx:pt idx="5054">93.994</cx:pt>
          <cx:pt idx="5055">93.994</cx:pt>
          <cx:pt idx="5056">93.994</cx:pt>
          <cx:pt idx="5057">93.994</cx:pt>
          <cx:pt idx="5058">93.994</cx:pt>
          <cx:pt idx="5059">93.994</cx:pt>
          <cx:pt idx="5060">93.994</cx:pt>
          <cx:pt idx="5061">93.994</cx:pt>
          <cx:pt idx="5062">93.994</cx:pt>
          <cx:pt idx="5063">93.994</cx:pt>
          <cx:pt idx="5064">93.994</cx:pt>
          <cx:pt idx="5065">93.994</cx:pt>
          <cx:pt idx="5066">93.994</cx:pt>
          <cx:pt idx="5067">93.994</cx:pt>
          <cx:pt idx="5068">93.994</cx:pt>
          <cx:pt idx="5069">93.994</cx:pt>
          <cx:pt idx="5070">93.994</cx:pt>
          <cx:pt idx="5071">93.994</cx:pt>
          <cx:pt idx="5072">93.994</cx:pt>
          <cx:pt idx="5073">93.994</cx:pt>
          <cx:pt idx="5074">93.994</cx:pt>
          <cx:pt idx="5075">93.994</cx:pt>
          <cx:pt idx="5076">93.994</cx:pt>
          <cx:pt idx="5077">93.994</cx:pt>
          <cx:pt idx="5078">93.994</cx:pt>
          <cx:pt idx="5079">93.994</cx:pt>
          <cx:pt idx="5080">93.994</cx:pt>
          <cx:pt idx="5081">93.994</cx:pt>
          <cx:pt idx="5082">93.994</cx:pt>
          <cx:pt idx="5083">93.994</cx:pt>
          <cx:pt idx="5084">93.994</cx:pt>
          <cx:pt idx="5085">93.994</cx:pt>
          <cx:pt idx="5086">93.994</cx:pt>
          <cx:pt idx="5087">93.994</cx:pt>
          <cx:pt idx="5088">93.994</cx:pt>
          <cx:pt idx="5089">93.994</cx:pt>
          <cx:pt idx="5090">93.994</cx:pt>
          <cx:pt idx="5091">93.994</cx:pt>
          <cx:pt idx="5092">93.994</cx:pt>
          <cx:pt idx="5093">93.994</cx:pt>
          <cx:pt idx="5094">93.994</cx:pt>
          <cx:pt idx="5095">93.994</cx:pt>
          <cx:pt idx="5096">93.994</cx:pt>
          <cx:pt idx="5097">93.994</cx:pt>
          <cx:pt idx="5098">93.994</cx:pt>
          <cx:pt idx="5099">93.994</cx:pt>
          <cx:pt idx="5100">93.994</cx:pt>
          <cx:pt idx="5101">93.994</cx:pt>
          <cx:pt idx="5102">93.994</cx:pt>
          <cx:pt idx="5103">93.994</cx:pt>
          <cx:pt idx="5104">93.994</cx:pt>
          <cx:pt idx="5105">93.994</cx:pt>
          <cx:pt idx="5106">93.994</cx:pt>
          <cx:pt idx="5107">93.994</cx:pt>
          <cx:pt idx="5108">93.994</cx:pt>
          <cx:pt idx="5109">93.994</cx:pt>
          <cx:pt idx="5110">93.994</cx:pt>
          <cx:pt idx="5111">93.994</cx:pt>
          <cx:pt idx="5112">93.994</cx:pt>
          <cx:pt idx="5113">93.994</cx:pt>
          <cx:pt idx="5114">93.994</cx:pt>
          <cx:pt idx="5115">93.994</cx:pt>
          <cx:pt idx="5116">93.994</cx:pt>
          <cx:pt idx="5117">93.994</cx:pt>
          <cx:pt idx="5118">93.994</cx:pt>
          <cx:pt idx="5119">93.994</cx:pt>
          <cx:pt idx="5120">93.994</cx:pt>
          <cx:pt idx="5121">93.994</cx:pt>
          <cx:pt idx="5122">93.994</cx:pt>
          <cx:pt idx="5123">93.994</cx:pt>
          <cx:pt idx="5124">93.994</cx:pt>
          <cx:pt idx="5125">93.994</cx:pt>
          <cx:pt idx="5126">93.994</cx:pt>
          <cx:pt idx="5127">93.994</cx:pt>
          <cx:pt idx="5128">93.994</cx:pt>
          <cx:pt idx="5129">93.994</cx:pt>
          <cx:pt idx="5130">93.994</cx:pt>
          <cx:pt idx="5131">93.994</cx:pt>
          <cx:pt idx="5132">93.994</cx:pt>
          <cx:pt idx="5133">93.994</cx:pt>
          <cx:pt idx="5134">93.994</cx:pt>
          <cx:pt idx="5135">93.994</cx:pt>
          <cx:pt idx="5136">93.994</cx:pt>
          <cx:pt idx="5137">93.994</cx:pt>
          <cx:pt idx="5138">93.994</cx:pt>
          <cx:pt idx="5139">93.994</cx:pt>
          <cx:pt idx="5140">93.994</cx:pt>
          <cx:pt idx="5141">93.994</cx:pt>
          <cx:pt idx="5142">93.994</cx:pt>
          <cx:pt idx="5143">93.994</cx:pt>
          <cx:pt idx="5144">93.994</cx:pt>
          <cx:pt idx="5145">93.994</cx:pt>
          <cx:pt idx="5146">93.994</cx:pt>
          <cx:pt idx="5147">93.994</cx:pt>
          <cx:pt idx="5148">93.994</cx:pt>
          <cx:pt idx="5149">93.994</cx:pt>
          <cx:pt idx="5150">93.994</cx:pt>
          <cx:pt idx="5151">93.994</cx:pt>
          <cx:pt idx="5152">93.994</cx:pt>
          <cx:pt idx="5153">93.994</cx:pt>
          <cx:pt idx="5154">93.994</cx:pt>
          <cx:pt idx="5155">93.994</cx:pt>
          <cx:pt idx="5156">93.994</cx:pt>
          <cx:pt idx="5157">93.994</cx:pt>
          <cx:pt idx="5158">93.994</cx:pt>
          <cx:pt idx="5159">93.994</cx:pt>
          <cx:pt idx="5160">93.994</cx:pt>
          <cx:pt idx="5161">93.994</cx:pt>
          <cx:pt idx="5162">93.994</cx:pt>
          <cx:pt idx="5163">93.994</cx:pt>
          <cx:pt idx="5164">93.994</cx:pt>
          <cx:pt idx="5165">93.994</cx:pt>
          <cx:pt idx="5166">93.994</cx:pt>
          <cx:pt idx="5167">93.994</cx:pt>
          <cx:pt idx="5168">93.994</cx:pt>
          <cx:pt idx="5169">93.994</cx:pt>
          <cx:pt idx="5170">93.994</cx:pt>
          <cx:pt idx="5171">93.994</cx:pt>
          <cx:pt idx="5172">93.994</cx:pt>
          <cx:pt idx="5173">93.994</cx:pt>
          <cx:pt idx="5174">93.994</cx:pt>
          <cx:pt idx="5175">93.994</cx:pt>
          <cx:pt idx="5176">93.994</cx:pt>
          <cx:pt idx="5177">93.994</cx:pt>
          <cx:pt idx="5178">93.994</cx:pt>
          <cx:pt idx="5179">93.994</cx:pt>
          <cx:pt idx="5180">93.994</cx:pt>
          <cx:pt idx="5181">93.994</cx:pt>
          <cx:pt idx="5182">93.994</cx:pt>
          <cx:pt idx="5183">93.994</cx:pt>
          <cx:pt idx="5184">93.994</cx:pt>
          <cx:pt idx="5185">93.994</cx:pt>
          <cx:pt idx="5186">93.994</cx:pt>
          <cx:pt idx="5187">93.994</cx:pt>
          <cx:pt idx="5188">93.994</cx:pt>
          <cx:pt idx="5189">93.994</cx:pt>
          <cx:pt idx="5190">93.994</cx:pt>
          <cx:pt idx="5191">93.994</cx:pt>
          <cx:pt idx="5192">93.994</cx:pt>
          <cx:pt idx="5193">93.994</cx:pt>
          <cx:pt idx="5194">93.994</cx:pt>
          <cx:pt idx="5195">93.994</cx:pt>
          <cx:pt idx="5196">93.994</cx:pt>
          <cx:pt idx="5197">93.994</cx:pt>
          <cx:pt idx="5198">93.994</cx:pt>
          <cx:pt idx="5199">93.994</cx:pt>
          <cx:pt idx="5200">93.994</cx:pt>
          <cx:pt idx="5201">93.994</cx:pt>
          <cx:pt idx="5202">93.994</cx:pt>
          <cx:pt idx="5203">93.994</cx:pt>
          <cx:pt idx="5204">93.994</cx:pt>
          <cx:pt idx="5205">93.994</cx:pt>
          <cx:pt idx="5206">93.994</cx:pt>
          <cx:pt idx="5207">93.994</cx:pt>
          <cx:pt idx="5208">93.994</cx:pt>
          <cx:pt idx="5209">93.994</cx:pt>
          <cx:pt idx="5210">93.994</cx:pt>
          <cx:pt idx="5211">93.994</cx:pt>
          <cx:pt idx="5212">93.994</cx:pt>
          <cx:pt idx="5213">93.994</cx:pt>
          <cx:pt idx="5214">93.994</cx:pt>
          <cx:pt idx="5215">93.994</cx:pt>
          <cx:pt idx="5216">93.994</cx:pt>
          <cx:pt idx="5217">93.994</cx:pt>
          <cx:pt idx="5218">93.994</cx:pt>
          <cx:pt idx="5219">93.994</cx:pt>
          <cx:pt idx="5220">93.994</cx:pt>
          <cx:pt idx="5221">93.994</cx:pt>
          <cx:pt idx="5222">93.994</cx:pt>
          <cx:pt idx="5223">93.994</cx:pt>
          <cx:pt idx="5224">93.994</cx:pt>
          <cx:pt idx="5225">93.994</cx:pt>
          <cx:pt idx="5226">93.994</cx:pt>
          <cx:pt idx="5227">93.994</cx:pt>
          <cx:pt idx="5228">93.994</cx:pt>
          <cx:pt idx="5229">93.994</cx:pt>
          <cx:pt idx="5230">93.994</cx:pt>
          <cx:pt idx="5231">93.994</cx:pt>
          <cx:pt idx="5232">93.994</cx:pt>
          <cx:pt idx="5233">93.994</cx:pt>
          <cx:pt idx="5234">93.994</cx:pt>
          <cx:pt idx="5235">93.994</cx:pt>
          <cx:pt idx="5236">93.994</cx:pt>
          <cx:pt idx="5237">93.994</cx:pt>
          <cx:pt idx="5238">93.994</cx:pt>
          <cx:pt idx="5239">93.994</cx:pt>
          <cx:pt idx="5240">93.994</cx:pt>
          <cx:pt idx="5241">93.994</cx:pt>
          <cx:pt idx="5242">93.994</cx:pt>
          <cx:pt idx="5243">93.994</cx:pt>
          <cx:pt idx="5244">93.994</cx:pt>
          <cx:pt idx="5245">93.994</cx:pt>
          <cx:pt idx="5246">93.994</cx:pt>
          <cx:pt idx="5247">93.994</cx:pt>
          <cx:pt idx="5248">93.994</cx:pt>
          <cx:pt idx="5249">93.994</cx:pt>
          <cx:pt idx="5250">93.994</cx:pt>
          <cx:pt idx="5251">93.994</cx:pt>
          <cx:pt idx="5252">93.994</cx:pt>
          <cx:pt idx="5253">93.994</cx:pt>
          <cx:pt idx="5254">93.994</cx:pt>
          <cx:pt idx="5255">93.994</cx:pt>
          <cx:pt idx="5256">93.994</cx:pt>
          <cx:pt idx="5257">93.994</cx:pt>
          <cx:pt idx="5258">93.994</cx:pt>
          <cx:pt idx="5259">93.994</cx:pt>
          <cx:pt idx="5260">93.994</cx:pt>
          <cx:pt idx="5261">93.994</cx:pt>
          <cx:pt idx="5262">93.994</cx:pt>
          <cx:pt idx="5263">93.994</cx:pt>
          <cx:pt idx="5264">93.994</cx:pt>
          <cx:pt idx="5265">93.994</cx:pt>
          <cx:pt idx="5266">93.994</cx:pt>
          <cx:pt idx="5267">93.994</cx:pt>
          <cx:pt idx="5268">93.994</cx:pt>
          <cx:pt idx="5269">93.994</cx:pt>
          <cx:pt idx="5270">93.994</cx:pt>
          <cx:pt idx="5271">93.994</cx:pt>
          <cx:pt idx="5272">93.994</cx:pt>
          <cx:pt idx="5273">93.994</cx:pt>
          <cx:pt idx="5274">93.994</cx:pt>
          <cx:pt idx="5275">93.994</cx:pt>
          <cx:pt idx="5276">93.994</cx:pt>
          <cx:pt idx="5277">93.994</cx:pt>
          <cx:pt idx="5278">93.994</cx:pt>
          <cx:pt idx="5279">93.994</cx:pt>
          <cx:pt idx="5280">93.994</cx:pt>
          <cx:pt idx="5281">93.994</cx:pt>
          <cx:pt idx="5282">93.994</cx:pt>
          <cx:pt idx="5283">93.994</cx:pt>
          <cx:pt idx="5284">93.994</cx:pt>
          <cx:pt idx="5285">93.994</cx:pt>
          <cx:pt idx="5286">93.994</cx:pt>
          <cx:pt idx="5287">93.994</cx:pt>
          <cx:pt idx="5288">93.994</cx:pt>
          <cx:pt idx="5289">93.994</cx:pt>
          <cx:pt idx="5290">93.994</cx:pt>
          <cx:pt idx="5291">93.994</cx:pt>
          <cx:pt idx="5292">93.994</cx:pt>
          <cx:pt idx="5293">93.994</cx:pt>
          <cx:pt idx="5294">93.994</cx:pt>
          <cx:pt idx="5295">93.994</cx:pt>
          <cx:pt idx="5296">93.994</cx:pt>
          <cx:pt idx="5297">93.994</cx:pt>
          <cx:pt idx="5298">93.994</cx:pt>
          <cx:pt idx="5299">93.994</cx:pt>
          <cx:pt idx="5300">93.994</cx:pt>
          <cx:pt idx="5301">93.994</cx:pt>
          <cx:pt idx="5302">93.994</cx:pt>
          <cx:pt idx="5303">93.994</cx:pt>
          <cx:pt idx="5304">93.994</cx:pt>
          <cx:pt idx="5305">93.994</cx:pt>
          <cx:pt idx="5306">93.994</cx:pt>
          <cx:pt idx="5307">93.994</cx:pt>
          <cx:pt idx="5308">93.994</cx:pt>
          <cx:pt idx="5309">93.994</cx:pt>
          <cx:pt idx="5310">93.994</cx:pt>
          <cx:pt idx="5311">93.994</cx:pt>
          <cx:pt idx="5312">93.994</cx:pt>
          <cx:pt idx="5313">93.994</cx:pt>
          <cx:pt idx="5314">93.994</cx:pt>
          <cx:pt idx="5315">93.994</cx:pt>
          <cx:pt idx="5316">93.994</cx:pt>
          <cx:pt idx="5317">93.994</cx:pt>
          <cx:pt idx="5318">93.994</cx:pt>
          <cx:pt idx="5319">93.994</cx:pt>
          <cx:pt idx="5320">93.994</cx:pt>
          <cx:pt idx="5321">93.994</cx:pt>
          <cx:pt idx="5322">93.994</cx:pt>
          <cx:pt idx="5323">93.994</cx:pt>
          <cx:pt idx="5324">93.994</cx:pt>
          <cx:pt idx="5325">93.994</cx:pt>
          <cx:pt idx="5326">93.994</cx:pt>
          <cx:pt idx="5327">93.994</cx:pt>
          <cx:pt idx="5328">93.994</cx:pt>
          <cx:pt idx="5329">93.994</cx:pt>
          <cx:pt idx="5330">93.994</cx:pt>
          <cx:pt idx="5331">93.994</cx:pt>
          <cx:pt idx="5332">93.994</cx:pt>
          <cx:pt idx="5333">93.994</cx:pt>
          <cx:pt idx="5334">93.994</cx:pt>
          <cx:pt idx="5335">93.994</cx:pt>
          <cx:pt idx="5336">93.994</cx:pt>
          <cx:pt idx="5337">93.994</cx:pt>
          <cx:pt idx="5338">93.994</cx:pt>
          <cx:pt idx="5339">93.994</cx:pt>
          <cx:pt idx="5340">93.994</cx:pt>
          <cx:pt idx="5341">93.994</cx:pt>
          <cx:pt idx="5342">93.994</cx:pt>
          <cx:pt idx="5343">93.994</cx:pt>
          <cx:pt idx="5344">93.994</cx:pt>
          <cx:pt idx="5345">93.994</cx:pt>
          <cx:pt idx="5346">93.994</cx:pt>
          <cx:pt idx="5347">93.994</cx:pt>
          <cx:pt idx="5348">93.994</cx:pt>
          <cx:pt idx="5349">93.994</cx:pt>
          <cx:pt idx="5350">93.994</cx:pt>
          <cx:pt idx="5351">93.994</cx:pt>
          <cx:pt idx="5352">93.994</cx:pt>
          <cx:pt idx="5353">93.994</cx:pt>
          <cx:pt idx="5354">93.994</cx:pt>
          <cx:pt idx="5355">93.994</cx:pt>
          <cx:pt idx="5356">93.994</cx:pt>
          <cx:pt idx="5357">93.994</cx:pt>
          <cx:pt idx="5358">93.994</cx:pt>
          <cx:pt idx="5359">93.994</cx:pt>
          <cx:pt idx="5360">93.994</cx:pt>
          <cx:pt idx="5361">93.994</cx:pt>
          <cx:pt idx="5362">93.994</cx:pt>
          <cx:pt idx="5363">93.994</cx:pt>
          <cx:pt idx="5364">93.994</cx:pt>
          <cx:pt idx="5365">93.994</cx:pt>
          <cx:pt idx="5366">93.994</cx:pt>
          <cx:pt idx="5367">93.994</cx:pt>
          <cx:pt idx="5368">93.994</cx:pt>
          <cx:pt idx="5369">93.994</cx:pt>
          <cx:pt idx="5370">93.994</cx:pt>
          <cx:pt idx="5371">93.994</cx:pt>
          <cx:pt idx="5372">93.994</cx:pt>
          <cx:pt idx="5373">93.994</cx:pt>
          <cx:pt idx="5374">93.994</cx:pt>
          <cx:pt idx="5375">93.994</cx:pt>
          <cx:pt idx="5376">93.994</cx:pt>
          <cx:pt idx="5377">93.994</cx:pt>
          <cx:pt idx="5378">93.994</cx:pt>
          <cx:pt idx="5379">93.994</cx:pt>
          <cx:pt idx="5380">93.994</cx:pt>
          <cx:pt idx="5381">93.994</cx:pt>
          <cx:pt idx="5382">93.994</cx:pt>
          <cx:pt idx="5383">93.994</cx:pt>
          <cx:pt idx="5384">93.994</cx:pt>
          <cx:pt idx="5385">93.994</cx:pt>
          <cx:pt idx="5386">93.994</cx:pt>
          <cx:pt idx="5387">93.994</cx:pt>
          <cx:pt idx="5388">93.994</cx:pt>
          <cx:pt idx="5389">93.994</cx:pt>
          <cx:pt idx="5390">93.994</cx:pt>
          <cx:pt idx="5391">93.994</cx:pt>
          <cx:pt idx="5392">93.994</cx:pt>
          <cx:pt idx="5393">93.994</cx:pt>
          <cx:pt idx="5394">93.994</cx:pt>
          <cx:pt idx="5395">93.994</cx:pt>
          <cx:pt idx="5396">93.994</cx:pt>
          <cx:pt idx="5397">93.994</cx:pt>
          <cx:pt idx="5398">93.994</cx:pt>
          <cx:pt idx="5399">93.994</cx:pt>
          <cx:pt idx="5400">93.994</cx:pt>
          <cx:pt idx="5401">93.994</cx:pt>
          <cx:pt idx="5402">93.994</cx:pt>
          <cx:pt idx="5403">93.994</cx:pt>
          <cx:pt idx="5404">93.994</cx:pt>
          <cx:pt idx="5405">93.994</cx:pt>
          <cx:pt idx="5406">93.994</cx:pt>
          <cx:pt idx="5407">93.994</cx:pt>
          <cx:pt idx="5408">93.994</cx:pt>
          <cx:pt idx="5409">93.994</cx:pt>
          <cx:pt idx="5410">93.994</cx:pt>
          <cx:pt idx="5411">93.994</cx:pt>
          <cx:pt idx="5412">93.994</cx:pt>
          <cx:pt idx="5413">93.994</cx:pt>
          <cx:pt idx="5414">93.994</cx:pt>
          <cx:pt idx="5415">93.994</cx:pt>
          <cx:pt idx="5416">93.994</cx:pt>
          <cx:pt idx="5417">93.994</cx:pt>
          <cx:pt idx="5418">93.994</cx:pt>
          <cx:pt idx="5419">93.994</cx:pt>
          <cx:pt idx="5420">93.994</cx:pt>
          <cx:pt idx="5421">93.994</cx:pt>
          <cx:pt idx="5422">93.994</cx:pt>
          <cx:pt idx="5423">93.994</cx:pt>
          <cx:pt idx="5424">93.994</cx:pt>
          <cx:pt idx="5425">93.994</cx:pt>
          <cx:pt idx="5426">93.994</cx:pt>
          <cx:pt idx="5427">93.994</cx:pt>
          <cx:pt idx="5428">93.994</cx:pt>
          <cx:pt idx="5429">93.994</cx:pt>
          <cx:pt idx="5430">93.994</cx:pt>
          <cx:pt idx="5431">93.994</cx:pt>
          <cx:pt idx="5432">93.994</cx:pt>
          <cx:pt idx="5433">93.994</cx:pt>
          <cx:pt idx="5434">93.994</cx:pt>
          <cx:pt idx="5435">93.994</cx:pt>
          <cx:pt idx="5436">93.994</cx:pt>
          <cx:pt idx="5437">93.994</cx:pt>
          <cx:pt idx="5438">93.994</cx:pt>
          <cx:pt idx="5439">93.994</cx:pt>
          <cx:pt idx="5440">93.994</cx:pt>
          <cx:pt idx="5441">93.994</cx:pt>
          <cx:pt idx="5442">93.994</cx:pt>
          <cx:pt idx="5443">93.994</cx:pt>
          <cx:pt idx="5444">93.994</cx:pt>
          <cx:pt idx="5445">93.994</cx:pt>
          <cx:pt idx="5446">93.994</cx:pt>
          <cx:pt idx="5447">93.994</cx:pt>
          <cx:pt idx="5448">93.994</cx:pt>
          <cx:pt idx="5449">93.994</cx:pt>
          <cx:pt idx="5450">93.994</cx:pt>
          <cx:pt idx="5451">93.994</cx:pt>
          <cx:pt idx="5452">93.994</cx:pt>
          <cx:pt idx="5453">93.994</cx:pt>
          <cx:pt idx="5454">93.994</cx:pt>
          <cx:pt idx="5455">93.994</cx:pt>
          <cx:pt idx="5456">93.994</cx:pt>
          <cx:pt idx="5457">93.994</cx:pt>
          <cx:pt idx="5458">93.994</cx:pt>
          <cx:pt idx="5459">93.994</cx:pt>
          <cx:pt idx="5460">93.994</cx:pt>
          <cx:pt idx="5461">93.994</cx:pt>
          <cx:pt idx="5462">93.994</cx:pt>
          <cx:pt idx="5463">93.994</cx:pt>
          <cx:pt idx="5464">93.994</cx:pt>
          <cx:pt idx="5465">93.994</cx:pt>
          <cx:pt idx="5466">93.994</cx:pt>
          <cx:pt idx="5467">93.994</cx:pt>
          <cx:pt idx="5468">93.994</cx:pt>
          <cx:pt idx="5469">93.994</cx:pt>
          <cx:pt idx="5470">93.994</cx:pt>
          <cx:pt idx="5471">93.994</cx:pt>
          <cx:pt idx="5472">93.994</cx:pt>
          <cx:pt idx="5473">93.994</cx:pt>
          <cx:pt idx="5474">93.994</cx:pt>
          <cx:pt idx="5475">93.994</cx:pt>
          <cx:pt idx="5476">93.994</cx:pt>
          <cx:pt idx="5477">93.994</cx:pt>
          <cx:pt idx="5478">93.994</cx:pt>
          <cx:pt idx="5479">93.994</cx:pt>
          <cx:pt idx="5480">93.994</cx:pt>
          <cx:pt idx="5481">93.994</cx:pt>
          <cx:pt idx="5482">93.994</cx:pt>
          <cx:pt idx="5483">93.994</cx:pt>
          <cx:pt idx="5484">93.994</cx:pt>
          <cx:pt idx="5485">93.994</cx:pt>
          <cx:pt idx="5486">93.994</cx:pt>
          <cx:pt idx="5487">93.994</cx:pt>
          <cx:pt idx="5488">93.994</cx:pt>
          <cx:pt idx="5489">93.994</cx:pt>
          <cx:pt idx="5490">93.994</cx:pt>
          <cx:pt idx="5491">93.994</cx:pt>
          <cx:pt idx="5492">93.994</cx:pt>
          <cx:pt idx="5493">93.994</cx:pt>
          <cx:pt idx="5494">93.994</cx:pt>
          <cx:pt idx="5495">93.994</cx:pt>
          <cx:pt idx="5496">93.994</cx:pt>
          <cx:pt idx="5497">93.994</cx:pt>
          <cx:pt idx="5498">93.994</cx:pt>
          <cx:pt idx="5499">93.994</cx:pt>
          <cx:pt idx="5500">93.994</cx:pt>
          <cx:pt idx="5501">93.994</cx:pt>
          <cx:pt idx="5502">93.994</cx:pt>
          <cx:pt idx="5503">93.994</cx:pt>
          <cx:pt idx="5504">93.994</cx:pt>
          <cx:pt idx="5505">93.994</cx:pt>
          <cx:pt idx="5506">93.994</cx:pt>
          <cx:pt idx="5507">93.994</cx:pt>
          <cx:pt idx="5508">93.994</cx:pt>
          <cx:pt idx="5509">93.994</cx:pt>
          <cx:pt idx="5510">93.994</cx:pt>
          <cx:pt idx="5511">93.994</cx:pt>
          <cx:pt idx="5512">93.994</cx:pt>
          <cx:pt idx="5513">93.994</cx:pt>
          <cx:pt idx="5514">93.994</cx:pt>
          <cx:pt idx="5515">93.994</cx:pt>
          <cx:pt idx="5516">93.994</cx:pt>
          <cx:pt idx="5517">93.994</cx:pt>
          <cx:pt idx="5518">93.994</cx:pt>
          <cx:pt idx="5519">93.994</cx:pt>
          <cx:pt idx="5520">93.994</cx:pt>
          <cx:pt idx="5521">93.994</cx:pt>
          <cx:pt idx="5522">93.994</cx:pt>
          <cx:pt idx="5523">93.994</cx:pt>
          <cx:pt idx="5524">93.994</cx:pt>
          <cx:pt idx="5525">93.994</cx:pt>
          <cx:pt idx="5526">93.994</cx:pt>
          <cx:pt idx="5527">93.994</cx:pt>
          <cx:pt idx="5528">93.994</cx:pt>
          <cx:pt idx="5529">93.994</cx:pt>
          <cx:pt idx="5530">93.994</cx:pt>
          <cx:pt idx="5531">93.994</cx:pt>
          <cx:pt idx="5532">93.994</cx:pt>
          <cx:pt idx="5533">93.994</cx:pt>
          <cx:pt idx="5534">93.994</cx:pt>
          <cx:pt idx="5535">93.994</cx:pt>
          <cx:pt idx="5536">93.994</cx:pt>
          <cx:pt idx="5537">93.994</cx:pt>
          <cx:pt idx="5538">93.994</cx:pt>
          <cx:pt idx="5539">93.994</cx:pt>
          <cx:pt idx="5540">93.994</cx:pt>
          <cx:pt idx="5541">93.994</cx:pt>
          <cx:pt idx="5542">93.994</cx:pt>
          <cx:pt idx="5543">93.994</cx:pt>
          <cx:pt idx="5544">93.994</cx:pt>
          <cx:pt idx="5545">93.994</cx:pt>
          <cx:pt idx="5546">93.994</cx:pt>
          <cx:pt idx="5547">93.994</cx:pt>
          <cx:pt idx="5548">93.994</cx:pt>
          <cx:pt idx="5549">93.994</cx:pt>
          <cx:pt idx="5550">93.994</cx:pt>
          <cx:pt idx="5551">93.994</cx:pt>
          <cx:pt idx="5552">93.994</cx:pt>
          <cx:pt idx="5553">93.994</cx:pt>
          <cx:pt idx="5554">93.994</cx:pt>
          <cx:pt idx="5555">93.994</cx:pt>
          <cx:pt idx="5556">93.994</cx:pt>
          <cx:pt idx="5557">93.994</cx:pt>
          <cx:pt idx="5558">93.994</cx:pt>
          <cx:pt idx="5559">93.994</cx:pt>
          <cx:pt idx="5560">93.994</cx:pt>
          <cx:pt idx="5561">93.994</cx:pt>
          <cx:pt idx="5562">93.994</cx:pt>
          <cx:pt idx="5563">93.994</cx:pt>
          <cx:pt idx="5564">93.994</cx:pt>
          <cx:pt idx="5565">93.994</cx:pt>
          <cx:pt idx="5566">93.994</cx:pt>
          <cx:pt idx="5567">93.994</cx:pt>
          <cx:pt idx="5568">93.994</cx:pt>
          <cx:pt idx="5569">93.994</cx:pt>
          <cx:pt idx="5570">93.994</cx:pt>
          <cx:pt idx="5571">93.994</cx:pt>
          <cx:pt idx="5572">93.994</cx:pt>
          <cx:pt idx="5573">93.994</cx:pt>
          <cx:pt idx="5574">93.994</cx:pt>
          <cx:pt idx="5575">93.994</cx:pt>
          <cx:pt idx="5576">93.994</cx:pt>
          <cx:pt idx="5577">93.994</cx:pt>
          <cx:pt idx="5578">93.994</cx:pt>
          <cx:pt idx="5579">93.994</cx:pt>
          <cx:pt idx="5580">93.994</cx:pt>
          <cx:pt idx="5581">93.994</cx:pt>
          <cx:pt idx="5582">93.994</cx:pt>
          <cx:pt idx="5583">93.994</cx:pt>
          <cx:pt idx="5584">93.994</cx:pt>
          <cx:pt idx="5585">93.994</cx:pt>
          <cx:pt idx="5586">93.994</cx:pt>
          <cx:pt idx="5587">93.994</cx:pt>
          <cx:pt idx="5588">93.994</cx:pt>
          <cx:pt idx="5589">93.994</cx:pt>
          <cx:pt idx="5590">93.994</cx:pt>
          <cx:pt idx="5591">93.994</cx:pt>
          <cx:pt idx="5592">93.994</cx:pt>
          <cx:pt idx="5593">93.994</cx:pt>
          <cx:pt idx="5594">93.994</cx:pt>
          <cx:pt idx="5595">93.994</cx:pt>
          <cx:pt idx="5596">93.994</cx:pt>
          <cx:pt idx="5597">93.994</cx:pt>
          <cx:pt idx="5598">93.994</cx:pt>
          <cx:pt idx="5599">93.994</cx:pt>
          <cx:pt idx="5600">93.994</cx:pt>
          <cx:pt idx="5601">93.994</cx:pt>
          <cx:pt idx="5602">93.994</cx:pt>
          <cx:pt idx="5603">93.994</cx:pt>
          <cx:pt idx="5604">93.994</cx:pt>
          <cx:pt idx="5605">93.994</cx:pt>
          <cx:pt idx="5606">93.994</cx:pt>
          <cx:pt idx="5607">93.994</cx:pt>
          <cx:pt idx="5608">93.994</cx:pt>
          <cx:pt idx="5609">93.994</cx:pt>
          <cx:pt idx="5610">93.994</cx:pt>
          <cx:pt idx="5611">93.994</cx:pt>
          <cx:pt idx="5612">93.994</cx:pt>
          <cx:pt idx="5613">93.994</cx:pt>
          <cx:pt idx="5614">93.994</cx:pt>
          <cx:pt idx="5615">93.994</cx:pt>
          <cx:pt idx="5616">93.994</cx:pt>
          <cx:pt idx="5617">93.994</cx:pt>
          <cx:pt idx="5618">93.994</cx:pt>
          <cx:pt idx="5619">93.994</cx:pt>
          <cx:pt idx="5620">93.994</cx:pt>
          <cx:pt idx="5621">93.994</cx:pt>
          <cx:pt idx="5622">93.994</cx:pt>
          <cx:pt idx="5623">93.994</cx:pt>
          <cx:pt idx="5624">93.994</cx:pt>
          <cx:pt idx="5625">93.994</cx:pt>
          <cx:pt idx="5626">93.994</cx:pt>
          <cx:pt idx="5627">93.994</cx:pt>
          <cx:pt idx="5628">93.994</cx:pt>
          <cx:pt idx="5629">93.994</cx:pt>
          <cx:pt idx="5630">93.994</cx:pt>
          <cx:pt idx="5631">93.994</cx:pt>
          <cx:pt idx="5632">93.994</cx:pt>
          <cx:pt idx="5633">93.994</cx:pt>
          <cx:pt idx="5634">93.994</cx:pt>
          <cx:pt idx="5635">93.994</cx:pt>
          <cx:pt idx="5636">93.994</cx:pt>
          <cx:pt idx="5637">93.994</cx:pt>
          <cx:pt idx="5638">93.994</cx:pt>
          <cx:pt idx="5639">93.994</cx:pt>
          <cx:pt idx="5640">93.994</cx:pt>
          <cx:pt idx="5641">93.994</cx:pt>
          <cx:pt idx="5642">93.994</cx:pt>
          <cx:pt idx="5643">93.994</cx:pt>
          <cx:pt idx="5644">93.994</cx:pt>
          <cx:pt idx="5645">93.994</cx:pt>
          <cx:pt idx="5646">93.994</cx:pt>
          <cx:pt idx="5647">93.994</cx:pt>
          <cx:pt idx="5648">93.994</cx:pt>
          <cx:pt idx="5649">93.994</cx:pt>
          <cx:pt idx="5650">93.994</cx:pt>
          <cx:pt idx="5651">93.994</cx:pt>
          <cx:pt idx="5652">93.994</cx:pt>
          <cx:pt idx="5653">93.994</cx:pt>
          <cx:pt idx="5654">93.994</cx:pt>
          <cx:pt idx="5655">93.994</cx:pt>
          <cx:pt idx="5656">93.994</cx:pt>
          <cx:pt idx="5657">93.994</cx:pt>
          <cx:pt idx="5658">93.994</cx:pt>
          <cx:pt idx="5659">93.994</cx:pt>
          <cx:pt idx="5660">93.994</cx:pt>
          <cx:pt idx="5661">93.994</cx:pt>
          <cx:pt idx="5662">93.994</cx:pt>
          <cx:pt idx="5663">93.994</cx:pt>
          <cx:pt idx="5664">93.994</cx:pt>
          <cx:pt idx="5665">93.994</cx:pt>
          <cx:pt idx="5666">93.994</cx:pt>
          <cx:pt idx="5667">93.994</cx:pt>
          <cx:pt idx="5668">93.994</cx:pt>
          <cx:pt idx="5669">93.994</cx:pt>
          <cx:pt idx="5670">93.994</cx:pt>
          <cx:pt idx="5671">93.994</cx:pt>
          <cx:pt idx="5672">93.994</cx:pt>
          <cx:pt idx="5673">93.994</cx:pt>
          <cx:pt idx="5674">93.994</cx:pt>
          <cx:pt idx="5675">93.994</cx:pt>
          <cx:pt idx="5676">93.994</cx:pt>
          <cx:pt idx="5677">93.994</cx:pt>
          <cx:pt idx="5678">93.994</cx:pt>
          <cx:pt idx="5679">93.994</cx:pt>
          <cx:pt idx="5680">93.994</cx:pt>
          <cx:pt idx="5681">93.994</cx:pt>
          <cx:pt idx="5682">93.994</cx:pt>
          <cx:pt idx="5683">93.994</cx:pt>
          <cx:pt idx="5684">93.994</cx:pt>
          <cx:pt idx="5685">93.994</cx:pt>
          <cx:pt idx="5686">93.994</cx:pt>
          <cx:pt idx="5687">93.994</cx:pt>
          <cx:pt idx="5688">93.994</cx:pt>
          <cx:pt idx="5689">93.994</cx:pt>
          <cx:pt idx="5690">93.994</cx:pt>
          <cx:pt idx="5691">93.994</cx:pt>
          <cx:pt idx="5692">93.994</cx:pt>
          <cx:pt idx="5693">93.994</cx:pt>
          <cx:pt idx="5694">93.994</cx:pt>
          <cx:pt idx="5695">93.994</cx:pt>
          <cx:pt idx="5696">93.994</cx:pt>
          <cx:pt idx="5697">93.994</cx:pt>
          <cx:pt idx="5698">93.994</cx:pt>
          <cx:pt idx="5699">93.994</cx:pt>
          <cx:pt idx="5700">93.994</cx:pt>
          <cx:pt idx="5701">93.994</cx:pt>
          <cx:pt idx="5702">93.994</cx:pt>
          <cx:pt idx="5703">93.994</cx:pt>
          <cx:pt idx="5704">93.994</cx:pt>
          <cx:pt idx="5705">93.994</cx:pt>
          <cx:pt idx="5706">93.994</cx:pt>
          <cx:pt idx="5707">93.994</cx:pt>
          <cx:pt idx="5708">93.994</cx:pt>
          <cx:pt idx="5709">93.994</cx:pt>
          <cx:pt idx="5710">93.994</cx:pt>
          <cx:pt idx="5711">93.994</cx:pt>
          <cx:pt idx="5712">93.994</cx:pt>
          <cx:pt idx="5713">93.994</cx:pt>
          <cx:pt idx="5714">93.994</cx:pt>
          <cx:pt idx="5715">93.994</cx:pt>
          <cx:pt idx="5716">93.994</cx:pt>
          <cx:pt idx="5717">93.994</cx:pt>
          <cx:pt idx="5718">93.994</cx:pt>
          <cx:pt idx="5719">93.994</cx:pt>
          <cx:pt idx="5720">93.994</cx:pt>
          <cx:pt idx="5721">93.994</cx:pt>
          <cx:pt idx="5722">93.994</cx:pt>
          <cx:pt idx="5723">93.994</cx:pt>
          <cx:pt idx="5724">93.994</cx:pt>
          <cx:pt idx="5725">93.994</cx:pt>
          <cx:pt idx="5726">93.994</cx:pt>
          <cx:pt idx="5727">93.994</cx:pt>
          <cx:pt idx="5728">93.994</cx:pt>
          <cx:pt idx="5729">93.994</cx:pt>
          <cx:pt idx="5730">93.994</cx:pt>
          <cx:pt idx="5731">93.994</cx:pt>
          <cx:pt idx="5732">93.994</cx:pt>
          <cx:pt idx="5733">93.994</cx:pt>
          <cx:pt idx="5734">93.994</cx:pt>
          <cx:pt idx="5735">93.994</cx:pt>
          <cx:pt idx="5736">93.994</cx:pt>
          <cx:pt idx="5737">93.994</cx:pt>
          <cx:pt idx="5738">93.994</cx:pt>
          <cx:pt idx="5739">93.994</cx:pt>
          <cx:pt idx="5740">93.994</cx:pt>
          <cx:pt idx="5741">93.994</cx:pt>
          <cx:pt idx="5742">93.994</cx:pt>
          <cx:pt idx="5743">93.994</cx:pt>
          <cx:pt idx="5744">93.994</cx:pt>
          <cx:pt idx="5745">93.994</cx:pt>
          <cx:pt idx="5746">93.994</cx:pt>
          <cx:pt idx="5747">93.994</cx:pt>
          <cx:pt idx="5748">93.994</cx:pt>
          <cx:pt idx="5749">93.994</cx:pt>
          <cx:pt idx="5750">93.994</cx:pt>
          <cx:pt idx="5751">93.994</cx:pt>
          <cx:pt idx="5752">93.994</cx:pt>
          <cx:pt idx="5753">93.994</cx:pt>
          <cx:pt idx="5754">93.994</cx:pt>
          <cx:pt idx="5755">93.994</cx:pt>
          <cx:pt idx="5756">93.994</cx:pt>
          <cx:pt idx="5757">93.994</cx:pt>
          <cx:pt idx="5758">93.994</cx:pt>
          <cx:pt idx="5759">93.994</cx:pt>
          <cx:pt idx="5760">93.994</cx:pt>
          <cx:pt idx="5761">93.994</cx:pt>
          <cx:pt idx="5762">93.994</cx:pt>
          <cx:pt idx="5763">93.994</cx:pt>
          <cx:pt idx="5764">93.994</cx:pt>
          <cx:pt idx="5765">93.994</cx:pt>
          <cx:pt idx="5766">93.994</cx:pt>
          <cx:pt idx="5767">93.994</cx:pt>
          <cx:pt idx="5768">93.994</cx:pt>
          <cx:pt idx="5769">93.994</cx:pt>
          <cx:pt idx="5770">93.994</cx:pt>
          <cx:pt idx="5771">93.994</cx:pt>
          <cx:pt idx="5772">93.994</cx:pt>
          <cx:pt idx="5773">93.994</cx:pt>
          <cx:pt idx="5774">93.994</cx:pt>
          <cx:pt idx="5775">93.994</cx:pt>
          <cx:pt idx="5776">93.994</cx:pt>
          <cx:pt idx="5777">93.994</cx:pt>
          <cx:pt idx="5778">93.994</cx:pt>
          <cx:pt idx="5779">93.994</cx:pt>
          <cx:pt idx="5780">93.994</cx:pt>
          <cx:pt idx="5781">93.994</cx:pt>
          <cx:pt idx="5782">93.994</cx:pt>
          <cx:pt idx="5783">93.994</cx:pt>
          <cx:pt idx="5784">93.994</cx:pt>
          <cx:pt idx="5785">93.994</cx:pt>
          <cx:pt idx="5786">93.994</cx:pt>
          <cx:pt idx="5787">93.994</cx:pt>
          <cx:pt idx="5788">93.994</cx:pt>
          <cx:pt idx="5789">93.994</cx:pt>
          <cx:pt idx="5790">93.994</cx:pt>
          <cx:pt idx="5791">93.994</cx:pt>
          <cx:pt idx="5792">93.994</cx:pt>
          <cx:pt idx="5793">93.994</cx:pt>
          <cx:pt idx="5794">93.994</cx:pt>
          <cx:pt idx="5795">93.994</cx:pt>
          <cx:pt idx="5796">93.994</cx:pt>
          <cx:pt idx="5797">93.994</cx:pt>
          <cx:pt idx="5798">93.994</cx:pt>
          <cx:pt idx="5799">93.994</cx:pt>
          <cx:pt idx="5800">93.994</cx:pt>
          <cx:pt idx="5801">93.994</cx:pt>
          <cx:pt idx="5802">93.994</cx:pt>
          <cx:pt idx="5803">93.994</cx:pt>
          <cx:pt idx="5804">93.994</cx:pt>
          <cx:pt idx="5805">93.994</cx:pt>
          <cx:pt idx="5806">93.994</cx:pt>
          <cx:pt idx="5807">93.994</cx:pt>
          <cx:pt idx="5808">93.994</cx:pt>
          <cx:pt idx="5809">93.994</cx:pt>
          <cx:pt idx="5810">93.994</cx:pt>
          <cx:pt idx="5811">93.994</cx:pt>
          <cx:pt idx="5812">93.994</cx:pt>
          <cx:pt idx="5813">93.994</cx:pt>
          <cx:pt idx="5814">93.994</cx:pt>
          <cx:pt idx="5815">93.994</cx:pt>
          <cx:pt idx="5816">93.994</cx:pt>
          <cx:pt idx="5817">93.994</cx:pt>
          <cx:pt idx="5818">93.994</cx:pt>
          <cx:pt idx="5819">93.994</cx:pt>
          <cx:pt idx="5820">93.994</cx:pt>
          <cx:pt idx="5821">93.994</cx:pt>
          <cx:pt idx="5822">93.994</cx:pt>
          <cx:pt idx="5823">93.994</cx:pt>
          <cx:pt idx="5824">93.994</cx:pt>
          <cx:pt idx="5825">93.994</cx:pt>
          <cx:pt idx="5826">93.994</cx:pt>
          <cx:pt idx="5827">93.994</cx:pt>
          <cx:pt idx="5828">93.994</cx:pt>
          <cx:pt idx="5829">93.994</cx:pt>
          <cx:pt idx="5830">93.994</cx:pt>
          <cx:pt idx="5831">93.994</cx:pt>
          <cx:pt idx="5832">93.994</cx:pt>
          <cx:pt idx="5833">93.994</cx:pt>
          <cx:pt idx="5834">93.994</cx:pt>
          <cx:pt idx="5835">93.994</cx:pt>
          <cx:pt idx="5836">93.994</cx:pt>
          <cx:pt idx="5837">93.994</cx:pt>
          <cx:pt idx="5838">93.994</cx:pt>
          <cx:pt idx="5839">93.994</cx:pt>
          <cx:pt idx="5840">93.994</cx:pt>
          <cx:pt idx="5841">93.994</cx:pt>
          <cx:pt idx="5842">93.994</cx:pt>
          <cx:pt idx="5843">93.994</cx:pt>
          <cx:pt idx="5844">93.994</cx:pt>
          <cx:pt idx="5845">93.994</cx:pt>
          <cx:pt idx="5846">93.994</cx:pt>
          <cx:pt idx="5847">93.994</cx:pt>
          <cx:pt idx="5848">93.994</cx:pt>
          <cx:pt idx="5849">93.994</cx:pt>
          <cx:pt idx="5850">93.994</cx:pt>
          <cx:pt idx="5851">93.994</cx:pt>
          <cx:pt idx="5852">93.994</cx:pt>
          <cx:pt idx="5853">93.994</cx:pt>
          <cx:pt idx="5854">93.994</cx:pt>
          <cx:pt idx="5855">93.994</cx:pt>
          <cx:pt idx="5856">93.994</cx:pt>
          <cx:pt idx="5857">93.994</cx:pt>
          <cx:pt idx="5858">93.994</cx:pt>
          <cx:pt idx="5859">93.994</cx:pt>
          <cx:pt idx="5860">93.994</cx:pt>
          <cx:pt idx="5861">93.994</cx:pt>
          <cx:pt idx="5862">93.994</cx:pt>
          <cx:pt idx="5863">93.994</cx:pt>
          <cx:pt idx="5864">93.994</cx:pt>
          <cx:pt idx="5865">93.994</cx:pt>
          <cx:pt idx="5866">93.994</cx:pt>
          <cx:pt idx="5867">93.994</cx:pt>
          <cx:pt idx="5868">93.994</cx:pt>
          <cx:pt idx="5869">93.994</cx:pt>
          <cx:pt idx="5870">93.994</cx:pt>
          <cx:pt idx="5871">93.994</cx:pt>
          <cx:pt idx="5872">93.994</cx:pt>
          <cx:pt idx="5873">93.994</cx:pt>
          <cx:pt idx="5874">93.994</cx:pt>
          <cx:pt idx="5875">93.994</cx:pt>
          <cx:pt idx="5876">93.994</cx:pt>
          <cx:pt idx="5877">93.994</cx:pt>
          <cx:pt idx="5878">93.994</cx:pt>
          <cx:pt idx="5879">93.994</cx:pt>
          <cx:pt idx="5880">93.994</cx:pt>
          <cx:pt idx="5881">93.994</cx:pt>
          <cx:pt idx="5882">93.994</cx:pt>
          <cx:pt idx="5883">93.994</cx:pt>
          <cx:pt idx="5884">93.994</cx:pt>
          <cx:pt idx="5885">93.994</cx:pt>
          <cx:pt idx="5886">93.994</cx:pt>
          <cx:pt idx="5887">93.994</cx:pt>
          <cx:pt idx="5888">93.994</cx:pt>
          <cx:pt idx="5889">93.994</cx:pt>
          <cx:pt idx="5890">93.994</cx:pt>
          <cx:pt idx="5891">93.994</cx:pt>
          <cx:pt idx="5892">93.994</cx:pt>
          <cx:pt idx="5893">93.994</cx:pt>
          <cx:pt idx="5894">93.994</cx:pt>
          <cx:pt idx="5895">93.994</cx:pt>
          <cx:pt idx="5896">93.994</cx:pt>
          <cx:pt idx="5897">93.994</cx:pt>
          <cx:pt idx="5898">93.994</cx:pt>
          <cx:pt idx="5899">93.994</cx:pt>
          <cx:pt idx="5900">93.994</cx:pt>
          <cx:pt idx="5901">93.994</cx:pt>
          <cx:pt idx="5902">93.994</cx:pt>
          <cx:pt idx="5903">93.994</cx:pt>
          <cx:pt idx="5904">93.994</cx:pt>
          <cx:pt idx="5905">93.994</cx:pt>
          <cx:pt idx="5906">93.994</cx:pt>
          <cx:pt idx="5907">93.994</cx:pt>
          <cx:pt idx="5908">93.994</cx:pt>
          <cx:pt idx="5909">93.994</cx:pt>
          <cx:pt idx="5910">93.994</cx:pt>
          <cx:pt idx="5911">93.994</cx:pt>
          <cx:pt idx="5912">93.994</cx:pt>
          <cx:pt idx="5913">93.994</cx:pt>
          <cx:pt idx="5914">93.994</cx:pt>
          <cx:pt idx="5915">93.994</cx:pt>
          <cx:pt idx="5916">93.994</cx:pt>
          <cx:pt idx="5917">93.994</cx:pt>
          <cx:pt idx="5918">93.994</cx:pt>
          <cx:pt idx="5919">93.994</cx:pt>
          <cx:pt idx="5920">93.994</cx:pt>
          <cx:pt idx="5921">93.994</cx:pt>
          <cx:pt idx="5922">93.994</cx:pt>
          <cx:pt idx="5923">93.994</cx:pt>
          <cx:pt idx="5924">93.994</cx:pt>
          <cx:pt idx="5925">93.994</cx:pt>
          <cx:pt idx="5926">93.994</cx:pt>
          <cx:pt idx="5927">93.994</cx:pt>
          <cx:pt idx="5928">93.994</cx:pt>
          <cx:pt idx="5929">93.994</cx:pt>
          <cx:pt idx="5930">93.994</cx:pt>
          <cx:pt idx="5931">93.994</cx:pt>
          <cx:pt idx="5932">93.994</cx:pt>
          <cx:pt idx="5933">93.994</cx:pt>
          <cx:pt idx="5934">93.994</cx:pt>
          <cx:pt idx="5935">93.994</cx:pt>
          <cx:pt idx="5936">93.994</cx:pt>
          <cx:pt idx="5937">93.994</cx:pt>
          <cx:pt idx="5938">93.994</cx:pt>
          <cx:pt idx="5939">93.994</cx:pt>
          <cx:pt idx="5940">93.994</cx:pt>
          <cx:pt idx="5941">93.994</cx:pt>
          <cx:pt idx="5942">93.994</cx:pt>
          <cx:pt idx="5943">93.994</cx:pt>
          <cx:pt idx="5944">93.994</cx:pt>
          <cx:pt idx="5945">93.994</cx:pt>
          <cx:pt idx="5946">93.994</cx:pt>
          <cx:pt idx="5947">93.994</cx:pt>
          <cx:pt idx="5948">93.994</cx:pt>
          <cx:pt idx="5949">93.994</cx:pt>
          <cx:pt idx="5950">93.994</cx:pt>
          <cx:pt idx="5951">93.994</cx:pt>
          <cx:pt idx="5952">93.994</cx:pt>
          <cx:pt idx="5953">93.994</cx:pt>
          <cx:pt idx="5954">93.994</cx:pt>
          <cx:pt idx="5955">93.994</cx:pt>
          <cx:pt idx="5956">93.994</cx:pt>
          <cx:pt idx="5957">93.994</cx:pt>
          <cx:pt idx="5958">93.994</cx:pt>
          <cx:pt idx="5959">93.994</cx:pt>
          <cx:pt idx="5960">93.994</cx:pt>
          <cx:pt idx="5961">93.994</cx:pt>
          <cx:pt idx="5962">93.994</cx:pt>
          <cx:pt idx="5963">93.994</cx:pt>
          <cx:pt idx="5964">93.994</cx:pt>
          <cx:pt idx="5965">93.994</cx:pt>
          <cx:pt idx="5966">93.994</cx:pt>
          <cx:pt idx="5967">93.994</cx:pt>
          <cx:pt idx="5968">93.994</cx:pt>
          <cx:pt idx="5969">93.994</cx:pt>
          <cx:pt idx="5970">93.994</cx:pt>
          <cx:pt idx="5971">93.994</cx:pt>
          <cx:pt idx="5972">93.994</cx:pt>
          <cx:pt idx="5973">93.994</cx:pt>
          <cx:pt idx="5974">93.994</cx:pt>
          <cx:pt idx="5975">93.994</cx:pt>
          <cx:pt idx="5976">93.994</cx:pt>
          <cx:pt idx="5977">93.994</cx:pt>
          <cx:pt idx="5978">93.994</cx:pt>
          <cx:pt idx="5979">93.994</cx:pt>
          <cx:pt idx="5980">93.994</cx:pt>
          <cx:pt idx="5981">93.994</cx:pt>
          <cx:pt idx="5982">93.994</cx:pt>
          <cx:pt idx="5983">93.994</cx:pt>
          <cx:pt idx="5984">93.994</cx:pt>
          <cx:pt idx="5985">93.994</cx:pt>
          <cx:pt idx="5986">93.994</cx:pt>
          <cx:pt idx="5987">93.994</cx:pt>
          <cx:pt idx="5988">93.994</cx:pt>
          <cx:pt idx="5989">93.994</cx:pt>
          <cx:pt idx="5990">93.994</cx:pt>
          <cx:pt idx="5991">93.994</cx:pt>
          <cx:pt idx="5992">93.994</cx:pt>
          <cx:pt idx="5993">93.994</cx:pt>
          <cx:pt idx="5994">93.994</cx:pt>
          <cx:pt idx="5995">93.994</cx:pt>
          <cx:pt idx="5996">93.994</cx:pt>
          <cx:pt idx="5997">93.994</cx:pt>
          <cx:pt idx="5998">93.994</cx:pt>
          <cx:pt idx="5999">93.994</cx:pt>
          <cx:pt idx="6000">93.994</cx:pt>
          <cx:pt idx="6001">93.994</cx:pt>
          <cx:pt idx="6002">93.994</cx:pt>
          <cx:pt idx="6003">93.994</cx:pt>
          <cx:pt idx="6004">93.994</cx:pt>
          <cx:pt idx="6005">93.994</cx:pt>
          <cx:pt idx="6006">93.994</cx:pt>
          <cx:pt idx="6007">93.994</cx:pt>
          <cx:pt idx="6008">93.994</cx:pt>
          <cx:pt idx="6009">93.994</cx:pt>
          <cx:pt idx="6010">93.994</cx:pt>
          <cx:pt idx="6011">93.994</cx:pt>
          <cx:pt idx="6012">93.994</cx:pt>
          <cx:pt idx="6013">93.994</cx:pt>
          <cx:pt idx="6014">93.994</cx:pt>
          <cx:pt idx="6015">93.994</cx:pt>
          <cx:pt idx="6016">93.994</cx:pt>
          <cx:pt idx="6017">93.994</cx:pt>
          <cx:pt idx="6018">93.994</cx:pt>
          <cx:pt idx="6019">93.994</cx:pt>
          <cx:pt idx="6020">93.994</cx:pt>
          <cx:pt idx="6021">93.994</cx:pt>
          <cx:pt idx="6022">93.994</cx:pt>
          <cx:pt idx="6023">93.994</cx:pt>
          <cx:pt idx="6024">93.994</cx:pt>
          <cx:pt idx="6025">93.994</cx:pt>
          <cx:pt idx="6026">93.994</cx:pt>
          <cx:pt idx="6027">93.994</cx:pt>
          <cx:pt idx="6028">93.994</cx:pt>
          <cx:pt idx="6029">93.994</cx:pt>
          <cx:pt idx="6030">93.994</cx:pt>
          <cx:pt idx="6031">93.994</cx:pt>
          <cx:pt idx="6032">93.994</cx:pt>
          <cx:pt idx="6033">93.994</cx:pt>
          <cx:pt idx="6034">93.994</cx:pt>
          <cx:pt idx="6035">93.994</cx:pt>
          <cx:pt idx="6036">93.994</cx:pt>
          <cx:pt idx="6037">93.994</cx:pt>
          <cx:pt idx="6038">93.994</cx:pt>
          <cx:pt idx="6039">93.994</cx:pt>
          <cx:pt idx="6040">93.994</cx:pt>
          <cx:pt idx="6041">93.994</cx:pt>
          <cx:pt idx="6042">93.994</cx:pt>
          <cx:pt idx="6043">93.994</cx:pt>
          <cx:pt idx="6044">93.994</cx:pt>
          <cx:pt idx="6045">93.994</cx:pt>
          <cx:pt idx="6046">93.994</cx:pt>
          <cx:pt idx="6047">93.994</cx:pt>
          <cx:pt idx="6048">93.994</cx:pt>
          <cx:pt idx="6049">93.994</cx:pt>
          <cx:pt idx="6050">93.994</cx:pt>
          <cx:pt idx="6051">93.994</cx:pt>
          <cx:pt idx="6052">93.994</cx:pt>
          <cx:pt idx="6053">93.994</cx:pt>
          <cx:pt idx="6054">93.994</cx:pt>
          <cx:pt idx="6055">93.994</cx:pt>
          <cx:pt idx="6056">93.994</cx:pt>
          <cx:pt idx="6057">93.994</cx:pt>
          <cx:pt idx="6058">93.994</cx:pt>
          <cx:pt idx="6059">93.994</cx:pt>
          <cx:pt idx="6060">93.994</cx:pt>
          <cx:pt idx="6061">93.994</cx:pt>
          <cx:pt idx="6062">93.994</cx:pt>
          <cx:pt idx="6063">93.994</cx:pt>
          <cx:pt idx="6064">93.994</cx:pt>
          <cx:pt idx="6065">93.994</cx:pt>
          <cx:pt idx="6066">93.994</cx:pt>
          <cx:pt idx="6067">93.994</cx:pt>
          <cx:pt idx="6068">93.994</cx:pt>
          <cx:pt idx="6069">93.994</cx:pt>
          <cx:pt idx="6070">93.994</cx:pt>
          <cx:pt idx="6071">93.994</cx:pt>
          <cx:pt idx="6072">93.994</cx:pt>
          <cx:pt idx="6073">93.994</cx:pt>
          <cx:pt idx="6074">93.994</cx:pt>
          <cx:pt idx="6075">93.994</cx:pt>
          <cx:pt idx="6076">93.994</cx:pt>
          <cx:pt idx="6077">93.994</cx:pt>
          <cx:pt idx="6078">93.994</cx:pt>
          <cx:pt idx="6079">93.994</cx:pt>
          <cx:pt idx="6080">93.994</cx:pt>
          <cx:pt idx="6081">93.994</cx:pt>
          <cx:pt idx="6082">93.994</cx:pt>
          <cx:pt idx="6083">93.994</cx:pt>
          <cx:pt idx="6084">93.994</cx:pt>
          <cx:pt idx="6085">93.994</cx:pt>
          <cx:pt idx="6086">93.994</cx:pt>
          <cx:pt idx="6087">93.994</cx:pt>
          <cx:pt idx="6088">93.994</cx:pt>
          <cx:pt idx="6089">93.994</cx:pt>
          <cx:pt idx="6090">93.994</cx:pt>
          <cx:pt idx="6091">93.994</cx:pt>
          <cx:pt idx="6092">93.994</cx:pt>
          <cx:pt idx="6093">93.994</cx:pt>
          <cx:pt idx="6094">93.994</cx:pt>
          <cx:pt idx="6095">93.994</cx:pt>
          <cx:pt idx="6096">93.994</cx:pt>
          <cx:pt idx="6097">93.994</cx:pt>
          <cx:pt idx="6098">93.994</cx:pt>
          <cx:pt idx="6099">93.994</cx:pt>
          <cx:pt idx="6100">93.994</cx:pt>
          <cx:pt idx="6101">93.994</cx:pt>
          <cx:pt idx="6102">93.994</cx:pt>
          <cx:pt idx="6103">93.994</cx:pt>
          <cx:pt idx="6104">93.994</cx:pt>
          <cx:pt idx="6105">93.994</cx:pt>
          <cx:pt idx="6106">93.994</cx:pt>
          <cx:pt idx="6107">93.994</cx:pt>
          <cx:pt idx="6108">93.994</cx:pt>
          <cx:pt idx="6109">93.994</cx:pt>
          <cx:pt idx="6110">93.994</cx:pt>
          <cx:pt idx="6111">93.994</cx:pt>
          <cx:pt idx="6112">93.994</cx:pt>
          <cx:pt idx="6113">93.994</cx:pt>
          <cx:pt idx="6114">93.994</cx:pt>
          <cx:pt idx="6115">93.994</cx:pt>
          <cx:pt idx="6116">93.994</cx:pt>
          <cx:pt idx="6117">93.994</cx:pt>
          <cx:pt idx="6118">93.994</cx:pt>
          <cx:pt idx="6119">93.994</cx:pt>
          <cx:pt idx="6120">93.994</cx:pt>
          <cx:pt idx="6121">93.994</cx:pt>
          <cx:pt idx="6122">93.994</cx:pt>
          <cx:pt idx="6123">93.994</cx:pt>
          <cx:pt idx="6124">93.994</cx:pt>
          <cx:pt idx="6125">93.994</cx:pt>
          <cx:pt idx="6126">93.994</cx:pt>
          <cx:pt idx="6127">93.994</cx:pt>
          <cx:pt idx="6128">93.994</cx:pt>
          <cx:pt idx="6129">93.994</cx:pt>
          <cx:pt idx="6130">93.994</cx:pt>
          <cx:pt idx="6131">93.994</cx:pt>
          <cx:pt idx="6132">93.994</cx:pt>
          <cx:pt idx="6133">93.994</cx:pt>
          <cx:pt idx="6134">93.994</cx:pt>
          <cx:pt idx="6135">93.994</cx:pt>
          <cx:pt idx="6136">93.994</cx:pt>
          <cx:pt idx="6137">93.994</cx:pt>
          <cx:pt idx="6138">93.994</cx:pt>
          <cx:pt idx="6139">93.994</cx:pt>
          <cx:pt idx="6140">93.994</cx:pt>
          <cx:pt idx="6141">93.994</cx:pt>
          <cx:pt idx="6142">93.994</cx:pt>
          <cx:pt idx="6143">93.994</cx:pt>
          <cx:pt idx="6144">93.994</cx:pt>
          <cx:pt idx="6145">93.994</cx:pt>
          <cx:pt idx="6146">93.994</cx:pt>
          <cx:pt idx="6147">93.994</cx:pt>
          <cx:pt idx="6148">93.994</cx:pt>
          <cx:pt idx="6149">93.994</cx:pt>
          <cx:pt idx="6150">93.994</cx:pt>
          <cx:pt idx="6151">93.994</cx:pt>
          <cx:pt idx="6152">93.994</cx:pt>
          <cx:pt idx="6153">93.994</cx:pt>
          <cx:pt idx="6154">93.994</cx:pt>
          <cx:pt idx="6155">93.994</cx:pt>
          <cx:pt idx="6156">93.994</cx:pt>
          <cx:pt idx="6157">93.994</cx:pt>
          <cx:pt idx="6158">93.994</cx:pt>
          <cx:pt idx="6159">93.994</cx:pt>
          <cx:pt idx="6160">93.994</cx:pt>
          <cx:pt idx="6161">93.994</cx:pt>
          <cx:pt idx="6162">93.994</cx:pt>
          <cx:pt idx="6163">93.994</cx:pt>
          <cx:pt idx="6164">93.994</cx:pt>
          <cx:pt idx="6165">93.994</cx:pt>
          <cx:pt idx="6166">93.994</cx:pt>
          <cx:pt idx="6167">93.994</cx:pt>
          <cx:pt idx="6168">93.994</cx:pt>
          <cx:pt idx="6169">93.994</cx:pt>
          <cx:pt idx="6170">93.994</cx:pt>
          <cx:pt idx="6171">93.994</cx:pt>
          <cx:pt idx="6172">93.994</cx:pt>
          <cx:pt idx="6173">93.994</cx:pt>
          <cx:pt idx="6174">93.994</cx:pt>
          <cx:pt idx="6175">93.994</cx:pt>
          <cx:pt idx="6176">93.994</cx:pt>
          <cx:pt idx="6177">93.994</cx:pt>
          <cx:pt idx="6178">93.994</cx:pt>
          <cx:pt idx="6179">93.994</cx:pt>
          <cx:pt idx="6180">93.994</cx:pt>
          <cx:pt idx="6181">93.994</cx:pt>
          <cx:pt idx="6182">93.994</cx:pt>
          <cx:pt idx="6183">93.994</cx:pt>
          <cx:pt idx="6184">93.994</cx:pt>
          <cx:pt idx="6185">93.994</cx:pt>
          <cx:pt idx="6186">93.994</cx:pt>
          <cx:pt idx="6187">93.994</cx:pt>
          <cx:pt idx="6188">93.994</cx:pt>
          <cx:pt idx="6189">93.994</cx:pt>
          <cx:pt idx="6190">93.994</cx:pt>
          <cx:pt idx="6191">93.994</cx:pt>
          <cx:pt idx="6192">93.994</cx:pt>
          <cx:pt idx="6193">93.994</cx:pt>
          <cx:pt idx="6194">93.994</cx:pt>
          <cx:pt idx="6195">93.994</cx:pt>
          <cx:pt idx="6196">93.994</cx:pt>
          <cx:pt idx="6197">93.994</cx:pt>
          <cx:pt idx="6198">93.994</cx:pt>
          <cx:pt idx="6199">93.994</cx:pt>
          <cx:pt idx="6200">93.994</cx:pt>
          <cx:pt idx="6201">93.994</cx:pt>
          <cx:pt idx="6202">93.994</cx:pt>
          <cx:pt idx="6203">93.994</cx:pt>
          <cx:pt idx="6204">93.994</cx:pt>
          <cx:pt idx="6205">93.994</cx:pt>
          <cx:pt idx="6206">93.994</cx:pt>
          <cx:pt idx="6207">93.994</cx:pt>
          <cx:pt idx="6208">93.994</cx:pt>
          <cx:pt idx="6209">93.994</cx:pt>
          <cx:pt idx="6210">93.994</cx:pt>
          <cx:pt idx="6211">93.994</cx:pt>
          <cx:pt idx="6212">93.994</cx:pt>
          <cx:pt idx="6213">93.994</cx:pt>
          <cx:pt idx="6214">93.994</cx:pt>
          <cx:pt idx="6215">93.994</cx:pt>
          <cx:pt idx="6216">93.994</cx:pt>
          <cx:pt idx="6217">93.994</cx:pt>
          <cx:pt idx="6218">93.994</cx:pt>
          <cx:pt idx="6219">93.994</cx:pt>
          <cx:pt idx="6220">93.994</cx:pt>
          <cx:pt idx="6221">93.994</cx:pt>
          <cx:pt idx="6222">93.994</cx:pt>
          <cx:pt idx="6223">93.994</cx:pt>
          <cx:pt idx="6224">93.994</cx:pt>
          <cx:pt idx="6225">93.994</cx:pt>
          <cx:pt idx="6226">93.994</cx:pt>
          <cx:pt idx="6227">93.994</cx:pt>
          <cx:pt idx="6228">93.994</cx:pt>
          <cx:pt idx="6229">93.994</cx:pt>
          <cx:pt idx="6230">93.994</cx:pt>
          <cx:pt idx="6231">93.994</cx:pt>
          <cx:pt idx="6232">93.994</cx:pt>
          <cx:pt idx="6233">93.994</cx:pt>
          <cx:pt idx="6234">93.994</cx:pt>
          <cx:pt idx="6235">93.994</cx:pt>
          <cx:pt idx="6236">93.994</cx:pt>
          <cx:pt idx="6237">93.994</cx:pt>
          <cx:pt idx="6238">93.994</cx:pt>
          <cx:pt idx="6239">93.994</cx:pt>
          <cx:pt idx="6240">93.994</cx:pt>
          <cx:pt idx="6241">93.994</cx:pt>
          <cx:pt idx="6242">93.994</cx:pt>
          <cx:pt idx="6243">93.994</cx:pt>
          <cx:pt idx="6244">93.994</cx:pt>
          <cx:pt idx="6245">93.994</cx:pt>
          <cx:pt idx="6246">93.994</cx:pt>
          <cx:pt idx="6247">93.994</cx:pt>
          <cx:pt idx="6248">93.994</cx:pt>
          <cx:pt idx="6249">93.994</cx:pt>
          <cx:pt idx="6250">93.994</cx:pt>
          <cx:pt idx="6251">93.994</cx:pt>
          <cx:pt idx="6252">93.994</cx:pt>
          <cx:pt idx="6253">93.994</cx:pt>
          <cx:pt idx="6254">93.994</cx:pt>
          <cx:pt idx="6255">93.994</cx:pt>
          <cx:pt idx="6256">93.994</cx:pt>
          <cx:pt idx="6257">93.994</cx:pt>
          <cx:pt idx="6258">93.994</cx:pt>
          <cx:pt idx="6259">93.994</cx:pt>
          <cx:pt idx="6260">93.994</cx:pt>
          <cx:pt idx="6261">93.994</cx:pt>
          <cx:pt idx="6262">93.994</cx:pt>
          <cx:pt idx="6263">93.994</cx:pt>
          <cx:pt idx="6264">93.994</cx:pt>
          <cx:pt idx="6265">93.994</cx:pt>
          <cx:pt idx="6266">93.994</cx:pt>
          <cx:pt idx="6267">93.994</cx:pt>
          <cx:pt idx="6268">93.994</cx:pt>
          <cx:pt idx="6269">93.994</cx:pt>
          <cx:pt idx="6270">93.994</cx:pt>
          <cx:pt idx="6271">93.994</cx:pt>
          <cx:pt idx="6272">93.994</cx:pt>
          <cx:pt idx="6273">93.994</cx:pt>
          <cx:pt idx="6274">93.994</cx:pt>
          <cx:pt idx="6275">93.994</cx:pt>
          <cx:pt idx="6276">93.994</cx:pt>
          <cx:pt idx="6277">93.994</cx:pt>
          <cx:pt idx="6278">93.994</cx:pt>
          <cx:pt idx="6279">93.994</cx:pt>
          <cx:pt idx="6280">93.994</cx:pt>
          <cx:pt idx="6281">93.994</cx:pt>
          <cx:pt idx="6282">93.994</cx:pt>
          <cx:pt idx="6283">93.994</cx:pt>
          <cx:pt idx="6284">93.994</cx:pt>
          <cx:pt idx="6285">93.994</cx:pt>
          <cx:pt idx="6286">93.994</cx:pt>
          <cx:pt idx="6287">93.994</cx:pt>
          <cx:pt idx="6288">93.994</cx:pt>
          <cx:pt idx="6289">93.994</cx:pt>
          <cx:pt idx="6290">93.994</cx:pt>
          <cx:pt idx="6291">93.994</cx:pt>
          <cx:pt idx="6292">93.994</cx:pt>
          <cx:pt idx="6293">93.994</cx:pt>
          <cx:pt idx="6294">93.994</cx:pt>
          <cx:pt idx="6295">93.994</cx:pt>
          <cx:pt idx="6296">93.994</cx:pt>
          <cx:pt idx="6297">93.994</cx:pt>
          <cx:pt idx="6298">93.994</cx:pt>
          <cx:pt idx="6299">93.994</cx:pt>
          <cx:pt idx="6300">93.994</cx:pt>
          <cx:pt idx="6301">93.994</cx:pt>
          <cx:pt idx="6302">93.994</cx:pt>
          <cx:pt idx="6303">93.994</cx:pt>
          <cx:pt idx="6304">93.994</cx:pt>
          <cx:pt idx="6305">93.994</cx:pt>
          <cx:pt idx="6306">93.994</cx:pt>
          <cx:pt idx="6307">93.994</cx:pt>
          <cx:pt idx="6308">93.994</cx:pt>
          <cx:pt idx="6309">93.994</cx:pt>
          <cx:pt idx="6310">93.994</cx:pt>
          <cx:pt idx="6311">93.994</cx:pt>
          <cx:pt idx="6312">93.994</cx:pt>
          <cx:pt idx="6313">93.994</cx:pt>
          <cx:pt idx="6314">93.994</cx:pt>
          <cx:pt idx="6315">93.994</cx:pt>
          <cx:pt idx="6316">93.994</cx:pt>
          <cx:pt idx="6317">93.994</cx:pt>
          <cx:pt idx="6318">93.994</cx:pt>
          <cx:pt idx="6319">93.994</cx:pt>
          <cx:pt idx="6320">93.994</cx:pt>
          <cx:pt idx="6321">93.994</cx:pt>
          <cx:pt idx="6322">93.994</cx:pt>
          <cx:pt idx="6323">93.994</cx:pt>
          <cx:pt idx="6324">93.994</cx:pt>
          <cx:pt idx="6325">93.994</cx:pt>
          <cx:pt idx="6326">93.994</cx:pt>
          <cx:pt idx="6327">93.994</cx:pt>
          <cx:pt idx="6328">93.994</cx:pt>
          <cx:pt idx="6329">93.994</cx:pt>
          <cx:pt idx="6330">93.994</cx:pt>
          <cx:pt idx="6331">93.994</cx:pt>
          <cx:pt idx="6332">93.994</cx:pt>
          <cx:pt idx="6333">93.994</cx:pt>
          <cx:pt idx="6334">93.994</cx:pt>
          <cx:pt idx="6335">93.994</cx:pt>
          <cx:pt idx="6336">93.994</cx:pt>
          <cx:pt idx="6337">93.994</cx:pt>
          <cx:pt idx="6338">93.994</cx:pt>
          <cx:pt idx="6339">93.994</cx:pt>
          <cx:pt idx="6340">93.994</cx:pt>
          <cx:pt idx="6341">93.994</cx:pt>
          <cx:pt idx="6342">93.994</cx:pt>
          <cx:pt idx="6343">93.994</cx:pt>
          <cx:pt idx="6344">93.994</cx:pt>
          <cx:pt idx="6345">93.994</cx:pt>
          <cx:pt idx="6346">93.994</cx:pt>
          <cx:pt idx="6347">93.994</cx:pt>
          <cx:pt idx="6348">93.994</cx:pt>
          <cx:pt idx="6349">93.994</cx:pt>
          <cx:pt idx="6350">93.994</cx:pt>
          <cx:pt idx="6351">93.994</cx:pt>
          <cx:pt idx="6352">93.994</cx:pt>
          <cx:pt idx="6353">93.994</cx:pt>
          <cx:pt idx="6354">93.994</cx:pt>
          <cx:pt idx="6355">93.994</cx:pt>
          <cx:pt idx="6356">93.994</cx:pt>
          <cx:pt idx="6357">93.994</cx:pt>
          <cx:pt idx="6358">93.994</cx:pt>
          <cx:pt idx="6359">93.994</cx:pt>
          <cx:pt idx="6360">93.994</cx:pt>
          <cx:pt idx="6361">93.994</cx:pt>
          <cx:pt idx="6362">93.994</cx:pt>
          <cx:pt idx="6363">93.994</cx:pt>
          <cx:pt idx="6364">93.994</cx:pt>
          <cx:pt idx="6365">93.994</cx:pt>
          <cx:pt idx="6366">93.994</cx:pt>
          <cx:pt idx="6367">93.994</cx:pt>
          <cx:pt idx="6368">93.994</cx:pt>
          <cx:pt idx="6369">93.994</cx:pt>
          <cx:pt idx="6370">93.994</cx:pt>
          <cx:pt idx="6371">93.994</cx:pt>
          <cx:pt idx="6372">93.994</cx:pt>
          <cx:pt idx="6373">93.994</cx:pt>
          <cx:pt idx="6374">93.994</cx:pt>
          <cx:pt idx="6375">93.994</cx:pt>
          <cx:pt idx="6376">93.994</cx:pt>
          <cx:pt idx="6377">93.994</cx:pt>
          <cx:pt idx="6378">93.994</cx:pt>
          <cx:pt idx="6379">93.994</cx:pt>
          <cx:pt idx="6380">93.994</cx:pt>
          <cx:pt idx="6381">93.994</cx:pt>
          <cx:pt idx="6382">93.994</cx:pt>
          <cx:pt idx="6383">93.994</cx:pt>
          <cx:pt idx="6384">93.994</cx:pt>
          <cx:pt idx="6385">93.994</cx:pt>
          <cx:pt idx="6386">93.994</cx:pt>
          <cx:pt idx="6387">93.994</cx:pt>
          <cx:pt idx="6388">93.994</cx:pt>
          <cx:pt idx="6389">93.994</cx:pt>
          <cx:pt idx="6390">93.994</cx:pt>
          <cx:pt idx="6391">93.994</cx:pt>
          <cx:pt idx="6392">93.994</cx:pt>
          <cx:pt idx="6393">93.994</cx:pt>
          <cx:pt idx="6394">93.994</cx:pt>
          <cx:pt idx="6395">93.994</cx:pt>
          <cx:pt idx="6396">93.994</cx:pt>
          <cx:pt idx="6397">93.994</cx:pt>
          <cx:pt idx="6398">93.994</cx:pt>
          <cx:pt idx="6399">93.994</cx:pt>
          <cx:pt idx="6400">93.994</cx:pt>
          <cx:pt idx="6401">93.994</cx:pt>
          <cx:pt idx="6402">93.994</cx:pt>
          <cx:pt idx="6403">93.994</cx:pt>
          <cx:pt idx="6404">93.994</cx:pt>
          <cx:pt idx="6405">93.994</cx:pt>
          <cx:pt idx="6406">93.994</cx:pt>
          <cx:pt idx="6407">93.994</cx:pt>
          <cx:pt idx="6408">93.994</cx:pt>
          <cx:pt idx="6409">93.994</cx:pt>
          <cx:pt idx="6410">93.994</cx:pt>
          <cx:pt idx="6411">93.994</cx:pt>
          <cx:pt idx="6412">93.994</cx:pt>
          <cx:pt idx="6413">93.994</cx:pt>
          <cx:pt idx="6414">93.994</cx:pt>
          <cx:pt idx="6415">93.994</cx:pt>
          <cx:pt idx="6416">93.994</cx:pt>
          <cx:pt idx="6417">93.994</cx:pt>
          <cx:pt idx="6418">93.994</cx:pt>
          <cx:pt idx="6419">93.994</cx:pt>
          <cx:pt idx="6420">93.994</cx:pt>
          <cx:pt idx="6421">93.994</cx:pt>
          <cx:pt idx="6422">93.994</cx:pt>
          <cx:pt idx="6423">93.994</cx:pt>
          <cx:pt idx="6424">93.994</cx:pt>
          <cx:pt idx="6425">93.994</cx:pt>
          <cx:pt idx="6426">93.994</cx:pt>
          <cx:pt idx="6427">93.994</cx:pt>
          <cx:pt idx="6428">93.994</cx:pt>
          <cx:pt idx="6429">93.994</cx:pt>
          <cx:pt idx="6430">93.994</cx:pt>
          <cx:pt idx="6431">93.994</cx:pt>
          <cx:pt idx="6432">93.994</cx:pt>
          <cx:pt idx="6433">93.994</cx:pt>
          <cx:pt idx="6434">93.994</cx:pt>
          <cx:pt idx="6435">93.994</cx:pt>
          <cx:pt idx="6436">93.994</cx:pt>
          <cx:pt idx="6437">93.994</cx:pt>
          <cx:pt idx="6438">93.994</cx:pt>
          <cx:pt idx="6439">93.994</cx:pt>
          <cx:pt idx="6440">93.994</cx:pt>
          <cx:pt idx="6441">93.994</cx:pt>
          <cx:pt idx="6442">93.994</cx:pt>
          <cx:pt idx="6443">93.994</cx:pt>
          <cx:pt idx="6444">93.994</cx:pt>
          <cx:pt idx="6445">93.994</cx:pt>
          <cx:pt idx="6446">93.994</cx:pt>
          <cx:pt idx="6447">93.994</cx:pt>
          <cx:pt idx="6448">93.994</cx:pt>
          <cx:pt idx="6449">93.994</cx:pt>
          <cx:pt idx="6450">93.994</cx:pt>
          <cx:pt idx="6451">93.994</cx:pt>
          <cx:pt idx="6452">93.994</cx:pt>
          <cx:pt idx="6453">93.994</cx:pt>
          <cx:pt idx="6454">93.994</cx:pt>
          <cx:pt idx="6455">93.994</cx:pt>
          <cx:pt idx="6456">93.994</cx:pt>
          <cx:pt idx="6457">93.994</cx:pt>
          <cx:pt idx="6458">93.994</cx:pt>
          <cx:pt idx="6459">93.994</cx:pt>
          <cx:pt idx="6460">93.994</cx:pt>
          <cx:pt idx="6461">93.994</cx:pt>
          <cx:pt idx="6462">93.994</cx:pt>
          <cx:pt idx="6463">93.994</cx:pt>
          <cx:pt idx="6464">93.994</cx:pt>
          <cx:pt idx="6465">93.994</cx:pt>
          <cx:pt idx="6466">93.994</cx:pt>
          <cx:pt idx="6467">93.994</cx:pt>
          <cx:pt idx="6468">93.994</cx:pt>
          <cx:pt idx="6469">93.994</cx:pt>
          <cx:pt idx="6470">93.994</cx:pt>
          <cx:pt idx="6471">93.994</cx:pt>
          <cx:pt idx="6472">93.994</cx:pt>
          <cx:pt idx="6473">93.994</cx:pt>
          <cx:pt idx="6474">93.994</cx:pt>
          <cx:pt idx="6475">93.994</cx:pt>
          <cx:pt idx="6476">93.994</cx:pt>
          <cx:pt idx="6477">93.994</cx:pt>
          <cx:pt idx="6478">93.994</cx:pt>
          <cx:pt idx="6479">93.994</cx:pt>
          <cx:pt idx="6480">93.994</cx:pt>
          <cx:pt idx="6481">93.994</cx:pt>
          <cx:pt idx="6482">93.994</cx:pt>
          <cx:pt idx="6483">93.994</cx:pt>
          <cx:pt idx="6484">93.994</cx:pt>
          <cx:pt idx="6485">93.994</cx:pt>
          <cx:pt idx="6486">93.994</cx:pt>
          <cx:pt idx="6487">93.994</cx:pt>
          <cx:pt idx="6488">93.994</cx:pt>
          <cx:pt idx="6489">93.994</cx:pt>
          <cx:pt idx="6490">93.994</cx:pt>
          <cx:pt idx="6491">93.994</cx:pt>
          <cx:pt idx="6492">93.994</cx:pt>
          <cx:pt idx="6493">93.994</cx:pt>
          <cx:pt idx="6494">93.994</cx:pt>
          <cx:pt idx="6495">93.994</cx:pt>
          <cx:pt idx="6496">93.994</cx:pt>
          <cx:pt idx="6497">93.994</cx:pt>
          <cx:pt idx="6498">93.994</cx:pt>
          <cx:pt idx="6499">93.994</cx:pt>
          <cx:pt idx="6500">93.994</cx:pt>
          <cx:pt idx="6501">93.994</cx:pt>
          <cx:pt idx="6502">93.994</cx:pt>
          <cx:pt idx="6503">93.994</cx:pt>
          <cx:pt idx="6504">93.994</cx:pt>
          <cx:pt idx="6505">93.994</cx:pt>
          <cx:pt idx="6506">93.994</cx:pt>
          <cx:pt idx="6507">93.994</cx:pt>
          <cx:pt idx="6508">93.994</cx:pt>
          <cx:pt idx="6509">93.994</cx:pt>
          <cx:pt idx="6510">93.994</cx:pt>
          <cx:pt idx="6511">93.994</cx:pt>
          <cx:pt idx="6512">93.994</cx:pt>
          <cx:pt idx="6513">93.994</cx:pt>
          <cx:pt idx="6514">93.994</cx:pt>
          <cx:pt idx="6515">93.994</cx:pt>
          <cx:pt idx="6516">93.994</cx:pt>
          <cx:pt idx="6517">93.994</cx:pt>
          <cx:pt idx="6518">93.994</cx:pt>
          <cx:pt idx="6519">93.994</cx:pt>
          <cx:pt idx="6520">93.994</cx:pt>
          <cx:pt idx="6521">93.994</cx:pt>
          <cx:pt idx="6522">93.994</cx:pt>
          <cx:pt idx="6523">93.994</cx:pt>
          <cx:pt idx="6524">93.994</cx:pt>
          <cx:pt idx="6525">93.994</cx:pt>
          <cx:pt idx="6526">93.994</cx:pt>
          <cx:pt idx="6527">93.994</cx:pt>
          <cx:pt idx="6528">93.994</cx:pt>
          <cx:pt idx="6529">93.994</cx:pt>
          <cx:pt idx="6530">93.994</cx:pt>
          <cx:pt idx="6531">93.994</cx:pt>
          <cx:pt idx="6532">93.994</cx:pt>
          <cx:pt idx="6533">93.994</cx:pt>
          <cx:pt idx="6534">93.994</cx:pt>
          <cx:pt idx="6535">93.994</cx:pt>
          <cx:pt idx="6536">93.994</cx:pt>
          <cx:pt idx="6537">93.994</cx:pt>
          <cx:pt idx="6538">93.994</cx:pt>
          <cx:pt idx="6539">93.994</cx:pt>
          <cx:pt idx="6540">93.994</cx:pt>
          <cx:pt idx="6541">93.994</cx:pt>
          <cx:pt idx="6542">93.994</cx:pt>
          <cx:pt idx="6543">93.994</cx:pt>
          <cx:pt idx="6544">93.994</cx:pt>
          <cx:pt idx="6545">93.994</cx:pt>
          <cx:pt idx="6546">93.994</cx:pt>
          <cx:pt idx="6547">93.994</cx:pt>
          <cx:pt idx="6548">93.994</cx:pt>
          <cx:pt idx="6549">93.994</cx:pt>
          <cx:pt idx="6550">93.994</cx:pt>
          <cx:pt idx="6551">93.994</cx:pt>
          <cx:pt idx="6552">93.994</cx:pt>
          <cx:pt idx="6553">93.994</cx:pt>
          <cx:pt idx="6554">93.994</cx:pt>
          <cx:pt idx="6555">93.994</cx:pt>
          <cx:pt idx="6556">93.994</cx:pt>
          <cx:pt idx="6557">93.994</cx:pt>
          <cx:pt idx="6558">93.994</cx:pt>
          <cx:pt idx="6559">93.994</cx:pt>
          <cx:pt idx="6560">93.994</cx:pt>
          <cx:pt idx="6561">93.994</cx:pt>
          <cx:pt idx="6562">93.994</cx:pt>
          <cx:pt idx="6563">93.994</cx:pt>
          <cx:pt idx="6564">93.994</cx:pt>
          <cx:pt idx="6565">93.994</cx:pt>
          <cx:pt idx="6566">93.994</cx:pt>
          <cx:pt idx="6567">93.994</cx:pt>
          <cx:pt idx="6568">93.994</cx:pt>
          <cx:pt idx="6569">93.994</cx:pt>
          <cx:pt idx="6570">93.994</cx:pt>
          <cx:pt idx="6571">93.994</cx:pt>
          <cx:pt idx="6572">93.994</cx:pt>
          <cx:pt idx="6573">93.994</cx:pt>
          <cx:pt idx="6574">93.994</cx:pt>
          <cx:pt idx="6575">93.994</cx:pt>
          <cx:pt idx="6576">93.994</cx:pt>
          <cx:pt idx="6577">93.994</cx:pt>
          <cx:pt idx="6578">93.994</cx:pt>
          <cx:pt idx="6579">93.994</cx:pt>
          <cx:pt idx="6580">93.994</cx:pt>
          <cx:pt idx="6581">93.994</cx:pt>
          <cx:pt idx="6582">93.994</cx:pt>
          <cx:pt idx="6583">93.994</cx:pt>
          <cx:pt idx="6584">93.994</cx:pt>
          <cx:pt idx="6585">93.994</cx:pt>
          <cx:pt idx="6586">93.994</cx:pt>
          <cx:pt idx="6587">93.994</cx:pt>
          <cx:pt idx="6588">93.994</cx:pt>
          <cx:pt idx="6589">93.994</cx:pt>
          <cx:pt idx="6590">93.994</cx:pt>
          <cx:pt idx="6591">93.994</cx:pt>
          <cx:pt idx="6592">93.994</cx:pt>
          <cx:pt idx="6593">93.994</cx:pt>
          <cx:pt idx="6594">93.994</cx:pt>
          <cx:pt idx="6595">93.994</cx:pt>
          <cx:pt idx="6596">93.994</cx:pt>
          <cx:pt idx="6597">93.994</cx:pt>
          <cx:pt idx="6598">93.994</cx:pt>
          <cx:pt idx="6599">93.994</cx:pt>
          <cx:pt idx="6600">93.994</cx:pt>
          <cx:pt idx="6601">93.994</cx:pt>
          <cx:pt idx="6602">93.994</cx:pt>
          <cx:pt idx="6603">93.994</cx:pt>
          <cx:pt idx="6604">93.994</cx:pt>
          <cx:pt idx="6605">93.994</cx:pt>
          <cx:pt idx="6606">93.994</cx:pt>
          <cx:pt idx="6607">93.994</cx:pt>
          <cx:pt idx="6608">93.994</cx:pt>
          <cx:pt idx="6609">93.994</cx:pt>
          <cx:pt idx="6610">93.994</cx:pt>
          <cx:pt idx="6611">93.994</cx:pt>
          <cx:pt idx="6612">93.994</cx:pt>
          <cx:pt idx="6613">93.994</cx:pt>
          <cx:pt idx="6614">93.994</cx:pt>
          <cx:pt idx="6615">93.994</cx:pt>
          <cx:pt idx="6616">93.994</cx:pt>
          <cx:pt idx="6617">93.994</cx:pt>
          <cx:pt idx="6618">93.994</cx:pt>
          <cx:pt idx="6619">93.994</cx:pt>
          <cx:pt idx="6620">93.994</cx:pt>
          <cx:pt idx="6621">93.994</cx:pt>
          <cx:pt idx="6622">93.994</cx:pt>
          <cx:pt idx="6623">93.994</cx:pt>
          <cx:pt idx="6624">93.994</cx:pt>
          <cx:pt idx="6625">93.994</cx:pt>
          <cx:pt idx="6626">93.994</cx:pt>
          <cx:pt idx="6627">93.994</cx:pt>
          <cx:pt idx="6628">93.994</cx:pt>
          <cx:pt idx="6629">93.994</cx:pt>
          <cx:pt idx="6630">93.994</cx:pt>
          <cx:pt idx="6631">93.994</cx:pt>
          <cx:pt idx="6632">93.994</cx:pt>
          <cx:pt idx="6633">93.994</cx:pt>
          <cx:pt idx="6634">93.994</cx:pt>
          <cx:pt idx="6635">93.994</cx:pt>
          <cx:pt idx="6636">93.994</cx:pt>
          <cx:pt idx="6637">93.994</cx:pt>
          <cx:pt idx="6638">93.994</cx:pt>
          <cx:pt idx="6639">93.994</cx:pt>
          <cx:pt idx="6640">93.994</cx:pt>
          <cx:pt idx="6641">93.994</cx:pt>
          <cx:pt idx="6642">93.994</cx:pt>
          <cx:pt idx="6643">93.994</cx:pt>
          <cx:pt idx="6644">93.994</cx:pt>
          <cx:pt idx="6645">93.994</cx:pt>
          <cx:pt idx="6646">93.994</cx:pt>
          <cx:pt idx="6647">93.994</cx:pt>
          <cx:pt idx="6648">93.994</cx:pt>
          <cx:pt idx="6649">93.994</cx:pt>
          <cx:pt idx="6650">93.994</cx:pt>
          <cx:pt idx="6651">93.994</cx:pt>
          <cx:pt idx="6652">93.994</cx:pt>
          <cx:pt idx="6653">93.994</cx:pt>
          <cx:pt idx="6654">93.994</cx:pt>
          <cx:pt idx="6655">93.994</cx:pt>
          <cx:pt idx="6656">93.994</cx:pt>
          <cx:pt idx="6657">93.994</cx:pt>
          <cx:pt idx="6658">93.994</cx:pt>
          <cx:pt idx="6659">93.994</cx:pt>
          <cx:pt idx="6660">93.994</cx:pt>
          <cx:pt idx="6661">93.994</cx:pt>
          <cx:pt idx="6662">93.994</cx:pt>
          <cx:pt idx="6663">93.994</cx:pt>
          <cx:pt idx="6664">93.994</cx:pt>
          <cx:pt idx="6665">93.994</cx:pt>
          <cx:pt idx="6666">93.994</cx:pt>
          <cx:pt idx="6667">93.994</cx:pt>
          <cx:pt idx="6668">93.994</cx:pt>
          <cx:pt idx="6669">93.994</cx:pt>
          <cx:pt idx="6670">93.994</cx:pt>
          <cx:pt idx="6671">93.994</cx:pt>
          <cx:pt idx="6672">93.994</cx:pt>
          <cx:pt idx="6673">93.994</cx:pt>
          <cx:pt idx="6674">93.994</cx:pt>
          <cx:pt idx="6675">93.994</cx:pt>
          <cx:pt idx="6676">93.994</cx:pt>
          <cx:pt idx="6677">93.994</cx:pt>
          <cx:pt idx="6678">93.994</cx:pt>
          <cx:pt idx="6679">93.994</cx:pt>
          <cx:pt idx="6680">93.994</cx:pt>
          <cx:pt idx="6681">93.994</cx:pt>
          <cx:pt idx="6682">93.994</cx:pt>
          <cx:pt idx="6683">93.994</cx:pt>
          <cx:pt idx="6684">93.994</cx:pt>
          <cx:pt idx="6685">93.994</cx:pt>
          <cx:pt idx="6686">93.994</cx:pt>
          <cx:pt idx="6687">93.994</cx:pt>
          <cx:pt idx="6688">93.994</cx:pt>
          <cx:pt idx="6689">93.994</cx:pt>
          <cx:pt idx="6690">93.994</cx:pt>
          <cx:pt idx="6691">93.994</cx:pt>
          <cx:pt idx="6692">93.994</cx:pt>
          <cx:pt idx="6693">93.994</cx:pt>
          <cx:pt idx="6694">93.994</cx:pt>
          <cx:pt idx="6695">93.994</cx:pt>
          <cx:pt idx="6696">93.994</cx:pt>
          <cx:pt idx="6697">93.994</cx:pt>
          <cx:pt idx="6698">93.994</cx:pt>
          <cx:pt idx="6699">93.994</cx:pt>
          <cx:pt idx="6700">93.994</cx:pt>
          <cx:pt idx="6701">93.994</cx:pt>
          <cx:pt idx="6702">93.994</cx:pt>
          <cx:pt idx="6703">93.994</cx:pt>
          <cx:pt idx="6704">93.994</cx:pt>
          <cx:pt idx="6705">93.994</cx:pt>
          <cx:pt idx="6706">93.994</cx:pt>
          <cx:pt idx="6707">93.994</cx:pt>
          <cx:pt idx="6708">93.994</cx:pt>
          <cx:pt idx="6709">93.994</cx:pt>
          <cx:pt idx="6710">93.994</cx:pt>
          <cx:pt idx="6711">93.994</cx:pt>
          <cx:pt idx="6712">93.994</cx:pt>
          <cx:pt idx="6713">93.994</cx:pt>
          <cx:pt idx="6714">93.994</cx:pt>
          <cx:pt idx="6715">93.994</cx:pt>
          <cx:pt idx="6716">93.994</cx:pt>
          <cx:pt idx="6717">93.994</cx:pt>
          <cx:pt idx="6718">93.994</cx:pt>
          <cx:pt idx="6719">93.994</cx:pt>
          <cx:pt idx="6720">93.994</cx:pt>
          <cx:pt idx="6721">93.994</cx:pt>
          <cx:pt idx="6722">93.994</cx:pt>
          <cx:pt idx="6723">93.994</cx:pt>
          <cx:pt idx="6724">93.994</cx:pt>
          <cx:pt idx="6725">93.994</cx:pt>
          <cx:pt idx="6726">93.994</cx:pt>
          <cx:pt idx="6727">93.994</cx:pt>
          <cx:pt idx="6728">93.994</cx:pt>
          <cx:pt idx="6729">93.994</cx:pt>
          <cx:pt idx="6730">93.994</cx:pt>
          <cx:pt idx="6731">93.994</cx:pt>
          <cx:pt idx="6732">93.994</cx:pt>
          <cx:pt idx="6733">93.994</cx:pt>
          <cx:pt idx="6734">93.994</cx:pt>
          <cx:pt idx="6735">93.994</cx:pt>
          <cx:pt idx="6736">93.994</cx:pt>
          <cx:pt idx="6737">93.994</cx:pt>
          <cx:pt idx="6738">93.994</cx:pt>
          <cx:pt idx="6739">93.994</cx:pt>
          <cx:pt idx="6740">93.994</cx:pt>
          <cx:pt idx="6741">93.994</cx:pt>
          <cx:pt idx="6742">93.994</cx:pt>
          <cx:pt idx="6743">93.994</cx:pt>
          <cx:pt idx="6744">93.994</cx:pt>
          <cx:pt idx="6745">93.994</cx:pt>
          <cx:pt idx="6746">93.994</cx:pt>
          <cx:pt idx="6747">93.994</cx:pt>
          <cx:pt idx="6748">93.994</cx:pt>
          <cx:pt idx="6749">93.994</cx:pt>
          <cx:pt idx="6750">93.994</cx:pt>
          <cx:pt idx="6751">93.994</cx:pt>
          <cx:pt idx="6752">93.994</cx:pt>
          <cx:pt idx="6753">93.994</cx:pt>
          <cx:pt idx="6754">93.994</cx:pt>
          <cx:pt idx="6755">93.994</cx:pt>
          <cx:pt idx="6756">93.994</cx:pt>
          <cx:pt idx="6757">93.994</cx:pt>
          <cx:pt idx="6758">93.994</cx:pt>
          <cx:pt idx="6759">93.994</cx:pt>
          <cx:pt idx="6760">93.994</cx:pt>
          <cx:pt idx="6761">93.994</cx:pt>
          <cx:pt idx="6762">93.994</cx:pt>
          <cx:pt idx="6763">93.994</cx:pt>
          <cx:pt idx="6764">93.994</cx:pt>
          <cx:pt idx="6765">93.994</cx:pt>
          <cx:pt idx="6766">93.994</cx:pt>
          <cx:pt idx="6767">93.994</cx:pt>
          <cx:pt idx="6768">93.994</cx:pt>
          <cx:pt idx="6769">93.994</cx:pt>
          <cx:pt idx="6770">93.994</cx:pt>
          <cx:pt idx="6771">93.994</cx:pt>
          <cx:pt idx="6772">93.994</cx:pt>
          <cx:pt idx="6773">93.994</cx:pt>
          <cx:pt idx="6774">93.994</cx:pt>
          <cx:pt idx="6775">93.994</cx:pt>
          <cx:pt idx="6776">93.994</cx:pt>
          <cx:pt idx="6777">93.994</cx:pt>
          <cx:pt idx="6778">93.994</cx:pt>
          <cx:pt idx="6779">93.994</cx:pt>
          <cx:pt idx="6780">93.994</cx:pt>
          <cx:pt idx="6781">93.994</cx:pt>
          <cx:pt idx="6782">93.994</cx:pt>
          <cx:pt idx="6783">93.994</cx:pt>
          <cx:pt idx="6784">93.994</cx:pt>
          <cx:pt idx="6785">93.994</cx:pt>
          <cx:pt idx="6786">93.994</cx:pt>
          <cx:pt idx="6787">93.994</cx:pt>
          <cx:pt idx="6788">93.994</cx:pt>
          <cx:pt idx="6789">93.994</cx:pt>
          <cx:pt idx="6790">93.994</cx:pt>
          <cx:pt idx="6791">93.994</cx:pt>
          <cx:pt idx="6792">93.994</cx:pt>
          <cx:pt idx="6793">93.994</cx:pt>
          <cx:pt idx="6794">93.994</cx:pt>
          <cx:pt idx="6795">93.994</cx:pt>
          <cx:pt idx="6796">93.994</cx:pt>
          <cx:pt idx="6797">93.994</cx:pt>
          <cx:pt idx="6798">93.994</cx:pt>
          <cx:pt idx="6799">93.994</cx:pt>
          <cx:pt idx="6800">93.994</cx:pt>
          <cx:pt idx="6801">93.994</cx:pt>
          <cx:pt idx="6802">93.994</cx:pt>
          <cx:pt idx="6803">93.994</cx:pt>
          <cx:pt idx="6804">93.994</cx:pt>
          <cx:pt idx="6805">93.994</cx:pt>
          <cx:pt idx="6806">93.994</cx:pt>
          <cx:pt idx="6807">93.994</cx:pt>
          <cx:pt idx="6808">93.994</cx:pt>
          <cx:pt idx="6809">93.994</cx:pt>
          <cx:pt idx="6810">93.994</cx:pt>
          <cx:pt idx="6811">93.994</cx:pt>
          <cx:pt idx="6812">93.994</cx:pt>
          <cx:pt idx="6813">93.994</cx:pt>
          <cx:pt idx="6814">93.994</cx:pt>
          <cx:pt idx="6815">93.994</cx:pt>
          <cx:pt idx="6816">93.994</cx:pt>
          <cx:pt idx="6817">93.994</cx:pt>
          <cx:pt idx="6818">93.994</cx:pt>
          <cx:pt idx="6819">93.994</cx:pt>
          <cx:pt idx="6820">93.994</cx:pt>
          <cx:pt idx="6821">93.994</cx:pt>
          <cx:pt idx="6822">93.994</cx:pt>
          <cx:pt idx="6823">93.994</cx:pt>
          <cx:pt idx="6824">93.994</cx:pt>
          <cx:pt idx="6825">93.994</cx:pt>
          <cx:pt idx="6826">93.994</cx:pt>
          <cx:pt idx="6827">93.994</cx:pt>
          <cx:pt idx="6828">93.994</cx:pt>
          <cx:pt idx="6829">93.994</cx:pt>
          <cx:pt idx="6830">93.994</cx:pt>
          <cx:pt idx="6831">93.994</cx:pt>
          <cx:pt idx="6832">93.994</cx:pt>
          <cx:pt idx="6833">93.994</cx:pt>
          <cx:pt idx="6834">93.994</cx:pt>
          <cx:pt idx="6835">93.994</cx:pt>
          <cx:pt idx="6836">93.994</cx:pt>
          <cx:pt idx="6837">93.994</cx:pt>
          <cx:pt idx="6838">93.994</cx:pt>
          <cx:pt idx="6839">93.994</cx:pt>
          <cx:pt idx="6840">93.994</cx:pt>
          <cx:pt idx="6841">93.994</cx:pt>
          <cx:pt idx="6842">93.994</cx:pt>
          <cx:pt idx="6843">93.994</cx:pt>
          <cx:pt idx="6844">93.994</cx:pt>
          <cx:pt idx="6845">93.994</cx:pt>
          <cx:pt idx="6846">93.994</cx:pt>
          <cx:pt idx="6847">93.994</cx:pt>
          <cx:pt idx="6848">93.994</cx:pt>
          <cx:pt idx="6849">93.994</cx:pt>
          <cx:pt idx="6850">93.994</cx:pt>
          <cx:pt idx="6851">93.994</cx:pt>
          <cx:pt idx="6852">93.994</cx:pt>
          <cx:pt idx="6853">93.994</cx:pt>
          <cx:pt idx="6854">93.994</cx:pt>
          <cx:pt idx="6855">93.994</cx:pt>
          <cx:pt idx="6856">93.994</cx:pt>
          <cx:pt idx="6857">93.994</cx:pt>
          <cx:pt idx="6858">93.994</cx:pt>
          <cx:pt idx="6859">93.994</cx:pt>
          <cx:pt idx="6860">93.994</cx:pt>
          <cx:pt idx="6861">93.994</cx:pt>
          <cx:pt idx="6862">93.994</cx:pt>
          <cx:pt idx="6863">93.994</cx:pt>
          <cx:pt idx="6864">93.994</cx:pt>
          <cx:pt idx="6865">93.994</cx:pt>
          <cx:pt idx="6866">93.994</cx:pt>
          <cx:pt idx="6867">93.994</cx:pt>
          <cx:pt idx="6868">93.994</cx:pt>
          <cx:pt idx="6869">93.994</cx:pt>
          <cx:pt idx="6870">93.994</cx:pt>
          <cx:pt idx="6871">93.994</cx:pt>
          <cx:pt idx="6872">93.994</cx:pt>
          <cx:pt idx="6873">93.994</cx:pt>
          <cx:pt idx="6874">93.994</cx:pt>
          <cx:pt idx="6875">93.994</cx:pt>
          <cx:pt idx="6876">93.994</cx:pt>
          <cx:pt idx="6877">93.994</cx:pt>
          <cx:pt idx="6878">93.994</cx:pt>
          <cx:pt idx="6879">93.994</cx:pt>
          <cx:pt idx="6880">93.994</cx:pt>
          <cx:pt idx="6881">93.994</cx:pt>
          <cx:pt idx="6882">93.994</cx:pt>
          <cx:pt idx="6883">93.994</cx:pt>
          <cx:pt idx="6884">93.994</cx:pt>
          <cx:pt idx="6885">93.994</cx:pt>
          <cx:pt idx="6886">93.994</cx:pt>
          <cx:pt idx="6887">93.994</cx:pt>
          <cx:pt idx="6888">93.994</cx:pt>
          <cx:pt idx="6889">93.994</cx:pt>
          <cx:pt idx="6890">93.994</cx:pt>
          <cx:pt idx="6891">93.994</cx:pt>
          <cx:pt idx="6892">93.994</cx:pt>
          <cx:pt idx="6893">93.994</cx:pt>
          <cx:pt idx="6894">93.994</cx:pt>
          <cx:pt idx="6895">93.994</cx:pt>
          <cx:pt idx="6896">93.994</cx:pt>
          <cx:pt idx="6897">93.994</cx:pt>
          <cx:pt idx="6898">93.994</cx:pt>
          <cx:pt idx="6899">93.994</cx:pt>
          <cx:pt idx="6900">93.994</cx:pt>
          <cx:pt idx="6901">93.994</cx:pt>
          <cx:pt idx="6902">93.994</cx:pt>
          <cx:pt idx="6903">93.994</cx:pt>
          <cx:pt idx="6904">93.994</cx:pt>
          <cx:pt idx="6905">93.994</cx:pt>
          <cx:pt idx="6906">93.994</cx:pt>
          <cx:pt idx="6907">93.994</cx:pt>
          <cx:pt idx="6908">93.994</cx:pt>
          <cx:pt idx="6909">93.994</cx:pt>
          <cx:pt idx="6910">93.994</cx:pt>
          <cx:pt idx="6911">93.994</cx:pt>
          <cx:pt idx="6912">93.994</cx:pt>
          <cx:pt idx="6913">93.994</cx:pt>
          <cx:pt idx="6914">93.994</cx:pt>
          <cx:pt idx="6915">93.994</cx:pt>
          <cx:pt idx="6916">93.994</cx:pt>
          <cx:pt idx="6917">93.994</cx:pt>
          <cx:pt idx="6918">93.994</cx:pt>
          <cx:pt idx="6919">93.994</cx:pt>
          <cx:pt idx="6920">93.994</cx:pt>
          <cx:pt idx="6921">93.994</cx:pt>
          <cx:pt idx="6922">93.994</cx:pt>
          <cx:pt idx="6923">93.994</cx:pt>
          <cx:pt idx="6924">93.994</cx:pt>
          <cx:pt idx="6925">93.994</cx:pt>
          <cx:pt idx="6926">93.994</cx:pt>
          <cx:pt idx="6927">93.994</cx:pt>
          <cx:pt idx="6928">93.994</cx:pt>
          <cx:pt idx="6929">93.994</cx:pt>
          <cx:pt idx="6930">93.994</cx:pt>
          <cx:pt idx="6931">93.994</cx:pt>
          <cx:pt idx="6932">93.994</cx:pt>
          <cx:pt idx="6933">93.994</cx:pt>
          <cx:pt idx="6934">93.994</cx:pt>
          <cx:pt idx="6935">93.994</cx:pt>
          <cx:pt idx="6936">93.994</cx:pt>
          <cx:pt idx="6937">93.994</cx:pt>
          <cx:pt idx="6938">93.994</cx:pt>
          <cx:pt idx="6939">93.994</cx:pt>
          <cx:pt idx="6940">93.994</cx:pt>
          <cx:pt idx="6941">93.994</cx:pt>
          <cx:pt idx="6942">93.994</cx:pt>
          <cx:pt idx="6943">93.994</cx:pt>
          <cx:pt idx="6944">93.994</cx:pt>
          <cx:pt idx="6945">93.994</cx:pt>
          <cx:pt idx="6946">93.994</cx:pt>
          <cx:pt idx="6947">93.994</cx:pt>
          <cx:pt idx="6948">93.994</cx:pt>
          <cx:pt idx="6949">93.994</cx:pt>
          <cx:pt idx="6950">93.994</cx:pt>
          <cx:pt idx="6951">93.994</cx:pt>
          <cx:pt idx="6952">93.994</cx:pt>
          <cx:pt idx="6953">93.994</cx:pt>
          <cx:pt idx="6954">93.994</cx:pt>
          <cx:pt idx="6955">93.994</cx:pt>
          <cx:pt idx="6956">93.994</cx:pt>
          <cx:pt idx="6957">93.994</cx:pt>
          <cx:pt idx="6958">93.994</cx:pt>
          <cx:pt idx="6959">93.994</cx:pt>
          <cx:pt idx="6960">93.994</cx:pt>
          <cx:pt idx="6961">93.994</cx:pt>
          <cx:pt idx="6962">93.994</cx:pt>
          <cx:pt idx="6963">93.994</cx:pt>
          <cx:pt idx="6964">93.994</cx:pt>
          <cx:pt idx="6965">93.994</cx:pt>
          <cx:pt idx="6966">93.994</cx:pt>
          <cx:pt idx="6967">93.994</cx:pt>
          <cx:pt idx="6968">93.994</cx:pt>
          <cx:pt idx="6969">93.994</cx:pt>
          <cx:pt idx="6970">93.994</cx:pt>
          <cx:pt idx="6971">93.994</cx:pt>
          <cx:pt idx="6972">93.994</cx:pt>
          <cx:pt idx="6973">93.994</cx:pt>
          <cx:pt idx="6974">93.994</cx:pt>
          <cx:pt idx="6975">93.994</cx:pt>
          <cx:pt idx="6976">93.994</cx:pt>
          <cx:pt idx="6977">93.994</cx:pt>
          <cx:pt idx="6978">93.994</cx:pt>
          <cx:pt idx="6979">93.994</cx:pt>
          <cx:pt idx="6980">93.994</cx:pt>
          <cx:pt idx="6981">93.994</cx:pt>
          <cx:pt idx="6982">93.994</cx:pt>
          <cx:pt idx="6983">93.994</cx:pt>
          <cx:pt idx="6984">93.994</cx:pt>
          <cx:pt idx="6985">93.994</cx:pt>
          <cx:pt idx="6986">93.994</cx:pt>
          <cx:pt idx="6987">93.994</cx:pt>
          <cx:pt idx="6988">93.994</cx:pt>
          <cx:pt idx="6989">93.994</cx:pt>
          <cx:pt idx="6990">93.994</cx:pt>
          <cx:pt idx="6991">93.994</cx:pt>
          <cx:pt idx="6992">93.994</cx:pt>
          <cx:pt idx="6993">93.994</cx:pt>
          <cx:pt idx="6994">93.994</cx:pt>
          <cx:pt idx="6995">93.994</cx:pt>
          <cx:pt idx="6996">93.994</cx:pt>
          <cx:pt idx="6997">93.994</cx:pt>
          <cx:pt idx="6998">93.994</cx:pt>
          <cx:pt idx="6999">93.994</cx:pt>
          <cx:pt idx="7000">93.994</cx:pt>
          <cx:pt idx="7001">93.994</cx:pt>
          <cx:pt idx="7002">93.994</cx:pt>
          <cx:pt idx="7003">93.994</cx:pt>
          <cx:pt idx="7004">93.994</cx:pt>
          <cx:pt idx="7005">93.994</cx:pt>
          <cx:pt idx="7006">93.994</cx:pt>
          <cx:pt idx="7007">93.994</cx:pt>
          <cx:pt idx="7008">93.994</cx:pt>
          <cx:pt idx="7009">93.994</cx:pt>
          <cx:pt idx="7010">93.994</cx:pt>
          <cx:pt idx="7011">93.994</cx:pt>
          <cx:pt idx="7012">93.994</cx:pt>
          <cx:pt idx="7013">93.994</cx:pt>
          <cx:pt idx="7014">93.994</cx:pt>
          <cx:pt idx="7015">93.994</cx:pt>
          <cx:pt idx="7016">93.994</cx:pt>
          <cx:pt idx="7017">93.994</cx:pt>
          <cx:pt idx="7018">93.994</cx:pt>
          <cx:pt idx="7019">93.994</cx:pt>
          <cx:pt idx="7020">93.994</cx:pt>
          <cx:pt idx="7021">93.994</cx:pt>
          <cx:pt idx="7022">93.994</cx:pt>
          <cx:pt idx="7023">93.994</cx:pt>
          <cx:pt idx="7024">93.994</cx:pt>
          <cx:pt idx="7025">93.994</cx:pt>
          <cx:pt idx="7026">93.994</cx:pt>
          <cx:pt idx="7027">93.994</cx:pt>
          <cx:pt idx="7028">93.994</cx:pt>
          <cx:pt idx="7029">93.994</cx:pt>
          <cx:pt idx="7030">93.994</cx:pt>
          <cx:pt idx="7031">93.994</cx:pt>
          <cx:pt idx="7032">93.994</cx:pt>
          <cx:pt idx="7033">93.994</cx:pt>
          <cx:pt idx="7034">93.994</cx:pt>
          <cx:pt idx="7035">93.994</cx:pt>
          <cx:pt idx="7036">93.994</cx:pt>
          <cx:pt idx="7037">93.994</cx:pt>
          <cx:pt idx="7038">93.994</cx:pt>
          <cx:pt idx="7039">93.994</cx:pt>
          <cx:pt idx="7040">93.994</cx:pt>
          <cx:pt idx="7041">93.994</cx:pt>
          <cx:pt idx="7042">93.994</cx:pt>
          <cx:pt idx="7043">93.994</cx:pt>
          <cx:pt idx="7044">93.994</cx:pt>
          <cx:pt idx="7045">93.994</cx:pt>
          <cx:pt idx="7046">93.994</cx:pt>
          <cx:pt idx="7047">93.994</cx:pt>
          <cx:pt idx="7048">93.994</cx:pt>
          <cx:pt idx="7049">93.994</cx:pt>
          <cx:pt idx="7050">93.994</cx:pt>
          <cx:pt idx="7051">93.994</cx:pt>
          <cx:pt idx="7052">93.994</cx:pt>
          <cx:pt idx="7053">93.994</cx:pt>
          <cx:pt idx="7054">93.994</cx:pt>
          <cx:pt idx="7055">93.994</cx:pt>
          <cx:pt idx="7056">93.994</cx:pt>
          <cx:pt idx="7057">93.994</cx:pt>
          <cx:pt idx="7058">93.994</cx:pt>
          <cx:pt idx="7059">93.994</cx:pt>
          <cx:pt idx="7060">93.994</cx:pt>
          <cx:pt idx="7061">93.994</cx:pt>
          <cx:pt idx="7062">93.994</cx:pt>
          <cx:pt idx="7063">93.994</cx:pt>
          <cx:pt idx="7064">93.994</cx:pt>
          <cx:pt idx="7065">93.994</cx:pt>
          <cx:pt idx="7066">93.994</cx:pt>
          <cx:pt idx="7067">93.994</cx:pt>
          <cx:pt idx="7068">93.994</cx:pt>
          <cx:pt idx="7069">93.994</cx:pt>
          <cx:pt idx="7070">93.994</cx:pt>
          <cx:pt idx="7071">93.994</cx:pt>
          <cx:pt idx="7072">93.994</cx:pt>
          <cx:pt idx="7073">93.994</cx:pt>
          <cx:pt idx="7074">93.994</cx:pt>
          <cx:pt idx="7075">93.994</cx:pt>
          <cx:pt idx="7076">93.994</cx:pt>
          <cx:pt idx="7077">93.994</cx:pt>
          <cx:pt idx="7078">93.994</cx:pt>
          <cx:pt idx="7079">93.994</cx:pt>
          <cx:pt idx="7080">93.994</cx:pt>
          <cx:pt idx="7081">93.994</cx:pt>
          <cx:pt idx="7082">93.994</cx:pt>
          <cx:pt idx="7083">93.994</cx:pt>
          <cx:pt idx="7084">93.994</cx:pt>
          <cx:pt idx="7085">93.994</cx:pt>
          <cx:pt idx="7086">93.994</cx:pt>
          <cx:pt idx="7087">93.994</cx:pt>
          <cx:pt idx="7088">93.994</cx:pt>
          <cx:pt idx="7089">93.994</cx:pt>
          <cx:pt idx="7090">93.994</cx:pt>
          <cx:pt idx="7091">93.994</cx:pt>
          <cx:pt idx="7092">93.994</cx:pt>
          <cx:pt idx="7093">93.994</cx:pt>
          <cx:pt idx="7094">93.994</cx:pt>
          <cx:pt idx="7095">93.994</cx:pt>
          <cx:pt idx="7096">93.994</cx:pt>
          <cx:pt idx="7097">93.994</cx:pt>
          <cx:pt idx="7098">93.994</cx:pt>
          <cx:pt idx="7099">93.994</cx:pt>
          <cx:pt idx="7100">93.994</cx:pt>
          <cx:pt idx="7101">93.994</cx:pt>
          <cx:pt idx="7102">93.994</cx:pt>
          <cx:pt idx="7103">93.994</cx:pt>
          <cx:pt idx="7104">93.994</cx:pt>
          <cx:pt idx="7105">93.994</cx:pt>
          <cx:pt idx="7106">93.994</cx:pt>
          <cx:pt idx="7107">93.994</cx:pt>
          <cx:pt idx="7108">93.994</cx:pt>
          <cx:pt idx="7109">93.994</cx:pt>
          <cx:pt idx="7110">93.994</cx:pt>
          <cx:pt idx="7111">93.994</cx:pt>
          <cx:pt idx="7112">93.994</cx:pt>
          <cx:pt idx="7113">93.994</cx:pt>
          <cx:pt idx="7114">93.994</cx:pt>
          <cx:pt idx="7115">93.994</cx:pt>
          <cx:pt idx="7116">93.994</cx:pt>
          <cx:pt idx="7117">93.994</cx:pt>
          <cx:pt idx="7118">93.994</cx:pt>
          <cx:pt idx="7119">93.994</cx:pt>
          <cx:pt idx="7120">93.994</cx:pt>
          <cx:pt idx="7121">93.994</cx:pt>
          <cx:pt idx="7122">93.994</cx:pt>
          <cx:pt idx="7123">93.994</cx:pt>
          <cx:pt idx="7124">93.994</cx:pt>
          <cx:pt idx="7125">93.994</cx:pt>
          <cx:pt idx="7126">93.994</cx:pt>
          <cx:pt idx="7127">93.994</cx:pt>
          <cx:pt idx="7128">93.994</cx:pt>
          <cx:pt idx="7129">93.994</cx:pt>
          <cx:pt idx="7130">93.994</cx:pt>
          <cx:pt idx="7131">93.994</cx:pt>
          <cx:pt idx="7132">93.994</cx:pt>
          <cx:pt idx="7133">93.994</cx:pt>
          <cx:pt idx="7134">93.994</cx:pt>
          <cx:pt idx="7135">93.994</cx:pt>
          <cx:pt idx="7136">93.994</cx:pt>
          <cx:pt idx="7137">93.994</cx:pt>
          <cx:pt idx="7138">93.994</cx:pt>
          <cx:pt idx="7139">93.994</cx:pt>
          <cx:pt idx="7140">93.994</cx:pt>
          <cx:pt idx="7141">93.994</cx:pt>
          <cx:pt idx="7142">93.994</cx:pt>
          <cx:pt idx="7143">93.994</cx:pt>
          <cx:pt idx="7144">93.994</cx:pt>
          <cx:pt idx="7145">93.994</cx:pt>
          <cx:pt idx="7146">93.994</cx:pt>
          <cx:pt idx="7147">93.994</cx:pt>
          <cx:pt idx="7148">93.994</cx:pt>
          <cx:pt idx="7149">93.994</cx:pt>
          <cx:pt idx="7150">93.994</cx:pt>
          <cx:pt idx="7151">93.994</cx:pt>
          <cx:pt idx="7152">93.994</cx:pt>
          <cx:pt idx="7153">93.994</cx:pt>
          <cx:pt idx="7154">93.994</cx:pt>
          <cx:pt idx="7155">93.994</cx:pt>
          <cx:pt idx="7156">93.994</cx:pt>
          <cx:pt idx="7157">93.994</cx:pt>
          <cx:pt idx="7158">93.994</cx:pt>
          <cx:pt idx="7159">93.994</cx:pt>
          <cx:pt idx="7160">93.994</cx:pt>
          <cx:pt idx="7161">93.994</cx:pt>
          <cx:pt idx="7162">93.994</cx:pt>
          <cx:pt idx="7163">93.994</cx:pt>
          <cx:pt idx="7164">93.994</cx:pt>
          <cx:pt idx="7165">93.994</cx:pt>
          <cx:pt idx="7166">93.994</cx:pt>
          <cx:pt idx="7167">93.994</cx:pt>
          <cx:pt idx="7168">93.994</cx:pt>
          <cx:pt idx="7169">93.994</cx:pt>
          <cx:pt idx="7170">93.994</cx:pt>
          <cx:pt idx="7171">93.994</cx:pt>
          <cx:pt idx="7172">93.994</cx:pt>
          <cx:pt idx="7173">93.994</cx:pt>
          <cx:pt idx="7174">93.994</cx:pt>
          <cx:pt idx="7175">93.994</cx:pt>
          <cx:pt idx="7176">93.994</cx:pt>
          <cx:pt idx="7177">93.994</cx:pt>
          <cx:pt idx="7178">93.994</cx:pt>
          <cx:pt idx="7179">93.994</cx:pt>
          <cx:pt idx="7180">93.994</cx:pt>
          <cx:pt idx="7181">93.994</cx:pt>
          <cx:pt idx="7182">93.994</cx:pt>
          <cx:pt idx="7183">93.994</cx:pt>
          <cx:pt idx="7184">93.994</cx:pt>
          <cx:pt idx="7185">93.994</cx:pt>
          <cx:pt idx="7186">93.994</cx:pt>
          <cx:pt idx="7187">93.994</cx:pt>
          <cx:pt idx="7188">93.994</cx:pt>
          <cx:pt idx="7189">93.994</cx:pt>
          <cx:pt idx="7190">93.994</cx:pt>
          <cx:pt idx="7191">93.994</cx:pt>
          <cx:pt idx="7192">93.994</cx:pt>
          <cx:pt idx="7193">93.994</cx:pt>
          <cx:pt idx="7194">93.994</cx:pt>
          <cx:pt idx="7195">93.994</cx:pt>
          <cx:pt idx="7196">93.994</cx:pt>
          <cx:pt idx="7197">93.994</cx:pt>
          <cx:pt idx="7198">93.994</cx:pt>
          <cx:pt idx="7199">93.994</cx:pt>
          <cx:pt idx="7200">93.994</cx:pt>
          <cx:pt idx="7201">93.994</cx:pt>
          <cx:pt idx="7202">93.994</cx:pt>
          <cx:pt idx="7203">93.994</cx:pt>
          <cx:pt idx="7204">93.994</cx:pt>
          <cx:pt idx="7205">93.994</cx:pt>
          <cx:pt idx="7206">93.994</cx:pt>
          <cx:pt idx="7207">93.994</cx:pt>
          <cx:pt idx="7208">93.994</cx:pt>
          <cx:pt idx="7209">93.994</cx:pt>
          <cx:pt idx="7210">93.994</cx:pt>
          <cx:pt idx="7211">93.994</cx:pt>
          <cx:pt idx="7212">93.994</cx:pt>
          <cx:pt idx="7213">93.994</cx:pt>
          <cx:pt idx="7214">93.994</cx:pt>
          <cx:pt idx="7215">93.994</cx:pt>
          <cx:pt idx="7216">93.994</cx:pt>
          <cx:pt idx="7217">93.994</cx:pt>
          <cx:pt idx="7218">93.994</cx:pt>
          <cx:pt idx="7219">93.994</cx:pt>
          <cx:pt idx="7220">93.994</cx:pt>
          <cx:pt idx="7221">93.994</cx:pt>
          <cx:pt idx="7222">93.994</cx:pt>
          <cx:pt idx="7223">93.994</cx:pt>
          <cx:pt idx="7224">93.994</cx:pt>
          <cx:pt idx="7225">93.994</cx:pt>
          <cx:pt idx="7226">93.994</cx:pt>
          <cx:pt idx="7227">93.994</cx:pt>
          <cx:pt idx="7228">93.994</cx:pt>
          <cx:pt idx="7229">93.994</cx:pt>
          <cx:pt idx="7230">93.994</cx:pt>
          <cx:pt idx="7231">93.994</cx:pt>
          <cx:pt idx="7232">93.994</cx:pt>
          <cx:pt idx="7233">93.994</cx:pt>
          <cx:pt idx="7234">93.994</cx:pt>
          <cx:pt idx="7235">93.994</cx:pt>
          <cx:pt idx="7236">93.994</cx:pt>
          <cx:pt idx="7237">93.994</cx:pt>
          <cx:pt idx="7238">93.994</cx:pt>
          <cx:pt idx="7239">93.994</cx:pt>
          <cx:pt idx="7240">93.994</cx:pt>
          <cx:pt idx="7241">93.994</cx:pt>
          <cx:pt idx="7242">93.994</cx:pt>
          <cx:pt idx="7243">93.994</cx:pt>
          <cx:pt idx="7244">93.994</cx:pt>
          <cx:pt idx="7245">93.994</cx:pt>
          <cx:pt idx="7246">93.994</cx:pt>
          <cx:pt idx="7247">93.994</cx:pt>
          <cx:pt idx="7248">93.994</cx:pt>
          <cx:pt idx="7249">93.994</cx:pt>
          <cx:pt idx="7250">93.994</cx:pt>
          <cx:pt idx="7251">93.994</cx:pt>
          <cx:pt idx="7252">93.994</cx:pt>
          <cx:pt idx="7253">93.994</cx:pt>
          <cx:pt idx="7254">93.994</cx:pt>
          <cx:pt idx="7255">93.994</cx:pt>
          <cx:pt idx="7256">93.994</cx:pt>
          <cx:pt idx="7257">93.994</cx:pt>
          <cx:pt idx="7258">93.994</cx:pt>
          <cx:pt idx="7259">93.994</cx:pt>
          <cx:pt idx="7260">93.994</cx:pt>
          <cx:pt idx="7261">93.994</cx:pt>
          <cx:pt idx="7262">93.994</cx:pt>
          <cx:pt idx="7263">93.994</cx:pt>
          <cx:pt idx="7264">93.994</cx:pt>
          <cx:pt idx="7265">93.994</cx:pt>
          <cx:pt idx="7266">93.994</cx:pt>
          <cx:pt idx="7267">93.994</cx:pt>
          <cx:pt idx="7268">93.994</cx:pt>
          <cx:pt idx="7269">93.994</cx:pt>
          <cx:pt idx="7270">93.994</cx:pt>
          <cx:pt idx="7271">93.994</cx:pt>
          <cx:pt idx="7272">93.994</cx:pt>
          <cx:pt idx="7273">93.994</cx:pt>
          <cx:pt idx="7274">93.994</cx:pt>
          <cx:pt idx="7275">93.994</cx:pt>
          <cx:pt idx="7276">93.994</cx:pt>
          <cx:pt idx="7277">93.994</cx:pt>
          <cx:pt idx="7278">93.994</cx:pt>
          <cx:pt idx="7279">93.994</cx:pt>
          <cx:pt idx="7280">93.994</cx:pt>
          <cx:pt idx="7281">93.994</cx:pt>
          <cx:pt idx="7282">93.994</cx:pt>
          <cx:pt idx="7283">93.994</cx:pt>
          <cx:pt idx="7284">93.994</cx:pt>
          <cx:pt idx="7285">93.994</cx:pt>
          <cx:pt idx="7286">93.994</cx:pt>
          <cx:pt idx="7287">93.994</cx:pt>
          <cx:pt idx="7288">93.994</cx:pt>
          <cx:pt idx="7289">93.994</cx:pt>
          <cx:pt idx="7290">93.994</cx:pt>
          <cx:pt idx="7291">93.994</cx:pt>
          <cx:pt idx="7292">93.994</cx:pt>
          <cx:pt idx="7293">93.994</cx:pt>
          <cx:pt idx="7294">93.994</cx:pt>
          <cx:pt idx="7295">93.994</cx:pt>
          <cx:pt idx="7296">93.994</cx:pt>
          <cx:pt idx="7297">93.994</cx:pt>
          <cx:pt idx="7298">93.994</cx:pt>
          <cx:pt idx="7299">93.994</cx:pt>
          <cx:pt idx="7300">93.994</cx:pt>
          <cx:pt idx="7301">93.994</cx:pt>
          <cx:pt idx="7302">93.994</cx:pt>
          <cx:pt idx="7303">93.994</cx:pt>
          <cx:pt idx="7304">93.994</cx:pt>
          <cx:pt idx="7305">93.994</cx:pt>
          <cx:pt idx="7306">93.994</cx:pt>
          <cx:pt idx="7307">93.994</cx:pt>
          <cx:pt idx="7308">93.994</cx:pt>
          <cx:pt idx="7309">93.994</cx:pt>
          <cx:pt idx="7310">93.994</cx:pt>
          <cx:pt idx="7311">93.994</cx:pt>
          <cx:pt idx="7312">93.994</cx:pt>
          <cx:pt idx="7313">93.994</cx:pt>
          <cx:pt idx="7314">93.994</cx:pt>
          <cx:pt idx="7315">93.994</cx:pt>
          <cx:pt idx="7316">93.994</cx:pt>
          <cx:pt idx="7317">93.994</cx:pt>
          <cx:pt idx="7318">93.994</cx:pt>
          <cx:pt idx="7319">93.994</cx:pt>
          <cx:pt idx="7320">93.994</cx:pt>
          <cx:pt idx="7321">93.994</cx:pt>
          <cx:pt idx="7322">93.994</cx:pt>
          <cx:pt idx="7323">93.994</cx:pt>
          <cx:pt idx="7324">93.994</cx:pt>
          <cx:pt idx="7325">93.994</cx:pt>
          <cx:pt idx="7326">93.994</cx:pt>
          <cx:pt idx="7327">93.994</cx:pt>
          <cx:pt idx="7328">93.994</cx:pt>
          <cx:pt idx="7329">93.994</cx:pt>
          <cx:pt idx="7330">93.994</cx:pt>
          <cx:pt idx="7331">93.994</cx:pt>
          <cx:pt idx="7332">93.994</cx:pt>
          <cx:pt idx="7333">93.994</cx:pt>
          <cx:pt idx="7334">93.994</cx:pt>
          <cx:pt idx="7335">93.994</cx:pt>
          <cx:pt idx="7336">93.994</cx:pt>
          <cx:pt idx="7337">93.994</cx:pt>
          <cx:pt idx="7338">93.994</cx:pt>
          <cx:pt idx="7339">93.994</cx:pt>
          <cx:pt idx="7340">93.994</cx:pt>
          <cx:pt idx="7341">93.994</cx:pt>
          <cx:pt idx="7342">93.994</cx:pt>
          <cx:pt idx="7343">93.994</cx:pt>
          <cx:pt idx="7344">93.994</cx:pt>
          <cx:pt idx="7345">93.994</cx:pt>
          <cx:pt idx="7346">93.994</cx:pt>
          <cx:pt idx="7347">93.994</cx:pt>
          <cx:pt idx="7348">93.994</cx:pt>
          <cx:pt idx="7349">93.994</cx:pt>
          <cx:pt idx="7350">93.994</cx:pt>
          <cx:pt idx="7351">93.994</cx:pt>
          <cx:pt idx="7352">93.994</cx:pt>
          <cx:pt idx="7353">93.994</cx:pt>
          <cx:pt idx="7354">93.994</cx:pt>
          <cx:pt idx="7355">93.994</cx:pt>
          <cx:pt idx="7356">93.994</cx:pt>
          <cx:pt idx="7357">93.994</cx:pt>
          <cx:pt idx="7358">93.994</cx:pt>
          <cx:pt idx="7359">93.994</cx:pt>
          <cx:pt idx="7360">93.994</cx:pt>
          <cx:pt idx="7361">93.994</cx:pt>
          <cx:pt idx="7362">93.994</cx:pt>
          <cx:pt idx="7363">93.994</cx:pt>
          <cx:pt idx="7364">93.994</cx:pt>
          <cx:pt idx="7365">93.994</cx:pt>
          <cx:pt idx="7366">93.994</cx:pt>
          <cx:pt idx="7367">93.994</cx:pt>
          <cx:pt idx="7368">93.994</cx:pt>
          <cx:pt idx="7369">93.994</cx:pt>
          <cx:pt idx="7370">93.994</cx:pt>
          <cx:pt idx="7371">93.994</cx:pt>
          <cx:pt idx="7372">93.994</cx:pt>
          <cx:pt idx="7373">93.994</cx:pt>
          <cx:pt idx="7374">93.994</cx:pt>
          <cx:pt idx="7375">93.994</cx:pt>
          <cx:pt idx="7376">93.994</cx:pt>
          <cx:pt idx="7377">93.994</cx:pt>
          <cx:pt idx="7378">93.994</cx:pt>
          <cx:pt idx="7379">93.994</cx:pt>
          <cx:pt idx="7380">93.994</cx:pt>
          <cx:pt idx="7381">93.994</cx:pt>
          <cx:pt idx="7382">93.994</cx:pt>
          <cx:pt idx="7383">93.994</cx:pt>
          <cx:pt idx="7384">93.994</cx:pt>
          <cx:pt idx="7385">93.994</cx:pt>
          <cx:pt idx="7386">93.994</cx:pt>
          <cx:pt idx="7387">93.994</cx:pt>
          <cx:pt idx="7388">93.994</cx:pt>
          <cx:pt idx="7389">93.994</cx:pt>
          <cx:pt idx="7390">93.994</cx:pt>
          <cx:pt idx="7391">93.994</cx:pt>
          <cx:pt idx="7392">93.994</cx:pt>
          <cx:pt idx="7393">93.994</cx:pt>
          <cx:pt idx="7394">93.994</cx:pt>
          <cx:pt idx="7395">93.994</cx:pt>
          <cx:pt idx="7396">93.994</cx:pt>
          <cx:pt idx="7397">93.994</cx:pt>
          <cx:pt idx="7398">93.994</cx:pt>
          <cx:pt idx="7399">93.994</cx:pt>
          <cx:pt idx="7400">93.994</cx:pt>
          <cx:pt idx="7401">93.994</cx:pt>
          <cx:pt idx="7402">93.994</cx:pt>
          <cx:pt idx="7403">93.994</cx:pt>
          <cx:pt idx="7404">93.994</cx:pt>
          <cx:pt idx="7405">93.994</cx:pt>
          <cx:pt idx="7406">93.994</cx:pt>
          <cx:pt idx="7407">93.994</cx:pt>
          <cx:pt idx="7408">93.994</cx:pt>
          <cx:pt idx="7409">93.994</cx:pt>
          <cx:pt idx="7410">93.994</cx:pt>
          <cx:pt idx="7411">93.994</cx:pt>
          <cx:pt idx="7412">93.994</cx:pt>
          <cx:pt idx="7413">93.994</cx:pt>
          <cx:pt idx="7414">93.994</cx:pt>
          <cx:pt idx="7415">93.994</cx:pt>
          <cx:pt idx="7416">93.994</cx:pt>
          <cx:pt idx="7417">93.994</cx:pt>
          <cx:pt idx="7418">93.994</cx:pt>
          <cx:pt idx="7419">93.994</cx:pt>
          <cx:pt idx="7420">93.994</cx:pt>
          <cx:pt idx="7421">93.994</cx:pt>
          <cx:pt idx="7422">93.994</cx:pt>
          <cx:pt idx="7423">93.994</cx:pt>
          <cx:pt idx="7424">93.994</cx:pt>
          <cx:pt idx="7425">93.994</cx:pt>
          <cx:pt idx="7426">93.994</cx:pt>
          <cx:pt idx="7427">93.994</cx:pt>
          <cx:pt idx="7428">93.994</cx:pt>
          <cx:pt idx="7429">93.994</cx:pt>
          <cx:pt idx="7430">93.994</cx:pt>
          <cx:pt idx="7431">93.994</cx:pt>
          <cx:pt idx="7432">93.994</cx:pt>
          <cx:pt idx="7433">93.994</cx:pt>
          <cx:pt idx="7434">93.994</cx:pt>
          <cx:pt idx="7435">93.994</cx:pt>
          <cx:pt idx="7436">93.994</cx:pt>
          <cx:pt idx="7437">93.994</cx:pt>
          <cx:pt idx="7438">93.994</cx:pt>
          <cx:pt idx="7439">93.994</cx:pt>
          <cx:pt idx="7440">93.994</cx:pt>
          <cx:pt idx="7441">93.994</cx:pt>
          <cx:pt idx="7442">93.994</cx:pt>
          <cx:pt idx="7443">93.994</cx:pt>
          <cx:pt idx="7444">93.994</cx:pt>
          <cx:pt idx="7445">93.994</cx:pt>
          <cx:pt idx="7446">93.994</cx:pt>
          <cx:pt idx="7447">93.994</cx:pt>
          <cx:pt idx="7448">93.994</cx:pt>
          <cx:pt idx="7449">93.994</cx:pt>
          <cx:pt idx="7450">93.994</cx:pt>
          <cx:pt idx="7451">93.994</cx:pt>
          <cx:pt idx="7452">93.994</cx:pt>
          <cx:pt idx="7453">93.994</cx:pt>
          <cx:pt idx="7454">93.994</cx:pt>
          <cx:pt idx="7455">93.994</cx:pt>
          <cx:pt idx="7456">93.994</cx:pt>
          <cx:pt idx="7457">93.994</cx:pt>
          <cx:pt idx="7458">93.994</cx:pt>
          <cx:pt idx="7459">93.994</cx:pt>
          <cx:pt idx="7460">93.994</cx:pt>
          <cx:pt idx="7461">93.994</cx:pt>
          <cx:pt idx="7462">93.994</cx:pt>
          <cx:pt idx="7463">93.994</cx:pt>
          <cx:pt idx="7464">93.994</cx:pt>
          <cx:pt idx="7465">93.994</cx:pt>
          <cx:pt idx="7466">93.994</cx:pt>
          <cx:pt idx="7467">93.994</cx:pt>
          <cx:pt idx="7468">93.994</cx:pt>
          <cx:pt idx="7469">93.994</cx:pt>
          <cx:pt idx="7470">93.994</cx:pt>
          <cx:pt idx="7471">93.994</cx:pt>
          <cx:pt idx="7472">93.994</cx:pt>
          <cx:pt idx="7473">93.994</cx:pt>
          <cx:pt idx="7474">93.994</cx:pt>
          <cx:pt idx="7475">93.994</cx:pt>
          <cx:pt idx="7476">93.994</cx:pt>
          <cx:pt idx="7477">93.994</cx:pt>
          <cx:pt idx="7478">93.994</cx:pt>
          <cx:pt idx="7479">93.994</cx:pt>
          <cx:pt idx="7480">93.994</cx:pt>
          <cx:pt idx="7481">93.994</cx:pt>
          <cx:pt idx="7482">93.994</cx:pt>
          <cx:pt idx="7483">93.994</cx:pt>
          <cx:pt idx="7484">93.994</cx:pt>
          <cx:pt idx="7485">93.994</cx:pt>
          <cx:pt idx="7486">93.994</cx:pt>
          <cx:pt idx="7487">93.994</cx:pt>
          <cx:pt idx="7488">93.994</cx:pt>
          <cx:pt idx="7489">93.994</cx:pt>
          <cx:pt idx="7490">93.994</cx:pt>
          <cx:pt idx="7491">93.994</cx:pt>
          <cx:pt idx="7492">93.994</cx:pt>
          <cx:pt idx="7493">93.994</cx:pt>
          <cx:pt idx="7494">93.994</cx:pt>
          <cx:pt idx="7495">93.994</cx:pt>
          <cx:pt idx="7496">93.994</cx:pt>
          <cx:pt idx="7497">93.994</cx:pt>
          <cx:pt idx="7498">93.994</cx:pt>
          <cx:pt idx="7499">93.994</cx:pt>
          <cx:pt idx="7500">93.994</cx:pt>
          <cx:pt idx="7501">93.994</cx:pt>
          <cx:pt idx="7502">93.994</cx:pt>
          <cx:pt idx="7503">93.994</cx:pt>
          <cx:pt idx="7504">93.994</cx:pt>
          <cx:pt idx="7505">93.994</cx:pt>
          <cx:pt idx="7506">93.994</cx:pt>
          <cx:pt idx="7507">93.994</cx:pt>
          <cx:pt idx="7508">93.994</cx:pt>
          <cx:pt idx="7509">93.994</cx:pt>
          <cx:pt idx="7510">93.994</cx:pt>
          <cx:pt idx="7511">93.994</cx:pt>
          <cx:pt idx="7512">93.994</cx:pt>
          <cx:pt idx="7513">93.994</cx:pt>
          <cx:pt idx="7514">93.994</cx:pt>
          <cx:pt idx="7515">93.994</cx:pt>
          <cx:pt idx="7516">93.994</cx:pt>
          <cx:pt idx="7517">93.994</cx:pt>
          <cx:pt idx="7518">93.994</cx:pt>
          <cx:pt idx="7519">93.994</cx:pt>
          <cx:pt idx="7520">93.994</cx:pt>
          <cx:pt idx="7521">93.994</cx:pt>
          <cx:pt idx="7522">93.994</cx:pt>
          <cx:pt idx="7523">93.994</cx:pt>
          <cx:pt idx="7524">93.994</cx:pt>
          <cx:pt idx="7525">93.994</cx:pt>
          <cx:pt idx="7526">93.994</cx:pt>
          <cx:pt idx="7527">93.994</cx:pt>
          <cx:pt idx="7528">93.994</cx:pt>
          <cx:pt idx="7529">93.994</cx:pt>
          <cx:pt idx="7530">93.994</cx:pt>
          <cx:pt idx="7531">93.994</cx:pt>
          <cx:pt idx="7532">93.994</cx:pt>
          <cx:pt idx="7533">93.994</cx:pt>
          <cx:pt idx="7534">93.994</cx:pt>
          <cx:pt idx="7535">93.994</cx:pt>
          <cx:pt idx="7536">93.994</cx:pt>
          <cx:pt idx="7537">93.994</cx:pt>
          <cx:pt idx="7538">93.994</cx:pt>
          <cx:pt idx="7539">93.994</cx:pt>
          <cx:pt idx="7540">93.994</cx:pt>
          <cx:pt idx="7541">93.994</cx:pt>
          <cx:pt idx="7542">93.994</cx:pt>
          <cx:pt idx="7543">93.994</cx:pt>
          <cx:pt idx="7544">93.994</cx:pt>
          <cx:pt idx="7545">93.994</cx:pt>
          <cx:pt idx="7546">93.994</cx:pt>
          <cx:pt idx="7547">93.994</cx:pt>
          <cx:pt idx="7548">93.994</cx:pt>
          <cx:pt idx="7549">93.994</cx:pt>
          <cx:pt idx="7550">93.994</cx:pt>
          <cx:pt idx="7551">93.994</cx:pt>
          <cx:pt idx="7552">93.994</cx:pt>
          <cx:pt idx="7553">93.994</cx:pt>
          <cx:pt idx="7554">93.994</cx:pt>
          <cx:pt idx="7555">93.994</cx:pt>
          <cx:pt idx="7556">93.994</cx:pt>
          <cx:pt idx="7557">93.994</cx:pt>
          <cx:pt idx="7558">93.994</cx:pt>
          <cx:pt idx="7559">93.994</cx:pt>
          <cx:pt idx="7560">93.994</cx:pt>
          <cx:pt idx="7561">93.994</cx:pt>
          <cx:pt idx="7562">93.994</cx:pt>
          <cx:pt idx="7563">93.994</cx:pt>
          <cx:pt idx="7564">93.994</cx:pt>
          <cx:pt idx="7565">93.994</cx:pt>
          <cx:pt idx="7566">93.994</cx:pt>
          <cx:pt idx="7567">93.994</cx:pt>
          <cx:pt idx="7568">93.994</cx:pt>
          <cx:pt idx="7569">93.994</cx:pt>
          <cx:pt idx="7570">93.994</cx:pt>
          <cx:pt idx="7571">93.994</cx:pt>
          <cx:pt idx="7572">93.994</cx:pt>
          <cx:pt idx="7573">93.994</cx:pt>
          <cx:pt idx="7574">93.994</cx:pt>
          <cx:pt idx="7575">93.994</cx:pt>
          <cx:pt idx="7576">93.994</cx:pt>
          <cx:pt idx="7577">93.994</cx:pt>
          <cx:pt idx="7578">93.994</cx:pt>
          <cx:pt idx="7579">93.994</cx:pt>
          <cx:pt idx="7580">93.994</cx:pt>
          <cx:pt idx="7581">93.994</cx:pt>
          <cx:pt idx="7582">93.994</cx:pt>
          <cx:pt idx="7583">93.994</cx:pt>
          <cx:pt idx="7584">93.994</cx:pt>
          <cx:pt idx="7585">93.994</cx:pt>
          <cx:pt idx="7586">93.994</cx:pt>
          <cx:pt idx="7587">93.994</cx:pt>
          <cx:pt idx="7588">93.994</cx:pt>
          <cx:pt idx="7589">93.994</cx:pt>
          <cx:pt idx="7590">93.994</cx:pt>
          <cx:pt idx="7591">93.994</cx:pt>
          <cx:pt idx="7592">93.994</cx:pt>
          <cx:pt idx="7593">93.994</cx:pt>
          <cx:pt idx="7594">93.994</cx:pt>
          <cx:pt idx="7595">93.994</cx:pt>
          <cx:pt idx="7596">93.994</cx:pt>
          <cx:pt idx="7597">93.994</cx:pt>
          <cx:pt idx="7598">93.994</cx:pt>
          <cx:pt idx="7599">93.994</cx:pt>
          <cx:pt idx="7600">93.994</cx:pt>
          <cx:pt idx="7601">93.994</cx:pt>
          <cx:pt idx="7602">93.994</cx:pt>
          <cx:pt idx="7603">93.994</cx:pt>
          <cx:pt idx="7604">93.994</cx:pt>
          <cx:pt idx="7605">93.994</cx:pt>
          <cx:pt idx="7606">93.994</cx:pt>
          <cx:pt idx="7607">93.994</cx:pt>
          <cx:pt idx="7608">93.994</cx:pt>
          <cx:pt idx="7609">93.994</cx:pt>
          <cx:pt idx="7610">93.994</cx:pt>
          <cx:pt idx="7611">93.994</cx:pt>
          <cx:pt idx="7612">93.994</cx:pt>
          <cx:pt idx="7613">93.994</cx:pt>
          <cx:pt idx="7614">93.994</cx:pt>
          <cx:pt idx="7615">93.994</cx:pt>
          <cx:pt idx="7616">93.994</cx:pt>
          <cx:pt idx="7617">93.994</cx:pt>
          <cx:pt idx="7618">93.994</cx:pt>
          <cx:pt idx="7619">93.994</cx:pt>
          <cx:pt idx="7620">93.994</cx:pt>
          <cx:pt idx="7621">93.994</cx:pt>
          <cx:pt idx="7622">93.994</cx:pt>
          <cx:pt idx="7623">93.994</cx:pt>
          <cx:pt idx="7624">93.994</cx:pt>
          <cx:pt idx="7625">93.994</cx:pt>
          <cx:pt idx="7626">93.994</cx:pt>
          <cx:pt idx="7627">93.994</cx:pt>
          <cx:pt idx="7628">93.994</cx:pt>
          <cx:pt idx="7629">93.994</cx:pt>
          <cx:pt idx="7630">93.994</cx:pt>
          <cx:pt idx="7631">93.994</cx:pt>
          <cx:pt idx="7632">93.994</cx:pt>
          <cx:pt idx="7633">93.994</cx:pt>
          <cx:pt idx="7634">93.994</cx:pt>
          <cx:pt idx="7635">93.994</cx:pt>
          <cx:pt idx="7636">93.994</cx:pt>
          <cx:pt idx="7637">93.994</cx:pt>
          <cx:pt idx="7638">93.994</cx:pt>
          <cx:pt idx="7639">93.994</cx:pt>
          <cx:pt idx="7640">93.994</cx:pt>
          <cx:pt idx="7641">93.994</cx:pt>
          <cx:pt idx="7642">93.994</cx:pt>
          <cx:pt idx="7643">93.994</cx:pt>
          <cx:pt idx="7644">93.994</cx:pt>
          <cx:pt idx="7645">93.994</cx:pt>
          <cx:pt idx="7646">93.994</cx:pt>
          <cx:pt idx="7647">93.994</cx:pt>
          <cx:pt idx="7648">93.994</cx:pt>
          <cx:pt idx="7649">93.994</cx:pt>
          <cx:pt idx="7650">93.994</cx:pt>
          <cx:pt idx="7651">93.994</cx:pt>
          <cx:pt idx="7652">93.994</cx:pt>
          <cx:pt idx="7653">93.994</cx:pt>
          <cx:pt idx="7654">93.994</cx:pt>
          <cx:pt idx="7655">93.994</cx:pt>
          <cx:pt idx="7656">93.994</cx:pt>
          <cx:pt idx="7657">93.994</cx:pt>
          <cx:pt idx="7658">93.994</cx:pt>
          <cx:pt idx="7659">93.994</cx:pt>
          <cx:pt idx="7660">93.994</cx:pt>
          <cx:pt idx="7661">93.994</cx:pt>
          <cx:pt idx="7662">93.994</cx:pt>
          <cx:pt idx="7663">93.994</cx:pt>
          <cx:pt idx="7664">93.994</cx:pt>
          <cx:pt idx="7665">93.994</cx:pt>
          <cx:pt idx="7666">93.994</cx:pt>
          <cx:pt idx="7667">93.994</cx:pt>
          <cx:pt idx="7668">93.994</cx:pt>
          <cx:pt idx="7669">93.994</cx:pt>
          <cx:pt idx="7670">93.994</cx:pt>
          <cx:pt idx="7671">93.994</cx:pt>
          <cx:pt idx="7672">93.994</cx:pt>
          <cx:pt idx="7673">93.994</cx:pt>
          <cx:pt idx="7674">93.994</cx:pt>
          <cx:pt idx="7675">93.994</cx:pt>
          <cx:pt idx="7676">93.994</cx:pt>
          <cx:pt idx="7677">93.994</cx:pt>
          <cx:pt idx="7678">93.994</cx:pt>
          <cx:pt idx="7679">93.994</cx:pt>
          <cx:pt idx="7680">93.994</cx:pt>
          <cx:pt idx="7681">93.994</cx:pt>
          <cx:pt idx="7682">93.994</cx:pt>
          <cx:pt idx="7683">93.994</cx:pt>
          <cx:pt idx="7684">93.994</cx:pt>
          <cx:pt idx="7685">93.994</cx:pt>
          <cx:pt idx="7686">93.994</cx:pt>
          <cx:pt idx="7687">93.994</cx:pt>
          <cx:pt idx="7688">93.994</cx:pt>
          <cx:pt idx="7689">93.994</cx:pt>
          <cx:pt idx="7690">93.994</cx:pt>
          <cx:pt idx="7691">93.994</cx:pt>
          <cx:pt idx="7692">93.994</cx:pt>
          <cx:pt idx="7693">93.994</cx:pt>
          <cx:pt idx="7694">93.994</cx:pt>
          <cx:pt idx="7695">93.994</cx:pt>
          <cx:pt idx="7696">93.994</cx:pt>
          <cx:pt idx="7697">93.994</cx:pt>
          <cx:pt idx="7698">93.994</cx:pt>
          <cx:pt idx="7699">93.994</cx:pt>
          <cx:pt idx="7700">93.994</cx:pt>
          <cx:pt idx="7701">93.994</cx:pt>
          <cx:pt idx="7702">93.994</cx:pt>
          <cx:pt idx="7703">93.994</cx:pt>
          <cx:pt idx="7704">93.994</cx:pt>
          <cx:pt idx="7705">93.994</cx:pt>
          <cx:pt idx="7706">93.994</cx:pt>
          <cx:pt idx="7707">93.994</cx:pt>
          <cx:pt idx="7708">93.994</cx:pt>
          <cx:pt idx="7709">93.994</cx:pt>
          <cx:pt idx="7710">93.994</cx:pt>
          <cx:pt idx="7711">93.994</cx:pt>
          <cx:pt idx="7712">93.994</cx:pt>
          <cx:pt idx="7713">93.994</cx:pt>
          <cx:pt idx="7714">93.994</cx:pt>
          <cx:pt idx="7715">93.994</cx:pt>
          <cx:pt idx="7716">93.994</cx:pt>
          <cx:pt idx="7717">93.994</cx:pt>
          <cx:pt idx="7718">93.994</cx:pt>
          <cx:pt idx="7719">93.994</cx:pt>
          <cx:pt idx="7720">93.994</cx:pt>
          <cx:pt idx="7721">93.994</cx:pt>
          <cx:pt idx="7722">93.994</cx:pt>
          <cx:pt idx="7723">93.994</cx:pt>
          <cx:pt idx="7724">93.994</cx:pt>
          <cx:pt idx="7725">93.994</cx:pt>
          <cx:pt idx="7726">93.994</cx:pt>
          <cx:pt idx="7727">93.994</cx:pt>
          <cx:pt idx="7728">93.994</cx:pt>
          <cx:pt idx="7729">93.994</cx:pt>
          <cx:pt idx="7730">93.994</cx:pt>
          <cx:pt idx="7731">93.994</cx:pt>
          <cx:pt idx="7732">93.994</cx:pt>
          <cx:pt idx="7733">93.994</cx:pt>
          <cx:pt idx="7734">93.994</cx:pt>
          <cx:pt idx="7735">93.994</cx:pt>
          <cx:pt idx="7736">93.994</cx:pt>
          <cx:pt idx="7737">93.994</cx:pt>
          <cx:pt idx="7738">93.994</cx:pt>
          <cx:pt idx="7739">93.994</cx:pt>
          <cx:pt idx="7740">93.994</cx:pt>
          <cx:pt idx="7741">93.994</cx:pt>
          <cx:pt idx="7742">93.994</cx:pt>
          <cx:pt idx="7743">93.994</cx:pt>
          <cx:pt idx="7744">93.994</cx:pt>
          <cx:pt idx="7745">93.994</cx:pt>
          <cx:pt idx="7746">93.994</cx:pt>
          <cx:pt idx="7747">93.994</cx:pt>
          <cx:pt idx="7748">93.994</cx:pt>
          <cx:pt idx="7749">93.994</cx:pt>
          <cx:pt idx="7750">93.994</cx:pt>
          <cx:pt idx="7751">93.994</cx:pt>
          <cx:pt idx="7752">93.994</cx:pt>
          <cx:pt idx="7753">93.994</cx:pt>
          <cx:pt idx="7754">93.994</cx:pt>
          <cx:pt idx="7755">93.994</cx:pt>
          <cx:pt idx="7756">93.994</cx:pt>
          <cx:pt idx="7757">93.994</cx:pt>
          <cx:pt idx="7758">93.994</cx:pt>
          <cx:pt idx="7759">93.994</cx:pt>
          <cx:pt idx="7760">93.994</cx:pt>
          <cx:pt idx="7761">93.994</cx:pt>
          <cx:pt idx="7762">93.994</cx:pt>
          <cx:pt idx="7763">94.465000000000003</cx:pt>
          <cx:pt idx="7764">94.465000000000003</cx:pt>
          <cx:pt idx="7765">94.465000000000003</cx:pt>
          <cx:pt idx="7766">94.465000000000003</cx:pt>
          <cx:pt idx="7767">94.465000000000003</cx:pt>
          <cx:pt idx="7768">94.465000000000003</cx:pt>
          <cx:pt idx="7769">94.465000000000003</cx:pt>
          <cx:pt idx="7770">94.465000000000003</cx:pt>
          <cx:pt idx="7771">94.465000000000003</cx:pt>
          <cx:pt idx="7772">94.465000000000003</cx:pt>
          <cx:pt idx="7773">94.465000000000003</cx:pt>
          <cx:pt idx="7774">94.465000000000003</cx:pt>
          <cx:pt idx="7775">94.465000000000003</cx:pt>
          <cx:pt idx="7776">94.465000000000003</cx:pt>
          <cx:pt idx="7777">94.465000000000003</cx:pt>
          <cx:pt idx="7778">94.465000000000003</cx:pt>
          <cx:pt idx="7779">94.465000000000003</cx:pt>
          <cx:pt idx="7780">94.465000000000003</cx:pt>
          <cx:pt idx="7781">94.465000000000003</cx:pt>
          <cx:pt idx="7782">94.465000000000003</cx:pt>
          <cx:pt idx="7783">94.465000000000003</cx:pt>
          <cx:pt idx="7784">94.465000000000003</cx:pt>
          <cx:pt idx="7785">94.465000000000003</cx:pt>
          <cx:pt idx="7786">94.465000000000003</cx:pt>
          <cx:pt idx="7787">94.465000000000003</cx:pt>
          <cx:pt idx="7788">94.465000000000003</cx:pt>
          <cx:pt idx="7789">94.465000000000003</cx:pt>
          <cx:pt idx="7790">94.465000000000003</cx:pt>
          <cx:pt idx="7791">94.465000000000003</cx:pt>
          <cx:pt idx="7792">94.465000000000003</cx:pt>
          <cx:pt idx="7793">94.465000000000003</cx:pt>
          <cx:pt idx="7794">94.465000000000003</cx:pt>
          <cx:pt idx="7795">94.465000000000003</cx:pt>
          <cx:pt idx="7796">94.465000000000003</cx:pt>
          <cx:pt idx="7797">94.465000000000003</cx:pt>
          <cx:pt idx="7798">94.465000000000003</cx:pt>
          <cx:pt idx="7799">94.465000000000003</cx:pt>
          <cx:pt idx="7800">94.465000000000003</cx:pt>
          <cx:pt idx="7801">94.465000000000003</cx:pt>
          <cx:pt idx="7802">94.465000000000003</cx:pt>
          <cx:pt idx="7803">94.465000000000003</cx:pt>
          <cx:pt idx="7804">94.465000000000003</cx:pt>
          <cx:pt idx="7805">94.465000000000003</cx:pt>
          <cx:pt idx="7806">94.465000000000003</cx:pt>
          <cx:pt idx="7807">94.465000000000003</cx:pt>
          <cx:pt idx="7808">94.465000000000003</cx:pt>
          <cx:pt idx="7809">94.465000000000003</cx:pt>
          <cx:pt idx="7810">94.465000000000003</cx:pt>
          <cx:pt idx="7811">94.465000000000003</cx:pt>
          <cx:pt idx="7812">94.465000000000003</cx:pt>
          <cx:pt idx="7813">94.465000000000003</cx:pt>
          <cx:pt idx="7814">94.465000000000003</cx:pt>
          <cx:pt idx="7815">94.465000000000003</cx:pt>
          <cx:pt idx="7816">94.465000000000003</cx:pt>
          <cx:pt idx="7817">94.465000000000003</cx:pt>
          <cx:pt idx="7818">94.465000000000003</cx:pt>
          <cx:pt idx="7819">94.465000000000003</cx:pt>
          <cx:pt idx="7820">94.465000000000003</cx:pt>
          <cx:pt idx="7821">94.465000000000003</cx:pt>
          <cx:pt idx="7822">94.465000000000003</cx:pt>
          <cx:pt idx="7823">94.465000000000003</cx:pt>
          <cx:pt idx="7824">94.465000000000003</cx:pt>
          <cx:pt idx="7825">94.465000000000003</cx:pt>
          <cx:pt idx="7826">94.465000000000003</cx:pt>
          <cx:pt idx="7827">94.465000000000003</cx:pt>
          <cx:pt idx="7828">94.465000000000003</cx:pt>
          <cx:pt idx="7829">94.465000000000003</cx:pt>
          <cx:pt idx="7830">94.465000000000003</cx:pt>
          <cx:pt idx="7831">94.465000000000003</cx:pt>
          <cx:pt idx="7832">94.465000000000003</cx:pt>
          <cx:pt idx="7833">94.465000000000003</cx:pt>
          <cx:pt idx="7834">94.465000000000003</cx:pt>
          <cx:pt idx="7835">94.465000000000003</cx:pt>
          <cx:pt idx="7836">94.465000000000003</cx:pt>
          <cx:pt idx="7837">94.465000000000003</cx:pt>
          <cx:pt idx="7838">94.465000000000003</cx:pt>
          <cx:pt idx="7839">94.465000000000003</cx:pt>
          <cx:pt idx="7840">94.465000000000003</cx:pt>
          <cx:pt idx="7841">94.465000000000003</cx:pt>
          <cx:pt idx="7842">94.465000000000003</cx:pt>
          <cx:pt idx="7843">94.465000000000003</cx:pt>
          <cx:pt idx="7844">94.465000000000003</cx:pt>
          <cx:pt idx="7845">94.465000000000003</cx:pt>
          <cx:pt idx="7846">94.465000000000003</cx:pt>
          <cx:pt idx="7847">94.465000000000003</cx:pt>
          <cx:pt idx="7848">94.465000000000003</cx:pt>
          <cx:pt idx="7849">94.465000000000003</cx:pt>
          <cx:pt idx="7850">94.465000000000003</cx:pt>
          <cx:pt idx="7851">94.465000000000003</cx:pt>
          <cx:pt idx="7852">94.465000000000003</cx:pt>
          <cx:pt idx="7853">94.465000000000003</cx:pt>
          <cx:pt idx="7854">94.465000000000003</cx:pt>
          <cx:pt idx="7855">94.465000000000003</cx:pt>
          <cx:pt idx="7856">94.465000000000003</cx:pt>
          <cx:pt idx="7857">94.465000000000003</cx:pt>
          <cx:pt idx="7858">94.465000000000003</cx:pt>
          <cx:pt idx="7859">94.465000000000003</cx:pt>
          <cx:pt idx="7860">94.465000000000003</cx:pt>
          <cx:pt idx="7861">94.465000000000003</cx:pt>
          <cx:pt idx="7862">94.465000000000003</cx:pt>
          <cx:pt idx="7863">94.465000000000003</cx:pt>
          <cx:pt idx="7864">94.465000000000003</cx:pt>
          <cx:pt idx="7865">94.465000000000003</cx:pt>
          <cx:pt idx="7866">94.465000000000003</cx:pt>
          <cx:pt idx="7867">94.465000000000003</cx:pt>
          <cx:pt idx="7868">94.465000000000003</cx:pt>
          <cx:pt idx="7869">94.465000000000003</cx:pt>
          <cx:pt idx="7870">94.465000000000003</cx:pt>
          <cx:pt idx="7871">94.465000000000003</cx:pt>
          <cx:pt idx="7872">94.465000000000003</cx:pt>
          <cx:pt idx="7873">94.465000000000003</cx:pt>
          <cx:pt idx="7874">94.465000000000003</cx:pt>
          <cx:pt idx="7875">94.465000000000003</cx:pt>
          <cx:pt idx="7876">94.465000000000003</cx:pt>
          <cx:pt idx="7877">94.465000000000003</cx:pt>
          <cx:pt idx="7878">94.465000000000003</cx:pt>
          <cx:pt idx="7879">94.465000000000003</cx:pt>
          <cx:pt idx="7880">94.465000000000003</cx:pt>
          <cx:pt idx="7881">94.465000000000003</cx:pt>
          <cx:pt idx="7882">94.465000000000003</cx:pt>
          <cx:pt idx="7883">94.465000000000003</cx:pt>
          <cx:pt idx="7884">94.465000000000003</cx:pt>
          <cx:pt idx="7885">94.465000000000003</cx:pt>
          <cx:pt idx="7886">94.465000000000003</cx:pt>
          <cx:pt idx="7887">94.465000000000003</cx:pt>
          <cx:pt idx="7888">94.465000000000003</cx:pt>
          <cx:pt idx="7889">94.465000000000003</cx:pt>
          <cx:pt idx="7890">94.465000000000003</cx:pt>
          <cx:pt idx="7891">94.465000000000003</cx:pt>
          <cx:pt idx="7892">94.465000000000003</cx:pt>
          <cx:pt idx="7893">94.465000000000003</cx:pt>
          <cx:pt idx="7894">94.465000000000003</cx:pt>
          <cx:pt idx="7895">94.465000000000003</cx:pt>
          <cx:pt idx="7896">94.465000000000003</cx:pt>
          <cx:pt idx="7897">94.465000000000003</cx:pt>
          <cx:pt idx="7898">94.465000000000003</cx:pt>
          <cx:pt idx="7899">94.465000000000003</cx:pt>
          <cx:pt idx="7900">94.465000000000003</cx:pt>
          <cx:pt idx="7901">94.465000000000003</cx:pt>
          <cx:pt idx="7902">94.465000000000003</cx:pt>
          <cx:pt idx="7903">94.465000000000003</cx:pt>
          <cx:pt idx="7904">94.465000000000003</cx:pt>
          <cx:pt idx="7905">94.465000000000003</cx:pt>
          <cx:pt idx="7906">94.465000000000003</cx:pt>
          <cx:pt idx="7907">94.465000000000003</cx:pt>
          <cx:pt idx="7908">94.465000000000003</cx:pt>
          <cx:pt idx="7909">94.465000000000003</cx:pt>
          <cx:pt idx="7910">94.465000000000003</cx:pt>
          <cx:pt idx="7911">94.465000000000003</cx:pt>
          <cx:pt idx="7912">94.465000000000003</cx:pt>
          <cx:pt idx="7913">94.465000000000003</cx:pt>
          <cx:pt idx="7914">94.465000000000003</cx:pt>
          <cx:pt idx="7915">94.465000000000003</cx:pt>
          <cx:pt idx="7916">94.465000000000003</cx:pt>
          <cx:pt idx="7917">94.465000000000003</cx:pt>
          <cx:pt idx="7918">94.465000000000003</cx:pt>
          <cx:pt idx="7919">94.465000000000003</cx:pt>
          <cx:pt idx="7920">94.465000000000003</cx:pt>
          <cx:pt idx="7921">94.465000000000003</cx:pt>
          <cx:pt idx="7922">94.465000000000003</cx:pt>
          <cx:pt idx="7923">94.465000000000003</cx:pt>
          <cx:pt idx="7924">94.465000000000003</cx:pt>
          <cx:pt idx="7925">94.465000000000003</cx:pt>
          <cx:pt idx="7926">94.465000000000003</cx:pt>
          <cx:pt idx="7927">94.465000000000003</cx:pt>
          <cx:pt idx="7928">94.465000000000003</cx:pt>
          <cx:pt idx="7929">94.465000000000003</cx:pt>
          <cx:pt idx="7930">94.465000000000003</cx:pt>
          <cx:pt idx="7931">94.465000000000003</cx:pt>
          <cx:pt idx="7932">94.465000000000003</cx:pt>
          <cx:pt idx="7933">94.465000000000003</cx:pt>
          <cx:pt idx="7934">94.465000000000003</cx:pt>
          <cx:pt idx="7935">94.465000000000003</cx:pt>
          <cx:pt idx="7936">94.465000000000003</cx:pt>
          <cx:pt idx="7937">94.465000000000003</cx:pt>
          <cx:pt idx="7938">94.465000000000003</cx:pt>
          <cx:pt idx="7939">94.465000000000003</cx:pt>
          <cx:pt idx="7940">94.465000000000003</cx:pt>
          <cx:pt idx="7941">94.465000000000003</cx:pt>
          <cx:pt idx="7942">94.465000000000003</cx:pt>
          <cx:pt idx="7943">94.465000000000003</cx:pt>
          <cx:pt idx="7944">94.465000000000003</cx:pt>
          <cx:pt idx="7945">94.465000000000003</cx:pt>
          <cx:pt idx="7946">94.465000000000003</cx:pt>
          <cx:pt idx="7947">94.465000000000003</cx:pt>
          <cx:pt idx="7948">94.465000000000003</cx:pt>
          <cx:pt idx="7949">94.465000000000003</cx:pt>
          <cx:pt idx="7950">94.465000000000003</cx:pt>
          <cx:pt idx="7951">94.465000000000003</cx:pt>
          <cx:pt idx="7952">94.465000000000003</cx:pt>
          <cx:pt idx="7953">94.465000000000003</cx:pt>
          <cx:pt idx="7954">94.465000000000003</cx:pt>
          <cx:pt idx="7955">94.465000000000003</cx:pt>
          <cx:pt idx="7956">94.465000000000003</cx:pt>
          <cx:pt idx="7957">94.465000000000003</cx:pt>
          <cx:pt idx="7958">94.465000000000003</cx:pt>
          <cx:pt idx="7959">94.465000000000003</cx:pt>
          <cx:pt idx="7960">94.465000000000003</cx:pt>
          <cx:pt idx="7961">94.465000000000003</cx:pt>
          <cx:pt idx="7962">94.465000000000003</cx:pt>
          <cx:pt idx="7963">94.465000000000003</cx:pt>
          <cx:pt idx="7964">94.465000000000003</cx:pt>
          <cx:pt idx="7965">94.465000000000003</cx:pt>
          <cx:pt idx="7966">94.465000000000003</cx:pt>
          <cx:pt idx="7967">94.465000000000003</cx:pt>
          <cx:pt idx="7968">94.465000000000003</cx:pt>
          <cx:pt idx="7969">94.465000000000003</cx:pt>
          <cx:pt idx="7970">94.465000000000003</cx:pt>
          <cx:pt idx="7971">94.465000000000003</cx:pt>
          <cx:pt idx="7972">94.465000000000003</cx:pt>
          <cx:pt idx="7973">94.465000000000003</cx:pt>
          <cx:pt idx="7974">94.465000000000003</cx:pt>
          <cx:pt idx="7975">94.465000000000003</cx:pt>
          <cx:pt idx="7976">94.465000000000003</cx:pt>
          <cx:pt idx="7977">94.465000000000003</cx:pt>
          <cx:pt idx="7978">94.465000000000003</cx:pt>
          <cx:pt idx="7979">94.465000000000003</cx:pt>
          <cx:pt idx="7980">94.465000000000003</cx:pt>
          <cx:pt idx="7981">94.465000000000003</cx:pt>
          <cx:pt idx="7982">94.465000000000003</cx:pt>
          <cx:pt idx="7983">94.465000000000003</cx:pt>
          <cx:pt idx="7984">94.465000000000003</cx:pt>
          <cx:pt idx="7985">94.465000000000003</cx:pt>
          <cx:pt idx="7986">94.465000000000003</cx:pt>
          <cx:pt idx="7987">94.465000000000003</cx:pt>
          <cx:pt idx="7988">94.465000000000003</cx:pt>
          <cx:pt idx="7989">94.465000000000003</cx:pt>
          <cx:pt idx="7990">94.465000000000003</cx:pt>
          <cx:pt idx="7991">94.465000000000003</cx:pt>
          <cx:pt idx="7992">94.465000000000003</cx:pt>
          <cx:pt idx="7993">94.465000000000003</cx:pt>
          <cx:pt idx="7994">94.465000000000003</cx:pt>
          <cx:pt idx="7995">94.465000000000003</cx:pt>
          <cx:pt idx="7996">94.465000000000003</cx:pt>
          <cx:pt idx="7997">94.465000000000003</cx:pt>
          <cx:pt idx="7998">94.465000000000003</cx:pt>
          <cx:pt idx="7999">94.465000000000003</cx:pt>
          <cx:pt idx="8000">94.465000000000003</cx:pt>
          <cx:pt idx="8001">94.465000000000003</cx:pt>
          <cx:pt idx="8002">94.465000000000003</cx:pt>
          <cx:pt idx="8003">94.465000000000003</cx:pt>
          <cx:pt idx="8004">94.465000000000003</cx:pt>
          <cx:pt idx="8005">94.465000000000003</cx:pt>
          <cx:pt idx="8006">94.465000000000003</cx:pt>
          <cx:pt idx="8007">94.465000000000003</cx:pt>
          <cx:pt idx="8008">94.465000000000003</cx:pt>
          <cx:pt idx="8009">94.465000000000003</cx:pt>
          <cx:pt idx="8010">94.465000000000003</cx:pt>
          <cx:pt idx="8011">94.465000000000003</cx:pt>
          <cx:pt idx="8012">94.465000000000003</cx:pt>
          <cx:pt idx="8013">94.465000000000003</cx:pt>
          <cx:pt idx="8014">94.465000000000003</cx:pt>
          <cx:pt idx="8015">94.465000000000003</cx:pt>
          <cx:pt idx="8016">94.465000000000003</cx:pt>
          <cx:pt idx="8017">94.465000000000003</cx:pt>
          <cx:pt idx="8018">94.465000000000003</cx:pt>
          <cx:pt idx="8019">94.465000000000003</cx:pt>
          <cx:pt idx="8020">94.465000000000003</cx:pt>
          <cx:pt idx="8021">94.465000000000003</cx:pt>
          <cx:pt idx="8022">94.465000000000003</cx:pt>
          <cx:pt idx="8023">94.465000000000003</cx:pt>
          <cx:pt idx="8024">94.465000000000003</cx:pt>
          <cx:pt idx="8025">94.465000000000003</cx:pt>
          <cx:pt idx="8026">94.465000000000003</cx:pt>
          <cx:pt idx="8027">94.465000000000003</cx:pt>
          <cx:pt idx="8028">94.465000000000003</cx:pt>
          <cx:pt idx="8029">94.465000000000003</cx:pt>
          <cx:pt idx="8030">94.465000000000003</cx:pt>
          <cx:pt idx="8031">94.465000000000003</cx:pt>
          <cx:pt idx="8032">94.465000000000003</cx:pt>
          <cx:pt idx="8033">94.465000000000003</cx:pt>
          <cx:pt idx="8034">94.465000000000003</cx:pt>
          <cx:pt idx="8035">94.465000000000003</cx:pt>
          <cx:pt idx="8036">94.465000000000003</cx:pt>
          <cx:pt idx="8037">94.465000000000003</cx:pt>
          <cx:pt idx="8038">94.465000000000003</cx:pt>
          <cx:pt idx="8039">94.465000000000003</cx:pt>
          <cx:pt idx="8040">94.465000000000003</cx:pt>
          <cx:pt idx="8041">94.465000000000003</cx:pt>
          <cx:pt idx="8042">94.465000000000003</cx:pt>
          <cx:pt idx="8043">94.465000000000003</cx:pt>
          <cx:pt idx="8044">94.465000000000003</cx:pt>
          <cx:pt idx="8045">94.465000000000003</cx:pt>
          <cx:pt idx="8046">94.465000000000003</cx:pt>
          <cx:pt idx="8047">94.465000000000003</cx:pt>
          <cx:pt idx="8048">94.465000000000003</cx:pt>
          <cx:pt idx="8049">94.465000000000003</cx:pt>
          <cx:pt idx="8050">94.465000000000003</cx:pt>
          <cx:pt idx="8051">94.465000000000003</cx:pt>
          <cx:pt idx="8052">94.465000000000003</cx:pt>
          <cx:pt idx="8053">94.465000000000003</cx:pt>
          <cx:pt idx="8054">94.465000000000003</cx:pt>
          <cx:pt idx="8055">94.465000000000003</cx:pt>
          <cx:pt idx="8056">94.465000000000003</cx:pt>
          <cx:pt idx="8057">94.465000000000003</cx:pt>
          <cx:pt idx="8058">94.465000000000003</cx:pt>
          <cx:pt idx="8059">94.465000000000003</cx:pt>
          <cx:pt idx="8060">94.465000000000003</cx:pt>
          <cx:pt idx="8061">94.465000000000003</cx:pt>
          <cx:pt idx="8062">94.465000000000003</cx:pt>
          <cx:pt idx="8063">94.465000000000003</cx:pt>
          <cx:pt idx="8064">94.465000000000003</cx:pt>
          <cx:pt idx="8065">94.465000000000003</cx:pt>
          <cx:pt idx="8066">94.465000000000003</cx:pt>
          <cx:pt idx="8067">94.465000000000003</cx:pt>
          <cx:pt idx="8068">94.465000000000003</cx:pt>
          <cx:pt idx="8069">94.465000000000003</cx:pt>
          <cx:pt idx="8070">94.465000000000003</cx:pt>
          <cx:pt idx="8071">94.465000000000003</cx:pt>
          <cx:pt idx="8072">94.465000000000003</cx:pt>
          <cx:pt idx="8073">94.465000000000003</cx:pt>
          <cx:pt idx="8074">94.465000000000003</cx:pt>
          <cx:pt idx="8075">94.465000000000003</cx:pt>
          <cx:pt idx="8076">94.465000000000003</cx:pt>
          <cx:pt idx="8077">94.465000000000003</cx:pt>
          <cx:pt idx="8078">94.465000000000003</cx:pt>
          <cx:pt idx="8079">94.465000000000003</cx:pt>
          <cx:pt idx="8080">94.465000000000003</cx:pt>
          <cx:pt idx="8081">94.465000000000003</cx:pt>
          <cx:pt idx="8082">94.465000000000003</cx:pt>
          <cx:pt idx="8083">94.465000000000003</cx:pt>
          <cx:pt idx="8084">94.465000000000003</cx:pt>
          <cx:pt idx="8085">94.465000000000003</cx:pt>
          <cx:pt idx="8086">94.465000000000003</cx:pt>
          <cx:pt idx="8087">94.465000000000003</cx:pt>
          <cx:pt idx="8088">94.465000000000003</cx:pt>
          <cx:pt idx="8089">94.465000000000003</cx:pt>
          <cx:pt idx="8090">94.465000000000003</cx:pt>
          <cx:pt idx="8091">94.465000000000003</cx:pt>
          <cx:pt idx="8092">94.465000000000003</cx:pt>
          <cx:pt idx="8093">94.465000000000003</cx:pt>
          <cx:pt idx="8094">94.465000000000003</cx:pt>
          <cx:pt idx="8095">94.465000000000003</cx:pt>
          <cx:pt idx="8096">94.465000000000003</cx:pt>
          <cx:pt idx="8097">94.465000000000003</cx:pt>
          <cx:pt idx="8098">94.465000000000003</cx:pt>
          <cx:pt idx="8099">94.465000000000003</cx:pt>
          <cx:pt idx="8100">94.465000000000003</cx:pt>
          <cx:pt idx="8101">94.465000000000003</cx:pt>
          <cx:pt idx="8102">94.465000000000003</cx:pt>
          <cx:pt idx="8103">94.465000000000003</cx:pt>
          <cx:pt idx="8104">94.465000000000003</cx:pt>
          <cx:pt idx="8105">94.465000000000003</cx:pt>
          <cx:pt idx="8106">94.465000000000003</cx:pt>
          <cx:pt idx="8107">94.465000000000003</cx:pt>
          <cx:pt idx="8108">94.465000000000003</cx:pt>
          <cx:pt idx="8109">94.465000000000003</cx:pt>
          <cx:pt idx="8110">94.465000000000003</cx:pt>
          <cx:pt idx="8111">94.465000000000003</cx:pt>
          <cx:pt idx="8112">94.465000000000003</cx:pt>
          <cx:pt idx="8113">94.465000000000003</cx:pt>
          <cx:pt idx="8114">94.465000000000003</cx:pt>
          <cx:pt idx="8115">94.465000000000003</cx:pt>
          <cx:pt idx="8116">94.465000000000003</cx:pt>
          <cx:pt idx="8117">94.465000000000003</cx:pt>
          <cx:pt idx="8118">94.465000000000003</cx:pt>
          <cx:pt idx="8119">94.465000000000003</cx:pt>
          <cx:pt idx="8120">94.465000000000003</cx:pt>
          <cx:pt idx="8121">94.465000000000003</cx:pt>
          <cx:pt idx="8122">94.465000000000003</cx:pt>
          <cx:pt idx="8123">94.465000000000003</cx:pt>
          <cx:pt idx="8124">94.465000000000003</cx:pt>
          <cx:pt idx="8125">94.465000000000003</cx:pt>
          <cx:pt idx="8126">94.465000000000003</cx:pt>
          <cx:pt idx="8127">94.465000000000003</cx:pt>
          <cx:pt idx="8128">94.465000000000003</cx:pt>
          <cx:pt idx="8129">94.465000000000003</cx:pt>
          <cx:pt idx="8130">94.465000000000003</cx:pt>
          <cx:pt idx="8131">94.465000000000003</cx:pt>
          <cx:pt idx="8132">94.465000000000003</cx:pt>
          <cx:pt idx="8133">94.465000000000003</cx:pt>
          <cx:pt idx="8134">94.465000000000003</cx:pt>
          <cx:pt idx="8135">94.465000000000003</cx:pt>
          <cx:pt idx="8136">94.465000000000003</cx:pt>
          <cx:pt idx="8137">94.465000000000003</cx:pt>
          <cx:pt idx="8138">94.465000000000003</cx:pt>
          <cx:pt idx="8139">94.465000000000003</cx:pt>
          <cx:pt idx="8140">94.465000000000003</cx:pt>
          <cx:pt idx="8141">94.465000000000003</cx:pt>
          <cx:pt idx="8142">94.465000000000003</cx:pt>
          <cx:pt idx="8143">94.465000000000003</cx:pt>
          <cx:pt idx="8144">94.465000000000003</cx:pt>
          <cx:pt idx="8145">94.465000000000003</cx:pt>
          <cx:pt idx="8146">94.465000000000003</cx:pt>
          <cx:pt idx="8147">94.465000000000003</cx:pt>
          <cx:pt idx="8148">94.465000000000003</cx:pt>
          <cx:pt idx="8149">94.465000000000003</cx:pt>
          <cx:pt idx="8150">94.465000000000003</cx:pt>
          <cx:pt idx="8151">94.465000000000003</cx:pt>
          <cx:pt idx="8152">94.465000000000003</cx:pt>
          <cx:pt idx="8153">94.465000000000003</cx:pt>
          <cx:pt idx="8154">94.465000000000003</cx:pt>
          <cx:pt idx="8155">94.465000000000003</cx:pt>
          <cx:pt idx="8156">94.465000000000003</cx:pt>
          <cx:pt idx="8157">94.465000000000003</cx:pt>
          <cx:pt idx="8158">94.465000000000003</cx:pt>
          <cx:pt idx="8159">94.465000000000003</cx:pt>
          <cx:pt idx="8160">94.465000000000003</cx:pt>
          <cx:pt idx="8161">94.465000000000003</cx:pt>
          <cx:pt idx="8162">94.465000000000003</cx:pt>
          <cx:pt idx="8163">94.465000000000003</cx:pt>
          <cx:pt idx="8164">94.465000000000003</cx:pt>
          <cx:pt idx="8165">94.465000000000003</cx:pt>
          <cx:pt idx="8166">94.465000000000003</cx:pt>
          <cx:pt idx="8167">94.465000000000003</cx:pt>
          <cx:pt idx="8168">94.465000000000003</cx:pt>
          <cx:pt idx="8169">94.465000000000003</cx:pt>
          <cx:pt idx="8170">94.465000000000003</cx:pt>
          <cx:pt idx="8171">94.465000000000003</cx:pt>
          <cx:pt idx="8172">94.465000000000003</cx:pt>
          <cx:pt idx="8173">94.465000000000003</cx:pt>
          <cx:pt idx="8174">94.465000000000003</cx:pt>
          <cx:pt idx="8175">94.465000000000003</cx:pt>
          <cx:pt idx="8176">94.465000000000003</cx:pt>
          <cx:pt idx="8177">94.465000000000003</cx:pt>
          <cx:pt idx="8178">94.465000000000003</cx:pt>
          <cx:pt idx="8179">94.465000000000003</cx:pt>
          <cx:pt idx="8180">94.465000000000003</cx:pt>
          <cx:pt idx="8181">94.465000000000003</cx:pt>
          <cx:pt idx="8182">94.465000000000003</cx:pt>
          <cx:pt idx="8183">94.465000000000003</cx:pt>
          <cx:pt idx="8184">94.465000000000003</cx:pt>
          <cx:pt idx="8185">94.465000000000003</cx:pt>
          <cx:pt idx="8186">94.465000000000003</cx:pt>
          <cx:pt idx="8187">94.465000000000003</cx:pt>
          <cx:pt idx="8188">94.465000000000003</cx:pt>
          <cx:pt idx="8189">94.465000000000003</cx:pt>
          <cx:pt idx="8190">94.465000000000003</cx:pt>
          <cx:pt idx="8191">94.465000000000003</cx:pt>
          <cx:pt idx="8192">94.465000000000003</cx:pt>
          <cx:pt idx="8193">94.465000000000003</cx:pt>
          <cx:pt idx="8194">94.465000000000003</cx:pt>
          <cx:pt idx="8195">94.465000000000003</cx:pt>
          <cx:pt idx="8196">94.465000000000003</cx:pt>
          <cx:pt idx="8197">94.465000000000003</cx:pt>
          <cx:pt idx="8198">94.465000000000003</cx:pt>
          <cx:pt idx="8199">94.465000000000003</cx:pt>
          <cx:pt idx="8200">94.465000000000003</cx:pt>
          <cx:pt idx="8201">94.465000000000003</cx:pt>
          <cx:pt idx="8202">94.465000000000003</cx:pt>
          <cx:pt idx="8203">94.465000000000003</cx:pt>
          <cx:pt idx="8204">94.465000000000003</cx:pt>
          <cx:pt idx="8205">94.465000000000003</cx:pt>
          <cx:pt idx="8206">94.465000000000003</cx:pt>
          <cx:pt idx="8207">94.465000000000003</cx:pt>
          <cx:pt idx="8208">94.465000000000003</cx:pt>
          <cx:pt idx="8209">94.465000000000003</cx:pt>
          <cx:pt idx="8210">94.465000000000003</cx:pt>
          <cx:pt idx="8211">94.465000000000003</cx:pt>
          <cx:pt idx="8212">94.465000000000003</cx:pt>
          <cx:pt idx="8213">94.465000000000003</cx:pt>
          <cx:pt idx="8214">94.465000000000003</cx:pt>
          <cx:pt idx="8215">94.465000000000003</cx:pt>
          <cx:pt idx="8216">94.465000000000003</cx:pt>
          <cx:pt idx="8217">94.465000000000003</cx:pt>
          <cx:pt idx="8218">94.465000000000003</cx:pt>
          <cx:pt idx="8219">94.465000000000003</cx:pt>
          <cx:pt idx="8220">94.465000000000003</cx:pt>
          <cx:pt idx="8221">94.465000000000003</cx:pt>
          <cx:pt idx="8222">94.465000000000003</cx:pt>
          <cx:pt idx="8223">94.465000000000003</cx:pt>
          <cx:pt idx="8224">94.465000000000003</cx:pt>
          <cx:pt idx="8225">94.465000000000003</cx:pt>
          <cx:pt idx="8226">94.465000000000003</cx:pt>
          <cx:pt idx="8227">94.465000000000003</cx:pt>
          <cx:pt idx="8228">94.465000000000003</cx:pt>
          <cx:pt idx="8229">94.465000000000003</cx:pt>
          <cx:pt idx="8230">94.465000000000003</cx:pt>
          <cx:pt idx="8231">94.465000000000003</cx:pt>
          <cx:pt idx="8232">94.465000000000003</cx:pt>
          <cx:pt idx="8233">94.465000000000003</cx:pt>
          <cx:pt idx="8234">94.465000000000003</cx:pt>
          <cx:pt idx="8235">94.465000000000003</cx:pt>
          <cx:pt idx="8236">94.465000000000003</cx:pt>
          <cx:pt idx="8237">94.465000000000003</cx:pt>
          <cx:pt idx="8238">94.465000000000003</cx:pt>
          <cx:pt idx="8239">94.465000000000003</cx:pt>
          <cx:pt idx="8240">94.465000000000003</cx:pt>
          <cx:pt idx="8241">94.465000000000003</cx:pt>
          <cx:pt idx="8242">94.465000000000003</cx:pt>
          <cx:pt idx="8243">94.465000000000003</cx:pt>
          <cx:pt idx="8244">94.465000000000003</cx:pt>
          <cx:pt idx="8245">94.465000000000003</cx:pt>
          <cx:pt idx="8246">94.465000000000003</cx:pt>
          <cx:pt idx="8247">94.465000000000003</cx:pt>
          <cx:pt idx="8248">94.465000000000003</cx:pt>
          <cx:pt idx="8249">94.465000000000003</cx:pt>
          <cx:pt idx="8250">94.465000000000003</cx:pt>
          <cx:pt idx="8251">94.465000000000003</cx:pt>
          <cx:pt idx="8252">94.465000000000003</cx:pt>
          <cx:pt idx="8253">94.465000000000003</cx:pt>
          <cx:pt idx="8254">94.465000000000003</cx:pt>
          <cx:pt idx="8255">94.465000000000003</cx:pt>
          <cx:pt idx="8256">94.465000000000003</cx:pt>
          <cx:pt idx="8257">94.465000000000003</cx:pt>
          <cx:pt idx="8258">94.465000000000003</cx:pt>
          <cx:pt idx="8259">94.465000000000003</cx:pt>
          <cx:pt idx="8260">94.465000000000003</cx:pt>
          <cx:pt idx="8261">94.465000000000003</cx:pt>
          <cx:pt idx="8262">94.465000000000003</cx:pt>
          <cx:pt idx="8263">94.465000000000003</cx:pt>
          <cx:pt idx="8264">94.465000000000003</cx:pt>
          <cx:pt idx="8265">94.465000000000003</cx:pt>
          <cx:pt idx="8266">94.465000000000003</cx:pt>
          <cx:pt idx="8267">94.465000000000003</cx:pt>
          <cx:pt idx="8268">94.465000000000003</cx:pt>
          <cx:pt idx="8269">94.465000000000003</cx:pt>
          <cx:pt idx="8270">94.465000000000003</cx:pt>
          <cx:pt idx="8271">94.465000000000003</cx:pt>
          <cx:pt idx="8272">94.465000000000003</cx:pt>
          <cx:pt idx="8273">94.465000000000003</cx:pt>
          <cx:pt idx="8274">94.465000000000003</cx:pt>
          <cx:pt idx="8275">94.465000000000003</cx:pt>
          <cx:pt idx="8276">94.465000000000003</cx:pt>
          <cx:pt idx="8277">94.465000000000003</cx:pt>
          <cx:pt idx="8278">94.465000000000003</cx:pt>
          <cx:pt idx="8279">94.465000000000003</cx:pt>
          <cx:pt idx="8280">94.465000000000003</cx:pt>
          <cx:pt idx="8281">94.465000000000003</cx:pt>
          <cx:pt idx="8282">94.465000000000003</cx:pt>
          <cx:pt idx="8283">94.465000000000003</cx:pt>
          <cx:pt idx="8284">94.465000000000003</cx:pt>
          <cx:pt idx="8285">94.465000000000003</cx:pt>
          <cx:pt idx="8286">94.465000000000003</cx:pt>
          <cx:pt idx="8287">94.465000000000003</cx:pt>
          <cx:pt idx="8288">94.465000000000003</cx:pt>
          <cx:pt idx="8289">94.465000000000003</cx:pt>
          <cx:pt idx="8290">94.465000000000003</cx:pt>
          <cx:pt idx="8291">94.465000000000003</cx:pt>
          <cx:pt idx="8292">94.465000000000003</cx:pt>
          <cx:pt idx="8293">94.465000000000003</cx:pt>
          <cx:pt idx="8294">94.465000000000003</cx:pt>
          <cx:pt idx="8295">94.465000000000003</cx:pt>
          <cx:pt idx="8296">94.465000000000003</cx:pt>
          <cx:pt idx="8297">94.465000000000003</cx:pt>
          <cx:pt idx="8298">94.465000000000003</cx:pt>
          <cx:pt idx="8299">94.465000000000003</cx:pt>
          <cx:pt idx="8300">94.465000000000003</cx:pt>
          <cx:pt idx="8301">94.465000000000003</cx:pt>
          <cx:pt idx="8302">94.465000000000003</cx:pt>
          <cx:pt idx="8303">94.465000000000003</cx:pt>
          <cx:pt idx="8304">94.465000000000003</cx:pt>
          <cx:pt idx="8305">94.465000000000003</cx:pt>
          <cx:pt idx="8306">94.465000000000003</cx:pt>
          <cx:pt idx="8307">94.465000000000003</cx:pt>
          <cx:pt idx="8308">94.465000000000003</cx:pt>
          <cx:pt idx="8309">94.465000000000003</cx:pt>
          <cx:pt idx="8310">94.465000000000003</cx:pt>
          <cx:pt idx="8311">94.465000000000003</cx:pt>
          <cx:pt idx="8312">94.465000000000003</cx:pt>
          <cx:pt idx="8313">94.465000000000003</cx:pt>
          <cx:pt idx="8314">94.465000000000003</cx:pt>
          <cx:pt idx="8315">94.465000000000003</cx:pt>
          <cx:pt idx="8316">94.465000000000003</cx:pt>
          <cx:pt idx="8317">94.465000000000003</cx:pt>
          <cx:pt idx="8318">94.465000000000003</cx:pt>
          <cx:pt idx="8319">94.465000000000003</cx:pt>
          <cx:pt idx="8320">94.465000000000003</cx:pt>
          <cx:pt idx="8321">94.465000000000003</cx:pt>
          <cx:pt idx="8322">94.465000000000003</cx:pt>
          <cx:pt idx="8323">94.465000000000003</cx:pt>
          <cx:pt idx="8324">94.465000000000003</cx:pt>
          <cx:pt idx="8325">94.465000000000003</cx:pt>
          <cx:pt idx="8326">94.465000000000003</cx:pt>
          <cx:pt idx="8327">94.465000000000003</cx:pt>
          <cx:pt idx="8328">94.465000000000003</cx:pt>
          <cx:pt idx="8329">94.465000000000003</cx:pt>
          <cx:pt idx="8330">94.465000000000003</cx:pt>
          <cx:pt idx="8331">94.465000000000003</cx:pt>
          <cx:pt idx="8332">94.465000000000003</cx:pt>
          <cx:pt idx="8333">94.465000000000003</cx:pt>
          <cx:pt idx="8334">94.465000000000003</cx:pt>
          <cx:pt idx="8335">94.465000000000003</cx:pt>
          <cx:pt idx="8336">94.465000000000003</cx:pt>
          <cx:pt idx="8337">94.465000000000003</cx:pt>
          <cx:pt idx="8338">94.465000000000003</cx:pt>
          <cx:pt idx="8339">94.465000000000003</cx:pt>
          <cx:pt idx="8340">94.465000000000003</cx:pt>
          <cx:pt idx="8341">94.465000000000003</cx:pt>
          <cx:pt idx="8342">94.465000000000003</cx:pt>
          <cx:pt idx="8343">94.465000000000003</cx:pt>
          <cx:pt idx="8344">94.465000000000003</cx:pt>
          <cx:pt idx="8345">94.465000000000003</cx:pt>
          <cx:pt idx="8346">94.465000000000003</cx:pt>
          <cx:pt idx="8347">94.465000000000003</cx:pt>
          <cx:pt idx="8348">94.465000000000003</cx:pt>
          <cx:pt idx="8349">94.465000000000003</cx:pt>
          <cx:pt idx="8350">94.465000000000003</cx:pt>
          <cx:pt idx="8351">94.465000000000003</cx:pt>
          <cx:pt idx="8352">94.465000000000003</cx:pt>
          <cx:pt idx="8353">94.465000000000003</cx:pt>
          <cx:pt idx="8354">94.465000000000003</cx:pt>
          <cx:pt idx="8355">94.465000000000003</cx:pt>
          <cx:pt idx="8356">94.465000000000003</cx:pt>
          <cx:pt idx="8357">94.465000000000003</cx:pt>
          <cx:pt idx="8358">94.465000000000003</cx:pt>
          <cx:pt idx="8359">94.465000000000003</cx:pt>
          <cx:pt idx="8360">94.465000000000003</cx:pt>
          <cx:pt idx="8361">94.465000000000003</cx:pt>
          <cx:pt idx="8362">94.465000000000003</cx:pt>
          <cx:pt idx="8363">94.465000000000003</cx:pt>
          <cx:pt idx="8364">94.465000000000003</cx:pt>
          <cx:pt idx="8365">94.465000000000003</cx:pt>
          <cx:pt idx="8366">94.465000000000003</cx:pt>
          <cx:pt idx="8367">94.465000000000003</cx:pt>
          <cx:pt idx="8368">94.465000000000003</cx:pt>
          <cx:pt idx="8369">94.465000000000003</cx:pt>
          <cx:pt idx="8370">94.465000000000003</cx:pt>
          <cx:pt idx="8371">94.465000000000003</cx:pt>
          <cx:pt idx="8372">94.465000000000003</cx:pt>
          <cx:pt idx="8373">94.465000000000003</cx:pt>
          <cx:pt idx="8374">94.465000000000003</cx:pt>
          <cx:pt idx="8375">94.465000000000003</cx:pt>
          <cx:pt idx="8376">94.465000000000003</cx:pt>
          <cx:pt idx="8377">94.465000000000003</cx:pt>
          <cx:pt idx="8378">94.465000000000003</cx:pt>
          <cx:pt idx="8379">94.465000000000003</cx:pt>
          <cx:pt idx="8380">94.465000000000003</cx:pt>
          <cx:pt idx="8381">94.465000000000003</cx:pt>
          <cx:pt idx="8382">94.465000000000003</cx:pt>
          <cx:pt idx="8383">94.465000000000003</cx:pt>
          <cx:pt idx="8384">94.465000000000003</cx:pt>
          <cx:pt idx="8385">94.465000000000003</cx:pt>
          <cx:pt idx="8386">94.465000000000003</cx:pt>
          <cx:pt idx="8387">94.465000000000003</cx:pt>
          <cx:pt idx="8388">94.465000000000003</cx:pt>
          <cx:pt idx="8389">94.465000000000003</cx:pt>
          <cx:pt idx="8390">94.465000000000003</cx:pt>
          <cx:pt idx="8391">94.465000000000003</cx:pt>
          <cx:pt idx="8392">94.465000000000003</cx:pt>
          <cx:pt idx="8393">94.465000000000003</cx:pt>
          <cx:pt idx="8394">94.465000000000003</cx:pt>
          <cx:pt idx="8395">94.465000000000003</cx:pt>
          <cx:pt idx="8396">94.465000000000003</cx:pt>
          <cx:pt idx="8397">94.465000000000003</cx:pt>
          <cx:pt idx="8398">94.465000000000003</cx:pt>
          <cx:pt idx="8399">94.465000000000003</cx:pt>
          <cx:pt idx="8400">94.465000000000003</cx:pt>
          <cx:pt idx="8401">94.465000000000003</cx:pt>
          <cx:pt idx="8402">94.465000000000003</cx:pt>
          <cx:pt idx="8403">94.465000000000003</cx:pt>
          <cx:pt idx="8404">94.465000000000003</cx:pt>
          <cx:pt idx="8405">94.465000000000003</cx:pt>
          <cx:pt idx="8406">94.465000000000003</cx:pt>
          <cx:pt idx="8407">94.465000000000003</cx:pt>
          <cx:pt idx="8408">94.465000000000003</cx:pt>
          <cx:pt idx="8409">94.465000000000003</cx:pt>
          <cx:pt idx="8410">94.465000000000003</cx:pt>
          <cx:pt idx="8411">94.465000000000003</cx:pt>
          <cx:pt idx="8412">94.465000000000003</cx:pt>
          <cx:pt idx="8413">94.465000000000003</cx:pt>
          <cx:pt idx="8414">94.465000000000003</cx:pt>
          <cx:pt idx="8415">94.465000000000003</cx:pt>
          <cx:pt idx="8416">94.465000000000003</cx:pt>
          <cx:pt idx="8417">94.465000000000003</cx:pt>
          <cx:pt idx="8418">94.465000000000003</cx:pt>
          <cx:pt idx="8419">94.465000000000003</cx:pt>
          <cx:pt idx="8420">94.465000000000003</cx:pt>
          <cx:pt idx="8421">94.465000000000003</cx:pt>
          <cx:pt idx="8422">94.465000000000003</cx:pt>
          <cx:pt idx="8423">94.465000000000003</cx:pt>
          <cx:pt idx="8424">94.465000000000003</cx:pt>
          <cx:pt idx="8425">94.465000000000003</cx:pt>
          <cx:pt idx="8426">94.465000000000003</cx:pt>
          <cx:pt idx="8427">94.465000000000003</cx:pt>
          <cx:pt idx="8428">94.465000000000003</cx:pt>
          <cx:pt idx="8429">94.465000000000003</cx:pt>
          <cx:pt idx="8430">94.465000000000003</cx:pt>
          <cx:pt idx="8431">94.465000000000003</cx:pt>
          <cx:pt idx="8432">94.465000000000003</cx:pt>
          <cx:pt idx="8433">94.465000000000003</cx:pt>
          <cx:pt idx="8434">94.465000000000003</cx:pt>
          <cx:pt idx="8435">94.465000000000003</cx:pt>
          <cx:pt idx="8436">94.465000000000003</cx:pt>
          <cx:pt idx="8437">94.465000000000003</cx:pt>
          <cx:pt idx="8438">94.465000000000003</cx:pt>
          <cx:pt idx="8439">94.465000000000003</cx:pt>
          <cx:pt idx="8440">94.465000000000003</cx:pt>
          <cx:pt idx="8441">94.465000000000003</cx:pt>
          <cx:pt idx="8442">94.465000000000003</cx:pt>
          <cx:pt idx="8443">94.465000000000003</cx:pt>
          <cx:pt idx="8444">94.465000000000003</cx:pt>
          <cx:pt idx="8445">94.465000000000003</cx:pt>
          <cx:pt idx="8446">94.465000000000003</cx:pt>
          <cx:pt idx="8447">94.465000000000003</cx:pt>
          <cx:pt idx="8448">94.465000000000003</cx:pt>
          <cx:pt idx="8449">94.465000000000003</cx:pt>
          <cx:pt idx="8450">94.465000000000003</cx:pt>
          <cx:pt idx="8451">94.465000000000003</cx:pt>
          <cx:pt idx="8452">94.465000000000003</cx:pt>
          <cx:pt idx="8453">94.465000000000003</cx:pt>
          <cx:pt idx="8454">94.465000000000003</cx:pt>
          <cx:pt idx="8455">94.465000000000003</cx:pt>
          <cx:pt idx="8456">94.465000000000003</cx:pt>
          <cx:pt idx="8457">94.465000000000003</cx:pt>
          <cx:pt idx="8458">94.465000000000003</cx:pt>
          <cx:pt idx="8459">94.465000000000003</cx:pt>
          <cx:pt idx="8460">94.465000000000003</cx:pt>
          <cx:pt idx="8461">94.465000000000003</cx:pt>
          <cx:pt idx="8462">94.465000000000003</cx:pt>
          <cx:pt idx="8463">94.465000000000003</cx:pt>
          <cx:pt idx="8464">94.465000000000003</cx:pt>
          <cx:pt idx="8465">94.465000000000003</cx:pt>
          <cx:pt idx="8466">94.465000000000003</cx:pt>
          <cx:pt idx="8467">94.465000000000003</cx:pt>
          <cx:pt idx="8468">94.465000000000003</cx:pt>
          <cx:pt idx="8469">94.465000000000003</cx:pt>
          <cx:pt idx="8470">94.465000000000003</cx:pt>
          <cx:pt idx="8471">94.465000000000003</cx:pt>
          <cx:pt idx="8472">94.465000000000003</cx:pt>
          <cx:pt idx="8473">94.465000000000003</cx:pt>
          <cx:pt idx="8474">94.465000000000003</cx:pt>
          <cx:pt idx="8475">94.465000000000003</cx:pt>
          <cx:pt idx="8476">94.465000000000003</cx:pt>
          <cx:pt idx="8477">94.465000000000003</cx:pt>
          <cx:pt idx="8478">94.465000000000003</cx:pt>
          <cx:pt idx="8479">94.465000000000003</cx:pt>
          <cx:pt idx="8480">94.465000000000003</cx:pt>
          <cx:pt idx="8481">94.465000000000003</cx:pt>
          <cx:pt idx="8482">94.465000000000003</cx:pt>
          <cx:pt idx="8483">94.465000000000003</cx:pt>
          <cx:pt idx="8484">94.465000000000003</cx:pt>
          <cx:pt idx="8485">94.465000000000003</cx:pt>
          <cx:pt idx="8486">94.465000000000003</cx:pt>
          <cx:pt idx="8487">94.465000000000003</cx:pt>
          <cx:pt idx="8488">94.465000000000003</cx:pt>
          <cx:pt idx="8489">94.465000000000003</cx:pt>
          <cx:pt idx="8490">94.465000000000003</cx:pt>
          <cx:pt idx="8491">94.465000000000003</cx:pt>
          <cx:pt idx="8492">94.465000000000003</cx:pt>
          <cx:pt idx="8493">94.465000000000003</cx:pt>
          <cx:pt idx="8494">94.465000000000003</cx:pt>
          <cx:pt idx="8495">94.465000000000003</cx:pt>
          <cx:pt idx="8496">94.465000000000003</cx:pt>
          <cx:pt idx="8497">94.465000000000003</cx:pt>
          <cx:pt idx="8498">94.465000000000003</cx:pt>
          <cx:pt idx="8499">94.465000000000003</cx:pt>
          <cx:pt idx="8500">94.465000000000003</cx:pt>
          <cx:pt idx="8501">94.465000000000003</cx:pt>
          <cx:pt idx="8502">94.465000000000003</cx:pt>
          <cx:pt idx="8503">94.465000000000003</cx:pt>
          <cx:pt idx="8504">94.465000000000003</cx:pt>
          <cx:pt idx="8505">94.465000000000003</cx:pt>
          <cx:pt idx="8506">94.465000000000003</cx:pt>
          <cx:pt idx="8507">94.465000000000003</cx:pt>
          <cx:pt idx="8508">94.465000000000003</cx:pt>
          <cx:pt idx="8509">94.465000000000003</cx:pt>
          <cx:pt idx="8510">94.465000000000003</cx:pt>
          <cx:pt idx="8511">94.465000000000003</cx:pt>
          <cx:pt idx="8512">94.465000000000003</cx:pt>
          <cx:pt idx="8513">94.465000000000003</cx:pt>
          <cx:pt idx="8514">94.465000000000003</cx:pt>
          <cx:pt idx="8515">94.465000000000003</cx:pt>
          <cx:pt idx="8516">94.465000000000003</cx:pt>
          <cx:pt idx="8517">94.465000000000003</cx:pt>
          <cx:pt idx="8518">94.465000000000003</cx:pt>
          <cx:pt idx="8519">94.465000000000003</cx:pt>
          <cx:pt idx="8520">94.465000000000003</cx:pt>
          <cx:pt idx="8521">94.465000000000003</cx:pt>
          <cx:pt idx="8522">94.465000000000003</cx:pt>
          <cx:pt idx="8523">94.465000000000003</cx:pt>
          <cx:pt idx="8524">94.465000000000003</cx:pt>
          <cx:pt idx="8525">94.465000000000003</cx:pt>
          <cx:pt idx="8526">94.465000000000003</cx:pt>
          <cx:pt idx="8527">94.465000000000003</cx:pt>
          <cx:pt idx="8528">94.465000000000003</cx:pt>
          <cx:pt idx="8529">94.465000000000003</cx:pt>
          <cx:pt idx="8530">94.465000000000003</cx:pt>
          <cx:pt idx="8531">94.465000000000003</cx:pt>
          <cx:pt idx="8532">94.465000000000003</cx:pt>
          <cx:pt idx="8533">94.465000000000003</cx:pt>
          <cx:pt idx="8534">94.465000000000003</cx:pt>
          <cx:pt idx="8535">94.465000000000003</cx:pt>
          <cx:pt idx="8536">94.465000000000003</cx:pt>
          <cx:pt idx="8537">94.465000000000003</cx:pt>
          <cx:pt idx="8538">94.465000000000003</cx:pt>
          <cx:pt idx="8539">94.465000000000003</cx:pt>
          <cx:pt idx="8540">94.465000000000003</cx:pt>
          <cx:pt idx="8541">94.465000000000003</cx:pt>
          <cx:pt idx="8542">94.465000000000003</cx:pt>
          <cx:pt idx="8543">94.465000000000003</cx:pt>
          <cx:pt idx="8544">94.465000000000003</cx:pt>
          <cx:pt idx="8545">94.465000000000003</cx:pt>
          <cx:pt idx="8546">94.465000000000003</cx:pt>
          <cx:pt idx="8547">94.465000000000003</cx:pt>
          <cx:pt idx="8548">94.465000000000003</cx:pt>
          <cx:pt idx="8549">94.465000000000003</cx:pt>
          <cx:pt idx="8550">94.465000000000003</cx:pt>
          <cx:pt idx="8551">94.465000000000003</cx:pt>
          <cx:pt idx="8552">94.465000000000003</cx:pt>
          <cx:pt idx="8553">94.465000000000003</cx:pt>
          <cx:pt idx="8554">94.465000000000003</cx:pt>
          <cx:pt idx="8555">94.465000000000003</cx:pt>
          <cx:pt idx="8556">94.465000000000003</cx:pt>
          <cx:pt idx="8557">94.465000000000003</cx:pt>
          <cx:pt idx="8558">94.465000000000003</cx:pt>
          <cx:pt idx="8559">94.465000000000003</cx:pt>
          <cx:pt idx="8560">94.465000000000003</cx:pt>
          <cx:pt idx="8561">94.465000000000003</cx:pt>
          <cx:pt idx="8562">94.465000000000003</cx:pt>
          <cx:pt idx="8563">94.465000000000003</cx:pt>
          <cx:pt idx="8564">94.465000000000003</cx:pt>
          <cx:pt idx="8565">94.465000000000003</cx:pt>
          <cx:pt idx="8566">94.465000000000003</cx:pt>
          <cx:pt idx="8567">94.465000000000003</cx:pt>
          <cx:pt idx="8568">94.465000000000003</cx:pt>
          <cx:pt idx="8569">94.465000000000003</cx:pt>
          <cx:pt idx="8570">94.465000000000003</cx:pt>
          <cx:pt idx="8571">94.465000000000003</cx:pt>
          <cx:pt idx="8572">94.465000000000003</cx:pt>
          <cx:pt idx="8573">94.465000000000003</cx:pt>
          <cx:pt idx="8574">94.465000000000003</cx:pt>
          <cx:pt idx="8575">94.465000000000003</cx:pt>
          <cx:pt idx="8576">94.465000000000003</cx:pt>
          <cx:pt idx="8577">94.465000000000003</cx:pt>
          <cx:pt idx="8578">94.465000000000003</cx:pt>
          <cx:pt idx="8579">94.465000000000003</cx:pt>
          <cx:pt idx="8580">94.465000000000003</cx:pt>
          <cx:pt idx="8581">94.465000000000003</cx:pt>
          <cx:pt idx="8582">94.465000000000003</cx:pt>
          <cx:pt idx="8583">94.465000000000003</cx:pt>
          <cx:pt idx="8584">94.465000000000003</cx:pt>
          <cx:pt idx="8585">94.465000000000003</cx:pt>
          <cx:pt idx="8586">94.465000000000003</cx:pt>
          <cx:pt idx="8587">94.465000000000003</cx:pt>
          <cx:pt idx="8588">94.465000000000003</cx:pt>
          <cx:pt idx="8589">94.465000000000003</cx:pt>
          <cx:pt idx="8590">94.465000000000003</cx:pt>
          <cx:pt idx="8591">94.465000000000003</cx:pt>
          <cx:pt idx="8592">94.465000000000003</cx:pt>
          <cx:pt idx="8593">94.465000000000003</cx:pt>
          <cx:pt idx="8594">94.465000000000003</cx:pt>
          <cx:pt idx="8595">94.465000000000003</cx:pt>
          <cx:pt idx="8596">94.465000000000003</cx:pt>
          <cx:pt idx="8597">94.465000000000003</cx:pt>
          <cx:pt idx="8598">94.465000000000003</cx:pt>
          <cx:pt idx="8599">94.465000000000003</cx:pt>
          <cx:pt idx="8600">94.465000000000003</cx:pt>
          <cx:pt idx="8601">94.465000000000003</cx:pt>
          <cx:pt idx="8602">94.465000000000003</cx:pt>
          <cx:pt idx="8603">94.465000000000003</cx:pt>
          <cx:pt idx="8604">94.465000000000003</cx:pt>
          <cx:pt idx="8605">94.465000000000003</cx:pt>
          <cx:pt idx="8606">94.465000000000003</cx:pt>
          <cx:pt idx="8607">94.465000000000003</cx:pt>
          <cx:pt idx="8608">94.465000000000003</cx:pt>
          <cx:pt idx="8609">94.465000000000003</cx:pt>
          <cx:pt idx="8610">94.465000000000003</cx:pt>
          <cx:pt idx="8611">94.465000000000003</cx:pt>
          <cx:pt idx="8612">94.465000000000003</cx:pt>
          <cx:pt idx="8613">94.465000000000003</cx:pt>
          <cx:pt idx="8614">94.465000000000003</cx:pt>
          <cx:pt idx="8615">94.465000000000003</cx:pt>
          <cx:pt idx="8616">94.465000000000003</cx:pt>
          <cx:pt idx="8617">94.465000000000003</cx:pt>
          <cx:pt idx="8618">94.465000000000003</cx:pt>
          <cx:pt idx="8619">94.465000000000003</cx:pt>
          <cx:pt idx="8620">94.465000000000003</cx:pt>
          <cx:pt idx="8621">94.465000000000003</cx:pt>
          <cx:pt idx="8622">94.465000000000003</cx:pt>
          <cx:pt idx="8623">94.465000000000003</cx:pt>
          <cx:pt idx="8624">94.465000000000003</cx:pt>
          <cx:pt idx="8625">94.465000000000003</cx:pt>
          <cx:pt idx="8626">94.465000000000003</cx:pt>
          <cx:pt idx="8627">94.465000000000003</cx:pt>
          <cx:pt idx="8628">94.465000000000003</cx:pt>
          <cx:pt idx="8629">94.465000000000003</cx:pt>
          <cx:pt idx="8630">94.465000000000003</cx:pt>
          <cx:pt idx="8631">94.465000000000003</cx:pt>
          <cx:pt idx="8632">94.465000000000003</cx:pt>
          <cx:pt idx="8633">94.465000000000003</cx:pt>
          <cx:pt idx="8634">94.465000000000003</cx:pt>
          <cx:pt idx="8635">94.465000000000003</cx:pt>
          <cx:pt idx="8636">94.465000000000003</cx:pt>
          <cx:pt idx="8637">94.465000000000003</cx:pt>
          <cx:pt idx="8638">94.465000000000003</cx:pt>
          <cx:pt idx="8639">94.465000000000003</cx:pt>
          <cx:pt idx="8640">94.465000000000003</cx:pt>
          <cx:pt idx="8641">94.465000000000003</cx:pt>
          <cx:pt idx="8642">94.465000000000003</cx:pt>
          <cx:pt idx="8643">94.465000000000003</cx:pt>
          <cx:pt idx="8644">94.465000000000003</cx:pt>
          <cx:pt idx="8645">94.465000000000003</cx:pt>
          <cx:pt idx="8646">94.465000000000003</cx:pt>
          <cx:pt idx="8647">94.465000000000003</cx:pt>
          <cx:pt idx="8648">94.465000000000003</cx:pt>
          <cx:pt idx="8649">94.465000000000003</cx:pt>
          <cx:pt idx="8650">94.465000000000003</cx:pt>
          <cx:pt idx="8651">94.465000000000003</cx:pt>
          <cx:pt idx="8652">94.465000000000003</cx:pt>
          <cx:pt idx="8653">94.465000000000003</cx:pt>
          <cx:pt idx="8654">94.465000000000003</cx:pt>
          <cx:pt idx="8655">94.465000000000003</cx:pt>
          <cx:pt idx="8656">94.465000000000003</cx:pt>
          <cx:pt idx="8657">94.465000000000003</cx:pt>
          <cx:pt idx="8658">94.465000000000003</cx:pt>
          <cx:pt idx="8659">94.465000000000003</cx:pt>
          <cx:pt idx="8660">94.465000000000003</cx:pt>
          <cx:pt idx="8661">94.465000000000003</cx:pt>
          <cx:pt idx="8662">94.465000000000003</cx:pt>
          <cx:pt idx="8663">94.465000000000003</cx:pt>
          <cx:pt idx="8664">94.465000000000003</cx:pt>
          <cx:pt idx="8665">94.465000000000003</cx:pt>
          <cx:pt idx="8666">94.465000000000003</cx:pt>
          <cx:pt idx="8667">94.465000000000003</cx:pt>
          <cx:pt idx="8668">94.465000000000003</cx:pt>
          <cx:pt idx="8669">94.465000000000003</cx:pt>
          <cx:pt idx="8670">94.465000000000003</cx:pt>
          <cx:pt idx="8671">94.465000000000003</cx:pt>
          <cx:pt idx="8672">94.465000000000003</cx:pt>
          <cx:pt idx="8673">94.465000000000003</cx:pt>
          <cx:pt idx="8674">94.465000000000003</cx:pt>
          <cx:pt idx="8675">94.465000000000003</cx:pt>
          <cx:pt idx="8676">94.465000000000003</cx:pt>
          <cx:pt idx="8677">94.465000000000003</cx:pt>
          <cx:pt idx="8678">94.465000000000003</cx:pt>
          <cx:pt idx="8679">94.465000000000003</cx:pt>
          <cx:pt idx="8680">94.465000000000003</cx:pt>
          <cx:pt idx="8681">94.465000000000003</cx:pt>
          <cx:pt idx="8682">94.465000000000003</cx:pt>
          <cx:pt idx="8683">94.465000000000003</cx:pt>
          <cx:pt idx="8684">94.465000000000003</cx:pt>
          <cx:pt idx="8685">94.465000000000003</cx:pt>
          <cx:pt idx="8686">94.465000000000003</cx:pt>
          <cx:pt idx="8687">94.465000000000003</cx:pt>
          <cx:pt idx="8688">94.465000000000003</cx:pt>
          <cx:pt idx="8689">94.465000000000003</cx:pt>
          <cx:pt idx="8690">94.465000000000003</cx:pt>
          <cx:pt idx="8691">94.465000000000003</cx:pt>
          <cx:pt idx="8692">94.465000000000003</cx:pt>
          <cx:pt idx="8693">94.465000000000003</cx:pt>
          <cx:pt idx="8694">94.465000000000003</cx:pt>
          <cx:pt idx="8695">94.465000000000003</cx:pt>
          <cx:pt idx="8696">94.465000000000003</cx:pt>
          <cx:pt idx="8697">94.465000000000003</cx:pt>
          <cx:pt idx="8698">94.465000000000003</cx:pt>
          <cx:pt idx="8699">94.465000000000003</cx:pt>
          <cx:pt idx="8700">94.465000000000003</cx:pt>
          <cx:pt idx="8701">94.465000000000003</cx:pt>
          <cx:pt idx="8702">94.465000000000003</cx:pt>
          <cx:pt idx="8703">94.465000000000003</cx:pt>
          <cx:pt idx="8704">94.465000000000003</cx:pt>
          <cx:pt idx="8705">94.465000000000003</cx:pt>
          <cx:pt idx="8706">94.465000000000003</cx:pt>
          <cx:pt idx="8707">94.465000000000003</cx:pt>
          <cx:pt idx="8708">94.465000000000003</cx:pt>
          <cx:pt idx="8709">94.465000000000003</cx:pt>
          <cx:pt idx="8710">94.465000000000003</cx:pt>
          <cx:pt idx="8711">94.465000000000003</cx:pt>
          <cx:pt idx="8712">94.465000000000003</cx:pt>
          <cx:pt idx="8713">94.465000000000003</cx:pt>
          <cx:pt idx="8714">94.465000000000003</cx:pt>
          <cx:pt idx="8715">94.465000000000003</cx:pt>
          <cx:pt idx="8716">94.465000000000003</cx:pt>
          <cx:pt idx="8717">94.465000000000003</cx:pt>
          <cx:pt idx="8718">94.465000000000003</cx:pt>
          <cx:pt idx="8719">94.465000000000003</cx:pt>
          <cx:pt idx="8720">94.465000000000003</cx:pt>
          <cx:pt idx="8721">94.465000000000003</cx:pt>
          <cx:pt idx="8722">94.465000000000003</cx:pt>
          <cx:pt idx="8723">94.465000000000003</cx:pt>
          <cx:pt idx="8724">94.465000000000003</cx:pt>
          <cx:pt idx="8725">94.465000000000003</cx:pt>
          <cx:pt idx="8726">94.465000000000003</cx:pt>
          <cx:pt idx="8727">94.465000000000003</cx:pt>
          <cx:pt idx="8728">94.465000000000003</cx:pt>
          <cx:pt idx="8729">94.465000000000003</cx:pt>
          <cx:pt idx="8730">94.465000000000003</cx:pt>
          <cx:pt idx="8731">94.465000000000003</cx:pt>
          <cx:pt idx="8732">94.465000000000003</cx:pt>
          <cx:pt idx="8733">94.465000000000003</cx:pt>
          <cx:pt idx="8734">94.465000000000003</cx:pt>
          <cx:pt idx="8735">94.465000000000003</cx:pt>
          <cx:pt idx="8736">94.465000000000003</cx:pt>
          <cx:pt idx="8737">94.465000000000003</cx:pt>
          <cx:pt idx="8738">94.465000000000003</cx:pt>
          <cx:pt idx="8739">94.465000000000003</cx:pt>
          <cx:pt idx="8740">94.465000000000003</cx:pt>
          <cx:pt idx="8741">94.465000000000003</cx:pt>
          <cx:pt idx="8742">94.465000000000003</cx:pt>
          <cx:pt idx="8743">94.465000000000003</cx:pt>
          <cx:pt idx="8744">94.465000000000003</cx:pt>
          <cx:pt idx="8745">94.465000000000003</cx:pt>
          <cx:pt idx="8746">94.465000000000003</cx:pt>
          <cx:pt idx="8747">94.465000000000003</cx:pt>
          <cx:pt idx="8748">94.465000000000003</cx:pt>
          <cx:pt idx="8749">94.465000000000003</cx:pt>
          <cx:pt idx="8750">94.465000000000003</cx:pt>
          <cx:pt idx="8751">94.465000000000003</cx:pt>
          <cx:pt idx="8752">94.465000000000003</cx:pt>
          <cx:pt idx="8753">94.465000000000003</cx:pt>
          <cx:pt idx="8754">94.465000000000003</cx:pt>
          <cx:pt idx="8755">94.465000000000003</cx:pt>
          <cx:pt idx="8756">94.465000000000003</cx:pt>
          <cx:pt idx="8757">94.465000000000003</cx:pt>
          <cx:pt idx="8758">94.465000000000003</cx:pt>
          <cx:pt idx="8759">94.465000000000003</cx:pt>
          <cx:pt idx="8760">94.465000000000003</cx:pt>
          <cx:pt idx="8761">94.465000000000003</cx:pt>
          <cx:pt idx="8762">94.465000000000003</cx:pt>
          <cx:pt idx="8763">94.465000000000003</cx:pt>
          <cx:pt idx="8764">94.465000000000003</cx:pt>
          <cx:pt idx="8765">94.465000000000003</cx:pt>
          <cx:pt idx="8766">94.465000000000003</cx:pt>
          <cx:pt idx="8767">94.465000000000003</cx:pt>
          <cx:pt idx="8768">94.465000000000003</cx:pt>
          <cx:pt idx="8769">94.465000000000003</cx:pt>
          <cx:pt idx="8770">94.465000000000003</cx:pt>
          <cx:pt idx="8771">94.465000000000003</cx:pt>
          <cx:pt idx="8772">94.465000000000003</cx:pt>
          <cx:pt idx="8773">94.465000000000003</cx:pt>
          <cx:pt idx="8774">94.465000000000003</cx:pt>
          <cx:pt idx="8775">94.465000000000003</cx:pt>
          <cx:pt idx="8776">94.465000000000003</cx:pt>
          <cx:pt idx="8777">94.465000000000003</cx:pt>
          <cx:pt idx="8778">94.465000000000003</cx:pt>
          <cx:pt idx="8779">94.465000000000003</cx:pt>
          <cx:pt idx="8780">94.465000000000003</cx:pt>
          <cx:pt idx="8781">94.465000000000003</cx:pt>
          <cx:pt idx="8782">94.465000000000003</cx:pt>
          <cx:pt idx="8783">94.465000000000003</cx:pt>
          <cx:pt idx="8784">94.465000000000003</cx:pt>
          <cx:pt idx="8785">94.465000000000003</cx:pt>
          <cx:pt idx="8786">94.465000000000003</cx:pt>
          <cx:pt idx="8787">94.465000000000003</cx:pt>
          <cx:pt idx="8788">94.465000000000003</cx:pt>
          <cx:pt idx="8789">94.465000000000003</cx:pt>
          <cx:pt idx="8790">94.465000000000003</cx:pt>
          <cx:pt idx="8791">94.465000000000003</cx:pt>
          <cx:pt idx="8792">94.465000000000003</cx:pt>
          <cx:pt idx="8793">94.465000000000003</cx:pt>
          <cx:pt idx="8794">94.465000000000003</cx:pt>
          <cx:pt idx="8795">94.465000000000003</cx:pt>
          <cx:pt idx="8796">94.465000000000003</cx:pt>
          <cx:pt idx="8797">94.465000000000003</cx:pt>
          <cx:pt idx="8798">94.465000000000003</cx:pt>
          <cx:pt idx="8799">94.465000000000003</cx:pt>
          <cx:pt idx="8800">94.465000000000003</cx:pt>
          <cx:pt idx="8801">94.465000000000003</cx:pt>
          <cx:pt idx="8802">94.465000000000003</cx:pt>
          <cx:pt idx="8803">94.465000000000003</cx:pt>
          <cx:pt idx="8804">94.465000000000003</cx:pt>
          <cx:pt idx="8805">94.465000000000003</cx:pt>
          <cx:pt idx="8806">94.465000000000003</cx:pt>
          <cx:pt idx="8807">94.465000000000003</cx:pt>
          <cx:pt idx="8808">94.465000000000003</cx:pt>
          <cx:pt idx="8809">94.465000000000003</cx:pt>
          <cx:pt idx="8810">94.465000000000003</cx:pt>
          <cx:pt idx="8811">94.465000000000003</cx:pt>
          <cx:pt idx="8812">94.465000000000003</cx:pt>
          <cx:pt idx="8813">94.465000000000003</cx:pt>
          <cx:pt idx="8814">94.465000000000003</cx:pt>
          <cx:pt idx="8815">94.465000000000003</cx:pt>
          <cx:pt idx="8816">94.465000000000003</cx:pt>
          <cx:pt idx="8817">94.465000000000003</cx:pt>
          <cx:pt idx="8818">94.465000000000003</cx:pt>
          <cx:pt idx="8819">94.465000000000003</cx:pt>
          <cx:pt idx="8820">94.465000000000003</cx:pt>
          <cx:pt idx="8821">94.465000000000003</cx:pt>
          <cx:pt idx="8822">94.465000000000003</cx:pt>
          <cx:pt idx="8823">94.465000000000003</cx:pt>
          <cx:pt idx="8824">94.465000000000003</cx:pt>
          <cx:pt idx="8825">94.465000000000003</cx:pt>
          <cx:pt idx="8826">94.465000000000003</cx:pt>
          <cx:pt idx="8827">94.465000000000003</cx:pt>
          <cx:pt idx="8828">94.465000000000003</cx:pt>
          <cx:pt idx="8829">94.465000000000003</cx:pt>
          <cx:pt idx="8830">94.465000000000003</cx:pt>
          <cx:pt idx="8831">94.465000000000003</cx:pt>
          <cx:pt idx="8832">94.465000000000003</cx:pt>
          <cx:pt idx="8833">94.465000000000003</cx:pt>
          <cx:pt idx="8834">94.465000000000003</cx:pt>
          <cx:pt idx="8835">94.465000000000003</cx:pt>
          <cx:pt idx="8836">94.465000000000003</cx:pt>
          <cx:pt idx="8837">94.465000000000003</cx:pt>
          <cx:pt idx="8838">94.465000000000003</cx:pt>
          <cx:pt idx="8839">94.465000000000003</cx:pt>
          <cx:pt idx="8840">94.465000000000003</cx:pt>
          <cx:pt idx="8841">94.465000000000003</cx:pt>
          <cx:pt idx="8842">94.465000000000003</cx:pt>
          <cx:pt idx="8843">94.465000000000003</cx:pt>
          <cx:pt idx="8844">94.465000000000003</cx:pt>
          <cx:pt idx="8845">94.465000000000003</cx:pt>
          <cx:pt idx="8846">94.465000000000003</cx:pt>
          <cx:pt idx="8847">94.465000000000003</cx:pt>
          <cx:pt idx="8848">94.465000000000003</cx:pt>
          <cx:pt idx="8849">94.465000000000003</cx:pt>
          <cx:pt idx="8850">94.465000000000003</cx:pt>
          <cx:pt idx="8851">94.465000000000003</cx:pt>
          <cx:pt idx="8852">94.465000000000003</cx:pt>
          <cx:pt idx="8853">94.465000000000003</cx:pt>
          <cx:pt idx="8854">94.465000000000003</cx:pt>
          <cx:pt idx="8855">94.465000000000003</cx:pt>
          <cx:pt idx="8856">94.465000000000003</cx:pt>
          <cx:pt idx="8857">94.465000000000003</cx:pt>
          <cx:pt idx="8858">94.465000000000003</cx:pt>
          <cx:pt idx="8859">94.465000000000003</cx:pt>
          <cx:pt idx="8860">94.465000000000003</cx:pt>
          <cx:pt idx="8861">94.465000000000003</cx:pt>
          <cx:pt idx="8862">94.465000000000003</cx:pt>
          <cx:pt idx="8863">94.465000000000003</cx:pt>
          <cx:pt idx="8864">94.465000000000003</cx:pt>
          <cx:pt idx="8865">94.465000000000003</cx:pt>
          <cx:pt idx="8866">94.465000000000003</cx:pt>
          <cx:pt idx="8867">94.465000000000003</cx:pt>
          <cx:pt idx="8868">94.465000000000003</cx:pt>
          <cx:pt idx="8869">94.465000000000003</cx:pt>
          <cx:pt idx="8870">94.465000000000003</cx:pt>
          <cx:pt idx="8871">94.465000000000003</cx:pt>
          <cx:pt idx="8872">94.465000000000003</cx:pt>
          <cx:pt idx="8873">94.465000000000003</cx:pt>
          <cx:pt idx="8874">94.465000000000003</cx:pt>
          <cx:pt idx="8875">94.465000000000003</cx:pt>
          <cx:pt idx="8876">94.465000000000003</cx:pt>
          <cx:pt idx="8877">94.465000000000003</cx:pt>
          <cx:pt idx="8878">94.465000000000003</cx:pt>
          <cx:pt idx="8879">94.465000000000003</cx:pt>
          <cx:pt idx="8880">94.465000000000003</cx:pt>
          <cx:pt idx="8881">94.465000000000003</cx:pt>
          <cx:pt idx="8882">94.465000000000003</cx:pt>
          <cx:pt idx="8883">94.465000000000003</cx:pt>
          <cx:pt idx="8884">94.465000000000003</cx:pt>
          <cx:pt idx="8885">94.465000000000003</cx:pt>
          <cx:pt idx="8886">94.465000000000003</cx:pt>
          <cx:pt idx="8887">94.465000000000003</cx:pt>
          <cx:pt idx="8888">94.465000000000003</cx:pt>
          <cx:pt idx="8889">94.465000000000003</cx:pt>
          <cx:pt idx="8890">94.465000000000003</cx:pt>
          <cx:pt idx="8891">94.465000000000003</cx:pt>
          <cx:pt idx="8892">94.465000000000003</cx:pt>
          <cx:pt idx="8893">94.465000000000003</cx:pt>
          <cx:pt idx="8894">94.465000000000003</cx:pt>
          <cx:pt idx="8895">94.465000000000003</cx:pt>
          <cx:pt idx="8896">94.465000000000003</cx:pt>
          <cx:pt idx="8897">94.465000000000003</cx:pt>
          <cx:pt idx="8898">94.465000000000003</cx:pt>
          <cx:pt idx="8899">94.465000000000003</cx:pt>
          <cx:pt idx="8900">94.465000000000003</cx:pt>
          <cx:pt idx="8901">94.465000000000003</cx:pt>
          <cx:pt idx="8902">94.465000000000003</cx:pt>
          <cx:pt idx="8903">94.465000000000003</cx:pt>
          <cx:pt idx="8904">94.465000000000003</cx:pt>
          <cx:pt idx="8905">94.465000000000003</cx:pt>
          <cx:pt idx="8906">94.465000000000003</cx:pt>
          <cx:pt idx="8907">94.465000000000003</cx:pt>
          <cx:pt idx="8908">94.465000000000003</cx:pt>
          <cx:pt idx="8909">94.465000000000003</cx:pt>
          <cx:pt idx="8910">94.465000000000003</cx:pt>
          <cx:pt idx="8911">94.465000000000003</cx:pt>
          <cx:pt idx="8912">94.465000000000003</cx:pt>
          <cx:pt idx="8913">94.465000000000003</cx:pt>
          <cx:pt idx="8914">94.465000000000003</cx:pt>
          <cx:pt idx="8915">94.465000000000003</cx:pt>
          <cx:pt idx="8916">94.465000000000003</cx:pt>
          <cx:pt idx="8917">94.465000000000003</cx:pt>
          <cx:pt idx="8918">94.465000000000003</cx:pt>
          <cx:pt idx="8919">94.465000000000003</cx:pt>
          <cx:pt idx="8920">94.465000000000003</cx:pt>
          <cx:pt idx="8921">94.465000000000003</cx:pt>
          <cx:pt idx="8922">94.465000000000003</cx:pt>
          <cx:pt idx="8923">94.465000000000003</cx:pt>
          <cx:pt idx="8924">94.465000000000003</cx:pt>
          <cx:pt idx="8925">94.465000000000003</cx:pt>
          <cx:pt idx="8926">94.465000000000003</cx:pt>
          <cx:pt idx="8927">94.465000000000003</cx:pt>
          <cx:pt idx="8928">94.465000000000003</cx:pt>
          <cx:pt idx="8929">94.465000000000003</cx:pt>
          <cx:pt idx="8930">94.465000000000003</cx:pt>
          <cx:pt idx="8931">94.465000000000003</cx:pt>
          <cx:pt idx="8932">94.465000000000003</cx:pt>
          <cx:pt idx="8933">94.465000000000003</cx:pt>
          <cx:pt idx="8934">94.465000000000003</cx:pt>
          <cx:pt idx="8935">94.465000000000003</cx:pt>
          <cx:pt idx="8936">94.465000000000003</cx:pt>
          <cx:pt idx="8937">94.465000000000003</cx:pt>
          <cx:pt idx="8938">94.465000000000003</cx:pt>
          <cx:pt idx="8939">94.465000000000003</cx:pt>
          <cx:pt idx="8940">94.465000000000003</cx:pt>
          <cx:pt idx="8941">94.465000000000003</cx:pt>
          <cx:pt idx="8942">94.465000000000003</cx:pt>
          <cx:pt idx="8943">94.465000000000003</cx:pt>
          <cx:pt idx="8944">94.465000000000003</cx:pt>
          <cx:pt idx="8945">94.465000000000003</cx:pt>
          <cx:pt idx="8946">94.465000000000003</cx:pt>
          <cx:pt idx="8947">94.465000000000003</cx:pt>
          <cx:pt idx="8948">94.465000000000003</cx:pt>
          <cx:pt idx="8949">94.465000000000003</cx:pt>
          <cx:pt idx="8950">94.465000000000003</cx:pt>
          <cx:pt idx="8951">94.465000000000003</cx:pt>
          <cx:pt idx="8952">94.465000000000003</cx:pt>
          <cx:pt idx="8953">94.465000000000003</cx:pt>
          <cx:pt idx="8954">94.465000000000003</cx:pt>
          <cx:pt idx="8955">94.465000000000003</cx:pt>
          <cx:pt idx="8956">94.465000000000003</cx:pt>
          <cx:pt idx="8957">94.465000000000003</cx:pt>
          <cx:pt idx="8958">94.465000000000003</cx:pt>
          <cx:pt idx="8959">94.465000000000003</cx:pt>
          <cx:pt idx="8960">94.465000000000003</cx:pt>
          <cx:pt idx="8961">94.465000000000003</cx:pt>
          <cx:pt idx="8962">94.465000000000003</cx:pt>
          <cx:pt idx="8963">94.465000000000003</cx:pt>
          <cx:pt idx="8964">94.465000000000003</cx:pt>
          <cx:pt idx="8965">94.465000000000003</cx:pt>
          <cx:pt idx="8966">94.465000000000003</cx:pt>
          <cx:pt idx="8967">94.465000000000003</cx:pt>
          <cx:pt idx="8968">94.465000000000003</cx:pt>
          <cx:pt idx="8969">94.465000000000003</cx:pt>
          <cx:pt idx="8970">94.465000000000003</cx:pt>
          <cx:pt idx="8971">94.465000000000003</cx:pt>
          <cx:pt idx="8972">94.465000000000003</cx:pt>
          <cx:pt idx="8973">94.465000000000003</cx:pt>
          <cx:pt idx="8974">94.465000000000003</cx:pt>
          <cx:pt idx="8975">94.465000000000003</cx:pt>
          <cx:pt idx="8976">94.465000000000003</cx:pt>
          <cx:pt idx="8977">94.465000000000003</cx:pt>
          <cx:pt idx="8978">94.465000000000003</cx:pt>
          <cx:pt idx="8979">94.465000000000003</cx:pt>
          <cx:pt idx="8980">94.465000000000003</cx:pt>
          <cx:pt idx="8981">94.465000000000003</cx:pt>
          <cx:pt idx="8982">94.465000000000003</cx:pt>
          <cx:pt idx="8983">94.465000000000003</cx:pt>
          <cx:pt idx="8984">94.465000000000003</cx:pt>
          <cx:pt idx="8985">94.465000000000003</cx:pt>
          <cx:pt idx="8986">94.465000000000003</cx:pt>
          <cx:pt idx="8987">94.465000000000003</cx:pt>
          <cx:pt idx="8988">94.465000000000003</cx:pt>
          <cx:pt idx="8989">94.465000000000003</cx:pt>
          <cx:pt idx="8990">94.465000000000003</cx:pt>
          <cx:pt idx="8991">94.465000000000003</cx:pt>
          <cx:pt idx="8992">94.465000000000003</cx:pt>
          <cx:pt idx="8993">94.465000000000003</cx:pt>
          <cx:pt idx="8994">94.465000000000003</cx:pt>
          <cx:pt idx="8995">94.465000000000003</cx:pt>
          <cx:pt idx="8996">94.465000000000003</cx:pt>
          <cx:pt idx="8997">94.465000000000003</cx:pt>
          <cx:pt idx="8998">94.465000000000003</cx:pt>
          <cx:pt idx="8999">94.465000000000003</cx:pt>
          <cx:pt idx="9000">94.465000000000003</cx:pt>
          <cx:pt idx="9001">94.465000000000003</cx:pt>
          <cx:pt idx="9002">94.465000000000003</cx:pt>
          <cx:pt idx="9003">94.465000000000003</cx:pt>
          <cx:pt idx="9004">94.465000000000003</cx:pt>
          <cx:pt idx="9005">94.465000000000003</cx:pt>
          <cx:pt idx="9006">94.465000000000003</cx:pt>
          <cx:pt idx="9007">94.465000000000003</cx:pt>
          <cx:pt idx="9008">94.465000000000003</cx:pt>
          <cx:pt idx="9009">94.465000000000003</cx:pt>
          <cx:pt idx="9010">94.465000000000003</cx:pt>
          <cx:pt idx="9011">94.465000000000003</cx:pt>
          <cx:pt idx="9012">94.465000000000003</cx:pt>
          <cx:pt idx="9013">94.465000000000003</cx:pt>
          <cx:pt idx="9014">94.465000000000003</cx:pt>
          <cx:pt idx="9015">94.465000000000003</cx:pt>
          <cx:pt idx="9016">94.465000000000003</cx:pt>
          <cx:pt idx="9017">94.465000000000003</cx:pt>
          <cx:pt idx="9018">94.465000000000003</cx:pt>
          <cx:pt idx="9019">94.465000000000003</cx:pt>
          <cx:pt idx="9020">94.465000000000003</cx:pt>
          <cx:pt idx="9021">94.465000000000003</cx:pt>
          <cx:pt idx="9022">94.465000000000003</cx:pt>
          <cx:pt idx="9023">94.465000000000003</cx:pt>
          <cx:pt idx="9024">94.465000000000003</cx:pt>
          <cx:pt idx="9025">94.465000000000003</cx:pt>
          <cx:pt idx="9026">94.465000000000003</cx:pt>
          <cx:pt idx="9027">94.465000000000003</cx:pt>
          <cx:pt idx="9028">94.465000000000003</cx:pt>
          <cx:pt idx="9029">94.465000000000003</cx:pt>
          <cx:pt idx="9030">94.465000000000003</cx:pt>
          <cx:pt idx="9031">94.465000000000003</cx:pt>
          <cx:pt idx="9032">94.465000000000003</cx:pt>
          <cx:pt idx="9033">94.465000000000003</cx:pt>
          <cx:pt idx="9034">94.465000000000003</cx:pt>
          <cx:pt idx="9035">94.465000000000003</cx:pt>
          <cx:pt idx="9036">94.465000000000003</cx:pt>
          <cx:pt idx="9037">94.465000000000003</cx:pt>
          <cx:pt idx="9038">94.465000000000003</cx:pt>
          <cx:pt idx="9039">94.465000000000003</cx:pt>
          <cx:pt idx="9040">94.465000000000003</cx:pt>
          <cx:pt idx="9041">94.465000000000003</cx:pt>
          <cx:pt idx="9042">94.465000000000003</cx:pt>
          <cx:pt idx="9043">94.465000000000003</cx:pt>
          <cx:pt idx="9044">94.465000000000003</cx:pt>
          <cx:pt idx="9045">94.465000000000003</cx:pt>
          <cx:pt idx="9046">94.465000000000003</cx:pt>
          <cx:pt idx="9047">94.465000000000003</cx:pt>
          <cx:pt idx="9048">94.465000000000003</cx:pt>
          <cx:pt idx="9049">94.465000000000003</cx:pt>
          <cx:pt idx="9050">94.465000000000003</cx:pt>
          <cx:pt idx="9051">94.465000000000003</cx:pt>
          <cx:pt idx="9052">94.465000000000003</cx:pt>
          <cx:pt idx="9053">94.465000000000003</cx:pt>
          <cx:pt idx="9054">94.465000000000003</cx:pt>
          <cx:pt idx="9055">94.465000000000003</cx:pt>
          <cx:pt idx="9056">94.465000000000003</cx:pt>
          <cx:pt idx="9057">94.465000000000003</cx:pt>
          <cx:pt idx="9058">94.465000000000003</cx:pt>
          <cx:pt idx="9059">94.465000000000003</cx:pt>
          <cx:pt idx="9060">94.465000000000003</cx:pt>
          <cx:pt idx="9061">94.465000000000003</cx:pt>
          <cx:pt idx="9062">94.465000000000003</cx:pt>
          <cx:pt idx="9063">94.465000000000003</cx:pt>
          <cx:pt idx="9064">94.465000000000003</cx:pt>
          <cx:pt idx="9065">94.465000000000003</cx:pt>
          <cx:pt idx="9066">94.465000000000003</cx:pt>
          <cx:pt idx="9067">94.465000000000003</cx:pt>
          <cx:pt idx="9068">94.465000000000003</cx:pt>
          <cx:pt idx="9069">94.465000000000003</cx:pt>
          <cx:pt idx="9070">94.465000000000003</cx:pt>
          <cx:pt idx="9071">94.465000000000003</cx:pt>
          <cx:pt idx="9072">94.465000000000003</cx:pt>
          <cx:pt idx="9073">94.465000000000003</cx:pt>
          <cx:pt idx="9074">94.465000000000003</cx:pt>
          <cx:pt idx="9075">94.465000000000003</cx:pt>
          <cx:pt idx="9076">94.465000000000003</cx:pt>
          <cx:pt idx="9077">94.465000000000003</cx:pt>
          <cx:pt idx="9078">94.465000000000003</cx:pt>
          <cx:pt idx="9079">94.465000000000003</cx:pt>
          <cx:pt idx="9080">94.465000000000003</cx:pt>
          <cx:pt idx="9081">94.465000000000003</cx:pt>
          <cx:pt idx="9082">94.465000000000003</cx:pt>
          <cx:pt idx="9083">94.465000000000003</cx:pt>
          <cx:pt idx="9084">94.465000000000003</cx:pt>
          <cx:pt idx="9085">94.465000000000003</cx:pt>
          <cx:pt idx="9086">94.465000000000003</cx:pt>
          <cx:pt idx="9087">94.465000000000003</cx:pt>
          <cx:pt idx="9088">94.465000000000003</cx:pt>
          <cx:pt idx="9089">94.465000000000003</cx:pt>
          <cx:pt idx="9090">94.465000000000003</cx:pt>
          <cx:pt idx="9091">94.465000000000003</cx:pt>
          <cx:pt idx="9092">94.465000000000003</cx:pt>
          <cx:pt idx="9093">94.465000000000003</cx:pt>
          <cx:pt idx="9094">94.465000000000003</cx:pt>
          <cx:pt idx="9095">94.465000000000003</cx:pt>
          <cx:pt idx="9096">94.465000000000003</cx:pt>
          <cx:pt idx="9097">94.465000000000003</cx:pt>
          <cx:pt idx="9098">94.465000000000003</cx:pt>
          <cx:pt idx="9099">94.465000000000003</cx:pt>
          <cx:pt idx="9100">94.465000000000003</cx:pt>
          <cx:pt idx="9101">94.465000000000003</cx:pt>
          <cx:pt idx="9102">94.465000000000003</cx:pt>
          <cx:pt idx="9103">94.465000000000003</cx:pt>
          <cx:pt idx="9104">94.465000000000003</cx:pt>
          <cx:pt idx="9105">94.465000000000003</cx:pt>
          <cx:pt idx="9106">94.465000000000003</cx:pt>
          <cx:pt idx="9107">94.465000000000003</cx:pt>
          <cx:pt idx="9108">94.465000000000003</cx:pt>
          <cx:pt idx="9109">94.465000000000003</cx:pt>
          <cx:pt idx="9110">94.465000000000003</cx:pt>
          <cx:pt idx="9111">94.465000000000003</cx:pt>
          <cx:pt idx="9112">94.465000000000003</cx:pt>
          <cx:pt idx="9113">94.465000000000003</cx:pt>
          <cx:pt idx="9114">94.465000000000003</cx:pt>
          <cx:pt idx="9115">94.465000000000003</cx:pt>
          <cx:pt idx="9116">94.465000000000003</cx:pt>
          <cx:pt idx="9117">94.465000000000003</cx:pt>
          <cx:pt idx="9118">94.465000000000003</cx:pt>
          <cx:pt idx="9119">94.465000000000003</cx:pt>
          <cx:pt idx="9120">94.465000000000003</cx:pt>
          <cx:pt idx="9121">94.465000000000003</cx:pt>
          <cx:pt idx="9122">94.465000000000003</cx:pt>
          <cx:pt idx="9123">94.465000000000003</cx:pt>
          <cx:pt idx="9124">94.465000000000003</cx:pt>
          <cx:pt idx="9125">94.465000000000003</cx:pt>
          <cx:pt idx="9126">94.465000000000003</cx:pt>
          <cx:pt idx="9127">94.465000000000003</cx:pt>
          <cx:pt idx="9128">94.465000000000003</cx:pt>
          <cx:pt idx="9129">94.465000000000003</cx:pt>
          <cx:pt idx="9130">94.465000000000003</cx:pt>
          <cx:pt idx="9131">94.465000000000003</cx:pt>
          <cx:pt idx="9132">94.465000000000003</cx:pt>
          <cx:pt idx="9133">94.465000000000003</cx:pt>
          <cx:pt idx="9134">94.465000000000003</cx:pt>
          <cx:pt idx="9135">94.465000000000003</cx:pt>
          <cx:pt idx="9136">94.465000000000003</cx:pt>
          <cx:pt idx="9137">94.465000000000003</cx:pt>
          <cx:pt idx="9138">94.465000000000003</cx:pt>
          <cx:pt idx="9139">94.465000000000003</cx:pt>
          <cx:pt idx="9140">94.465000000000003</cx:pt>
          <cx:pt idx="9141">94.465000000000003</cx:pt>
          <cx:pt idx="9142">94.465000000000003</cx:pt>
          <cx:pt idx="9143">94.465000000000003</cx:pt>
          <cx:pt idx="9144">94.465000000000003</cx:pt>
          <cx:pt idx="9145">94.465000000000003</cx:pt>
          <cx:pt idx="9146">94.465000000000003</cx:pt>
          <cx:pt idx="9147">94.465000000000003</cx:pt>
          <cx:pt idx="9148">94.465000000000003</cx:pt>
          <cx:pt idx="9149">94.465000000000003</cx:pt>
          <cx:pt idx="9150">94.465000000000003</cx:pt>
          <cx:pt idx="9151">94.465000000000003</cx:pt>
          <cx:pt idx="9152">94.465000000000003</cx:pt>
          <cx:pt idx="9153">94.465000000000003</cx:pt>
          <cx:pt idx="9154">94.465000000000003</cx:pt>
          <cx:pt idx="9155">94.465000000000003</cx:pt>
          <cx:pt idx="9156">94.465000000000003</cx:pt>
          <cx:pt idx="9157">94.465000000000003</cx:pt>
          <cx:pt idx="9158">94.465000000000003</cx:pt>
          <cx:pt idx="9159">94.465000000000003</cx:pt>
          <cx:pt idx="9160">94.465000000000003</cx:pt>
          <cx:pt idx="9161">94.465000000000003</cx:pt>
          <cx:pt idx="9162">94.465000000000003</cx:pt>
          <cx:pt idx="9163">94.465000000000003</cx:pt>
          <cx:pt idx="9164">94.465000000000003</cx:pt>
          <cx:pt idx="9165">94.465000000000003</cx:pt>
          <cx:pt idx="9166">94.465000000000003</cx:pt>
          <cx:pt idx="9167">94.465000000000003</cx:pt>
          <cx:pt idx="9168">94.465000000000003</cx:pt>
          <cx:pt idx="9169">94.465000000000003</cx:pt>
          <cx:pt idx="9170">94.465000000000003</cx:pt>
          <cx:pt idx="9171">94.465000000000003</cx:pt>
          <cx:pt idx="9172">94.465000000000003</cx:pt>
          <cx:pt idx="9173">94.465000000000003</cx:pt>
          <cx:pt idx="9174">94.465000000000003</cx:pt>
          <cx:pt idx="9175">94.465000000000003</cx:pt>
          <cx:pt idx="9176">94.465000000000003</cx:pt>
          <cx:pt idx="9177">94.465000000000003</cx:pt>
          <cx:pt idx="9178">94.465000000000003</cx:pt>
          <cx:pt idx="9179">94.465000000000003</cx:pt>
          <cx:pt idx="9180">94.465000000000003</cx:pt>
          <cx:pt idx="9181">94.465000000000003</cx:pt>
          <cx:pt idx="9182">94.465000000000003</cx:pt>
          <cx:pt idx="9183">94.465000000000003</cx:pt>
          <cx:pt idx="9184">94.465000000000003</cx:pt>
          <cx:pt idx="9185">94.465000000000003</cx:pt>
          <cx:pt idx="9186">94.465000000000003</cx:pt>
          <cx:pt idx="9187">94.465000000000003</cx:pt>
          <cx:pt idx="9188">94.465000000000003</cx:pt>
          <cx:pt idx="9189">94.465000000000003</cx:pt>
          <cx:pt idx="9190">94.465000000000003</cx:pt>
          <cx:pt idx="9191">94.465000000000003</cx:pt>
          <cx:pt idx="9192">94.465000000000003</cx:pt>
          <cx:pt idx="9193">94.465000000000003</cx:pt>
          <cx:pt idx="9194">94.465000000000003</cx:pt>
          <cx:pt idx="9195">94.465000000000003</cx:pt>
          <cx:pt idx="9196">94.465000000000003</cx:pt>
          <cx:pt idx="9197">94.465000000000003</cx:pt>
          <cx:pt idx="9198">94.465000000000003</cx:pt>
          <cx:pt idx="9199">94.465000000000003</cx:pt>
          <cx:pt idx="9200">94.465000000000003</cx:pt>
          <cx:pt idx="9201">94.465000000000003</cx:pt>
          <cx:pt idx="9202">94.465000000000003</cx:pt>
          <cx:pt idx="9203">94.465000000000003</cx:pt>
          <cx:pt idx="9204">94.465000000000003</cx:pt>
          <cx:pt idx="9205">94.465000000000003</cx:pt>
          <cx:pt idx="9206">94.465000000000003</cx:pt>
          <cx:pt idx="9207">94.465000000000003</cx:pt>
          <cx:pt idx="9208">94.465000000000003</cx:pt>
          <cx:pt idx="9209">94.465000000000003</cx:pt>
          <cx:pt idx="9210">94.465000000000003</cx:pt>
          <cx:pt idx="9211">94.465000000000003</cx:pt>
          <cx:pt idx="9212">94.465000000000003</cx:pt>
          <cx:pt idx="9213">94.465000000000003</cx:pt>
          <cx:pt idx="9214">94.465000000000003</cx:pt>
          <cx:pt idx="9215">94.465000000000003</cx:pt>
          <cx:pt idx="9216">94.465000000000003</cx:pt>
          <cx:pt idx="9217">94.465000000000003</cx:pt>
          <cx:pt idx="9218">94.465000000000003</cx:pt>
          <cx:pt idx="9219">94.465000000000003</cx:pt>
          <cx:pt idx="9220">94.465000000000003</cx:pt>
          <cx:pt idx="9221">94.465000000000003</cx:pt>
          <cx:pt idx="9222">94.465000000000003</cx:pt>
          <cx:pt idx="9223">94.465000000000003</cx:pt>
          <cx:pt idx="9224">94.465000000000003</cx:pt>
          <cx:pt idx="9225">94.465000000000003</cx:pt>
          <cx:pt idx="9226">94.465000000000003</cx:pt>
          <cx:pt idx="9227">94.465000000000003</cx:pt>
          <cx:pt idx="9228">94.465000000000003</cx:pt>
          <cx:pt idx="9229">94.465000000000003</cx:pt>
          <cx:pt idx="9230">94.465000000000003</cx:pt>
          <cx:pt idx="9231">94.465000000000003</cx:pt>
          <cx:pt idx="9232">94.465000000000003</cx:pt>
          <cx:pt idx="9233">94.465000000000003</cx:pt>
          <cx:pt idx="9234">94.465000000000003</cx:pt>
          <cx:pt idx="9235">94.465000000000003</cx:pt>
          <cx:pt idx="9236">94.465000000000003</cx:pt>
          <cx:pt idx="9237">94.465000000000003</cx:pt>
          <cx:pt idx="9238">94.465000000000003</cx:pt>
          <cx:pt idx="9239">94.465000000000003</cx:pt>
          <cx:pt idx="9240">94.465000000000003</cx:pt>
          <cx:pt idx="9241">94.465000000000003</cx:pt>
          <cx:pt idx="9242">94.465000000000003</cx:pt>
          <cx:pt idx="9243">94.465000000000003</cx:pt>
          <cx:pt idx="9244">94.465000000000003</cx:pt>
          <cx:pt idx="9245">94.465000000000003</cx:pt>
          <cx:pt idx="9246">94.465000000000003</cx:pt>
          <cx:pt idx="9247">94.465000000000003</cx:pt>
          <cx:pt idx="9248">94.465000000000003</cx:pt>
          <cx:pt idx="9249">94.465000000000003</cx:pt>
          <cx:pt idx="9250">94.465000000000003</cx:pt>
          <cx:pt idx="9251">94.465000000000003</cx:pt>
          <cx:pt idx="9252">94.465000000000003</cx:pt>
          <cx:pt idx="9253">94.465000000000003</cx:pt>
          <cx:pt idx="9254">94.465000000000003</cx:pt>
          <cx:pt idx="9255">94.465000000000003</cx:pt>
          <cx:pt idx="9256">94.465000000000003</cx:pt>
          <cx:pt idx="9257">94.465000000000003</cx:pt>
          <cx:pt idx="9258">94.465000000000003</cx:pt>
          <cx:pt idx="9259">94.465000000000003</cx:pt>
          <cx:pt idx="9260">94.465000000000003</cx:pt>
          <cx:pt idx="9261">94.465000000000003</cx:pt>
          <cx:pt idx="9262">94.465000000000003</cx:pt>
          <cx:pt idx="9263">94.465000000000003</cx:pt>
          <cx:pt idx="9264">94.465000000000003</cx:pt>
          <cx:pt idx="9265">94.465000000000003</cx:pt>
          <cx:pt idx="9266">94.465000000000003</cx:pt>
          <cx:pt idx="9267">94.465000000000003</cx:pt>
          <cx:pt idx="9268">94.465000000000003</cx:pt>
          <cx:pt idx="9269">94.465000000000003</cx:pt>
          <cx:pt idx="9270">94.465000000000003</cx:pt>
          <cx:pt idx="9271">94.465000000000003</cx:pt>
          <cx:pt idx="9272">94.465000000000003</cx:pt>
          <cx:pt idx="9273">94.465000000000003</cx:pt>
          <cx:pt idx="9274">94.465000000000003</cx:pt>
          <cx:pt idx="9275">94.465000000000003</cx:pt>
          <cx:pt idx="9276">94.465000000000003</cx:pt>
          <cx:pt idx="9277">94.465000000000003</cx:pt>
          <cx:pt idx="9278">94.465000000000003</cx:pt>
          <cx:pt idx="9279">94.465000000000003</cx:pt>
          <cx:pt idx="9280">94.465000000000003</cx:pt>
          <cx:pt idx="9281">94.465000000000003</cx:pt>
          <cx:pt idx="9282">94.465000000000003</cx:pt>
          <cx:pt idx="9283">94.465000000000003</cx:pt>
          <cx:pt idx="9284">94.465000000000003</cx:pt>
          <cx:pt idx="9285">94.465000000000003</cx:pt>
          <cx:pt idx="9286">94.465000000000003</cx:pt>
          <cx:pt idx="9287">94.465000000000003</cx:pt>
          <cx:pt idx="9288">94.465000000000003</cx:pt>
          <cx:pt idx="9289">94.465000000000003</cx:pt>
          <cx:pt idx="9290">94.465000000000003</cx:pt>
          <cx:pt idx="9291">94.465000000000003</cx:pt>
          <cx:pt idx="9292">94.465000000000003</cx:pt>
          <cx:pt idx="9293">94.465000000000003</cx:pt>
          <cx:pt idx="9294">94.465000000000003</cx:pt>
          <cx:pt idx="9295">94.465000000000003</cx:pt>
          <cx:pt idx="9296">94.465000000000003</cx:pt>
          <cx:pt idx="9297">94.465000000000003</cx:pt>
          <cx:pt idx="9298">94.465000000000003</cx:pt>
          <cx:pt idx="9299">94.465000000000003</cx:pt>
          <cx:pt idx="9300">94.465000000000003</cx:pt>
          <cx:pt idx="9301">94.465000000000003</cx:pt>
          <cx:pt idx="9302">94.465000000000003</cx:pt>
          <cx:pt idx="9303">94.465000000000003</cx:pt>
          <cx:pt idx="9304">94.465000000000003</cx:pt>
          <cx:pt idx="9305">94.465000000000003</cx:pt>
          <cx:pt idx="9306">94.465000000000003</cx:pt>
          <cx:pt idx="9307">94.465000000000003</cx:pt>
          <cx:pt idx="9308">94.465000000000003</cx:pt>
          <cx:pt idx="9309">94.465000000000003</cx:pt>
          <cx:pt idx="9310">94.465000000000003</cx:pt>
          <cx:pt idx="9311">94.465000000000003</cx:pt>
          <cx:pt idx="9312">94.465000000000003</cx:pt>
          <cx:pt idx="9313">94.465000000000003</cx:pt>
          <cx:pt idx="9314">94.465000000000003</cx:pt>
          <cx:pt idx="9315">94.465000000000003</cx:pt>
          <cx:pt idx="9316">94.465000000000003</cx:pt>
          <cx:pt idx="9317">94.465000000000003</cx:pt>
          <cx:pt idx="9318">94.465000000000003</cx:pt>
          <cx:pt idx="9319">94.465000000000003</cx:pt>
          <cx:pt idx="9320">94.465000000000003</cx:pt>
          <cx:pt idx="9321">94.465000000000003</cx:pt>
          <cx:pt idx="9322">94.465000000000003</cx:pt>
          <cx:pt idx="9323">94.465000000000003</cx:pt>
          <cx:pt idx="9324">94.465000000000003</cx:pt>
          <cx:pt idx="9325">94.465000000000003</cx:pt>
          <cx:pt idx="9326">94.465000000000003</cx:pt>
          <cx:pt idx="9327">94.465000000000003</cx:pt>
          <cx:pt idx="9328">94.465000000000003</cx:pt>
          <cx:pt idx="9329">94.465000000000003</cx:pt>
          <cx:pt idx="9330">94.465000000000003</cx:pt>
          <cx:pt idx="9331">94.465000000000003</cx:pt>
          <cx:pt idx="9332">94.465000000000003</cx:pt>
          <cx:pt idx="9333">94.465000000000003</cx:pt>
          <cx:pt idx="9334">94.465000000000003</cx:pt>
          <cx:pt idx="9335">94.465000000000003</cx:pt>
          <cx:pt idx="9336">94.465000000000003</cx:pt>
          <cx:pt idx="9337">94.465000000000003</cx:pt>
          <cx:pt idx="9338">94.465000000000003</cx:pt>
          <cx:pt idx="9339">94.465000000000003</cx:pt>
          <cx:pt idx="9340">94.465000000000003</cx:pt>
          <cx:pt idx="9341">94.465000000000003</cx:pt>
          <cx:pt idx="9342">94.465000000000003</cx:pt>
          <cx:pt idx="9343">94.465000000000003</cx:pt>
          <cx:pt idx="9344">94.465000000000003</cx:pt>
          <cx:pt idx="9345">94.465000000000003</cx:pt>
          <cx:pt idx="9346">94.465000000000003</cx:pt>
          <cx:pt idx="9347">94.465000000000003</cx:pt>
          <cx:pt idx="9348">94.465000000000003</cx:pt>
          <cx:pt idx="9349">94.465000000000003</cx:pt>
          <cx:pt idx="9350">94.465000000000003</cx:pt>
          <cx:pt idx="9351">94.465000000000003</cx:pt>
          <cx:pt idx="9352">94.465000000000003</cx:pt>
          <cx:pt idx="9353">94.465000000000003</cx:pt>
          <cx:pt idx="9354">94.465000000000003</cx:pt>
          <cx:pt idx="9355">94.465000000000003</cx:pt>
          <cx:pt idx="9356">94.465000000000003</cx:pt>
          <cx:pt idx="9357">94.465000000000003</cx:pt>
          <cx:pt idx="9358">94.465000000000003</cx:pt>
          <cx:pt idx="9359">94.465000000000003</cx:pt>
          <cx:pt idx="9360">94.465000000000003</cx:pt>
          <cx:pt idx="9361">94.465000000000003</cx:pt>
          <cx:pt idx="9362">94.465000000000003</cx:pt>
          <cx:pt idx="9363">94.465000000000003</cx:pt>
          <cx:pt idx="9364">94.465000000000003</cx:pt>
          <cx:pt idx="9365">94.465000000000003</cx:pt>
          <cx:pt idx="9366">94.465000000000003</cx:pt>
          <cx:pt idx="9367">94.465000000000003</cx:pt>
          <cx:pt idx="9368">94.465000000000003</cx:pt>
          <cx:pt idx="9369">94.465000000000003</cx:pt>
          <cx:pt idx="9370">94.465000000000003</cx:pt>
          <cx:pt idx="9371">94.465000000000003</cx:pt>
          <cx:pt idx="9372">94.465000000000003</cx:pt>
          <cx:pt idx="9373">94.465000000000003</cx:pt>
          <cx:pt idx="9374">94.465000000000003</cx:pt>
          <cx:pt idx="9375">94.465000000000003</cx:pt>
          <cx:pt idx="9376">94.465000000000003</cx:pt>
          <cx:pt idx="9377">94.465000000000003</cx:pt>
          <cx:pt idx="9378">94.465000000000003</cx:pt>
          <cx:pt idx="9379">94.465000000000003</cx:pt>
          <cx:pt idx="9380">94.465000000000003</cx:pt>
          <cx:pt idx="9381">94.465000000000003</cx:pt>
          <cx:pt idx="9382">94.465000000000003</cx:pt>
          <cx:pt idx="9383">94.465000000000003</cx:pt>
          <cx:pt idx="9384">94.465000000000003</cx:pt>
          <cx:pt idx="9385">94.465000000000003</cx:pt>
          <cx:pt idx="9386">94.465000000000003</cx:pt>
          <cx:pt idx="9387">94.465000000000003</cx:pt>
          <cx:pt idx="9388">94.465000000000003</cx:pt>
          <cx:pt idx="9389">94.465000000000003</cx:pt>
          <cx:pt idx="9390">94.465000000000003</cx:pt>
          <cx:pt idx="9391">94.465000000000003</cx:pt>
          <cx:pt idx="9392">94.465000000000003</cx:pt>
          <cx:pt idx="9393">94.465000000000003</cx:pt>
          <cx:pt idx="9394">94.465000000000003</cx:pt>
          <cx:pt idx="9395">94.465000000000003</cx:pt>
          <cx:pt idx="9396">94.465000000000003</cx:pt>
          <cx:pt idx="9397">94.465000000000003</cx:pt>
          <cx:pt idx="9398">94.465000000000003</cx:pt>
          <cx:pt idx="9399">94.465000000000003</cx:pt>
          <cx:pt idx="9400">94.465000000000003</cx:pt>
          <cx:pt idx="9401">94.465000000000003</cx:pt>
          <cx:pt idx="9402">94.465000000000003</cx:pt>
          <cx:pt idx="9403">94.465000000000003</cx:pt>
          <cx:pt idx="9404">94.465000000000003</cx:pt>
          <cx:pt idx="9405">94.465000000000003</cx:pt>
          <cx:pt idx="9406">94.465000000000003</cx:pt>
          <cx:pt idx="9407">94.465000000000003</cx:pt>
          <cx:pt idx="9408">94.465000000000003</cx:pt>
          <cx:pt idx="9409">94.465000000000003</cx:pt>
          <cx:pt idx="9410">94.465000000000003</cx:pt>
          <cx:pt idx="9411">94.465000000000003</cx:pt>
          <cx:pt idx="9412">94.465000000000003</cx:pt>
          <cx:pt idx="9413">94.465000000000003</cx:pt>
          <cx:pt idx="9414">94.465000000000003</cx:pt>
          <cx:pt idx="9415">94.465000000000003</cx:pt>
          <cx:pt idx="9416">94.465000000000003</cx:pt>
          <cx:pt idx="9417">94.465000000000003</cx:pt>
          <cx:pt idx="9418">94.465000000000003</cx:pt>
          <cx:pt idx="9419">94.465000000000003</cx:pt>
          <cx:pt idx="9420">94.465000000000003</cx:pt>
          <cx:pt idx="9421">94.465000000000003</cx:pt>
          <cx:pt idx="9422">94.465000000000003</cx:pt>
          <cx:pt idx="9423">94.465000000000003</cx:pt>
          <cx:pt idx="9424">94.465000000000003</cx:pt>
          <cx:pt idx="9425">94.465000000000003</cx:pt>
          <cx:pt idx="9426">94.465000000000003</cx:pt>
          <cx:pt idx="9427">94.465000000000003</cx:pt>
          <cx:pt idx="9428">94.465000000000003</cx:pt>
          <cx:pt idx="9429">94.465000000000003</cx:pt>
          <cx:pt idx="9430">94.465000000000003</cx:pt>
          <cx:pt idx="9431">94.465000000000003</cx:pt>
          <cx:pt idx="9432">94.465000000000003</cx:pt>
          <cx:pt idx="9433">94.465000000000003</cx:pt>
          <cx:pt idx="9434">94.465000000000003</cx:pt>
          <cx:pt idx="9435">94.465000000000003</cx:pt>
          <cx:pt idx="9436">94.465000000000003</cx:pt>
          <cx:pt idx="9437">94.465000000000003</cx:pt>
          <cx:pt idx="9438">94.465000000000003</cx:pt>
          <cx:pt idx="9439">94.465000000000003</cx:pt>
          <cx:pt idx="9440">94.465000000000003</cx:pt>
          <cx:pt idx="9441">94.465000000000003</cx:pt>
          <cx:pt idx="9442">94.465000000000003</cx:pt>
          <cx:pt idx="9443">94.465000000000003</cx:pt>
          <cx:pt idx="9444">94.465000000000003</cx:pt>
          <cx:pt idx="9445">94.465000000000003</cx:pt>
          <cx:pt idx="9446">94.465000000000003</cx:pt>
          <cx:pt idx="9447">94.465000000000003</cx:pt>
          <cx:pt idx="9448">94.465000000000003</cx:pt>
          <cx:pt idx="9449">94.465000000000003</cx:pt>
          <cx:pt idx="9450">94.465000000000003</cx:pt>
          <cx:pt idx="9451">94.465000000000003</cx:pt>
          <cx:pt idx="9452">94.465000000000003</cx:pt>
          <cx:pt idx="9453">94.465000000000003</cx:pt>
          <cx:pt idx="9454">94.465000000000003</cx:pt>
          <cx:pt idx="9455">94.465000000000003</cx:pt>
          <cx:pt idx="9456">94.465000000000003</cx:pt>
          <cx:pt idx="9457">94.465000000000003</cx:pt>
          <cx:pt idx="9458">94.465000000000003</cx:pt>
          <cx:pt idx="9459">94.465000000000003</cx:pt>
          <cx:pt idx="9460">94.465000000000003</cx:pt>
          <cx:pt idx="9461">94.465000000000003</cx:pt>
          <cx:pt idx="9462">94.465000000000003</cx:pt>
          <cx:pt idx="9463">94.465000000000003</cx:pt>
          <cx:pt idx="9464">94.465000000000003</cx:pt>
          <cx:pt idx="9465">94.465000000000003</cx:pt>
          <cx:pt idx="9466">94.465000000000003</cx:pt>
          <cx:pt idx="9467">94.465000000000003</cx:pt>
          <cx:pt idx="9468">94.465000000000003</cx:pt>
          <cx:pt idx="9469">94.465000000000003</cx:pt>
          <cx:pt idx="9470">94.465000000000003</cx:pt>
          <cx:pt idx="9471">94.465000000000003</cx:pt>
          <cx:pt idx="9472">94.465000000000003</cx:pt>
          <cx:pt idx="9473">94.465000000000003</cx:pt>
          <cx:pt idx="9474">94.465000000000003</cx:pt>
          <cx:pt idx="9475">94.465000000000003</cx:pt>
          <cx:pt idx="9476">94.465000000000003</cx:pt>
          <cx:pt idx="9477">94.465000000000003</cx:pt>
          <cx:pt idx="9478">94.465000000000003</cx:pt>
          <cx:pt idx="9479">94.465000000000003</cx:pt>
          <cx:pt idx="9480">94.465000000000003</cx:pt>
          <cx:pt idx="9481">94.465000000000003</cx:pt>
          <cx:pt idx="9482">94.465000000000003</cx:pt>
          <cx:pt idx="9483">94.465000000000003</cx:pt>
          <cx:pt idx="9484">94.465000000000003</cx:pt>
          <cx:pt idx="9485">94.465000000000003</cx:pt>
          <cx:pt idx="9486">94.465000000000003</cx:pt>
          <cx:pt idx="9487">94.465000000000003</cx:pt>
          <cx:pt idx="9488">94.465000000000003</cx:pt>
          <cx:pt idx="9489">94.465000000000003</cx:pt>
          <cx:pt idx="9490">94.465000000000003</cx:pt>
          <cx:pt idx="9491">94.465000000000003</cx:pt>
          <cx:pt idx="9492">94.465000000000003</cx:pt>
          <cx:pt idx="9493">94.465000000000003</cx:pt>
          <cx:pt idx="9494">94.465000000000003</cx:pt>
          <cx:pt idx="9495">94.465000000000003</cx:pt>
          <cx:pt idx="9496">94.465000000000003</cx:pt>
          <cx:pt idx="9497">94.465000000000003</cx:pt>
          <cx:pt idx="9498">94.465000000000003</cx:pt>
          <cx:pt idx="9499">94.465000000000003</cx:pt>
          <cx:pt idx="9500">94.465000000000003</cx:pt>
          <cx:pt idx="9501">94.465000000000003</cx:pt>
          <cx:pt idx="9502">94.465000000000003</cx:pt>
          <cx:pt idx="9503">94.465000000000003</cx:pt>
          <cx:pt idx="9504">94.465000000000003</cx:pt>
          <cx:pt idx="9505">94.465000000000003</cx:pt>
          <cx:pt idx="9506">94.465000000000003</cx:pt>
          <cx:pt idx="9507">94.465000000000003</cx:pt>
          <cx:pt idx="9508">94.465000000000003</cx:pt>
          <cx:pt idx="9509">94.465000000000003</cx:pt>
          <cx:pt idx="9510">94.465000000000003</cx:pt>
          <cx:pt idx="9511">94.465000000000003</cx:pt>
          <cx:pt idx="9512">94.465000000000003</cx:pt>
          <cx:pt idx="9513">94.465000000000003</cx:pt>
          <cx:pt idx="9514">94.465000000000003</cx:pt>
          <cx:pt idx="9515">94.465000000000003</cx:pt>
          <cx:pt idx="9516">94.465000000000003</cx:pt>
          <cx:pt idx="9517">94.465000000000003</cx:pt>
          <cx:pt idx="9518">94.465000000000003</cx:pt>
          <cx:pt idx="9519">94.465000000000003</cx:pt>
          <cx:pt idx="9520">94.465000000000003</cx:pt>
          <cx:pt idx="9521">94.465000000000003</cx:pt>
          <cx:pt idx="9522">94.465000000000003</cx:pt>
          <cx:pt idx="9523">94.465000000000003</cx:pt>
          <cx:pt idx="9524">94.465000000000003</cx:pt>
          <cx:pt idx="9525">94.465000000000003</cx:pt>
          <cx:pt idx="9526">94.465000000000003</cx:pt>
          <cx:pt idx="9527">94.465000000000003</cx:pt>
          <cx:pt idx="9528">94.465000000000003</cx:pt>
          <cx:pt idx="9529">94.465000000000003</cx:pt>
          <cx:pt idx="9530">94.465000000000003</cx:pt>
          <cx:pt idx="9531">94.465000000000003</cx:pt>
          <cx:pt idx="9532">94.465000000000003</cx:pt>
          <cx:pt idx="9533">94.465000000000003</cx:pt>
          <cx:pt idx="9534">94.465000000000003</cx:pt>
          <cx:pt idx="9535">94.465000000000003</cx:pt>
          <cx:pt idx="9536">94.465000000000003</cx:pt>
          <cx:pt idx="9537">94.465000000000003</cx:pt>
          <cx:pt idx="9538">94.465000000000003</cx:pt>
          <cx:pt idx="9539">94.465000000000003</cx:pt>
          <cx:pt idx="9540">94.465000000000003</cx:pt>
          <cx:pt idx="9541">94.465000000000003</cx:pt>
          <cx:pt idx="9542">94.465000000000003</cx:pt>
          <cx:pt idx="9543">94.465000000000003</cx:pt>
          <cx:pt idx="9544">94.465000000000003</cx:pt>
          <cx:pt idx="9545">94.465000000000003</cx:pt>
          <cx:pt idx="9546">94.465000000000003</cx:pt>
          <cx:pt idx="9547">94.465000000000003</cx:pt>
          <cx:pt idx="9548">94.465000000000003</cx:pt>
          <cx:pt idx="9549">94.465000000000003</cx:pt>
          <cx:pt idx="9550">94.465000000000003</cx:pt>
          <cx:pt idx="9551">94.465000000000003</cx:pt>
          <cx:pt idx="9552">94.465000000000003</cx:pt>
          <cx:pt idx="9553">94.465000000000003</cx:pt>
          <cx:pt idx="9554">94.465000000000003</cx:pt>
          <cx:pt idx="9555">94.465000000000003</cx:pt>
          <cx:pt idx="9556">94.465000000000003</cx:pt>
          <cx:pt idx="9557">94.465000000000003</cx:pt>
          <cx:pt idx="9558">94.465000000000003</cx:pt>
          <cx:pt idx="9559">94.465000000000003</cx:pt>
          <cx:pt idx="9560">94.465000000000003</cx:pt>
          <cx:pt idx="9561">94.465000000000003</cx:pt>
          <cx:pt idx="9562">94.465000000000003</cx:pt>
          <cx:pt idx="9563">94.465000000000003</cx:pt>
          <cx:pt idx="9564">94.465000000000003</cx:pt>
          <cx:pt idx="9565">94.465000000000003</cx:pt>
          <cx:pt idx="9566">94.465000000000003</cx:pt>
          <cx:pt idx="9567">94.465000000000003</cx:pt>
          <cx:pt idx="9568">94.465000000000003</cx:pt>
          <cx:pt idx="9569">94.465000000000003</cx:pt>
          <cx:pt idx="9570">94.465000000000003</cx:pt>
          <cx:pt idx="9571">94.465000000000003</cx:pt>
          <cx:pt idx="9572">94.465000000000003</cx:pt>
          <cx:pt idx="9573">94.465000000000003</cx:pt>
          <cx:pt idx="9574">94.465000000000003</cx:pt>
          <cx:pt idx="9575">94.465000000000003</cx:pt>
          <cx:pt idx="9576">94.465000000000003</cx:pt>
          <cx:pt idx="9577">94.465000000000003</cx:pt>
          <cx:pt idx="9578">94.465000000000003</cx:pt>
          <cx:pt idx="9579">94.465000000000003</cx:pt>
          <cx:pt idx="9580">94.465000000000003</cx:pt>
          <cx:pt idx="9581">94.465000000000003</cx:pt>
          <cx:pt idx="9582">94.465000000000003</cx:pt>
          <cx:pt idx="9583">94.465000000000003</cx:pt>
          <cx:pt idx="9584">94.465000000000003</cx:pt>
          <cx:pt idx="9585">94.465000000000003</cx:pt>
          <cx:pt idx="9586">94.465000000000003</cx:pt>
          <cx:pt idx="9587">94.465000000000003</cx:pt>
          <cx:pt idx="9588">94.465000000000003</cx:pt>
          <cx:pt idx="9589">94.465000000000003</cx:pt>
          <cx:pt idx="9590">94.465000000000003</cx:pt>
          <cx:pt idx="9591">94.465000000000003</cx:pt>
          <cx:pt idx="9592">94.465000000000003</cx:pt>
          <cx:pt idx="9593">94.465000000000003</cx:pt>
          <cx:pt idx="9594">94.465000000000003</cx:pt>
          <cx:pt idx="9595">94.465000000000003</cx:pt>
          <cx:pt idx="9596">94.465000000000003</cx:pt>
          <cx:pt idx="9597">94.465000000000003</cx:pt>
          <cx:pt idx="9598">94.465000000000003</cx:pt>
          <cx:pt idx="9599">94.465000000000003</cx:pt>
          <cx:pt idx="9600">94.465000000000003</cx:pt>
          <cx:pt idx="9601">94.465000000000003</cx:pt>
          <cx:pt idx="9602">94.465000000000003</cx:pt>
          <cx:pt idx="9603">94.465000000000003</cx:pt>
          <cx:pt idx="9604">94.465000000000003</cx:pt>
          <cx:pt idx="9605">94.465000000000003</cx:pt>
          <cx:pt idx="9606">94.465000000000003</cx:pt>
          <cx:pt idx="9607">94.465000000000003</cx:pt>
          <cx:pt idx="9608">94.465000000000003</cx:pt>
          <cx:pt idx="9609">94.465000000000003</cx:pt>
          <cx:pt idx="9610">94.465000000000003</cx:pt>
          <cx:pt idx="9611">94.465000000000003</cx:pt>
          <cx:pt idx="9612">94.465000000000003</cx:pt>
          <cx:pt idx="9613">94.465000000000003</cx:pt>
          <cx:pt idx="9614">94.465000000000003</cx:pt>
          <cx:pt idx="9615">94.465000000000003</cx:pt>
          <cx:pt idx="9616">94.465000000000003</cx:pt>
          <cx:pt idx="9617">94.465000000000003</cx:pt>
          <cx:pt idx="9618">94.465000000000003</cx:pt>
          <cx:pt idx="9619">94.465000000000003</cx:pt>
          <cx:pt idx="9620">94.465000000000003</cx:pt>
          <cx:pt idx="9621">94.465000000000003</cx:pt>
          <cx:pt idx="9622">94.465000000000003</cx:pt>
          <cx:pt idx="9623">94.465000000000003</cx:pt>
          <cx:pt idx="9624">94.465000000000003</cx:pt>
          <cx:pt idx="9625">94.465000000000003</cx:pt>
          <cx:pt idx="9626">94.465000000000003</cx:pt>
          <cx:pt idx="9627">94.465000000000003</cx:pt>
          <cx:pt idx="9628">94.465000000000003</cx:pt>
          <cx:pt idx="9629">94.465000000000003</cx:pt>
          <cx:pt idx="9630">94.465000000000003</cx:pt>
          <cx:pt idx="9631">94.465000000000003</cx:pt>
          <cx:pt idx="9632">94.465000000000003</cx:pt>
          <cx:pt idx="9633">94.465000000000003</cx:pt>
          <cx:pt idx="9634">94.465000000000003</cx:pt>
          <cx:pt idx="9635">94.465000000000003</cx:pt>
          <cx:pt idx="9636">94.465000000000003</cx:pt>
          <cx:pt idx="9637">94.465000000000003</cx:pt>
          <cx:pt idx="9638">94.465000000000003</cx:pt>
          <cx:pt idx="9639">94.465000000000003</cx:pt>
          <cx:pt idx="9640">94.465000000000003</cx:pt>
          <cx:pt idx="9641">94.465000000000003</cx:pt>
          <cx:pt idx="9642">94.465000000000003</cx:pt>
          <cx:pt idx="9643">94.465000000000003</cx:pt>
          <cx:pt idx="9644">94.465000000000003</cx:pt>
          <cx:pt idx="9645">94.465000000000003</cx:pt>
          <cx:pt idx="9646">94.465000000000003</cx:pt>
          <cx:pt idx="9647">94.465000000000003</cx:pt>
          <cx:pt idx="9648">94.465000000000003</cx:pt>
          <cx:pt idx="9649">94.465000000000003</cx:pt>
          <cx:pt idx="9650">94.465000000000003</cx:pt>
          <cx:pt idx="9651">94.465000000000003</cx:pt>
          <cx:pt idx="9652">94.465000000000003</cx:pt>
          <cx:pt idx="9653">94.465000000000003</cx:pt>
          <cx:pt idx="9654">94.465000000000003</cx:pt>
          <cx:pt idx="9655">94.465000000000003</cx:pt>
          <cx:pt idx="9656">94.465000000000003</cx:pt>
          <cx:pt idx="9657">94.465000000000003</cx:pt>
          <cx:pt idx="9658">94.465000000000003</cx:pt>
          <cx:pt idx="9659">94.465000000000003</cx:pt>
          <cx:pt idx="9660">94.465000000000003</cx:pt>
          <cx:pt idx="9661">94.465000000000003</cx:pt>
          <cx:pt idx="9662">94.465000000000003</cx:pt>
          <cx:pt idx="9663">94.465000000000003</cx:pt>
          <cx:pt idx="9664">94.465000000000003</cx:pt>
          <cx:pt idx="9665">94.465000000000003</cx:pt>
          <cx:pt idx="9666">94.465000000000003</cx:pt>
          <cx:pt idx="9667">94.465000000000003</cx:pt>
          <cx:pt idx="9668">94.465000000000003</cx:pt>
          <cx:pt idx="9669">94.465000000000003</cx:pt>
          <cx:pt idx="9670">94.465000000000003</cx:pt>
          <cx:pt idx="9671">94.465000000000003</cx:pt>
          <cx:pt idx="9672">94.465000000000003</cx:pt>
          <cx:pt idx="9673">94.465000000000003</cx:pt>
          <cx:pt idx="9674">94.465000000000003</cx:pt>
          <cx:pt idx="9675">94.465000000000003</cx:pt>
          <cx:pt idx="9676">94.465000000000003</cx:pt>
          <cx:pt idx="9677">94.465000000000003</cx:pt>
          <cx:pt idx="9678">94.465000000000003</cx:pt>
          <cx:pt idx="9679">94.465000000000003</cx:pt>
          <cx:pt idx="9680">94.465000000000003</cx:pt>
          <cx:pt idx="9681">94.465000000000003</cx:pt>
          <cx:pt idx="9682">94.465000000000003</cx:pt>
          <cx:pt idx="9683">94.465000000000003</cx:pt>
          <cx:pt idx="9684">94.465000000000003</cx:pt>
          <cx:pt idx="9685">94.465000000000003</cx:pt>
          <cx:pt idx="9686">94.465000000000003</cx:pt>
          <cx:pt idx="9687">94.465000000000003</cx:pt>
          <cx:pt idx="9688">94.465000000000003</cx:pt>
          <cx:pt idx="9689">94.465000000000003</cx:pt>
          <cx:pt idx="9690">94.465000000000003</cx:pt>
          <cx:pt idx="9691">94.465000000000003</cx:pt>
          <cx:pt idx="9692">94.465000000000003</cx:pt>
          <cx:pt idx="9693">94.465000000000003</cx:pt>
          <cx:pt idx="9694">94.465000000000003</cx:pt>
          <cx:pt idx="9695">94.465000000000003</cx:pt>
          <cx:pt idx="9696">94.465000000000003</cx:pt>
          <cx:pt idx="9697">94.465000000000003</cx:pt>
          <cx:pt idx="9698">94.465000000000003</cx:pt>
          <cx:pt idx="9699">94.465000000000003</cx:pt>
          <cx:pt idx="9700">94.465000000000003</cx:pt>
          <cx:pt idx="9701">94.465000000000003</cx:pt>
          <cx:pt idx="9702">94.465000000000003</cx:pt>
          <cx:pt idx="9703">94.465000000000003</cx:pt>
          <cx:pt idx="9704">94.465000000000003</cx:pt>
          <cx:pt idx="9705">94.465000000000003</cx:pt>
          <cx:pt idx="9706">94.465000000000003</cx:pt>
          <cx:pt idx="9707">94.465000000000003</cx:pt>
          <cx:pt idx="9708">94.465000000000003</cx:pt>
          <cx:pt idx="9709">94.465000000000003</cx:pt>
          <cx:pt idx="9710">94.465000000000003</cx:pt>
          <cx:pt idx="9711">94.465000000000003</cx:pt>
          <cx:pt idx="9712">94.465000000000003</cx:pt>
          <cx:pt idx="9713">94.465000000000003</cx:pt>
          <cx:pt idx="9714">94.465000000000003</cx:pt>
          <cx:pt idx="9715">94.465000000000003</cx:pt>
          <cx:pt idx="9716">94.465000000000003</cx:pt>
          <cx:pt idx="9717">94.465000000000003</cx:pt>
          <cx:pt idx="9718">94.465000000000003</cx:pt>
          <cx:pt idx="9719">94.465000000000003</cx:pt>
          <cx:pt idx="9720">94.465000000000003</cx:pt>
          <cx:pt idx="9721">94.465000000000003</cx:pt>
          <cx:pt idx="9722">94.465000000000003</cx:pt>
          <cx:pt idx="9723">94.465000000000003</cx:pt>
          <cx:pt idx="9724">94.465000000000003</cx:pt>
          <cx:pt idx="9725">94.465000000000003</cx:pt>
          <cx:pt idx="9726">94.465000000000003</cx:pt>
          <cx:pt idx="9727">94.465000000000003</cx:pt>
          <cx:pt idx="9728">94.465000000000003</cx:pt>
          <cx:pt idx="9729">94.465000000000003</cx:pt>
          <cx:pt idx="9730">94.465000000000003</cx:pt>
          <cx:pt idx="9731">94.465000000000003</cx:pt>
          <cx:pt idx="9732">94.465000000000003</cx:pt>
          <cx:pt idx="9733">94.465000000000003</cx:pt>
          <cx:pt idx="9734">94.465000000000003</cx:pt>
          <cx:pt idx="9735">94.465000000000003</cx:pt>
          <cx:pt idx="9736">94.465000000000003</cx:pt>
          <cx:pt idx="9737">94.465000000000003</cx:pt>
          <cx:pt idx="9738">94.465000000000003</cx:pt>
          <cx:pt idx="9739">94.465000000000003</cx:pt>
          <cx:pt idx="9740">94.465000000000003</cx:pt>
          <cx:pt idx="9741">94.465000000000003</cx:pt>
          <cx:pt idx="9742">94.465000000000003</cx:pt>
          <cx:pt idx="9743">94.465000000000003</cx:pt>
          <cx:pt idx="9744">94.465000000000003</cx:pt>
          <cx:pt idx="9745">94.465000000000003</cx:pt>
          <cx:pt idx="9746">94.465000000000003</cx:pt>
          <cx:pt idx="9747">94.465000000000003</cx:pt>
          <cx:pt idx="9748">94.465000000000003</cx:pt>
          <cx:pt idx="9749">94.465000000000003</cx:pt>
          <cx:pt idx="9750">94.465000000000003</cx:pt>
          <cx:pt idx="9751">94.465000000000003</cx:pt>
          <cx:pt idx="9752">94.465000000000003</cx:pt>
          <cx:pt idx="9753">94.465000000000003</cx:pt>
          <cx:pt idx="9754">94.465000000000003</cx:pt>
          <cx:pt idx="9755">94.465000000000003</cx:pt>
          <cx:pt idx="9756">94.465000000000003</cx:pt>
          <cx:pt idx="9757">94.465000000000003</cx:pt>
          <cx:pt idx="9758">94.465000000000003</cx:pt>
          <cx:pt idx="9759">94.465000000000003</cx:pt>
          <cx:pt idx="9760">94.465000000000003</cx:pt>
          <cx:pt idx="9761">94.465000000000003</cx:pt>
          <cx:pt idx="9762">94.465000000000003</cx:pt>
          <cx:pt idx="9763">94.465000000000003</cx:pt>
          <cx:pt idx="9764">94.465000000000003</cx:pt>
          <cx:pt idx="9765">94.465000000000003</cx:pt>
          <cx:pt idx="9766">94.465000000000003</cx:pt>
          <cx:pt idx="9767">94.465000000000003</cx:pt>
          <cx:pt idx="9768">94.465000000000003</cx:pt>
          <cx:pt idx="9769">94.465000000000003</cx:pt>
          <cx:pt idx="9770">94.465000000000003</cx:pt>
          <cx:pt idx="9771">94.465000000000003</cx:pt>
          <cx:pt idx="9772">94.465000000000003</cx:pt>
          <cx:pt idx="9773">94.465000000000003</cx:pt>
          <cx:pt idx="9774">94.465000000000003</cx:pt>
          <cx:pt idx="9775">94.465000000000003</cx:pt>
          <cx:pt idx="9776">94.465000000000003</cx:pt>
          <cx:pt idx="9777">94.465000000000003</cx:pt>
          <cx:pt idx="9778">94.465000000000003</cx:pt>
          <cx:pt idx="9779">94.465000000000003</cx:pt>
          <cx:pt idx="9780">94.465000000000003</cx:pt>
          <cx:pt idx="9781">94.465000000000003</cx:pt>
          <cx:pt idx="9782">94.465000000000003</cx:pt>
          <cx:pt idx="9783">94.465000000000003</cx:pt>
          <cx:pt idx="9784">94.465000000000003</cx:pt>
          <cx:pt idx="9785">94.465000000000003</cx:pt>
          <cx:pt idx="9786">94.465000000000003</cx:pt>
          <cx:pt idx="9787">94.465000000000003</cx:pt>
          <cx:pt idx="9788">94.465000000000003</cx:pt>
          <cx:pt idx="9789">94.465000000000003</cx:pt>
          <cx:pt idx="9790">94.465000000000003</cx:pt>
          <cx:pt idx="9791">94.465000000000003</cx:pt>
          <cx:pt idx="9792">94.465000000000003</cx:pt>
          <cx:pt idx="9793">94.465000000000003</cx:pt>
          <cx:pt idx="9794">94.465000000000003</cx:pt>
          <cx:pt idx="9795">94.465000000000003</cx:pt>
          <cx:pt idx="9796">94.465000000000003</cx:pt>
          <cx:pt idx="9797">94.465000000000003</cx:pt>
          <cx:pt idx="9798">94.465000000000003</cx:pt>
          <cx:pt idx="9799">94.465000000000003</cx:pt>
          <cx:pt idx="9800">94.465000000000003</cx:pt>
          <cx:pt idx="9801">94.465000000000003</cx:pt>
          <cx:pt idx="9802">94.465000000000003</cx:pt>
          <cx:pt idx="9803">94.465000000000003</cx:pt>
          <cx:pt idx="9804">94.465000000000003</cx:pt>
          <cx:pt idx="9805">94.465000000000003</cx:pt>
          <cx:pt idx="9806">94.465000000000003</cx:pt>
          <cx:pt idx="9807">94.465000000000003</cx:pt>
          <cx:pt idx="9808">94.465000000000003</cx:pt>
          <cx:pt idx="9809">94.465000000000003</cx:pt>
          <cx:pt idx="9810">94.465000000000003</cx:pt>
          <cx:pt idx="9811">94.465000000000003</cx:pt>
          <cx:pt idx="9812">94.465000000000003</cx:pt>
          <cx:pt idx="9813">94.465000000000003</cx:pt>
          <cx:pt idx="9814">94.465000000000003</cx:pt>
          <cx:pt idx="9815">94.465000000000003</cx:pt>
          <cx:pt idx="9816">94.465000000000003</cx:pt>
          <cx:pt idx="9817">94.465000000000003</cx:pt>
          <cx:pt idx="9818">94.465000000000003</cx:pt>
          <cx:pt idx="9819">94.465000000000003</cx:pt>
          <cx:pt idx="9820">94.465000000000003</cx:pt>
          <cx:pt idx="9821">94.465000000000003</cx:pt>
          <cx:pt idx="9822">94.465000000000003</cx:pt>
          <cx:pt idx="9823">94.465000000000003</cx:pt>
          <cx:pt idx="9824">94.465000000000003</cx:pt>
          <cx:pt idx="9825">94.465000000000003</cx:pt>
          <cx:pt idx="9826">94.465000000000003</cx:pt>
          <cx:pt idx="9827">94.465000000000003</cx:pt>
          <cx:pt idx="9828">94.465000000000003</cx:pt>
          <cx:pt idx="9829">94.465000000000003</cx:pt>
          <cx:pt idx="9830">94.465000000000003</cx:pt>
          <cx:pt idx="9831">94.465000000000003</cx:pt>
          <cx:pt idx="9832">94.465000000000003</cx:pt>
          <cx:pt idx="9833">94.465000000000003</cx:pt>
          <cx:pt idx="9834">94.465000000000003</cx:pt>
          <cx:pt idx="9835">94.465000000000003</cx:pt>
          <cx:pt idx="9836">94.465000000000003</cx:pt>
          <cx:pt idx="9837">94.465000000000003</cx:pt>
          <cx:pt idx="9838">94.465000000000003</cx:pt>
          <cx:pt idx="9839">94.465000000000003</cx:pt>
          <cx:pt idx="9840">94.465000000000003</cx:pt>
          <cx:pt idx="9841">94.465000000000003</cx:pt>
          <cx:pt idx="9842">94.465000000000003</cx:pt>
          <cx:pt idx="9843">94.465000000000003</cx:pt>
          <cx:pt idx="9844">94.465000000000003</cx:pt>
          <cx:pt idx="9845">94.465000000000003</cx:pt>
          <cx:pt idx="9846">94.465000000000003</cx:pt>
          <cx:pt idx="9847">94.465000000000003</cx:pt>
          <cx:pt idx="9848">94.465000000000003</cx:pt>
          <cx:pt idx="9849">94.465000000000003</cx:pt>
          <cx:pt idx="9850">94.465000000000003</cx:pt>
          <cx:pt idx="9851">94.465000000000003</cx:pt>
          <cx:pt idx="9852">94.465000000000003</cx:pt>
          <cx:pt idx="9853">94.465000000000003</cx:pt>
          <cx:pt idx="9854">94.465000000000003</cx:pt>
          <cx:pt idx="9855">94.465000000000003</cx:pt>
          <cx:pt idx="9856">94.465000000000003</cx:pt>
          <cx:pt idx="9857">94.465000000000003</cx:pt>
          <cx:pt idx="9858">94.465000000000003</cx:pt>
          <cx:pt idx="9859">94.465000000000003</cx:pt>
          <cx:pt idx="9860">94.465000000000003</cx:pt>
          <cx:pt idx="9861">94.465000000000003</cx:pt>
          <cx:pt idx="9862">94.465000000000003</cx:pt>
          <cx:pt idx="9863">94.465000000000003</cx:pt>
          <cx:pt idx="9864">94.465000000000003</cx:pt>
          <cx:pt idx="9865">94.465000000000003</cx:pt>
          <cx:pt idx="9866">94.465000000000003</cx:pt>
          <cx:pt idx="9867">94.465000000000003</cx:pt>
          <cx:pt idx="9868">94.465000000000003</cx:pt>
          <cx:pt idx="9869">94.465000000000003</cx:pt>
          <cx:pt idx="9870">94.465000000000003</cx:pt>
          <cx:pt idx="9871">94.465000000000003</cx:pt>
          <cx:pt idx="9872">94.465000000000003</cx:pt>
          <cx:pt idx="9873">94.465000000000003</cx:pt>
          <cx:pt idx="9874">94.465000000000003</cx:pt>
          <cx:pt idx="9875">94.465000000000003</cx:pt>
          <cx:pt idx="9876">94.465000000000003</cx:pt>
          <cx:pt idx="9877">94.465000000000003</cx:pt>
          <cx:pt idx="9878">94.465000000000003</cx:pt>
          <cx:pt idx="9879">94.465000000000003</cx:pt>
          <cx:pt idx="9880">94.465000000000003</cx:pt>
          <cx:pt idx="9881">94.465000000000003</cx:pt>
          <cx:pt idx="9882">94.465000000000003</cx:pt>
          <cx:pt idx="9883">94.465000000000003</cx:pt>
          <cx:pt idx="9884">94.465000000000003</cx:pt>
          <cx:pt idx="9885">94.465000000000003</cx:pt>
          <cx:pt idx="9886">94.465000000000003</cx:pt>
          <cx:pt idx="9887">94.465000000000003</cx:pt>
          <cx:pt idx="9888">94.465000000000003</cx:pt>
          <cx:pt idx="9889">94.465000000000003</cx:pt>
          <cx:pt idx="9890">94.465000000000003</cx:pt>
          <cx:pt idx="9891">94.465000000000003</cx:pt>
          <cx:pt idx="9892">94.465000000000003</cx:pt>
          <cx:pt idx="9893">94.465000000000003</cx:pt>
          <cx:pt idx="9894">94.465000000000003</cx:pt>
          <cx:pt idx="9895">94.465000000000003</cx:pt>
          <cx:pt idx="9896">94.465000000000003</cx:pt>
          <cx:pt idx="9897">94.465000000000003</cx:pt>
          <cx:pt idx="9898">94.465000000000003</cx:pt>
          <cx:pt idx="9899">94.465000000000003</cx:pt>
          <cx:pt idx="9900">94.465000000000003</cx:pt>
          <cx:pt idx="9901">94.465000000000003</cx:pt>
          <cx:pt idx="9902">94.465000000000003</cx:pt>
          <cx:pt idx="9903">94.465000000000003</cx:pt>
          <cx:pt idx="9904">94.465000000000003</cx:pt>
          <cx:pt idx="9905">94.465000000000003</cx:pt>
          <cx:pt idx="9906">94.465000000000003</cx:pt>
          <cx:pt idx="9907">94.465000000000003</cx:pt>
          <cx:pt idx="9908">94.465000000000003</cx:pt>
          <cx:pt idx="9909">94.465000000000003</cx:pt>
          <cx:pt idx="9910">94.465000000000003</cx:pt>
          <cx:pt idx="9911">94.465000000000003</cx:pt>
          <cx:pt idx="9912">94.465000000000003</cx:pt>
          <cx:pt idx="9913">94.465000000000003</cx:pt>
          <cx:pt idx="9914">94.465000000000003</cx:pt>
          <cx:pt idx="9915">94.465000000000003</cx:pt>
          <cx:pt idx="9916">94.465000000000003</cx:pt>
          <cx:pt idx="9917">94.465000000000003</cx:pt>
          <cx:pt idx="9918">94.465000000000003</cx:pt>
          <cx:pt idx="9919">94.465000000000003</cx:pt>
          <cx:pt idx="9920">94.465000000000003</cx:pt>
          <cx:pt idx="9921">94.465000000000003</cx:pt>
          <cx:pt idx="9922">94.465000000000003</cx:pt>
          <cx:pt idx="9923">94.465000000000003</cx:pt>
          <cx:pt idx="9924">94.465000000000003</cx:pt>
          <cx:pt idx="9925">94.465000000000003</cx:pt>
          <cx:pt idx="9926">94.465000000000003</cx:pt>
          <cx:pt idx="9927">94.465000000000003</cx:pt>
          <cx:pt idx="9928">94.465000000000003</cx:pt>
          <cx:pt idx="9929">94.465000000000003</cx:pt>
          <cx:pt idx="9930">94.465000000000003</cx:pt>
          <cx:pt idx="9931">94.465000000000003</cx:pt>
          <cx:pt idx="9932">94.465000000000003</cx:pt>
          <cx:pt idx="9933">94.465000000000003</cx:pt>
          <cx:pt idx="9934">94.465000000000003</cx:pt>
          <cx:pt idx="9935">94.465000000000003</cx:pt>
          <cx:pt idx="9936">94.465000000000003</cx:pt>
          <cx:pt idx="9937">94.465000000000003</cx:pt>
          <cx:pt idx="9938">94.465000000000003</cx:pt>
          <cx:pt idx="9939">94.465000000000003</cx:pt>
          <cx:pt idx="9940">94.465000000000003</cx:pt>
          <cx:pt idx="9941">94.465000000000003</cx:pt>
          <cx:pt idx="9942">94.465000000000003</cx:pt>
          <cx:pt idx="9943">94.465000000000003</cx:pt>
          <cx:pt idx="9944">94.465000000000003</cx:pt>
          <cx:pt idx="9945">94.465000000000003</cx:pt>
          <cx:pt idx="9946">94.465000000000003</cx:pt>
          <cx:pt idx="9947">94.465000000000003</cx:pt>
          <cx:pt idx="9948">94.465000000000003</cx:pt>
          <cx:pt idx="9949">94.465000000000003</cx:pt>
          <cx:pt idx="9950">94.465000000000003</cx:pt>
          <cx:pt idx="9951">94.465000000000003</cx:pt>
          <cx:pt idx="9952">94.465000000000003</cx:pt>
          <cx:pt idx="9953">94.465000000000003</cx:pt>
          <cx:pt idx="9954">94.465000000000003</cx:pt>
          <cx:pt idx="9955">94.465000000000003</cx:pt>
          <cx:pt idx="9956">94.465000000000003</cx:pt>
          <cx:pt idx="9957">94.465000000000003</cx:pt>
          <cx:pt idx="9958">94.465000000000003</cx:pt>
          <cx:pt idx="9959">94.465000000000003</cx:pt>
          <cx:pt idx="9960">94.465000000000003</cx:pt>
          <cx:pt idx="9961">94.465000000000003</cx:pt>
          <cx:pt idx="9962">94.465000000000003</cx:pt>
          <cx:pt idx="9963">94.465000000000003</cx:pt>
          <cx:pt idx="9964">94.465000000000003</cx:pt>
          <cx:pt idx="9965">94.465000000000003</cx:pt>
          <cx:pt idx="9966">94.465000000000003</cx:pt>
          <cx:pt idx="9967">94.465000000000003</cx:pt>
          <cx:pt idx="9968">94.465000000000003</cx:pt>
          <cx:pt idx="9969">94.465000000000003</cx:pt>
          <cx:pt idx="9970">94.465000000000003</cx:pt>
          <cx:pt idx="9971">94.465000000000003</cx:pt>
          <cx:pt idx="9972">94.465000000000003</cx:pt>
          <cx:pt idx="9973">94.465000000000003</cx:pt>
          <cx:pt idx="9974">94.465000000000003</cx:pt>
          <cx:pt idx="9975">94.465000000000003</cx:pt>
          <cx:pt idx="9976">94.465000000000003</cx:pt>
          <cx:pt idx="9977">94.465000000000003</cx:pt>
          <cx:pt idx="9978">94.465000000000003</cx:pt>
          <cx:pt idx="9979">94.465000000000003</cx:pt>
          <cx:pt idx="9980">94.465000000000003</cx:pt>
          <cx:pt idx="9981">94.465000000000003</cx:pt>
          <cx:pt idx="9982">94.465000000000003</cx:pt>
          <cx:pt idx="9983">94.465000000000003</cx:pt>
          <cx:pt idx="9984">94.465000000000003</cx:pt>
          <cx:pt idx="9985">94.465000000000003</cx:pt>
          <cx:pt idx="9986">94.465000000000003</cx:pt>
          <cx:pt idx="9987">94.465000000000003</cx:pt>
          <cx:pt idx="9988">94.465000000000003</cx:pt>
          <cx:pt idx="9989">94.465000000000003</cx:pt>
          <cx:pt idx="9990">94.465000000000003</cx:pt>
          <cx:pt idx="9991">94.465000000000003</cx:pt>
          <cx:pt idx="9992">94.465000000000003</cx:pt>
          <cx:pt idx="9993">94.465000000000003</cx:pt>
          <cx:pt idx="9994">94.465000000000003</cx:pt>
          <cx:pt idx="9995">94.465000000000003</cx:pt>
          <cx:pt idx="9996">94.465000000000003</cx:pt>
          <cx:pt idx="9997">94.465000000000003</cx:pt>
          <cx:pt idx="9998">94.465000000000003</cx:pt>
          <cx:pt idx="9999">94.465000000000003</cx:pt>
          <cx:pt idx="10000">94.465000000000003</cx:pt>
          <cx:pt idx="10001">94.465000000000003</cx:pt>
          <cx:pt idx="10002">94.465000000000003</cx:pt>
          <cx:pt idx="10003">94.465000000000003</cx:pt>
          <cx:pt idx="10004">94.465000000000003</cx:pt>
          <cx:pt idx="10005">94.465000000000003</cx:pt>
          <cx:pt idx="10006">94.465000000000003</cx:pt>
          <cx:pt idx="10007">94.465000000000003</cx:pt>
          <cx:pt idx="10008">94.465000000000003</cx:pt>
          <cx:pt idx="10009">94.465000000000003</cx:pt>
          <cx:pt idx="10010">94.465000000000003</cx:pt>
          <cx:pt idx="10011">94.465000000000003</cx:pt>
          <cx:pt idx="10012">94.465000000000003</cx:pt>
          <cx:pt idx="10013">94.465000000000003</cx:pt>
          <cx:pt idx="10014">94.465000000000003</cx:pt>
          <cx:pt idx="10015">94.465000000000003</cx:pt>
          <cx:pt idx="10016">94.465000000000003</cx:pt>
          <cx:pt idx="10017">94.465000000000003</cx:pt>
          <cx:pt idx="10018">94.465000000000003</cx:pt>
          <cx:pt idx="10019">94.465000000000003</cx:pt>
          <cx:pt idx="10020">94.465000000000003</cx:pt>
          <cx:pt idx="10021">94.465000000000003</cx:pt>
          <cx:pt idx="10022">94.465000000000003</cx:pt>
          <cx:pt idx="10023">94.465000000000003</cx:pt>
          <cx:pt idx="10024">94.465000000000003</cx:pt>
          <cx:pt idx="10025">94.465000000000003</cx:pt>
          <cx:pt idx="10026">94.465000000000003</cx:pt>
          <cx:pt idx="10027">94.465000000000003</cx:pt>
          <cx:pt idx="10028">94.465000000000003</cx:pt>
          <cx:pt idx="10029">94.465000000000003</cx:pt>
          <cx:pt idx="10030">94.465000000000003</cx:pt>
          <cx:pt idx="10031">94.465000000000003</cx:pt>
          <cx:pt idx="10032">94.465000000000003</cx:pt>
          <cx:pt idx="10033">94.465000000000003</cx:pt>
          <cx:pt idx="10034">94.465000000000003</cx:pt>
          <cx:pt idx="10035">94.465000000000003</cx:pt>
          <cx:pt idx="10036">94.465000000000003</cx:pt>
          <cx:pt idx="10037">94.465000000000003</cx:pt>
          <cx:pt idx="10038">94.465000000000003</cx:pt>
          <cx:pt idx="10039">94.465000000000003</cx:pt>
          <cx:pt idx="10040">94.465000000000003</cx:pt>
          <cx:pt idx="10041">94.465000000000003</cx:pt>
          <cx:pt idx="10042">94.465000000000003</cx:pt>
          <cx:pt idx="10043">94.465000000000003</cx:pt>
          <cx:pt idx="10044">94.465000000000003</cx:pt>
          <cx:pt idx="10045">94.465000000000003</cx:pt>
          <cx:pt idx="10046">94.465000000000003</cx:pt>
          <cx:pt idx="10047">94.465000000000003</cx:pt>
          <cx:pt idx="10048">94.465000000000003</cx:pt>
          <cx:pt idx="10049">94.465000000000003</cx:pt>
          <cx:pt idx="10050">94.465000000000003</cx:pt>
          <cx:pt idx="10051">94.465000000000003</cx:pt>
          <cx:pt idx="10052">94.465000000000003</cx:pt>
          <cx:pt idx="10053">94.465000000000003</cx:pt>
          <cx:pt idx="10054">94.465000000000003</cx:pt>
          <cx:pt idx="10055">94.465000000000003</cx:pt>
          <cx:pt idx="10056">94.465000000000003</cx:pt>
          <cx:pt idx="10057">94.465000000000003</cx:pt>
          <cx:pt idx="10058">94.465000000000003</cx:pt>
          <cx:pt idx="10059">94.465000000000003</cx:pt>
          <cx:pt idx="10060">94.465000000000003</cx:pt>
          <cx:pt idx="10061">94.465000000000003</cx:pt>
          <cx:pt idx="10062">94.465000000000003</cx:pt>
          <cx:pt idx="10063">94.465000000000003</cx:pt>
          <cx:pt idx="10064">94.465000000000003</cx:pt>
          <cx:pt idx="10065">94.465000000000003</cx:pt>
          <cx:pt idx="10066">94.465000000000003</cx:pt>
          <cx:pt idx="10067">94.465000000000003</cx:pt>
          <cx:pt idx="10068">94.465000000000003</cx:pt>
          <cx:pt idx="10069">94.465000000000003</cx:pt>
          <cx:pt idx="10070">94.465000000000003</cx:pt>
          <cx:pt idx="10071">94.465000000000003</cx:pt>
          <cx:pt idx="10072">94.465000000000003</cx:pt>
          <cx:pt idx="10073">94.465000000000003</cx:pt>
          <cx:pt idx="10074">94.465000000000003</cx:pt>
          <cx:pt idx="10075">94.465000000000003</cx:pt>
          <cx:pt idx="10076">94.465000000000003</cx:pt>
          <cx:pt idx="10077">94.465000000000003</cx:pt>
          <cx:pt idx="10078">94.465000000000003</cx:pt>
          <cx:pt idx="10079">94.465000000000003</cx:pt>
          <cx:pt idx="10080">94.465000000000003</cx:pt>
          <cx:pt idx="10081">94.465000000000003</cx:pt>
          <cx:pt idx="10082">94.465000000000003</cx:pt>
          <cx:pt idx="10083">94.465000000000003</cx:pt>
          <cx:pt idx="10084">94.465000000000003</cx:pt>
          <cx:pt idx="10085">94.465000000000003</cx:pt>
          <cx:pt idx="10086">94.465000000000003</cx:pt>
          <cx:pt idx="10087">94.465000000000003</cx:pt>
          <cx:pt idx="10088">94.465000000000003</cx:pt>
          <cx:pt idx="10089">94.465000000000003</cx:pt>
          <cx:pt idx="10090">94.465000000000003</cx:pt>
          <cx:pt idx="10091">94.465000000000003</cx:pt>
          <cx:pt idx="10092">94.465000000000003</cx:pt>
          <cx:pt idx="10093">94.465000000000003</cx:pt>
          <cx:pt idx="10094">94.465000000000003</cx:pt>
          <cx:pt idx="10095">94.465000000000003</cx:pt>
          <cx:pt idx="10096">94.465000000000003</cx:pt>
          <cx:pt idx="10097">94.465000000000003</cx:pt>
          <cx:pt idx="10098">94.465000000000003</cx:pt>
          <cx:pt idx="10099">94.465000000000003</cx:pt>
          <cx:pt idx="10100">94.465000000000003</cx:pt>
          <cx:pt idx="10101">94.465000000000003</cx:pt>
          <cx:pt idx="10102">94.465000000000003</cx:pt>
          <cx:pt idx="10103">94.465000000000003</cx:pt>
          <cx:pt idx="10104">94.465000000000003</cx:pt>
          <cx:pt idx="10105">94.465000000000003</cx:pt>
          <cx:pt idx="10106">94.465000000000003</cx:pt>
          <cx:pt idx="10107">94.465000000000003</cx:pt>
          <cx:pt idx="10108">94.465000000000003</cx:pt>
          <cx:pt idx="10109">94.465000000000003</cx:pt>
          <cx:pt idx="10110">94.465000000000003</cx:pt>
          <cx:pt idx="10111">94.465000000000003</cx:pt>
          <cx:pt idx="10112">94.465000000000003</cx:pt>
          <cx:pt idx="10113">94.465000000000003</cx:pt>
          <cx:pt idx="10114">94.465000000000003</cx:pt>
          <cx:pt idx="10115">94.465000000000003</cx:pt>
          <cx:pt idx="10116">94.465000000000003</cx:pt>
          <cx:pt idx="10117">94.465000000000003</cx:pt>
          <cx:pt idx="10118">94.465000000000003</cx:pt>
          <cx:pt idx="10119">94.465000000000003</cx:pt>
          <cx:pt idx="10120">94.465000000000003</cx:pt>
          <cx:pt idx="10121">94.465000000000003</cx:pt>
          <cx:pt idx="10122">94.465000000000003</cx:pt>
          <cx:pt idx="10123">94.465000000000003</cx:pt>
          <cx:pt idx="10124">94.465000000000003</cx:pt>
          <cx:pt idx="10125">94.465000000000003</cx:pt>
          <cx:pt idx="10126">94.465000000000003</cx:pt>
          <cx:pt idx="10127">94.465000000000003</cx:pt>
          <cx:pt idx="10128">94.465000000000003</cx:pt>
          <cx:pt idx="10129">94.465000000000003</cx:pt>
          <cx:pt idx="10130">94.465000000000003</cx:pt>
          <cx:pt idx="10131">94.465000000000003</cx:pt>
          <cx:pt idx="10132">94.465000000000003</cx:pt>
          <cx:pt idx="10133">94.465000000000003</cx:pt>
          <cx:pt idx="10134">94.465000000000003</cx:pt>
          <cx:pt idx="10135">94.465000000000003</cx:pt>
          <cx:pt idx="10136">94.465000000000003</cx:pt>
          <cx:pt idx="10137">94.465000000000003</cx:pt>
          <cx:pt idx="10138">94.465000000000003</cx:pt>
          <cx:pt idx="10139">94.465000000000003</cx:pt>
          <cx:pt idx="10140">94.465000000000003</cx:pt>
          <cx:pt idx="10141">94.465000000000003</cx:pt>
          <cx:pt idx="10142">94.465000000000003</cx:pt>
          <cx:pt idx="10143">94.465000000000003</cx:pt>
          <cx:pt idx="10144">94.465000000000003</cx:pt>
          <cx:pt idx="10145">94.465000000000003</cx:pt>
          <cx:pt idx="10146">94.465000000000003</cx:pt>
          <cx:pt idx="10147">94.465000000000003</cx:pt>
          <cx:pt idx="10148">94.465000000000003</cx:pt>
          <cx:pt idx="10149">94.465000000000003</cx:pt>
          <cx:pt idx="10150">94.465000000000003</cx:pt>
          <cx:pt idx="10151">94.465000000000003</cx:pt>
          <cx:pt idx="10152">94.465000000000003</cx:pt>
          <cx:pt idx="10153">94.465000000000003</cx:pt>
          <cx:pt idx="10154">94.465000000000003</cx:pt>
          <cx:pt idx="10155">94.465000000000003</cx:pt>
          <cx:pt idx="10156">94.465000000000003</cx:pt>
          <cx:pt idx="10157">94.465000000000003</cx:pt>
          <cx:pt idx="10158">94.465000000000003</cx:pt>
          <cx:pt idx="10159">94.465000000000003</cx:pt>
          <cx:pt idx="10160">94.465000000000003</cx:pt>
          <cx:pt idx="10161">94.465000000000003</cx:pt>
          <cx:pt idx="10162">94.465000000000003</cx:pt>
          <cx:pt idx="10163">94.465000000000003</cx:pt>
          <cx:pt idx="10164">94.465000000000003</cx:pt>
          <cx:pt idx="10165">94.465000000000003</cx:pt>
          <cx:pt idx="10166">94.465000000000003</cx:pt>
          <cx:pt idx="10167">94.465000000000003</cx:pt>
          <cx:pt idx="10168">94.465000000000003</cx:pt>
          <cx:pt idx="10169">94.465000000000003</cx:pt>
          <cx:pt idx="10170">94.465000000000003</cx:pt>
          <cx:pt idx="10171">94.465000000000003</cx:pt>
          <cx:pt idx="10172">94.465000000000003</cx:pt>
          <cx:pt idx="10173">94.465000000000003</cx:pt>
          <cx:pt idx="10174">94.465000000000003</cx:pt>
          <cx:pt idx="10175">94.465000000000003</cx:pt>
          <cx:pt idx="10176">94.465000000000003</cx:pt>
          <cx:pt idx="10177">94.465000000000003</cx:pt>
          <cx:pt idx="10178">94.465000000000003</cx:pt>
          <cx:pt idx="10179">94.465000000000003</cx:pt>
          <cx:pt idx="10180">94.465000000000003</cx:pt>
          <cx:pt idx="10181">94.465000000000003</cx:pt>
          <cx:pt idx="10182">94.465000000000003</cx:pt>
          <cx:pt idx="10183">94.465000000000003</cx:pt>
          <cx:pt idx="10184">94.465000000000003</cx:pt>
          <cx:pt idx="10185">94.465000000000003</cx:pt>
          <cx:pt idx="10186">94.465000000000003</cx:pt>
          <cx:pt idx="10187">94.465000000000003</cx:pt>
          <cx:pt idx="10188">94.465000000000003</cx:pt>
          <cx:pt idx="10189">94.465000000000003</cx:pt>
          <cx:pt idx="10190">94.465000000000003</cx:pt>
          <cx:pt idx="10191">94.465000000000003</cx:pt>
          <cx:pt idx="10192">94.465000000000003</cx:pt>
          <cx:pt idx="10193">94.465000000000003</cx:pt>
          <cx:pt idx="10194">94.465000000000003</cx:pt>
          <cx:pt idx="10195">94.465000000000003</cx:pt>
          <cx:pt idx="10196">94.465000000000003</cx:pt>
          <cx:pt idx="10197">94.465000000000003</cx:pt>
          <cx:pt idx="10198">94.465000000000003</cx:pt>
          <cx:pt idx="10199">94.465000000000003</cx:pt>
          <cx:pt idx="10200">94.465000000000003</cx:pt>
          <cx:pt idx="10201">94.465000000000003</cx:pt>
          <cx:pt idx="10202">94.465000000000003</cx:pt>
          <cx:pt idx="10203">94.465000000000003</cx:pt>
          <cx:pt idx="10204">94.465000000000003</cx:pt>
          <cx:pt idx="10205">94.465000000000003</cx:pt>
          <cx:pt idx="10206">94.465000000000003</cx:pt>
          <cx:pt idx="10207">94.465000000000003</cx:pt>
          <cx:pt idx="10208">94.465000000000003</cx:pt>
          <cx:pt idx="10209">94.465000000000003</cx:pt>
          <cx:pt idx="10210">94.465000000000003</cx:pt>
          <cx:pt idx="10211">94.465000000000003</cx:pt>
          <cx:pt idx="10212">94.465000000000003</cx:pt>
          <cx:pt idx="10213">94.465000000000003</cx:pt>
          <cx:pt idx="10214">94.465000000000003</cx:pt>
          <cx:pt idx="10215">94.465000000000003</cx:pt>
          <cx:pt idx="10216">94.465000000000003</cx:pt>
          <cx:pt idx="10217">94.465000000000003</cx:pt>
          <cx:pt idx="10218">94.465000000000003</cx:pt>
          <cx:pt idx="10219">94.465000000000003</cx:pt>
          <cx:pt idx="10220">94.465000000000003</cx:pt>
          <cx:pt idx="10221">94.465000000000003</cx:pt>
          <cx:pt idx="10222">94.465000000000003</cx:pt>
          <cx:pt idx="10223">94.465000000000003</cx:pt>
          <cx:pt idx="10224">94.465000000000003</cx:pt>
          <cx:pt idx="10225">94.465000000000003</cx:pt>
          <cx:pt idx="10226">94.465000000000003</cx:pt>
          <cx:pt idx="10227">94.465000000000003</cx:pt>
          <cx:pt idx="10228">94.465000000000003</cx:pt>
          <cx:pt idx="10229">94.465000000000003</cx:pt>
          <cx:pt idx="10230">94.465000000000003</cx:pt>
          <cx:pt idx="10231">94.465000000000003</cx:pt>
          <cx:pt idx="10232">94.465000000000003</cx:pt>
          <cx:pt idx="10233">94.465000000000003</cx:pt>
          <cx:pt idx="10234">94.465000000000003</cx:pt>
          <cx:pt idx="10235">94.465000000000003</cx:pt>
          <cx:pt idx="10236">94.465000000000003</cx:pt>
          <cx:pt idx="10237">94.465000000000003</cx:pt>
          <cx:pt idx="10238">94.465000000000003</cx:pt>
          <cx:pt idx="10239">94.465000000000003</cx:pt>
          <cx:pt idx="10240">94.465000000000003</cx:pt>
          <cx:pt idx="10241">94.465000000000003</cx:pt>
          <cx:pt idx="10242">94.465000000000003</cx:pt>
          <cx:pt idx="10243">94.465000000000003</cx:pt>
          <cx:pt idx="10244">94.465000000000003</cx:pt>
          <cx:pt idx="10245">94.465000000000003</cx:pt>
          <cx:pt idx="10246">94.465000000000003</cx:pt>
          <cx:pt idx="10247">94.465000000000003</cx:pt>
          <cx:pt idx="10248">94.465000000000003</cx:pt>
          <cx:pt idx="10249">94.465000000000003</cx:pt>
          <cx:pt idx="10250">94.465000000000003</cx:pt>
          <cx:pt idx="10251">94.465000000000003</cx:pt>
          <cx:pt idx="10252">94.465000000000003</cx:pt>
          <cx:pt idx="10253">94.465000000000003</cx:pt>
          <cx:pt idx="10254">94.465000000000003</cx:pt>
          <cx:pt idx="10255">94.465000000000003</cx:pt>
          <cx:pt idx="10256">94.465000000000003</cx:pt>
          <cx:pt idx="10257">94.465000000000003</cx:pt>
          <cx:pt idx="10258">94.465000000000003</cx:pt>
          <cx:pt idx="10259">94.465000000000003</cx:pt>
          <cx:pt idx="10260">94.465000000000003</cx:pt>
          <cx:pt idx="10261">94.465000000000003</cx:pt>
          <cx:pt idx="10262">94.465000000000003</cx:pt>
          <cx:pt idx="10263">94.465000000000003</cx:pt>
          <cx:pt idx="10264">94.465000000000003</cx:pt>
          <cx:pt idx="10265">94.465000000000003</cx:pt>
          <cx:pt idx="10266">94.465000000000003</cx:pt>
          <cx:pt idx="10267">94.465000000000003</cx:pt>
          <cx:pt idx="10268">94.465000000000003</cx:pt>
          <cx:pt idx="10269">94.465000000000003</cx:pt>
          <cx:pt idx="10270">94.465000000000003</cx:pt>
          <cx:pt idx="10271">94.465000000000003</cx:pt>
          <cx:pt idx="10272">94.465000000000003</cx:pt>
          <cx:pt idx="10273">94.465000000000003</cx:pt>
          <cx:pt idx="10274">94.465000000000003</cx:pt>
          <cx:pt idx="10275">94.465000000000003</cx:pt>
          <cx:pt idx="10276">94.465000000000003</cx:pt>
          <cx:pt idx="10277">94.465000000000003</cx:pt>
          <cx:pt idx="10278">94.465000000000003</cx:pt>
          <cx:pt idx="10279">94.465000000000003</cx:pt>
          <cx:pt idx="10280">94.465000000000003</cx:pt>
          <cx:pt idx="10281">94.465000000000003</cx:pt>
          <cx:pt idx="10282">94.465000000000003</cx:pt>
          <cx:pt idx="10283">94.465000000000003</cx:pt>
          <cx:pt idx="10284">94.465000000000003</cx:pt>
          <cx:pt idx="10285">94.465000000000003</cx:pt>
          <cx:pt idx="10286">94.465000000000003</cx:pt>
          <cx:pt idx="10287">94.465000000000003</cx:pt>
          <cx:pt idx="10288">94.465000000000003</cx:pt>
          <cx:pt idx="10289">94.465000000000003</cx:pt>
          <cx:pt idx="10290">94.465000000000003</cx:pt>
          <cx:pt idx="10291">94.465000000000003</cx:pt>
          <cx:pt idx="10292">94.465000000000003</cx:pt>
          <cx:pt idx="10293">94.465000000000003</cx:pt>
          <cx:pt idx="10294">94.465000000000003</cx:pt>
          <cx:pt idx="10295">94.465000000000003</cx:pt>
          <cx:pt idx="10296">94.465000000000003</cx:pt>
          <cx:pt idx="10297">94.465000000000003</cx:pt>
          <cx:pt idx="10298">94.465000000000003</cx:pt>
          <cx:pt idx="10299">94.465000000000003</cx:pt>
          <cx:pt idx="10300">94.465000000000003</cx:pt>
          <cx:pt idx="10301">94.465000000000003</cx:pt>
          <cx:pt idx="10302">94.465000000000003</cx:pt>
          <cx:pt idx="10303">94.465000000000003</cx:pt>
          <cx:pt idx="10304">94.465000000000003</cx:pt>
          <cx:pt idx="10305">94.465000000000003</cx:pt>
          <cx:pt idx="10306">94.465000000000003</cx:pt>
          <cx:pt idx="10307">94.465000000000003</cx:pt>
          <cx:pt idx="10308">94.465000000000003</cx:pt>
          <cx:pt idx="10309">94.465000000000003</cx:pt>
          <cx:pt idx="10310">94.465000000000003</cx:pt>
          <cx:pt idx="10311">94.465000000000003</cx:pt>
          <cx:pt idx="10312">94.465000000000003</cx:pt>
          <cx:pt idx="10313">94.465000000000003</cx:pt>
          <cx:pt idx="10314">94.465000000000003</cx:pt>
          <cx:pt idx="10315">94.465000000000003</cx:pt>
          <cx:pt idx="10316">94.465000000000003</cx:pt>
          <cx:pt idx="10317">94.465000000000003</cx:pt>
          <cx:pt idx="10318">94.465000000000003</cx:pt>
          <cx:pt idx="10319">94.465000000000003</cx:pt>
          <cx:pt idx="10320">94.465000000000003</cx:pt>
          <cx:pt idx="10321">94.465000000000003</cx:pt>
          <cx:pt idx="10322">94.465000000000003</cx:pt>
          <cx:pt idx="10323">94.465000000000003</cx:pt>
          <cx:pt idx="10324">94.465000000000003</cx:pt>
          <cx:pt idx="10325">94.465000000000003</cx:pt>
          <cx:pt idx="10326">94.465000000000003</cx:pt>
          <cx:pt idx="10327">94.465000000000003</cx:pt>
          <cx:pt idx="10328">94.465000000000003</cx:pt>
          <cx:pt idx="10329">94.465000000000003</cx:pt>
          <cx:pt idx="10330">94.465000000000003</cx:pt>
          <cx:pt idx="10331">94.465000000000003</cx:pt>
          <cx:pt idx="10332">94.465000000000003</cx:pt>
          <cx:pt idx="10333">94.465000000000003</cx:pt>
          <cx:pt idx="10334">94.465000000000003</cx:pt>
          <cx:pt idx="10335">94.465000000000003</cx:pt>
          <cx:pt idx="10336">94.465000000000003</cx:pt>
          <cx:pt idx="10337">94.465000000000003</cx:pt>
          <cx:pt idx="10338">94.465000000000003</cx:pt>
          <cx:pt idx="10339">94.465000000000003</cx:pt>
          <cx:pt idx="10340">94.465000000000003</cx:pt>
          <cx:pt idx="10341">94.465000000000003</cx:pt>
          <cx:pt idx="10342">94.465000000000003</cx:pt>
          <cx:pt idx="10343">94.465000000000003</cx:pt>
          <cx:pt idx="10344">94.465000000000003</cx:pt>
          <cx:pt idx="10345">94.465000000000003</cx:pt>
          <cx:pt idx="10346">94.465000000000003</cx:pt>
          <cx:pt idx="10347">94.465000000000003</cx:pt>
          <cx:pt idx="10348">94.465000000000003</cx:pt>
          <cx:pt idx="10349">94.465000000000003</cx:pt>
          <cx:pt idx="10350">94.465000000000003</cx:pt>
          <cx:pt idx="10351">94.465000000000003</cx:pt>
          <cx:pt idx="10352">94.465000000000003</cx:pt>
          <cx:pt idx="10353">94.465000000000003</cx:pt>
          <cx:pt idx="10354">94.465000000000003</cx:pt>
          <cx:pt idx="10355">94.465000000000003</cx:pt>
          <cx:pt idx="10356">94.465000000000003</cx:pt>
          <cx:pt idx="10357">94.465000000000003</cx:pt>
          <cx:pt idx="10358">94.465000000000003</cx:pt>
          <cx:pt idx="10359">94.465000000000003</cx:pt>
          <cx:pt idx="10360">94.465000000000003</cx:pt>
          <cx:pt idx="10361">94.465000000000003</cx:pt>
          <cx:pt idx="10362">94.465000000000003</cx:pt>
          <cx:pt idx="10363">94.465000000000003</cx:pt>
          <cx:pt idx="10364">94.465000000000003</cx:pt>
          <cx:pt idx="10365">94.465000000000003</cx:pt>
          <cx:pt idx="10366">94.465000000000003</cx:pt>
          <cx:pt idx="10367">94.465000000000003</cx:pt>
          <cx:pt idx="10368">94.465000000000003</cx:pt>
          <cx:pt idx="10369">94.465000000000003</cx:pt>
          <cx:pt idx="10370">94.465000000000003</cx:pt>
          <cx:pt idx="10371">94.465000000000003</cx:pt>
          <cx:pt idx="10372">94.465000000000003</cx:pt>
          <cx:pt idx="10373">94.465000000000003</cx:pt>
          <cx:pt idx="10374">94.465000000000003</cx:pt>
          <cx:pt idx="10375">94.465000000000003</cx:pt>
          <cx:pt idx="10376">94.465000000000003</cx:pt>
          <cx:pt idx="10377">94.465000000000003</cx:pt>
          <cx:pt idx="10378">94.465000000000003</cx:pt>
          <cx:pt idx="10379">94.465000000000003</cx:pt>
          <cx:pt idx="10380">94.465000000000003</cx:pt>
          <cx:pt idx="10381">94.465000000000003</cx:pt>
          <cx:pt idx="10382">94.465000000000003</cx:pt>
          <cx:pt idx="10383">94.465000000000003</cx:pt>
          <cx:pt idx="10384">94.465000000000003</cx:pt>
          <cx:pt idx="10385">94.465000000000003</cx:pt>
          <cx:pt idx="10386">94.465000000000003</cx:pt>
          <cx:pt idx="10387">94.465000000000003</cx:pt>
          <cx:pt idx="10388">94.465000000000003</cx:pt>
          <cx:pt idx="10389">94.465000000000003</cx:pt>
          <cx:pt idx="10390">94.465000000000003</cx:pt>
          <cx:pt idx="10391">94.465000000000003</cx:pt>
          <cx:pt idx="10392">94.465000000000003</cx:pt>
          <cx:pt idx="10393">94.465000000000003</cx:pt>
          <cx:pt idx="10394">94.465000000000003</cx:pt>
          <cx:pt idx="10395">94.465000000000003</cx:pt>
          <cx:pt idx="10396">94.465000000000003</cx:pt>
          <cx:pt idx="10397">94.465000000000003</cx:pt>
          <cx:pt idx="10398">94.465000000000003</cx:pt>
          <cx:pt idx="10399">94.465000000000003</cx:pt>
          <cx:pt idx="10400">94.465000000000003</cx:pt>
          <cx:pt idx="10401">94.465000000000003</cx:pt>
          <cx:pt idx="10402">94.465000000000003</cx:pt>
          <cx:pt idx="10403">94.465000000000003</cx:pt>
          <cx:pt idx="10404">94.465000000000003</cx:pt>
          <cx:pt idx="10405">94.465000000000003</cx:pt>
          <cx:pt idx="10406">94.465000000000003</cx:pt>
          <cx:pt idx="10407">94.465000000000003</cx:pt>
          <cx:pt idx="10408">94.465000000000003</cx:pt>
          <cx:pt idx="10409">94.465000000000003</cx:pt>
          <cx:pt idx="10410">94.465000000000003</cx:pt>
          <cx:pt idx="10411">94.465000000000003</cx:pt>
          <cx:pt idx="10412">94.465000000000003</cx:pt>
          <cx:pt idx="10413">94.465000000000003</cx:pt>
          <cx:pt idx="10414">94.465000000000003</cx:pt>
          <cx:pt idx="10415">94.465000000000003</cx:pt>
          <cx:pt idx="10416">94.465000000000003</cx:pt>
          <cx:pt idx="10417">94.465000000000003</cx:pt>
          <cx:pt idx="10418">94.465000000000003</cx:pt>
          <cx:pt idx="10419">94.465000000000003</cx:pt>
          <cx:pt idx="10420">94.465000000000003</cx:pt>
          <cx:pt idx="10421">94.465000000000003</cx:pt>
          <cx:pt idx="10422">94.465000000000003</cx:pt>
          <cx:pt idx="10423">94.465000000000003</cx:pt>
          <cx:pt idx="10424">94.465000000000003</cx:pt>
          <cx:pt idx="10425">94.465000000000003</cx:pt>
          <cx:pt idx="10426">94.465000000000003</cx:pt>
          <cx:pt idx="10427">94.465000000000003</cx:pt>
          <cx:pt idx="10428">94.465000000000003</cx:pt>
          <cx:pt idx="10429">94.465000000000003</cx:pt>
          <cx:pt idx="10430">94.465000000000003</cx:pt>
          <cx:pt idx="10431">94.465000000000003</cx:pt>
          <cx:pt idx="10432">94.465000000000003</cx:pt>
          <cx:pt idx="10433">94.465000000000003</cx:pt>
          <cx:pt idx="10434">94.465000000000003</cx:pt>
          <cx:pt idx="10435">94.465000000000003</cx:pt>
          <cx:pt idx="10436">94.465000000000003</cx:pt>
          <cx:pt idx="10437">94.465000000000003</cx:pt>
          <cx:pt idx="10438">94.465000000000003</cx:pt>
          <cx:pt idx="10439">94.465000000000003</cx:pt>
          <cx:pt idx="10440">94.465000000000003</cx:pt>
          <cx:pt idx="10441">94.465000000000003</cx:pt>
          <cx:pt idx="10442">94.465000000000003</cx:pt>
          <cx:pt idx="10443">94.465000000000003</cx:pt>
          <cx:pt idx="10444">94.465000000000003</cx:pt>
          <cx:pt idx="10445">94.465000000000003</cx:pt>
          <cx:pt idx="10446">94.465000000000003</cx:pt>
          <cx:pt idx="10447">94.465000000000003</cx:pt>
          <cx:pt idx="10448">94.465000000000003</cx:pt>
          <cx:pt idx="10449">94.465000000000003</cx:pt>
          <cx:pt idx="10450">94.465000000000003</cx:pt>
          <cx:pt idx="10451">94.465000000000003</cx:pt>
          <cx:pt idx="10452">94.465000000000003</cx:pt>
          <cx:pt idx="10453">94.465000000000003</cx:pt>
          <cx:pt idx="10454">94.465000000000003</cx:pt>
          <cx:pt idx="10455">94.465000000000003</cx:pt>
          <cx:pt idx="10456">94.465000000000003</cx:pt>
          <cx:pt idx="10457">94.465000000000003</cx:pt>
          <cx:pt idx="10458">94.465000000000003</cx:pt>
          <cx:pt idx="10459">94.465000000000003</cx:pt>
          <cx:pt idx="10460">94.465000000000003</cx:pt>
          <cx:pt idx="10461">94.465000000000003</cx:pt>
          <cx:pt idx="10462">94.465000000000003</cx:pt>
          <cx:pt idx="10463">94.465000000000003</cx:pt>
          <cx:pt idx="10464">94.465000000000003</cx:pt>
          <cx:pt idx="10465">94.465000000000003</cx:pt>
          <cx:pt idx="10466">94.465000000000003</cx:pt>
          <cx:pt idx="10467">94.465000000000003</cx:pt>
          <cx:pt idx="10468">94.465000000000003</cx:pt>
          <cx:pt idx="10469">94.465000000000003</cx:pt>
          <cx:pt idx="10470">94.465000000000003</cx:pt>
          <cx:pt idx="10471">94.465000000000003</cx:pt>
          <cx:pt idx="10472">94.465000000000003</cx:pt>
          <cx:pt idx="10473">94.465000000000003</cx:pt>
          <cx:pt idx="10474">94.465000000000003</cx:pt>
          <cx:pt idx="10475">94.465000000000003</cx:pt>
          <cx:pt idx="10476">94.465000000000003</cx:pt>
          <cx:pt idx="10477">94.465000000000003</cx:pt>
          <cx:pt idx="10478">94.465000000000003</cx:pt>
          <cx:pt idx="10479">94.465000000000003</cx:pt>
          <cx:pt idx="10480">94.465000000000003</cx:pt>
          <cx:pt idx="10481">94.465000000000003</cx:pt>
          <cx:pt idx="10482">94.465000000000003</cx:pt>
          <cx:pt idx="10483">94.465000000000003</cx:pt>
          <cx:pt idx="10484">94.465000000000003</cx:pt>
          <cx:pt idx="10485">94.465000000000003</cx:pt>
          <cx:pt idx="10486">94.465000000000003</cx:pt>
          <cx:pt idx="10487">94.465000000000003</cx:pt>
          <cx:pt idx="10488">94.465000000000003</cx:pt>
          <cx:pt idx="10489">94.465000000000003</cx:pt>
          <cx:pt idx="10490">94.465000000000003</cx:pt>
          <cx:pt idx="10491">94.465000000000003</cx:pt>
          <cx:pt idx="10492">94.465000000000003</cx:pt>
          <cx:pt idx="10493">94.465000000000003</cx:pt>
          <cx:pt idx="10494">94.465000000000003</cx:pt>
          <cx:pt idx="10495">94.465000000000003</cx:pt>
          <cx:pt idx="10496">94.465000000000003</cx:pt>
          <cx:pt idx="10497">94.465000000000003</cx:pt>
          <cx:pt idx="10498">94.465000000000003</cx:pt>
          <cx:pt idx="10499">94.465000000000003</cx:pt>
          <cx:pt idx="10500">94.465000000000003</cx:pt>
          <cx:pt idx="10501">94.465000000000003</cx:pt>
          <cx:pt idx="10502">94.465000000000003</cx:pt>
          <cx:pt idx="10503">94.465000000000003</cx:pt>
          <cx:pt idx="10504">94.465000000000003</cx:pt>
          <cx:pt idx="10505">94.465000000000003</cx:pt>
          <cx:pt idx="10506">94.465000000000003</cx:pt>
          <cx:pt idx="10507">94.465000000000003</cx:pt>
          <cx:pt idx="10508">94.465000000000003</cx:pt>
          <cx:pt idx="10509">94.465000000000003</cx:pt>
          <cx:pt idx="10510">94.465000000000003</cx:pt>
          <cx:pt idx="10511">94.465000000000003</cx:pt>
          <cx:pt idx="10512">94.465000000000003</cx:pt>
          <cx:pt idx="10513">94.465000000000003</cx:pt>
          <cx:pt idx="10514">94.465000000000003</cx:pt>
          <cx:pt idx="10515">94.465000000000003</cx:pt>
          <cx:pt idx="10516">94.465000000000003</cx:pt>
          <cx:pt idx="10517">94.465000000000003</cx:pt>
          <cx:pt idx="10518">94.465000000000003</cx:pt>
          <cx:pt idx="10519">94.465000000000003</cx:pt>
          <cx:pt idx="10520">94.465000000000003</cx:pt>
          <cx:pt idx="10521">94.465000000000003</cx:pt>
          <cx:pt idx="10522">94.465000000000003</cx:pt>
          <cx:pt idx="10523">94.465000000000003</cx:pt>
          <cx:pt idx="10524">94.465000000000003</cx:pt>
          <cx:pt idx="10525">94.465000000000003</cx:pt>
          <cx:pt idx="10526">94.465000000000003</cx:pt>
          <cx:pt idx="10527">94.465000000000003</cx:pt>
          <cx:pt idx="10528">94.465000000000003</cx:pt>
          <cx:pt idx="10529">94.465000000000003</cx:pt>
          <cx:pt idx="10530">94.465000000000003</cx:pt>
          <cx:pt idx="10531">94.465000000000003</cx:pt>
          <cx:pt idx="10532">94.465000000000003</cx:pt>
          <cx:pt idx="10533">94.465000000000003</cx:pt>
          <cx:pt idx="10534">94.465000000000003</cx:pt>
          <cx:pt idx="10535">94.465000000000003</cx:pt>
          <cx:pt idx="10536">94.465000000000003</cx:pt>
          <cx:pt idx="10537">94.465000000000003</cx:pt>
          <cx:pt idx="10538">94.465000000000003</cx:pt>
          <cx:pt idx="10539">94.465000000000003</cx:pt>
          <cx:pt idx="10540">94.465000000000003</cx:pt>
          <cx:pt idx="10541">94.465000000000003</cx:pt>
          <cx:pt idx="10542">94.465000000000003</cx:pt>
          <cx:pt idx="10543">94.465000000000003</cx:pt>
          <cx:pt idx="10544">94.465000000000003</cx:pt>
          <cx:pt idx="10545">94.465000000000003</cx:pt>
          <cx:pt idx="10546">94.465000000000003</cx:pt>
          <cx:pt idx="10547">94.465000000000003</cx:pt>
          <cx:pt idx="10548">94.465000000000003</cx:pt>
          <cx:pt idx="10549">94.465000000000003</cx:pt>
          <cx:pt idx="10550">94.465000000000003</cx:pt>
          <cx:pt idx="10551">94.465000000000003</cx:pt>
          <cx:pt idx="10552">94.465000000000003</cx:pt>
          <cx:pt idx="10553">94.465000000000003</cx:pt>
          <cx:pt idx="10554">94.465000000000003</cx:pt>
          <cx:pt idx="10555">94.465000000000003</cx:pt>
          <cx:pt idx="10556">94.465000000000003</cx:pt>
          <cx:pt idx="10557">94.465000000000003</cx:pt>
          <cx:pt idx="10558">94.465000000000003</cx:pt>
          <cx:pt idx="10559">94.465000000000003</cx:pt>
          <cx:pt idx="10560">94.465000000000003</cx:pt>
          <cx:pt idx="10561">94.465000000000003</cx:pt>
          <cx:pt idx="10562">94.465000000000003</cx:pt>
          <cx:pt idx="10563">94.465000000000003</cx:pt>
          <cx:pt idx="10564">94.465000000000003</cx:pt>
          <cx:pt idx="10565">94.465000000000003</cx:pt>
          <cx:pt idx="10566">94.465000000000003</cx:pt>
          <cx:pt idx="10567">94.465000000000003</cx:pt>
          <cx:pt idx="10568">94.465000000000003</cx:pt>
          <cx:pt idx="10569">94.465000000000003</cx:pt>
          <cx:pt idx="10570">94.465000000000003</cx:pt>
          <cx:pt idx="10571">94.465000000000003</cx:pt>
          <cx:pt idx="10572">94.465000000000003</cx:pt>
          <cx:pt idx="10573">94.465000000000003</cx:pt>
          <cx:pt idx="10574">94.465000000000003</cx:pt>
          <cx:pt idx="10575">94.465000000000003</cx:pt>
          <cx:pt idx="10576">94.465000000000003</cx:pt>
          <cx:pt idx="10577">94.465000000000003</cx:pt>
          <cx:pt idx="10578">94.465000000000003</cx:pt>
          <cx:pt idx="10579">94.465000000000003</cx:pt>
          <cx:pt idx="10580">94.465000000000003</cx:pt>
          <cx:pt idx="10581">94.465000000000003</cx:pt>
          <cx:pt idx="10582">94.465000000000003</cx:pt>
          <cx:pt idx="10583">94.465000000000003</cx:pt>
          <cx:pt idx="10584">94.465000000000003</cx:pt>
          <cx:pt idx="10585">94.465000000000003</cx:pt>
          <cx:pt idx="10586">94.465000000000003</cx:pt>
          <cx:pt idx="10587">94.465000000000003</cx:pt>
          <cx:pt idx="10588">94.465000000000003</cx:pt>
          <cx:pt idx="10589">94.465000000000003</cx:pt>
          <cx:pt idx="10590">94.465000000000003</cx:pt>
          <cx:pt idx="10591">94.465000000000003</cx:pt>
          <cx:pt idx="10592">94.465000000000003</cx:pt>
          <cx:pt idx="10593">94.465000000000003</cx:pt>
          <cx:pt idx="10594">94.465000000000003</cx:pt>
          <cx:pt idx="10595">94.465000000000003</cx:pt>
          <cx:pt idx="10596">94.465000000000003</cx:pt>
          <cx:pt idx="10597">94.465000000000003</cx:pt>
          <cx:pt idx="10598">94.465000000000003</cx:pt>
          <cx:pt idx="10599">94.465000000000003</cx:pt>
          <cx:pt idx="10600">94.465000000000003</cx:pt>
          <cx:pt idx="10601">94.465000000000003</cx:pt>
          <cx:pt idx="10602">94.465000000000003</cx:pt>
          <cx:pt idx="10603">94.465000000000003</cx:pt>
          <cx:pt idx="10604">94.465000000000003</cx:pt>
          <cx:pt idx="10605">94.465000000000003</cx:pt>
          <cx:pt idx="10606">94.465000000000003</cx:pt>
          <cx:pt idx="10607">94.465000000000003</cx:pt>
          <cx:pt idx="10608">94.465000000000003</cx:pt>
          <cx:pt idx="10609">94.465000000000003</cx:pt>
          <cx:pt idx="10610">94.465000000000003</cx:pt>
          <cx:pt idx="10611">94.465000000000003</cx:pt>
          <cx:pt idx="10612">94.465000000000003</cx:pt>
          <cx:pt idx="10613">94.465000000000003</cx:pt>
          <cx:pt idx="10614">94.465000000000003</cx:pt>
          <cx:pt idx="10615">94.465000000000003</cx:pt>
          <cx:pt idx="10616">94.465000000000003</cx:pt>
          <cx:pt idx="10617">94.465000000000003</cx:pt>
          <cx:pt idx="10618">94.465000000000003</cx:pt>
          <cx:pt idx="10619">94.465000000000003</cx:pt>
          <cx:pt idx="10620">94.465000000000003</cx:pt>
          <cx:pt idx="10621">94.465000000000003</cx:pt>
          <cx:pt idx="10622">94.465000000000003</cx:pt>
          <cx:pt idx="10623">94.465000000000003</cx:pt>
          <cx:pt idx="10624">94.465000000000003</cx:pt>
          <cx:pt idx="10625">94.465000000000003</cx:pt>
          <cx:pt idx="10626">94.465000000000003</cx:pt>
          <cx:pt idx="10627">94.465000000000003</cx:pt>
          <cx:pt idx="10628">94.465000000000003</cx:pt>
          <cx:pt idx="10629">94.465000000000003</cx:pt>
          <cx:pt idx="10630">94.465000000000003</cx:pt>
          <cx:pt idx="10631">94.465000000000003</cx:pt>
          <cx:pt idx="10632">94.465000000000003</cx:pt>
          <cx:pt idx="10633">94.465000000000003</cx:pt>
          <cx:pt idx="10634">94.465000000000003</cx:pt>
          <cx:pt idx="10635">94.465000000000003</cx:pt>
          <cx:pt idx="10636">94.465000000000003</cx:pt>
          <cx:pt idx="10637">94.465000000000003</cx:pt>
          <cx:pt idx="10638">94.465000000000003</cx:pt>
          <cx:pt idx="10639">94.465000000000003</cx:pt>
          <cx:pt idx="10640">94.465000000000003</cx:pt>
          <cx:pt idx="10641">94.465000000000003</cx:pt>
          <cx:pt idx="10642">94.465000000000003</cx:pt>
          <cx:pt idx="10643">94.465000000000003</cx:pt>
          <cx:pt idx="10644">94.465000000000003</cx:pt>
          <cx:pt idx="10645">94.465000000000003</cx:pt>
          <cx:pt idx="10646">94.465000000000003</cx:pt>
          <cx:pt idx="10647">94.465000000000003</cx:pt>
          <cx:pt idx="10648">94.465000000000003</cx:pt>
          <cx:pt idx="10649">94.465000000000003</cx:pt>
          <cx:pt idx="10650">94.465000000000003</cx:pt>
          <cx:pt idx="10651">94.465000000000003</cx:pt>
          <cx:pt idx="10652">94.465000000000003</cx:pt>
          <cx:pt idx="10653">94.465000000000003</cx:pt>
          <cx:pt idx="10654">94.465000000000003</cx:pt>
          <cx:pt idx="10655">94.465000000000003</cx:pt>
          <cx:pt idx="10656">94.465000000000003</cx:pt>
          <cx:pt idx="10657">94.465000000000003</cx:pt>
          <cx:pt idx="10658">94.465000000000003</cx:pt>
          <cx:pt idx="10659">94.465000000000003</cx:pt>
          <cx:pt idx="10660">94.465000000000003</cx:pt>
          <cx:pt idx="10661">94.465000000000003</cx:pt>
          <cx:pt idx="10662">94.465000000000003</cx:pt>
          <cx:pt idx="10663">94.465000000000003</cx:pt>
          <cx:pt idx="10664">94.465000000000003</cx:pt>
          <cx:pt idx="10665">94.465000000000003</cx:pt>
          <cx:pt idx="10666">94.465000000000003</cx:pt>
          <cx:pt idx="10667">94.465000000000003</cx:pt>
          <cx:pt idx="10668">94.465000000000003</cx:pt>
          <cx:pt idx="10669">94.465000000000003</cx:pt>
          <cx:pt idx="10670">94.465000000000003</cx:pt>
          <cx:pt idx="10671">94.465000000000003</cx:pt>
          <cx:pt idx="10672">94.465000000000003</cx:pt>
          <cx:pt idx="10673">94.465000000000003</cx:pt>
          <cx:pt idx="10674">94.465000000000003</cx:pt>
          <cx:pt idx="10675">94.465000000000003</cx:pt>
          <cx:pt idx="10676">94.465000000000003</cx:pt>
          <cx:pt idx="10677">94.465000000000003</cx:pt>
          <cx:pt idx="10678">94.465000000000003</cx:pt>
          <cx:pt idx="10679">94.465000000000003</cx:pt>
          <cx:pt idx="10680">94.465000000000003</cx:pt>
          <cx:pt idx="10681">94.465000000000003</cx:pt>
          <cx:pt idx="10682">94.465000000000003</cx:pt>
          <cx:pt idx="10683">94.465000000000003</cx:pt>
          <cx:pt idx="10684">94.465000000000003</cx:pt>
          <cx:pt idx="10685">94.465000000000003</cx:pt>
          <cx:pt idx="10686">94.465000000000003</cx:pt>
          <cx:pt idx="10687">94.465000000000003</cx:pt>
          <cx:pt idx="10688">94.465000000000003</cx:pt>
          <cx:pt idx="10689">94.465000000000003</cx:pt>
          <cx:pt idx="10690">94.465000000000003</cx:pt>
          <cx:pt idx="10691">94.465000000000003</cx:pt>
          <cx:pt idx="10692">94.465000000000003</cx:pt>
          <cx:pt idx="10693">94.465000000000003</cx:pt>
          <cx:pt idx="10694">94.465000000000003</cx:pt>
          <cx:pt idx="10695">94.465000000000003</cx:pt>
          <cx:pt idx="10696">94.465000000000003</cx:pt>
          <cx:pt idx="10697">94.465000000000003</cx:pt>
          <cx:pt idx="10698">94.465000000000003</cx:pt>
          <cx:pt idx="10699">94.465000000000003</cx:pt>
          <cx:pt idx="10700">94.465000000000003</cx:pt>
          <cx:pt idx="10701">94.465000000000003</cx:pt>
          <cx:pt idx="10702">94.465000000000003</cx:pt>
          <cx:pt idx="10703">94.465000000000003</cx:pt>
          <cx:pt idx="10704">94.465000000000003</cx:pt>
          <cx:pt idx="10705">94.465000000000003</cx:pt>
          <cx:pt idx="10706">94.465000000000003</cx:pt>
          <cx:pt idx="10707">94.465000000000003</cx:pt>
          <cx:pt idx="10708">94.465000000000003</cx:pt>
          <cx:pt idx="10709">94.465000000000003</cx:pt>
          <cx:pt idx="10710">94.465000000000003</cx:pt>
          <cx:pt idx="10711">94.465000000000003</cx:pt>
          <cx:pt idx="10712">94.465000000000003</cx:pt>
          <cx:pt idx="10713">94.465000000000003</cx:pt>
          <cx:pt idx="10714">94.465000000000003</cx:pt>
          <cx:pt idx="10715">94.465000000000003</cx:pt>
          <cx:pt idx="10716">94.465000000000003</cx:pt>
          <cx:pt idx="10717">94.465000000000003</cx:pt>
          <cx:pt idx="10718">94.465000000000003</cx:pt>
          <cx:pt idx="10719">94.465000000000003</cx:pt>
          <cx:pt idx="10720">94.465000000000003</cx:pt>
          <cx:pt idx="10721">94.465000000000003</cx:pt>
          <cx:pt idx="10722">94.465000000000003</cx:pt>
          <cx:pt idx="10723">94.465000000000003</cx:pt>
          <cx:pt idx="10724">94.465000000000003</cx:pt>
          <cx:pt idx="10725">94.465000000000003</cx:pt>
          <cx:pt idx="10726">94.465000000000003</cx:pt>
          <cx:pt idx="10727">94.465000000000003</cx:pt>
          <cx:pt idx="10728">94.465000000000003</cx:pt>
          <cx:pt idx="10729">94.465000000000003</cx:pt>
          <cx:pt idx="10730">94.465000000000003</cx:pt>
          <cx:pt idx="10731">94.465000000000003</cx:pt>
          <cx:pt idx="10732">94.465000000000003</cx:pt>
          <cx:pt idx="10733">94.465000000000003</cx:pt>
          <cx:pt idx="10734">94.465000000000003</cx:pt>
          <cx:pt idx="10735">94.465000000000003</cx:pt>
          <cx:pt idx="10736">94.465000000000003</cx:pt>
          <cx:pt idx="10737">94.465000000000003</cx:pt>
          <cx:pt idx="10738">94.465000000000003</cx:pt>
          <cx:pt idx="10739">94.465000000000003</cx:pt>
          <cx:pt idx="10740">94.465000000000003</cx:pt>
          <cx:pt idx="10741">94.465000000000003</cx:pt>
          <cx:pt idx="10742">94.465000000000003</cx:pt>
          <cx:pt idx="10743">94.465000000000003</cx:pt>
          <cx:pt idx="10744">94.465000000000003</cx:pt>
          <cx:pt idx="10745">94.465000000000003</cx:pt>
          <cx:pt idx="10746">94.465000000000003</cx:pt>
          <cx:pt idx="10747">94.465000000000003</cx:pt>
          <cx:pt idx="10748">94.465000000000003</cx:pt>
          <cx:pt idx="10749">94.465000000000003</cx:pt>
          <cx:pt idx="10750">94.465000000000003</cx:pt>
          <cx:pt idx="10751">94.465000000000003</cx:pt>
          <cx:pt idx="10752">94.465000000000003</cx:pt>
          <cx:pt idx="10753">94.465000000000003</cx:pt>
          <cx:pt idx="10754">94.465000000000003</cx:pt>
          <cx:pt idx="10755">94.465000000000003</cx:pt>
          <cx:pt idx="10756">94.465000000000003</cx:pt>
          <cx:pt idx="10757">94.465000000000003</cx:pt>
          <cx:pt idx="10758">94.465000000000003</cx:pt>
          <cx:pt idx="10759">94.465000000000003</cx:pt>
          <cx:pt idx="10760">94.465000000000003</cx:pt>
          <cx:pt idx="10761">94.465000000000003</cx:pt>
          <cx:pt idx="10762">94.465000000000003</cx:pt>
          <cx:pt idx="10763">94.465000000000003</cx:pt>
          <cx:pt idx="10764">94.465000000000003</cx:pt>
          <cx:pt idx="10765">94.465000000000003</cx:pt>
          <cx:pt idx="10766">94.465000000000003</cx:pt>
          <cx:pt idx="10767">94.465000000000003</cx:pt>
          <cx:pt idx="10768">94.465000000000003</cx:pt>
          <cx:pt idx="10769">94.465000000000003</cx:pt>
          <cx:pt idx="10770">94.465000000000003</cx:pt>
          <cx:pt idx="10771">94.465000000000003</cx:pt>
          <cx:pt idx="10772">94.465000000000003</cx:pt>
          <cx:pt idx="10773">94.465000000000003</cx:pt>
          <cx:pt idx="10774">94.465000000000003</cx:pt>
          <cx:pt idx="10775">94.465000000000003</cx:pt>
          <cx:pt idx="10776">94.465000000000003</cx:pt>
          <cx:pt idx="10777">94.465000000000003</cx:pt>
          <cx:pt idx="10778">94.465000000000003</cx:pt>
          <cx:pt idx="10779">94.465000000000003</cx:pt>
          <cx:pt idx="10780">94.465000000000003</cx:pt>
          <cx:pt idx="10781">94.465000000000003</cx:pt>
          <cx:pt idx="10782">94.465000000000003</cx:pt>
          <cx:pt idx="10783">94.465000000000003</cx:pt>
          <cx:pt idx="10784">94.465000000000003</cx:pt>
          <cx:pt idx="10785">94.465000000000003</cx:pt>
          <cx:pt idx="10786">94.465000000000003</cx:pt>
          <cx:pt idx="10787">94.465000000000003</cx:pt>
          <cx:pt idx="10788">94.465000000000003</cx:pt>
          <cx:pt idx="10789">94.465000000000003</cx:pt>
          <cx:pt idx="10790">94.465000000000003</cx:pt>
          <cx:pt idx="10791">94.465000000000003</cx:pt>
          <cx:pt idx="10792">94.465000000000003</cx:pt>
          <cx:pt idx="10793">94.465000000000003</cx:pt>
          <cx:pt idx="10794">94.465000000000003</cx:pt>
          <cx:pt idx="10795">94.465000000000003</cx:pt>
          <cx:pt idx="10796">94.465000000000003</cx:pt>
          <cx:pt idx="10797">94.465000000000003</cx:pt>
          <cx:pt idx="10798">94.465000000000003</cx:pt>
          <cx:pt idx="10799">94.465000000000003</cx:pt>
          <cx:pt idx="10800">94.465000000000003</cx:pt>
          <cx:pt idx="10801">94.465000000000003</cx:pt>
          <cx:pt idx="10802">94.465000000000003</cx:pt>
          <cx:pt idx="10803">94.465000000000003</cx:pt>
          <cx:pt idx="10804">94.465000000000003</cx:pt>
          <cx:pt idx="10805">94.465000000000003</cx:pt>
          <cx:pt idx="10806">94.465000000000003</cx:pt>
          <cx:pt idx="10807">94.465000000000003</cx:pt>
          <cx:pt idx="10808">94.465000000000003</cx:pt>
          <cx:pt idx="10809">94.465000000000003</cx:pt>
          <cx:pt idx="10810">94.465000000000003</cx:pt>
          <cx:pt idx="10811">94.465000000000003</cx:pt>
          <cx:pt idx="10812">94.465000000000003</cx:pt>
          <cx:pt idx="10813">94.465000000000003</cx:pt>
          <cx:pt idx="10814">94.465000000000003</cx:pt>
          <cx:pt idx="10815">94.465000000000003</cx:pt>
          <cx:pt idx="10816">94.465000000000003</cx:pt>
          <cx:pt idx="10817">94.465000000000003</cx:pt>
          <cx:pt idx="10818">94.465000000000003</cx:pt>
          <cx:pt idx="10819">94.465000000000003</cx:pt>
          <cx:pt idx="10820">94.465000000000003</cx:pt>
          <cx:pt idx="10821">94.465000000000003</cx:pt>
          <cx:pt idx="10822">94.465000000000003</cx:pt>
          <cx:pt idx="10823">94.465000000000003</cx:pt>
          <cx:pt idx="10824">94.465000000000003</cx:pt>
          <cx:pt idx="10825">94.465000000000003</cx:pt>
          <cx:pt idx="10826">94.465000000000003</cx:pt>
          <cx:pt idx="10827">94.465000000000003</cx:pt>
          <cx:pt idx="10828">94.465000000000003</cx:pt>
          <cx:pt idx="10829">94.465000000000003</cx:pt>
          <cx:pt idx="10830">94.465000000000003</cx:pt>
          <cx:pt idx="10831">94.465000000000003</cx:pt>
          <cx:pt idx="10832">94.465000000000003</cx:pt>
          <cx:pt idx="10833">94.465000000000003</cx:pt>
          <cx:pt idx="10834">94.465000000000003</cx:pt>
          <cx:pt idx="10835">94.465000000000003</cx:pt>
          <cx:pt idx="10836">94.465000000000003</cx:pt>
          <cx:pt idx="10837">94.465000000000003</cx:pt>
          <cx:pt idx="10838">94.465000000000003</cx:pt>
          <cx:pt idx="10839">94.465000000000003</cx:pt>
          <cx:pt idx="10840">94.465000000000003</cx:pt>
          <cx:pt idx="10841">94.465000000000003</cx:pt>
          <cx:pt idx="10842">94.465000000000003</cx:pt>
          <cx:pt idx="10843">94.465000000000003</cx:pt>
          <cx:pt idx="10844">94.465000000000003</cx:pt>
          <cx:pt idx="10845">94.465000000000003</cx:pt>
          <cx:pt idx="10846">94.465000000000003</cx:pt>
          <cx:pt idx="10847">94.465000000000003</cx:pt>
          <cx:pt idx="10848">94.465000000000003</cx:pt>
          <cx:pt idx="10849">94.465000000000003</cx:pt>
          <cx:pt idx="10850">94.465000000000003</cx:pt>
          <cx:pt idx="10851">94.465000000000003</cx:pt>
          <cx:pt idx="10852">94.465000000000003</cx:pt>
          <cx:pt idx="10853">94.465000000000003</cx:pt>
          <cx:pt idx="10854">94.465000000000003</cx:pt>
          <cx:pt idx="10855">94.465000000000003</cx:pt>
          <cx:pt idx="10856">94.465000000000003</cx:pt>
          <cx:pt idx="10857">94.465000000000003</cx:pt>
          <cx:pt idx="10858">94.465000000000003</cx:pt>
          <cx:pt idx="10859">94.465000000000003</cx:pt>
          <cx:pt idx="10860">94.465000000000003</cx:pt>
          <cx:pt idx="10861">94.465000000000003</cx:pt>
          <cx:pt idx="10862">94.465000000000003</cx:pt>
          <cx:pt idx="10863">94.465000000000003</cx:pt>
          <cx:pt idx="10864">94.465000000000003</cx:pt>
          <cx:pt idx="10865">94.465000000000003</cx:pt>
          <cx:pt idx="10866">94.465000000000003</cx:pt>
          <cx:pt idx="10867">94.465000000000003</cx:pt>
          <cx:pt idx="10868">94.465000000000003</cx:pt>
          <cx:pt idx="10869">94.465000000000003</cx:pt>
          <cx:pt idx="10870">94.465000000000003</cx:pt>
          <cx:pt idx="10871">94.465000000000003</cx:pt>
          <cx:pt idx="10872">94.465000000000003</cx:pt>
          <cx:pt idx="10873">94.465000000000003</cx:pt>
          <cx:pt idx="10874">94.465000000000003</cx:pt>
          <cx:pt idx="10875">94.465000000000003</cx:pt>
          <cx:pt idx="10876">94.465000000000003</cx:pt>
          <cx:pt idx="10877">94.465000000000003</cx:pt>
          <cx:pt idx="10878">94.465000000000003</cx:pt>
          <cx:pt idx="10879">94.465000000000003</cx:pt>
          <cx:pt idx="10880">94.465000000000003</cx:pt>
          <cx:pt idx="10881">94.465000000000003</cx:pt>
          <cx:pt idx="10882">94.465000000000003</cx:pt>
          <cx:pt idx="10883">94.465000000000003</cx:pt>
          <cx:pt idx="10884">94.465000000000003</cx:pt>
          <cx:pt idx="10885">94.465000000000003</cx:pt>
          <cx:pt idx="10886">94.465000000000003</cx:pt>
          <cx:pt idx="10887">94.465000000000003</cx:pt>
          <cx:pt idx="10888">94.465000000000003</cx:pt>
          <cx:pt idx="10889">94.465000000000003</cx:pt>
          <cx:pt idx="10890">94.465000000000003</cx:pt>
          <cx:pt idx="10891">94.465000000000003</cx:pt>
          <cx:pt idx="10892">94.465000000000003</cx:pt>
          <cx:pt idx="10893">94.465000000000003</cx:pt>
          <cx:pt idx="10894">94.465000000000003</cx:pt>
          <cx:pt idx="10895">94.465000000000003</cx:pt>
          <cx:pt idx="10896">94.465000000000003</cx:pt>
          <cx:pt idx="10897">94.465000000000003</cx:pt>
          <cx:pt idx="10898">94.465000000000003</cx:pt>
          <cx:pt idx="10899">94.465000000000003</cx:pt>
          <cx:pt idx="10900">94.465000000000003</cx:pt>
          <cx:pt idx="10901">94.465000000000003</cx:pt>
          <cx:pt idx="10902">94.465000000000003</cx:pt>
          <cx:pt idx="10903">94.465000000000003</cx:pt>
          <cx:pt idx="10904">94.465000000000003</cx:pt>
          <cx:pt idx="10905">94.465000000000003</cx:pt>
          <cx:pt idx="10906">94.465000000000003</cx:pt>
          <cx:pt idx="10907">94.465000000000003</cx:pt>
          <cx:pt idx="10908">94.465000000000003</cx:pt>
          <cx:pt idx="10909">94.465000000000003</cx:pt>
          <cx:pt idx="10910">94.465000000000003</cx:pt>
          <cx:pt idx="10911">94.465000000000003</cx:pt>
          <cx:pt idx="10912">94.465000000000003</cx:pt>
          <cx:pt idx="10913">94.465000000000003</cx:pt>
          <cx:pt idx="10914">94.465000000000003</cx:pt>
          <cx:pt idx="10915">94.465000000000003</cx:pt>
          <cx:pt idx="10916">94.465000000000003</cx:pt>
          <cx:pt idx="10917">94.465000000000003</cx:pt>
          <cx:pt idx="10918">94.465000000000003</cx:pt>
          <cx:pt idx="10919">94.465000000000003</cx:pt>
          <cx:pt idx="10920">94.465000000000003</cx:pt>
          <cx:pt idx="10921">94.465000000000003</cx:pt>
          <cx:pt idx="10922">94.465000000000003</cx:pt>
          <cx:pt idx="10923">94.465000000000003</cx:pt>
          <cx:pt idx="10924">94.465000000000003</cx:pt>
          <cx:pt idx="10925">94.465000000000003</cx:pt>
          <cx:pt idx="10926">94.465000000000003</cx:pt>
          <cx:pt idx="10927">94.465000000000003</cx:pt>
          <cx:pt idx="10928">94.465000000000003</cx:pt>
          <cx:pt idx="10929">94.465000000000003</cx:pt>
          <cx:pt idx="10930">94.465000000000003</cx:pt>
          <cx:pt idx="10931">94.465000000000003</cx:pt>
          <cx:pt idx="10932">94.465000000000003</cx:pt>
          <cx:pt idx="10933">94.465000000000003</cx:pt>
          <cx:pt idx="10934">94.465000000000003</cx:pt>
          <cx:pt idx="10935">94.465000000000003</cx:pt>
          <cx:pt idx="10936">94.465000000000003</cx:pt>
          <cx:pt idx="10937">94.465000000000003</cx:pt>
          <cx:pt idx="10938">94.465000000000003</cx:pt>
          <cx:pt idx="10939">94.465000000000003</cx:pt>
          <cx:pt idx="10940">94.465000000000003</cx:pt>
          <cx:pt idx="10941">94.465000000000003</cx:pt>
          <cx:pt idx="10942">94.465000000000003</cx:pt>
          <cx:pt idx="10943">94.465000000000003</cx:pt>
          <cx:pt idx="10944">94.465000000000003</cx:pt>
          <cx:pt idx="10945">94.465000000000003</cx:pt>
          <cx:pt idx="10946">94.465000000000003</cx:pt>
          <cx:pt idx="10947">94.465000000000003</cx:pt>
          <cx:pt idx="10948">94.465000000000003</cx:pt>
          <cx:pt idx="10949">94.465000000000003</cx:pt>
          <cx:pt idx="10950">94.465000000000003</cx:pt>
          <cx:pt idx="10951">94.465000000000003</cx:pt>
          <cx:pt idx="10952">94.465000000000003</cx:pt>
          <cx:pt idx="10953">94.465000000000003</cx:pt>
          <cx:pt idx="10954">94.465000000000003</cx:pt>
          <cx:pt idx="10955">94.465000000000003</cx:pt>
          <cx:pt idx="10956">94.465000000000003</cx:pt>
          <cx:pt idx="10957">94.465000000000003</cx:pt>
          <cx:pt idx="10958">94.465000000000003</cx:pt>
          <cx:pt idx="10959">94.465000000000003</cx:pt>
          <cx:pt idx="10960">94.465000000000003</cx:pt>
          <cx:pt idx="10961">94.465000000000003</cx:pt>
          <cx:pt idx="10962">94.465000000000003</cx:pt>
          <cx:pt idx="10963">94.465000000000003</cx:pt>
          <cx:pt idx="10964">94.465000000000003</cx:pt>
          <cx:pt idx="10965">94.465000000000003</cx:pt>
          <cx:pt idx="10966">94.465000000000003</cx:pt>
          <cx:pt idx="10967">94.465000000000003</cx:pt>
          <cx:pt idx="10968">94.465000000000003</cx:pt>
          <cx:pt idx="10969">94.465000000000003</cx:pt>
          <cx:pt idx="10970">94.465000000000003</cx:pt>
          <cx:pt idx="10971">94.465000000000003</cx:pt>
          <cx:pt idx="10972">94.465000000000003</cx:pt>
          <cx:pt idx="10973">94.465000000000003</cx:pt>
          <cx:pt idx="10974">94.465000000000003</cx:pt>
          <cx:pt idx="10975">94.465000000000003</cx:pt>
          <cx:pt idx="10976">94.465000000000003</cx:pt>
          <cx:pt idx="10977">94.465000000000003</cx:pt>
          <cx:pt idx="10978">94.465000000000003</cx:pt>
          <cx:pt idx="10979">94.465000000000003</cx:pt>
          <cx:pt idx="10980">94.465000000000003</cx:pt>
          <cx:pt idx="10981">94.465000000000003</cx:pt>
          <cx:pt idx="10982">94.465000000000003</cx:pt>
          <cx:pt idx="10983">94.465000000000003</cx:pt>
          <cx:pt idx="10984">94.465000000000003</cx:pt>
          <cx:pt idx="10985">94.465000000000003</cx:pt>
          <cx:pt idx="10986">94.465000000000003</cx:pt>
          <cx:pt idx="10987">94.465000000000003</cx:pt>
          <cx:pt idx="10988">94.465000000000003</cx:pt>
          <cx:pt idx="10989">94.465000000000003</cx:pt>
          <cx:pt idx="10990">94.465000000000003</cx:pt>
          <cx:pt idx="10991">94.465000000000003</cx:pt>
          <cx:pt idx="10992">94.465000000000003</cx:pt>
          <cx:pt idx="10993">94.465000000000003</cx:pt>
          <cx:pt idx="10994">94.465000000000003</cx:pt>
          <cx:pt idx="10995">94.465000000000003</cx:pt>
          <cx:pt idx="10996">94.465000000000003</cx:pt>
          <cx:pt idx="10997">94.465000000000003</cx:pt>
          <cx:pt idx="10998">94.465000000000003</cx:pt>
          <cx:pt idx="10999">94.465000000000003</cx:pt>
          <cx:pt idx="11000">94.465000000000003</cx:pt>
          <cx:pt idx="11001">94.465000000000003</cx:pt>
          <cx:pt idx="11002">94.465000000000003</cx:pt>
          <cx:pt idx="11003">94.465000000000003</cx:pt>
          <cx:pt idx="11004">94.465000000000003</cx:pt>
          <cx:pt idx="11005">94.465000000000003</cx:pt>
          <cx:pt idx="11006">94.465000000000003</cx:pt>
          <cx:pt idx="11007">94.465000000000003</cx:pt>
          <cx:pt idx="11008">94.465000000000003</cx:pt>
          <cx:pt idx="11009">94.465000000000003</cx:pt>
          <cx:pt idx="11010">94.465000000000003</cx:pt>
          <cx:pt idx="11011">94.465000000000003</cx:pt>
          <cx:pt idx="11012">94.465000000000003</cx:pt>
          <cx:pt idx="11013">94.465000000000003</cx:pt>
          <cx:pt idx="11014">94.465000000000003</cx:pt>
          <cx:pt idx="11015">94.465000000000003</cx:pt>
          <cx:pt idx="11016">94.465000000000003</cx:pt>
          <cx:pt idx="11017">94.465000000000003</cx:pt>
          <cx:pt idx="11018">94.465000000000003</cx:pt>
          <cx:pt idx="11019">94.465000000000003</cx:pt>
          <cx:pt idx="11020">94.465000000000003</cx:pt>
          <cx:pt idx="11021">94.465000000000003</cx:pt>
          <cx:pt idx="11022">94.465000000000003</cx:pt>
          <cx:pt idx="11023">94.465000000000003</cx:pt>
          <cx:pt idx="11024">94.465000000000003</cx:pt>
          <cx:pt idx="11025">94.465000000000003</cx:pt>
          <cx:pt idx="11026">94.465000000000003</cx:pt>
          <cx:pt idx="11027">94.465000000000003</cx:pt>
          <cx:pt idx="11028">94.465000000000003</cx:pt>
          <cx:pt idx="11029">94.465000000000003</cx:pt>
          <cx:pt idx="11030">94.465000000000003</cx:pt>
          <cx:pt idx="11031">94.465000000000003</cx:pt>
          <cx:pt idx="11032">94.465000000000003</cx:pt>
          <cx:pt idx="11033">94.465000000000003</cx:pt>
          <cx:pt idx="11034">94.465000000000003</cx:pt>
          <cx:pt idx="11035">94.465000000000003</cx:pt>
          <cx:pt idx="11036">94.465000000000003</cx:pt>
          <cx:pt idx="11037">94.465000000000003</cx:pt>
          <cx:pt idx="11038">94.465000000000003</cx:pt>
          <cx:pt idx="11039">94.465000000000003</cx:pt>
          <cx:pt idx="11040">94.465000000000003</cx:pt>
          <cx:pt idx="11041">94.465000000000003</cx:pt>
          <cx:pt idx="11042">94.465000000000003</cx:pt>
          <cx:pt idx="11043">94.465000000000003</cx:pt>
          <cx:pt idx="11044">94.465000000000003</cx:pt>
          <cx:pt idx="11045">94.465000000000003</cx:pt>
          <cx:pt idx="11046">94.465000000000003</cx:pt>
          <cx:pt idx="11047">94.465000000000003</cx:pt>
          <cx:pt idx="11048">94.465000000000003</cx:pt>
          <cx:pt idx="11049">94.465000000000003</cx:pt>
          <cx:pt idx="11050">94.465000000000003</cx:pt>
          <cx:pt idx="11051">94.465000000000003</cx:pt>
          <cx:pt idx="11052">94.465000000000003</cx:pt>
          <cx:pt idx="11053">94.465000000000003</cx:pt>
          <cx:pt idx="11054">94.465000000000003</cx:pt>
          <cx:pt idx="11055">94.465000000000003</cx:pt>
          <cx:pt idx="11056">94.465000000000003</cx:pt>
          <cx:pt idx="11057">94.465000000000003</cx:pt>
          <cx:pt idx="11058">94.465000000000003</cx:pt>
          <cx:pt idx="11059">94.465000000000003</cx:pt>
          <cx:pt idx="11060">94.465000000000003</cx:pt>
          <cx:pt idx="11061">94.465000000000003</cx:pt>
          <cx:pt idx="11062">94.465000000000003</cx:pt>
          <cx:pt idx="11063">94.465000000000003</cx:pt>
          <cx:pt idx="11064">94.465000000000003</cx:pt>
          <cx:pt idx="11065">94.465000000000003</cx:pt>
          <cx:pt idx="11066">94.465000000000003</cx:pt>
          <cx:pt idx="11067">94.465000000000003</cx:pt>
          <cx:pt idx="11068">94.465000000000003</cx:pt>
          <cx:pt idx="11069">94.465000000000003</cx:pt>
          <cx:pt idx="11070">94.465000000000003</cx:pt>
          <cx:pt idx="11071">94.465000000000003</cx:pt>
          <cx:pt idx="11072">94.465000000000003</cx:pt>
          <cx:pt idx="11073">94.465000000000003</cx:pt>
          <cx:pt idx="11074">94.465000000000003</cx:pt>
          <cx:pt idx="11075">94.465000000000003</cx:pt>
          <cx:pt idx="11076">94.465000000000003</cx:pt>
          <cx:pt idx="11077">94.465000000000003</cx:pt>
          <cx:pt idx="11078">94.465000000000003</cx:pt>
          <cx:pt idx="11079">94.465000000000003</cx:pt>
          <cx:pt idx="11080">94.465000000000003</cx:pt>
          <cx:pt idx="11081">94.465000000000003</cx:pt>
          <cx:pt idx="11082">94.465000000000003</cx:pt>
          <cx:pt idx="11083">94.465000000000003</cx:pt>
          <cx:pt idx="11084">94.465000000000003</cx:pt>
          <cx:pt idx="11085">94.465000000000003</cx:pt>
          <cx:pt idx="11086">94.465000000000003</cx:pt>
          <cx:pt idx="11087">94.465000000000003</cx:pt>
          <cx:pt idx="11088">94.465000000000003</cx:pt>
          <cx:pt idx="11089">94.465000000000003</cx:pt>
          <cx:pt idx="11090">94.465000000000003</cx:pt>
          <cx:pt idx="11091">94.465000000000003</cx:pt>
          <cx:pt idx="11092">94.465000000000003</cx:pt>
          <cx:pt idx="11093">94.465000000000003</cx:pt>
          <cx:pt idx="11094">94.465000000000003</cx:pt>
          <cx:pt idx="11095">94.465000000000003</cx:pt>
          <cx:pt idx="11096">94.465000000000003</cx:pt>
          <cx:pt idx="11097">94.465000000000003</cx:pt>
          <cx:pt idx="11098">94.465000000000003</cx:pt>
          <cx:pt idx="11099">94.465000000000003</cx:pt>
          <cx:pt idx="11100">94.465000000000003</cx:pt>
          <cx:pt idx="11101">94.465000000000003</cx:pt>
          <cx:pt idx="11102">94.465000000000003</cx:pt>
          <cx:pt idx="11103">94.465000000000003</cx:pt>
          <cx:pt idx="11104">94.465000000000003</cx:pt>
          <cx:pt idx="11105">94.465000000000003</cx:pt>
          <cx:pt idx="11106">94.465000000000003</cx:pt>
          <cx:pt idx="11107">94.465000000000003</cx:pt>
          <cx:pt idx="11108">94.465000000000003</cx:pt>
          <cx:pt idx="11109">94.465000000000003</cx:pt>
          <cx:pt idx="11110">94.465000000000003</cx:pt>
          <cx:pt idx="11111">94.465000000000003</cx:pt>
          <cx:pt idx="11112">94.465000000000003</cx:pt>
          <cx:pt idx="11113">94.465000000000003</cx:pt>
          <cx:pt idx="11114">94.465000000000003</cx:pt>
          <cx:pt idx="11115">94.465000000000003</cx:pt>
          <cx:pt idx="11116">94.465000000000003</cx:pt>
          <cx:pt idx="11117">94.465000000000003</cx:pt>
          <cx:pt idx="11118">94.465000000000003</cx:pt>
          <cx:pt idx="11119">94.465000000000003</cx:pt>
          <cx:pt idx="11120">94.465000000000003</cx:pt>
          <cx:pt idx="11121">94.465000000000003</cx:pt>
          <cx:pt idx="11122">94.465000000000003</cx:pt>
          <cx:pt idx="11123">94.465000000000003</cx:pt>
          <cx:pt idx="11124">94.465000000000003</cx:pt>
          <cx:pt idx="11125">94.465000000000003</cx:pt>
          <cx:pt idx="11126">94.465000000000003</cx:pt>
          <cx:pt idx="11127">94.465000000000003</cx:pt>
          <cx:pt idx="11128">94.465000000000003</cx:pt>
          <cx:pt idx="11129">94.465000000000003</cx:pt>
          <cx:pt idx="11130">94.465000000000003</cx:pt>
          <cx:pt idx="11131">94.465000000000003</cx:pt>
          <cx:pt idx="11132">94.465000000000003</cx:pt>
          <cx:pt idx="11133">94.465000000000003</cx:pt>
          <cx:pt idx="11134">94.465000000000003</cx:pt>
          <cx:pt idx="11135">94.465000000000003</cx:pt>
          <cx:pt idx="11136">94.465000000000003</cx:pt>
          <cx:pt idx="11137">94.465000000000003</cx:pt>
          <cx:pt idx="11138">94.465000000000003</cx:pt>
          <cx:pt idx="11139">94.465000000000003</cx:pt>
          <cx:pt idx="11140">94.465000000000003</cx:pt>
          <cx:pt idx="11141">94.465000000000003</cx:pt>
          <cx:pt idx="11142">94.465000000000003</cx:pt>
          <cx:pt idx="11143">94.465000000000003</cx:pt>
          <cx:pt idx="11144">94.465000000000003</cx:pt>
          <cx:pt idx="11145">94.465000000000003</cx:pt>
          <cx:pt idx="11146">94.465000000000003</cx:pt>
          <cx:pt idx="11147">94.465000000000003</cx:pt>
          <cx:pt idx="11148">94.465000000000003</cx:pt>
          <cx:pt idx="11149">94.465000000000003</cx:pt>
          <cx:pt idx="11150">94.465000000000003</cx:pt>
          <cx:pt idx="11151">94.465000000000003</cx:pt>
          <cx:pt idx="11152">94.465000000000003</cx:pt>
          <cx:pt idx="11153">94.465000000000003</cx:pt>
          <cx:pt idx="11154">94.465000000000003</cx:pt>
          <cx:pt idx="11155">94.465000000000003</cx:pt>
          <cx:pt idx="11156">94.465000000000003</cx:pt>
          <cx:pt idx="11157">94.465000000000003</cx:pt>
          <cx:pt idx="11158">94.465000000000003</cx:pt>
          <cx:pt idx="11159">94.465000000000003</cx:pt>
          <cx:pt idx="11160">94.465000000000003</cx:pt>
          <cx:pt idx="11161">94.465000000000003</cx:pt>
          <cx:pt idx="11162">94.465000000000003</cx:pt>
          <cx:pt idx="11163">94.465000000000003</cx:pt>
          <cx:pt idx="11164">94.465000000000003</cx:pt>
          <cx:pt idx="11165">94.465000000000003</cx:pt>
          <cx:pt idx="11166">94.465000000000003</cx:pt>
          <cx:pt idx="11167">94.465000000000003</cx:pt>
          <cx:pt idx="11168">94.465000000000003</cx:pt>
          <cx:pt idx="11169">94.465000000000003</cx:pt>
          <cx:pt idx="11170">94.465000000000003</cx:pt>
          <cx:pt idx="11171">94.465000000000003</cx:pt>
          <cx:pt idx="11172">94.465000000000003</cx:pt>
          <cx:pt idx="11173">94.465000000000003</cx:pt>
          <cx:pt idx="11174">94.465000000000003</cx:pt>
          <cx:pt idx="11175">94.465000000000003</cx:pt>
          <cx:pt idx="11176">94.465000000000003</cx:pt>
          <cx:pt idx="11177">94.465000000000003</cx:pt>
          <cx:pt idx="11178">94.465000000000003</cx:pt>
          <cx:pt idx="11179">94.465000000000003</cx:pt>
          <cx:pt idx="11180">94.465000000000003</cx:pt>
          <cx:pt idx="11181">94.465000000000003</cx:pt>
          <cx:pt idx="11182">94.465000000000003</cx:pt>
          <cx:pt idx="11183">94.465000000000003</cx:pt>
          <cx:pt idx="11184">94.465000000000003</cx:pt>
          <cx:pt idx="11185">94.465000000000003</cx:pt>
          <cx:pt idx="11186">94.465000000000003</cx:pt>
          <cx:pt idx="11187">94.465000000000003</cx:pt>
          <cx:pt idx="11188">94.465000000000003</cx:pt>
          <cx:pt idx="11189">94.465000000000003</cx:pt>
          <cx:pt idx="11190">94.465000000000003</cx:pt>
          <cx:pt idx="11191">94.465000000000003</cx:pt>
          <cx:pt idx="11192">94.465000000000003</cx:pt>
          <cx:pt idx="11193">94.465000000000003</cx:pt>
          <cx:pt idx="11194">94.465000000000003</cx:pt>
          <cx:pt idx="11195">94.465000000000003</cx:pt>
          <cx:pt idx="11196">94.465000000000003</cx:pt>
          <cx:pt idx="11197">94.465000000000003</cx:pt>
          <cx:pt idx="11198">94.465000000000003</cx:pt>
          <cx:pt idx="11199">94.465000000000003</cx:pt>
          <cx:pt idx="11200">94.465000000000003</cx:pt>
          <cx:pt idx="11201">94.465000000000003</cx:pt>
          <cx:pt idx="11202">94.465000000000003</cx:pt>
          <cx:pt idx="11203">94.465000000000003</cx:pt>
          <cx:pt idx="11204">94.465000000000003</cx:pt>
          <cx:pt idx="11205">94.465000000000003</cx:pt>
          <cx:pt idx="11206">94.465000000000003</cx:pt>
          <cx:pt idx="11207">94.465000000000003</cx:pt>
          <cx:pt idx="11208">94.465000000000003</cx:pt>
          <cx:pt idx="11209">94.465000000000003</cx:pt>
          <cx:pt idx="11210">94.465000000000003</cx:pt>
          <cx:pt idx="11211">94.465000000000003</cx:pt>
          <cx:pt idx="11212">94.465000000000003</cx:pt>
          <cx:pt idx="11213">94.465000000000003</cx:pt>
          <cx:pt idx="11214">94.465000000000003</cx:pt>
          <cx:pt idx="11215">94.465000000000003</cx:pt>
          <cx:pt idx="11216">94.465000000000003</cx:pt>
          <cx:pt idx="11217">94.465000000000003</cx:pt>
          <cx:pt idx="11218">94.465000000000003</cx:pt>
          <cx:pt idx="11219">94.465000000000003</cx:pt>
          <cx:pt idx="11220">94.465000000000003</cx:pt>
          <cx:pt idx="11221">94.465000000000003</cx:pt>
          <cx:pt idx="11222">94.465000000000003</cx:pt>
          <cx:pt idx="11223">94.465000000000003</cx:pt>
          <cx:pt idx="11224">94.465000000000003</cx:pt>
          <cx:pt idx="11225">94.465000000000003</cx:pt>
          <cx:pt idx="11226">94.465000000000003</cx:pt>
          <cx:pt idx="11227">94.465000000000003</cx:pt>
          <cx:pt idx="11228">94.465000000000003</cx:pt>
          <cx:pt idx="11229">94.465000000000003</cx:pt>
          <cx:pt idx="11230">94.465000000000003</cx:pt>
          <cx:pt idx="11231">94.465000000000003</cx:pt>
          <cx:pt idx="11232">94.465000000000003</cx:pt>
          <cx:pt idx="11233">94.465000000000003</cx:pt>
          <cx:pt idx="11234">94.465000000000003</cx:pt>
          <cx:pt idx="11235">94.465000000000003</cx:pt>
          <cx:pt idx="11236">94.465000000000003</cx:pt>
          <cx:pt idx="11237">94.465000000000003</cx:pt>
          <cx:pt idx="11238">94.465000000000003</cx:pt>
          <cx:pt idx="11239">94.465000000000003</cx:pt>
          <cx:pt idx="11240">94.465000000000003</cx:pt>
          <cx:pt idx="11241">94.465000000000003</cx:pt>
          <cx:pt idx="11242">94.465000000000003</cx:pt>
          <cx:pt idx="11243">94.465000000000003</cx:pt>
          <cx:pt idx="11244">94.465000000000003</cx:pt>
          <cx:pt idx="11245">94.465000000000003</cx:pt>
          <cx:pt idx="11246">94.465000000000003</cx:pt>
          <cx:pt idx="11247">94.465000000000003</cx:pt>
          <cx:pt idx="11248">94.465000000000003</cx:pt>
          <cx:pt idx="11249">94.465000000000003</cx:pt>
          <cx:pt idx="11250">94.465000000000003</cx:pt>
          <cx:pt idx="11251">94.465000000000003</cx:pt>
          <cx:pt idx="11252">94.465000000000003</cx:pt>
          <cx:pt idx="11253">94.465000000000003</cx:pt>
          <cx:pt idx="11254">94.465000000000003</cx:pt>
          <cx:pt idx="11255">94.465000000000003</cx:pt>
          <cx:pt idx="11256">94.465000000000003</cx:pt>
          <cx:pt idx="11257">94.465000000000003</cx:pt>
          <cx:pt idx="11258">94.465000000000003</cx:pt>
          <cx:pt idx="11259">94.465000000000003</cx:pt>
          <cx:pt idx="11260">94.465000000000003</cx:pt>
          <cx:pt idx="11261">94.465000000000003</cx:pt>
          <cx:pt idx="11262">94.465000000000003</cx:pt>
          <cx:pt idx="11263">94.465000000000003</cx:pt>
          <cx:pt idx="11264">94.465000000000003</cx:pt>
          <cx:pt idx="11265">94.465000000000003</cx:pt>
          <cx:pt idx="11266">94.465000000000003</cx:pt>
          <cx:pt idx="11267">94.465000000000003</cx:pt>
          <cx:pt idx="11268">94.465000000000003</cx:pt>
          <cx:pt idx="11269">94.465000000000003</cx:pt>
          <cx:pt idx="11270">94.465000000000003</cx:pt>
          <cx:pt idx="11271">94.465000000000003</cx:pt>
          <cx:pt idx="11272">94.465000000000003</cx:pt>
          <cx:pt idx="11273">94.465000000000003</cx:pt>
          <cx:pt idx="11274">94.465000000000003</cx:pt>
          <cx:pt idx="11275">94.465000000000003</cx:pt>
          <cx:pt idx="11276">94.465000000000003</cx:pt>
          <cx:pt idx="11277">94.465000000000003</cx:pt>
          <cx:pt idx="11278">94.465000000000003</cx:pt>
          <cx:pt idx="11279">94.465000000000003</cx:pt>
          <cx:pt idx="11280">94.465000000000003</cx:pt>
          <cx:pt idx="11281">94.465000000000003</cx:pt>
          <cx:pt idx="11282">94.465000000000003</cx:pt>
          <cx:pt idx="11283">94.465000000000003</cx:pt>
          <cx:pt idx="11284">94.465000000000003</cx:pt>
          <cx:pt idx="11285">94.465000000000003</cx:pt>
          <cx:pt idx="11286">94.465000000000003</cx:pt>
          <cx:pt idx="11287">94.465000000000003</cx:pt>
          <cx:pt idx="11288">94.465000000000003</cx:pt>
          <cx:pt idx="11289">94.465000000000003</cx:pt>
          <cx:pt idx="11290">94.465000000000003</cx:pt>
          <cx:pt idx="11291">94.465000000000003</cx:pt>
          <cx:pt idx="11292">94.465000000000003</cx:pt>
          <cx:pt idx="11293">94.465000000000003</cx:pt>
          <cx:pt idx="11294">94.465000000000003</cx:pt>
          <cx:pt idx="11295">94.465000000000003</cx:pt>
          <cx:pt idx="11296">94.465000000000003</cx:pt>
          <cx:pt idx="11297">94.465000000000003</cx:pt>
          <cx:pt idx="11298">94.465000000000003</cx:pt>
          <cx:pt idx="11299">94.465000000000003</cx:pt>
          <cx:pt idx="11300">94.465000000000003</cx:pt>
          <cx:pt idx="11301">94.465000000000003</cx:pt>
          <cx:pt idx="11302">94.465000000000003</cx:pt>
          <cx:pt idx="11303">94.465000000000003</cx:pt>
          <cx:pt idx="11304">94.465000000000003</cx:pt>
          <cx:pt idx="11305">94.465000000000003</cx:pt>
          <cx:pt idx="11306">94.465000000000003</cx:pt>
          <cx:pt idx="11307">94.465000000000003</cx:pt>
          <cx:pt idx="11308">94.465000000000003</cx:pt>
          <cx:pt idx="11309">94.465000000000003</cx:pt>
          <cx:pt idx="11310">94.465000000000003</cx:pt>
          <cx:pt idx="11311">94.465000000000003</cx:pt>
          <cx:pt idx="11312">94.465000000000003</cx:pt>
          <cx:pt idx="11313">94.465000000000003</cx:pt>
          <cx:pt idx="11314">94.465000000000003</cx:pt>
          <cx:pt idx="11315">94.465000000000003</cx:pt>
          <cx:pt idx="11316">94.465000000000003</cx:pt>
          <cx:pt idx="11317">94.465000000000003</cx:pt>
          <cx:pt idx="11318">94.465000000000003</cx:pt>
          <cx:pt idx="11319">94.465000000000003</cx:pt>
          <cx:pt idx="11320">94.465000000000003</cx:pt>
          <cx:pt idx="11321">94.465000000000003</cx:pt>
          <cx:pt idx="11322">94.465000000000003</cx:pt>
          <cx:pt idx="11323">94.465000000000003</cx:pt>
          <cx:pt idx="11324">94.465000000000003</cx:pt>
          <cx:pt idx="11325">94.465000000000003</cx:pt>
          <cx:pt idx="11326">94.465000000000003</cx:pt>
          <cx:pt idx="11327">94.465000000000003</cx:pt>
          <cx:pt idx="11328">94.465000000000003</cx:pt>
          <cx:pt idx="11329">94.465000000000003</cx:pt>
          <cx:pt idx="11330">94.465000000000003</cx:pt>
          <cx:pt idx="11331">94.465000000000003</cx:pt>
          <cx:pt idx="11332">94.465000000000003</cx:pt>
          <cx:pt idx="11333">94.465000000000003</cx:pt>
          <cx:pt idx="11334">94.465000000000003</cx:pt>
          <cx:pt idx="11335">94.465000000000003</cx:pt>
          <cx:pt idx="11336">94.465000000000003</cx:pt>
          <cx:pt idx="11337">94.465000000000003</cx:pt>
          <cx:pt idx="11338">94.465000000000003</cx:pt>
          <cx:pt idx="11339">94.465000000000003</cx:pt>
          <cx:pt idx="11340">94.465000000000003</cx:pt>
          <cx:pt idx="11341">94.465000000000003</cx:pt>
          <cx:pt idx="11342">94.465000000000003</cx:pt>
          <cx:pt idx="11343">94.465000000000003</cx:pt>
          <cx:pt idx="11344">94.465000000000003</cx:pt>
          <cx:pt idx="11345">94.465000000000003</cx:pt>
          <cx:pt idx="11346">94.465000000000003</cx:pt>
          <cx:pt idx="11347">94.465000000000003</cx:pt>
          <cx:pt idx="11348">94.465000000000003</cx:pt>
          <cx:pt idx="11349">94.465000000000003</cx:pt>
          <cx:pt idx="11350">94.465000000000003</cx:pt>
          <cx:pt idx="11351">94.465000000000003</cx:pt>
          <cx:pt idx="11352">94.465000000000003</cx:pt>
          <cx:pt idx="11353">94.465000000000003</cx:pt>
          <cx:pt idx="11354">94.465000000000003</cx:pt>
          <cx:pt idx="11355">94.465000000000003</cx:pt>
          <cx:pt idx="11356">94.465000000000003</cx:pt>
          <cx:pt idx="11357">94.465000000000003</cx:pt>
          <cx:pt idx="11358">94.465000000000003</cx:pt>
          <cx:pt idx="11359">94.465000000000003</cx:pt>
          <cx:pt idx="11360">94.465000000000003</cx:pt>
          <cx:pt idx="11361">94.465000000000003</cx:pt>
          <cx:pt idx="11362">94.465000000000003</cx:pt>
          <cx:pt idx="11363">94.465000000000003</cx:pt>
          <cx:pt idx="11364">94.465000000000003</cx:pt>
          <cx:pt idx="11365">94.465000000000003</cx:pt>
          <cx:pt idx="11366">94.465000000000003</cx:pt>
          <cx:pt idx="11367">94.465000000000003</cx:pt>
          <cx:pt idx="11368">94.465000000000003</cx:pt>
          <cx:pt idx="11369">94.465000000000003</cx:pt>
          <cx:pt idx="11370">94.465000000000003</cx:pt>
          <cx:pt idx="11371">94.465000000000003</cx:pt>
          <cx:pt idx="11372">94.465000000000003</cx:pt>
          <cx:pt idx="11373">94.465000000000003</cx:pt>
          <cx:pt idx="11374">94.465000000000003</cx:pt>
          <cx:pt idx="11375">94.465000000000003</cx:pt>
          <cx:pt idx="11376">94.465000000000003</cx:pt>
          <cx:pt idx="11377">94.465000000000003</cx:pt>
          <cx:pt idx="11378">94.465000000000003</cx:pt>
          <cx:pt idx="11379">94.465000000000003</cx:pt>
          <cx:pt idx="11380">94.465000000000003</cx:pt>
          <cx:pt idx="11381">94.465000000000003</cx:pt>
          <cx:pt idx="11382">94.465000000000003</cx:pt>
          <cx:pt idx="11383">94.465000000000003</cx:pt>
          <cx:pt idx="11384">94.465000000000003</cx:pt>
          <cx:pt idx="11385">94.465000000000003</cx:pt>
          <cx:pt idx="11386">94.465000000000003</cx:pt>
          <cx:pt idx="11387">94.465000000000003</cx:pt>
          <cx:pt idx="11388">94.465000000000003</cx:pt>
          <cx:pt idx="11389">94.465000000000003</cx:pt>
          <cx:pt idx="11390">94.465000000000003</cx:pt>
          <cx:pt idx="11391">94.465000000000003</cx:pt>
          <cx:pt idx="11392">94.465000000000003</cx:pt>
          <cx:pt idx="11393">94.465000000000003</cx:pt>
          <cx:pt idx="11394">94.465000000000003</cx:pt>
          <cx:pt idx="11395">94.465000000000003</cx:pt>
          <cx:pt idx="11396">94.465000000000003</cx:pt>
          <cx:pt idx="11397">94.465000000000003</cx:pt>
          <cx:pt idx="11398">94.465000000000003</cx:pt>
          <cx:pt idx="11399">94.465000000000003</cx:pt>
          <cx:pt idx="11400">94.465000000000003</cx:pt>
          <cx:pt idx="11401">94.465000000000003</cx:pt>
          <cx:pt idx="11402">94.465000000000003</cx:pt>
          <cx:pt idx="11403">94.465000000000003</cx:pt>
          <cx:pt idx="11404">94.465000000000003</cx:pt>
          <cx:pt idx="11405">94.465000000000003</cx:pt>
          <cx:pt idx="11406">94.465000000000003</cx:pt>
          <cx:pt idx="11407">94.465000000000003</cx:pt>
          <cx:pt idx="11408">94.465000000000003</cx:pt>
          <cx:pt idx="11409">94.465000000000003</cx:pt>
          <cx:pt idx="11410">94.465000000000003</cx:pt>
          <cx:pt idx="11411">94.465000000000003</cx:pt>
          <cx:pt idx="11412">94.465000000000003</cx:pt>
          <cx:pt idx="11413">94.465000000000003</cx:pt>
          <cx:pt idx="11414">94.465000000000003</cx:pt>
          <cx:pt idx="11415">94.465000000000003</cx:pt>
          <cx:pt idx="11416">94.465000000000003</cx:pt>
          <cx:pt idx="11417">94.465000000000003</cx:pt>
          <cx:pt idx="11418">94.465000000000003</cx:pt>
          <cx:pt idx="11419">94.465000000000003</cx:pt>
          <cx:pt idx="11420">94.465000000000003</cx:pt>
          <cx:pt idx="11421">94.465000000000003</cx:pt>
          <cx:pt idx="11422">94.465000000000003</cx:pt>
          <cx:pt idx="11423">94.465000000000003</cx:pt>
          <cx:pt idx="11424">94.465000000000003</cx:pt>
          <cx:pt idx="11425">94.465000000000003</cx:pt>
          <cx:pt idx="11426">94.465000000000003</cx:pt>
          <cx:pt idx="11427">94.465000000000003</cx:pt>
          <cx:pt idx="11428">94.465000000000003</cx:pt>
          <cx:pt idx="11429">94.465000000000003</cx:pt>
          <cx:pt idx="11430">94.465000000000003</cx:pt>
          <cx:pt idx="11431">94.465000000000003</cx:pt>
          <cx:pt idx="11432">94.465000000000003</cx:pt>
          <cx:pt idx="11433">94.465000000000003</cx:pt>
          <cx:pt idx="11434">94.465000000000003</cx:pt>
          <cx:pt idx="11435">94.465000000000003</cx:pt>
          <cx:pt idx="11436">94.465000000000003</cx:pt>
          <cx:pt idx="11437">94.465000000000003</cx:pt>
          <cx:pt idx="11438">94.465000000000003</cx:pt>
          <cx:pt idx="11439">94.465000000000003</cx:pt>
          <cx:pt idx="11440">94.465000000000003</cx:pt>
          <cx:pt idx="11441">94.465000000000003</cx:pt>
          <cx:pt idx="11442">94.465000000000003</cx:pt>
          <cx:pt idx="11443">94.465000000000003</cx:pt>
          <cx:pt idx="11444">94.465000000000003</cx:pt>
          <cx:pt idx="11445">94.465000000000003</cx:pt>
          <cx:pt idx="11446">94.465000000000003</cx:pt>
          <cx:pt idx="11447">94.465000000000003</cx:pt>
          <cx:pt idx="11448">94.465000000000003</cx:pt>
          <cx:pt idx="11449">94.465000000000003</cx:pt>
          <cx:pt idx="11450">94.465000000000003</cx:pt>
          <cx:pt idx="11451">94.465000000000003</cx:pt>
          <cx:pt idx="11452">94.465000000000003</cx:pt>
          <cx:pt idx="11453">94.465000000000003</cx:pt>
          <cx:pt idx="11454">94.465000000000003</cx:pt>
          <cx:pt idx="11455">94.465000000000003</cx:pt>
          <cx:pt idx="11456">94.465000000000003</cx:pt>
          <cx:pt idx="11457">94.465000000000003</cx:pt>
          <cx:pt idx="11458">94.465000000000003</cx:pt>
          <cx:pt idx="11459">94.465000000000003</cx:pt>
          <cx:pt idx="11460">94.465000000000003</cx:pt>
          <cx:pt idx="11461">94.465000000000003</cx:pt>
          <cx:pt idx="11462">94.465000000000003</cx:pt>
          <cx:pt idx="11463">94.465000000000003</cx:pt>
          <cx:pt idx="11464">94.465000000000003</cx:pt>
          <cx:pt idx="11465">94.465000000000003</cx:pt>
          <cx:pt idx="11466">94.465000000000003</cx:pt>
          <cx:pt idx="11467">94.465000000000003</cx:pt>
          <cx:pt idx="11468">94.465000000000003</cx:pt>
          <cx:pt idx="11469">94.465000000000003</cx:pt>
          <cx:pt idx="11470">94.465000000000003</cx:pt>
          <cx:pt idx="11471">94.465000000000003</cx:pt>
          <cx:pt idx="11472">94.465000000000003</cx:pt>
          <cx:pt idx="11473">94.465000000000003</cx:pt>
          <cx:pt idx="11474">94.465000000000003</cx:pt>
          <cx:pt idx="11475">94.465000000000003</cx:pt>
          <cx:pt idx="11476">94.465000000000003</cx:pt>
          <cx:pt idx="11477">94.465000000000003</cx:pt>
          <cx:pt idx="11478">94.465000000000003</cx:pt>
          <cx:pt idx="11479">94.465000000000003</cx:pt>
          <cx:pt idx="11480">94.465000000000003</cx:pt>
          <cx:pt idx="11481">94.465000000000003</cx:pt>
          <cx:pt idx="11482">94.465000000000003</cx:pt>
          <cx:pt idx="11483">94.465000000000003</cx:pt>
          <cx:pt idx="11484">94.465000000000003</cx:pt>
          <cx:pt idx="11485">94.465000000000003</cx:pt>
          <cx:pt idx="11486">94.465000000000003</cx:pt>
          <cx:pt idx="11487">94.465000000000003</cx:pt>
          <cx:pt idx="11488">94.465000000000003</cx:pt>
          <cx:pt idx="11489">94.465000000000003</cx:pt>
          <cx:pt idx="11490">94.465000000000003</cx:pt>
          <cx:pt idx="11491">94.465000000000003</cx:pt>
          <cx:pt idx="11492">94.465000000000003</cx:pt>
          <cx:pt idx="11493">94.465000000000003</cx:pt>
          <cx:pt idx="11494">94.465000000000003</cx:pt>
          <cx:pt idx="11495">94.465000000000003</cx:pt>
          <cx:pt idx="11496">94.465000000000003</cx:pt>
          <cx:pt idx="11497">94.465000000000003</cx:pt>
          <cx:pt idx="11498">94.465000000000003</cx:pt>
          <cx:pt idx="11499">94.465000000000003</cx:pt>
          <cx:pt idx="11500">94.465000000000003</cx:pt>
          <cx:pt idx="11501">94.465000000000003</cx:pt>
          <cx:pt idx="11502">94.465000000000003</cx:pt>
          <cx:pt idx="11503">94.465000000000003</cx:pt>
          <cx:pt idx="11504">94.465000000000003</cx:pt>
          <cx:pt idx="11505">94.465000000000003</cx:pt>
          <cx:pt idx="11506">94.465000000000003</cx:pt>
          <cx:pt idx="11507">94.465000000000003</cx:pt>
          <cx:pt idx="11508">94.465000000000003</cx:pt>
          <cx:pt idx="11509">94.465000000000003</cx:pt>
          <cx:pt idx="11510">94.465000000000003</cx:pt>
          <cx:pt idx="11511">94.465000000000003</cx:pt>
          <cx:pt idx="11512">94.465000000000003</cx:pt>
          <cx:pt idx="11513">94.465000000000003</cx:pt>
          <cx:pt idx="11514">94.465000000000003</cx:pt>
          <cx:pt idx="11515">94.465000000000003</cx:pt>
          <cx:pt idx="11516">94.465000000000003</cx:pt>
          <cx:pt idx="11517">94.465000000000003</cx:pt>
          <cx:pt idx="11518">94.465000000000003</cx:pt>
          <cx:pt idx="11519">94.465000000000003</cx:pt>
          <cx:pt idx="11520">94.465000000000003</cx:pt>
          <cx:pt idx="11521">94.465000000000003</cx:pt>
          <cx:pt idx="11522">94.465000000000003</cx:pt>
          <cx:pt idx="11523">94.465000000000003</cx:pt>
          <cx:pt idx="11524">94.465000000000003</cx:pt>
          <cx:pt idx="11525">94.465000000000003</cx:pt>
          <cx:pt idx="11526">94.465000000000003</cx:pt>
          <cx:pt idx="11527">94.465000000000003</cx:pt>
          <cx:pt idx="11528">94.465000000000003</cx:pt>
          <cx:pt idx="11529">94.465000000000003</cx:pt>
          <cx:pt idx="11530">94.465000000000003</cx:pt>
          <cx:pt idx="11531">94.465000000000003</cx:pt>
          <cx:pt idx="11532">94.465000000000003</cx:pt>
          <cx:pt idx="11533">94.465000000000003</cx:pt>
          <cx:pt idx="11534">94.465000000000003</cx:pt>
          <cx:pt idx="11535">94.465000000000003</cx:pt>
          <cx:pt idx="11536">94.465000000000003</cx:pt>
          <cx:pt idx="11537">94.465000000000003</cx:pt>
          <cx:pt idx="11538">94.465000000000003</cx:pt>
          <cx:pt idx="11539">94.465000000000003</cx:pt>
          <cx:pt idx="11540">94.465000000000003</cx:pt>
          <cx:pt idx="11541">94.465000000000003</cx:pt>
          <cx:pt idx="11542">94.465000000000003</cx:pt>
          <cx:pt idx="11543">94.465000000000003</cx:pt>
          <cx:pt idx="11544">94.465000000000003</cx:pt>
          <cx:pt idx="11545">94.465000000000003</cx:pt>
          <cx:pt idx="11546">94.465000000000003</cx:pt>
          <cx:pt idx="11547">94.465000000000003</cx:pt>
          <cx:pt idx="11548">94.465000000000003</cx:pt>
          <cx:pt idx="11549">94.465000000000003</cx:pt>
          <cx:pt idx="11550">94.465000000000003</cx:pt>
          <cx:pt idx="11551">94.465000000000003</cx:pt>
          <cx:pt idx="11552">94.465000000000003</cx:pt>
          <cx:pt idx="11553">94.465000000000003</cx:pt>
          <cx:pt idx="11554">94.465000000000003</cx:pt>
          <cx:pt idx="11555">94.465000000000003</cx:pt>
          <cx:pt idx="11556">94.465000000000003</cx:pt>
          <cx:pt idx="11557">94.465000000000003</cx:pt>
          <cx:pt idx="11558">94.465000000000003</cx:pt>
          <cx:pt idx="11559">94.465000000000003</cx:pt>
          <cx:pt idx="11560">94.465000000000003</cx:pt>
          <cx:pt idx="11561">94.465000000000003</cx:pt>
          <cx:pt idx="11562">94.465000000000003</cx:pt>
          <cx:pt idx="11563">94.465000000000003</cx:pt>
          <cx:pt idx="11564">94.465000000000003</cx:pt>
          <cx:pt idx="11565">94.465000000000003</cx:pt>
          <cx:pt idx="11566">94.465000000000003</cx:pt>
          <cx:pt idx="11567">94.465000000000003</cx:pt>
          <cx:pt idx="11568">94.465000000000003</cx:pt>
          <cx:pt idx="11569">94.465000000000003</cx:pt>
          <cx:pt idx="11570">94.465000000000003</cx:pt>
          <cx:pt idx="11571">94.465000000000003</cx:pt>
          <cx:pt idx="11572">94.465000000000003</cx:pt>
          <cx:pt idx="11573">94.465000000000003</cx:pt>
          <cx:pt idx="11574">94.465000000000003</cx:pt>
          <cx:pt idx="11575">94.465000000000003</cx:pt>
          <cx:pt idx="11576">94.465000000000003</cx:pt>
          <cx:pt idx="11577">94.465000000000003</cx:pt>
          <cx:pt idx="11578">94.465000000000003</cx:pt>
          <cx:pt idx="11579">94.465000000000003</cx:pt>
          <cx:pt idx="11580">94.465000000000003</cx:pt>
          <cx:pt idx="11581">94.465000000000003</cx:pt>
          <cx:pt idx="11582">94.465000000000003</cx:pt>
          <cx:pt idx="11583">94.465000000000003</cx:pt>
          <cx:pt idx="11584">94.465000000000003</cx:pt>
          <cx:pt idx="11585">94.465000000000003</cx:pt>
          <cx:pt idx="11586">94.465000000000003</cx:pt>
          <cx:pt idx="11587">94.465000000000003</cx:pt>
          <cx:pt idx="11588">94.465000000000003</cx:pt>
          <cx:pt idx="11589">94.465000000000003</cx:pt>
          <cx:pt idx="11590">94.465000000000003</cx:pt>
          <cx:pt idx="11591">94.465000000000003</cx:pt>
          <cx:pt idx="11592">94.465000000000003</cx:pt>
          <cx:pt idx="11593">94.465000000000003</cx:pt>
          <cx:pt idx="11594">94.465000000000003</cx:pt>
          <cx:pt idx="11595">94.465000000000003</cx:pt>
          <cx:pt idx="11596">94.465000000000003</cx:pt>
          <cx:pt idx="11597">94.465000000000003</cx:pt>
          <cx:pt idx="11598">94.465000000000003</cx:pt>
          <cx:pt idx="11599">94.465000000000003</cx:pt>
          <cx:pt idx="11600">94.465000000000003</cx:pt>
          <cx:pt idx="11601">94.465000000000003</cx:pt>
          <cx:pt idx="11602">94.465000000000003</cx:pt>
          <cx:pt idx="11603">94.465000000000003</cx:pt>
          <cx:pt idx="11604">94.465000000000003</cx:pt>
          <cx:pt idx="11605">94.465000000000003</cx:pt>
          <cx:pt idx="11606">94.465000000000003</cx:pt>
          <cx:pt idx="11607">94.465000000000003</cx:pt>
          <cx:pt idx="11608">94.465000000000003</cx:pt>
          <cx:pt idx="11609">94.465000000000003</cx:pt>
          <cx:pt idx="11610">94.465000000000003</cx:pt>
          <cx:pt idx="11611">94.465000000000003</cx:pt>
          <cx:pt idx="11612">94.465000000000003</cx:pt>
          <cx:pt idx="11613">94.465000000000003</cx:pt>
          <cx:pt idx="11614">94.465000000000003</cx:pt>
          <cx:pt idx="11615">94.465000000000003</cx:pt>
          <cx:pt idx="11616">94.465000000000003</cx:pt>
          <cx:pt idx="11617">94.465000000000003</cx:pt>
          <cx:pt idx="11618">94.465000000000003</cx:pt>
          <cx:pt idx="11619">94.465000000000003</cx:pt>
          <cx:pt idx="11620">94.465000000000003</cx:pt>
          <cx:pt idx="11621">94.465000000000003</cx:pt>
          <cx:pt idx="11622">94.465000000000003</cx:pt>
          <cx:pt idx="11623">94.465000000000003</cx:pt>
          <cx:pt idx="11624">94.465000000000003</cx:pt>
          <cx:pt idx="11625">94.465000000000003</cx:pt>
          <cx:pt idx="11626">94.465000000000003</cx:pt>
          <cx:pt idx="11627">94.465000000000003</cx:pt>
          <cx:pt idx="11628">94.465000000000003</cx:pt>
          <cx:pt idx="11629">94.465000000000003</cx:pt>
          <cx:pt idx="11630">94.465000000000003</cx:pt>
          <cx:pt idx="11631">94.465000000000003</cx:pt>
          <cx:pt idx="11632">94.465000000000003</cx:pt>
          <cx:pt idx="11633">94.465000000000003</cx:pt>
          <cx:pt idx="11634">94.465000000000003</cx:pt>
          <cx:pt idx="11635">94.465000000000003</cx:pt>
          <cx:pt idx="11636">94.465000000000003</cx:pt>
          <cx:pt idx="11637">94.465000000000003</cx:pt>
          <cx:pt idx="11638">94.465000000000003</cx:pt>
          <cx:pt idx="11639">94.465000000000003</cx:pt>
          <cx:pt idx="11640">94.465000000000003</cx:pt>
          <cx:pt idx="11641">94.465000000000003</cx:pt>
          <cx:pt idx="11642">94.465000000000003</cx:pt>
          <cx:pt idx="11643">94.465000000000003</cx:pt>
          <cx:pt idx="11644">94.465000000000003</cx:pt>
          <cx:pt idx="11645">94.465000000000003</cx:pt>
          <cx:pt idx="11646">94.465000000000003</cx:pt>
          <cx:pt idx="11647">94.465000000000003</cx:pt>
          <cx:pt idx="11648">94.465000000000003</cx:pt>
          <cx:pt idx="11649">94.465000000000003</cx:pt>
          <cx:pt idx="11650">94.465000000000003</cx:pt>
          <cx:pt idx="11651">94.465000000000003</cx:pt>
          <cx:pt idx="11652">94.465000000000003</cx:pt>
          <cx:pt idx="11653">94.465000000000003</cx:pt>
          <cx:pt idx="11654">94.465000000000003</cx:pt>
          <cx:pt idx="11655">94.465000000000003</cx:pt>
          <cx:pt idx="11656">94.465000000000003</cx:pt>
          <cx:pt idx="11657">94.465000000000003</cx:pt>
          <cx:pt idx="11658">94.465000000000003</cx:pt>
          <cx:pt idx="11659">94.465000000000003</cx:pt>
          <cx:pt idx="11660">94.465000000000003</cx:pt>
          <cx:pt idx="11661">94.465000000000003</cx:pt>
          <cx:pt idx="11662">94.465000000000003</cx:pt>
          <cx:pt idx="11663">94.465000000000003</cx:pt>
          <cx:pt idx="11664">94.465000000000003</cx:pt>
          <cx:pt idx="11665">94.465000000000003</cx:pt>
          <cx:pt idx="11666">94.465000000000003</cx:pt>
          <cx:pt idx="11667">94.465000000000003</cx:pt>
          <cx:pt idx="11668">94.465000000000003</cx:pt>
          <cx:pt idx="11669">94.465000000000003</cx:pt>
          <cx:pt idx="11670">94.465000000000003</cx:pt>
          <cx:pt idx="11671">94.465000000000003</cx:pt>
          <cx:pt idx="11672">94.465000000000003</cx:pt>
          <cx:pt idx="11673">94.465000000000003</cx:pt>
          <cx:pt idx="11674">94.465000000000003</cx:pt>
          <cx:pt idx="11675">94.465000000000003</cx:pt>
          <cx:pt idx="11676">94.465000000000003</cx:pt>
          <cx:pt idx="11677">94.465000000000003</cx:pt>
          <cx:pt idx="11678">94.465000000000003</cx:pt>
          <cx:pt idx="11679">94.465000000000003</cx:pt>
          <cx:pt idx="11680">94.465000000000003</cx:pt>
          <cx:pt idx="11681">94.465000000000003</cx:pt>
          <cx:pt idx="11682">94.465000000000003</cx:pt>
          <cx:pt idx="11683">94.465000000000003</cx:pt>
          <cx:pt idx="11684">94.465000000000003</cx:pt>
          <cx:pt idx="11685">94.465000000000003</cx:pt>
          <cx:pt idx="11686">94.465000000000003</cx:pt>
          <cx:pt idx="11687">94.465000000000003</cx:pt>
          <cx:pt idx="11688">94.465000000000003</cx:pt>
          <cx:pt idx="11689">94.465000000000003</cx:pt>
          <cx:pt idx="11690">94.465000000000003</cx:pt>
          <cx:pt idx="11691">94.465000000000003</cx:pt>
          <cx:pt idx="11692">94.465000000000003</cx:pt>
          <cx:pt idx="11693">94.465000000000003</cx:pt>
          <cx:pt idx="11694">94.465000000000003</cx:pt>
          <cx:pt idx="11695">94.465000000000003</cx:pt>
          <cx:pt idx="11696">94.465000000000003</cx:pt>
          <cx:pt idx="11697">94.465000000000003</cx:pt>
          <cx:pt idx="11698">94.465000000000003</cx:pt>
          <cx:pt idx="11699">94.465000000000003</cx:pt>
          <cx:pt idx="11700">94.465000000000003</cx:pt>
          <cx:pt idx="11701">94.465000000000003</cx:pt>
          <cx:pt idx="11702">94.465000000000003</cx:pt>
          <cx:pt idx="11703">94.465000000000003</cx:pt>
          <cx:pt idx="11704">94.465000000000003</cx:pt>
          <cx:pt idx="11705">94.465000000000003</cx:pt>
          <cx:pt idx="11706">94.465000000000003</cx:pt>
          <cx:pt idx="11707">94.465000000000003</cx:pt>
          <cx:pt idx="11708">94.465000000000003</cx:pt>
          <cx:pt idx="11709">94.465000000000003</cx:pt>
          <cx:pt idx="11710">94.465000000000003</cx:pt>
          <cx:pt idx="11711">94.465000000000003</cx:pt>
          <cx:pt idx="11712">94.465000000000003</cx:pt>
          <cx:pt idx="11713">94.465000000000003</cx:pt>
          <cx:pt idx="11714">94.465000000000003</cx:pt>
          <cx:pt idx="11715">94.465000000000003</cx:pt>
          <cx:pt idx="11716">94.465000000000003</cx:pt>
          <cx:pt idx="11717">94.465000000000003</cx:pt>
          <cx:pt idx="11718">94.465000000000003</cx:pt>
          <cx:pt idx="11719">94.465000000000003</cx:pt>
          <cx:pt idx="11720">94.465000000000003</cx:pt>
          <cx:pt idx="11721">94.465000000000003</cx:pt>
          <cx:pt idx="11722">94.465000000000003</cx:pt>
          <cx:pt idx="11723">94.465000000000003</cx:pt>
          <cx:pt idx="11724">94.465000000000003</cx:pt>
          <cx:pt idx="11725">94.465000000000003</cx:pt>
          <cx:pt idx="11726">94.465000000000003</cx:pt>
          <cx:pt idx="11727">94.465000000000003</cx:pt>
          <cx:pt idx="11728">94.465000000000003</cx:pt>
          <cx:pt idx="11729">94.465000000000003</cx:pt>
          <cx:pt idx="11730">94.465000000000003</cx:pt>
          <cx:pt idx="11731">94.465000000000003</cx:pt>
          <cx:pt idx="11732">94.465000000000003</cx:pt>
          <cx:pt idx="11733">94.465000000000003</cx:pt>
          <cx:pt idx="11734">94.465000000000003</cx:pt>
          <cx:pt idx="11735">94.465000000000003</cx:pt>
          <cx:pt idx="11736">94.465000000000003</cx:pt>
          <cx:pt idx="11737">94.465000000000003</cx:pt>
          <cx:pt idx="11738">94.465000000000003</cx:pt>
          <cx:pt idx="11739">94.465000000000003</cx:pt>
          <cx:pt idx="11740">94.465000000000003</cx:pt>
          <cx:pt idx="11741">94.465000000000003</cx:pt>
          <cx:pt idx="11742">94.465000000000003</cx:pt>
          <cx:pt idx="11743">94.465000000000003</cx:pt>
          <cx:pt idx="11744">94.465000000000003</cx:pt>
          <cx:pt idx="11745">94.465000000000003</cx:pt>
          <cx:pt idx="11746">94.465000000000003</cx:pt>
          <cx:pt idx="11747">94.465000000000003</cx:pt>
          <cx:pt idx="11748">94.465000000000003</cx:pt>
          <cx:pt idx="11749">94.465000000000003</cx:pt>
          <cx:pt idx="11750">94.465000000000003</cx:pt>
          <cx:pt idx="11751">94.465000000000003</cx:pt>
          <cx:pt idx="11752">94.465000000000003</cx:pt>
          <cx:pt idx="11753">94.465000000000003</cx:pt>
          <cx:pt idx="11754">94.465000000000003</cx:pt>
          <cx:pt idx="11755">94.465000000000003</cx:pt>
          <cx:pt idx="11756">94.465000000000003</cx:pt>
          <cx:pt idx="11757">94.465000000000003</cx:pt>
          <cx:pt idx="11758">94.465000000000003</cx:pt>
          <cx:pt idx="11759">94.465000000000003</cx:pt>
          <cx:pt idx="11760">94.465000000000003</cx:pt>
          <cx:pt idx="11761">94.465000000000003</cx:pt>
          <cx:pt idx="11762">94.465000000000003</cx:pt>
          <cx:pt idx="11763">94.465000000000003</cx:pt>
          <cx:pt idx="11764">94.465000000000003</cx:pt>
          <cx:pt idx="11765">94.465000000000003</cx:pt>
          <cx:pt idx="11766">94.465000000000003</cx:pt>
          <cx:pt idx="11767">94.465000000000003</cx:pt>
          <cx:pt idx="11768">94.465000000000003</cx:pt>
          <cx:pt idx="11769">94.465000000000003</cx:pt>
          <cx:pt idx="11770">94.465000000000003</cx:pt>
          <cx:pt idx="11771">94.465000000000003</cx:pt>
          <cx:pt idx="11772">94.465000000000003</cx:pt>
          <cx:pt idx="11773">94.465000000000003</cx:pt>
          <cx:pt idx="11774">94.465000000000003</cx:pt>
          <cx:pt idx="11775">94.465000000000003</cx:pt>
          <cx:pt idx="11776">94.465000000000003</cx:pt>
          <cx:pt idx="11777">94.465000000000003</cx:pt>
          <cx:pt idx="11778">94.465000000000003</cx:pt>
          <cx:pt idx="11779">94.465000000000003</cx:pt>
          <cx:pt idx="11780">94.465000000000003</cx:pt>
          <cx:pt idx="11781">94.465000000000003</cx:pt>
          <cx:pt idx="11782">94.465000000000003</cx:pt>
          <cx:pt idx="11783">94.465000000000003</cx:pt>
          <cx:pt idx="11784">94.465000000000003</cx:pt>
          <cx:pt idx="11785">94.465000000000003</cx:pt>
          <cx:pt idx="11786">94.465000000000003</cx:pt>
          <cx:pt idx="11787">94.465000000000003</cx:pt>
          <cx:pt idx="11788">94.465000000000003</cx:pt>
          <cx:pt idx="11789">94.465000000000003</cx:pt>
          <cx:pt idx="11790">94.465000000000003</cx:pt>
          <cx:pt idx="11791">94.465000000000003</cx:pt>
          <cx:pt idx="11792">94.465000000000003</cx:pt>
          <cx:pt idx="11793">94.465000000000003</cx:pt>
          <cx:pt idx="11794">94.465000000000003</cx:pt>
          <cx:pt idx="11795">94.465000000000003</cx:pt>
          <cx:pt idx="11796">94.465000000000003</cx:pt>
          <cx:pt idx="11797">94.465000000000003</cx:pt>
          <cx:pt idx="11798">94.465000000000003</cx:pt>
          <cx:pt idx="11799">94.465000000000003</cx:pt>
          <cx:pt idx="11800">94.465000000000003</cx:pt>
          <cx:pt idx="11801">94.465000000000003</cx:pt>
          <cx:pt idx="11802">94.465000000000003</cx:pt>
          <cx:pt idx="11803">94.465000000000003</cx:pt>
          <cx:pt idx="11804">94.465000000000003</cx:pt>
          <cx:pt idx="11805">94.465000000000003</cx:pt>
          <cx:pt idx="11806">94.465000000000003</cx:pt>
          <cx:pt idx="11807">94.465000000000003</cx:pt>
          <cx:pt idx="11808">94.465000000000003</cx:pt>
          <cx:pt idx="11809">94.465000000000003</cx:pt>
          <cx:pt idx="11810">94.465000000000003</cx:pt>
          <cx:pt idx="11811">94.465000000000003</cx:pt>
          <cx:pt idx="11812">94.465000000000003</cx:pt>
          <cx:pt idx="11813">94.465000000000003</cx:pt>
          <cx:pt idx="11814">94.465000000000003</cx:pt>
          <cx:pt idx="11815">94.465000000000003</cx:pt>
          <cx:pt idx="11816">94.465000000000003</cx:pt>
          <cx:pt idx="11817">94.465000000000003</cx:pt>
          <cx:pt idx="11818">94.465000000000003</cx:pt>
          <cx:pt idx="11819">94.465000000000003</cx:pt>
          <cx:pt idx="11820">94.465000000000003</cx:pt>
          <cx:pt idx="11821">94.465000000000003</cx:pt>
          <cx:pt idx="11822">94.465000000000003</cx:pt>
          <cx:pt idx="11823">94.465000000000003</cx:pt>
          <cx:pt idx="11824">94.465000000000003</cx:pt>
          <cx:pt idx="11825">94.465000000000003</cx:pt>
          <cx:pt idx="11826">94.465000000000003</cx:pt>
          <cx:pt idx="11827">94.465000000000003</cx:pt>
          <cx:pt idx="11828">94.465000000000003</cx:pt>
          <cx:pt idx="11829">94.465000000000003</cx:pt>
          <cx:pt idx="11830">94.465000000000003</cx:pt>
          <cx:pt idx="11831">94.465000000000003</cx:pt>
          <cx:pt idx="11832">94.465000000000003</cx:pt>
          <cx:pt idx="11833">94.465000000000003</cx:pt>
          <cx:pt idx="11834">94.465000000000003</cx:pt>
          <cx:pt idx="11835">94.465000000000003</cx:pt>
          <cx:pt idx="11836">94.465000000000003</cx:pt>
          <cx:pt idx="11837">94.465000000000003</cx:pt>
          <cx:pt idx="11838">94.465000000000003</cx:pt>
          <cx:pt idx="11839">94.465000000000003</cx:pt>
          <cx:pt idx="11840">94.465000000000003</cx:pt>
          <cx:pt idx="11841">94.465000000000003</cx:pt>
          <cx:pt idx="11842">94.465000000000003</cx:pt>
          <cx:pt idx="11843">94.465000000000003</cx:pt>
          <cx:pt idx="11844">94.465000000000003</cx:pt>
          <cx:pt idx="11845">94.465000000000003</cx:pt>
          <cx:pt idx="11846">94.465000000000003</cx:pt>
          <cx:pt idx="11847">94.465000000000003</cx:pt>
          <cx:pt idx="11848">94.465000000000003</cx:pt>
          <cx:pt idx="11849">94.465000000000003</cx:pt>
          <cx:pt idx="11850">94.465000000000003</cx:pt>
          <cx:pt idx="11851">94.465000000000003</cx:pt>
          <cx:pt idx="11852">94.465000000000003</cx:pt>
          <cx:pt idx="11853">94.465000000000003</cx:pt>
          <cx:pt idx="11854">94.465000000000003</cx:pt>
          <cx:pt idx="11855">94.465000000000003</cx:pt>
          <cx:pt idx="11856">94.465000000000003</cx:pt>
          <cx:pt idx="11857">94.465000000000003</cx:pt>
          <cx:pt idx="11858">94.465000000000003</cx:pt>
          <cx:pt idx="11859">94.465000000000003</cx:pt>
          <cx:pt idx="11860">94.465000000000003</cx:pt>
          <cx:pt idx="11861">94.465000000000003</cx:pt>
          <cx:pt idx="11862">94.465000000000003</cx:pt>
          <cx:pt idx="11863">94.465000000000003</cx:pt>
          <cx:pt idx="11864">94.465000000000003</cx:pt>
          <cx:pt idx="11865">94.465000000000003</cx:pt>
          <cx:pt idx="11866">94.465000000000003</cx:pt>
          <cx:pt idx="11867">94.465000000000003</cx:pt>
          <cx:pt idx="11868">94.465000000000003</cx:pt>
          <cx:pt idx="11869">94.465000000000003</cx:pt>
          <cx:pt idx="11870">94.465000000000003</cx:pt>
          <cx:pt idx="11871">94.465000000000003</cx:pt>
          <cx:pt idx="11872">94.465000000000003</cx:pt>
          <cx:pt idx="11873">94.465000000000003</cx:pt>
          <cx:pt idx="11874">94.465000000000003</cx:pt>
          <cx:pt idx="11875">94.465000000000003</cx:pt>
          <cx:pt idx="11876">94.465000000000003</cx:pt>
          <cx:pt idx="11877">94.465000000000003</cx:pt>
          <cx:pt idx="11878">94.465000000000003</cx:pt>
          <cx:pt idx="11879">94.465000000000003</cx:pt>
          <cx:pt idx="11880">94.465000000000003</cx:pt>
          <cx:pt idx="11881">94.465000000000003</cx:pt>
          <cx:pt idx="11882">94.465000000000003</cx:pt>
          <cx:pt idx="11883">94.465000000000003</cx:pt>
          <cx:pt idx="11884">94.465000000000003</cx:pt>
          <cx:pt idx="11885">94.465000000000003</cx:pt>
          <cx:pt idx="11886">94.465000000000003</cx:pt>
          <cx:pt idx="11887">94.465000000000003</cx:pt>
          <cx:pt idx="11888">94.465000000000003</cx:pt>
          <cx:pt idx="11889">94.465000000000003</cx:pt>
          <cx:pt idx="11890">94.465000000000003</cx:pt>
          <cx:pt idx="11891">94.465000000000003</cx:pt>
          <cx:pt idx="11892">94.465000000000003</cx:pt>
          <cx:pt idx="11893">94.465000000000003</cx:pt>
          <cx:pt idx="11894">94.465000000000003</cx:pt>
          <cx:pt idx="11895">94.465000000000003</cx:pt>
          <cx:pt idx="11896">94.465000000000003</cx:pt>
          <cx:pt idx="11897">94.465000000000003</cx:pt>
          <cx:pt idx="11898">94.465000000000003</cx:pt>
          <cx:pt idx="11899">94.465000000000003</cx:pt>
          <cx:pt idx="11900">94.465000000000003</cx:pt>
          <cx:pt idx="11901">94.465000000000003</cx:pt>
          <cx:pt idx="11902">94.465000000000003</cx:pt>
          <cx:pt idx="11903">94.465000000000003</cx:pt>
          <cx:pt idx="11904">94.465000000000003</cx:pt>
          <cx:pt idx="11905">94.465000000000003</cx:pt>
          <cx:pt idx="11906">94.465000000000003</cx:pt>
          <cx:pt idx="11907">94.465000000000003</cx:pt>
          <cx:pt idx="11908">94.465000000000003</cx:pt>
          <cx:pt idx="11909">94.465000000000003</cx:pt>
          <cx:pt idx="11910">94.465000000000003</cx:pt>
          <cx:pt idx="11911">94.465000000000003</cx:pt>
          <cx:pt idx="11912">94.465000000000003</cx:pt>
          <cx:pt idx="11913">94.465000000000003</cx:pt>
          <cx:pt idx="11914">94.465000000000003</cx:pt>
          <cx:pt idx="11915">94.465000000000003</cx:pt>
          <cx:pt idx="11916">94.465000000000003</cx:pt>
          <cx:pt idx="11917">94.465000000000003</cx:pt>
          <cx:pt idx="11918">94.465000000000003</cx:pt>
          <cx:pt idx="11919">94.465000000000003</cx:pt>
          <cx:pt idx="11920">94.465000000000003</cx:pt>
          <cx:pt idx="11921">94.465000000000003</cx:pt>
          <cx:pt idx="11922">94.465000000000003</cx:pt>
          <cx:pt idx="11923">94.465000000000003</cx:pt>
          <cx:pt idx="11924">94.465000000000003</cx:pt>
          <cx:pt idx="11925">94.465000000000003</cx:pt>
          <cx:pt idx="11926">94.465000000000003</cx:pt>
          <cx:pt idx="11927">94.465000000000003</cx:pt>
          <cx:pt idx="11928">94.465000000000003</cx:pt>
          <cx:pt idx="11929">94.465000000000003</cx:pt>
          <cx:pt idx="11930">94.465000000000003</cx:pt>
          <cx:pt idx="11931">94.465000000000003</cx:pt>
          <cx:pt idx="11932">94.465000000000003</cx:pt>
          <cx:pt idx="11933">94.465000000000003</cx:pt>
          <cx:pt idx="11934">94.465000000000003</cx:pt>
          <cx:pt idx="11935">94.465000000000003</cx:pt>
          <cx:pt idx="11936">94.465000000000003</cx:pt>
          <cx:pt idx="11937">94.465000000000003</cx:pt>
          <cx:pt idx="11938">94.465000000000003</cx:pt>
          <cx:pt idx="11939">94.465000000000003</cx:pt>
          <cx:pt idx="11940">94.465000000000003</cx:pt>
          <cx:pt idx="11941">94.465000000000003</cx:pt>
          <cx:pt idx="11942">94.465000000000003</cx:pt>
          <cx:pt idx="11943">94.465000000000003</cx:pt>
          <cx:pt idx="11944">94.465000000000003</cx:pt>
          <cx:pt idx="11945">94.465000000000003</cx:pt>
          <cx:pt idx="11946">94.465000000000003</cx:pt>
          <cx:pt idx="11947">94.465000000000003</cx:pt>
          <cx:pt idx="11948">94.465000000000003</cx:pt>
          <cx:pt idx="11949">94.465000000000003</cx:pt>
          <cx:pt idx="11950">94.465000000000003</cx:pt>
          <cx:pt idx="11951">94.465000000000003</cx:pt>
          <cx:pt idx="11952">94.465000000000003</cx:pt>
          <cx:pt idx="11953">94.465000000000003</cx:pt>
          <cx:pt idx="11954">94.465000000000003</cx:pt>
          <cx:pt idx="11955">94.465000000000003</cx:pt>
          <cx:pt idx="11956">94.465000000000003</cx:pt>
          <cx:pt idx="11957">94.465000000000003</cx:pt>
          <cx:pt idx="11958">94.465000000000003</cx:pt>
          <cx:pt idx="11959">94.465000000000003</cx:pt>
          <cx:pt idx="11960">94.465000000000003</cx:pt>
          <cx:pt idx="11961">94.465000000000003</cx:pt>
          <cx:pt idx="11962">94.465000000000003</cx:pt>
          <cx:pt idx="11963">94.465000000000003</cx:pt>
          <cx:pt idx="11964">94.465000000000003</cx:pt>
          <cx:pt idx="11965">94.465000000000003</cx:pt>
          <cx:pt idx="11966">94.465000000000003</cx:pt>
          <cx:pt idx="11967">94.465000000000003</cx:pt>
          <cx:pt idx="11968">94.465000000000003</cx:pt>
          <cx:pt idx="11969">94.465000000000003</cx:pt>
          <cx:pt idx="11970">94.465000000000003</cx:pt>
          <cx:pt idx="11971">94.465000000000003</cx:pt>
          <cx:pt idx="11972">94.465000000000003</cx:pt>
          <cx:pt idx="11973">94.465000000000003</cx:pt>
          <cx:pt idx="11974">94.465000000000003</cx:pt>
          <cx:pt idx="11975">94.465000000000003</cx:pt>
          <cx:pt idx="11976">94.465000000000003</cx:pt>
          <cx:pt idx="11977">94.465000000000003</cx:pt>
          <cx:pt idx="11978">94.465000000000003</cx:pt>
          <cx:pt idx="11979">94.465000000000003</cx:pt>
          <cx:pt idx="11980">94.465000000000003</cx:pt>
          <cx:pt idx="11981">94.465000000000003</cx:pt>
          <cx:pt idx="11982">94.465000000000003</cx:pt>
          <cx:pt idx="11983">94.465000000000003</cx:pt>
          <cx:pt idx="11984">94.465000000000003</cx:pt>
          <cx:pt idx="11985">94.465000000000003</cx:pt>
          <cx:pt idx="11986">94.465000000000003</cx:pt>
          <cx:pt idx="11987">94.465000000000003</cx:pt>
          <cx:pt idx="11988">94.465000000000003</cx:pt>
          <cx:pt idx="11989">94.465000000000003</cx:pt>
          <cx:pt idx="11990">94.465000000000003</cx:pt>
          <cx:pt idx="11991">94.465000000000003</cx:pt>
          <cx:pt idx="11992">94.465000000000003</cx:pt>
          <cx:pt idx="11993">94.465000000000003</cx:pt>
          <cx:pt idx="11994">94.465000000000003</cx:pt>
          <cx:pt idx="11995">94.465000000000003</cx:pt>
          <cx:pt idx="11996">94.465000000000003</cx:pt>
          <cx:pt idx="11997">94.465000000000003</cx:pt>
          <cx:pt idx="11998">94.465000000000003</cx:pt>
          <cx:pt idx="11999">94.465000000000003</cx:pt>
          <cx:pt idx="12000">94.465000000000003</cx:pt>
          <cx:pt idx="12001">94.465000000000003</cx:pt>
          <cx:pt idx="12002">94.465000000000003</cx:pt>
          <cx:pt idx="12003">94.465000000000003</cx:pt>
          <cx:pt idx="12004">94.465000000000003</cx:pt>
          <cx:pt idx="12005">94.465000000000003</cx:pt>
          <cx:pt idx="12006">94.465000000000003</cx:pt>
          <cx:pt idx="12007">94.465000000000003</cx:pt>
          <cx:pt idx="12008">94.465000000000003</cx:pt>
          <cx:pt idx="12009">94.465000000000003</cx:pt>
          <cx:pt idx="12010">94.465000000000003</cx:pt>
          <cx:pt idx="12011">94.465000000000003</cx:pt>
          <cx:pt idx="12012">94.465000000000003</cx:pt>
          <cx:pt idx="12013">94.465000000000003</cx:pt>
          <cx:pt idx="12014">94.465000000000003</cx:pt>
          <cx:pt idx="12015">94.465000000000003</cx:pt>
          <cx:pt idx="12016">94.465000000000003</cx:pt>
          <cx:pt idx="12017">94.465000000000003</cx:pt>
          <cx:pt idx="12018">94.465000000000003</cx:pt>
          <cx:pt idx="12019">94.465000000000003</cx:pt>
          <cx:pt idx="12020">94.465000000000003</cx:pt>
          <cx:pt idx="12021">94.465000000000003</cx:pt>
          <cx:pt idx="12022">94.465000000000003</cx:pt>
          <cx:pt idx="12023">94.465000000000003</cx:pt>
          <cx:pt idx="12024">94.465000000000003</cx:pt>
          <cx:pt idx="12025">94.465000000000003</cx:pt>
          <cx:pt idx="12026">94.465000000000003</cx:pt>
          <cx:pt idx="12027">94.465000000000003</cx:pt>
          <cx:pt idx="12028">94.465000000000003</cx:pt>
          <cx:pt idx="12029">94.465000000000003</cx:pt>
          <cx:pt idx="12030">94.465000000000003</cx:pt>
          <cx:pt idx="12031">94.465000000000003</cx:pt>
          <cx:pt idx="12032">94.465000000000003</cx:pt>
          <cx:pt idx="12033">94.465000000000003</cx:pt>
          <cx:pt idx="12034">94.465000000000003</cx:pt>
          <cx:pt idx="12035">94.465000000000003</cx:pt>
          <cx:pt idx="12036">94.465000000000003</cx:pt>
          <cx:pt idx="12037">94.465000000000003</cx:pt>
          <cx:pt idx="12038">94.465000000000003</cx:pt>
          <cx:pt idx="12039">94.465000000000003</cx:pt>
          <cx:pt idx="12040">94.465000000000003</cx:pt>
          <cx:pt idx="12041">94.465000000000003</cx:pt>
          <cx:pt idx="12042">94.465000000000003</cx:pt>
          <cx:pt idx="12043">94.465000000000003</cx:pt>
          <cx:pt idx="12044">94.465000000000003</cx:pt>
          <cx:pt idx="12045">94.465000000000003</cx:pt>
          <cx:pt idx="12046">94.465000000000003</cx:pt>
          <cx:pt idx="12047">94.465000000000003</cx:pt>
          <cx:pt idx="12048">94.465000000000003</cx:pt>
          <cx:pt idx="12049">94.465000000000003</cx:pt>
          <cx:pt idx="12050">94.465000000000003</cx:pt>
          <cx:pt idx="12051">94.465000000000003</cx:pt>
          <cx:pt idx="12052">94.465000000000003</cx:pt>
          <cx:pt idx="12053">94.465000000000003</cx:pt>
          <cx:pt idx="12054">94.465000000000003</cx:pt>
          <cx:pt idx="12055">94.465000000000003</cx:pt>
          <cx:pt idx="12056">94.465000000000003</cx:pt>
          <cx:pt idx="12057">94.465000000000003</cx:pt>
          <cx:pt idx="12058">94.465000000000003</cx:pt>
          <cx:pt idx="12059">94.465000000000003</cx:pt>
          <cx:pt idx="12060">94.465000000000003</cx:pt>
          <cx:pt idx="12061">94.465000000000003</cx:pt>
          <cx:pt idx="12062">94.465000000000003</cx:pt>
          <cx:pt idx="12063">94.465000000000003</cx:pt>
          <cx:pt idx="12064">94.465000000000003</cx:pt>
          <cx:pt idx="12065">94.465000000000003</cx:pt>
          <cx:pt idx="12066">94.465000000000003</cx:pt>
          <cx:pt idx="12067">94.465000000000003</cx:pt>
          <cx:pt idx="12068">94.465000000000003</cx:pt>
          <cx:pt idx="12069">94.465000000000003</cx:pt>
          <cx:pt idx="12070">94.465000000000003</cx:pt>
          <cx:pt idx="12071">94.465000000000003</cx:pt>
          <cx:pt idx="12072">94.465000000000003</cx:pt>
          <cx:pt idx="12073">94.465000000000003</cx:pt>
          <cx:pt idx="12074">94.465000000000003</cx:pt>
          <cx:pt idx="12075">94.465000000000003</cx:pt>
          <cx:pt idx="12076">94.465000000000003</cx:pt>
          <cx:pt idx="12077">94.465000000000003</cx:pt>
          <cx:pt idx="12078">94.465000000000003</cx:pt>
          <cx:pt idx="12079">94.465000000000003</cx:pt>
          <cx:pt idx="12080">94.465000000000003</cx:pt>
          <cx:pt idx="12081">94.465000000000003</cx:pt>
          <cx:pt idx="12082">94.465000000000003</cx:pt>
          <cx:pt idx="12083">94.465000000000003</cx:pt>
          <cx:pt idx="12084">94.465000000000003</cx:pt>
          <cx:pt idx="12085">94.465000000000003</cx:pt>
          <cx:pt idx="12086">94.465000000000003</cx:pt>
          <cx:pt idx="12087">94.465000000000003</cx:pt>
          <cx:pt idx="12088">94.465000000000003</cx:pt>
          <cx:pt idx="12089">94.465000000000003</cx:pt>
          <cx:pt idx="12090">94.465000000000003</cx:pt>
          <cx:pt idx="12091">94.465000000000003</cx:pt>
          <cx:pt idx="12092">94.465000000000003</cx:pt>
          <cx:pt idx="12093">94.465000000000003</cx:pt>
          <cx:pt idx="12094">94.465000000000003</cx:pt>
          <cx:pt idx="12095">94.465000000000003</cx:pt>
          <cx:pt idx="12096">94.465000000000003</cx:pt>
          <cx:pt idx="12097">94.465000000000003</cx:pt>
          <cx:pt idx="12098">94.465000000000003</cx:pt>
          <cx:pt idx="12099">94.465000000000003</cx:pt>
          <cx:pt idx="12100">94.465000000000003</cx:pt>
          <cx:pt idx="12101">94.465000000000003</cx:pt>
          <cx:pt idx="12102">94.465000000000003</cx:pt>
          <cx:pt idx="12103">94.465000000000003</cx:pt>
          <cx:pt idx="12104">94.465000000000003</cx:pt>
          <cx:pt idx="12105">94.465000000000003</cx:pt>
          <cx:pt idx="12106">94.465000000000003</cx:pt>
          <cx:pt idx="12107">94.465000000000003</cx:pt>
          <cx:pt idx="12108">94.465000000000003</cx:pt>
          <cx:pt idx="12109">94.465000000000003</cx:pt>
          <cx:pt idx="12110">94.465000000000003</cx:pt>
          <cx:pt idx="12111">94.465000000000003</cx:pt>
          <cx:pt idx="12112">94.465000000000003</cx:pt>
          <cx:pt idx="12113">94.465000000000003</cx:pt>
          <cx:pt idx="12114">94.465000000000003</cx:pt>
          <cx:pt idx="12115">94.465000000000003</cx:pt>
          <cx:pt idx="12116">94.465000000000003</cx:pt>
          <cx:pt idx="12117">94.465000000000003</cx:pt>
          <cx:pt idx="12118">94.465000000000003</cx:pt>
          <cx:pt idx="12119">94.465000000000003</cx:pt>
          <cx:pt idx="12120">94.465000000000003</cx:pt>
          <cx:pt idx="12121">94.465000000000003</cx:pt>
          <cx:pt idx="12122">94.465000000000003</cx:pt>
          <cx:pt idx="12123">94.465000000000003</cx:pt>
          <cx:pt idx="12124">94.465000000000003</cx:pt>
          <cx:pt idx="12125">94.465000000000003</cx:pt>
          <cx:pt idx="12126">94.465000000000003</cx:pt>
          <cx:pt idx="12127">94.465000000000003</cx:pt>
          <cx:pt idx="12128">94.465000000000003</cx:pt>
          <cx:pt idx="12129">94.465000000000003</cx:pt>
          <cx:pt idx="12130">94.465000000000003</cx:pt>
          <cx:pt idx="12131">94.465000000000003</cx:pt>
          <cx:pt idx="12132">94.465000000000003</cx:pt>
          <cx:pt idx="12133">94.465000000000003</cx:pt>
          <cx:pt idx="12134">94.465000000000003</cx:pt>
          <cx:pt idx="12135">94.465000000000003</cx:pt>
          <cx:pt idx="12136">94.465000000000003</cx:pt>
          <cx:pt idx="12137">93.918000000000006</cx:pt>
          <cx:pt idx="12138">93.918000000000006</cx:pt>
          <cx:pt idx="12139">93.918000000000006</cx:pt>
          <cx:pt idx="12140">93.918000000000006</cx:pt>
          <cx:pt idx="12141">93.918000000000006</cx:pt>
          <cx:pt idx="12142">93.918000000000006</cx:pt>
          <cx:pt idx="12143">93.918000000000006</cx:pt>
          <cx:pt idx="12144">93.918000000000006</cx:pt>
          <cx:pt idx="12145">93.918000000000006</cx:pt>
          <cx:pt idx="12146">93.918000000000006</cx:pt>
          <cx:pt idx="12147">93.918000000000006</cx:pt>
          <cx:pt idx="12148">93.918000000000006</cx:pt>
          <cx:pt idx="12149">93.918000000000006</cx:pt>
          <cx:pt idx="12150">93.918000000000006</cx:pt>
          <cx:pt idx="12151">93.918000000000006</cx:pt>
          <cx:pt idx="12152">93.918000000000006</cx:pt>
          <cx:pt idx="12153">93.918000000000006</cx:pt>
          <cx:pt idx="12154">93.918000000000006</cx:pt>
          <cx:pt idx="12155">93.918000000000006</cx:pt>
          <cx:pt idx="12156">93.918000000000006</cx:pt>
          <cx:pt idx="12157">93.918000000000006</cx:pt>
          <cx:pt idx="12158">93.918000000000006</cx:pt>
          <cx:pt idx="12159">93.918000000000006</cx:pt>
          <cx:pt idx="12160">93.918000000000006</cx:pt>
          <cx:pt idx="12161">93.918000000000006</cx:pt>
          <cx:pt idx="12162">93.918000000000006</cx:pt>
          <cx:pt idx="12163">93.918000000000006</cx:pt>
          <cx:pt idx="12164">93.918000000000006</cx:pt>
          <cx:pt idx="12165">93.918000000000006</cx:pt>
          <cx:pt idx="12166">93.918000000000006</cx:pt>
          <cx:pt idx="12167">93.918000000000006</cx:pt>
          <cx:pt idx="12168">93.918000000000006</cx:pt>
          <cx:pt idx="12169">93.918000000000006</cx:pt>
          <cx:pt idx="12170">93.918000000000006</cx:pt>
          <cx:pt idx="12171">93.918000000000006</cx:pt>
          <cx:pt idx="12172">93.918000000000006</cx:pt>
          <cx:pt idx="12173">93.918000000000006</cx:pt>
          <cx:pt idx="12174">93.918000000000006</cx:pt>
          <cx:pt idx="12175">93.918000000000006</cx:pt>
          <cx:pt idx="12176">93.918000000000006</cx:pt>
          <cx:pt idx="12177">93.918000000000006</cx:pt>
          <cx:pt idx="12178">93.918000000000006</cx:pt>
          <cx:pt idx="12179">93.918000000000006</cx:pt>
          <cx:pt idx="12180">93.918000000000006</cx:pt>
          <cx:pt idx="12181">93.918000000000006</cx:pt>
          <cx:pt idx="12182">93.918000000000006</cx:pt>
          <cx:pt idx="12183">93.918000000000006</cx:pt>
          <cx:pt idx="12184">93.918000000000006</cx:pt>
          <cx:pt idx="12185">93.918000000000006</cx:pt>
          <cx:pt idx="12186">93.918000000000006</cx:pt>
          <cx:pt idx="12187">93.918000000000006</cx:pt>
          <cx:pt idx="12188">93.918000000000006</cx:pt>
          <cx:pt idx="12189">93.918000000000006</cx:pt>
          <cx:pt idx="12190">93.918000000000006</cx:pt>
          <cx:pt idx="12191">93.918000000000006</cx:pt>
          <cx:pt idx="12192">93.918000000000006</cx:pt>
          <cx:pt idx="12193">93.918000000000006</cx:pt>
          <cx:pt idx="12194">93.918000000000006</cx:pt>
          <cx:pt idx="12195">93.918000000000006</cx:pt>
          <cx:pt idx="12196">93.918000000000006</cx:pt>
          <cx:pt idx="12197">93.918000000000006</cx:pt>
          <cx:pt idx="12198">93.918000000000006</cx:pt>
          <cx:pt idx="12199">93.918000000000006</cx:pt>
          <cx:pt idx="12200">93.918000000000006</cx:pt>
          <cx:pt idx="12201">93.918000000000006</cx:pt>
          <cx:pt idx="12202">93.918000000000006</cx:pt>
          <cx:pt idx="12203">93.918000000000006</cx:pt>
          <cx:pt idx="12204">93.918000000000006</cx:pt>
          <cx:pt idx="12205">93.918000000000006</cx:pt>
          <cx:pt idx="12206">93.918000000000006</cx:pt>
          <cx:pt idx="12207">93.918000000000006</cx:pt>
          <cx:pt idx="12208">93.918000000000006</cx:pt>
          <cx:pt idx="12209">93.918000000000006</cx:pt>
          <cx:pt idx="12210">93.918000000000006</cx:pt>
          <cx:pt idx="12211">93.918000000000006</cx:pt>
          <cx:pt idx="12212">93.918000000000006</cx:pt>
          <cx:pt idx="12213">93.918000000000006</cx:pt>
          <cx:pt idx="12214">93.918000000000006</cx:pt>
          <cx:pt idx="12215">93.918000000000006</cx:pt>
          <cx:pt idx="12216">93.918000000000006</cx:pt>
          <cx:pt idx="12217">93.918000000000006</cx:pt>
          <cx:pt idx="12218">93.918000000000006</cx:pt>
          <cx:pt idx="12219">93.918000000000006</cx:pt>
          <cx:pt idx="12220">93.918000000000006</cx:pt>
          <cx:pt idx="12221">93.918000000000006</cx:pt>
          <cx:pt idx="12222">93.918000000000006</cx:pt>
          <cx:pt idx="12223">93.918000000000006</cx:pt>
          <cx:pt idx="12224">93.918000000000006</cx:pt>
          <cx:pt idx="12225">93.918000000000006</cx:pt>
          <cx:pt idx="12226">93.918000000000006</cx:pt>
          <cx:pt idx="12227">93.918000000000006</cx:pt>
          <cx:pt idx="12228">93.918000000000006</cx:pt>
          <cx:pt idx="12229">93.918000000000006</cx:pt>
          <cx:pt idx="12230">93.918000000000006</cx:pt>
          <cx:pt idx="12231">93.918000000000006</cx:pt>
          <cx:pt idx="12232">93.918000000000006</cx:pt>
          <cx:pt idx="12233">93.918000000000006</cx:pt>
          <cx:pt idx="12234">93.918000000000006</cx:pt>
          <cx:pt idx="12235">93.918000000000006</cx:pt>
          <cx:pt idx="12236">93.918000000000006</cx:pt>
          <cx:pt idx="12237">93.918000000000006</cx:pt>
          <cx:pt idx="12238">93.918000000000006</cx:pt>
          <cx:pt idx="12239">93.918000000000006</cx:pt>
          <cx:pt idx="12240">93.918000000000006</cx:pt>
          <cx:pt idx="12241">93.918000000000006</cx:pt>
          <cx:pt idx="12242">93.918000000000006</cx:pt>
          <cx:pt idx="12243">93.918000000000006</cx:pt>
          <cx:pt idx="12244">93.918000000000006</cx:pt>
          <cx:pt idx="12245">93.918000000000006</cx:pt>
          <cx:pt idx="12246">93.918000000000006</cx:pt>
          <cx:pt idx="12247">93.918000000000006</cx:pt>
          <cx:pt idx="12248">93.918000000000006</cx:pt>
          <cx:pt idx="12249">93.918000000000006</cx:pt>
          <cx:pt idx="12250">93.918000000000006</cx:pt>
          <cx:pt idx="12251">93.918000000000006</cx:pt>
          <cx:pt idx="12252">93.918000000000006</cx:pt>
          <cx:pt idx="12253">93.918000000000006</cx:pt>
          <cx:pt idx="12254">93.918000000000006</cx:pt>
          <cx:pt idx="12255">93.918000000000006</cx:pt>
          <cx:pt idx="12256">93.918000000000006</cx:pt>
          <cx:pt idx="12257">93.918000000000006</cx:pt>
          <cx:pt idx="12258">93.918000000000006</cx:pt>
          <cx:pt idx="12259">93.918000000000006</cx:pt>
          <cx:pt idx="12260">93.918000000000006</cx:pt>
          <cx:pt idx="12261">93.918000000000006</cx:pt>
          <cx:pt idx="12262">93.918000000000006</cx:pt>
          <cx:pt idx="12263">93.918000000000006</cx:pt>
          <cx:pt idx="12264">93.918000000000006</cx:pt>
          <cx:pt idx="12265">93.918000000000006</cx:pt>
          <cx:pt idx="12266">93.918000000000006</cx:pt>
          <cx:pt idx="12267">93.918000000000006</cx:pt>
          <cx:pt idx="12268">93.918000000000006</cx:pt>
          <cx:pt idx="12269">93.918000000000006</cx:pt>
          <cx:pt idx="12270">93.918000000000006</cx:pt>
          <cx:pt idx="12271">93.918000000000006</cx:pt>
          <cx:pt idx="12272">93.918000000000006</cx:pt>
          <cx:pt idx="12273">93.918000000000006</cx:pt>
          <cx:pt idx="12274">93.918000000000006</cx:pt>
          <cx:pt idx="12275">93.918000000000006</cx:pt>
          <cx:pt idx="12276">93.918000000000006</cx:pt>
          <cx:pt idx="12277">93.918000000000006</cx:pt>
          <cx:pt idx="12278">93.918000000000006</cx:pt>
          <cx:pt idx="12279">93.918000000000006</cx:pt>
          <cx:pt idx="12280">93.918000000000006</cx:pt>
          <cx:pt idx="12281">93.918000000000006</cx:pt>
          <cx:pt idx="12282">93.918000000000006</cx:pt>
          <cx:pt idx="12283">93.918000000000006</cx:pt>
          <cx:pt idx="12284">93.918000000000006</cx:pt>
          <cx:pt idx="12285">93.918000000000006</cx:pt>
          <cx:pt idx="12286">93.918000000000006</cx:pt>
          <cx:pt idx="12287">93.918000000000006</cx:pt>
          <cx:pt idx="12288">93.918000000000006</cx:pt>
          <cx:pt idx="12289">93.918000000000006</cx:pt>
          <cx:pt idx="12290">93.918000000000006</cx:pt>
          <cx:pt idx="12291">93.918000000000006</cx:pt>
          <cx:pt idx="12292">93.918000000000006</cx:pt>
          <cx:pt idx="12293">93.918000000000006</cx:pt>
          <cx:pt idx="12294">93.918000000000006</cx:pt>
          <cx:pt idx="12295">93.918000000000006</cx:pt>
          <cx:pt idx="12296">93.918000000000006</cx:pt>
          <cx:pt idx="12297">93.918000000000006</cx:pt>
          <cx:pt idx="12298">93.918000000000006</cx:pt>
          <cx:pt idx="12299">93.918000000000006</cx:pt>
          <cx:pt idx="12300">93.918000000000006</cx:pt>
          <cx:pt idx="12301">93.918000000000006</cx:pt>
          <cx:pt idx="12302">93.918000000000006</cx:pt>
          <cx:pt idx="12303">93.918000000000006</cx:pt>
          <cx:pt idx="12304">93.918000000000006</cx:pt>
          <cx:pt idx="12305">93.918000000000006</cx:pt>
          <cx:pt idx="12306">93.918000000000006</cx:pt>
          <cx:pt idx="12307">93.918000000000006</cx:pt>
          <cx:pt idx="12308">93.918000000000006</cx:pt>
          <cx:pt idx="12309">93.918000000000006</cx:pt>
          <cx:pt idx="12310">93.918000000000006</cx:pt>
          <cx:pt idx="12311">93.918000000000006</cx:pt>
          <cx:pt idx="12312">93.918000000000006</cx:pt>
          <cx:pt idx="12313">93.918000000000006</cx:pt>
          <cx:pt idx="12314">93.918000000000006</cx:pt>
          <cx:pt idx="12315">93.918000000000006</cx:pt>
          <cx:pt idx="12316">93.918000000000006</cx:pt>
          <cx:pt idx="12317">93.918000000000006</cx:pt>
          <cx:pt idx="12318">93.918000000000006</cx:pt>
          <cx:pt idx="12319">93.918000000000006</cx:pt>
          <cx:pt idx="12320">93.918000000000006</cx:pt>
          <cx:pt idx="12321">93.918000000000006</cx:pt>
          <cx:pt idx="12322">93.918000000000006</cx:pt>
          <cx:pt idx="12323">93.918000000000006</cx:pt>
          <cx:pt idx="12324">93.918000000000006</cx:pt>
          <cx:pt idx="12325">93.918000000000006</cx:pt>
          <cx:pt idx="12326">93.918000000000006</cx:pt>
          <cx:pt idx="12327">93.918000000000006</cx:pt>
          <cx:pt idx="12328">93.918000000000006</cx:pt>
          <cx:pt idx="12329">93.918000000000006</cx:pt>
          <cx:pt idx="12330">93.918000000000006</cx:pt>
          <cx:pt idx="12331">93.918000000000006</cx:pt>
          <cx:pt idx="12332">93.918000000000006</cx:pt>
          <cx:pt idx="12333">93.918000000000006</cx:pt>
          <cx:pt idx="12334">93.918000000000006</cx:pt>
          <cx:pt idx="12335">93.918000000000006</cx:pt>
          <cx:pt idx="12336">93.918000000000006</cx:pt>
          <cx:pt idx="12337">93.918000000000006</cx:pt>
          <cx:pt idx="12338">93.918000000000006</cx:pt>
          <cx:pt idx="12339">93.918000000000006</cx:pt>
          <cx:pt idx="12340">93.918000000000006</cx:pt>
          <cx:pt idx="12341">93.918000000000006</cx:pt>
          <cx:pt idx="12342">93.918000000000006</cx:pt>
          <cx:pt idx="12343">93.918000000000006</cx:pt>
          <cx:pt idx="12344">93.918000000000006</cx:pt>
          <cx:pt idx="12345">93.918000000000006</cx:pt>
          <cx:pt idx="12346">93.918000000000006</cx:pt>
          <cx:pt idx="12347">93.918000000000006</cx:pt>
          <cx:pt idx="12348">93.918000000000006</cx:pt>
          <cx:pt idx="12349">93.918000000000006</cx:pt>
          <cx:pt idx="12350">93.918000000000006</cx:pt>
          <cx:pt idx="12351">93.918000000000006</cx:pt>
          <cx:pt idx="12352">93.918000000000006</cx:pt>
          <cx:pt idx="12353">93.918000000000006</cx:pt>
          <cx:pt idx="12354">93.918000000000006</cx:pt>
          <cx:pt idx="12355">93.918000000000006</cx:pt>
          <cx:pt idx="12356">93.918000000000006</cx:pt>
          <cx:pt idx="12357">93.918000000000006</cx:pt>
          <cx:pt idx="12358">93.918000000000006</cx:pt>
          <cx:pt idx="12359">93.918000000000006</cx:pt>
          <cx:pt idx="12360">93.918000000000006</cx:pt>
          <cx:pt idx="12361">93.918000000000006</cx:pt>
          <cx:pt idx="12362">93.918000000000006</cx:pt>
          <cx:pt idx="12363">93.918000000000006</cx:pt>
          <cx:pt idx="12364">93.918000000000006</cx:pt>
          <cx:pt idx="12365">93.918000000000006</cx:pt>
          <cx:pt idx="12366">93.918000000000006</cx:pt>
          <cx:pt idx="12367">93.918000000000006</cx:pt>
          <cx:pt idx="12368">93.918000000000006</cx:pt>
          <cx:pt idx="12369">93.918000000000006</cx:pt>
          <cx:pt idx="12370">93.918000000000006</cx:pt>
          <cx:pt idx="12371">93.918000000000006</cx:pt>
          <cx:pt idx="12372">93.918000000000006</cx:pt>
          <cx:pt idx="12373">93.918000000000006</cx:pt>
          <cx:pt idx="12374">93.918000000000006</cx:pt>
          <cx:pt idx="12375">93.918000000000006</cx:pt>
          <cx:pt idx="12376">93.918000000000006</cx:pt>
          <cx:pt idx="12377">93.918000000000006</cx:pt>
          <cx:pt idx="12378">93.918000000000006</cx:pt>
          <cx:pt idx="12379">93.918000000000006</cx:pt>
          <cx:pt idx="12380">93.918000000000006</cx:pt>
          <cx:pt idx="12381">93.918000000000006</cx:pt>
          <cx:pt idx="12382">93.918000000000006</cx:pt>
          <cx:pt idx="12383">93.918000000000006</cx:pt>
          <cx:pt idx="12384">93.918000000000006</cx:pt>
          <cx:pt idx="12385">93.918000000000006</cx:pt>
          <cx:pt idx="12386">93.918000000000006</cx:pt>
          <cx:pt idx="12387">93.918000000000006</cx:pt>
          <cx:pt idx="12388">93.918000000000006</cx:pt>
          <cx:pt idx="12389">93.918000000000006</cx:pt>
          <cx:pt idx="12390">93.918000000000006</cx:pt>
          <cx:pt idx="12391">93.918000000000006</cx:pt>
          <cx:pt idx="12392">93.918000000000006</cx:pt>
          <cx:pt idx="12393">93.918000000000006</cx:pt>
          <cx:pt idx="12394">93.918000000000006</cx:pt>
          <cx:pt idx="12395">93.918000000000006</cx:pt>
          <cx:pt idx="12396">93.918000000000006</cx:pt>
          <cx:pt idx="12397">93.918000000000006</cx:pt>
          <cx:pt idx="12398">93.918000000000006</cx:pt>
          <cx:pt idx="12399">93.918000000000006</cx:pt>
          <cx:pt idx="12400">93.918000000000006</cx:pt>
          <cx:pt idx="12401">93.918000000000006</cx:pt>
          <cx:pt idx="12402">93.918000000000006</cx:pt>
          <cx:pt idx="12403">93.918000000000006</cx:pt>
          <cx:pt idx="12404">93.918000000000006</cx:pt>
          <cx:pt idx="12405">93.918000000000006</cx:pt>
          <cx:pt idx="12406">93.918000000000006</cx:pt>
          <cx:pt idx="12407">93.918000000000006</cx:pt>
          <cx:pt idx="12408">93.918000000000006</cx:pt>
          <cx:pt idx="12409">93.918000000000006</cx:pt>
          <cx:pt idx="12410">93.918000000000006</cx:pt>
          <cx:pt idx="12411">93.918000000000006</cx:pt>
          <cx:pt idx="12412">93.918000000000006</cx:pt>
          <cx:pt idx="12413">93.918000000000006</cx:pt>
          <cx:pt idx="12414">93.918000000000006</cx:pt>
          <cx:pt idx="12415">93.918000000000006</cx:pt>
          <cx:pt idx="12416">93.918000000000006</cx:pt>
          <cx:pt idx="12417">93.918000000000006</cx:pt>
          <cx:pt idx="12418">93.918000000000006</cx:pt>
          <cx:pt idx="12419">93.918000000000006</cx:pt>
          <cx:pt idx="12420">93.918000000000006</cx:pt>
          <cx:pt idx="12421">93.918000000000006</cx:pt>
          <cx:pt idx="12422">93.918000000000006</cx:pt>
          <cx:pt idx="12423">93.918000000000006</cx:pt>
          <cx:pt idx="12424">93.918000000000006</cx:pt>
          <cx:pt idx="12425">93.918000000000006</cx:pt>
          <cx:pt idx="12426">93.918000000000006</cx:pt>
          <cx:pt idx="12427">93.918000000000006</cx:pt>
          <cx:pt idx="12428">93.918000000000006</cx:pt>
          <cx:pt idx="12429">93.918000000000006</cx:pt>
          <cx:pt idx="12430">93.918000000000006</cx:pt>
          <cx:pt idx="12431">93.918000000000006</cx:pt>
          <cx:pt idx="12432">93.918000000000006</cx:pt>
          <cx:pt idx="12433">93.918000000000006</cx:pt>
          <cx:pt idx="12434">93.918000000000006</cx:pt>
          <cx:pt idx="12435">93.918000000000006</cx:pt>
          <cx:pt idx="12436">93.918000000000006</cx:pt>
          <cx:pt idx="12437">93.918000000000006</cx:pt>
          <cx:pt idx="12438">93.918000000000006</cx:pt>
          <cx:pt idx="12439">93.918000000000006</cx:pt>
          <cx:pt idx="12440">93.918000000000006</cx:pt>
          <cx:pt idx="12441">93.918000000000006</cx:pt>
          <cx:pt idx="12442">93.918000000000006</cx:pt>
          <cx:pt idx="12443">93.918000000000006</cx:pt>
          <cx:pt idx="12444">93.918000000000006</cx:pt>
          <cx:pt idx="12445">93.918000000000006</cx:pt>
          <cx:pt idx="12446">93.918000000000006</cx:pt>
          <cx:pt idx="12447">93.918000000000006</cx:pt>
          <cx:pt idx="12448">93.918000000000006</cx:pt>
          <cx:pt idx="12449">93.918000000000006</cx:pt>
          <cx:pt idx="12450">93.918000000000006</cx:pt>
          <cx:pt idx="12451">93.918000000000006</cx:pt>
          <cx:pt idx="12452">93.918000000000006</cx:pt>
          <cx:pt idx="12453">93.918000000000006</cx:pt>
          <cx:pt idx="12454">93.918000000000006</cx:pt>
          <cx:pt idx="12455">93.918000000000006</cx:pt>
          <cx:pt idx="12456">93.918000000000006</cx:pt>
          <cx:pt idx="12457">93.918000000000006</cx:pt>
          <cx:pt idx="12458">93.918000000000006</cx:pt>
          <cx:pt idx="12459">93.918000000000006</cx:pt>
          <cx:pt idx="12460">93.918000000000006</cx:pt>
          <cx:pt idx="12461">93.918000000000006</cx:pt>
          <cx:pt idx="12462">93.918000000000006</cx:pt>
          <cx:pt idx="12463">93.918000000000006</cx:pt>
          <cx:pt idx="12464">93.918000000000006</cx:pt>
          <cx:pt idx="12465">93.918000000000006</cx:pt>
          <cx:pt idx="12466">93.918000000000006</cx:pt>
          <cx:pt idx="12467">93.918000000000006</cx:pt>
          <cx:pt idx="12468">93.918000000000006</cx:pt>
          <cx:pt idx="12469">93.918000000000006</cx:pt>
          <cx:pt idx="12470">93.918000000000006</cx:pt>
          <cx:pt idx="12471">93.918000000000006</cx:pt>
          <cx:pt idx="12472">93.918000000000006</cx:pt>
          <cx:pt idx="12473">93.918000000000006</cx:pt>
          <cx:pt idx="12474">93.918000000000006</cx:pt>
          <cx:pt idx="12475">93.918000000000006</cx:pt>
          <cx:pt idx="12476">93.918000000000006</cx:pt>
          <cx:pt idx="12477">93.918000000000006</cx:pt>
          <cx:pt idx="12478">93.918000000000006</cx:pt>
          <cx:pt idx="12479">93.918000000000006</cx:pt>
          <cx:pt idx="12480">93.918000000000006</cx:pt>
          <cx:pt idx="12481">93.918000000000006</cx:pt>
          <cx:pt idx="12482">93.918000000000006</cx:pt>
          <cx:pt idx="12483">93.918000000000006</cx:pt>
          <cx:pt idx="12484">93.918000000000006</cx:pt>
          <cx:pt idx="12485">93.918000000000006</cx:pt>
          <cx:pt idx="12486">93.918000000000006</cx:pt>
          <cx:pt idx="12487">93.918000000000006</cx:pt>
          <cx:pt idx="12488">93.918000000000006</cx:pt>
          <cx:pt idx="12489">93.918000000000006</cx:pt>
          <cx:pt idx="12490">93.918000000000006</cx:pt>
          <cx:pt idx="12491">93.918000000000006</cx:pt>
          <cx:pt idx="12492">93.918000000000006</cx:pt>
          <cx:pt idx="12493">93.918000000000006</cx:pt>
          <cx:pt idx="12494">93.918000000000006</cx:pt>
          <cx:pt idx="12495">93.918000000000006</cx:pt>
          <cx:pt idx="12496">93.918000000000006</cx:pt>
          <cx:pt idx="12497">93.918000000000006</cx:pt>
          <cx:pt idx="12498">93.918000000000006</cx:pt>
          <cx:pt idx="12499">93.918000000000006</cx:pt>
          <cx:pt idx="12500">93.918000000000006</cx:pt>
          <cx:pt idx="12501">93.918000000000006</cx:pt>
          <cx:pt idx="12502">93.918000000000006</cx:pt>
          <cx:pt idx="12503">93.918000000000006</cx:pt>
          <cx:pt idx="12504">93.918000000000006</cx:pt>
          <cx:pt idx="12505">93.918000000000006</cx:pt>
          <cx:pt idx="12506">93.918000000000006</cx:pt>
          <cx:pt idx="12507">93.918000000000006</cx:pt>
          <cx:pt idx="12508">93.918000000000006</cx:pt>
          <cx:pt idx="12509">93.918000000000006</cx:pt>
          <cx:pt idx="12510">93.918000000000006</cx:pt>
          <cx:pt idx="12511">93.918000000000006</cx:pt>
          <cx:pt idx="12512">93.918000000000006</cx:pt>
          <cx:pt idx="12513">93.918000000000006</cx:pt>
          <cx:pt idx="12514">93.918000000000006</cx:pt>
          <cx:pt idx="12515">93.918000000000006</cx:pt>
          <cx:pt idx="12516">93.918000000000006</cx:pt>
          <cx:pt idx="12517">93.918000000000006</cx:pt>
          <cx:pt idx="12518">93.918000000000006</cx:pt>
          <cx:pt idx="12519">93.918000000000006</cx:pt>
          <cx:pt idx="12520">93.918000000000006</cx:pt>
          <cx:pt idx="12521">93.918000000000006</cx:pt>
          <cx:pt idx="12522">93.918000000000006</cx:pt>
          <cx:pt idx="12523">93.918000000000006</cx:pt>
          <cx:pt idx="12524">93.918000000000006</cx:pt>
          <cx:pt idx="12525">93.918000000000006</cx:pt>
          <cx:pt idx="12526">93.918000000000006</cx:pt>
          <cx:pt idx="12527">93.918000000000006</cx:pt>
          <cx:pt idx="12528">93.918000000000006</cx:pt>
          <cx:pt idx="12529">93.918000000000006</cx:pt>
          <cx:pt idx="12530">93.918000000000006</cx:pt>
          <cx:pt idx="12531">93.918000000000006</cx:pt>
          <cx:pt idx="12532">93.918000000000006</cx:pt>
          <cx:pt idx="12533">93.918000000000006</cx:pt>
          <cx:pt idx="12534">93.918000000000006</cx:pt>
          <cx:pt idx="12535">93.918000000000006</cx:pt>
          <cx:pt idx="12536">93.918000000000006</cx:pt>
          <cx:pt idx="12537">93.918000000000006</cx:pt>
          <cx:pt idx="12538">93.918000000000006</cx:pt>
          <cx:pt idx="12539">93.918000000000006</cx:pt>
          <cx:pt idx="12540">93.918000000000006</cx:pt>
          <cx:pt idx="12541">93.918000000000006</cx:pt>
          <cx:pt idx="12542">93.918000000000006</cx:pt>
          <cx:pt idx="12543">93.918000000000006</cx:pt>
          <cx:pt idx="12544">93.918000000000006</cx:pt>
          <cx:pt idx="12545">93.918000000000006</cx:pt>
          <cx:pt idx="12546">93.918000000000006</cx:pt>
          <cx:pt idx="12547">93.918000000000006</cx:pt>
          <cx:pt idx="12548">93.918000000000006</cx:pt>
          <cx:pt idx="12549">93.918000000000006</cx:pt>
          <cx:pt idx="12550">93.918000000000006</cx:pt>
          <cx:pt idx="12551">93.918000000000006</cx:pt>
          <cx:pt idx="12552">93.918000000000006</cx:pt>
          <cx:pt idx="12553">93.918000000000006</cx:pt>
          <cx:pt idx="12554">93.918000000000006</cx:pt>
          <cx:pt idx="12555">93.918000000000006</cx:pt>
          <cx:pt idx="12556">93.918000000000006</cx:pt>
          <cx:pt idx="12557">93.918000000000006</cx:pt>
          <cx:pt idx="12558">93.918000000000006</cx:pt>
          <cx:pt idx="12559">93.918000000000006</cx:pt>
          <cx:pt idx="12560">93.918000000000006</cx:pt>
          <cx:pt idx="12561">93.918000000000006</cx:pt>
          <cx:pt idx="12562">93.918000000000006</cx:pt>
          <cx:pt idx="12563">93.918000000000006</cx:pt>
          <cx:pt idx="12564">93.918000000000006</cx:pt>
          <cx:pt idx="12565">93.918000000000006</cx:pt>
          <cx:pt idx="12566">93.918000000000006</cx:pt>
          <cx:pt idx="12567">93.918000000000006</cx:pt>
          <cx:pt idx="12568">93.918000000000006</cx:pt>
          <cx:pt idx="12569">93.918000000000006</cx:pt>
          <cx:pt idx="12570">93.918000000000006</cx:pt>
          <cx:pt idx="12571">93.918000000000006</cx:pt>
          <cx:pt idx="12572">93.918000000000006</cx:pt>
          <cx:pt idx="12573">93.918000000000006</cx:pt>
          <cx:pt idx="12574">93.918000000000006</cx:pt>
          <cx:pt idx="12575">93.918000000000006</cx:pt>
          <cx:pt idx="12576">93.918000000000006</cx:pt>
          <cx:pt idx="12577">93.918000000000006</cx:pt>
          <cx:pt idx="12578">93.918000000000006</cx:pt>
          <cx:pt idx="12579">93.918000000000006</cx:pt>
          <cx:pt idx="12580">93.918000000000006</cx:pt>
          <cx:pt idx="12581">93.918000000000006</cx:pt>
          <cx:pt idx="12582">93.918000000000006</cx:pt>
          <cx:pt idx="12583">93.918000000000006</cx:pt>
          <cx:pt idx="12584">93.918000000000006</cx:pt>
          <cx:pt idx="12585">93.918000000000006</cx:pt>
          <cx:pt idx="12586">93.918000000000006</cx:pt>
          <cx:pt idx="12587">93.918000000000006</cx:pt>
          <cx:pt idx="12588">93.918000000000006</cx:pt>
          <cx:pt idx="12589">93.918000000000006</cx:pt>
          <cx:pt idx="12590">93.918000000000006</cx:pt>
          <cx:pt idx="12591">93.918000000000006</cx:pt>
          <cx:pt idx="12592">93.918000000000006</cx:pt>
          <cx:pt idx="12593">93.918000000000006</cx:pt>
          <cx:pt idx="12594">93.918000000000006</cx:pt>
          <cx:pt idx="12595">93.918000000000006</cx:pt>
          <cx:pt idx="12596">93.918000000000006</cx:pt>
          <cx:pt idx="12597">93.918000000000006</cx:pt>
          <cx:pt idx="12598">93.918000000000006</cx:pt>
          <cx:pt idx="12599">93.918000000000006</cx:pt>
          <cx:pt idx="12600">93.918000000000006</cx:pt>
          <cx:pt idx="12601">93.918000000000006</cx:pt>
          <cx:pt idx="12602">93.918000000000006</cx:pt>
          <cx:pt idx="12603">93.918000000000006</cx:pt>
          <cx:pt idx="12604">93.918000000000006</cx:pt>
          <cx:pt idx="12605">93.918000000000006</cx:pt>
          <cx:pt idx="12606">93.918000000000006</cx:pt>
          <cx:pt idx="12607">93.918000000000006</cx:pt>
          <cx:pt idx="12608">93.918000000000006</cx:pt>
          <cx:pt idx="12609">93.918000000000006</cx:pt>
          <cx:pt idx="12610">93.918000000000006</cx:pt>
          <cx:pt idx="12611">93.918000000000006</cx:pt>
          <cx:pt idx="12612">93.918000000000006</cx:pt>
          <cx:pt idx="12613">93.918000000000006</cx:pt>
          <cx:pt idx="12614">93.918000000000006</cx:pt>
          <cx:pt idx="12615">93.918000000000006</cx:pt>
          <cx:pt idx="12616">93.918000000000006</cx:pt>
          <cx:pt idx="12617">93.918000000000006</cx:pt>
          <cx:pt idx="12618">93.918000000000006</cx:pt>
          <cx:pt idx="12619">93.918000000000006</cx:pt>
          <cx:pt idx="12620">93.918000000000006</cx:pt>
          <cx:pt idx="12621">93.918000000000006</cx:pt>
          <cx:pt idx="12622">93.918000000000006</cx:pt>
          <cx:pt idx="12623">93.918000000000006</cx:pt>
          <cx:pt idx="12624">93.918000000000006</cx:pt>
          <cx:pt idx="12625">93.918000000000006</cx:pt>
          <cx:pt idx="12626">93.918000000000006</cx:pt>
          <cx:pt idx="12627">93.918000000000006</cx:pt>
          <cx:pt idx="12628">93.918000000000006</cx:pt>
          <cx:pt idx="12629">93.918000000000006</cx:pt>
          <cx:pt idx="12630">93.918000000000006</cx:pt>
          <cx:pt idx="12631">93.918000000000006</cx:pt>
          <cx:pt idx="12632">93.918000000000006</cx:pt>
          <cx:pt idx="12633">93.918000000000006</cx:pt>
          <cx:pt idx="12634">93.918000000000006</cx:pt>
          <cx:pt idx="12635">93.918000000000006</cx:pt>
          <cx:pt idx="12636">93.918000000000006</cx:pt>
          <cx:pt idx="12637">93.918000000000006</cx:pt>
          <cx:pt idx="12638">93.918000000000006</cx:pt>
          <cx:pt idx="12639">93.918000000000006</cx:pt>
          <cx:pt idx="12640">93.918000000000006</cx:pt>
          <cx:pt idx="12641">93.918000000000006</cx:pt>
          <cx:pt idx="12642">93.918000000000006</cx:pt>
          <cx:pt idx="12643">93.918000000000006</cx:pt>
          <cx:pt idx="12644">93.918000000000006</cx:pt>
          <cx:pt idx="12645">93.918000000000006</cx:pt>
          <cx:pt idx="12646">93.918000000000006</cx:pt>
          <cx:pt idx="12647">93.918000000000006</cx:pt>
          <cx:pt idx="12648">93.918000000000006</cx:pt>
          <cx:pt idx="12649">93.918000000000006</cx:pt>
          <cx:pt idx="12650">93.918000000000006</cx:pt>
          <cx:pt idx="12651">93.918000000000006</cx:pt>
          <cx:pt idx="12652">93.918000000000006</cx:pt>
          <cx:pt idx="12653">93.918000000000006</cx:pt>
          <cx:pt idx="12654">93.918000000000006</cx:pt>
          <cx:pt idx="12655">93.918000000000006</cx:pt>
          <cx:pt idx="12656">93.918000000000006</cx:pt>
          <cx:pt idx="12657">93.918000000000006</cx:pt>
          <cx:pt idx="12658">93.918000000000006</cx:pt>
          <cx:pt idx="12659">93.918000000000006</cx:pt>
          <cx:pt idx="12660">93.918000000000006</cx:pt>
          <cx:pt idx="12661">93.918000000000006</cx:pt>
          <cx:pt idx="12662">93.918000000000006</cx:pt>
          <cx:pt idx="12663">93.918000000000006</cx:pt>
          <cx:pt idx="12664">93.918000000000006</cx:pt>
          <cx:pt idx="12665">93.918000000000006</cx:pt>
          <cx:pt idx="12666">93.918000000000006</cx:pt>
          <cx:pt idx="12667">93.918000000000006</cx:pt>
          <cx:pt idx="12668">93.918000000000006</cx:pt>
          <cx:pt idx="12669">93.918000000000006</cx:pt>
          <cx:pt idx="12670">93.918000000000006</cx:pt>
          <cx:pt idx="12671">93.918000000000006</cx:pt>
          <cx:pt idx="12672">93.918000000000006</cx:pt>
          <cx:pt idx="12673">93.918000000000006</cx:pt>
          <cx:pt idx="12674">93.918000000000006</cx:pt>
          <cx:pt idx="12675">93.918000000000006</cx:pt>
          <cx:pt idx="12676">93.918000000000006</cx:pt>
          <cx:pt idx="12677">93.918000000000006</cx:pt>
          <cx:pt idx="12678">93.918000000000006</cx:pt>
          <cx:pt idx="12679">93.918000000000006</cx:pt>
          <cx:pt idx="12680">93.918000000000006</cx:pt>
          <cx:pt idx="12681">93.918000000000006</cx:pt>
          <cx:pt idx="12682">93.918000000000006</cx:pt>
          <cx:pt idx="12683">93.918000000000006</cx:pt>
          <cx:pt idx="12684">93.918000000000006</cx:pt>
          <cx:pt idx="12685">93.918000000000006</cx:pt>
          <cx:pt idx="12686">93.918000000000006</cx:pt>
          <cx:pt idx="12687">93.918000000000006</cx:pt>
          <cx:pt idx="12688">93.918000000000006</cx:pt>
          <cx:pt idx="12689">93.918000000000006</cx:pt>
          <cx:pt idx="12690">93.918000000000006</cx:pt>
          <cx:pt idx="12691">93.918000000000006</cx:pt>
          <cx:pt idx="12692">93.918000000000006</cx:pt>
          <cx:pt idx="12693">93.918000000000006</cx:pt>
          <cx:pt idx="12694">93.918000000000006</cx:pt>
          <cx:pt idx="12695">93.918000000000006</cx:pt>
          <cx:pt idx="12696">93.918000000000006</cx:pt>
          <cx:pt idx="12697">93.918000000000006</cx:pt>
          <cx:pt idx="12698">93.918000000000006</cx:pt>
          <cx:pt idx="12699">93.918000000000006</cx:pt>
          <cx:pt idx="12700">93.918000000000006</cx:pt>
          <cx:pt idx="12701">93.918000000000006</cx:pt>
          <cx:pt idx="12702">93.918000000000006</cx:pt>
          <cx:pt idx="12703">93.918000000000006</cx:pt>
          <cx:pt idx="12704">93.918000000000006</cx:pt>
          <cx:pt idx="12705">93.918000000000006</cx:pt>
          <cx:pt idx="12706">93.918000000000006</cx:pt>
          <cx:pt idx="12707">93.918000000000006</cx:pt>
          <cx:pt idx="12708">93.918000000000006</cx:pt>
          <cx:pt idx="12709">93.918000000000006</cx:pt>
          <cx:pt idx="12710">93.918000000000006</cx:pt>
          <cx:pt idx="12711">93.918000000000006</cx:pt>
          <cx:pt idx="12712">93.918000000000006</cx:pt>
          <cx:pt idx="12713">93.918000000000006</cx:pt>
          <cx:pt idx="12714">93.918000000000006</cx:pt>
          <cx:pt idx="12715">93.918000000000006</cx:pt>
          <cx:pt idx="12716">93.918000000000006</cx:pt>
          <cx:pt idx="12717">93.918000000000006</cx:pt>
          <cx:pt idx="12718">93.918000000000006</cx:pt>
          <cx:pt idx="12719">93.918000000000006</cx:pt>
          <cx:pt idx="12720">93.918000000000006</cx:pt>
          <cx:pt idx="12721">93.918000000000006</cx:pt>
          <cx:pt idx="12722">93.918000000000006</cx:pt>
          <cx:pt idx="12723">93.918000000000006</cx:pt>
          <cx:pt idx="12724">93.918000000000006</cx:pt>
          <cx:pt idx="12725">93.918000000000006</cx:pt>
          <cx:pt idx="12726">93.918000000000006</cx:pt>
          <cx:pt idx="12727">93.918000000000006</cx:pt>
          <cx:pt idx="12728">93.918000000000006</cx:pt>
          <cx:pt idx="12729">93.918000000000006</cx:pt>
          <cx:pt idx="12730">93.918000000000006</cx:pt>
          <cx:pt idx="12731">93.918000000000006</cx:pt>
          <cx:pt idx="12732">93.918000000000006</cx:pt>
          <cx:pt idx="12733">93.918000000000006</cx:pt>
          <cx:pt idx="12734">93.918000000000006</cx:pt>
          <cx:pt idx="12735">93.918000000000006</cx:pt>
          <cx:pt idx="12736">93.918000000000006</cx:pt>
          <cx:pt idx="12737">93.918000000000006</cx:pt>
          <cx:pt idx="12738">93.918000000000006</cx:pt>
          <cx:pt idx="12739">93.918000000000006</cx:pt>
          <cx:pt idx="12740">93.918000000000006</cx:pt>
          <cx:pt idx="12741">93.918000000000006</cx:pt>
          <cx:pt idx="12742">93.918000000000006</cx:pt>
          <cx:pt idx="12743">93.918000000000006</cx:pt>
          <cx:pt idx="12744">93.918000000000006</cx:pt>
          <cx:pt idx="12745">93.918000000000006</cx:pt>
          <cx:pt idx="12746">93.918000000000006</cx:pt>
          <cx:pt idx="12747">93.918000000000006</cx:pt>
          <cx:pt idx="12748">93.918000000000006</cx:pt>
          <cx:pt idx="12749">93.918000000000006</cx:pt>
          <cx:pt idx="12750">93.918000000000006</cx:pt>
          <cx:pt idx="12751">93.918000000000006</cx:pt>
          <cx:pt idx="12752">93.918000000000006</cx:pt>
          <cx:pt idx="12753">93.918000000000006</cx:pt>
          <cx:pt idx="12754">93.918000000000006</cx:pt>
          <cx:pt idx="12755">93.918000000000006</cx:pt>
          <cx:pt idx="12756">93.918000000000006</cx:pt>
          <cx:pt idx="12757">93.918000000000006</cx:pt>
          <cx:pt idx="12758">93.918000000000006</cx:pt>
          <cx:pt idx="12759">93.918000000000006</cx:pt>
          <cx:pt idx="12760">93.918000000000006</cx:pt>
          <cx:pt idx="12761">93.918000000000006</cx:pt>
          <cx:pt idx="12762">93.918000000000006</cx:pt>
          <cx:pt idx="12763">93.918000000000006</cx:pt>
          <cx:pt idx="12764">93.918000000000006</cx:pt>
          <cx:pt idx="12765">93.918000000000006</cx:pt>
          <cx:pt idx="12766">93.918000000000006</cx:pt>
          <cx:pt idx="12767">93.918000000000006</cx:pt>
          <cx:pt idx="12768">93.918000000000006</cx:pt>
          <cx:pt idx="12769">93.918000000000006</cx:pt>
          <cx:pt idx="12770">93.918000000000006</cx:pt>
          <cx:pt idx="12771">93.918000000000006</cx:pt>
          <cx:pt idx="12772">93.918000000000006</cx:pt>
          <cx:pt idx="12773">93.918000000000006</cx:pt>
          <cx:pt idx="12774">93.918000000000006</cx:pt>
          <cx:pt idx="12775">93.918000000000006</cx:pt>
          <cx:pt idx="12776">93.918000000000006</cx:pt>
          <cx:pt idx="12777">93.918000000000006</cx:pt>
          <cx:pt idx="12778">93.918000000000006</cx:pt>
          <cx:pt idx="12779">93.918000000000006</cx:pt>
          <cx:pt idx="12780">93.918000000000006</cx:pt>
          <cx:pt idx="12781">93.918000000000006</cx:pt>
          <cx:pt idx="12782">93.918000000000006</cx:pt>
          <cx:pt idx="12783">93.918000000000006</cx:pt>
          <cx:pt idx="12784">93.918000000000006</cx:pt>
          <cx:pt idx="12785">93.918000000000006</cx:pt>
          <cx:pt idx="12786">93.918000000000006</cx:pt>
          <cx:pt idx="12787">93.918000000000006</cx:pt>
          <cx:pt idx="12788">93.918000000000006</cx:pt>
          <cx:pt idx="12789">93.918000000000006</cx:pt>
          <cx:pt idx="12790">93.918000000000006</cx:pt>
          <cx:pt idx="12791">93.918000000000006</cx:pt>
          <cx:pt idx="12792">93.918000000000006</cx:pt>
          <cx:pt idx="12793">93.918000000000006</cx:pt>
          <cx:pt idx="12794">93.918000000000006</cx:pt>
          <cx:pt idx="12795">93.918000000000006</cx:pt>
          <cx:pt idx="12796">93.918000000000006</cx:pt>
          <cx:pt idx="12797">93.918000000000006</cx:pt>
          <cx:pt idx="12798">93.918000000000006</cx:pt>
          <cx:pt idx="12799">93.918000000000006</cx:pt>
          <cx:pt idx="12800">93.918000000000006</cx:pt>
          <cx:pt idx="12801">93.918000000000006</cx:pt>
          <cx:pt idx="12802">93.918000000000006</cx:pt>
          <cx:pt idx="12803">93.918000000000006</cx:pt>
          <cx:pt idx="12804">93.918000000000006</cx:pt>
          <cx:pt idx="12805">93.918000000000006</cx:pt>
          <cx:pt idx="12806">93.918000000000006</cx:pt>
          <cx:pt idx="12807">93.918000000000006</cx:pt>
          <cx:pt idx="12808">93.918000000000006</cx:pt>
          <cx:pt idx="12809">93.918000000000006</cx:pt>
          <cx:pt idx="12810">93.918000000000006</cx:pt>
          <cx:pt idx="12811">93.918000000000006</cx:pt>
          <cx:pt idx="12812">93.918000000000006</cx:pt>
          <cx:pt idx="12813">93.918000000000006</cx:pt>
          <cx:pt idx="12814">93.918000000000006</cx:pt>
          <cx:pt idx="12815">93.918000000000006</cx:pt>
          <cx:pt idx="12816">93.918000000000006</cx:pt>
          <cx:pt idx="12817">93.918000000000006</cx:pt>
          <cx:pt idx="12818">93.918000000000006</cx:pt>
          <cx:pt idx="12819">93.918000000000006</cx:pt>
          <cx:pt idx="12820">93.918000000000006</cx:pt>
          <cx:pt idx="12821">93.918000000000006</cx:pt>
          <cx:pt idx="12822">93.918000000000006</cx:pt>
          <cx:pt idx="12823">93.918000000000006</cx:pt>
          <cx:pt idx="12824">93.918000000000006</cx:pt>
          <cx:pt idx="12825">93.918000000000006</cx:pt>
          <cx:pt idx="12826">93.918000000000006</cx:pt>
          <cx:pt idx="12827">93.918000000000006</cx:pt>
          <cx:pt idx="12828">93.918000000000006</cx:pt>
          <cx:pt idx="12829">93.918000000000006</cx:pt>
          <cx:pt idx="12830">93.918000000000006</cx:pt>
          <cx:pt idx="12831">93.918000000000006</cx:pt>
          <cx:pt idx="12832">93.918000000000006</cx:pt>
          <cx:pt idx="12833">93.918000000000006</cx:pt>
          <cx:pt idx="12834">93.918000000000006</cx:pt>
          <cx:pt idx="12835">93.918000000000006</cx:pt>
          <cx:pt idx="12836">93.918000000000006</cx:pt>
          <cx:pt idx="12837">93.918000000000006</cx:pt>
          <cx:pt idx="12838">93.918000000000006</cx:pt>
          <cx:pt idx="12839">93.918000000000006</cx:pt>
          <cx:pt idx="12840">93.918000000000006</cx:pt>
          <cx:pt idx="12841">93.918000000000006</cx:pt>
          <cx:pt idx="12842">93.918000000000006</cx:pt>
          <cx:pt idx="12843">93.918000000000006</cx:pt>
          <cx:pt idx="12844">93.918000000000006</cx:pt>
          <cx:pt idx="12845">93.918000000000006</cx:pt>
          <cx:pt idx="12846">93.918000000000006</cx:pt>
          <cx:pt idx="12847">93.918000000000006</cx:pt>
          <cx:pt idx="12848">93.918000000000006</cx:pt>
          <cx:pt idx="12849">93.918000000000006</cx:pt>
          <cx:pt idx="12850">93.918000000000006</cx:pt>
          <cx:pt idx="12851">93.918000000000006</cx:pt>
          <cx:pt idx="12852">93.918000000000006</cx:pt>
          <cx:pt idx="12853">93.918000000000006</cx:pt>
          <cx:pt idx="12854">93.918000000000006</cx:pt>
          <cx:pt idx="12855">93.918000000000006</cx:pt>
          <cx:pt idx="12856">93.918000000000006</cx:pt>
          <cx:pt idx="12857">93.918000000000006</cx:pt>
          <cx:pt idx="12858">93.918000000000006</cx:pt>
          <cx:pt idx="12859">93.918000000000006</cx:pt>
          <cx:pt idx="12860">93.918000000000006</cx:pt>
          <cx:pt idx="12861">93.918000000000006</cx:pt>
          <cx:pt idx="12862">93.918000000000006</cx:pt>
          <cx:pt idx="12863">93.918000000000006</cx:pt>
          <cx:pt idx="12864">93.918000000000006</cx:pt>
          <cx:pt idx="12865">93.918000000000006</cx:pt>
          <cx:pt idx="12866">93.918000000000006</cx:pt>
          <cx:pt idx="12867">93.918000000000006</cx:pt>
          <cx:pt idx="12868">93.918000000000006</cx:pt>
          <cx:pt idx="12869">93.918000000000006</cx:pt>
          <cx:pt idx="12870">93.918000000000006</cx:pt>
          <cx:pt idx="12871">93.918000000000006</cx:pt>
          <cx:pt idx="12872">93.918000000000006</cx:pt>
          <cx:pt idx="12873">93.918000000000006</cx:pt>
          <cx:pt idx="12874">93.918000000000006</cx:pt>
          <cx:pt idx="12875">93.918000000000006</cx:pt>
          <cx:pt idx="12876">93.918000000000006</cx:pt>
          <cx:pt idx="12877">93.918000000000006</cx:pt>
          <cx:pt idx="12878">93.918000000000006</cx:pt>
          <cx:pt idx="12879">93.918000000000006</cx:pt>
          <cx:pt idx="12880">93.918000000000006</cx:pt>
          <cx:pt idx="12881">93.918000000000006</cx:pt>
          <cx:pt idx="12882">93.918000000000006</cx:pt>
          <cx:pt idx="12883">93.918000000000006</cx:pt>
          <cx:pt idx="12884">93.918000000000006</cx:pt>
          <cx:pt idx="12885">93.918000000000006</cx:pt>
          <cx:pt idx="12886">93.918000000000006</cx:pt>
          <cx:pt idx="12887">93.918000000000006</cx:pt>
          <cx:pt idx="12888">93.918000000000006</cx:pt>
          <cx:pt idx="12889">93.918000000000006</cx:pt>
          <cx:pt idx="12890">93.918000000000006</cx:pt>
          <cx:pt idx="12891">93.918000000000006</cx:pt>
          <cx:pt idx="12892">93.918000000000006</cx:pt>
          <cx:pt idx="12893">93.918000000000006</cx:pt>
          <cx:pt idx="12894">93.918000000000006</cx:pt>
          <cx:pt idx="12895">93.918000000000006</cx:pt>
          <cx:pt idx="12896">93.918000000000006</cx:pt>
          <cx:pt idx="12897">93.918000000000006</cx:pt>
          <cx:pt idx="12898">93.918000000000006</cx:pt>
          <cx:pt idx="12899">93.918000000000006</cx:pt>
          <cx:pt idx="12900">93.918000000000006</cx:pt>
          <cx:pt idx="12901">93.918000000000006</cx:pt>
          <cx:pt idx="12902">93.918000000000006</cx:pt>
          <cx:pt idx="12903">93.918000000000006</cx:pt>
          <cx:pt idx="12904">93.918000000000006</cx:pt>
          <cx:pt idx="12905">93.918000000000006</cx:pt>
          <cx:pt idx="12906">93.918000000000006</cx:pt>
          <cx:pt idx="12907">93.918000000000006</cx:pt>
          <cx:pt idx="12908">93.918000000000006</cx:pt>
          <cx:pt idx="12909">93.918000000000006</cx:pt>
          <cx:pt idx="12910">93.918000000000006</cx:pt>
          <cx:pt idx="12911">93.918000000000006</cx:pt>
          <cx:pt idx="12912">93.918000000000006</cx:pt>
          <cx:pt idx="12913">93.918000000000006</cx:pt>
          <cx:pt idx="12914">93.918000000000006</cx:pt>
          <cx:pt idx="12915">93.918000000000006</cx:pt>
          <cx:pt idx="12916">93.918000000000006</cx:pt>
          <cx:pt idx="12917">93.918000000000006</cx:pt>
          <cx:pt idx="12918">93.918000000000006</cx:pt>
          <cx:pt idx="12919">93.918000000000006</cx:pt>
          <cx:pt idx="12920">93.918000000000006</cx:pt>
          <cx:pt idx="12921">93.918000000000006</cx:pt>
          <cx:pt idx="12922">93.918000000000006</cx:pt>
          <cx:pt idx="12923">93.918000000000006</cx:pt>
          <cx:pt idx="12924">93.918000000000006</cx:pt>
          <cx:pt idx="12925">93.918000000000006</cx:pt>
          <cx:pt idx="12926">93.918000000000006</cx:pt>
          <cx:pt idx="12927">93.918000000000006</cx:pt>
          <cx:pt idx="12928">93.918000000000006</cx:pt>
          <cx:pt idx="12929">93.918000000000006</cx:pt>
          <cx:pt idx="12930">93.918000000000006</cx:pt>
          <cx:pt idx="12931">93.918000000000006</cx:pt>
          <cx:pt idx="12932">93.918000000000006</cx:pt>
          <cx:pt idx="12933">93.918000000000006</cx:pt>
          <cx:pt idx="12934">93.918000000000006</cx:pt>
          <cx:pt idx="12935">93.918000000000006</cx:pt>
          <cx:pt idx="12936">93.918000000000006</cx:pt>
          <cx:pt idx="12937">93.918000000000006</cx:pt>
          <cx:pt idx="12938">93.918000000000006</cx:pt>
          <cx:pt idx="12939">93.918000000000006</cx:pt>
          <cx:pt idx="12940">93.918000000000006</cx:pt>
          <cx:pt idx="12941">93.918000000000006</cx:pt>
          <cx:pt idx="12942">93.918000000000006</cx:pt>
          <cx:pt idx="12943">93.918000000000006</cx:pt>
          <cx:pt idx="12944">93.918000000000006</cx:pt>
          <cx:pt idx="12945">93.918000000000006</cx:pt>
          <cx:pt idx="12946">93.918000000000006</cx:pt>
          <cx:pt idx="12947">93.918000000000006</cx:pt>
          <cx:pt idx="12948">93.918000000000006</cx:pt>
          <cx:pt idx="12949">93.918000000000006</cx:pt>
          <cx:pt idx="12950">93.918000000000006</cx:pt>
          <cx:pt idx="12951">93.918000000000006</cx:pt>
          <cx:pt idx="12952">93.918000000000006</cx:pt>
          <cx:pt idx="12953">93.918000000000006</cx:pt>
          <cx:pt idx="12954">93.918000000000006</cx:pt>
          <cx:pt idx="12955">93.918000000000006</cx:pt>
          <cx:pt idx="12956">93.918000000000006</cx:pt>
          <cx:pt idx="12957">93.918000000000006</cx:pt>
          <cx:pt idx="12958">93.918000000000006</cx:pt>
          <cx:pt idx="12959">93.918000000000006</cx:pt>
          <cx:pt idx="12960">93.918000000000006</cx:pt>
          <cx:pt idx="12961">93.918000000000006</cx:pt>
          <cx:pt idx="12962">93.918000000000006</cx:pt>
          <cx:pt idx="12963">93.918000000000006</cx:pt>
          <cx:pt idx="12964">93.918000000000006</cx:pt>
          <cx:pt idx="12965">93.918000000000006</cx:pt>
          <cx:pt idx="12966">93.918000000000006</cx:pt>
          <cx:pt idx="12967">93.918000000000006</cx:pt>
          <cx:pt idx="12968">93.918000000000006</cx:pt>
          <cx:pt idx="12969">93.918000000000006</cx:pt>
          <cx:pt idx="12970">93.918000000000006</cx:pt>
          <cx:pt idx="12971">93.918000000000006</cx:pt>
          <cx:pt idx="12972">93.918000000000006</cx:pt>
          <cx:pt idx="12973">93.918000000000006</cx:pt>
          <cx:pt idx="12974">93.918000000000006</cx:pt>
          <cx:pt idx="12975">93.918000000000006</cx:pt>
          <cx:pt idx="12976">93.918000000000006</cx:pt>
          <cx:pt idx="12977">93.918000000000006</cx:pt>
          <cx:pt idx="12978">93.918000000000006</cx:pt>
          <cx:pt idx="12979">93.918000000000006</cx:pt>
          <cx:pt idx="12980">93.918000000000006</cx:pt>
          <cx:pt idx="12981">93.918000000000006</cx:pt>
          <cx:pt idx="12982">93.918000000000006</cx:pt>
          <cx:pt idx="12983">93.918000000000006</cx:pt>
          <cx:pt idx="12984">93.918000000000006</cx:pt>
          <cx:pt idx="12985">93.918000000000006</cx:pt>
          <cx:pt idx="12986">93.918000000000006</cx:pt>
          <cx:pt idx="12987">93.918000000000006</cx:pt>
          <cx:pt idx="12988">93.918000000000006</cx:pt>
          <cx:pt idx="12989">93.918000000000006</cx:pt>
          <cx:pt idx="12990">93.918000000000006</cx:pt>
          <cx:pt idx="12991">93.918000000000006</cx:pt>
          <cx:pt idx="12992">93.918000000000006</cx:pt>
          <cx:pt idx="12993">93.918000000000006</cx:pt>
          <cx:pt idx="12994">93.918000000000006</cx:pt>
          <cx:pt idx="12995">93.918000000000006</cx:pt>
          <cx:pt idx="12996">93.918000000000006</cx:pt>
          <cx:pt idx="12997">93.918000000000006</cx:pt>
          <cx:pt idx="12998">93.918000000000006</cx:pt>
          <cx:pt idx="12999">93.918000000000006</cx:pt>
          <cx:pt idx="13000">93.918000000000006</cx:pt>
          <cx:pt idx="13001">93.918000000000006</cx:pt>
          <cx:pt idx="13002">93.918000000000006</cx:pt>
          <cx:pt idx="13003">93.918000000000006</cx:pt>
          <cx:pt idx="13004">93.918000000000006</cx:pt>
          <cx:pt idx="13005">93.918000000000006</cx:pt>
          <cx:pt idx="13006">93.918000000000006</cx:pt>
          <cx:pt idx="13007">93.918000000000006</cx:pt>
          <cx:pt idx="13008">93.918000000000006</cx:pt>
          <cx:pt idx="13009">93.918000000000006</cx:pt>
          <cx:pt idx="13010">93.918000000000006</cx:pt>
          <cx:pt idx="13011">93.918000000000006</cx:pt>
          <cx:pt idx="13012">93.918000000000006</cx:pt>
          <cx:pt idx="13013">93.918000000000006</cx:pt>
          <cx:pt idx="13014">93.918000000000006</cx:pt>
          <cx:pt idx="13015">93.918000000000006</cx:pt>
          <cx:pt idx="13016">93.918000000000006</cx:pt>
          <cx:pt idx="13017">93.918000000000006</cx:pt>
          <cx:pt idx="13018">93.918000000000006</cx:pt>
          <cx:pt idx="13019">93.918000000000006</cx:pt>
          <cx:pt idx="13020">93.918000000000006</cx:pt>
          <cx:pt idx="13021">93.918000000000006</cx:pt>
          <cx:pt idx="13022">93.918000000000006</cx:pt>
          <cx:pt idx="13023">93.918000000000006</cx:pt>
          <cx:pt idx="13024">93.918000000000006</cx:pt>
          <cx:pt idx="13025">93.918000000000006</cx:pt>
          <cx:pt idx="13026">93.918000000000006</cx:pt>
          <cx:pt idx="13027">93.918000000000006</cx:pt>
          <cx:pt idx="13028">93.918000000000006</cx:pt>
          <cx:pt idx="13029">93.918000000000006</cx:pt>
          <cx:pt idx="13030">93.918000000000006</cx:pt>
          <cx:pt idx="13031">93.918000000000006</cx:pt>
          <cx:pt idx="13032">93.918000000000006</cx:pt>
          <cx:pt idx="13033">93.918000000000006</cx:pt>
          <cx:pt idx="13034">93.918000000000006</cx:pt>
          <cx:pt idx="13035">93.918000000000006</cx:pt>
          <cx:pt idx="13036">93.918000000000006</cx:pt>
          <cx:pt idx="13037">93.918000000000006</cx:pt>
          <cx:pt idx="13038">93.918000000000006</cx:pt>
          <cx:pt idx="13039">93.918000000000006</cx:pt>
          <cx:pt idx="13040">93.918000000000006</cx:pt>
          <cx:pt idx="13041">93.918000000000006</cx:pt>
          <cx:pt idx="13042">93.918000000000006</cx:pt>
          <cx:pt idx="13043">93.918000000000006</cx:pt>
          <cx:pt idx="13044">93.918000000000006</cx:pt>
          <cx:pt idx="13045">93.918000000000006</cx:pt>
          <cx:pt idx="13046">93.918000000000006</cx:pt>
          <cx:pt idx="13047">93.918000000000006</cx:pt>
          <cx:pt idx="13048">93.918000000000006</cx:pt>
          <cx:pt idx="13049">93.918000000000006</cx:pt>
          <cx:pt idx="13050">93.918000000000006</cx:pt>
          <cx:pt idx="13051">93.918000000000006</cx:pt>
          <cx:pt idx="13052">93.918000000000006</cx:pt>
          <cx:pt idx="13053">93.918000000000006</cx:pt>
          <cx:pt idx="13054">93.918000000000006</cx:pt>
          <cx:pt idx="13055">93.918000000000006</cx:pt>
          <cx:pt idx="13056">93.918000000000006</cx:pt>
          <cx:pt idx="13057">93.918000000000006</cx:pt>
          <cx:pt idx="13058">93.918000000000006</cx:pt>
          <cx:pt idx="13059">93.918000000000006</cx:pt>
          <cx:pt idx="13060">93.918000000000006</cx:pt>
          <cx:pt idx="13061">93.918000000000006</cx:pt>
          <cx:pt idx="13062">93.918000000000006</cx:pt>
          <cx:pt idx="13063">93.918000000000006</cx:pt>
          <cx:pt idx="13064">93.918000000000006</cx:pt>
          <cx:pt idx="13065">93.918000000000006</cx:pt>
          <cx:pt idx="13066">93.918000000000006</cx:pt>
          <cx:pt idx="13067">93.918000000000006</cx:pt>
          <cx:pt idx="13068">93.918000000000006</cx:pt>
          <cx:pt idx="13069">93.918000000000006</cx:pt>
          <cx:pt idx="13070">93.918000000000006</cx:pt>
          <cx:pt idx="13071">93.918000000000006</cx:pt>
          <cx:pt idx="13072">93.918000000000006</cx:pt>
          <cx:pt idx="13073">93.918000000000006</cx:pt>
          <cx:pt idx="13074">93.918000000000006</cx:pt>
          <cx:pt idx="13075">93.918000000000006</cx:pt>
          <cx:pt idx="13076">93.918000000000006</cx:pt>
          <cx:pt idx="13077">93.918000000000006</cx:pt>
          <cx:pt idx="13078">93.918000000000006</cx:pt>
          <cx:pt idx="13079">93.918000000000006</cx:pt>
          <cx:pt idx="13080">93.918000000000006</cx:pt>
          <cx:pt idx="13081">93.918000000000006</cx:pt>
          <cx:pt idx="13082">93.918000000000006</cx:pt>
          <cx:pt idx="13083">93.918000000000006</cx:pt>
          <cx:pt idx="13084">93.918000000000006</cx:pt>
          <cx:pt idx="13085">93.918000000000006</cx:pt>
          <cx:pt idx="13086">93.918000000000006</cx:pt>
          <cx:pt idx="13087">93.918000000000006</cx:pt>
          <cx:pt idx="13088">93.918000000000006</cx:pt>
          <cx:pt idx="13089">93.918000000000006</cx:pt>
          <cx:pt idx="13090">93.918000000000006</cx:pt>
          <cx:pt idx="13091">93.918000000000006</cx:pt>
          <cx:pt idx="13092">93.918000000000006</cx:pt>
          <cx:pt idx="13093">93.918000000000006</cx:pt>
          <cx:pt idx="13094">93.918000000000006</cx:pt>
          <cx:pt idx="13095">93.918000000000006</cx:pt>
          <cx:pt idx="13096">93.918000000000006</cx:pt>
          <cx:pt idx="13097">93.918000000000006</cx:pt>
          <cx:pt idx="13098">93.918000000000006</cx:pt>
          <cx:pt idx="13099">93.918000000000006</cx:pt>
          <cx:pt idx="13100">93.918000000000006</cx:pt>
          <cx:pt idx="13101">93.918000000000006</cx:pt>
          <cx:pt idx="13102">93.918000000000006</cx:pt>
          <cx:pt idx="13103">93.918000000000006</cx:pt>
          <cx:pt idx="13104">93.918000000000006</cx:pt>
          <cx:pt idx="13105">93.918000000000006</cx:pt>
          <cx:pt idx="13106">93.918000000000006</cx:pt>
          <cx:pt idx="13107">93.918000000000006</cx:pt>
          <cx:pt idx="13108">93.918000000000006</cx:pt>
          <cx:pt idx="13109">93.918000000000006</cx:pt>
          <cx:pt idx="13110">93.918000000000006</cx:pt>
          <cx:pt idx="13111">93.918000000000006</cx:pt>
          <cx:pt idx="13112">93.918000000000006</cx:pt>
          <cx:pt idx="13113">93.918000000000006</cx:pt>
          <cx:pt idx="13114">93.918000000000006</cx:pt>
          <cx:pt idx="13115">93.918000000000006</cx:pt>
          <cx:pt idx="13116">93.918000000000006</cx:pt>
          <cx:pt idx="13117">93.918000000000006</cx:pt>
          <cx:pt idx="13118">93.918000000000006</cx:pt>
          <cx:pt idx="13119">93.918000000000006</cx:pt>
          <cx:pt idx="13120">93.918000000000006</cx:pt>
          <cx:pt idx="13121">93.918000000000006</cx:pt>
          <cx:pt idx="13122">93.918000000000006</cx:pt>
          <cx:pt idx="13123">93.918000000000006</cx:pt>
          <cx:pt idx="13124">93.918000000000006</cx:pt>
          <cx:pt idx="13125">93.918000000000006</cx:pt>
          <cx:pt idx="13126">93.918000000000006</cx:pt>
          <cx:pt idx="13127">93.918000000000006</cx:pt>
          <cx:pt idx="13128">93.918000000000006</cx:pt>
          <cx:pt idx="13129">93.918000000000006</cx:pt>
          <cx:pt idx="13130">93.918000000000006</cx:pt>
          <cx:pt idx="13131">93.918000000000006</cx:pt>
          <cx:pt idx="13132">93.918000000000006</cx:pt>
          <cx:pt idx="13133">93.918000000000006</cx:pt>
          <cx:pt idx="13134">93.918000000000006</cx:pt>
          <cx:pt idx="13135">93.918000000000006</cx:pt>
          <cx:pt idx="13136">93.918000000000006</cx:pt>
          <cx:pt idx="13137">93.918000000000006</cx:pt>
          <cx:pt idx="13138">93.918000000000006</cx:pt>
          <cx:pt idx="13139">93.918000000000006</cx:pt>
          <cx:pt idx="13140">93.918000000000006</cx:pt>
          <cx:pt idx="13141">93.918000000000006</cx:pt>
          <cx:pt idx="13142">93.918000000000006</cx:pt>
          <cx:pt idx="13143">93.918000000000006</cx:pt>
          <cx:pt idx="13144">93.918000000000006</cx:pt>
          <cx:pt idx="13145">93.918000000000006</cx:pt>
          <cx:pt idx="13146">93.918000000000006</cx:pt>
          <cx:pt idx="13147">93.918000000000006</cx:pt>
          <cx:pt idx="13148">93.918000000000006</cx:pt>
          <cx:pt idx="13149">93.918000000000006</cx:pt>
          <cx:pt idx="13150">93.918000000000006</cx:pt>
          <cx:pt idx="13151">93.918000000000006</cx:pt>
          <cx:pt idx="13152">93.918000000000006</cx:pt>
          <cx:pt idx="13153">93.918000000000006</cx:pt>
          <cx:pt idx="13154">93.918000000000006</cx:pt>
          <cx:pt idx="13155">93.918000000000006</cx:pt>
          <cx:pt idx="13156">93.918000000000006</cx:pt>
          <cx:pt idx="13157">93.918000000000006</cx:pt>
          <cx:pt idx="13158">93.918000000000006</cx:pt>
          <cx:pt idx="13159">93.918000000000006</cx:pt>
          <cx:pt idx="13160">93.918000000000006</cx:pt>
          <cx:pt idx="13161">93.918000000000006</cx:pt>
          <cx:pt idx="13162">93.918000000000006</cx:pt>
          <cx:pt idx="13163">93.918000000000006</cx:pt>
          <cx:pt idx="13164">93.918000000000006</cx:pt>
          <cx:pt idx="13165">93.918000000000006</cx:pt>
          <cx:pt idx="13166">93.918000000000006</cx:pt>
          <cx:pt idx="13167">93.918000000000006</cx:pt>
          <cx:pt idx="13168">93.918000000000006</cx:pt>
          <cx:pt idx="13169">93.918000000000006</cx:pt>
          <cx:pt idx="13170">93.918000000000006</cx:pt>
          <cx:pt idx="13171">93.918000000000006</cx:pt>
          <cx:pt idx="13172">93.918000000000006</cx:pt>
          <cx:pt idx="13173">93.918000000000006</cx:pt>
          <cx:pt idx="13174">93.918000000000006</cx:pt>
          <cx:pt idx="13175">93.918000000000006</cx:pt>
          <cx:pt idx="13176">93.918000000000006</cx:pt>
          <cx:pt idx="13177">93.918000000000006</cx:pt>
          <cx:pt idx="13178">93.918000000000006</cx:pt>
          <cx:pt idx="13179">93.918000000000006</cx:pt>
          <cx:pt idx="13180">93.918000000000006</cx:pt>
          <cx:pt idx="13181">93.918000000000006</cx:pt>
          <cx:pt idx="13182">93.918000000000006</cx:pt>
          <cx:pt idx="13183">93.918000000000006</cx:pt>
          <cx:pt idx="13184">93.918000000000006</cx:pt>
          <cx:pt idx="13185">93.918000000000006</cx:pt>
          <cx:pt idx="13186">93.918000000000006</cx:pt>
          <cx:pt idx="13187">93.918000000000006</cx:pt>
          <cx:pt idx="13188">93.918000000000006</cx:pt>
          <cx:pt idx="13189">93.918000000000006</cx:pt>
          <cx:pt idx="13190">93.918000000000006</cx:pt>
          <cx:pt idx="13191">93.918000000000006</cx:pt>
          <cx:pt idx="13192">93.918000000000006</cx:pt>
          <cx:pt idx="13193">93.918000000000006</cx:pt>
          <cx:pt idx="13194">93.918000000000006</cx:pt>
          <cx:pt idx="13195">93.918000000000006</cx:pt>
          <cx:pt idx="13196">93.918000000000006</cx:pt>
          <cx:pt idx="13197">93.918000000000006</cx:pt>
          <cx:pt idx="13198">93.918000000000006</cx:pt>
          <cx:pt idx="13199">93.918000000000006</cx:pt>
          <cx:pt idx="13200">93.918000000000006</cx:pt>
          <cx:pt idx="13201">93.918000000000006</cx:pt>
          <cx:pt idx="13202">93.918000000000006</cx:pt>
          <cx:pt idx="13203">93.918000000000006</cx:pt>
          <cx:pt idx="13204">93.918000000000006</cx:pt>
          <cx:pt idx="13205">93.918000000000006</cx:pt>
          <cx:pt idx="13206">93.918000000000006</cx:pt>
          <cx:pt idx="13207">93.918000000000006</cx:pt>
          <cx:pt idx="13208">93.918000000000006</cx:pt>
          <cx:pt idx="13209">93.918000000000006</cx:pt>
          <cx:pt idx="13210">93.918000000000006</cx:pt>
          <cx:pt idx="13211">93.918000000000006</cx:pt>
          <cx:pt idx="13212">93.918000000000006</cx:pt>
          <cx:pt idx="13213">93.918000000000006</cx:pt>
          <cx:pt idx="13214">93.918000000000006</cx:pt>
          <cx:pt idx="13215">93.918000000000006</cx:pt>
          <cx:pt idx="13216">93.918000000000006</cx:pt>
          <cx:pt idx="13217">93.918000000000006</cx:pt>
          <cx:pt idx="13218">93.918000000000006</cx:pt>
          <cx:pt idx="13219">93.918000000000006</cx:pt>
          <cx:pt idx="13220">93.918000000000006</cx:pt>
          <cx:pt idx="13221">93.918000000000006</cx:pt>
          <cx:pt idx="13222">93.918000000000006</cx:pt>
          <cx:pt idx="13223">93.918000000000006</cx:pt>
          <cx:pt idx="13224">93.918000000000006</cx:pt>
          <cx:pt idx="13225">93.918000000000006</cx:pt>
          <cx:pt idx="13226">93.918000000000006</cx:pt>
          <cx:pt idx="13227">93.918000000000006</cx:pt>
          <cx:pt idx="13228">93.918000000000006</cx:pt>
          <cx:pt idx="13229">93.918000000000006</cx:pt>
          <cx:pt idx="13230">93.918000000000006</cx:pt>
          <cx:pt idx="13231">93.918000000000006</cx:pt>
          <cx:pt idx="13232">93.918000000000006</cx:pt>
          <cx:pt idx="13233">93.918000000000006</cx:pt>
          <cx:pt idx="13234">93.918000000000006</cx:pt>
          <cx:pt idx="13235">93.918000000000006</cx:pt>
          <cx:pt idx="13236">93.918000000000006</cx:pt>
          <cx:pt idx="13237">93.918000000000006</cx:pt>
          <cx:pt idx="13238">93.918000000000006</cx:pt>
          <cx:pt idx="13239">93.918000000000006</cx:pt>
          <cx:pt idx="13240">93.918000000000006</cx:pt>
          <cx:pt idx="13241">93.918000000000006</cx:pt>
          <cx:pt idx="13242">93.918000000000006</cx:pt>
          <cx:pt idx="13243">93.918000000000006</cx:pt>
          <cx:pt idx="13244">93.918000000000006</cx:pt>
          <cx:pt idx="13245">93.918000000000006</cx:pt>
          <cx:pt idx="13246">93.918000000000006</cx:pt>
          <cx:pt idx="13247">93.918000000000006</cx:pt>
          <cx:pt idx="13248">93.918000000000006</cx:pt>
          <cx:pt idx="13249">93.918000000000006</cx:pt>
          <cx:pt idx="13250">93.918000000000006</cx:pt>
          <cx:pt idx="13251">93.918000000000006</cx:pt>
          <cx:pt idx="13252">93.918000000000006</cx:pt>
          <cx:pt idx="13253">93.918000000000006</cx:pt>
          <cx:pt idx="13254">93.918000000000006</cx:pt>
          <cx:pt idx="13255">93.918000000000006</cx:pt>
          <cx:pt idx="13256">93.918000000000006</cx:pt>
          <cx:pt idx="13257">93.918000000000006</cx:pt>
          <cx:pt idx="13258">93.918000000000006</cx:pt>
          <cx:pt idx="13259">93.918000000000006</cx:pt>
          <cx:pt idx="13260">93.918000000000006</cx:pt>
          <cx:pt idx="13261">93.918000000000006</cx:pt>
          <cx:pt idx="13262">93.918000000000006</cx:pt>
          <cx:pt idx="13263">93.918000000000006</cx:pt>
          <cx:pt idx="13264">93.918000000000006</cx:pt>
          <cx:pt idx="13265">93.918000000000006</cx:pt>
          <cx:pt idx="13266">93.918000000000006</cx:pt>
          <cx:pt idx="13267">93.918000000000006</cx:pt>
          <cx:pt idx="13268">93.918000000000006</cx:pt>
          <cx:pt idx="13269">93.918000000000006</cx:pt>
          <cx:pt idx="13270">93.918000000000006</cx:pt>
          <cx:pt idx="13271">93.918000000000006</cx:pt>
          <cx:pt idx="13272">93.918000000000006</cx:pt>
          <cx:pt idx="13273">93.918000000000006</cx:pt>
          <cx:pt idx="13274">93.918000000000006</cx:pt>
          <cx:pt idx="13275">93.918000000000006</cx:pt>
          <cx:pt idx="13276">93.918000000000006</cx:pt>
          <cx:pt idx="13277">93.918000000000006</cx:pt>
          <cx:pt idx="13278">93.918000000000006</cx:pt>
          <cx:pt idx="13279">93.918000000000006</cx:pt>
          <cx:pt idx="13280">93.918000000000006</cx:pt>
          <cx:pt idx="13281">93.918000000000006</cx:pt>
          <cx:pt idx="13282">93.918000000000006</cx:pt>
          <cx:pt idx="13283">93.918000000000006</cx:pt>
          <cx:pt idx="13284">93.918000000000006</cx:pt>
          <cx:pt idx="13285">93.918000000000006</cx:pt>
          <cx:pt idx="13286">93.918000000000006</cx:pt>
          <cx:pt idx="13287">93.918000000000006</cx:pt>
          <cx:pt idx="13288">93.918000000000006</cx:pt>
          <cx:pt idx="13289">93.918000000000006</cx:pt>
          <cx:pt idx="13290">93.918000000000006</cx:pt>
          <cx:pt idx="13291">93.918000000000006</cx:pt>
          <cx:pt idx="13292">93.918000000000006</cx:pt>
          <cx:pt idx="13293">93.918000000000006</cx:pt>
          <cx:pt idx="13294">93.918000000000006</cx:pt>
          <cx:pt idx="13295">93.918000000000006</cx:pt>
          <cx:pt idx="13296">93.918000000000006</cx:pt>
          <cx:pt idx="13297">93.918000000000006</cx:pt>
          <cx:pt idx="13298">93.918000000000006</cx:pt>
          <cx:pt idx="13299">93.918000000000006</cx:pt>
          <cx:pt idx="13300">93.918000000000006</cx:pt>
          <cx:pt idx="13301">93.918000000000006</cx:pt>
          <cx:pt idx="13302">93.918000000000006</cx:pt>
          <cx:pt idx="13303">93.918000000000006</cx:pt>
          <cx:pt idx="13304">93.918000000000006</cx:pt>
          <cx:pt idx="13305">93.918000000000006</cx:pt>
          <cx:pt idx="13306">93.918000000000006</cx:pt>
          <cx:pt idx="13307">93.918000000000006</cx:pt>
          <cx:pt idx="13308">93.918000000000006</cx:pt>
          <cx:pt idx="13309">93.918000000000006</cx:pt>
          <cx:pt idx="13310">93.918000000000006</cx:pt>
          <cx:pt idx="13311">93.918000000000006</cx:pt>
          <cx:pt idx="13312">93.918000000000006</cx:pt>
          <cx:pt idx="13313">93.918000000000006</cx:pt>
          <cx:pt idx="13314">93.918000000000006</cx:pt>
          <cx:pt idx="13315">93.918000000000006</cx:pt>
          <cx:pt idx="13316">93.918000000000006</cx:pt>
          <cx:pt idx="13317">93.918000000000006</cx:pt>
          <cx:pt idx="13318">93.918000000000006</cx:pt>
          <cx:pt idx="13319">93.918000000000006</cx:pt>
          <cx:pt idx="13320">93.918000000000006</cx:pt>
          <cx:pt idx="13321">93.918000000000006</cx:pt>
          <cx:pt idx="13322">93.918000000000006</cx:pt>
          <cx:pt idx="13323">93.918000000000006</cx:pt>
          <cx:pt idx="13324">93.918000000000006</cx:pt>
          <cx:pt idx="13325">93.918000000000006</cx:pt>
          <cx:pt idx="13326">93.918000000000006</cx:pt>
          <cx:pt idx="13327">93.918000000000006</cx:pt>
          <cx:pt idx="13328">93.918000000000006</cx:pt>
          <cx:pt idx="13329">93.918000000000006</cx:pt>
          <cx:pt idx="13330">93.918000000000006</cx:pt>
          <cx:pt idx="13331">93.918000000000006</cx:pt>
          <cx:pt idx="13332">93.918000000000006</cx:pt>
          <cx:pt idx="13333">93.918000000000006</cx:pt>
          <cx:pt idx="13334">93.918000000000006</cx:pt>
          <cx:pt idx="13335">93.918000000000006</cx:pt>
          <cx:pt idx="13336">93.918000000000006</cx:pt>
          <cx:pt idx="13337">93.918000000000006</cx:pt>
          <cx:pt idx="13338">93.918000000000006</cx:pt>
          <cx:pt idx="13339">93.918000000000006</cx:pt>
          <cx:pt idx="13340">93.918000000000006</cx:pt>
          <cx:pt idx="13341">93.918000000000006</cx:pt>
          <cx:pt idx="13342">93.918000000000006</cx:pt>
          <cx:pt idx="13343">93.918000000000006</cx:pt>
          <cx:pt idx="13344">93.918000000000006</cx:pt>
          <cx:pt idx="13345">93.918000000000006</cx:pt>
          <cx:pt idx="13346">93.918000000000006</cx:pt>
          <cx:pt idx="13347">93.918000000000006</cx:pt>
          <cx:pt idx="13348">93.918000000000006</cx:pt>
          <cx:pt idx="13349">93.918000000000006</cx:pt>
          <cx:pt idx="13350">93.918000000000006</cx:pt>
          <cx:pt idx="13351">93.918000000000006</cx:pt>
          <cx:pt idx="13352">93.918000000000006</cx:pt>
          <cx:pt idx="13353">93.918000000000006</cx:pt>
          <cx:pt idx="13354">93.918000000000006</cx:pt>
          <cx:pt idx="13355">93.918000000000006</cx:pt>
          <cx:pt idx="13356">93.918000000000006</cx:pt>
          <cx:pt idx="13357">93.918000000000006</cx:pt>
          <cx:pt idx="13358">93.918000000000006</cx:pt>
          <cx:pt idx="13359">93.918000000000006</cx:pt>
          <cx:pt idx="13360">93.918000000000006</cx:pt>
          <cx:pt idx="13361">93.918000000000006</cx:pt>
          <cx:pt idx="13362">93.918000000000006</cx:pt>
          <cx:pt idx="13363">93.918000000000006</cx:pt>
          <cx:pt idx="13364">93.918000000000006</cx:pt>
          <cx:pt idx="13365">93.918000000000006</cx:pt>
          <cx:pt idx="13366">93.918000000000006</cx:pt>
          <cx:pt idx="13367">93.918000000000006</cx:pt>
          <cx:pt idx="13368">93.918000000000006</cx:pt>
          <cx:pt idx="13369">93.918000000000006</cx:pt>
          <cx:pt idx="13370">93.918000000000006</cx:pt>
          <cx:pt idx="13371">93.918000000000006</cx:pt>
          <cx:pt idx="13372">93.918000000000006</cx:pt>
          <cx:pt idx="13373">93.918000000000006</cx:pt>
          <cx:pt idx="13374">93.918000000000006</cx:pt>
          <cx:pt idx="13375">93.918000000000006</cx:pt>
          <cx:pt idx="13376">93.918000000000006</cx:pt>
          <cx:pt idx="13377">93.918000000000006</cx:pt>
          <cx:pt idx="13378">93.918000000000006</cx:pt>
          <cx:pt idx="13379">93.918000000000006</cx:pt>
          <cx:pt idx="13380">93.918000000000006</cx:pt>
          <cx:pt idx="13381">93.918000000000006</cx:pt>
          <cx:pt idx="13382">93.918000000000006</cx:pt>
          <cx:pt idx="13383">93.918000000000006</cx:pt>
          <cx:pt idx="13384">93.918000000000006</cx:pt>
          <cx:pt idx="13385">93.918000000000006</cx:pt>
          <cx:pt idx="13386">93.918000000000006</cx:pt>
          <cx:pt idx="13387">93.918000000000006</cx:pt>
          <cx:pt idx="13388">93.918000000000006</cx:pt>
          <cx:pt idx="13389">93.918000000000006</cx:pt>
          <cx:pt idx="13390">93.918000000000006</cx:pt>
          <cx:pt idx="13391">93.918000000000006</cx:pt>
          <cx:pt idx="13392">93.918000000000006</cx:pt>
          <cx:pt idx="13393">93.918000000000006</cx:pt>
          <cx:pt idx="13394">93.918000000000006</cx:pt>
          <cx:pt idx="13395">93.918000000000006</cx:pt>
          <cx:pt idx="13396">93.918000000000006</cx:pt>
          <cx:pt idx="13397">93.918000000000006</cx:pt>
          <cx:pt idx="13398">93.918000000000006</cx:pt>
          <cx:pt idx="13399">93.918000000000006</cx:pt>
          <cx:pt idx="13400">93.918000000000006</cx:pt>
          <cx:pt idx="13401">93.918000000000006</cx:pt>
          <cx:pt idx="13402">93.918000000000006</cx:pt>
          <cx:pt idx="13403">93.918000000000006</cx:pt>
          <cx:pt idx="13404">93.918000000000006</cx:pt>
          <cx:pt idx="13405">93.918000000000006</cx:pt>
          <cx:pt idx="13406">93.918000000000006</cx:pt>
          <cx:pt idx="13407">93.918000000000006</cx:pt>
          <cx:pt idx="13408">93.918000000000006</cx:pt>
          <cx:pt idx="13409">93.918000000000006</cx:pt>
          <cx:pt idx="13410">93.918000000000006</cx:pt>
          <cx:pt idx="13411">93.918000000000006</cx:pt>
          <cx:pt idx="13412">93.918000000000006</cx:pt>
          <cx:pt idx="13413">93.918000000000006</cx:pt>
          <cx:pt idx="13414">93.918000000000006</cx:pt>
          <cx:pt idx="13415">93.918000000000006</cx:pt>
          <cx:pt idx="13416">93.918000000000006</cx:pt>
          <cx:pt idx="13417">93.918000000000006</cx:pt>
          <cx:pt idx="13418">93.918000000000006</cx:pt>
          <cx:pt idx="13419">93.918000000000006</cx:pt>
          <cx:pt idx="13420">93.918000000000006</cx:pt>
          <cx:pt idx="13421">93.918000000000006</cx:pt>
          <cx:pt idx="13422">93.918000000000006</cx:pt>
          <cx:pt idx="13423">93.918000000000006</cx:pt>
          <cx:pt idx="13424">93.918000000000006</cx:pt>
          <cx:pt idx="13425">93.918000000000006</cx:pt>
          <cx:pt idx="13426">93.918000000000006</cx:pt>
          <cx:pt idx="13427">93.918000000000006</cx:pt>
          <cx:pt idx="13428">93.918000000000006</cx:pt>
          <cx:pt idx="13429">93.918000000000006</cx:pt>
          <cx:pt idx="13430">93.918000000000006</cx:pt>
          <cx:pt idx="13431">93.918000000000006</cx:pt>
          <cx:pt idx="13432">93.918000000000006</cx:pt>
          <cx:pt idx="13433">93.918000000000006</cx:pt>
          <cx:pt idx="13434">93.918000000000006</cx:pt>
          <cx:pt idx="13435">93.918000000000006</cx:pt>
          <cx:pt idx="13436">93.918000000000006</cx:pt>
          <cx:pt idx="13437">93.918000000000006</cx:pt>
          <cx:pt idx="13438">93.918000000000006</cx:pt>
          <cx:pt idx="13439">93.918000000000006</cx:pt>
          <cx:pt idx="13440">93.918000000000006</cx:pt>
          <cx:pt idx="13441">93.918000000000006</cx:pt>
          <cx:pt idx="13442">93.918000000000006</cx:pt>
          <cx:pt idx="13443">93.918000000000006</cx:pt>
          <cx:pt idx="13444">93.918000000000006</cx:pt>
          <cx:pt idx="13445">93.918000000000006</cx:pt>
          <cx:pt idx="13446">93.918000000000006</cx:pt>
          <cx:pt idx="13447">93.918000000000006</cx:pt>
          <cx:pt idx="13448">93.918000000000006</cx:pt>
          <cx:pt idx="13449">93.918000000000006</cx:pt>
          <cx:pt idx="13450">93.918000000000006</cx:pt>
          <cx:pt idx="13451">93.918000000000006</cx:pt>
          <cx:pt idx="13452">93.918000000000006</cx:pt>
          <cx:pt idx="13453">93.918000000000006</cx:pt>
          <cx:pt idx="13454">93.918000000000006</cx:pt>
          <cx:pt idx="13455">93.918000000000006</cx:pt>
          <cx:pt idx="13456">93.918000000000006</cx:pt>
          <cx:pt idx="13457">93.918000000000006</cx:pt>
          <cx:pt idx="13458">93.918000000000006</cx:pt>
          <cx:pt idx="13459">93.918000000000006</cx:pt>
          <cx:pt idx="13460">93.918000000000006</cx:pt>
          <cx:pt idx="13461">93.918000000000006</cx:pt>
          <cx:pt idx="13462">93.918000000000006</cx:pt>
          <cx:pt idx="13463">93.918000000000006</cx:pt>
          <cx:pt idx="13464">93.918000000000006</cx:pt>
          <cx:pt idx="13465">93.918000000000006</cx:pt>
          <cx:pt idx="13466">93.918000000000006</cx:pt>
          <cx:pt idx="13467">93.918000000000006</cx:pt>
          <cx:pt idx="13468">93.918000000000006</cx:pt>
          <cx:pt idx="13469">93.918000000000006</cx:pt>
          <cx:pt idx="13470">93.918000000000006</cx:pt>
          <cx:pt idx="13471">93.918000000000006</cx:pt>
          <cx:pt idx="13472">93.918000000000006</cx:pt>
          <cx:pt idx="13473">93.918000000000006</cx:pt>
          <cx:pt idx="13474">93.918000000000006</cx:pt>
          <cx:pt idx="13475">93.918000000000006</cx:pt>
          <cx:pt idx="13476">93.918000000000006</cx:pt>
          <cx:pt idx="13477">93.918000000000006</cx:pt>
          <cx:pt idx="13478">93.918000000000006</cx:pt>
          <cx:pt idx="13479">93.918000000000006</cx:pt>
          <cx:pt idx="13480">93.918000000000006</cx:pt>
          <cx:pt idx="13481">93.918000000000006</cx:pt>
          <cx:pt idx="13482">93.918000000000006</cx:pt>
          <cx:pt idx="13483">93.918000000000006</cx:pt>
          <cx:pt idx="13484">93.918000000000006</cx:pt>
          <cx:pt idx="13485">93.918000000000006</cx:pt>
          <cx:pt idx="13486">93.918000000000006</cx:pt>
          <cx:pt idx="13487">93.918000000000006</cx:pt>
          <cx:pt idx="13488">93.918000000000006</cx:pt>
          <cx:pt idx="13489">93.918000000000006</cx:pt>
          <cx:pt idx="13490">93.918000000000006</cx:pt>
          <cx:pt idx="13491">93.918000000000006</cx:pt>
          <cx:pt idx="13492">93.918000000000006</cx:pt>
          <cx:pt idx="13493">93.918000000000006</cx:pt>
          <cx:pt idx="13494">93.918000000000006</cx:pt>
          <cx:pt idx="13495">93.918000000000006</cx:pt>
          <cx:pt idx="13496">93.918000000000006</cx:pt>
          <cx:pt idx="13497">93.918000000000006</cx:pt>
          <cx:pt idx="13498">93.918000000000006</cx:pt>
          <cx:pt idx="13499">93.918000000000006</cx:pt>
          <cx:pt idx="13500">93.918000000000006</cx:pt>
          <cx:pt idx="13501">93.918000000000006</cx:pt>
          <cx:pt idx="13502">93.918000000000006</cx:pt>
          <cx:pt idx="13503">93.918000000000006</cx:pt>
          <cx:pt idx="13504">93.918000000000006</cx:pt>
          <cx:pt idx="13505">93.918000000000006</cx:pt>
          <cx:pt idx="13506">93.918000000000006</cx:pt>
          <cx:pt idx="13507">93.918000000000006</cx:pt>
          <cx:pt idx="13508">93.918000000000006</cx:pt>
          <cx:pt idx="13509">93.918000000000006</cx:pt>
          <cx:pt idx="13510">93.918000000000006</cx:pt>
          <cx:pt idx="13511">93.918000000000006</cx:pt>
          <cx:pt idx="13512">93.918000000000006</cx:pt>
          <cx:pt idx="13513">93.918000000000006</cx:pt>
          <cx:pt idx="13514">93.918000000000006</cx:pt>
          <cx:pt idx="13515">93.918000000000006</cx:pt>
          <cx:pt idx="13516">93.918000000000006</cx:pt>
          <cx:pt idx="13517">93.918000000000006</cx:pt>
          <cx:pt idx="13518">93.918000000000006</cx:pt>
          <cx:pt idx="13519">93.918000000000006</cx:pt>
          <cx:pt idx="13520">93.918000000000006</cx:pt>
          <cx:pt idx="13521">93.918000000000006</cx:pt>
          <cx:pt idx="13522">93.918000000000006</cx:pt>
          <cx:pt idx="13523">93.918000000000006</cx:pt>
          <cx:pt idx="13524">93.918000000000006</cx:pt>
          <cx:pt idx="13525">93.918000000000006</cx:pt>
          <cx:pt idx="13526">93.918000000000006</cx:pt>
          <cx:pt idx="13527">93.918000000000006</cx:pt>
          <cx:pt idx="13528">93.918000000000006</cx:pt>
          <cx:pt idx="13529">93.918000000000006</cx:pt>
          <cx:pt idx="13530">93.918000000000006</cx:pt>
          <cx:pt idx="13531">93.918000000000006</cx:pt>
          <cx:pt idx="13532">93.918000000000006</cx:pt>
          <cx:pt idx="13533">93.918000000000006</cx:pt>
          <cx:pt idx="13534">93.918000000000006</cx:pt>
          <cx:pt idx="13535">93.918000000000006</cx:pt>
          <cx:pt idx="13536">93.918000000000006</cx:pt>
          <cx:pt idx="13537">93.918000000000006</cx:pt>
          <cx:pt idx="13538">93.918000000000006</cx:pt>
          <cx:pt idx="13539">93.918000000000006</cx:pt>
          <cx:pt idx="13540">93.918000000000006</cx:pt>
          <cx:pt idx="13541">93.918000000000006</cx:pt>
          <cx:pt idx="13542">93.918000000000006</cx:pt>
          <cx:pt idx="13543">93.918000000000006</cx:pt>
          <cx:pt idx="13544">93.918000000000006</cx:pt>
          <cx:pt idx="13545">93.918000000000006</cx:pt>
          <cx:pt idx="13546">93.918000000000006</cx:pt>
          <cx:pt idx="13547">93.918000000000006</cx:pt>
          <cx:pt idx="13548">93.918000000000006</cx:pt>
          <cx:pt idx="13549">93.918000000000006</cx:pt>
          <cx:pt idx="13550">93.918000000000006</cx:pt>
          <cx:pt idx="13551">93.918000000000006</cx:pt>
          <cx:pt idx="13552">93.918000000000006</cx:pt>
          <cx:pt idx="13553">93.918000000000006</cx:pt>
          <cx:pt idx="13554">93.918000000000006</cx:pt>
          <cx:pt idx="13555">93.918000000000006</cx:pt>
          <cx:pt idx="13556">93.918000000000006</cx:pt>
          <cx:pt idx="13557">93.918000000000006</cx:pt>
          <cx:pt idx="13558">93.918000000000006</cx:pt>
          <cx:pt idx="13559">93.918000000000006</cx:pt>
          <cx:pt idx="13560">93.918000000000006</cx:pt>
          <cx:pt idx="13561">93.918000000000006</cx:pt>
          <cx:pt idx="13562">93.918000000000006</cx:pt>
          <cx:pt idx="13563">93.918000000000006</cx:pt>
          <cx:pt idx="13564">93.918000000000006</cx:pt>
          <cx:pt idx="13565">93.918000000000006</cx:pt>
          <cx:pt idx="13566">93.918000000000006</cx:pt>
          <cx:pt idx="13567">93.918000000000006</cx:pt>
          <cx:pt idx="13568">93.918000000000006</cx:pt>
          <cx:pt idx="13569">93.918000000000006</cx:pt>
          <cx:pt idx="13570">93.918000000000006</cx:pt>
          <cx:pt idx="13571">93.918000000000006</cx:pt>
          <cx:pt idx="13572">93.918000000000006</cx:pt>
          <cx:pt idx="13573">93.918000000000006</cx:pt>
          <cx:pt idx="13574">93.918000000000006</cx:pt>
          <cx:pt idx="13575">93.918000000000006</cx:pt>
          <cx:pt idx="13576">93.918000000000006</cx:pt>
          <cx:pt idx="13577">93.918000000000006</cx:pt>
          <cx:pt idx="13578">93.918000000000006</cx:pt>
          <cx:pt idx="13579">93.918000000000006</cx:pt>
          <cx:pt idx="13580">93.918000000000006</cx:pt>
          <cx:pt idx="13581">93.918000000000006</cx:pt>
          <cx:pt idx="13582">93.918000000000006</cx:pt>
          <cx:pt idx="13583">93.918000000000006</cx:pt>
          <cx:pt idx="13584">93.918000000000006</cx:pt>
          <cx:pt idx="13585">93.918000000000006</cx:pt>
          <cx:pt idx="13586">93.918000000000006</cx:pt>
          <cx:pt idx="13587">93.918000000000006</cx:pt>
          <cx:pt idx="13588">93.918000000000006</cx:pt>
          <cx:pt idx="13589">93.918000000000006</cx:pt>
          <cx:pt idx="13590">93.918000000000006</cx:pt>
          <cx:pt idx="13591">93.918000000000006</cx:pt>
          <cx:pt idx="13592">93.918000000000006</cx:pt>
          <cx:pt idx="13593">93.918000000000006</cx:pt>
          <cx:pt idx="13594">93.918000000000006</cx:pt>
          <cx:pt idx="13595">93.918000000000006</cx:pt>
          <cx:pt idx="13596">93.918000000000006</cx:pt>
          <cx:pt idx="13597">93.918000000000006</cx:pt>
          <cx:pt idx="13598">93.918000000000006</cx:pt>
          <cx:pt idx="13599">93.918000000000006</cx:pt>
          <cx:pt idx="13600">93.918000000000006</cx:pt>
          <cx:pt idx="13601">93.918000000000006</cx:pt>
          <cx:pt idx="13602">93.918000000000006</cx:pt>
          <cx:pt idx="13603">93.918000000000006</cx:pt>
          <cx:pt idx="13604">93.918000000000006</cx:pt>
          <cx:pt idx="13605">93.918000000000006</cx:pt>
          <cx:pt idx="13606">93.918000000000006</cx:pt>
          <cx:pt idx="13607">93.918000000000006</cx:pt>
          <cx:pt idx="13608">93.918000000000006</cx:pt>
          <cx:pt idx="13609">93.918000000000006</cx:pt>
          <cx:pt idx="13610">93.918000000000006</cx:pt>
          <cx:pt idx="13611">93.918000000000006</cx:pt>
          <cx:pt idx="13612">93.918000000000006</cx:pt>
          <cx:pt idx="13613">93.918000000000006</cx:pt>
          <cx:pt idx="13614">93.918000000000006</cx:pt>
          <cx:pt idx="13615">93.918000000000006</cx:pt>
          <cx:pt idx="13616">93.918000000000006</cx:pt>
          <cx:pt idx="13617">93.918000000000006</cx:pt>
          <cx:pt idx="13618">93.918000000000006</cx:pt>
          <cx:pt idx="13619">93.918000000000006</cx:pt>
          <cx:pt idx="13620">93.918000000000006</cx:pt>
          <cx:pt idx="13621">93.918000000000006</cx:pt>
          <cx:pt idx="13622">93.918000000000006</cx:pt>
          <cx:pt idx="13623">93.918000000000006</cx:pt>
          <cx:pt idx="13624">93.918000000000006</cx:pt>
          <cx:pt idx="13625">93.918000000000006</cx:pt>
          <cx:pt idx="13626">93.918000000000006</cx:pt>
          <cx:pt idx="13627">93.918000000000006</cx:pt>
          <cx:pt idx="13628">93.918000000000006</cx:pt>
          <cx:pt idx="13629">93.918000000000006</cx:pt>
          <cx:pt idx="13630">93.918000000000006</cx:pt>
          <cx:pt idx="13631">93.918000000000006</cx:pt>
          <cx:pt idx="13632">93.918000000000006</cx:pt>
          <cx:pt idx="13633">93.918000000000006</cx:pt>
          <cx:pt idx="13634">93.918000000000006</cx:pt>
          <cx:pt idx="13635">93.918000000000006</cx:pt>
          <cx:pt idx="13636">93.918000000000006</cx:pt>
          <cx:pt idx="13637">93.918000000000006</cx:pt>
          <cx:pt idx="13638">93.918000000000006</cx:pt>
          <cx:pt idx="13639">93.918000000000006</cx:pt>
          <cx:pt idx="13640">93.918000000000006</cx:pt>
          <cx:pt idx="13641">93.918000000000006</cx:pt>
          <cx:pt idx="13642">93.918000000000006</cx:pt>
          <cx:pt idx="13643">93.918000000000006</cx:pt>
          <cx:pt idx="13644">93.918000000000006</cx:pt>
          <cx:pt idx="13645">93.918000000000006</cx:pt>
          <cx:pt idx="13646">93.918000000000006</cx:pt>
          <cx:pt idx="13647">93.918000000000006</cx:pt>
          <cx:pt idx="13648">93.918000000000006</cx:pt>
          <cx:pt idx="13649">93.918000000000006</cx:pt>
          <cx:pt idx="13650">93.918000000000006</cx:pt>
          <cx:pt idx="13651">93.918000000000006</cx:pt>
          <cx:pt idx="13652">93.918000000000006</cx:pt>
          <cx:pt idx="13653">93.918000000000006</cx:pt>
          <cx:pt idx="13654">93.918000000000006</cx:pt>
          <cx:pt idx="13655">93.918000000000006</cx:pt>
          <cx:pt idx="13656">93.918000000000006</cx:pt>
          <cx:pt idx="13657">93.918000000000006</cx:pt>
          <cx:pt idx="13658">93.918000000000006</cx:pt>
          <cx:pt idx="13659">93.918000000000006</cx:pt>
          <cx:pt idx="13660">93.918000000000006</cx:pt>
          <cx:pt idx="13661">93.918000000000006</cx:pt>
          <cx:pt idx="13662">93.918000000000006</cx:pt>
          <cx:pt idx="13663">93.918000000000006</cx:pt>
          <cx:pt idx="13664">93.918000000000006</cx:pt>
          <cx:pt idx="13665">93.918000000000006</cx:pt>
          <cx:pt idx="13666">93.918000000000006</cx:pt>
          <cx:pt idx="13667">93.918000000000006</cx:pt>
          <cx:pt idx="13668">93.918000000000006</cx:pt>
          <cx:pt idx="13669">93.918000000000006</cx:pt>
          <cx:pt idx="13670">93.918000000000006</cx:pt>
          <cx:pt idx="13671">93.918000000000006</cx:pt>
          <cx:pt idx="13672">93.918000000000006</cx:pt>
          <cx:pt idx="13673">93.918000000000006</cx:pt>
          <cx:pt idx="13674">93.918000000000006</cx:pt>
          <cx:pt idx="13675">93.918000000000006</cx:pt>
          <cx:pt idx="13676">93.918000000000006</cx:pt>
          <cx:pt idx="13677">93.918000000000006</cx:pt>
          <cx:pt idx="13678">93.918000000000006</cx:pt>
          <cx:pt idx="13679">93.918000000000006</cx:pt>
          <cx:pt idx="13680">93.918000000000006</cx:pt>
          <cx:pt idx="13681">93.918000000000006</cx:pt>
          <cx:pt idx="13682">93.918000000000006</cx:pt>
          <cx:pt idx="13683">93.918000000000006</cx:pt>
          <cx:pt idx="13684">93.918000000000006</cx:pt>
          <cx:pt idx="13685">93.918000000000006</cx:pt>
          <cx:pt idx="13686">93.918000000000006</cx:pt>
          <cx:pt idx="13687">93.918000000000006</cx:pt>
          <cx:pt idx="13688">93.918000000000006</cx:pt>
          <cx:pt idx="13689">93.918000000000006</cx:pt>
          <cx:pt idx="13690">93.918000000000006</cx:pt>
          <cx:pt idx="13691">93.918000000000006</cx:pt>
          <cx:pt idx="13692">93.918000000000006</cx:pt>
          <cx:pt idx="13693">93.918000000000006</cx:pt>
          <cx:pt idx="13694">93.918000000000006</cx:pt>
          <cx:pt idx="13695">93.918000000000006</cx:pt>
          <cx:pt idx="13696">93.918000000000006</cx:pt>
          <cx:pt idx="13697">93.918000000000006</cx:pt>
          <cx:pt idx="13698">93.918000000000006</cx:pt>
          <cx:pt idx="13699">93.918000000000006</cx:pt>
          <cx:pt idx="13700">93.918000000000006</cx:pt>
          <cx:pt idx="13701">93.918000000000006</cx:pt>
          <cx:pt idx="13702">93.918000000000006</cx:pt>
          <cx:pt idx="13703">93.918000000000006</cx:pt>
          <cx:pt idx="13704">93.918000000000006</cx:pt>
          <cx:pt idx="13705">93.918000000000006</cx:pt>
          <cx:pt idx="13706">93.918000000000006</cx:pt>
          <cx:pt idx="13707">93.918000000000006</cx:pt>
          <cx:pt idx="13708">93.918000000000006</cx:pt>
          <cx:pt idx="13709">93.918000000000006</cx:pt>
          <cx:pt idx="13710">93.918000000000006</cx:pt>
          <cx:pt idx="13711">93.918000000000006</cx:pt>
          <cx:pt idx="13712">93.918000000000006</cx:pt>
          <cx:pt idx="13713">93.918000000000006</cx:pt>
          <cx:pt idx="13714">93.918000000000006</cx:pt>
          <cx:pt idx="13715">93.918000000000006</cx:pt>
          <cx:pt idx="13716">93.918000000000006</cx:pt>
          <cx:pt idx="13717">93.918000000000006</cx:pt>
          <cx:pt idx="13718">93.918000000000006</cx:pt>
          <cx:pt idx="13719">93.918000000000006</cx:pt>
          <cx:pt idx="13720">93.918000000000006</cx:pt>
          <cx:pt idx="13721">93.918000000000006</cx:pt>
          <cx:pt idx="13722">93.918000000000006</cx:pt>
          <cx:pt idx="13723">93.918000000000006</cx:pt>
          <cx:pt idx="13724">93.918000000000006</cx:pt>
          <cx:pt idx="13725">93.918000000000006</cx:pt>
          <cx:pt idx="13726">93.918000000000006</cx:pt>
          <cx:pt idx="13727">93.918000000000006</cx:pt>
          <cx:pt idx="13728">93.918000000000006</cx:pt>
          <cx:pt idx="13729">93.918000000000006</cx:pt>
          <cx:pt idx="13730">93.918000000000006</cx:pt>
          <cx:pt idx="13731">93.918000000000006</cx:pt>
          <cx:pt idx="13732">93.918000000000006</cx:pt>
          <cx:pt idx="13733">93.918000000000006</cx:pt>
          <cx:pt idx="13734">93.918000000000006</cx:pt>
          <cx:pt idx="13735">93.918000000000006</cx:pt>
          <cx:pt idx="13736">93.918000000000006</cx:pt>
          <cx:pt idx="13737">93.918000000000006</cx:pt>
          <cx:pt idx="13738">93.918000000000006</cx:pt>
          <cx:pt idx="13739">93.918000000000006</cx:pt>
          <cx:pt idx="13740">93.918000000000006</cx:pt>
          <cx:pt idx="13741">93.918000000000006</cx:pt>
          <cx:pt idx="13742">93.918000000000006</cx:pt>
          <cx:pt idx="13743">93.918000000000006</cx:pt>
          <cx:pt idx="13744">93.918000000000006</cx:pt>
          <cx:pt idx="13745">93.918000000000006</cx:pt>
          <cx:pt idx="13746">93.918000000000006</cx:pt>
          <cx:pt idx="13747">93.918000000000006</cx:pt>
          <cx:pt idx="13748">93.918000000000006</cx:pt>
          <cx:pt idx="13749">93.918000000000006</cx:pt>
          <cx:pt idx="13750">93.918000000000006</cx:pt>
          <cx:pt idx="13751">93.918000000000006</cx:pt>
          <cx:pt idx="13752">93.918000000000006</cx:pt>
          <cx:pt idx="13753">93.918000000000006</cx:pt>
          <cx:pt idx="13754">93.918000000000006</cx:pt>
          <cx:pt idx="13755">93.918000000000006</cx:pt>
          <cx:pt idx="13756">93.918000000000006</cx:pt>
          <cx:pt idx="13757">93.918000000000006</cx:pt>
          <cx:pt idx="13758">93.918000000000006</cx:pt>
          <cx:pt idx="13759">93.918000000000006</cx:pt>
          <cx:pt idx="13760">93.918000000000006</cx:pt>
          <cx:pt idx="13761">93.918000000000006</cx:pt>
          <cx:pt idx="13762">93.918000000000006</cx:pt>
          <cx:pt idx="13763">93.918000000000006</cx:pt>
          <cx:pt idx="13764">93.918000000000006</cx:pt>
          <cx:pt idx="13765">93.918000000000006</cx:pt>
          <cx:pt idx="13766">93.918000000000006</cx:pt>
          <cx:pt idx="13767">93.918000000000006</cx:pt>
          <cx:pt idx="13768">93.918000000000006</cx:pt>
          <cx:pt idx="13769">93.918000000000006</cx:pt>
          <cx:pt idx="13770">93.918000000000006</cx:pt>
          <cx:pt idx="13771">93.918000000000006</cx:pt>
          <cx:pt idx="13772">93.918000000000006</cx:pt>
          <cx:pt idx="13773">93.918000000000006</cx:pt>
          <cx:pt idx="13774">93.918000000000006</cx:pt>
          <cx:pt idx="13775">93.918000000000006</cx:pt>
          <cx:pt idx="13776">93.918000000000006</cx:pt>
          <cx:pt idx="13777">93.918000000000006</cx:pt>
          <cx:pt idx="13778">93.918000000000006</cx:pt>
          <cx:pt idx="13779">93.918000000000006</cx:pt>
          <cx:pt idx="13780">93.918000000000006</cx:pt>
          <cx:pt idx="13781">93.918000000000006</cx:pt>
          <cx:pt idx="13782">93.918000000000006</cx:pt>
          <cx:pt idx="13783">93.918000000000006</cx:pt>
          <cx:pt idx="13784">93.918000000000006</cx:pt>
          <cx:pt idx="13785">93.918000000000006</cx:pt>
          <cx:pt idx="13786">93.918000000000006</cx:pt>
          <cx:pt idx="13787">93.918000000000006</cx:pt>
          <cx:pt idx="13788">93.918000000000006</cx:pt>
          <cx:pt idx="13789">93.918000000000006</cx:pt>
          <cx:pt idx="13790">93.918000000000006</cx:pt>
          <cx:pt idx="13791">93.918000000000006</cx:pt>
          <cx:pt idx="13792">93.918000000000006</cx:pt>
          <cx:pt idx="13793">93.918000000000006</cx:pt>
          <cx:pt idx="13794">93.918000000000006</cx:pt>
          <cx:pt idx="13795">93.918000000000006</cx:pt>
          <cx:pt idx="13796">93.918000000000006</cx:pt>
          <cx:pt idx="13797">93.918000000000006</cx:pt>
          <cx:pt idx="13798">93.918000000000006</cx:pt>
          <cx:pt idx="13799">93.918000000000006</cx:pt>
          <cx:pt idx="13800">93.918000000000006</cx:pt>
          <cx:pt idx="13801">93.918000000000006</cx:pt>
          <cx:pt idx="13802">93.918000000000006</cx:pt>
          <cx:pt idx="13803">93.918000000000006</cx:pt>
          <cx:pt idx="13804">93.918000000000006</cx:pt>
          <cx:pt idx="13805">93.918000000000006</cx:pt>
          <cx:pt idx="13806">93.918000000000006</cx:pt>
          <cx:pt idx="13807">93.918000000000006</cx:pt>
          <cx:pt idx="13808">93.918000000000006</cx:pt>
          <cx:pt idx="13809">93.918000000000006</cx:pt>
          <cx:pt idx="13810">93.918000000000006</cx:pt>
          <cx:pt idx="13811">93.918000000000006</cx:pt>
          <cx:pt idx="13812">93.918000000000006</cx:pt>
          <cx:pt idx="13813">93.918000000000006</cx:pt>
          <cx:pt idx="13814">93.918000000000006</cx:pt>
          <cx:pt idx="13815">93.918000000000006</cx:pt>
          <cx:pt idx="13816">93.918000000000006</cx:pt>
          <cx:pt idx="13817">93.918000000000006</cx:pt>
          <cx:pt idx="13818">93.918000000000006</cx:pt>
          <cx:pt idx="13819">93.918000000000006</cx:pt>
          <cx:pt idx="13820">93.918000000000006</cx:pt>
          <cx:pt idx="13821">93.918000000000006</cx:pt>
          <cx:pt idx="13822">93.918000000000006</cx:pt>
          <cx:pt idx="13823">93.918000000000006</cx:pt>
          <cx:pt idx="13824">93.918000000000006</cx:pt>
          <cx:pt idx="13825">93.918000000000006</cx:pt>
          <cx:pt idx="13826">93.918000000000006</cx:pt>
          <cx:pt idx="13827">93.918000000000006</cx:pt>
          <cx:pt idx="13828">93.918000000000006</cx:pt>
          <cx:pt idx="13829">93.918000000000006</cx:pt>
          <cx:pt idx="13830">93.918000000000006</cx:pt>
          <cx:pt idx="13831">93.918000000000006</cx:pt>
          <cx:pt idx="13832">93.918000000000006</cx:pt>
          <cx:pt idx="13833">93.918000000000006</cx:pt>
          <cx:pt idx="13834">93.918000000000006</cx:pt>
          <cx:pt idx="13835">93.918000000000006</cx:pt>
          <cx:pt idx="13836">93.918000000000006</cx:pt>
          <cx:pt idx="13837">93.918000000000006</cx:pt>
          <cx:pt idx="13838">93.918000000000006</cx:pt>
          <cx:pt idx="13839">93.918000000000006</cx:pt>
          <cx:pt idx="13840">93.918000000000006</cx:pt>
          <cx:pt idx="13841">93.918000000000006</cx:pt>
          <cx:pt idx="13842">93.918000000000006</cx:pt>
          <cx:pt idx="13843">93.918000000000006</cx:pt>
          <cx:pt idx="13844">93.918000000000006</cx:pt>
          <cx:pt idx="13845">93.918000000000006</cx:pt>
          <cx:pt idx="13846">93.918000000000006</cx:pt>
          <cx:pt idx="13847">93.918000000000006</cx:pt>
          <cx:pt idx="13848">93.918000000000006</cx:pt>
          <cx:pt idx="13849">93.918000000000006</cx:pt>
          <cx:pt idx="13850">93.918000000000006</cx:pt>
          <cx:pt idx="13851">93.918000000000006</cx:pt>
          <cx:pt idx="13852">93.918000000000006</cx:pt>
          <cx:pt idx="13853">93.918000000000006</cx:pt>
          <cx:pt idx="13854">93.918000000000006</cx:pt>
          <cx:pt idx="13855">93.918000000000006</cx:pt>
          <cx:pt idx="13856">93.918000000000006</cx:pt>
          <cx:pt idx="13857">93.918000000000006</cx:pt>
          <cx:pt idx="13858">93.918000000000006</cx:pt>
          <cx:pt idx="13859">93.918000000000006</cx:pt>
          <cx:pt idx="13860">93.918000000000006</cx:pt>
          <cx:pt idx="13861">93.918000000000006</cx:pt>
          <cx:pt idx="13862">93.918000000000006</cx:pt>
          <cx:pt idx="13863">93.918000000000006</cx:pt>
          <cx:pt idx="13864">93.918000000000006</cx:pt>
          <cx:pt idx="13865">93.918000000000006</cx:pt>
          <cx:pt idx="13866">93.918000000000006</cx:pt>
          <cx:pt idx="13867">93.918000000000006</cx:pt>
          <cx:pt idx="13868">93.918000000000006</cx:pt>
          <cx:pt idx="13869">93.918000000000006</cx:pt>
          <cx:pt idx="13870">93.918000000000006</cx:pt>
          <cx:pt idx="13871">93.918000000000006</cx:pt>
          <cx:pt idx="13872">93.918000000000006</cx:pt>
          <cx:pt idx="13873">93.918000000000006</cx:pt>
          <cx:pt idx="13874">93.918000000000006</cx:pt>
          <cx:pt idx="13875">93.918000000000006</cx:pt>
          <cx:pt idx="13876">93.918000000000006</cx:pt>
          <cx:pt idx="13877">93.918000000000006</cx:pt>
          <cx:pt idx="13878">93.918000000000006</cx:pt>
          <cx:pt idx="13879">93.918000000000006</cx:pt>
          <cx:pt idx="13880">93.918000000000006</cx:pt>
          <cx:pt idx="13881">93.918000000000006</cx:pt>
          <cx:pt idx="13882">93.918000000000006</cx:pt>
          <cx:pt idx="13883">93.918000000000006</cx:pt>
          <cx:pt idx="13884">93.918000000000006</cx:pt>
          <cx:pt idx="13885">93.918000000000006</cx:pt>
          <cx:pt idx="13886">93.918000000000006</cx:pt>
          <cx:pt idx="13887">93.918000000000006</cx:pt>
          <cx:pt idx="13888">93.918000000000006</cx:pt>
          <cx:pt idx="13889">93.918000000000006</cx:pt>
          <cx:pt idx="13890">93.918000000000006</cx:pt>
          <cx:pt idx="13891">93.918000000000006</cx:pt>
          <cx:pt idx="13892">93.918000000000006</cx:pt>
          <cx:pt idx="13893">93.918000000000006</cx:pt>
          <cx:pt idx="13894">93.918000000000006</cx:pt>
          <cx:pt idx="13895">93.918000000000006</cx:pt>
          <cx:pt idx="13896">93.918000000000006</cx:pt>
          <cx:pt idx="13897">93.918000000000006</cx:pt>
          <cx:pt idx="13898">93.918000000000006</cx:pt>
          <cx:pt idx="13899">93.918000000000006</cx:pt>
          <cx:pt idx="13900">93.918000000000006</cx:pt>
          <cx:pt idx="13901">93.918000000000006</cx:pt>
          <cx:pt idx="13902">93.918000000000006</cx:pt>
          <cx:pt idx="13903">93.918000000000006</cx:pt>
          <cx:pt idx="13904">93.918000000000006</cx:pt>
          <cx:pt idx="13905">93.918000000000006</cx:pt>
          <cx:pt idx="13906">93.918000000000006</cx:pt>
          <cx:pt idx="13907">93.918000000000006</cx:pt>
          <cx:pt idx="13908">93.918000000000006</cx:pt>
          <cx:pt idx="13909">93.918000000000006</cx:pt>
          <cx:pt idx="13910">93.918000000000006</cx:pt>
          <cx:pt idx="13911">93.918000000000006</cx:pt>
          <cx:pt idx="13912">93.918000000000006</cx:pt>
          <cx:pt idx="13913">93.918000000000006</cx:pt>
          <cx:pt idx="13914">93.918000000000006</cx:pt>
          <cx:pt idx="13915">93.918000000000006</cx:pt>
          <cx:pt idx="13916">93.918000000000006</cx:pt>
          <cx:pt idx="13917">93.918000000000006</cx:pt>
          <cx:pt idx="13918">93.918000000000006</cx:pt>
          <cx:pt idx="13919">93.918000000000006</cx:pt>
          <cx:pt idx="13920">93.918000000000006</cx:pt>
          <cx:pt idx="13921">93.918000000000006</cx:pt>
          <cx:pt idx="13922">93.918000000000006</cx:pt>
          <cx:pt idx="13923">93.918000000000006</cx:pt>
          <cx:pt idx="13924">93.918000000000006</cx:pt>
          <cx:pt idx="13925">93.918000000000006</cx:pt>
          <cx:pt idx="13926">93.918000000000006</cx:pt>
          <cx:pt idx="13927">93.918000000000006</cx:pt>
          <cx:pt idx="13928">93.918000000000006</cx:pt>
          <cx:pt idx="13929">93.918000000000006</cx:pt>
          <cx:pt idx="13930">93.918000000000006</cx:pt>
          <cx:pt idx="13931">93.918000000000006</cx:pt>
          <cx:pt idx="13932">93.918000000000006</cx:pt>
          <cx:pt idx="13933">93.918000000000006</cx:pt>
          <cx:pt idx="13934">93.918000000000006</cx:pt>
          <cx:pt idx="13935">93.918000000000006</cx:pt>
          <cx:pt idx="13936">93.918000000000006</cx:pt>
          <cx:pt idx="13937">93.918000000000006</cx:pt>
          <cx:pt idx="13938">93.918000000000006</cx:pt>
          <cx:pt idx="13939">93.918000000000006</cx:pt>
          <cx:pt idx="13940">93.918000000000006</cx:pt>
          <cx:pt idx="13941">93.918000000000006</cx:pt>
          <cx:pt idx="13942">93.918000000000006</cx:pt>
          <cx:pt idx="13943">93.918000000000006</cx:pt>
          <cx:pt idx="13944">93.918000000000006</cx:pt>
          <cx:pt idx="13945">93.918000000000006</cx:pt>
          <cx:pt idx="13946">93.918000000000006</cx:pt>
          <cx:pt idx="13947">93.918000000000006</cx:pt>
          <cx:pt idx="13948">93.918000000000006</cx:pt>
          <cx:pt idx="13949">93.918000000000006</cx:pt>
          <cx:pt idx="13950">93.918000000000006</cx:pt>
          <cx:pt idx="13951">93.918000000000006</cx:pt>
          <cx:pt idx="13952">93.918000000000006</cx:pt>
          <cx:pt idx="13953">93.918000000000006</cx:pt>
          <cx:pt idx="13954">93.918000000000006</cx:pt>
          <cx:pt idx="13955">93.918000000000006</cx:pt>
          <cx:pt idx="13956">93.918000000000006</cx:pt>
          <cx:pt idx="13957">93.918000000000006</cx:pt>
          <cx:pt idx="13958">93.918000000000006</cx:pt>
          <cx:pt idx="13959">93.918000000000006</cx:pt>
          <cx:pt idx="13960">93.918000000000006</cx:pt>
          <cx:pt idx="13961">93.918000000000006</cx:pt>
          <cx:pt idx="13962">93.918000000000006</cx:pt>
          <cx:pt idx="13963">93.918000000000006</cx:pt>
          <cx:pt idx="13964">93.918000000000006</cx:pt>
          <cx:pt idx="13965">93.918000000000006</cx:pt>
          <cx:pt idx="13966">93.918000000000006</cx:pt>
          <cx:pt idx="13967">93.918000000000006</cx:pt>
          <cx:pt idx="13968">93.918000000000006</cx:pt>
          <cx:pt idx="13969">93.918000000000006</cx:pt>
          <cx:pt idx="13970">93.918000000000006</cx:pt>
          <cx:pt idx="13971">93.918000000000006</cx:pt>
          <cx:pt idx="13972">93.918000000000006</cx:pt>
          <cx:pt idx="13973">93.918000000000006</cx:pt>
          <cx:pt idx="13974">93.918000000000006</cx:pt>
          <cx:pt idx="13975">93.918000000000006</cx:pt>
          <cx:pt idx="13976">93.918000000000006</cx:pt>
          <cx:pt idx="13977">93.918000000000006</cx:pt>
          <cx:pt idx="13978">93.918000000000006</cx:pt>
          <cx:pt idx="13979">93.918000000000006</cx:pt>
          <cx:pt idx="13980">93.918000000000006</cx:pt>
          <cx:pt idx="13981">93.918000000000006</cx:pt>
          <cx:pt idx="13982">93.918000000000006</cx:pt>
          <cx:pt idx="13983">93.918000000000006</cx:pt>
          <cx:pt idx="13984">93.918000000000006</cx:pt>
          <cx:pt idx="13985">93.918000000000006</cx:pt>
          <cx:pt idx="13986">93.918000000000006</cx:pt>
          <cx:pt idx="13987">93.918000000000006</cx:pt>
          <cx:pt idx="13988">93.918000000000006</cx:pt>
          <cx:pt idx="13989">93.918000000000006</cx:pt>
          <cx:pt idx="13990">93.918000000000006</cx:pt>
          <cx:pt idx="13991">93.918000000000006</cx:pt>
          <cx:pt idx="13992">93.918000000000006</cx:pt>
          <cx:pt idx="13993">93.918000000000006</cx:pt>
          <cx:pt idx="13994">93.918000000000006</cx:pt>
          <cx:pt idx="13995">93.918000000000006</cx:pt>
          <cx:pt idx="13996">93.918000000000006</cx:pt>
          <cx:pt idx="13997">93.918000000000006</cx:pt>
          <cx:pt idx="13998">93.918000000000006</cx:pt>
          <cx:pt idx="13999">93.918000000000006</cx:pt>
          <cx:pt idx="14000">93.918000000000006</cx:pt>
          <cx:pt idx="14001">93.918000000000006</cx:pt>
          <cx:pt idx="14002">93.918000000000006</cx:pt>
          <cx:pt idx="14003">93.918000000000006</cx:pt>
          <cx:pt idx="14004">93.918000000000006</cx:pt>
          <cx:pt idx="14005">93.918000000000006</cx:pt>
          <cx:pt idx="14006">93.918000000000006</cx:pt>
          <cx:pt idx="14007">93.918000000000006</cx:pt>
          <cx:pt idx="14008">93.918000000000006</cx:pt>
          <cx:pt idx="14009">93.918000000000006</cx:pt>
          <cx:pt idx="14010">93.918000000000006</cx:pt>
          <cx:pt idx="14011">93.918000000000006</cx:pt>
          <cx:pt idx="14012">93.918000000000006</cx:pt>
          <cx:pt idx="14013">93.918000000000006</cx:pt>
          <cx:pt idx="14014">93.918000000000006</cx:pt>
          <cx:pt idx="14015">93.918000000000006</cx:pt>
          <cx:pt idx="14016">93.918000000000006</cx:pt>
          <cx:pt idx="14017">93.918000000000006</cx:pt>
          <cx:pt idx="14018">93.918000000000006</cx:pt>
          <cx:pt idx="14019">93.918000000000006</cx:pt>
          <cx:pt idx="14020">93.918000000000006</cx:pt>
          <cx:pt idx="14021">93.918000000000006</cx:pt>
          <cx:pt idx="14022">93.918000000000006</cx:pt>
          <cx:pt idx="14023">93.918000000000006</cx:pt>
          <cx:pt idx="14024">93.918000000000006</cx:pt>
          <cx:pt idx="14025">93.918000000000006</cx:pt>
          <cx:pt idx="14026">93.918000000000006</cx:pt>
          <cx:pt idx="14027">93.918000000000006</cx:pt>
          <cx:pt idx="14028">93.918000000000006</cx:pt>
          <cx:pt idx="14029">93.918000000000006</cx:pt>
          <cx:pt idx="14030">93.918000000000006</cx:pt>
          <cx:pt idx="14031">93.918000000000006</cx:pt>
          <cx:pt idx="14032">93.918000000000006</cx:pt>
          <cx:pt idx="14033">93.918000000000006</cx:pt>
          <cx:pt idx="14034">93.918000000000006</cx:pt>
          <cx:pt idx="14035">93.918000000000006</cx:pt>
          <cx:pt idx="14036">93.918000000000006</cx:pt>
          <cx:pt idx="14037">93.918000000000006</cx:pt>
          <cx:pt idx="14038">93.918000000000006</cx:pt>
          <cx:pt idx="14039">93.918000000000006</cx:pt>
          <cx:pt idx="14040">93.918000000000006</cx:pt>
          <cx:pt idx="14041">93.918000000000006</cx:pt>
          <cx:pt idx="14042">93.918000000000006</cx:pt>
          <cx:pt idx="14043">93.918000000000006</cx:pt>
          <cx:pt idx="14044">93.918000000000006</cx:pt>
          <cx:pt idx="14045">93.918000000000006</cx:pt>
          <cx:pt idx="14046">93.918000000000006</cx:pt>
          <cx:pt idx="14047">93.918000000000006</cx:pt>
          <cx:pt idx="14048">93.918000000000006</cx:pt>
          <cx:pt idx="14049">93.918000000000006</cx:pt>
          <cx:pt idx="14050">93.918000000000006</cx:pt>
          <cx:pt idx="14051">93.918000000000006</cx:pt>
          <cx:pt idx="14052">93.918000000000006</cx:pt>
          <cx:pt idx="14053">93.918000000000006</cx:pt>
          <cx:pt idx="14054">93.918000000000006</cx:pt>
          <cx:pt idx="14055">93.918000000000006</cx:pt>
          <cx:pt idx="14056">93.918000000000006</cx:pt>
          <cx:pt idx="14057">93.918000000000006</cx:pt>
          <cx:pt idx="14058">93.918000000000006</cx:pt>
          <cx:pt idx="14059">93.918000000000006</cx:pt>
          <cx:pt idx="14060">93.918000000000006</cx:pt>
          <cx:pt idx="14061">93.918000000000006</cx:pt>
          <cx:pt idx="14062">93.918000000000006</cx:pt>
          <cx:pt idx="14063">93.918000000000006</cx:pt>
          <cx:pt idx="14064">93.918000000000006</cx:pt>
          <cx:pt idx="14065">93.918000000000006</cx:pt>
          <cx:pt idx="14066">93.918000000000006</cx:pt>
          <cx:pt idx="14067">93.918000000000006</cx:pt>
          <cx:pt idx="14068">93.918000000000006</cx:pt>
          <cx:pt idx="14069">93.918000000000006</cx:pt>
          <cx:pt idx="14070">93.918000000000006</cx:pt>
          <cx:pt idx="14071">93.918000000000006</cx:pt>
          <cx:pt idx="14072">93.918000000000006</cx:pt>
          <cx:pt idx="14073">93.918000000000006</cx:pt>
          <cx:pt idx="14074">93.918000000000006</cx:pt>
          <cx:pt idx="14075">93.918000000000006</cx:pt>
          <cx:pt idx="14076">93.918000000000006</cx:pt>
          <cx:pt idx="14077">93.918000000000006</cx:pt>
          <cx:pt idx="14078">93.918000000000006</cx:pt>
          <cx:pt idx="14079">93.918000000000006</cx:pt>
          <cx:pt idx="14080">93.918000000000006</cx:pt>
          <cx:pt idx="14081">93.918000000000006</cx:pt>
          <cx:pt idx="14082">93.918000000000006</cx:pt>
          <cx:pt idx="14083">93.918000000000006</cx:pt>
          <cx:pt idx="14084">93.918000000000006</cx:pt>
          <cx:pt idx="14085">93.918000000000006</cx:pt>
          <cx:pt idx="14086">93.918000000000006</cx:pt>
          <cx:pt idx="14087">93.918000000000006</cx:pt>
          <cx:pt idx="14088">93.918000000000006</cx:pt>
          <cx:pt idx="14089">93.918000000000006</cx:pt>
          <cx:pt idx="14090">93.918000000000006</cx:pt>
          <cx:pt idx="14091">93.918000000000006</cx:pt>
          <cx:pt idx="14092">93.918000000000006</cx:pt>
          <cx:pt idx="14093">93.918000000000006</cx:pt>
          <cx:pt idx="14094">93.918000000000006</cx:pt>
          <cx:pt idx="14095">93.918000000000006</cx:pt>
          <cx:pt idx="14096">93.918000000000006</cx:pt>
          <cx:pt idx="14097">93.918000000000006</cx:pt>
          <cx:pt idx="14098">93.918000000000006</cx:pt>
          <cx:pt idx="14099">93.918000000000006</cx:pt>
          <cx:pt idx="14100">93.918000000000006</cx:pt>
          <cx:pt idx="14101">93.918000000000006</cx:pt>
          <cx:pt idx="14102">93.918000000000006</cx:pt>
          <cx:pt idx="14103">93.918000000000006</cx:pt>
          <cx:pt idx="14104">93.918000000000006</cx:pt>
          <cx:pt idx="14105">93.918000000000006</cx:pt>
          <cx:pt idx="14106">93.918000000000006</cx:pt>
          <cx:pt idx="14107">93.918000000000006</cx:pt>
          <cx:pt idx="14108">93.918000000000006</cx:pt>
          <cx:pt idx="14109">93.918000000000006</cx:pt>
          <cx:pt idx="14110">93.918000000000006</cx:pt>
          <cx:pt idx="14111">93.918000000000006</cx:pt>
          <cx:pt idx="14112">93.918000000000006</cx:pt>
          <cx:pt idx="14113">93.918000000000006</cx:pt>
          <cx:pt idx="14114">93.918000000000006</cx:pt>
          <cx:pt idx="14115">93.918000000000006</cx:pt>
          <cx:pt idx="14116">93.918000000000006</cx:pt>
          <cx:pt idx="14117">93.918000000000006</cx:pt>
          <cx:pt idx="14118">93.918000000000006</cx:pt>
          <cx:pt idx="14119">93.918000000000006</cx:pt>
          <cx:pt idx="14120">93.918000000000006</cx:pt>
          <cx:pt idx="14121">93.918000000000006</cx:pt>
          <cx:pt idx="14122">93.918000000000006</cx:pt>
          <cx:pt idx="14123">93.918000000000006</cx:pt>
          <cx:pt idx="14124">93.918000000000006</cx:pt>
          <cx:pt idx="14125">93.918000000000006</cx:pt>
          <cx:pt idx="14126">93.918000000000006</cx:pt>
          <cx:pt idx="14127">93.918000000000006</cx:pt>
          <cx:pt idx="14128">93.918000000000006</cx:pt>
          <cx:pt idx="14129">93.918000000000006</cx:pt>
          <cx:pt idx="14130">93.918000000000006</cx:pt>
          <cx:pt idx="14131">93.918000000000006</cx:pt>
          <cx:pt idx="14132">93.918000000000006</cx:pt>
          <cx:pt idx="14133">93.918000000000006</cx:pt>
          <cx:pt idx="14134">93.918000000000006</cx:pt>
          <cx:pt idx="14135">93.918000000000006</cx:pt>
          <cx:pt idx="14136">93.918000000000006</cx:pt>
          <cx:pt idx="14137">93.918000000000006</cx:pt>
          <cx:pt idx="14138">93.918000000000006</cx:pt>
          <cx:pt idx="14139">93.918000000000006</cx:pt>
          <cx:pt idx="14140">93.918000000000006</cx:pt>
          <cx:pt idx="14141">93.918000000000006</cx:pt>
          <cx:pt idx="14142">93.918000000000006</cx:pt>
          <cx:pt idx="14143">93.918000000000006</cx:pt>
          <cx:pt idx="14144">93.918000000000006</cx:pt>
          <cx:pt idx="14145">93.918000000000006</cx:pt>
          <cx:pt idx="14146">93.918000000000006</cx:pt>
          <cx:pt idx="14147">93.918000000000006</cx:pt>
          <cx:pt idx="14148">93.918000000000006</cx:pt>
          <cx:pt idx="14149">93.918000000000006</cx:pt>
          <cx:pt idx="14150">93.918000000000006</cx:pt>
          <cx:pt idx="14151">93.918000000000006</cx:pt>
          <cx:pt idx="14152">93.918000000000006</cx:pt>
          <cx:pt idx="14153">93.918000000000006</cx:pt>
          <cx:pt idx="14154">93.918000000000006</cx:pt>
          <cx:pt idx="14155">93.918000000000006</cx:pt>
          <cx:pt idx="14156">93.918000000000006</cx:pt>
          <cx:pt idx="14157">93.918000000000006</cx:pt>
          <cx:pt idx="14158">93.918000000000006</cx:pt>
          <cx:pt idx="14159">93.918000000000006</cx:pt>
          <cx:pt idx="14160">93.918000000000006</cx:pt>
          <cx:pt idx="14161">93.918000000000006</cx:pt>
          <cx:pt idx="14162">93.918000000000006</cx:pt>
          <cx:pt idx="14163">93.918000000000006</cx:pt>
          <cx:pt idx="14164">93.918000000000006</cx:pt>
          <cx:pt idx="14165">93.918000000000006</cx:pt>
          <cx:pt idx="14166">93.918000000000006</cx:pt>
          <cx:pt idx="14167">93.918000000000006</cx:pt>
          <cx:pt idx="14168">93.918000000000006</cx:pt>
          <cx:pt idx="14169">93.918000000000006</cx:pt>
          <cx:pt idx="14170">93.918000000000006</cx:pt>
          <cx:pt idx="14171">93.918000000000006</cx:pt>
          <cx:pt idx="14172">93.918000000000006</cx:pt>
          <cx:pt idx="14173">93.918000000000006</cx:pt>
          <cx:pt idx="14174">93.918000000000006</cx:pt>
          <cx:pt idx="14175">93.918000000000006</cx:pt>
          <cx:pt idx="14176">93.918000000000006</cx:pt>
          <cx:pt idx="14177">93.918000000000006</cx:pt>
          <cx:pt idx="14178">93.918000000000006</cx:pt>
          <cx:pt idx="14179">93.918000000000006</cx:pt>
          <cx:pt idx="14180">93.918000000000006</cx:pt>
          <cx:pt idx="14181">93.918000000000006</cx:pt>
          <cx:pt idx="14182">93.918000000000006</cx:pt>
          <cx:pt idx="14183">93.918000000000006</cx:pt>
          <cx:pt idx="14184">93.918000000000006</cx:pt>
          <cx:pt idx="14185">93.918000000000006</cx:pt>
          <cx:pt idx="14186">93.918000000000006</cx:pt>
          <cx:pt idx="14187">93.918000000000006</cx:pt>
          <cx:pt idx="14188">93.918000000000006</cx:pt>
          <cx:pt idx="14189">93.918000000000006</cx:pt>
          <cx:pt idx="14190">93.918000000000006</cx:pt>
          <cx:pt idx="14191">93.918000000000006</cx:pt>
          <cx:pt idx="14192">93.918000000000006</cx:pt>
          <cx:pt idx="14193">93.918000000000006</cx:pt>
          <cx:pt idx="14194">93.918000000000006</cx:pt>
          <cx:pt idx="14195">93.918000000000006</cx:pt>
          <cx:pt idx="14196">93.918000000000006</cx:pt>
          <cx:pt idx="14197">93.918000000000006</cx:pt>
          <cx:pt idx="14198">93.918000000000006</cx:pt>
          <cx:pt idx="14199">93.918000000000006</cx:pt>
          <cx:pt idx="14200">93.918000000000006</cx:pt>
          <cx:pt idx="14201">93.918000000000006</cx:pt>
          <cx:pt idx="14202">93.918000000000006</cx:pt>
          <cx:pt idx="14203">93.918000000000006</cx:pt>
          <cx:pt idx="14204">93.918000000000006</cx:pt>
          <cx:pt idx="14205">93.918000000000006</cx:pt>
          <cx:pt idx="14206">93.918000000000006</cx:pt>
          <cx:pt idx="14207">93.918000000000006</cx:pt>
          <cx:pt idx="14208">93.918000000000006</cx:pt>
          <cx:pt idx="14209">93.918000000000006</cx:pt>
          <cx:pt idx="14210">93.918000000000006</cx:pt>
          <cx:pt idx="14211">93.918000000000006</cx:pt>
          <cx:pt idx="14212">93.918000000000006</cx:pt>
          <cx:pt idx="14213">93.918000000000006</cx:pt>
          <cx:pt idx="14214">93.918000000000006</cx:pt>
          <cx:pt idx="14215">93.918000000000006</cx:pt>
          <cx:pt idx="14216">93.918000000000006</cx:pt>
          <cx:pt idx="14217">93.918000000000006</cx:pt>
          <cx:pt idx="14218">93.918000000000006</cx:pt>
          <cx:pt idx="14219">93.918000000000006</cx:pt>
          <cx:pt idx="14220">93.918000000000006</cx:pt>
          <cx:pt idx="14221">93.918000000000006</cx:pt>
          <cx:pt idx="14222">93.918000000000006</cx:pt>
          <cx:pt idx="14223">93.918000000000006</cx:pt>
          <cx:pt idx="14224">93.918000000000006</cx:pt>
          <cx:pt idx="14225">93.918000000000006</cx:pt>
          <cx:pt idx="14226">93.918000000000006</cx:pt>
          <cx:pt idx="14227">93.918000000000006</cx:pt>
          <cx:pt idx="14228">93.918000000000006</cx:pt>
          <cx:pt idx="14229">93.918000000000006</cx:pt>
          <cx:pt idx="14230">93.918000000000006</cx:pt>
          <cx:pt idx="14231">93.918000000000006</cx:pt>
          <cx:pt idx="14232">93.918000000000006</cx:pt>
          <cx:pt idx="14233">93.918000000000006</cx:pt>
          <cx:pt idx="14234">93.918000000000006</cx:pt>
          <cx:pt idx="14235">93.918000000000006</cx:pt>
          <cx:pt idx="14236">93.918000000000006</cx:pt>
          <cx:pt idx="14237">93.918000000000006</cx:pt>
          <cx:pt idx="14238">93.918000000000006</cx:pt>
          <cx:pt idx="14239">93.918000000000006</cx:pt>
          <cx:pt idx="14240">93.918000000000006</cx:pt>
          <cx:pt idx="14241">93.918000000000006</cx:pt>
          <cx:pt idx="14242">93.918000000000006</cx:pt>
          <cx:pt idx="14243">93.918000000000006</cx:pt>
          <cx:pt idx="14244">93.918000000000006</cx:pt>
          <cx:pt idx="14245">93.918000000000006</cx:pt>
          <cx:pt idx="14246">93.918000000000006</cx:pt>
          <cx:pt idx="14247">93.918000000000006</cx:pt>
          <cx:pt idx="14248">93.918000000000006</cx:pt>
          <cx:pt idx="14249">93.918000000000006</cx:pt>
          <cx:pt idx="14250">93.918000000000006</cx:pt>
          <cx:pt idx="14251">93.918000000000006</cx:pt>
          <cx:pt idx="14252">93.918000000000006</cx:pt>
          <cx:pt idx="14253">93.918000000000006</cx:pt>
          <cx:pt idx="14254">93.918000000000006</cx:pt>
          <cx:pt idx="14255">93.918000000000006</cx:pt>
          <cx:pt idx="14256">93.918000000000006</cx:pt>
          <cx:pt idx="14257">93.918000000000006</cx:pt>
          <cx:pt idx="14258">93.918000000000006</cx:pt>
          <cx:pt idx="14259">93.918000000000006</cx:pt>
          <cx:pt idx="14260">93.918000000000006</cx:pt>
          <cx:pt idx="14261">93.918000000000006</cx:pt>
          <cx:pt idx="14262">93.918000000000006</cx:pt>
          <cx:pt idx="14263">93.918000000000006</cx:pt>
          <cx:pt idx="14264">93.918000000000006</cx:pt>
          <cx:pt idx="14265">93.918000000000006</cx:pt>
          <cx:pt idx="14266">93.918000000000006</cx:pt>
          <cx:pt idx="14267">93.918000000000006</cx:pt>
          <cx:pt idx="14268">93.918000000000006</cx:pt>
          <cx:pt idx="14269">93.918000000000006</cx:pt>
          <cx:pt idx="14270">93.918000000000006</cx:pt>
          <cx:pt idx="14271">93.918000000000006</cx:pt>
          <cx:pt idx="14272">93.918000000000006</cx:pt>
          <cx:pt idx="14273">93.918000000000006</cx:pt>
          <cx:pt idx="14274">93.918000000000006</cx:pt>
          <cx:pt idx="14275">93.918000000000006</cx:pt>
          <cx:pt idx="14276">93.918000000000006</cx:pt>
          <cx:pt idx="14277">93.918000000000006</cx:pt>
          <cx:pt idx="14278">93.918000000000006</cx:pt>
          <cx:pt idx="14279">93.918000000000006</cx:pt>
          <cx:pt idx="14280">93.918000000000006</cx:pt>
          <cx:pt idx="14281">93.918000000000006</cx:pt>
          <cx:pt idx="14282">93.918000000000006</cx:pt>
          <cx:pt idx="14283">93.918000000000006</cx:pt>
          <cx:pt idx="14284">93.918000000000006</cx:pt>
          <cx:pt idx="14285">93.918000000000006</cx:pt>
          <cx:pt idx="14286">93.918000000000006</cx:pt>
          <cx:pt idx="14287">93.918000000000006</cx:pt>
          <cx:pt idx="14288">93.918000000000006</cx:pt>
          <cx:pt idx="14289">93.918000000000006</cx:pt>
          <cx:pt idx="14290">93.918000000000006</cx:pt>
          <cx:pt idx="14291">93.918000000000006</cx:pt>
          <cx:pt idx="14292">93.918000000000006</cx:pt>
          <cx:pt idx="14293">93.918000000000006</cx:pt>
          <cx:pt idx="14294">93.918000000000006</cx:pt>
          <cx:pt idx="14295">93.918000000000006</cx:pt>
          <cx:pt idx="14296">93.918000000000006</cx:pt>
          <cx:pt idx="14297">93.918000000000006</cx:pt>
          <cx:pt idx="14298">93.918000000000006</cx:pt>
          <cx:pt idx="14299">93.918000000000006</cx:pt>
          <cx:pt idx="14300">93.918000000000006</cx:pt>
          <cx:pt idx="14301">93.918000000000006</cx:pt>
          <cx:pt idx="14302">93.918000000000006</cx:pt>
          <cx:pt idx="14303">93.918000000000006</cx:pt>
          <cx:pt idx="14304">93.918000000000006</cx:pt>
          <cx:pt idx="14305">93.918000000000006</cx:pt>
          <cx:pt idx="14306">93.918000000000006</cx:pt>
          <cx:pt idx="14307">93.918000000000006</cx:pt>
          <cx:pt idx="14308">93.918000000000006</cx:pt>
          <cx:pt idx="14309">93.918000000000006</cx:pt>
          <cx:pt idx="14310">93.918000000000006</cx:pt>
          <cx:pt idx="14311">93.918000000000006</cx:pt>
          <cx:pt idx="14312">93.918000000000006</cx:pt>
          <cx:pt idx="14313">93.918000000000006</cx:pt>
          <cx:pt idx="14314">93.918000000000006</cx:pt>
          <cx:pt idx="14315">93.918000000000006</cx:pt>
          <cx:pt idx="14316">93.918000000000006</cx:pt>
          <cx:pt idx="14317">93.918000000000006</cx:pt>
          <cx:pt idx="14318">93.918000000000006</cx:pt>
          <cx:pt idx="14319">93.918000000000006</cx:pt>
          <cx:pt idx="14320">93.918000000000006</cx:pt>
          <cx:pt idx="14321">93.918000000000006</cx:pt>
          <cx:pt idx="14322">93.918000000000006</cx:pt>
          <cx:pt idx="14323">93.918000000000006</cx:pt>
          <cx:pt idx="14324">93.918000000000006</cx:pt>
          <cx:pt idx="14325">93.918000000000006</cx:pt>
          <cx:pt idx="14326">93.918000000000006</cx:pt>
          <cx:pt idx="14327">93.918000000000006</cx:pt>
          <cx:pt idx="14328">93.918000000000006</cx:pt>
          <cx:pt idx="14329">93.918000000000006</cx:pt>
          <cx:pt idx="14330">93.918000000000006</cx:pt>
          <cx:pt idx="14331">93.918000000000006</cx:pt>
          <cx:pt idx="14332">93.918000000000006</cx:pt>
          <cx:pt idx="14333">93.918000000000006</cx:pt>
          <cx:pt idx="14334">93.918000000000006</cx:pt>
          <cx:pt idx="14335">93.918000000000006</cx:pt>
          <cx:pt idx="14336">93.918000000000006</cx:pt>
          <cx:pt idx="14337">93.918000000000006</cx:pt>
          <cx:pt idx="14338">93.918000000000006</cx:pt>
          <cx:pt idx="14339">93.918000000000006</cx:pt>
          <cx:pt idx="14340">93.918000000000006</cx:pt>
          <cx:pt idx="14341">93.918000000000006</cx:pt>
          <cx:pt idx="14342">93.918000000000006</cx:pt>
          <cx:pt idx="14343">93.918000000000006</cx:pt>
          <cx:pt idx="14344">93.918000000000006</cx:pt>
          <cx:pt idx="14345">93.918000000000006</cx:pt>
          <cx:pt idx="14346">93.918000000000006</cx:pt>
          <cx:pt idx="14347">93.918000000000006</cx:pt>
          <cx:pt idx="14348">93.918000000000006</cx:pt>
          <cx:pt idx="14349">93.918000000000006</cx:pt>
          <cx:pt idx="14350">93.918000000000006</cx:pt>
          <cx:pt idx="14351">93.918000000000006</cx:pt>
          <cx:pt idx="14352">93.918000000000006</cx:pt>
          <cx:pt idx="14353">93.918000000000006</cx:pt>
          <cx:pt idx="14354">93.918000000000006</cx:pt>
          <cx:pt idx="14355">93.918000000000006</cx:pt>
          <cx:pt idx="14356">93.918000000000006</cx:pt>
          <cx:pt idx="14357">93.918000000000006</cx:pt>
          <cx:pt idx="14358">93.918000000000006</cx:pt>
          <cx:pt idx="14359">93.918000000000006</cx:pt>
          <cx:pt idx="14360">93.918000000000006</cx:pt>
          <cx:pt idx="14361">93.918000000000006</cx:pt>
          <cx:pt idx="14362">93.918000000000006</cx:pt>
          <cx:pt idx="14363">93.918000000000006</cx:pt>
          <cx:pt idx="14364">93.918000000000006</cx:pt>
          <cx:pt idx="14365">93.918000000000006</cx:pt>
          <cx:pt idx="14366">93.918000000000006</cx:pt>
          <cx:pt idx="14367">93.918000000000006</cx:pt>
          <cx:pt idx="14368">93.918000000000006</cx:pt>
          <cx:pt idx="14369">93.918000000000006</cx:pt>
          <cx:pt idx="14370">93.918000000000006</cx:pt>
          <cx:pt idx="14371">93.918000000000006</cx:pt>
          <cx:pt idx="14372">93.918000000000006</cx:pt>
          <cx:pt idx="14373">93.918000000000006</cx:pt>
          <cx:pt idx="14374">93.918000000000006</cx:pt>
          <cx:pt idx="14375">93.918000000000006</cx:pt>
          <cx:pt idx="14376">93.918000000000006</cx:pt>
          <cx:pt idx="14377">93.918000000000006</cx:pt>
          <cx:pt idx="14378">93.918000000000006</cx:pt>
          <cx:pt idx="14379">93.918000000000006</cx:pt>
          <cx:pt idx="14380">93.918000000000006</cx:pt>
          <cx:pt idx="14381">93.918000000000006</cx:pt>
          <cx:pt idx="14382">93.918000000000006</cx:pt>
          <cx:pt idx="14383">93.918000000000006</cx:pt>
          <cx:pt idx="14384">93.918000000000006</cx:pt>
          <cx:pt idx="14385">93.918000000000006</cx:pt>
          <cx:pt idx="14386">93.918000000000006</cx:pt>
          <cx:pt idx="14387">93.918000000000006</cx:pt>
          <cx:pt idx="14388">93.918000000000006</cx:pt>
          <cx:pt idx="14389">93.918000000000006</cx:pt>
          <cx:pt idx="14390">93.918000000000006</cx:pt>
          <cx:pt idx="14391">93.918000000000006</cx:pt>
          <cx:pt idx="14392">93.918000000000006</cx:pt>
          <cx:pt idx="14393">93.918000000000006</cx:pt>
          <cx:pt idx="14394">93.918000000000006</cx:pt>
          <cx:pt idx="14395">93.918000000000006</cx:pt>
          <cx:pt idx="14396">93.918000000000006</cx:pt>
          <cx:pt idx="14397">93.918000000000006</cx:pt>
          <cx:pt idx="14398">93.918000000000006</cx:pt>
          <cx:pt idx="14399">93.918000000000006</cx:pt>
          <cx:pt idx="14400">93.918000000000006</cx:pt>
          <cx:pt idx="14401">93.918000000000006</cx:pt>
          <cx:pt idx="14402">93.918000000000006</cx:pt>
          <cx:pt idx="14403">93.918000000000006</cx:pt>
          <cx:pt idx="14404">93.918000000000006</cx:pt>
          <cx:pt idx="14405">93.918000000000006</cx:pt>
          <cx:pt idx="14406">93.918000000000006</cx:pt>
          <cx:pt idx="14407">93.918000000000006</cx:pt>
          <cx:pt idx="14408">93.918000000000006</cx:pt>
          <cx:pt idx="14409">93.918000000000006</cx:pt>
          <cx:pt idx="14410">93.918000000000006</cx:pt>
          <cx:pt idx="14411">93.918000000000006</cx:pt>
          <cx:pt idx="14412">93.918000000000006</cx:pt>
          <cx:pt idx="14413">93.918000000000006</cx:pt>
          <cx:pt idx="14414">93.918000000000006</cx:pt>
          <cx:pt idx="14415">93.918000000000006</cx:pt>
          <cx:pt idx="14416">93.918000000000006</cx:pt>
          <cx:pt idx="14417">93.918000000000006</cx:pt>
          <cx:pt idx="14418">93.918000000000006</cx:pt>
          <cx:pt idx="14419">93.918000000000006</cx:pt>
          <cx:pt idx="14420">93.918000000000006</cx:pt>
          <cx:pt idx="14421">93.918000000000006</cx:pt>
          <cx:pt idx="14422">93.918000000000006</cx:pt>
          <cx:pt idx="14423">93.918000000000006</cx:pt>
          <cx:pt idx="14424">93.918000000000006</cx:pt>
          <cx:pt idx="14425">93.918000000000006</cx:pt>
          <cx:pt idx="14426">93.918000000000006</cx:pt>
          <cx:pt idx="14427">93.918000000000006</cx:pt>
          <cx:pt idx="14428">93.918000000000006</cx:pt>
          <cx:pt idx="14429">93.918000000000006</cx:pt>
          <cx:pt idx="14430">93.918000000000006</cx:pt>
          <cx:pt idx="14431">93.918000000000006</cx:pt>
          <cx:pt idx="14432">93.918000000000006</cx:pt>
          <cx:pt idx="14433">93.918000000000006</cx:pt>
          <cx:pt idx="14434">93.918000000000006</cx:pt>
          <cx:pt idx="14435">93.918000000000006</cx:pt>
          <cx:pt idx="14436">93.918000000000006</cx:pt>
          <cx:pt idx="14437">93.918000000000006</cx:pt>
          <cx:pt idx="14438">93.918000000000006</cx:pt>
          <cx:pt idx="14439">93.918000000000006</cx:pt>
          <cx:pt idx="14440">93.918000000000006</cx:pt>
          <cx:pt idx="14441">93.918000000000006</cx:pt>
          <cx:pt idx="14442">93.918000000000006</cx:pt>
          <cx:pt idx="14443">93.918000000000006</cx:pt>
          <cx:pt idx="14444">93.918000000000006</cx:pt>
          <cx:pt idx="14445">93.918000000000006</cx:pt>
          <cx:pt idx="14446">93.918000000000006</cx:pt>
          <cx:pt idx="14447">93.918000000000006</cx:pt>
          <cx:pt idx="14448">93.918000000000006</cx:pt>
          <cx:pt idx="14449">93.918000000000006</cx:pt>
          <cx:pt idx="14450">93.918000000000006</cx:pt>
          <cx:pt idx="14451">93.918000000000006</cx:pt>
          <cx:pt idx="14452">93.918000000000006</cx:pt>
          <cx:pt idx="14453">93.918000000000006</cx:pt>
          <cx:pt idx="14454">93.918000000000006</cx:pt>
          <cx:pt idx="14455">93.918000000000006</cx:pt>
          <cx:pt idx="14456">93.918000000000006</cx:pt>
          <cx:pt idx="14457">93.918000000000006</cx:pt>
          <cx:pt idx="14458">93.918000000000006</cx:pt>
          <cx:pt idx="14459">93.918000000000006</cx:pt>
          <cx:pt idx="14460">93.918000000000006</cx:pt>
          <cx:pt idx="14461">93.918000000000006</cx:pt>
          <cx:pt idx="14462">93.918000000000006</cx:pt>
          <cx:pt idx="14463">93.918000000000006</cx:pt>
          <cx:pt idx="14464">93.918000000000006</cx:pt>
          <cx:pt idx="14465">93.918000000000006</cx:pt>
          <cx:pt idx="14466">93.918000000000006</cx:pt>
          <cx:pt idx="14467">93.918000000000006</cx:pt>
          <cx:pt idx="14468">93.918000000000006</cx:pt>
          <cx:pt idx="14469">93.918000000000006</cx:pt>
          <cx:pt idx="14470">93.918000000000006</cx:pt>
          <cx:pt idx="14471">93.918000000000006</cx:pt>
          <cx:pt idx="14472">93.918000000000006</cx:pt>
          <cx:pt idx="14473">93.918000000000006</cx:pt>
          <cx:pt idx="14474">93.918000000000006</cx:pt>
          <cx:pt idx="14475">93.918000000000006</cx:pt>
          <cx:pt idx="14476">93.918000000000006</cx:pt>
          <cx:pt idx="14477">93.918000000000006</cx:pt>
          <cx:pt idx="14478">93.918000000000006</cx:pt>
          <cx:pt idx="14479">93.918000000000006</cx:pt>
          <cx:pt idx="14480">93.918000000000006</cx:pt>
          <cx:pt idx="14481">93.918000000000006</cx:pt>
          <cx:pt idx="14482">93.918000000000006</cx:pt>
          <cx:pt idx="14483">93.918000000000006</cx:pt>
          <cx:pt idx="14484">93.918000000000006</cx:pt>
          <cx:pt idx="14485">93.918000000000006</cx:pt>
          <cx:pt idx="14486">93.918000000000006</cx:pt>
          <cx:pt idx="14487">93.918000000000006</cx:pt>
          <cx:pt idx="14488">93.918000000000006</cx:pt>
          <cx:pt idx="14489">93.918000000000006</cx:pt>
          <cx:pt idx="14490">93.918000000000006</cx:pt>
          <cx:pt idx="14491">93.918000000000006</cx:pt>
          <cx:pt idx="14492">93.918000000000006</cx:pt>
          <cx:pt idx="14493">93.918000000000006</cx:pt>
          <cx:pt idx="14494">93.918000000000006</cx:pt>
          <cx:pt idx="14495">93.918000000000006</cx:pt>
          <cx:pt idx="14496">93.918000000000006</cx:pt>
          <cx:pt idx="14497">93.918000000000006</cx:pt>
          <cx:pt idx="14498">93.918000000000006</cx:pt>
          <cx:pt idx="14499">93.918000000000006</cx:pt>
          <cx:pt idx="14500">93.918000000000006</cx:pt>
          <cx:pt idx="14501">93.918000000000006</cx:pt>
          <cx:pt idx="14502">93.918000000000006</cx:pt>
          <cx:pt idx="14503">93.918000000000006</cx:pt>
          <cx:pt idx="14504">93.918000000000006</cx:pt>
          <cx:pt idx="14505">93.918000000000006</cx:pt>
          <cx:pt idx="14506">93.918000000000006</cx:pt>
          <cx:pt idx="14507">93.918000000000006</cx:pt>
          <cx:pt idx="14508">93.918000000000006</cx:pt>
          <cx:pt idx="14509">93.918000000000006</cx:pt>
          <cx:pt idx="14510">93.918000000000006</cx:pt>
          <cx:pt idx="14511">93.918000000000006</cx:pt>
          <cx:pt idx="14512">93.918000000000006</cx:pt>
          <cx:pt idx="14513">93.918000000000006</cx:pt>
          <cx:pt idx="14514">93.918000000000006</cx:pt>
          <cx:pt idx="14515">93.918000000000006</cx:pt>
          <cx:pt idx="14516">93.918000000000006</cx:pt>
          <cx:pt idx="14517">93.918000000000006</cx:pt>
          <cx:pt idx="14518">93.918000000000006</cx:pt>
          <cx:pt idx="14519">93.918000000000006</cx:pt>
          <cx:pt idx="14520">93.918000000000006</cx:pt>
          <cx:pt idx="14521">93.918000000000006</cx:pt>
          <cx:pt idx="14522">93.918000000000006</cx:pt>
          <cx:pt idx="14523">93.918000000000006</cx:pt>
          <cx:pt idx="14524">93.918000000000006</cx:pt>
          <cx:pt idx="14525">93.918000000000006</cx:pt>
          <cx:pt idx="14526">93.918000000000006</cx:pt>
          <cx:pt idx="14527">93.918000000000006</cx:pt>
          <cx:pt idx="14528">93.918000000000006</cx:pt>
          <cx:pt idx="14529">93.918000000000006</cx:pt>
          <cx:pt idx="14530">93.918000000000006</cx:pt>
          <cx:pt idx="14531">93.918000000000006</cx:pt>
          <cx:pt idx="14532">93.918000000000006</cx:pt>
          <cx:pt idx="14533">93.918000000000006</cx:pt>
          <cx:pt idx="14534">93.918000000000006</cx:pt>
          <cx:pt idx="14535">93.918000000000006</cx:pt>
          <cx:pt idx="14536">93.918000000000006</cx:pt>
          <cx:pt idx="14537">93.918000000000006</cx:pt>
          <cx:pt idx="14538">93.918000000000006</cx:pt>
          <cx:pt idx="14539">93.918000000000006</cx:pt>
          <cx:pt idx="14540">93.918000000000006</cx:pt>
          <cx:pt idx="14541">93.918000000000006</cx:pt>
          <cx:pt idx="14542">93.918000000000006</cx:pt>
          <cx:pt idx="14543">93.918000000000006</cx:pt>
          <cx:pt idx="14544">93.918000000000006</cx:pt>
          <cx:pt idx="14545">93.918000000000006</cx:pt>
          <cx:pt idx="14546">93.918000000000006</cx:pt>
          <cx:pt idx="14547">93.918000000000006</cx:pt>
          <cx:pt idx="14548">93.918000000000006</cx:pt>
          <cx:pt idx="14549">93.918000000000006</cx:pt>
          <cx:pt idx="14550">93.918000000000006</cx:pt>
          <cx:pt idx="14551">93.918000000000006</cx:pt>
          <cx:pt idx="14552">93.918000000000006</cx:pt>
          <cx:pt idx="14553">93.918000000000006</cx:pt>
          <cx:pt idx="14554">93.918000000000006</cx:pt>
          <cx:pt idx="14555">93.918000000000006</cx:pt>
          <cx:pt idx="14556">93.918000000000006</cx:pt>
          <cx:pt idx="14557">93.918000000000006</cx:pt>
          <cx:pt idx="14558">93.918000000000006</cx:pt>
          <cx:pt idx="14559">93.918000000000006</cx:pt>
          <cx:pt idx="14560">93.918000000000006</cx:pt>
          <cx:pt idx="14561">93.918000000000006</cx:pt>
          <cx:pt idx="14562">93.918000000000006</cx:pt>
          <cx:pt idx="14563">93.918000000000006</cx:pt>
          <cx:pt idx="14564">93.918000000000006</cx:pt>
          <cx:pt idx="14565">93.918000000000006</cx:pt>
          <cx:pt idx="14566">93.918000000000006</cx:pt>
          <cx:pt idx="14567">93.918000000000006</cx:pt>
          <cx:pt idx="14568">93.918000000000006</cx:pt>
          <cx:pt idx="14569">93.918000000000006</cx:pt>
          <cx:pt idx="14570">93.918000000000006</cx:pt>
          <cx:pt idx="14571">93.918000000000006</cx:pt>
          <cx:pt idx="14572">93.918000000000006</cx:pt>
          <cx:pt idx="14573">93.918000000000006</cx:pt>
          <cx:pt idx="14574">93.918000000000006</cx:pt>
          <cx:pt idx="14575">93.918000000000006</cx:pt>
          <cx:pt idx="14576">93.918000000000006</cx:pt>
          <cx:pt idx="14577">93.918000000000006</cx:pt>
          <cx:pt idx="14578">93.918000000000006</cx:pt>
          <cx:pt idx="14579">93.918000000000006</cx:pt>
          <cx:pt idx="14580">93.918000000000006</cx:pt>
          <cx:pt idx="14581">93.918000000000006</cx:pt>
          <cx:pt idx="14582">93.918000000000006</cx:pt>
          <cx:pt idx="14583">93.918000000000006</cx:pt>
          <cx:pt idx="14584">93.918000000000006</cx:pt>
          <cx:pt idx="14585">93.918000000000006</cx:pt>
          <cx:pt idx="14586">93.918000000000006</cx:pt>
          <cx:pt idx="14587">93.918000000000006</cx:pt>
          <cx:pt idx="14588">93.918000000000006</cx:pt>
          <cx:pt idx="14589">93.918000000000006</cx:pt>
          <cx:pt idx="14590">93.918000000000006</cx:pt>
          <cx:pt idx="14591">93.918000000000006</cx:pt>
          <cx:pt idx="14592">93.918000000000006</cx:pt>
          <cx:pt idx="14593">93.918000000000006</cx:pt>
          <cx:pt idx="14594">93.918000000000006</cx:pt>
          <cx:pt idx="14595">93.918000000000006</cx:pt>
          <cx:pt idx="14596">93.918000000000006</cx:pt>
          <cx:pt idx="14597">93.918000000000006</cx:pt>
          <cx:pt idx="14598">93.918000000000006</cx:pt>
          <cx:pt idx="14599">93.918000000000006</cx:pt>
          <cx:pt idx="14600">93.918000000000006</cx:pt>
          <cx:pt idx="14601">93.918000000000006</cx:pt>
          <cx:pt idx="14602">93.918000000000006</cx:pt>
          <cx:pt idx="14603">93.918000000000006</cx:pt>
          <cx:pt idx="14604">93.918000000000006</cx:pt>
          <cx:pt idx="14605">93.918000000000006</cx:pt>
          <cx:pt idx="14606">93.918000000000006</cx:pt>
          <cx:pt idx="14607">93.918000000000006</cx:pt>
          <cx:pt idx="14608">93.918000000000006</cx:pt>
          <cx:pt idx="14609">93.918000000000006</cx:pt>
          <cx:pt idx="14610">93.918000000000006</cx:pt>
          <cx:pt idx="14611">93.918000000000006</cx:pt>
          <cx:pt idx="14612">93.918000000000006</cx:pt>
          <cx:pt idx="14613">93.918000000000006</cx:pt>
          <cx:pt idx="14614">93.918000000000006</cx:pt>
          <cx:pt idx="14615">93.918000000000006</cx:pt>
          <cx:pt idx="14616">93.918000000000006</cx:pt>
          <cx:pt idx="14617">93.918000000000006</cx:pt>
          <cx:pt idx="14618">93.918000000000006</cx:pt>
          <cx:pt idx="14619">93.918000000000006</cx:pt>
          <cx:pt idx="14620">93.918000000000006</cx:pt>
          <cx:pt idx="14621">93.918000000000006</cx:pt>
          <cx:pt idx="14622">93.918000000000006</cx:pt>
          <cx:pt idx="14623">93.918000000000006</cx:pt>
          <cx:pt idx="14624">93.918000000000006</cx:pt>
          <cx:pt idx="14625">93.918000000000006</cx:pt>
          <cx:pt idx="14626">93.918000000000006</cx:pt>
          <cx:pt idx="14627">93.918000000000006</cx:pt>
          <cx:pt idx="14628">93.918000000000006</cx:pt>
          <cx:pt idx="14629">93.918000000000006</cx:pt>
          <cx:pt idx="14630">93.918000000000006</cx:pt>
          <cx:pt idx="14631">93.918000000000006</cx:pt>
          <cx:pt idx="14632">93.918000000000006</cx:pt>
          <cx:pt idx="14633">93.918000000000006</cx:pt>
          <cx:pt idx="14634">93.918000000000006</cx:pt>
          <cx:pt idx="14635">93.918000000000006</cx:pt>
          <cx:pt idx="14636">93.918000000000006</cx:pt>
          <cx:pt idx="14637">93.918000000000006</cx:pt>
          <cx:pt idx="14638">93.918000000000006</cx:pt>
          <cx:pt idx="14639">93.918000000000006</cx:pt>
          <cx:pt idx="14640">93.918000000000006</cx:pt>
          <cx:pt idx="14641">93.918000000000006</cx:pt>
          <cx:pt idx="14642">93.918000000000006</cx:pt>
          <cx:pt idx="14643">93.918000000000006</cx:pt>
          <cx:pt idx="14644">93.918000000000006</cx:pt>
          <cx:pt idx="14645">93.918000000000006</cx:pt>
          <cx:pt idx="14646">93.918000000000006</cx:pt>
          <cx:pt idx="14647">93.918000000000006</cx:pt>
          <cx:pt idx="14648">93.918000000000006</cx:pt>
          <cx:pt idx="14649">93.918000000000006</cx:pt>
          <cx:pt idx="14650">93.918000000000006</cx:pt>
          <cx:pt idx="14651">93.918000000000006</cx:pt>
          <cx:pt idx="14652">93.918000000000006</cx:pt>
          <cx:pt idx="14653">93.918000000000006</cx:pt>
          <cx:pt idx="14654">93.918000000000006</cx:pt>
          <cx:pt idx="14655">93.918000000000006</cx:pt>
          <cx:pt idx="14656">93.918000000000006</cx:pt>
          <cx:pt idx="14657">93.918000000000006</cx:pt>
          <cx:pt idx="14658">93.918000000000006</cx:pt>
          <cx:pt idx="14659">93.918000000000006</cx:pt>
          <cx:pt idx="14660">93.918000000000006</cx:pt>
          <cx:pt idx="14661">93.918000000000006</cx:pt>
          <cx:pt idx="14662">93.918000000000006</cx:pt>
          <cx:pt idx="14663">93.918000000000006</cx:pt>
          <cx:pt idx="14664">93.918000000000006</cx:pt>
          <cx:pt idx="14665">93.918000000000006</cx:pt>
          <cx:pt idx="14666">93.918000000000006</cx:pt>
          <cx:pt idx="14667">93.918000000000006</cx:pt>
          <cx:pt idx="14668">93.918000000000006</cx:pt>
          <cx:pt idx="14669">93.918000000000006</cx:pt>
          <cx:pt idx="14670">93.918000000000006</cx:pt>
          <cx:pt idx="14671">93.918000000000006</cx:pt>
          <cx:pt idx="14672">93.918000000000006</cx:pt>
          <cx:pt idx="14673">93.918000000000006</cx:pt>
          <cx:pt idx="14674">93.918000000000006</cx:pt>
          <cx:pt idx="14675">93.918000000000006</cx:pt>
          <cx:pt idx="14676">93.918000000000006</cx:pt>
          <cx:pt idx="14677">93.918000000000006</cx:pt>
          <cx:pt idx="14678">93.918000000000006</cx:pt>
          <cx:pt idx="14679">93.918000000000006</cx:pt>
          <cx:pt idx="14680">93.918000000000006</cx:pt>
          <cx:pt idx="14681">93.918000000000006</cx:pt>
          <cx:pt idx="14682">93.918000000000006</cx:pt>
          <cx:pt idx="14683">93.918000000000006</cx:pt>
          <cx:pt idx="14684">93.918000000000006</cx:pt>
          <cx:pt idx="14685">93.918000000000006</cx:pt>
          <cx:pt idx="14686">93.918000000000006</cx:pt>
          <cx:pt idx="14687">93.918000000000006</cx:pt>
          <cx:pt idx="14688">93.918000000000006</cx:pt>
          <cx:pt idx="14689">93.918000000000006</cx:pt>
          <cx:pt idx="14690">93.918000000000006</cx:pt>
          <cx:pt idx="14691">93.918000000000006</cx:pt>
          <cx:pt idx="14692">93.918000000000006</cx:pt>
          <cx:pt idx="14693">93.918000000000006</cx:pt>
          <cx:pt idx="14694">93.918000000000006</cx:pt>
          <cx:pt idx="14695">93.918000000000006</cx:pt>
          <cx:pt idx="14696">93.918000000000006</cx:pt>
          <cx:pt idx="14697">93.918000000000006</cx:pt>
          <cx:pt idx="14698">93.918000000000006</cx:pt>
          <cx:pt idx="14699">93.918000000000006</cx:pt>
          <cx:pt idx="14700">93.918000000000006</cx:pt>
          <cx:pt idx="14701">93.918000000000006</cx:pt>
          <cx:pt idx="14702">93.918000000000006</cx:pt>
          <cx:pt idx="14703">93.918000000000006</cx:pt>
          <cx:pt idx="14704">93.918000000000006</cx:pt>
          <cx:pt idx="14705">93.918000000000006</cx:pt>
          <cx:pt idx="14706">93.918000000000006</cx:pt>
          <cx:pt idx="14707">93.918000000000006</cx:pt>
          <cx:pt idx="14708">93.918000000000006</cx:pt>
          <cx:pt idx="14709">93.918000000000006</cx:pt>
          <cx:pt idx="14710">93.918000000000006</cx:pt>
          <cx:pt idx="14711">93.918000000000006</cx:pt>
          <cx:pt idx="14712">93.918000000000006</cx:pt>
          <cx:pt idx="14713">93.918000000000006</cx:pt>
          <cx:pt idx="14714">93.918000000000006</cx:pt>
          <cx:pt idx="14715">93.918000000000006</cx:pt>
          <cx:pt idx="14716">93.918000000000006</cx:pt>
          <cx:pt idx="14717">93.918000000000006</cx:pt>
          <cx:pt idx="14718">93.918000000000006</cx:pt>
          <cx:pt idx="14719">93.918000000000006</cx:pt>
          <cx:pt idx="14720">93.918000000000006</cx:pt>
          <cx:pt idx="14721">93.918000000000006</cx:pt>
          <cx:pt idx="14722">93.918000000000006</cx:pt>
          <cx:pt idx="14723">93.918000000000006</cx:pt>
          <cx:pt idx="14724">93.918000000000006</cx:pt>
          <cx:pt idx="14725">93.918000000000006</cx:pt>
          <cx:pt idx="14726">93.918000000000006</cx:pt>
          <cx:pt idx="14727">93.918000000000006</cx:pt>
          <cx:pt idx="14728">93.918000000000006</cx:pt>
          <cx:pt idx="14729">93.918000000000006</cx:pt>
          <cx:pt idx="14730">93.918000000000006</cx:pt>
          <cx:pt idx="14731">93.918000000000006</cx:pt>
          <cx:pt idx="14732">93.918000000000006</cx:pt>
          <cx:pt idx="14733">93.918000000000006</cx:pt>
          <cx:pt idx="14734">93.918000000000006</cx:pt>
          <cx:pt idx="14735">93.918000000000006</cx:pt>
          <cx:pt idx="14736">93.918000000000006</cx:pt>
          <cx:pt idx="14737">93.918000000000006</cx:pt>
          <cx:pt idx="14738">93.918000000000006</cx:pt>
          <cx:pt idx="14739">93.918000000000006</cx:pt>
          <cx:pt idx="14740">93.918000000000006</cx:pt>
          <cx:pt idx="14741">93.918000000000006</cx:pt>
          <cx:pt idx="14742">93.918000000000006</cx:pt>
          <cx:pt idx="14743">93.918000000000006</cx:pt>
          <cx:pt idx="14744">93.918000000000006</cx:pt>
          <cx:pt idx="14745">93.918000000000006</cx:pt>
          <cx:pt idx="14746">93.918000000000006</cx:pt>
          <cx:pt idx="14747">93.918000000000006</cx:pt>
          <cx:pt idx="14748">93.918000000000006</cx:pt>
          <cx:pt idx="14749">93.918000000000006</cx:pt>
          <cx:pt idx="14750">93.918000000000006</cx:pt>
          <cx:pt idx="14751">93.918000000000006</cx:pt>
          <cx:pt idx="14752">93.918000000000006</cx:pt>
          <cx:pt idx="14753">93.918000000000006</cx:pt>
          <cx:pt idx="14754">93.918000000000006</cx:pt>
          <cx:pt idx="14755">93.918000000000006</cx:pt>
          <cx:pt idx="14756">93.918000000000006</cx:pt>
          <cx:pt idx="14757">93.918000000000006</cx:pt>
          <cx:pt idx="14758">93.918000000000006</cx:pt>
          <cx:pt idx="14759">93.918000000000006</cx:pt>
          <cx:pt idx="14760">93.918000000000006</cx:pt>
          <cx:pt idx="14761">93.918000000000006</cx:pt>
          <cx:pt idx="14762">93.918000000000006</cx:pt>
          <cx:pt idx="14763">93.918000000000006</cx:pt>
          <cx:pt idx="14764">93.918000000000006</cx:pt>
          <cx:pt idx="14765">93.918000000000006</cx:pt>
          <cx:pt idx="14766">93.918000000000006</cx:pt>
          <cx:pt idx="14767">93.918000000000006</cx:pt>
          <cx:pt idx="14768">93.918000000000006</cx:pt>
          <cx:pt idx="14769">93.918000000000006</cx:pt>
          <cx:pt idx="14770">93.918000000000006</cx:pt>
          <cx:pt idx="14771">93.918000000000006</cx:pt>
          <cx:pt idx="14772">93.918000000000006</cx:pt>
          <cx:pt idx="14773">93.918000000000006</cx:pt>
          <cx:pt idx="14774">93.918000000000006</cx:pt>
          <cx:pt idx="14775">93.918000000000006</cx:pt>
          <cx:pt idx="14776">93.918000000000006</cx:pt>
          <cx:pt idx="14777">93.918000000000006</cx:pt>
          <cx:pt idx="14778">93.918000000000006</cx:pt>
          <cx:pt idx="14779">93.918000000000006</cx:pt>
          <cx:pt idx="14780">93.918000000000006</cx:pt>
          <cx:pt idx="14781">93.918000000000006</cx:pt>
          <cx:pt idx="14782">93.918000000000006</cx:pt>
          <cx:pt idx="14783">93.918000000000006</cx:pt>
          <cx:pt idx="14784">93.918000000000006</cx:pt>
          <cx:pt idx="14785">93.918000000000006</cx:pt>
          <cx:pt idx="14786">93.918000000000006</cx:pt>
          <cx:pt idx="14787">93.918000000000006</cx:pt>
          <cx:pt idx="14788">93.918000000000006</cx:pt>
          <cx:pt idx="14789">93.918000000000006</cx:pt>
          <cx:pt idx="14790">93.918000000000006</cx:pt>
          <cx:pt idx="14791">93.918000000000006</cx:pt>
          <cx:pt idx="14792">93.918000000000006</cx:pt>
          <cx:pt idx="14793">93.918000000000006</cx:pt>
          <cx:pt idx="14794">93.918000000000006</cx:pt>
          <cx:pt idx="14795">93.918000000000006</cx:pt>
          <cx:pt idx="14796">93.918000000000006</cx:pt>
          <cx:pt idx="14797">93.918000000000006</cx:pt>
          <cx:pt idx="14798">93.918000000000006</cx:pt>
          <cx:pt idx="14799">93.918000000000006</cx:pt>
          <cx:pt idx="14800">93.918000000000006</cx:pt>
          <cx:pt idx="14801">93.918000000000006</cx:pt>
          <cx:pt idx="14802">93.918000000000006</cx:pt>
          <cx:pt idx="14803">93.918000000000006</cx:pt>
          <cx:pt idx="14804">93.918000000000006</cx:pt>
          <cx:pt idx="14805">93.918000000000006</cx:pt>
          <cx:pt idx="14806">93.918000000000006</cx:pt>
          <cx:pt idx="14807">93.918000000000006</cx:pt>
          <cx:pt idx="14808">93.918000000000006</cx:pt>
          <cx:pt idx="14809">93.918000000000006</cx:pt>
          <cx:pt idx="14810">93.918000000000006</cx:pt>
          <cx:pt idx="14811">93.918000000000006</cx:pt>
          <cx:pt idx="14812">93.918000000000006</cx:pt>
          <cx:pt idx="14813">93.918000000000006</cx:pt>
          <cx:pt idx="14814">93.918000000000006</cx:pt>
          <cx:pt idx="14815">93.918000000000006</cx:pt>
          <cx:pt idx="14816">93.918000000000006</cx:pt>
          <cx:pt idx="14817">93.918000000000006</cx:pt>
          <cx:pt idx="14818">93.918000000000006</cx:pt>
          <cx:pt idx="14819">93.918000000000006</cx:pt>
          <cx:pt idx="14820">93.918000000000006</cx:pt>
          <cx:pt idx="14821">93.918000000000006</cx:pt>
          <cx:pt idx="14822">93.918000000000006</cx:pt>
          <cx:pt idx="14823">93.918000000000006</cx:pt>
          <cx:pt idx="14824">93.918000000000006</cx:pt>
          <cx:pt idx="14825">93.918000000000006</cx:pt>
          <cx:pt idx="14826">93.918000000000006</cx:pt>
          <cx:pt idx="14827">93.918000000000006</cx:pt>
          <cx:pt idx="14828">93.918000000000006</cx:pt>
          <cx:pt idx="14829">93.918000000000006</cx:pt>
          <cx:pt idx="14830">93.918000000000006</cx:pt>
          <cx:pt idx="14831">93.918000000000006</cx:pt>
          <cx:pt idx="14832">93.918000000000006</cx:pt>
          <cx:pt idx="14833">93.918000000000006</cx:pt>
          <cx:pt idx="14834">93.918000000000006</cx:pt>
          <cx:pt idx="14835">93.918000000000006</cx:pt>
          <cx:pt idx="14836">93.918000000000006</cx:pt>
          <cx:pt idx="14837">93.918000000000006</cx:pt>
          <cx:pt idx="14838">93.918000000000006</cx:pt>
          <cx:pt idx="14839">93.918000000000006</cx:pt>
          <cx:pt idx="14840">93.918000000000006</cx:pt>
          <cx:pt idx="14841">93.918000000000006</cx:pt>
          <cx:pt idx="14842">93.918000000000006</cx:pt>
          <cx:pt idx="14843">93.918000000000006</cx:pt>
          <cx:pt idx="14844">93.918000000000006</cx:pt>
          <cx:pt idx="14845">93.918000000000006</cx:pt>
          <cx:pt idx="14846">93.918000000000006</cx:pt>
          <cx:pt idx="14847">93.918000000000006</cx:pt>
          <cx:pt idx="14848">93.918000000000006</cx:pt>
          <cx:pt idx="14849">93.918000000000006</cx:pt>
          <cx:pt idx="14850">93.918000000000006</cx:pt>
          <cx:pt idx="14851">93.918000000000006</cx:pt>
          <cx:pt idx="14852">93.918000000000006</cx:pt>
          <cx:pt idx="14853">93.918000000000006</cx:pt>
          <cx:pt idx="14854">93.918000000000006</cx:pt>
          <cx:pt idx="14855">93.918000000000006</cx:pt>
          <cx:pt idx="14856">93.918000000000006</cx:pt>
          <cx:pt idx="14857">93.918000000000006</cx:pt>
          <cx:pt idx="14858">93.918000000000006</cx:pt>
          <cx:pt idx="14859">93.918000000000006</cx:pt>
          <cx:pt idx="14860">93.918000000000006</cx:pt>
          <cx:pt idx="14861">93.918000000000006</cx:pt>
          <cx:pt idx="14862">93.918000000000006</cx:pt>
          <cx:pt idx="14863">93.918000000000006</cx:pt>
          <cx:pt idx="14864">93.918000000000006</cx:pt>
          <cx:pt idx="14865">93.918000000000006</cx:pt>
          <cx:pt idx="14866">93.918000000000006</cx:pt>
          <cx:pt idx="14867">93.918000000000006</cx:pt>
          <cx:pt idx="14868">93.918000000000006</cx:pt>
          <cx:pt idx="14869">93.918000000000006</cx:pt>
          <cx:pt idx="14870">93.918000000000006</cx:pt>
          <cx:pt idx="14871">93.918000000000006</cx:pt>
          <cx:pt idx="14872">93.918000000000006</cx:pt>
          <cx:pt idx="14873">93.918000000000006</cx:pt>
          <cx:pt idx="14874">93.918000000000006</cx:pt>
          <cx:pt idx="14875">93.918000000000006</cx:pt>
          <cx:pt idx="14876">93.918000000000006</cx:pt>
          <cx:pt idx="14877">93.918000000000006</cx:pt>
          <cx:pt idx="14878">93.918000000000006</cx:pt>
          <cx:pt idx="14879">93.918000000000006</cx:pt>
          <cx:pt idx="14880">93.918000000000006</cx:pt>
          <cx:pt idx="14881">93.918000000000006</cx:pt>
          <cx:pt idx="14882">93.918000000000006</cx:pt>
          <cx:pt idx="14883">93.918000000000006</cx:pt>
          <cx:pt idx="14884">93.918000000000006</cx:pt>
          <cx:pt idx="14885">93.918000000000006</cx:pt>
          <cx:pt idx="14886">93.918000000000006</cx:pt>
          <cx:pt idx="14887">93.918000000000006</cx:pt>
          <cx:pt idx="14888">93.918000000000006</cx:pt>
          <cx:pt idx="14889">93.918000000000006</cx:pt>
          <cx:pt idx="14890">93.918000000000006</cx:pt>
          <cx:pt idx="14891">93.918000000000006</cx:pt>
          <cx:pt idx="14892">93.918000000000006</cx:pt>
          <cx:pt idx="14893">93.918000000000006</cx:pt>
          <cx:pt idx="14894">93.918000000000006</cx:pt>
          <cx:pt idx="14895">93.918000000000006</cx:pt>
          <cx:pt idx="14896">93.918000000000006</cx:pt>
          <cx:pt idx="14897">93.918000000000006</cx:pt>
          <cx:pt idx="14898">93.918000000000006</cx:pt>
          <cx:pt idx="14899">93.918000000000006</cx:pt>
          <cx:pt idx="14900">93.918000000000006</cx:pt>
          <cx:pt idx="14901">93.918000000000006</cx:pt>
          <cx:pt idx="14902">93.918000000000006</cx:pt>
          <cx:pt idx="14903">93.918000000000006</cx:pt>
          <cx:pt idx="14904">93.918000000000006</cx:pt>
          <cx:pt idx="14905">93.918000000000006</cx:pt>
          <cx:pt idx="14906">93.918000000000006</cx:pt>
          <cx:pt idx="14907">93.918000000000006</cx:pt>
          <cx:pt idx="14908">93.918000000000006</cx:pt>
          <cx:pt idx="14909">93.918000000000006</cx:pt>
          <cx:pt idx="14910">93.918000000000006</cx:pt>
          <cx:pt idx="14911">93.918000000000006</cx:pt>
          <cx:pt idx="14912">93.918000000000006</cx:pt>
          <cx:pt idx="14913">93.918000000000006</cx:pt>
          <cx:pt idx="14914">93.918000000000006</cx:pt>
          <cx:pt idx="14915">93.918000000000006</cx:pt>
          <cx:pt idx="14916">93.918000000000006</cx:pt>
          <cx:pt idx="14917">93.918000000000006</cx:pt>
          <cx:pt idx="14918">93.918000000000006</cx:pt>
          <cx:pt idx="14919">93.918000000000006</cx:pt>
          <cx:pt idx="14920">93.918000000000006</cx:pt>
          <cx:pt idx="14921">93.918000000000006</cx:pt>
          <cx:pt idx="14922">93.918000000000006</cx:pt>
          <cx:pt idx="14923">93.918000000000006</cx:pt>
          <cx:pt idx="14924">93.918000000000006</cx:pt>
          <cx:pt idx="14925">93.918000000000006</cx:pt>
          <cx:pt idx="14926">93.918000000000006</cx:pt>
          <cx:pt idx="14927">93.918000000000006</cx:pt>
          <cx:pt idx="14928">93.918000000000006</cx:pt>
          <cx:pt idx="14929">93.918000000000006</cx:pt>
          <cx:pt idx="14930">93.918000000000006</cx:pt>
          <cx:pt idx="14931">93.918000000000006</cx:pt>
          <cx:pt idx="14932">93.918000000000006</cx:pt>
          <cx:pt idx="14933">93.918000000000006</cx:pt>
          <cx:pt idx="14934">93.918000000000006</cx:pt>
          <cx:pt idx="14935">93.918000000000006</cx:pt>
          <cx:pt idx="14936">93.918000000000006</cx:pt>
          <cx:pt idx="14937">93.918000000000006</cx:pt>
          <cx:pt idx="14938">93.918000000000006</cx:pt>
          <cx:pt idx="14939">93.918000000000006</cx:pt>
          <cx:pt idx="14940">93.918000000000006</cx:pt>
          <cx:pt idx="14941">93.918000000000006</cx:pt>
          <cx:pt idx="14942">93.918000000000006</cx:pt>
          <cx:pt idx="14943">93.918000000000006</cx:pt>
          <cx:pt idx="14944">93.918000000000006</cx:pt>
          <cx:pt idx="14945">93.918000000000006</cx:pt>
          <cx:pt idx="14946">93.918000000000006</cx:pt>
          <cx:pt idx="14947">93.918000000000006</cx:pt>
          <cx:pt idx="14948">93.918000000000006</cx:pt>
          <cx:pt idx="14949">93.918000000000006</cx:pt>
          <cx:pt idx="14950">93.918000000000006</cx:pt>
          <cx:pt idx="14951">93.918000000000006</cx:pt>
          <cx:pt idx="14952">93.918000000000006</cx:pt>
          <cx:pt idx="14953">93.918000000000006</cx:pt>
          <cx:pt idx="14954">93.918000000000006</cx:pt>
          <cx:pt idx="14955">93.918000000000006</cx:pt>
          <cx:pt idx="14956">93.918000000000006</cx:pt>
          <cx:pt idx="14957">93.918000000000006</cx:pt>
          <cx:pt idx="14958">93.918000000000006</cx:pt>
          <cx:pt idx="14959">93.918000000000006</cx:pt>
          <cx:pt idx="14960">93.918000000000006</cx:pt>
          <cx:pt idx="14961">93.918000000000006</cx:pt>
          <cx:pt idx="14962">93.918000000000006</cx:pt>
          <cx:pt idx="14963">93.918000000000006</cx:pt>
          <cx:pt idx="14964">93.918000000000006</cx:pt>
          <cx:pt idx="14965">93.918000000000006</cx:pt>
          <cx:pt idx="14966">93.918000000000006</cx:pt>
          <cx:pt idx="14967">93.918000000000006</cx:pt>
          <cx:pt idx="14968">93.918000000000006</cx:pt>
          <cx:pt idx="14969">93.918000000000006</cx:pt>
          <cx:pt idx="14970">93.918000000000006</cx:pt>
          <cx:pt idx="14971">93.918000000000006</cx:pt>
          <cx:pt idx="14972">93.918000000000006</cx:pt>
          <cx:pt idx="14973">93.918000000000006</cx:pt>
          <cx:pt idx="14974">93.918000000000006</cx:pt>
          <cx:pt idx="14975">93.918000000000006</cx:pt>
          <cx:pt idx="14976">93.918000000000006</cx:pt>
          <cx:pt idx="14977">93.918000000000006</cx:pt>
          <cx:pt idx="14978">93.918000000000006</cx:pt>
          <cx:pt idx="14979">93.918000000000006</cx:pt>
          <cx:pt idx="14980">93.918000000000006</cx:pt>
          <cx:pt idx="14981">93.918000000000006</cx:pt>
          <cx:pt idx="14982">93.918000000000006</cx:pt>
          <cx:pt idx="14983">93.918000000000006</cx:pt>
          <cx:pt idx="14984">93.918000000000006</cx:pt>
          <cx:pt idx="14985">93.918000000000006</cx:pt>
          <cx:pt idx="14986">93.918000000000006</cx:pt>
          <cx:pt idx="14987">93.918000000000006</cx:pt>
          <cx:pt idx="14988">93.918000000000006</cx:pt>
          <cx:pt idx="14989">93.918000000000006</cx:pt>
          <cx:pt idx="14990">93.918000000000006</cx:pt>
          <cx:pt idx="14991">93.918000000000006</cx:pt>
          <cx:pt idx="14992">93.918000000000006</cx:pt>
          <cx:pt idx="14993">93.918000000000006</cx:pt>
          <cx:pt idx="14994">93.918000000000006</cx:pt>
          <cx:pt idx="14995">93.918000000000006</cx:pt>
          <cx:pt idx="14996">93.918000000000006</cx:pt>
          <cx:pt idx="14997">93.918000000000006</cx:pt>
          <cx:pt idx="14998">93.918000000000006</cx:pt>
          <cx:pt idx="14999">93.918000000000006</cx:pt>
          <cx:pt idx="15000">93.918000000000006</cx:pt>
          <cx:pt idx="15001">93.918000000000006</cx:pt>
          <cx:pt idx="15002">93.918000000000006</cx:pt>
          <cx:pt idx="15003">93.918000000000006</cx:pt>
          <cx:pt idx="15004">93.918000000000006</cx:pt>
          <cx:pt idx="15005">93.918000000000006</cx:pt>
          <cx:pt idx="15006">93.918000000000006</cx:pt>
          <cx:pt idx="15007">93.918000000000006</cx:pt>
          <cx:pt idx="15008">93.918000000000006</cx:pt>
          <cx:pt idx="15009">93.918000000000006</cx:pt>
          <cx:pt idx="15010">93.918000000000006</cx:pt>
          <cx:pt idx="15011">93.918000000000006</cx:pt>
          <cx:pt idx="15012">93.918000000000006</cx:pt>
          <cx:pt idx="15013">93.918000000000006</cx:pt>
          <cx:pt idx="15014">93.918000000000006</cx:pt>
          <cx:pt idx="15015">93.918000000000006</cx:pt>
          <cx:pt idx="15016">93.918000000000006</cx:pt>
          <cx:pt idx="15017">93.918000000000006</cx:pt>
          <cx:pt idx="15018">93.918000000000006</cx:pt>
          <cx:pt idx="15019">93.918000000000006</cx:pt>
          <cx:pt idx="15020">93.918000000000006</cx:pt>
          <cx:pt idx="15021">93.918000000000006</cx:pt>
          <cx:pt idx="15022">93.918000000000006</cx:pt>
          <cx:pt idx="15023">93.918000000000006</cx:pt>
          <cx:pt idx="15024">93.918000000000006</cx:pt>
          <cx:pt idx="15025">93.918000000000006</cx:pt>
          <cx:pt idx="15026">93.918000000000006</cx:pt>
          <cx:pt idx="15027">93.918000000000006</cx:pt>
          <cx:pt idx="15028">93.918000000000006</cx:pt>
          <cx:pt idx="15029">93.918000000000006</cx:pt>
          <cx:pt idx="15030">93.918000000000006</cx:pt>
          <cx:pt idx="15031">93.918000000000006</cx:pt>
          <cx:pt idx="15032">93.918000000000006</cx:pt>
          <cx:pt idx="15033">93.918000000000006</cx:pt>
          <cx:pt idx="15034">93.918000000000006</cx:pt>
          <cx:pt idx="15035">93.918000000000006</cx:pt>
          <cx:pt idx="15036">93.918000000000006</cx:pt>
          <cx:pt idx="15037">93.918000000000006</cx:pt>
          <cx:pt idx="15038">93.918000000000006</cx:pt>
          <cx:pt idx="15039">93.918000000000006</cx:pt>
          <cx:pt idx="15040">93.918000000000006</cx:pt>
          <cx:pt idx="15041">93.918000000000006</cx:pt>
          <cx:pt idx="15042">93.918000000000006</cx:pt>
          <cx:pt idx="15043">93.918000000000006</cx:pt>
          <cx:pt idx="15044">93.918000000000006</cx:pt>
          <cx:pt idx="15045">93.918000000000006</cx:pt>
          <cx:pt idx="15046">93.918000000000006</cx:pt>
          <cx:pt idx="15047">93.918000000000006</cx:pt>
          <cx:pt idx="15048">93.918000000000006</cx:pt>
          <cx:pt idx="15049">93.918000000000006</cx:pt>
          <cx:pt idx="15050">93.918000000000006</cx:pt>
          <cx:pt idx="15051">93.918000000000006</cx:pt>
          <cx:pt idx="15052">93.918000000000006</cx:pt>
          <cx:pt idx="15053">93.918000000000006</cx:pt>
          <cx:pt idx="15054">93.918000000000006</cx:pt>
          <cx:pt idx="15055">93.918000000000006</cx:pt>
          <cx:pt idx="15056">93.918000000000006</cx:pt>
          <cx:pt idx="15057">93.918000000000006</cx:pt>
          <cx:pt idx="15058">93.918000000000006</cx:pt>
          <cx:pt idx="15059">93.918000000000006</cx:pt>
          <cx:pt idx="15060">93.918000000000006</cx:pt>
          <cx:pt idx="15061">93.918000000000006</cx:pt>
          <cx:pt idx="15062">93.918000000000006</cx:pt>
          <cx:pt idx="15063">93.918000000000006</cx:pt>
          <cx:pt idx="15064">93.918000000000006</cx:pt>
          <cx:pt idx="15065">93.918000000000006</cx:pt>
          <cx:pt idx="15066">93.918000000000006</cx:pt>
          <cx:pt idx="15067">93.918000000000006</cx:pt>
          <cx:pt idx="15068">93.918000000000006</cx:pt>
          <cx:pt idx="15069">93.918000000000006</cx:pt>
          <cx:pt idx="15070">93.918000000000006</cx:pt>
          <cx:pt idx="15071">93.918000000000006</cx:pt>
          <cx:pt idx="15072">93.918000000000006</cx:pt>
          <cx:pt idx="15073">93.918000000000006</cx:pt>
          <cx:pt idx="15074">93.918000000000006</cx:pt>
          <cx:pt idx="15075">93.918000000000006</cx:pt>
          <cx:pt idx="15076">93.918000000000006</cx:pt>
          <cx:pt idx="15077">93.918000000000006</cx:pt>
          <cx:pt idx="15078">93.918000000000006</cx:pt>
          <cx:pt idx="15079">93.918000000000006</cx:pt>
          <cx:pt idx="15080">93.918000000000006</cx:pt>
          <cx:pt idx="15081">93.918000000000006</cx:pt>
          <cx:pt idx="15082">93.918000000000006</cx:pt>
          <cx:pt idx="15083">93.918000000000006</cx:pt>
          <cx:pt idx="15084">93.918000000000006</cx:pt>
          <cx:pt idx="15085">93.918000000000006</cx:pt>
          <cx:pt idx="15086">93.918000000000006</cx:pt>
          <cx:pt idx="15087">93.918000000000006</cx:pt>
          <cx:pt idx="15088">93.918000000000006</cx:pt>
          <cx:pt idx="15089">93.918000000000006</cx:pt>
          <cx:pt idx="15090">93.918000000000006</cx:pt>
          <cx:pt idx="15091">93.918000000000006</cx:pt>
          <cx:pt idx="15092">93.918000000000006</cx:pt>
          <cx:pt idx="15093">93.918000000000006</cx:pt>
          <cx:pt idx="15094">93.918000000000006</cx:pt>
          <cx:pt idx="15095">93.918000000000006</cx:pt>
          <cx:pt idx="15096">93.918000000000006</cx:pt>
          <cx:pt idx="15097">93.918000000000006</cx:pt>
          <cx:pt idx="15098">93.918000000000006</cx:pt>
          <cx:pt idx="15099">93.918000000000006</cx:pt>
          <cx:pt idx="15100">93.918000000000006</cx:pt>
          <cx:pt idx="15101">93.918000000000006</cx:pt>
          <cx:pt idx="15102">93.918000000000006</cx:pt>
          <cx:pt idx="15103">93.918000000000006</cx:pt>
          <cx:pt idx="15104">93.918000000000006</cx:pt>
          <cx:pt idx="15105">93.918000000000006</cx:pt>
          <cx:pt idx="15106">93.918000000000006</cx:pt>
          <cx:pt idx="15107">93.918000000000006</cx:pt>
          <cx:pt idx="15108">93.918000000000006</cx:pt>
          <cx:pt idx="15109">93.918000000000006</cx:pt>
          <cx:pt idx="15110">93.918000000000006</cx:pt>
          <cx:pt idx="15111">93.918000000000006</cx:pt>
          <cx:pt idx="15112">93.918000000000006</cx:pt>
          <cx:pt idx="15113">93.918000000000006</cx:pt>
          <cx:pt idx="15114">93.918000000000006</cx:pt>
          <cx:pt idx="15115">93.918000000000006</cx:pt>
          <cx:pt idx="15116">93.918000000000006</cx:pt>
          <cx:pt idx="15117">93.918000000000006</cx:pt>
          <cx:pt idx="15118">93.918000000000006</cx:pt>
          <cx:pt idx="15119">93.918000000000006</cx:pt>
          <cx:pt idx="15120">93.918000000000006</cx:pt>
          <cx:pt idx="15121">93.918000000000006</cx:pt>
          <cx:pt idx="15122">93.918000000000006</cx:pt>
          <cx:pt idx="15123">93.918000000000006</cx:pt>
          <cx:pt idx="15124">93.918000000000006</cx:pt>
          <cx:pt idx="15125">93.918000000000006</cx:pt>
          <cx:pt idx="15126">93.918000000000006</cx:pt>
          <cx:pt idx="15127">93.918000000000006</cx:pt>
          <cx:pt idx="15128">93.918000000000006</cx:pt>
          <cx:pt idx="15129">93.918000000000006</cx:pt>
          <cx:pt idx="15130">93.918000000000006</cx:pt>
          <cx:pt idx="15131">93.918000000000006</cx:pt>
          <cx:pt idx="15132">93.918000000000006</cx:pt>
          <cx:pt idx="15133">93.918000000000006</cx:pt>
          <cx:pt idx="15134">93.918000000000006</cx:pt>
          <cx:pt idx="15135">93.918000000000006</cx:pt>
          <cx:pt idx="15136">93.918000000000006</cx:pt>
          <cx:pt idx="15137">93.918000000000006</cx:pt>
          <cx:pt idx="15138">93.918000000000006</cx:pt>
          <cx:pt idx="15139">93.918000000000006</cx:pt>
          <cx:pt idx="15140">93.918000000000006</cx:pt>
          <cx:pt idx="15141">93.918000000000006</cx:pt>
          <cx:pt idx="15142">93.918000000000006</cx:pt>
          <cx:pt idx="15143">93.918000000000006</cx:pt>
          <cx:pt idx="15144">93.918000000000006</cx:pt>
          <cx:pt idx="15145">93.918000000000006</cx:pt>
          <cx:pt idx="15146">93.918000000000006</cx:pt>
          <cx:pt idx="15147">93.918000000000006</cx:pt>
          <cx:pt idx="15148">93.918000000000006</cx:pt>
          <cx:pt idx="15149">93.918000000000006</cx:pt>
          <cx:pt idx="15150">93.918000000000006</cx:pt>
          <cx:pt idx="15151">93.918000000000006</cx:pt>
          <cx:pt idx="15152">93.918000000000006</cx:pt>
          <cx:pt idx="15153">93.918000000000006</cx:pt>
          <cx:pt idx="15154">93.918000000000006</cx:pt>
          <cx:pt idx="15155">93.918000000000006</cx:pt>
          <cx:pt idx="15156">93.918000000000006</cx:pt>
          <cx:pt idx="15157">93.918000000000006</cx:pt>
          <cx:pt idx="15158">93.918000000000006</cx:pt>
          <cx:pt idx="15159">93.918000000000006</cx:pt>
          <cx:pt idx="15160">93.918000000000006</cx:pt>
          <cx:pt idx="15161">93.918000000000006</cx:pt>
          <cx:pt idx="15162">93.918000000000006</cx:pt>
          <cx:pt idx="15163">93.918000000000006</cx:pt>
          <cx:pt idx="15164">93.918000000000006</cx:pt>
          <cx:pt idx="15165">93.918000000000006</cx:pt>
          <cx:pt idx="15166">93.918000000000006</cx:pt>
          <cx:pt idx="15167">93.918000000000006</cx:pt>
          <cx:pt idx="15168">93.918000000000006</cx:pt>
          <cx:pt idx="15169">93.918000000000006</cx:pt>
          <cx:pt idx="15170">93.918000000000006</cx:pt>
          <cx:pt idx="15171">93.918000000000006</cx:pt>
          <cx:pt idx="15172">93.918000000000006</cx:pt>
          <cx:pt idx="15173">93.918000000000006</cx:pt>
          <cx:pt idx="15174">93.918000000000006</cx:pt>
          <cx:pt idx="15175">93.918000000000006</cx:pt>
          <cx:pt idx="15176">93.918000000000006</cx:pt>
          <cx:pt idx="15177">93.918000000000006</cx:pt>
          <cx:pt idx="15178">93.918000000000006</cx:pt>
          <cx:pt idx="15179">93.918000000000006</cx:pt>
          <cx:pt idx="15180">93.918000000000006</cx:pt>
          <cx:pt idx="15181">93.918000000000006</cx:pt>
          <cx:pt idx="15182">93.918000000000006</cx:pt>
          <cx:pt idx="15183">93.918000000000006</cx:pt>
          <cx:pt idx="15184">93.918000000000006</cx:pt>
          <cx:pt idx="15185">93.918000000000006</cx:pt>
          <cx:pt idx="15186">93.918000000000006</cx:pt>
          <cx:pt idx="15187">93.918000000000006</cx:pt>
          <cx:pt idx="15188">93.918000000000006</cx:pt>
          <cx:pt idx="15189">93.918000000000006</cx:pt>
          <cx:pt idx="15190">93.918000000000006</cx:pt>
          <cx:pt idx="15191">93.918000000000006</cx:pt>
          <cx:pt idx="15192">93.918000000000006</cx:pt>
          <cx:pt idx="15193">93.918000000000006</cx:pt>
          <cx:pt idx="15194">93.918000000000006</cx:pt>
          <cx:pt idx="15195">93.918000000000006</cx:pt>
          <cx:pt idx="15196">93.918000000000006</cx:pt>
          <cx:pt idx="15197">93.918000000000006</cx:pt>
          <cx:pt idx="15198">93.918000000000006</cx:pt>
          <cx:pt idx="15199">93.918000000000006</cx:pt>
          <cx:pt idx="15200">93.918000000000006</cx:pt>
          <cx:pt idx="15201">93.918000000000006</cx:pt>
          <cx:pt idx="15202">93.918000000000006</cx:pt>
          <cx:pt idx="15203">93.918000000000006</cx:pt>
          <cx:pt idx="15204">93.918000000000006</cx:pt>
          <cx:pt idx="15205">93.918000000000006</cx:pt>
          <cx:pt idx="15206">93.918000000000006</cx:pt>
          <cx:pt idx="15207">93.918000000000006</cx:pt>
          <cx:pt idx="15208">93.918000000000006</cx:pt>
          <cx:pt idx="15209">93.918000000000006</cx:pt>
          <cx:pt idx="15210">93.918000000000006</cx:pt>
          <cx:pt idx="15211">93.918000000000006</cx:pt>
          <cx:pt idx="15212">93.918000000000006</cx:pt>
          <cx:pt idx="15213">93.918000000000006</cx:pt>
          <cx:pt idx="15214">93.918000000000006</cx:pt>
          <cx:pt idx="15215">93.918000000000006</cx:pt>
          <cx:pt idx="15216">93.918000000000006</cx:pt>
          <cx:pt idx="15217">93.918000000000006</cx:pt>
          <cx:pt idx="15218">93.918000000000006</cx:pt>
          <cx:pt idx="15219">93.918000000000006</cx:pt>
          <cx:pt idx="15220">93.918000000000006</cx:pt>
          <cx:pt idx="15221">93.918000000000006</cx:pt>
          <cx:pt idx="15222">93.918000000000006</cx:pt>
          <cx:pt idx="15223">93.918000000000006</cx:pt>
          <cx:pt idx="15224">93.918000000000006</cx:pt>
          <cx:pt idx="15225">93.918000000000006</cx:pt>
          <cx:pt idx="15226">93.918000000000006</cx:pt>
          <cx:pt idx="15227">93.918000000000006</cx:pt>
          <cx:pt idx="15228">93.918000000000006</cx:pt>
          <cx:pt idx="15229">93.918000000000006</cx:pt>
          <cx:pt idx="15230">93.918000000000006</cx:pt>
          <cx:pt idx="15231">93.918000000000006</cx:pt>
          <cx:pt idx="15232">93.918000000000006</cx:pt>
          <cx:pt idx="15233">93.918000000000006</cx:pt>
          <cx:pt idx="15234">93.918000000000006</cx:pt>
          <cx:pt idx="15235">93.918000000000006</cx:pt>
          <cx:pt idx="15236">93.918000000000006</cx:pt>
          <cx:pt idx="15237">93.918000000000006</cx:pt>
          <cx:pt idx="15238">93.918000000000006</cx:pt>
          <cx:pt idx="15239">93.918000000000006</cx:pt>
          <cx:pt idx="15240">93.918000000000006</cx:pt>
          <cx:pt idx="15241">93.918000000000006</cx:pt>
          <cx:pt idx="15242">93.918000000000006</cx:pt>
          <cx:pt idx="15243">93.918000000000006</cx:pt>
          <cx:pt idx="15244">93.918000000000006</cx:pt>
          <cx:pt idx="15245">93.918000000000006</cx:pt>
          <cx:pt idx="15246">93.918000000000006</cx:pt>
          <cx:pt idx="15247">93.918000000000006</cx:pt>
          <cx:pt idx="15248">93.918000000000006</cx:pt>
          <cx:pt idx="15249">93.918000000000006</cx:pt>
          <cx:pt idx="15250">93.918000000000006</cx:pt>
          <cx:pt idx="15251">93.918000000000006</cx:pt>
          <cx:pt idx="15252">93.918000000000006</cx:pt>
          <cx:pt idx="15253">93.918000000000006</cx:pt>
          <cx:pt idx="15254">93.918000000000006</cx:pt>
          <cx:pt idx="15255">93.918000000000006</cx:pt>
          <cx:pt idx="15256">93.918000000000006</cx:pt>
          <cx:pt idx="15257">93.918000000000006</cx:pt>
          <cx:pt idx="15258">93.918000000000006</cx:pt>
          <cx:pt idx="15259">93.918000000000006</cx:pt>
          <cx:pt idx="15260">93.918000000000006</cx:pt>
          <cx:pt idx="15261">93.918000000000006</cx:pt>
          <cx:pt idx="15262">93.918000000000006</cx:pt>
          <cx:pt idx="15263">93.918000000000006</cx:pt>
          <cx:pt idx="15264">93.918000000000006</cx:pt>
          <cx:pt idx="15265">93.918000000000006</cx:pt>
          <cx:pt idx="15266">93.918000000000006</cx:pt>
          <cx:pt idx="15267">93.918000000000006</cx:pt>
          <cx:pt idx="15268">93.918000000000006</cx:pt>
          <cx:pt idx="15269">93.918000000000006</cx:pt>
          <cx:pt idx="15270">93.918000000000006</cx:pt>
          <cx:pt idx="15271">93.918000000000006</cx:pt>
          <cx:pt idx="15272">93.918000000000006</cx:pt>
          <cx:pt idx="15273">93.918000000000006</cx:pt>
          <cx:pt idx="15274">93.918000000000006</cx:pt>
          <cx:pt idx="15275">93.918000000000006</cx:pt>
          <cx:pt idx="15276">93.918000000000006</cx:pt>
          <cx:pt idx="15277">93.918000000000006</cx:pt>
          <cx:pt idx="15278">93.918000000000006</cx:pt>
          <cx:pt idx="15279">93.918000000000006</cx:pt>
          <cx:pt idx="15280">93.918000000000006</cx:pt>
          <cx:pt idx="15281">93.918000000000006</cx:pt>
          <cx:pt idx="15282">93.918000000000006</cx:pt>
          <cx:pt idx="15283">93.918000000000006</cx:pt>
          <cx:pt idx="15284">93.918000000000006</cx:pt>
          <cx:pt idx="15285">93.918000000000006</cx:pt>
          <cx:pt idx="15286">93.918000000000006</cx:pt>
          <cx:pt idx="15287">93.918000000000006</cx:pt>
          <cx:pt idx="15288">93.918000000000006</cx:pt>
          <cx:pt idx="15289">93.918000000000006</cx:pt>
          <cx:pt idx="15290">93.918000000000006</cx:pt>
          <cx:pt idx="15291">93.918000000000006</cx:pt>
          <cx:pt idx="15292">93.918000000000006</cx:pt>
          <cx:pt idx="15293">93.918000000000006</cx:pt>
          <cx:pt idx="15294">93.918000000000006</cx:pt>
          <cx:pt idx="15295">93.918000000000006</cx:pt>
          <cx:pt idx="15296">93.918000000000006</cx:pt>
          <cx:pt idx="15297">93.918000000000006</cx:pt>
          <cx:pt idx="15298">93.918000000000006</cx:pt>
          <cx:pt idx="15299">93.918000000000006</cx:pt>
          <cx:pt idx="15300">93.918000000000006</cx:pt>
          <cx:pt idx="15301">93.918000000000006</cx:pt>
          <cx:pt idx="15302">93.918000000000006</cx:pt>
          <cx:pt idx="15303">93.918000000000006</cx:pt>
          <cx:pt idx="15304">93.918000000000006</cx:pt>
          <cx:pt idx="15305">93.918000000000006</cx:pt>
          <cx:pt idx="15306">93.918000000000006</cx:pt>
          <cx:pt idx="15307">93.918000000000006</cx:pt>
          <cx:pt idx="15308">93.918000000000006</cx:pt>
          <cx:pt idx="15309">93.918000000000006</cx:pt>
          <cx:pt idx="15310">93.918000000000006</cx:pt>
          <cx:pt idx="15311">93.918000000000006</cx:pt>
          <cx:pt idx="15312">93.918000000000006</cx:pt>
          <cx:pt idx="15313">93.918000000000006</cx:pt>
          <cx:pt idx="15314">93.918000000000006</cx:pt>
          <cx:pt idx="15315">93.918000000000006</cx:pt>
          <cx:pt idx="15316">93.918000000000006</cx:pt>
          <cx:pt idx="15317">93.918000000000006</cx:pt>
          <cx:pt idx="15318">93.918000000000006</cx:pt>
          <cx:pt idx="15319">93.918000000000006</cx:pt>
          <cx:pt idx="15320">93.918000000000006</cx:pt>
          <cx:pt idx="15321">93.918000000000006</cx:pt>
          <cx:pt idx="15322">93.918000000000006</cx:pt>
          <cx:pt idx="15323">93.918000000000006</cx:pt>
          <cx:pt idx="15324">93.918000000000006</cx:pt>
          <cx:pt idx="15325">93.918000000000006</cx:pt>
          <cx:pt idx="15326">93.918000000000006</cx:pt>
          <cx:pt idx="15327">93.918000000000006</cx:pt>
          <cx:pt idx="15328">93.918000000000006</cx:pt>
          <cx:pt idx="15329">93.918000000000006</cx:pt>
          <cx:pt idx="15330">93.918000000000006</cx:pt>
          <cx:pt idx="15331">93.918000000000006</cx:pt>
          <cx:pt idx="15332">93.918000000000006</cx:pt>
          <cx:pt idx="15333">93.918000000000006</cx:pt>
          <cx:pt idx="15334">93.918000000000006</cx:pt>
          <cx:pt idx="15335">93.918000000000006</cx:pt>
          <cx:pt idx="15336">93.918000000000006</cx:pt>
          <cx:pt idx="15337">93.918000000000006</cx:pt>
          <cx:pt idx="15338">93.918000000000006</cx:pt>
          <cx:pt idx="15339">93.918000000000006</cx:pt>
          <cx:pt idx="15340">93.918000000000006</cx:pt>
          <cx:pt idx="15341">93.918000000000006</cx:pt>
          <cx:pt idx="15342">93.918000000000006</cx:pt>
          <cx:pt idx="15343">93.918000000000006</cx:pt>
          <cx:pt idx="15344">93.918000000000006</cx:pt>
          <cx:pt idx="15345">93.918000000000006</cx:pt>
          <cx:pt idx="15346">93.918000000000006</cx:pt>
          <cx:pt idx="15347">93.918000000000006</cx:pt>
          <cx:pt idx="15348">93.918000000000006</cx:pt>
          <cx:pt idx="15349">93.918000000000006</cx:pt>
          <cx:pt idx="15350">93.918000000000006</cx:pt>
          <cx:pt idx="15351">93.918000000000006</cx:pt>
          <cx:pt idx="15352">93.918000000000006</cx:pt>
          <cx:pt idx="15353">93.918000000000006</cx:pt>
          <cx:pt idx="15354">93.918000000000006</cx:pt>
          <cx:pt idx="15355">93.918000000000006</cx:pt>
          <cx:pt idx="15356">93.918000000000006</cx:pt>
          <cx:pt idx="15357">93.918000000000006</cx:pt>
          <cx:pt idx="15358">93.918000000000006</cx:pt>
          <cx:pt idx="15359">93.918000000000006</cx:pt>
          <cx:pt idx="15360">93.918000000000006</cx:pt>
          <cx:pt idx="15361">93.918000000000006</cx:pt>
          <cx:pt idx="15362">93.918000000000006</cx:pt>
          <cx:pt idx="15363">93.918000000000006</cx:pt>
          <cx:pt idx="15364">93.918000000000006</cx:pt>
          <cx:pt idx="15365">93.918000000000006</cx:pt>
          <cx:pt idx="15366">93.918000000000006</cx:pt>
          <cx:pt idx="15367">93.918000000000006</cx:pt>
          <cx:pt idx="15368">93.918000000000006</cx:pt>
          <cx:pt idx="15369">93.918000000000006</cx:pt>
          <cx:pt idx="15370">93.918000000000006</cx:pt>
          <cx:pt idx="15371">93.918000000000006</cx:pt>
          <cx:pt idx="15372">93.918000000000006</cx:pt>
          <cx:pt idx="15373">93.918000000000006</cx:pt>
          <cx:pt idx="15374">93.918000000000006</cx:pt>
          <cx:pt idx="15375">93.918000000000006</cx:pt>
          <cx:pt idx="15376">93.918000000000006</cx:pt>
          <cx:pt idx="15377">93.918000000000006</cx:pt>
          <cx:pt idx="15378">93.918000000000006</cx:pt>
          <cx:pt idx="15379">93.918000000000006</cx:pt>
          <cx:pt idx="15380">93.918000000000006</cx:pt>
          <cx:pt idx="15381">93.918000000000006</cx:pt>
          <cx:pt idx="15382">93.918000000000006</cx:pt>
          <cx:pt idx="15383">93.918000000000006</cx:pt>
          <cx:pt idx="15384">93.918000000000006</cx:pt>
          <cx:pt idx="15385">93.918000000000006</cx:pt>
          <cx:pt idx="15386">93.918000000000006</cx:pt>
          <cx:pt idx="15387">93.918000000000006</cx:pt>
          <cx:pt idx="15388">93.918000000000006</cx:pt>
          <cx:pt idx="15389">93.918000000000006</cx:pt>
          <cx:pt idx="15390">93.918000000000006</cx:pt>
          <cx:pt idx="15391">93.918000000000006</cx:pt>
          <cx:pt idx="15392">93.918000000000006</cx:pt>
          <cx:pt idx="15393">93.918000000000006</cx:pt>
          <cx:pt idx="15394">93.918000000000006</cx:pt>
          <cx:pt idx="15395">93.918000000000006</cx:pt>
          <cx:pt idx="15396">93.918000000000006</cx:pt>
          <cx:pt idx="15397">93.918000000000006</cx:pt>
          <cx:pt idx="15398">93.918000000000006</cx:pt>
          <cx:pt idx="15399">93.918000000000006</cx:pt>
          <cx:pt idx="15400">93.918000000000006</cx:pt>
          <cx:pt idx="15401">93.918000000000006</cx:pt>
          <cx:pt idx="15402">93.918000000000006</cx:pt>
          <cx:pt idx="15403">93.918000000000006</cx:pt>
          <cx:pt idx="15404">93.918000000000006</cx:pt>
          <cx:pt idx="15405">93.918000000000006</cx:pt>
          <cx:pt idx="15406">93.918000000000006</cx:pt>
          <cx:pt idx="15407">93.918000000000006</cx:pt>
          <cx:pt idx="15408">93.918000000000006</cx:pt>
          <cx:pt idx="15409">93.918000000000006</cx:pt>
          <cx:pt idx="15410">93.918000000000006</cx:pt>
          <cx:pt idx="15411">93.918000000000006</cx:pt>
          <cx:pt idx="15412">93.918000000000006</cx:pt>
          <cx:pt idx="15413">93.918000000000006</cx:pt>
          <cx:pt idx="15414">93.918000000000006</cx:pt>
          <cx:pt idx="15415">93.918000000000006</cx:pt>
          <cx:pt idx="15416">93.918000000000006</cx:pt>
          <cx:pt idx="15417">93.918000000000006</cx:pt>
          <cx:pt idx="15418">93.918000000000006</cx:pt>
          <cx:pt idx="15419">93.918000000000006</cx:pt>
          <cx:pt idx="15420">93.918000000000006</cx:pt>
          <cx:pt idx="15421">93.918000000000006</cx:pt>
          <cx:pt idx="15422">93.918000000000006</cx:pt>
          <cx:pt idx="15423">93.918000000000006</cx:pt>
          <cx:pt idx="15424">93.918000000000006</cx:pt>
          <cx:pt idx="15425">93.918000000000006</cx:pt>
          <cx:pt idx="15426">93.918000000000006</cx:pt>
          <cx:pt idx="15427">93.918000000000006</cx:pt>
          <cx:pt idx="15428">93.918000000000006</cx:pt>
          <cx:pt idx="15429">93.918000000000006</cx:pt>
          <cx:pt idx="15430">93.918000000000006</cx:pt>
          <cx:pt idx="15431">93.918000000000006</cx:pt>
          <cx:pt idx="15432">93.918000000000006</cx:pt>
          <cx:pt idx="15433">93.918000000000006</cx:pt>
          <cx:pt idx="15434">93.918000000000006</cx:pt>
          <cx:pt idx="15435">93.918000000000006</cx:pt>
          <cx:pt idx="15436">93.918000000000006</cx:pt>
          <cx:pt idx="15437">93.918000000000006</cx:pt>
          <cx:pt idx="15438">93.918000000000006</cx:pt>
          <cx:pt idx="15439">93.918000000000006</cx:pt>
          <cx:pt idx="15440">93.918000000000006</cx:pt>
          <cx:pt idx="15441">93.918000000000006</cx:pt>
          <cx:pt idx="15442">93.918000000000006</cx:pt>
          <cx:pt idx="15443">93.918000000000006</cx:pt>
          <cx:pt idx="15444">93.918000000000006</cx:pt>
          <cx:pt idx="15445">93.918000000000006</cx:pt>
          <cx:pt idx="15446">93.918000000000006</cx:pt>
          <cx:pt idx="15447">93.918000000000006</cx:pt>
          <cx:pt idx="15448">93.918000000000006</cx:pt>
          <cx:pt idx="15449">93.918000000000006</cx:pt>
          <cx:pt idx="15450">93.918000000000006</cx:pt>
          <cx:pt idx="15451">93.918000000000006</cx:pt>
          <cx:pt idx="15452">93.918000000000006</cx:pt>
          <cx:pt idx="15453">93.918000000000006</cx:pt>
          <cx:pt idx="15454">93.918000000000006</cx:pt>
          <cx:pt idx="15455">93.918000000000006</cx:pt>
          <cx:pt idx="15456">93.918000000000006</cx:pt>
          <cx:pt idx="15457">93.918000000000006</cx:pt>
          <cx:pt idx="15458">93.918000000000006</cx:pt>
          <cx:pt idx="15459">93.918000000000006</cx:pt>
          <cx:pt idx="15460">93.918000000000006</cx:pt>
          <cx:pt idx="15461">93.918000000000006</cx:pt>
          <cx:pt idx="15462">93.918000000000006</cx:pt>
          <cx:pt idx="15463">93.918000000000006</cx:pt>
          <cx:pt idx="15464">93.918000000000006</cx:pt>
          <cx:pt idx="15465">93.918000000000006</cx:pt>
          <cx:pt idx="15466">93.918000000000006</cx:pt>
          <cx:pt idx="15467">93.918000000000006</cx:pt>
          <cx:pt idx="15468">93.918000000000006</cx:pt>
          <cx:pt idx="15469">93.918000000000006</cx:pt>
          <cx:pt idx="15470">93.918000000000006</cx:pt>
          <cx:pt idx="15471">93.918000000000006</cx:pt>
          <cx:pt idx="15472">93.918000000000006</cx:pt>
          <cx:pt idx="15473">93.918000000000006</cx:pt>
          <cx:pt idx="15474">93.918000000000006</cx:pt>
          <cx:pt idx="15475">93.918000000000006</cx:pt>
          <cx:pt idx="15476">93.918000000000006</cx:pt>
          <cx:pt idx="15477">93.918000000000006</cx:pt>
          <cx:pt idx="15478">93.918000000000006</cx:pt>
          <cx:pt idx="15479">93.918000000000006</cx:pt>
          <cx:pt idx="15480">93.918000000000006</cx:pt>
          <cx:pt idx="15481">93.918000000000006</cx:pt>
          <cx:pt idx="15482">93.918000000000006</cx:pt>
          <cx:pt idx="15483">93.918000000000006</cx:pt>
          <cx:pt idx="15484">93.918000000000006</cx:pt>
          <cx:pt idx="15485">93.918000000000006</cx:pt>
          <cx:pt idx="15486">93.918000000000006</cx:pt>
          <cx:pt idx="15487">93.918000000000006</cx:pt>
          <cx:pt idx="15488">93.918000000000006</cx:pt>
          <cx:pt idx="15489">93.918000000000006</cx:pt>
          <cx:pt idx="15490">93.918000000000006</cx:pt>
          <cx:pt idx="15491">93.918000000000006</cx:pt>
          <cx:pt idx="15492">93.918000000000006</cx:pt>
          <cx:pt idx="15493">93.918000000000006</cx:pt>
          <cx:pt idx="15494">93.918000000000006</cx:pt>
          <cx:pt idx="15495">93.918000000000006</cx:pt>
          <cx:pt idx="15496">93.918000000000006</cx:pt>
          <cx:pt idx="15497">93.918000000000006</cx:pt>
          <cx:pt idx="15498">93.918000000000006</cx:pt>
          <cx:pt idx="15499">93.918000000000006</cx:pt>
          <cx:pt idx="15500">93.918000000000006</cx:pt>
          <cx:pt idx="15501">93.918000000000006</cx:pt>
          <cx:pt idx="15502">93.918000000000006</cx:pt>
          <cx:pt idx="15503">93.918000000000006</cx:pt>
          <cx:pt idx="15504">93.918000000000006</cx:pt>
          <cx:pt idx="15505">93.918000000000006</cx:pt>
          <cx:pt idx="15506">93.918000000000006</cx:pt>
          <cx:pt idx="15507">93.918000000000006</cx:pt>
          <cx:pt idx="15508">93.918000000000006</cx:pt>
          <cx:pt idx="15509">93.918000000000006</cx:pt>
          <cx:pt idx="15510">93.918000000000006</cx:pt>
          <cx:pt idx="15511">93.918000000000006</cx:pt>
          <cx:pt idx="15512">93.918000000000006</cx:pt>
          <cx:pt idx="15513">93.918000000000006</cx:pt>
          <cx:pt idx="15514">93.918000000000006</cx:pt>
          <cx:pt idx="15515">93.918000000000006</cx:pt>
          <cx:pt idx="15516">93.918000000000006</cx:pt>
          <cx:pt idx="15517">93.918000000000006</cx:pt>
          <cx:pt idx="15518">93.918000000000006</cx:pt>
          <cx:pt idx="15519">93.918000000000006</cx:pt>
          <cx:pt idx="15520">93.918000000000006</cx:pt>
          <cx:pt idx="15521">93.918000000000006</cx:pt>
          <cx:pt idx="15522">93.918000000000006</cx:pt>
          <cx:pt idx="15523">93.918000000000006</cx:pt>
          <cx:pt idx="15524">93.918000000000006</cx:pt>
          <cx:pt idx="15525">93.918000000000006</cx:pt>
          <cx:pt idx="15526">93.918000000000006</cx:pt>
          <cx:pt idx="15527">93.918000000000006</cx:pt>
          <cx:pt idx="15528">93.918000000000006</cx:pt>
          <cx:pt idx="15529">93.918000000000006</cx:pt>
          <cx:pt idx="15530">93.918000000000006</cx:pt>
          <cx:pt idx="15531">93.918000000000006</cx:pt>
          <cx:pt idx="15532">93.918000000000006</cx:pt>
          <cx:pt idx="15533">93.918000000000006</cx:pt>
          <cx:pt idx="15534">93.918000000000006</cx:pt>
          <cx:pt idx="15535">93.918000000000006</cx:pt>
          <cx:pt idx="15536">93.918000000000006</cx:pt>
          <cx:pt idx="15537">93.918000000000006</cx:pt>
          <cx:pt idx="15538">93.918000000000006</cx:pt>
          <cx:pt idx="15539">93.918000000000006</cx:pt>
          <cx:pt idx="15540">93.918000000000006</cx:pt>
          <cx:pt idx="15541">93.918000000000006</cx:pt>
          <cx:pt idx="15542">93.918000000000006</cx:pt>
          <cx:pt idx="15543">93.918000000000006</cx:pt>
          <cx:pt idx="15544">93.918000000000006</cx:pt>
          <cx:pt idx="15545">93.918000000000006</cx:pt>
          <cx:pt idx="15546">93.918000000000006</cx:pt>
          <cx:pt idx="15547">93.918000000000006</cx:pt>
          <cx:pt idx="15548">93.918000000000006</cx:pt>
          <cx:pt idx="15549">93.918000000000006</cx:pt>
          <cx:pt idx="15550">93.918000000000006</cx:pt>
          <cx:pt idx="15551">93.918000000000006</cx:pt>
          <cx:pt idx="15552">93.918000000000006</cx:pt>
          <cx:pt idx="15553">93.918000000000006</cx:pt>
          <cx:pt idx="15554">93.918000000000006</cx:pt>
          <cx:pt idx="15555">93.918000000000006</cx:pt>
          <cx:pt idx="15556">93.918000000000006</cx:pt>
          <cx:pt idx="15557">93.918000000000006</cx:pt>
          <cx:pt idx="15558">93.918000000000006</cx:pt>
          <cx:pt idx="15559">93.918000000000006</cx:pt>
          <cx:pt idx="15560">93.918000000000006</cx:pt>
          <cx:pt idx="15561">93.918000000000006</cx:pt>
          <cx:pt idx="15562">93.918000000000006</cx:pt>
          <cx:pt idx="15563">93.918000000000006</cx:pt>
          <cx:pt idx="15564">93.918000000000006</cx:pt>
          <cx:pt idx="15565">93.918000000000006</cx:pt>
          <cx:pt idx="15566">93.918000000000006</cx:pt>
          <cx:pt idx="15567">93.918000000000006</cx:pt>
          <cx:pt idx="15568">93.918000000000006</cx:pt>
          <cx:pt idx="15569">93.918000000000006</cx:pt>
          <cx:pt idx="15570">93.918000000000006</cx:pt>
          <cx:pt idx="15571">93.918000000000006</cx:pt>
          <cx:pt idx="15572">93.918000000000006</cx:pt>
          <cx:pt idx="15573">93.918000000000006</cx:pt>
          <cx:pt idx="15574">93.918000000000006</cx:pt>
          <cx:pt idx="15575">93.918000000000006</cx:pt>
          <cx:pt idx="15576">93.918000000000006</cx:pt>
          <cx:pt idx="15577">93.918000000000006</cx:pt>
          <cx:pt idx="15578">93.918000000000006</cx:pt>
          <cx:pt idx="15579">93.918000000000006</cx:pt>
          <cx:pt idx="15580">93.918000000000006</cx:pt>
          <cx:pt idx="15581">93.918000000000006</cx:pt>
          <cx:pt idx="15582">93.918000000000006</cx:pt>
          <cx:pt idx="15583">93.918000000000006</cx:pt>
          <cx:pt idx="15584">93.918000000000006</cx:pt>
          <cx:pt idx="15585">93.918000000000006</cx:pt>
          <cx:pt idx="15586">93.918000000000006</cx:pt>
          <cx:pt idx="15587">93.918000000000006</cx:pt>
          <cx:pt idx="15588">93.918000000000006</cx:pt>
          <cx:pt idx="15589">93.918000000000006</cx:pt>
          <cx:pt idx="15590">93.918000000000006</cx:pt>
          <cx:pt idx="15591">93.918000000000006</cx:pt>
          <cx:pt idx="15592">93.918000000000006</cx:pt>
          <cx:pt idx="15593">93.918000000000006</cx:pt>
          <cx:pt idx="15594">93.918000000000006</cx:pt>
          <cx:pt idx="15595">93.918000000000006</cx:pt>
          <cx:pt idx="15596">93.918000000000006</cx:pt>
          <cx:pt idx="15597">93.918000000000006</cx:pt>
          <cx:pt idx="15598">93.918000000000006</cx:pt>
          <cx:pt idx="15599">93.918000000000006</cx:pt>
          <cx:pt idx="15600">93.918000000000006</cx:pt>
          <cx:pt idx="15601">93.918000000000006</cx:pt>
          <cx:pt idx="15602">93.918000000000006</cx:pt>
          <cx:pt idx="15603">93.918000000000006</cx:pt>
          <cx:pt idx="15604">93.918000000000006</cx:pt>
          <cx:pt idx="15605">93.918000000000006</cx:pt>
          <cx:pt idx="15606">93.918000000000006</cx:pt>
          <cx:pt idx="15607">93.918000000000006</cx:pt>
          <cx:pt idx="15608">93.918000000000006</cx:pt>
          <cx:pt idx="15609">93.918000000000006</cx:pt>
          <cx:pt idx="15610">93.918000000000006</cx:pt>
          <cx:pt idx="15611">93.918000000000006</cx:pt>
          <cx:pt idx="15612">93.918000000000006</cx:pt>
          <cx:pt idx="15613">93.918000000000006</cx:pt>
          <cx:pt idx="15614">93.918000000000006</cx:pt>
          <cx:pt idx="15615">93.918000000000006</cx:pt>
          <cx:pt idx="15616">93.918000000000006</cx:pt>
          <cx:pt idx="15617">93.918000000000006</cx:pt>
          <cx:pt idx="15618">93.918000000000006</cx:pt>
          <cx:pt idx="15619">93.918000000000006</cx:pt>
          <cx:pt idx="15620">93.918000000000006</cx:pt>
          <cx:pt idx="15621">93.918000000000006</cx:pt>
          <cx:pt idx="15622">93.918000000000006</cx:pt>
          <cx:pt idx="15623">93.918000000000006</cx:pt>
          <cx:pt idx="15624">93.918000000000006</cx:pt>
          <cx:pt idx="15625">93.918000000000006</cx:pt>
          <cx:pt idx="15626">93.918000000000006</cx:pt>
          <cx:pt idx="15627">93.918000000000006</cx:pt>
          <cx:pt idx="15628">93.918000000000006</cx:pt>
          <cx:pt idx="15629">93.918000000000006</cx:pt>
          <cx:pt idx="15630">93.918000000000006</cx:pt>
          <cx:pt idx="15631">93.918000000000006</cx:pt>
          <cx:pt idx="15632">93.918000000000006</cx:pt>
          <cx:pt idx="15633">93.918000000000006</cx:pt>
          <cx:pt idx="15634">93.918000000000006</cx:pt>
          <cx:pt idx="15635">93.918000000000006</cx:pt>
          <cx:pt idx="15636">93.918000000000006</cx:pt>
          <cx:pt idx="15637">93.918000000000006</cx:pt>
          <cx:pt idx="15638">93.918000000000006</cx:pt>
          <cx:pt idx="15639">93.918000000000006</cx:pt>
          <cx:pt idx="15640">93.918000000000006</cx:pt>
          <cx:pt idx="15641">93.918000000000006</cx:pt>
          <cx:pt idx="15642">93.918000000000006</cx:pt>
          <cx:pt idx="15643">93.918000000000006</cx:pt>
          <cx:pt idx="15644">93.918000000000006</cx:pt>
          <cx:pt idx="15645">93.918000000000006</cx:pt>
          <cx:pt idx="15646">93.918000000000006</cx:pt>
          <cx:pt idx="15647">93.918000000000006</cx:pt>
          <cx:pt idx="15648">93.918000000000006</cx:pt>
          <cx:pt idx="15649">93.918000000000006</cx:pt>
          <cx:pt idx="15650">93.918000000000006</cx:pt>
          <cx:pt idx="15651">93.918000000000006</cx:pt>
          <cx:pt idx="15652">93.918000000000006</cx:pt>
          <cx:pt idx="15653">93.918000000000006</cx:pt>
          <cx:pt idx="15654">93.918000000000006</cx:pt>
          <cx:pt idx="15655">93.918000000000006</cx:pt>
          <cx:pt idx="15656">93.918000000000006</cx:pt>
          <cx:pt idx="15657">93.918000000000006</cx:pt>
          <cx:pt idx="15658">93.918000000000006</cx:pt>
          <cx:pt idx="15659">93.918000000000006</cx:pt>
          <cx:pt idx="15660">93.918000000000006</cx:pt>
          <cx:pt idx="15661">93.918000000000006</cx:pt>
          <cx:pt idx="15662">93.918000000000006</cx:pt>
          <cx:pt idx="15663">93.918000000000006</cx:pt>
          <cx:pt idx="15664">93.918000000000006</cx:pt>
          <cx:pt idx="15665">93.918000000000006</cx:pt>
          <cx:pt idx="15666">93.918000000000006</cx:pt>
          <cx:pt idx="15667">93.918000000000006</cx:pt>
          <cx:pt idx="15668">93.918000000000006</cx:pt>
          <cx:pt idx="15669">93.918000000000006</cx:pt>
          <cx:pt idx="15670">93.918000000000006</cx:pt>
          <cx:pt idx="15671">93.918000000000006</cx:pt>
          <cx:pt idx="15672">93.918000000000006</cx:pt>
          <cx:pt idx="15673">93.918000000000006</cx:pt>
          <cx:pt idx="15674">93.918000000000006</cx:pt>
          <cx:pt idx="15675">93.918000000000006</cx:pt>
          <cx:pt idx="15676">93.918000000000006</cx:pt>
          <cx:pt idx="15677">93.918000000000006</cx:pt>
          <cx:pt idx="15678">93.918000000000006</cx:pt>
          <cx:pt idx="15679">93.918000000000006</cx:pt>
          <cx:pt idx="15680">93.918000000000006</cx:pt>
          <cx:pt idx="15681">93.918000000000006</cx:pt>
          <cx:pt idx="15682">93.918000000000006</cx:pt>
          <cx:pt idx="15683">93.918000000000006</cx:pt>
          <cx:pt idx="15684">93.918000000000006</cx:pt>
          <cx:pt idx="15685">93.918000000000006</cx:pt>
          <cx:pt idx="15686">93.918000000000006</cx:pt>
          <cx:pt idx="15687">93.918000000000006</cx:pt>
          <cx:pt idx="15688">93.918000000000006</cx:pt>
          <cx:pt idx="15689">93.918000000000006</cx:pt>
          <cx:pt idx="15690">93.918000000000006</cx:pt>
          <cx:pt idx="15691">93.918000000000006</cx:pt>
          <cx:pt idx="15692">93.918000000000006</cx:pt>
          <cx:pt idx="15693">93.918000000000006</cx:pt>
          <cx:pt idx="15694">93.918000000000006</cx:pt>
          <cx:pt idx="15695">93.918000000000006</cx:pt>
          <cx:pt idx="15696">93.918000000000006</cx:pt>
          <cx:pt idx="15697">93.918000000000006</cx:pt>
          <cx:pt idx="15698">93.918000000000006</cx:pt>
          <cx:pt idx="15699">93.918000000000006</cx:pt>
          <cx:pt idx="15700">93.918000000000006</cx:pt>
          <cx:pt idx="15701">93.918000000000006</cx:pt>
          <cx:pt idx="15702">93.918000000000006</cx:pt>
          <cx:pt idx="15703">93.918000000000006</cx:pt>
          <cx:pt idx="15704">93.918000000000006</cx:pt>
          <cx:pt idx="15705">93.918000000000006</cx:pt>
          <cx:pt idx="15706">93.918000000000006</cx:pt>
          <cx:pt idx="15707">93.918000000000006</cx:pt>
          <cx:pt idx="15708">93.918000000000006</cx:pt>
          <cx:pt idx="15709">93.918000000000006</cx:pt>
          <cx:pt idx="15710">93.918000000000006</cx:pt>
          <cx:pt idx="15711">93.918000000000006</cx:pt>
          <cx:pt idx="15712">93.918000000000006</cx:pt>
          <cx:pt idx="15713">93.918000000000006</cx:pt>
          <cx:pt idx="15714">93.918000000000006</cx:pt>
          <cx:pt idx="15715">93.918000000000006</cx:pt>
          <cx:pt idx="15716">93.918000000000006</cx:pt>
          <cx:pt idx="15717">93.918000000000006</cx:pt>
          <cx:pt idx="15718">93.918000000000006</cx:pt>
          <cx:pt idx="15719">93.918000000000006</cx:pt>
          <cx:pt idx="15720">93.918000000000006</cx:pt>
          <cx:pt idx="15721">93.918000000000006</cx:pt>
          <cx:pt idx="15722">93.918000000000006</cx:pt>
          <cx:pt idx="15723">93.918000000000006</cx:pt>
          <cx:pt idx="15724">93.918000000000006</cx:pt>
          <cx:pt idx="15725">93.918000000000006</cx:pt>
          <cx:pt idx="15726">93.918000000000006</cx:pt>
          <cx:pt idx="15727">93.918000000000006</cx:pt>
          <cx:pt idx="15728">93.918000000000006</cx:pt>
          <cx:pt idx="15729">93.918000000000006</cx:pt>
          <cx:pt idx="15730">93.918000000000006</cx:pt>
          <cx:pt idx="15731">93.918000000000006</cx:pt>
          <cx:pt idx="15732">93.918000000000006</cx:pt>
          <cx:pt idx="15733">93.918000000000006</cx:pt>
          <cx:pt idx="15734">93.918000000000006</cx:pt>
          <cx:pt idx="15735">93.918000000000006</cx:pt>
          <cx:pt idx="15736">93.918000000000006</cx:pt>
          <cx:pt idx="15737">93.918000000000006</cx:pt>
          <cx:pt idx="15738">93.918000000000006</cx:pt>
          <cx:pt idx="15739">93.918000000000006</cx:pt>
          <cx:pt idx="15740">93.918000000000006</cx:pt>
          <cx:pt idx="15741">93.918000000000006</cx:pt>
          <cx:pt idx="15742">93.918000000000006</cx:pt>
          <cx:pt idx="15743">93.918000000000006</cx:pt>
          <cx:pt idx="15744">93.918000000000006</cx:pt>
          <cx:pt idx="15745">93.918000000000006</cx:pt>
          <cx:pt idx="15746">93.918000000000006</cx:pt>
          <cx:pt idx="15747">93.918000000000006</cx:pt>
          <cx:pt idx="15748">93.918000000000006</cx:pt>
          <cx:pt idx="15749">93.918000000000006</cx:pt>
          <cx:pt idx="15750">93.918000000000006</cx:pt>
          <cx:pt idx="15751">93.918000000000006</cx:pt>
          <cx:pt idx="15752">93.918000000000006</cx:pt>
          <cx:pt idx="15753">93.918000000000006</cx:pt>
          <cx:pt idx="15754">93.918000000000006</cx:pt>
          <cx:pt idx="15755">93.918000000000006</cx:pt>
          <cx:pt idx="15756">93.918000000000006</cx:pt>
          <cx:pt idx="15757">93.918000000000006</cx:pt>
          <cx:pt idx="15758">93.918000000000006</cx:pt>
          <cx:pt idx="15759">93.918000000000006</cx:pt>
          <cx:pt idx="15760">93.918000000000006</cx:pt>
          <cx:pt idx="15761">93.918000000000006</cx:pt>
          <cx:pt idx="15762">93.918000000000006</cx:pt>
          <cx:pt idx="15763">93.918000000000006</cx:pt>
          <cx:pt idx="15764">93.918000000000006</cx:pt>
          <cx:pt idx="15765">93.918000000000006</cx:pt>
          <cx:pt idx="15766">93.918000000000006</cx:pt>
          <cx:pt idx="15767">93.918000000000006</cx:pt>
          <cx:pt idx="15768">93.918000000000006</cx:pt>
          <cx:pt idx="15769">93.918000000000006</cx:pt>
          <cx:pt idx="15770">93.918000000000006</cx:pt>
          <cx:pt idx="15771">93.918000000000006</cx:pt>
          <cx:pt idx="15772">93.918000000000006</cx:pt>
          <cx:pt idx="15773">93.918000000000006</cx:pt>
          <cx:pt idx="15774">93.918000000000006</cx:pt>
          <cx:pt idx="15775">93.918000000000006</cx:pt>
          <cx:pt idx="15776">93.918000000000006</cx:pt>
          <cx:pt idx="15777">93.918000000000006</cx:pt>
          <cx:pt idx="15778">93.918000000000006</cx:pt>
          <cx:pt idx="15779">93.918000000000006</cx:pt>
          <cx:pt idx="15780">93.918000000000006</cx:pt>
          <cx:pt idx="15781">93.918000000000006</cx:pt>
          <cx:pt idx="15782">93.918000000000006</cx:pt>
          <cx:pt idx="15783">93.918000000000006</cx:pt>
          <cx:pt idx="15784">93.918000000000006</cx:pt>
          <cx:pt idx="15785">93.918000000000006</cx:pt>
          <cx:pt idx="15786">93.918000000000006</cx:pt>
          <cx:pt idx="15787">93.918000000000006</cx:pt>
          <cx:pt idx="15788">93.918000000000006</cx:pt>
          <cx:pt idx="15789">93.918000000000006</cx:pt>
          <cx:pt idx="15790">93.918000000000006</cx:pt>
          <cx:pt idx="15791">93.918000000000006</cx:pt>
          <cx:pt idx="15792">93.918000000000006</cx:pt>
          <cx:pt idx="15793">93.918000000000006</cx:pt>
          <cx:pt idx="15794">93.918000000000006</cx:pt>
          <cx:pt idx="15795">93.918000000000006</cx:pt>
          <cx:pt idx="15796">93.918000000000006</cx:pt>
          <cx:pt idx="15797">93.918000000000006</cx:pt>
          <cx:pt idx="15798">93.918000000000006</cx:pt>
          <cx:pt idx="15799">93.918000000000006</cx:pt>
          <cx:pt idx="15800">93.918000000000006</cx:pt>
          <cx:pt idx="15801">93.918000000000006</cx:pt>
          <cx:pt idx="15802">93.918000000000006</cx:pt>
          <cx:pt idx="15803">93.918000000000006</cx:pt>
          <cx:pt idx="15804">93.918000000000006</cx:pt>
          <cx:pt idx="15805">93.918000000000006</cx:pt>
          <cx:pt idx="15806">93.918000000000006</cx:pt>
          <cx:pt idx="15807">93.918000000000006</cx:pt>
          <cx:pt idx="15808">93.918000000000006</cx:pt>
          <cx:pt idx="15809">93.918000000000006</cx:pt>
          <cx:pt idx="15810">93.918000000000006</cx:pt>
          <cx:pt idx="15811">93.918000000000006</cx:pt>
          <cx:pt idx="15812">93.918000000000006</cx:pt>
          <cx:pt idx="15813">93.918000000000006</cx:pt>
          <cx:pt idx="15814">93.918000000000006</cx:pt>
          <cx:pt idx="15815">93.918000000000006</cx:pt>
          <cx:pt idx="15816">93.918000000000006</cx:pt>
          <cx:pt idx="15817">93.918000000000006</cx:pt>
          <cx:pt idx="15818">93.918000000000006</cx:pt>
          <cx:pt idx="15819">93.918000000000006</cx:pt>
          <cx:pt idx="15820">93.918000000000006</cx:pt>
          <cx:pt idx="15821">93.918000000000006</cx:pt>
          <cx:pt idx="15822">93.918000000000006</cx:pt>
          <cx:pt idx="15823">93.918000000000006</cx:pt>
          <cx:pt idx="15824">93.918000000000006</cx:pt>
          <cx:pt idx="15825">93.918000000000006</cx:pt>
          <cx:pt idx="15826">93.918000000000006</cx:pt>
          <cx:pt idx="15827">93.918000000000006</cx:pt>
          <cx:pt idx="15828">93.918000000000006</cx:pt>
          <cx:pt idx="15829">93.918000000000006</cx:pt>
          <cx:pt idx="15830">93.918000000000006</cx:pt>
          <cx:pt idx="15831">93.918000000000006</cx:pt>
          <cx:pt idx="15832">93.918000000000006</cx:pt>
          <cx:pt idx="15833">93.918000000000006</cx:pt>
          <cx:pt idx="15834">93.918000000000006</cx:pt>
          <cx:pt idx="15835">93.918000000000006</cx:pt>
          <cx:pt idx="15836">93.918000000000006</cx:pt>
          <cx:pt idx="15837">93.918000000000006</cx:pt>
          <cx:pt idx="15838">93.918000000000006</cx:pt>
          <cx:pt idx="15839">93.918000000000006</cx:pt>
          <cx:pt idx="15840">93.918000000000006</cx:pt>
          <cx:pt idx="15841">93.918000000000006</cx:pt>
          <cx:pt idx="15842">93.918000000000006</cx:pt>
          <cx:pt idx="15843">93.918000000000006</cx:pt>
          <cx:pt idx="15844">93.918000000000006</cx:pt>
          <cx:pt idx="15845">93.918000000000006</cx:pt>
          <cx:pt idx="15846">93.918000000000006</cx:pt>
          <cx:pt idx="15847">93.918000000000006</cx:pt>
          <cx:pt idx="15848">93.918000000000006</cx:pt>
          <cx:pt idx="15849">93.918000000000006</cx:pt>
          <cx:pt idx="15850">93.918000000000006</cx:pt>
          <cx:pt idx="15851">93.918000000000006</cx:pt>
          <cx:pt idx="15852">93.918000000000006</cx:pt>
          <cx:pt idx="15853">93.918000000000006</cx:pt>
          <cx:pt idx="15854">93.918000000000006</cx:pt>
          <cx:pt idx="15855">93.918000000000006</cx:pt>
          <cx:pt idx="15856">93.918000000000006</cx:pt>
          <cx:pt idx="15857">93.918000000000006</cx:pt>
          <cx:pt idx="15858">93.918000000000006</cx:pt>
          <cx:pt idx="15859">93.918000000000006</cx:pt>
          <cx:pt idx="15860">93.918000000000006</cx:pt>
          <cx:pt idx="15861">93.918000000000006</cx:pt>
          <cx:pt idx="15862">93.918000000000006</cx:pt>
          <cx:pt idx="15863">93.918000000000006</cx:pt>
          <cx:pt idx="15864">93.918000000000006</cx:pt>
          <cx:pt idx="15865">93.918000000000006</cx:pt>
          <cx:pt idx="15866">93.918000000000006</cx:pt>
          <cx:pt idx="15867">93.918000000000006</cx:pt>
          <cx:pt idx="15868">93.918000000000006</cx:pt>
          <cx:pt idx="15869">93.918000000000006</cx:pt>
          <cx:pt idx="15870">93.918000000000006</cx:pt>
          <cx:pt idx="15871">93.918000000000006</cx:pt>
          <cx:pt idx="15872">93.918000000000006</cx:pt>
          <cx:pt idx="15873">93.918000000000006</cx:pt>
          <cx:pt idx="15874">93.918000000000006</cx:pt>
          <cx:pt idx="15875">93.918000000000006</cx:pt>
          <cx:pt idx="15876">93.918000000000006</cx:pt>
          <cx:pt idx="15877">93.918000000000006</cx:pt>
          <cx:pt idx="15878">93.918000000000006</cx:pt>
          <cx:pt idx="15879">93.918000000000006</cx:pt>
          <cx:pt idx="15880">93.918000000000006</cx:pt>
          <cx:pt idx="15881">93.918000000000006</cx:pt>
          <cx:pt idx="15882">93.918000000000006</cx:pt>
          <cx:pt idx="15883">93.918000000000006</cx:pt>
          <cx:pt idx="15884">93.918000000000006</cx:pt>
          <cx:pt idx="15885">93.918000000000006</cx:pt>
          <cx:pt idx="15886">93.918000000000006</cx:pt>
          <cx:pt idx="15887">93.918000000000006</cx:pt>
          <cx:pt idx="15888">93.918000000000006</cx:pt>
          <cx:pt idx="15889">93.918000000000006</cx:pt>
          <cx:pt idx="15890">93.918000000000006</cx:pt>
          <cx:pt idx="15891">93.918000000000006</cx:pt>
          <cx:pt idx="15892">93.918000000000006</cx:pt>
          <cx:pt idx="15893">93.918000000000006</cx:pt>
          <cx:pt idx="15894">93.918000000000006</cx:pt>
          <cx:pt idx="15895">93.918000000000006</cx:pt>
          <cx:pt idx="15896">93.918000000000006</cx:pt>
          <cx:pt idx="15897">93.918000000000006</cx:pt>
          <cx:pt idx="15898">93.918000000000006</cx:pt>
          <cx:pt idx="15899">93.918000000000006</cx:pt>
          <cx:pt idx="15900">93.918000000000006</cx:pt>
          <cx:pt idx="15901">93.918000000000006</cx:pt>
          <cx:pt idx="15902">93.918000000000006</cx:pt>
          <cx:pt idx="15903">93.918000000000006</cx:pt>
          <cx:pt idx="15904">93.918000000000006</cx:pt>
          <cx:pt idx="15905">93.918000000000006</cx:pt>
          <cx:pt idx="15906">93.918000000000006</cx:pt>
          <cx:pt idx="15907">93.918000000000006</cx:pt>
          <cx:pt idx="15908">93.918000000000006</cx:pt>
          <cx:pt idx="15909">93.918000000000006</cx:pt>
          <cx:pt idx="15910">93.918000000000006</cx:pt>
          <cx:pt idx="15911">93.918000000000006</cx:pt>
          <cx:pt idx="15912">93.918000000000006</cx:pt>
          <cx:pt idx="15913">93.918000000000006</cx:pt>
          <cx:pt idx="15914">93.918000000000006</cx:pt>
          <cx:pt idx="15915">93.918000000000006</cx:pt>
          <cx:pt idx="15916">93.918000000000006</cx:pt>
          <cx:pt idx="15917">93.918000000000006</cx:pt>
          <cx:pt idx="15918">93.918000000000006</cx:pt>
          <cx:pt idx="15919">93.918000000000006</cx:pt>
          <cx:pt idx="15920">93.918000000000006</cx:pt>
          <cx:pt idx="15921">93.918000000000006</cx:pt>
          <cx:pt idx="15922">93.918000000000006</cx:pt>
          <cx:pt idx="15923">93.918000000000006</cx:pt>
          <cx:pt idx="15924">93.918000000000006</cx:pt>
          <cx:pt idx="15925">93.918000000000006</cx:pt>
          <cx:pt idx="15926">93.918000000000006</cx:pt>
          <cx:pt idx="15927">93.918000000000006</cx:pt>
          <cx:pt idx="15928">93.918000000000006</cx:pt>
          <cx:pt idx="15929">93.918000000000006</cx:pt>
          <cx:pt idx="15930">93.918000000000006</cx:pt>
          <cx:pt idx="15931">93.918000000000006</cx:pt>
          <cx:pt idx="15932">93.918000000000006</cx:pt>
          <cx:pt idx="15933">93.918000000000006</cx:pt>
          <cx:pt idx="15934">93.918000000000006</cx:pt>
          <cx:pt idx="15935">93.918000000000006</cx:pt>
          <cx:pt idx="15936">93.918000000000006</cx:pt>
          <cx:pt idx="15937">93.918000000000006</cx:pt>
          <cx:pt idx="15938">93.918000000000006</cx:pt>
          <cx:pt idx="15939">93.918000000000006</cx:pt>
          <cx:pt idx="15940">93.918000000000006</cx:pt>
          <cx:pt idx="15941">93.918000000000006</cx:pt>
          <cx:pt idx="15942">93.918000000000006</cx:pt>
          <cx:pt idx="15943">93.918000000000006</cx:pt>
          <cx:pt idx="15944">93.918000000000006</cx:pt>
          <cx:pt idx="15945">93.918000000000006</cx:pt>
          <cx:pt idx="15946">93.918000000000006</cx:pt>
          <cx:pt idx="15947">93.918000000000006</cx:pt>
          <cx:pt idx="15948">93.918000000000006</cx:pt>
          <cx:pt idx="15949">93.918000000000006</cx:pt>
          <cx:pt idx="15950">93.918000000000006</cx:pt>
          <cx:pt idx="15951">93.918000000000006</cx:pt>
          <cx:pt idx="15952">93.918000000000006</cx:pt>
          <cx:pt idx="15953">93.918000000000006</cx:pt>
          <cx:pt idx="15954">93.918000000000006</cx:pt>
          <cx:pt idx="15955">93.918000000000006</cx:pt>
          <cx:pt idx="15956">93.918000000000006</cx:pt>
          <cx:pt idx="15957">93.918000000000006</cx:pt>
          <cx:pt idx="15958">93.918000000000006</cx:pt>
          <cx:pt idx="15959">93.918000000000006</cx:pt>
          <cx:pt idx="15960">93.918000000000006</cx:pt>
          <cx:pt idx="15961">93.918000000000006</cx:pt>
          <cx:pt idx="15962">93.918000000000006</cx:pt>
          <cx:pt idx="15963">93.918000000000006</cx:pt>
          <cx:pt idx="15964">93.918000000000006</cx:pt>
          <cx:pt idx="15965">93.918000000000006</cx:pt>
          <cx:pt idx="15966">93.918000000000006</cx:pt>
          <cx:pt idx="15967">93.918000000000006</cx:pt>
          <cx:pt idx="15968">93.918000000000006</cx:pt>
          <cx:pt idx="15969">93.918000000000006</cx:pt>
          <cx:pt idx="15970">93.918000000000006</cx:pt>
          <cx:pt idx="15971">93.918000000000006</cx:pt>
          <cx:pt idx="15972">93.918000000000006</cx:pt>
          <cx:pt idx="15973">93.918000000000006</cx:pt>
          <cx:pt idx="15974">93.918000000000006</cx:pt>
          <cx:pt idx="15975">93.918000000000006</cx:pt>
          <cx:pt idx="15976">93.918000000000006</cx:pt>
          <cx:pt idx="15977">93.918000000000006</cx:pt>
          <cx:pt idx="15978">93.918000000000006</cx:pt>
          <cx:pt idx="15979">93.918000000000006</cx:pt>
          <cx:pt idx="15980">93.918000000000006</cx:pt>
          <cx:pt idx="15981">93.918000000000006</cx:pt>
          <cx:pt idx="15982">93.918000000000006</cx:pt>
          <cx:pt idx="15983">93.918000000000006</cx:pt>
          <cx:pt idx="15984">93.918000000000006</cx:pt>
          <cx:pt idx="15985">93.918000000000006</cx:pt>
          <cx:pt idx="15986">93.918000000000006</cx:pt>
          <cx:pt idx="15987">93.918000000000006</cx:pt>
          <cx:pt idx="15988">93.918000000000006</cx:pt>
          <cx:pt idx="15989">93.918000000000006</cx:pt>
          <cx:pt idx="15990">93.918000000000006</cx:pt>
          <cx:pt idx="15991">93.918000000000006</cx:pt>
          <cx:pt idx="15992">93.918000000000006</cx:pt>
          <cx:pt idx="15993">93.918000000000006</cx:pt>
          <cx:pt idx="15994">93.918000000000006</cx:pt>
          <cx:pt idx="15995">93.918000000000006</cx:pt>
          <cx:pt idx="15996">93.918000000000006</cx:pt>
          <cx:pt idx="15997">93.918000000000006</cx:pt>
          <cx:pt idx="15998">93.918000000000006</cx:pt>
          <cx:pt idx="15999">93.918000000000006</cx:pt>
          <cx:pt idx="16000">93.918000000000006</cx:pt>
          <cx:pt idx="16001">93.918000000000006</cx:pt>
          <cx:pt idx="16002">93.918000000000006</cx:pt>
          <cx:pt idx="16003">93.918000000000006</cx:pt>
          <cx:pt idx="16004">93.918000000000006</cx:pt>
          <cx:pt idx="16005">93.918000000000006</cx:pt>
          <cx:pt idx="16006">93.918000000000006</cx:pt>
          <cx:pt idx="16007">93.918000000000006</cx:pt>
          <cx:pt idx="16008">93.918000000000006</cx:pt>
          <cx:pt idx="16009">93.918000000000006</cx:pt>
          <cx:pt idx="16010">93.918000000000006</cx:pt>
          <cx:pt idx="16011">93.918000000000006</cx:pt>
          <cx:pt idx="16012">93.918000000000006</cx:pt>
          <cx:pt idx="16013">93.918000000000006</cx:pt>
          <cx:pt idx="16014">93.918000000000006</cx:pt>
          <cx:pt idx="16015">93.918000000000006</cx:pt>
          <cx:pt idx="16016">93.918000000000006</cx:pt>
          <cx:pt idx="16017">93.918000000000006</cx:pt>
          <cx:pt idx="16018">93.918000000000006</cx:pt>
          <cx:pt idx="16019">93.918000000000006</cx:pt>
          <cx:pt idx="16020">93.918000000000006</cx:pt>
          <cx:pt idx="16021">93.918000000000006</cx:pt>
          <cx:pt idx="16022">93.918000000000006</cx:pt>
          <cx:pt idx="16023">93.918000000000006</cx:pt>
          <cx:pt idx="16024">93.918000000000006</cx:pt>
          <cx:pt idx="16025">93.918000000000006</cx:pt>
          <cx:pt idx="16026">93.918000000000006</cx:pt>
          <cx:pt idx="16027">93.918000000000006</cx:pt>
          <cx:pt idx="16028">93.918000000000006</cx:pt>
          <cx:pt idx="16029">93.918000000000006</cx:pt>
          <cx:pt idx="16030">93.918000000000006</cx:pt>
          <cx:pt idx="16031">93.918000000000006</cx:pt>
          <cx:pt idx="16032">93.918000000000006</cx:pt>
          <cx:pt idx="16033">93.918000000000006</cx:pt>
          <cx:pt idx="16034">93.918000000000006</cx:pt>
          <cx:pt idx="16035">93.918000000000006</cx:pt>
          <cx:pt idx="16036">93.918000000000006</cx:pt>
          <cx:pt idx="16037">93.918000000000006</cx:pt>
          <cx:pt idx="16038">93.918000000000006</cx:pt>
          <cx:pt idx="16039">93.918000000000006</cx:pt>
          <cx:pt idx="16040">93.918000000000006</cx:pt>
          <cx:pt idx="16041">93.918000000000006</cx:pt>
          <cx:pt idx="16042">93.918000000000006</cx:pt>
          <cx:pt idx="16043">93.918000000000006</cx:pt>
          <cx:pt idx="16044">93.918000000000006</cx:pt>
          <cx:pt idx="16045">93.918000000000006</cx:pt>
          <cx:pt idx="16046">93.918000000000006</cx:pt>
          <cx:pt idx="16047">93.918000000000006</cx:pt>
          <cx:pt idx="16048">93.918000000000006</cx:pt>
          <cx:pt idx="16049">93.918000000000006</cx:pt>
          <cx:pt idx="16050">93.918000000000006</cx:pt>
          <cx:pt idx="16051">93.918000000000006</cx:pt>
          <cx:pt idx="16052">93.918000000000006</cx:pt>
          <cx:pt idx="16053">93.918000000000006</cx:pt>
          <cx:pt idx="16054">93.918000000000006</cx:pt>
          <cx:pt idx="16055">93.918000000000006</cx:pt>
          <cx:pt idx="16056">93.918000000000006</cx:pt>
          <cx:pt idx="16057">93.918000000000006</cx:pt>
          <cx:pt idx="16058">93.918000000000006</cx:pt>
          <cx:pt idx="16059">93.918000000000006</cx:pt>
          <cx:pt idx="16060">93.918000000000006</cx:pt>
          <cx:pt idx="16061">93.918000000000006</cx:pt>
          <cx:pt idx="16062">93.918000000000006</cx:pt>
          <cx:pt idx="16063">93.918000000000006</cx:pt>
          <cx:pt idx="16064">93.918000000000006</cx:pt>
          <cx:pt idx="16065">93.918000000000006</cx:pt>
          <cx:pt idx="16066">93.918000000000006</cx:pt>
          <cx:pt idx="16067">93.918000000000006</cx:pt>
          <cx:pt idx="16068">93.918000000000006</cx:pt>
          <cx:pt idx="16069">93.918000000000006</cx:pt>
          <cx:pt idx="16070">93.918000000000006</cx:pt>
          <cx:pt idx="16071">93.918000000000006</cx:pt>
          <cx:pt idx="16072">93.918000000000006</cx:pt>
          <cx:pt idx="16073">93.918000000000006</cx:pt>
          <cx:pt idx="16074">93.918000000000006</cx:pt>
          <cx:pt idx="16075">93.918000000000006</cx:pt>
          <cx:pt idx="16076">93.918000000000006</cx:pt>
          <cx:pt idx="16077">93.918000000000006</cx:pt>
          <cx:pt idx="16078">93.918000000000006</cx:pt>
          <cx:pt idx="16079">93.918000000000006</cx:pt>
          <cx:pt idx="16080">93.918000000000006</cx:pt>
          <cx:pt idx="16081">93.918000000000006</cx:pt>
          <cx:pt idx="16082">93.918000000000006</cx:pt>
          <cx:pt idx="16083">93.918000000000006</cx:pt>
          <cx:pt idx="16084">93.918000000000006</cx:pt>
          <cx:pt idx="16085">93.918000000000006</cx:pt>
          <cx:pt idx="16086">93.918000000000006</cx:pt>
          <cx:pt idx="16087">93.918000000000006</cx:pt>
          <cx:pt idx="16088">93.918000000000006</cx:pt>
          <cx:pt idx="16089">93.918000000000006</cx:pt>
          <cx:pt idx="16090">93.918000000000006</cx:pt>
          <cx:pt idx="16091">93.918000000000006</cx:pt>
          <cx:pt idx="16092">93.918000000000006</cx:pt>
          <cx:pt idx="16093">93.918000000000006</cx:pt>
          <cx:pt idx="16094">93.918000000000006</cx:pt>
          <cx:pt idx="16095">93.918000000000006</cx:pt>
          <cx:pt idx="16096">93.918000000000006</cx:pt>
          <cx:pt idx="16097">93.918000000000006</cx:pt>
          <cx:pt idx="16098">93.918000000000006</cx:pt>
          <cx:pt idx="16099">93.918000000000006</cx:pt>
          <cx:pt idx="16100">93.918000000000006</cx:pt>
          <cx:pt idx="16101">93.918000000000006</cx:pt>
          <cx:pt idx="16102">93.918000000000006</cx:pt>
          <cx:pt idx="16103">93.918000000000006</cx:pt>
          <cx:pt idx="16104">93.918000000000006</cx:pt>
          <cx:pt idx="16105">93.918000000000006</cx:pt>
          <cx:pt idx="16106">93.918000000000006</cx:pt>
          <cx:pt idx="16107">93.918000000000006</cx:pt>
          <cx:pt idx="16108">93.918000000000006</cx:pt>
          <cx:pt idx="16109">93.918000000000006</cx:pt>
          <cx:pt idx="16110">93.918000000000006</cx:pt>
          <cx:pt idx="16111">93.918000000000006</cx:pt>
          <cx:pt idx="16112">93.918000000000006</cx:pt>
          <cx:pt idx="16113">93.918000000000006</cx:pt>
          <cx:pt idx="16114">93.918000000000006</cx:pt>
          <cx:pt idx="16115">93.918000000000006</cx:pt>
          <cx:pt idx="16116">93.918000000000006</cx:pt>
          <cx:pt idx="16117">93.918000000000006</cx:pt>
          <cx:pt idx="16118">93.918000000000006</cx:pt>
          <cx:pt idx="16119">93.918000000000006</cx:pt>
          <cx:pt idx="16120">93.918000000000006</cx:pt>
          <cx:pt idx="16121">93.918000000000006</cx:pt>
          <cx:pt idx="16122">93.918000000000006</cx:pt>
          <cx:pt idx="16123">93.918000000000006</cx:pt>
          <cx:pt idx="16124">93.918000000000006</cx:pt>
          <cx:pt idx="16125">93.918000000000006</cx:pt>
          <cx:pt idx="16126">93.918000000000006</cx:pt>
          <cx:pt idx="16127">93.918000000000006</cx:pt>
          <cx:pt idx="16128">93.918000000000006</cx:pt>
          <cx:pt idx="16129">93.918000000000006</cx:pt>
          <cx:pt idx="16130">93.918000000000006</cx:pt>
          <cx:pt idx="16131">93.918000000000006</cx:pt>
          <cx:pt idx="16132">93.918000000000006</cx:pt>
          <cx:pt idx="16133">93.918000000000006</cx:pt>
          <cx:pt idx="16134">93.918000000000006</cx:pt>
          <cx:pt idx="16135">93.918000000000006</cx:pt>
          <cx:pt idx="16136">93.918000000000006</cx:pt>
          <cx:pt idx="16137">93.918000000000006</cx:pt>
          <cx:pt idx="16138">93.918000000000006</cx:pt>
          <cx:pt idx="16139">93.918000000000006</cx:pt>
          <cx:pt idx="16140">93.918000000000006</cx:pt>
          <cx:pt idx="16141">93.918000000000006</cx:pt>
          <cx:pt idx="16142">93.918000000000006</cx:pt>
          <cx:pt idx="16143">93.918000000000006</cx:pt>
          <cx:pt idx="16144">93.918000000000006</cx:pt>
          <cx:pt idx="16145">93.918000000000006</cx:pt>
          <cx:pt idx="16146">93.918000000000006</cx:pt>
          <cx:pt idx="16147">93.918000000000006</cx:pt>
          <cx:pt idx="16148">93.918000000000006</cx:pt>
          <cx:pt idx="16149">93.918000000000006</cx:pt>
          <cx:pt idx="16150">93.918000000000006</cx:pt>
          <cx:pt idx="16151">93.918000000000006</cx:pt>
          <cx:pt idx="16152">93.918000000000006</cx:pt>
          <cx:pt idx="16153">93.918000000000006</cx:pt>
          <cx:pt idx="16154">93.918000000000006</cx:pt>
          <cx:pt idx="16155">93.918000000000006</cx:pt>
          <cx:pt idx="16156">93.918000000000006</cx:pt>
          <cx:pt idx="16157">93.918000000000006</cx:pt>
          <cx:pt idx="16158">93.918000000000006</cx:pt>
          <cx:pt idx="16159">93.918000000000006</cx:pt>
          <cx:pt idx="16160">93.918000000000006</cx:pt>
          <cx:pt idx="16161">93.918000000000006</cx:pt>
          <cx:pt idx="16162">93.918000000000006</cx:pt>
          <cx:pt idx="16163">93.918000000000006</cx:pt>
          <cx:pt idx="16164">93.918000000000006</cx:pt>
          <cx:pt idx="16165">93.918000000000006</cx:pt>
          <cx:pt idx="16166">93.918000000000006</cx:pt>
          <cx:pt idx="16167">93.918000000000006</cx:pt>
          <cx:pt idx="16168">93.918000000000006</cx:pt>
          <cx:pt idx="16169">93.918000000000006</cx:pt>
          <cx:pt idx="16170">93.918000000000006</cx:pt>
          <cx:pt idx="16171">93.918000000000006</cx:pt>
          <cx:pt idx="16172">93.918000000000006</cx:pt>
          <cx:pt idx="16173">93.918000000000006</cx:pt>
          <cx:pt idx="16174">93.918000000000006</cx:pt>
          <cx:pt idx="16175">93.918000000000006</cx:pt>
          <cx:pt idx="16176">93.918000000000006</cx:pt>
          <cx:pt idx="16177">93.918000000000006</cx:pt>
          <cx:pt idx="16178">93.918000000000006</cx:pt>
          <cx:pt idx="16179">93.918000000000006</cx:pt>
          <cx:pt idx="16180">93.918000000000006</cx:pt>
          <cx:pt idx="16181">93.918000000000006</cx:pt>
          <cx:pt idx="16182">93.918000000000006</cx:pt>
          <cx:pt idx="16183">93.918000000000006</cx:pt>
          <cx:pt idx="16184">93.918000000000006</cx:pt>
          <cx:pt idx="16185">93.918000000000006</cx:pt>
          <cx:pt idx="16186">93.918000000000006</cx:pt>
          <cx:pt idx="16187">93.918000000000006</cx:pt>
          <cx:pt idx="16188">93.918000000000006</cx:pt>
          <cx:pt idx="16189">93.918000000000006</cx:pt>
          <cx:pt idx="16190">93.918000000000006</cx:pt>
          <cx:pt idx="16191">93.918000000000006</cx:pt>
          <cx:pt idx="16192">93.918000000000006</cx:pt>
          <cx:pt idx="16193">93.918000000000006</cx:pt>
          <cx:pt idx="16194">93.918000000000006</cx:pt>
          <cx:pt idx="16195">93.918000000000006</cx:pt>
          <cx:pt idx="16196">93.918000000000006</cx:pt>
          <cx:pt idx="16197">93.918000000000006</cx:pt>
          <cx:pt idx="16198">93.918000000000006</cx:pt>
          <cx:pt idx="16199">93.918000000000006</cx:pt>
          <cx:pt idx="16200">93.918000000000006</cx:pt>
          <cx:pt idx="16201">93.918000000000006</cx:pt>
          <cx:pt idx="16202">93.918000000000006</cx:pt>
          <cx:pt idx="16203">93.918000000000006</cx:pt>
          <cx:pt idx="16204">93.918000000000006</cx:pt>
          <cx:pt idx="16205">93.918000000000006</cx:pt>
          <cx:pt idx="16206">93.918000000000006</cx:pt>
          <cx:pt idx="16207">93.918000000000006</cx:pt>
          <cx:pt idx="16208">93.918000000000006</cx:pt>
          <cx:pt idx="16209">93.918000000000006</cx:pt>
          <cx:pt idx="16210">93.918000000000006</cx:pt>
          <cx:pt idx="16211">93.918000000000006</cx:pt>
          <cx:pt idx="16212">93.918000000000006</cx:pt>
          <cx:pt idx="16213">93.918000000000006</cx:pt>
          <cx:pt idx="16214">93.918000000000006</cx:pt>
          <cx:pt idx="16215">93.918000000000006</cx:pt>
          <cx:pt idx="16216">93.918000000000006</cx:pt>
          <cx:pt idx="16217">93.918000000000006</cx:pt>
          <cx:pt idx="16218">93.918000000000006</cx:pt>
          <cx:pt idx="16219">93.918000000000006</cx:pt>
          <cx:pt idx="16220">93.918000000000006</cx:pt>
          <cx:pt idx="16221">93.918000000000006</cx:pt>
          <cx:pt idx="16222">93.918000000000006</cx:pt>
          <cx:pt idx="16223">93.918000000000006</cx:pt>
          <cx:pt idx="16224">93.918000000000006</cx:pt>
          <cx:pt idx="16225">93.918000000000006</cx:pt>
          <cx:pt idx="16226">93.918000000000006</cx:pt>
          <cx:pt idx="16227">93.918000000000006</cx:pt>
          <cx:pt idx="16228">93.918000000000006</cx:pt>
          <cx:pt idx="16229">93.918000000000006</cx:pt>
          <cx:pt idx="16230">93.918000000000006</cx:pt>
          <cx:pt idx="16231">93.918000000000006</cx:pt>
          <cx:pt idx="16232">93.918000000000006</cx:pt>
          <cx:pt idx="16233">93.918000000000006</cx:pt>
          <cx:pt idx="16234">93.918000000000006</cx:pt>
          <cx:pt idx="16235">93.918000000000006</cx:pt>
          <cx:pt idx="16236">93.918000000000006</cx:pt>
          <cx:pt idx="16237">93.918000000000006</cx:pt>
          <cx:pt idx="16238">93.918000000000006</cx:pt>
          <cx:pt idx="16239">93.918000000000006</cx:pt>
          <cx:pt idx="16240">93.918000000000006</cx:pt>
          <cx:pt idx="16241">93.918000000000006</cx:pt>
          <cx:pt idx="16242">93.918000000000006</cx:pt>
          <cx:pt idx="16243">93.918000000000006</cx:pt>
          <cx:pt idx="16244">93.918000000000006</cx:pt>
          <cx:pt idx="16245">93.918000000000006</cx:pt>
          <cx:pt idx="16246">93.918000000000006</cx:pt>
          <cx:pt idx="16247">93.918000000000006</cx:pt>
          <cx:pt idx="16248">93.918000000000006</cx:pt>
          <cx:pt idx="16249">93.918000000000006</cx:pt>
          <cx:pt idx="16250">93.918000000000006</cx:pt>
          <cx:pt idx="16251">93.918000000000006</cx:pt>
          <cx:pt idx="16252">93.918000000000006</cx:pt>
          <cx:pt idx="16253">93.918000000000006</cx:pt>
          <cx:pt idx="16254">93.918000000000006</cx:pt>
          <cx:pt idx="16255">93.918000000000006</cx:pt>
          <cx:pt idx="16256">93.918000000000006</cx:pt>
          <cx:pt idx="16257">93.918000000000006</cx:pt>
          <cx:pt idx="16258">93.918000000000006</cx:pt>
          <cx:pt idx="16259">93.918000000000006</cx:pt>
          <cx:pt idx="16260">93.918000000000006</cx:pt>
          <cx:pt idx="16261">93.918000000000006</cx:pt>
          <cx:pt idx="16262">93.918000000000006</cx:pt>
          <cx:pt idx="16263">93.918000000000006</cx:pt>
          <cx:pt idx="16264">93.918000000000006</cx:pt>
          <cx:pt idx="16265">93.918000000000006</cx:pt>
          <cx:pt idx="16266">93.918000000000006</cx:pt>
          <cx:pt idx="16267">93.918000000000006</cx:pt>
          <cx:pt idx="16268">93.918000000000006</cx:pt>
          <cx:pt idx="16269">93.918000000000006</cx:pt>
          <cx:pt idx="16270">93.918000000000006</cx:pt>
          <cx:pt idx="16271">93.918000000000006</cx:pt>
          <cx:pt idx="16272">93.918000000000006</cx:pt>
          <cx:pt idx="16273">93.918000000000006</cx:pt>
          <cx:pt idx="16274">93.918000000000006</cx:pt>
          <cx:pt idx="16275">93.918000000000006</cx:pt>
          <cx:pt idx="16276">93.918000000000006</cx:pt>
          <cx:pt idx="16277">93.918000000000006</cx:pt>
          <cx:pt idx="16278">93.918000000000006</cx:pt>
          <cx:pt idx="16279">93.918000000000006</cx:pt>
          <cx:pt idx="16280">93.918000000000006</cx:pt>
          <cx:pt idx="16281">93.918000000000006</cx:pt>
          <cx:pt idx="16282">93.918000000000006</cx:pt>
          <cx:pt idx="16283">93.918000000000006</cx:pt>
          <cx:pt idx="16284">93.918000000000006</cx:pt>
          <cx:pt idx="16285">93.918000000000006</cx:pt>
          <cx:pt idx="16286">93.918000000000006</cx:pt>
          <cx:pt idx="16287">93.918000000000006</cx:pt>
          <cx:pt idx="16288">93.918000000000006</cx:pt>
          <cx:pt idx="16289">93.918000000000006</cx:pt>
          <cx:pt idx="16290">93.918000000000006</cx:pt>
          <cx:pt idx="16291">93.918000000000006</cx:pt>
          <cx:pt idx="16292">93.918000000000006</cx:pt>
          <cx:pt idx="16293">93.918000000000006</cx:pt>
          <cx:pt idx="16294">93.918000000000006</cx:pt>
          <cx:pt idx="16295">93.918000000000006</cx:pt>
          <cx:pt idx="16296">93.918000000000006</cx:pt>
          <cx:pt idx="16297">93.918000000000006</cx:pt>
          <cx:pt idx="16298">93.918000000000006</cx:pt>
          <cx:pt idx="16299">93.918000000000006</cx:pt>
          <cx:pt idx="16300">93.918000000000006</cx:pt>
          <cx:pt idx="16301">93.918000000000006</cx:pt>
          <cx:pt idx="16302">93.918000000000006</cx:pt>
          <cx:pt idx="16303">93.918000000000006</cx:pt>
          <cx:pt idx="16304">93.918000000000006</cx:pt>
          <cx:pt idx="16305">93.918000000000006</cx:pt>
          <cx:pt idx="16306">93.918000000000006</cx:pt>
          <cx:pt idx="16307">93.918000000000006</cx:pt>
          <cx:pt idx="16308">93.918000000000006</cx:pt>
          <cx:pt idx="16309">93.918000000000006</cx:pt>
          <cx:pt idx="16310">93.918000000000006</cx:pt>
          <cx:pt idx="16311">93.918000000000006</cx:pt>
          <cx:pt idx="16312">93.918000000000006</cx:pt>
          <cx:pt idx="16313">93.918000000000006</cx:pt>
          <cx:pt idx="16314">93.918000000000006</cx:pt>
          <cx:pt idx="16315">93.918000000000006</cx:pt>
          <cx:pt idx="16316">93.918000000000006</cx:pt>
          <cx:pt idx="16317">93.918000000000006</cx:pt>
          <cx:pt idx="16318">93.918000000000006</cx:pt>
          <cx:pt idx="16319">93.918000000000006</cx:pt>
          <cx:pt idx="16320">93.918000000000006</cx:pt>
          <cx:pt idx="16321">93.918000000000006</cx:pt>
          <cx:pt idx="16322">93.918000000000006</cx:pt>
          <cx:pt idx="16323">93.918000000000006</cx:pt>
          <cx:pt idx="16324">93.918000000000006</cx:pt>
          <cx:pt idx="16325">93.918000000000006</cx:pt>
          <cx:pt idx="16326">93.918000000000006</cx:pt>
          <cx:pt idx="16327">93.918000000000006</cx:pt>
          <cx:pt idx="16328">93.918000000000006</cx:pt>
          <cx:pt idx="16329">93.918000000000006</cx:pt>
          <cx:pt idx="16330">93.918000000000006</cx:pt>
          <cx:pt idx="16331">93.918000000000006</cx:pt>
          <cx:pt idx="16332">93.918000000000006</cx:pt>
          <cx:pt idx="16333">93.918000000000006</cx:pt>
          <cx:pt idx="16334">93.918000000000006</cx:pt>
          <cx:pt idx="16335">93.918000000000006</cx:pt>
          <cx:pt idx="16336">93.918000000000006</cx:pt>
          <cx:pt idx="16337">93.918000000000006</cx:pt>
          <cx:pt idx="16338">93.918000000000006</cx:pt>
          <cx:pt idx="16339">93.918000000000006</cx:pt>
          <cx:pt idx="16340">93.918000000000006</cx:pt>
          <cx:pt idx="16341">93.918000000000006</cx:pt>
          <cx:pt idx="16342">93.918000000000006</cx:pt>
          <cx:pt idx="16343">93.918000000000006</cx:pt>
          <cx:pt idx="16344">93.918000000000006</cx:pt>
          <cx:pt idx="16345">93.918000000000006</cx:pt>
          <cx:pt idx="16346">93.918000000000006</cx:pt>
          <cx:pt idx="16347">93.918000000000006</cx:pt>
          <cx:pt idx="16348">93.918000000000006</cx:pt>
          <cx:pt idx="16349">93.918000000000006</cx:pt>
          <cx:pt idx="16350">93.918000000000006</cx:pt>
          <cx:pt idx="16351">93.918000000000006</cx:pt>
          <cx:pt idx="16352">93.918000000000006</cx:pt>
          <cx:pt idx="16353">93.918000000000006</cx:pt>
          <cx:pt idx="16354">93.918000000000006</cx:pt>
          <cx:pt idx="16355">93.918000000000006</cx:pt>
          <cx:pt idx="16356">93.918000000000006</cx:pt>
          <cx:pt idx="16357">93.918000000000006</cx:pt>
          <cx:pt idx="16358">93.918000000000006</cx:pt>
          <cx:pt idx="16359">93.918000000000006</cx:pt>
          <cx:pt idx="16360">93.918000000000006</cx:pt>
          <cx:pt idx="16361">93.918000000000006</cx:pt>
          <cx:pt idx="16362">93.918000000000006</cx:pt>
          <cx:pt idx="16363">93.918000000000006</cx:pt>
          <cx:pt idx="16364">93.918000000000006</cx:pt>
          <cx:pt idx="16365">93.918000000000006</cx:pt>
          <cx:pt idx="16366">93.918000000000006</cx:pt>
          <cx:pt idx="16367">93.918000000000006</cx:pt>
          <cx:pt idx="16368">93.918000000000006</cx:pt>
          <cx:pt idx="16369">93.918000000000006</cx:pt>
          <cx:pt idx="16370">93.918000000000006</cx:pt>
          <cx:pt idx="16371">93.918000000000006</cx:pt>
          <cx:pt idx="16372">93.918000000000006</cx:pt>
          <cx:pt idx="16373">93.918000000000006</cx:pt>
          <cx:pt idx="16374">93.918000000000006</cx:pt>
          <cx:pt idx="16375">93.918000000000006</cx:pt>
          <cx:pt idx="16376">93.918000000000006</cx:pt>
          <cx:pt idx="16377">93.918000000000006</cx:pt>
          <cx:pt idx="16378">93.918000000000006</cx:pt>
          <cx:pt idx="16379">93.918000000000006</cx:pt>
          <cx:pt idx="16380">93.918000000000006</cx:pt>
          <cx:pt idx="16381">93.918000000000006</cx:pt>
          <cx:pt idx="16382">93.918000000000006</cx:pt>
          <cx:pt idx="16383">93.918000000000006</cx:pt>
          <cx:pt idx="16384">93.918000000000006</cx:pt>
          <cx:pt idx="16385">93.918000000000006</cx:pt>
          <cx:pt idx="16386">93.918000000000006</cx:pt>
          <cx:pt idx="16387">93.918000000000006</cx:pt>
          <cx:pt idx="16388">93.918000000000006</cx:pt>
          <cx:pt idx="16389">93.918000000000006</cx:pt>
          <cx:pt idx="16390">93.918000000000006</cx:pt>
          <cx:pt idx="16391">93.918000000000006</cx:pt>
          <cx:pt idx="16392">93.918000000000006</cx:pt>
          <cx:pt idx="16393">93.918000000000006</cx:pt>
          <cx:pt idx="16394">93.918000000000006</cx:pt>
          <cx:pt idx="16395">93.918000000000006</cx:pt>
          <cx:pt idx="16396">93.918000000000006</cx:pt>
          <cx:pt idx="16397">93.918000000000006</cx:pt>
          <cx:pt idx="16398">93.918000000000006</cx:pt>
          <cx:pt idx="16399">93.918000000000006</cx:pt>
          <cx:pt idx="16400">93.918000000000006</cx:pt>
          <cx:pt idx="16401">93.918000000000006</cx:pt>
          <cx:pt idx="16402">93.918000000000006</cx:pt>
          <cx:pt idx="16403">93.918000000000006</cx:pt>
          <cx:pt idx="16404">93.918000000000006</cx:pt>
          <cx:pt idx="16405">93.918000000000006</cx:pt>
          <cx:pt idx="16406">93.918000000000006</cx:pt>
          <cx:pt idx="16407">93.918000000000006</cx:pt>
          <cx:pt idx="16408">93.918000000000006</cx:pt>
          <cx:pt idx="16409">93.918000000000006</cx:pt>
          <cx:pt idx="16410">93.918000000000006</cx:pt>
          <cx:pt idx="16411">93.918000000000006</cx:pt>
          <cx:pt idx="16412">93.918000000000006</cx:pt>
          <cx:pt idx="16413">93.918000000000006</cx:pt>
          <cx:pt idx="16414">93.918000000000006</cx:pt>
          <cx:pt idx="16415">93.918000000000006</cx:pt>
          <cx:pt idx="16416">93.918000000000006</cx:pt>
          <cx:pt idx="16417">93.918000000000006</cx:pt>
          <cx:pt idx="16418">93.918000000000006</cx:pt>
          <cx:pt idx="16419">93.918000000000006</cx:pt>
          <cx:pt idx="16420">93.918000000000006</cx:pt>
          <cx:pt idx="16421">93.918000000000006</cx:pt>
          <cx:pt idx="16422">93.918000000000006</cx:pt>
          <cx:pt idx="16423">93.918000000000006</cx:pt>
          <cx:pt idx="16424">93.918000000000006</cx:pt>
          <cx:pt idx="16425">93.918000000000006</cx:pt>
          <cx:pt idx="16426">93.918000000000006</cx:pt>
          <cx:pt idx="16427">93.918000000000006</cx:pt>
          <cx:pt idx="16428">93.918000000000006</cx:pt>
          <cx:pt idx="16429">93.918000000000006</cx:pt>
          <cx:pt idx="16430">93.918000000000006</cx:pt>
          <cx:pt idx="16431">93.918000000000006</cx:pt>
          <cx:pt idx="16432">93.918000000000006</cx:pt>
          <cx:pt idx="16433">93.918000000000006</cx:pt>
          <cx:pt idx="16434">93.918000000000006</cx:pt>
          <cx:pt idx="16435">93.918000000000006</cx:pt>
          <cx:pt idx="16436">93.918000000000006</cx:pt>
          <cx:pt idx="16437">93.918000000000006</cx:pt>
          <cx:pt idx="16438">93.918000000000006</cx:pt>
          <cx:pt idx="16439">93.918000000000006</cx:pt>
          <cx:pt idx="16440">93.918000000000006</cx:pt>
          <cx:pt idx="16441">93.918000000000006</cx:pt>
          <cx:pt idx="16442">93.918000000000006</cx:pt>
          <cx:pt idx="16443">93.918000000000006</cx:pt>
          <cx:pt idx="16444">93.918000000000006</cx:pt>
          <cx:pt idx="16445">93.918000000000006</cx:pt>
          <cx:pt idx="16446">93.918000000000006</cx:pt>
          <cx:pt idx="16447">93.918000000000006</cx:pt>
          <cx:pt idx="16448">93.918000000000006</cx:pt>
          <cx:pt idx="16449">93.918000000000006</cx:pt>
          <cx:pt idx="16450">93.918000000000006</cx:pt>
          <cx:pt idx="16451">93.918000000000006</cx:pt>
          <cx:pt idx="16452">93.918000000000006</cx:pt>
          <cx:pt idx="16453">93.918000000000006</cx:pt>
          <cx:pt idx="16454">93.918000000000006</cx:pt>
          <cx:pt idx="16455">93.918000000000006</cx:pt>
          <cx:pt idx="16456">93.918000000000006</cx:pt>
          <cx:pt idx="16457">93.918000000000006</cx:pt>
          <cx:pt idx="16458">93.918000000000006</cx:pt>
          <cx:pt idx="16459">93.918000000000006</cx:pt>
          <cx:pt idx="16460">93.918000000000006</cx:pt>
          <cx:pt idx="16461">93.918000000000006</cx:pt>
          <cx:pt idx="16462">93.918000000000006</cx:pt>
          <cx:pt idx="16463">93.918000000000006</cx:pt>
          <cx:pt idx="16464">93.918000000000006</cx:pt>
          <cx:pt idx="16465">93.918000000000006</cx:pt>
          <cx:pt idx="16466">93.918000000000006</cx:pt>
          <cx:pt idx="16467">93.918000000000006</cx:pt>
          <cx:pt idx="16468">93.918000000000006</cx:pt>
          <cx:pt idx="16469">93.918000000000006</cx:pt>
          <cx:pt idx="16470">93.918000000000006</cx:pt>
          <cx:pt idx="16471">93.918000000000006</cx:pt>
          <cx:pt idx="16472">93.918000000000006</cx:pt>
          <cx:pt idx="16473">93.918000000000006</cx:pt>
          <cx:pt idx="16474">93.918000000000006</cx:pt>
          <cx:pt idx="16475">93.918000000000006</cx:pt>
          <cx:pt idx="16476">93.918000000000006</cx:pt>
          <cx:pt idx="16477">93.918000000000006</cx:pt>
          <cx:pt idx="16478">93.918000000000006</cx:pt>
          <cx:pt idx="16479">93.918000000000006</cx:pt>
          <cx:pt idx="16480">93.918000000000006</cx:pt>
          <cx:pt idx="16481">93.918000000000006</cx:pt>
          <cx:pt idx="16482">93.918000000000006</cx:pt>
          <cx:pt idx="16483">93.918000000000006</cx:pt>
          <cx:pt idx="16484">93.918000000000006</cx:pt>
          <cx:pt idx="16485">93.918000000000006</cx:pt>
          <cx:pt idx="16486">93.918000000000006</cx:pt>
          <cx:pt idx="16487">93.918000000000006</cx:pt>
          <cx:pt idx="16488">93.918000000000006</cx:pt>
          <cx:pt idx="16489">93.918000000000006</cx:pt>
          <cx:pt idx="16490">93.918000000000006</cx:pt>
          <cx:pt idx="16491">93.918000000000006</cx:pt>
          <cx:pt idx="16492">93.918000000000006</cx:pt>
          <cx:pt idx="16493">93.918000000000006</cx:pt>
          <cx:pt idx="16494">93.918000000000006</cx:pt>
          <cx:pt idx="16495">93.918000000000006</cx:pt>
          <cx:pt idx="16496">93.918000000000006</cx:pt>
          <cx:pt idx="16497">93.918000000000006</cx:pt>
          <cx:pt idx="16498">93.918000000000006</cx:pt>
          <cx:pt idx="16499">93.918000000000006</cx:pt>
          <cx:pt idx="16500">93.918000000000006</cx:pt>
          <cx:pt idx="16501">93.918000000000006</cx:pt>
          <cx:pt idx="16502">93.918000000000006</cx:pt>
          <cx:pt idx="16503">93.918000000000006</cx:pt>
          <cx:pt idx="16504">93.918000000000006</cx:pt>
          <cx:pt idx="16505">93.918000000000006</cx:pt>
          <cx:pt idx="16506">93.918000000000006</cx:pt>
          <cx:pt idx="16507">93.918000000000006</cx:pt>
          <cx:pt idx="16508">93.918000000000006</cx:pt>
          <cx:pt idx="16509">93.918000000000006</cx:pt>
          <cx:pt idx="16510">93.918000000000006</cx:pt>
          <cx:pt idx="16511">93.918000000000006</cx:pt>
          <cx:pt idx="16512">93.918000000000006</cx:pt>
          <cx:pt idx="16513">93.918000000000006</cx:pt>
          <cx:pt idx="16514">93.918000000000006</cx:pt>
          <cx:pt idx="16515">93.918000000000006</cx:pt>
          <cx:pt idx="16516">93.918000000000006</cx:pt>
          <cx:pt idx="16517">93.918000000000006</cx:pt>
          <cx:pt idx="16518">93.918000000000006</cx:pt>
          <cx:pt idx="16519">93.918000000000006</cx:pt>
          <cx:pt idx="16520">93.918000000000006</cx:pt>
          <cx:pt idx="16521">93.918000000000006</cx:pt>
          <cx:pt idx="16522">93.918000000000006</cx:pt>
          <cx:pt idx="16523">93.918000000000006</cx:pt>
          <cx:pt idx="16524">93.918000000000006</cx:pt>
          <cx:pt idx="16525">93.918000000000006</cx:pt>
          <cx:pt idx="16526">93.918000000000006</cx:pt>
          <cx:pt idx="16527">93.918000000000006</cx:pt>
          <cx:pt idx="16528">93.918000000000006</cx:pt>
          <cx:pt idx="16529">93.918000000000006</cx:pt>
          <cx:pt idx="16530">93.918000000000006</cx:pt>
          <cx:pt idx="16531">93.918000000000006</cx:pt>
          <cx:pt idx="16532">93.918000000000006</cx:pt>
          <cx:pt idx="16533">93.918000000000006</cx:pt>
          <cx:pt idx="16534">93.918000000000006</cx:pt>
          <cx:pt idx="16535">93.918000000000006</cx:pt>
          <cx:pt idx="16536">93.918000000000006</cx:pt>
          <cx:pt idx="16537">93.918000000000006</cx:pt>
          <cx:pt idx="16538">93.918000000000006</cx:pt>
          <cx:pt idx="16539">93.918000000000006</cx:pt>
          <cx:pt idx="16540">93.918000000000006</cx:pt>
          <cx:pt idx="16541">93.918000000000006</cx:pt>
          <cx:pt idx="16542">93.918000000000006</cx:pt>
          <cx:pt idx="16543">93.918000000000006</cx:pt>
          <cx:pt idx="16544">93.918000000000006</cx:pt>
          <cx:pt idx="16545">93.918000000000006</cx:pt>
          <cx:pt idx="16546">93.918000000000006</cx:pt>
          <cx:pt idx="16547">93.918000000000006</cx:pt>
          <cx:pt idx="16548">93.918000000000006</cx:pt>
          <cx:pt idx="16549">93.918000000000006</cx:pt>
          <cx:pt idx="16550">93.918000000000006</cx:pt>
          <cx:pt idx="16551">93.918000000000006</cx:pt>
          <cx:pt idx="16552">93.918000000000006</cx:pt>
          <cx:pt idx="16553">93.918000000000006</cx:pt>
          <cx:pt idx="16554">93.918000000000006</cx:pt>
          <cx:pt idx="16555">93.918000000000006</cx:pt>
          <cx:pt idx="16556">93.918000000000006</cx:pt>
          <cx:pt idx="16557">93.918000000000006</cx:pt>
          <cx:pt idx="16558">93.918000000000006</cx:pt>
          <cx:pt idx="16559">93.918000000000006</cx:pt>
          <cx:pt idx="16560">93.918000000000006</cx:pt>
          <cx:pt idx="16561">93.918000000000006</cx:pt>
          <cx:pt idx="16562">93.918000000000006</cx:pt>
          <cx:pt idx="16563">93.918000000000006</cx:pt>
          <cx:pt idx="16564">93.918000000000006</cx:pt>
          <cx:pt idx="16565">93.918000000000006</cx:pt>
          <cx:pt idx="16566">93.918000000000006</cx:pt>
          <cx:pt idx="16567">93.918000000000006</cx:pt>
          <cx:pt idx="16568">93.918000000000006</cx:pt>
          <cx:pt idx="16569">93.918000000000006</cx:pt>
          <cx:pt idx="16570">93.918000000000006</cx:pt>
          <cx:pt idx="16571">93.918000000000006</cx:pt>
          <cx:pt idx="16572">93.918000000000006</cx:pt>
          <cx:pt idx="16573">93.918000000000006</cx:pt>
          <cx:pt idx="16574">93.918000000000006</cx:pt>
          <cx:pt idx="16575">93.918000000000006</cx:pt>
          <cx:pt idx="16576">93.918000000000006</cx:pt>
          <cx:pt idx="16577">93.918000000000006</cx:pt>
          <cx:pt idx="16578">93.918000000000006</cx:pt>
          <cx:pt idx="16579">93.918000000000006</cx:pt>
          <cx:pt idx="16580">93.918000000000006</cx:pt>
          <cx:pt idx="16581">93.918000000000006</cx:pt>
          <cx:pt idx="16582">93.918000000000006</cx:pt>
          <cx:pt idx="16583">93.918000000000006</cx:pt>
          <cx:pt idx="16584">93.918000000000006</cx:pt>
          <cx:pt idx="16585">93.918000000000006</cx:pt>
          <cx:pt idx="16586">93.918000000000006</cx:pt>
          <cx:pt idx="16587">93.918000000000006</cx:pt>
          <cx:pt idx="16588">93.918000000000006</cx:pt>
          <cx:pt idx="16589">93.918000000000006</cx:pt>
          <cx:pt idx="16590">93.918000000000006</cx:pt>
          <cx:pt idx="16591">93.918000000000006</cx:pt>
          <cx:pt idx="16592">93.918000000000006</cx:pt>
          <cx:pt idx="16593">93.918000000000006</cx:pt>
          <cx:pt idx="16594">93.918000000000006</cx:pt>
          <cx:pt idx="16595">93.918000000000006</cx:pt>
          <cx:pt idx="16596">93.918000000000006</cx:pt>
          <cx:pt idx="16597">93.918000000000006</cx:pt>
          <cx:pt idx="16598">93.918000000000006</cx:pt>
          <cx:pt idx="16599">93.918000000000006</cx:pt>
          <cx:pt idx="16600">93.918000000000006</cx:pt>
          <cx:pt idx="16601">93.918000000000006</cx:pt>
          <cx:pt idx="16602">93.918000000000006</cx:pt>
          <cx:pt idx="16603">93.918000000000006</cx:pt>
          <cx:pt idx="16604">93.918000000000006</cx:pt>
          <cx:pt idx="16605">93.918000000000006</cx:pt>
          <cx:pt idx="16606">93.918000000000006</cx:pt>
          <cx:pt idx="16607">93.918000000000006</cx:pt>
          <cx:pt idx="16608">93.918000000000006</cx:pt>
          <cx:pt idx="16609">93.918000000000006</cx:pt>
          <cx:pt idx="16610">93.918000000000006</cx:pt>
          <cx:pt idx="16611">93.918000000000006</cx:pt>
          <cx:pt idx="16612">93.918000000000006</cx:pt>
          <cx:pt idx="16613">93.918000000000006</cx:pt>
          <cx:pt idx="16614">93.918000000000006</cx:pt>
          <cx:pt idx="16615">93.918000000000006</cx:pt>
          <cx:pt idx="16616">93.918000000000006</cx:pt>
          <cx:pt idx="16617">93.918000000000006</cx:pt>
          <cx:pt idx="16618">93.918000000000006</cx:pt>
          <cx:pt idx="16619">93.918000000000006</cx:pt>
          <cx:pt idx="16620">93.918000000000006</cx:pt>
          <cx:pt idx="16621">93.918000000000006</cx:pt>
          <cx:pt idx="16622">93.918000000000006</cx:pt>
          <cx:pt idx="16623">93.918000000000006</cx:pt>
          <cx:pt idx="16624">93.918000000000006</cx:pt>
          <cx:pt idx="16625">93.918000000000006</cx:pt>
          <cx:pt idx="16626">93.918000000000006</cx:pt>
          <cx:pt idx="16627">93.918000000000006</cx:pt>
          <cx:pt idx="16628">93.918000000000006</cx:pt>
          <cx:pt idx="16629">93.918000000000006</cx:pt>
          <cx:pt idx="16630">93.918000000000006</cx:pt>
          <cx:pt idx="16631">93.918000000000006</cx:pt>
          <cx:pt idx="16632">93.918000000000006</cx:pt>
          <cx:pt idx="16633">93.918000000000006</cx:pt>
          <cx:pt idx="16634">93.918000000000006</cx:pt>
          <cx:pt idx="16635">93.918000000000006</cx:pt>
          <cx:pt idx="16636">93.918000000000006</cx:pt>
          <cx:pt idx="16637">93.918000000000006</cx:pt>
          <cx:pt idx="16638">93.918000000000006</cx:pt>
          <cx:pt idx="16639">93.918000000000006</cx:pt>
          <cx:pt idx="16640">93.918000000000006</cx:pt>
          <cx:pt idx="16641">93.918000000000006</cx:pt>
          <cx:pt idx="16642">93.918000000000006</cx:pt>
          <cx:pt idx="16643">93.918000000000006</cx:pt>
          <cx:pt idx="16644">93.918000000000006</cx:pt>
          <cx:pt idx="16645">93.918000000000006</cx:pt>
          <cx:pt idx="16646">93.918000000000006</cx:pt>
          <cx:pt idx="16647">93.918000000000006</cx:pt>
          <cx:pt idx="16648">93.918000000000006</cx:pt>
          <cx:pt idx="16649">93.918000000000006</cx:pt>
          <cx:pt idx="16650">93.918000000000006</cx:pt>
          <cx:pt idx="16651">93.918000000000006</cx:pt>
          <cx:pt idx="16652">93.918000000000006</cx:pt>
          <cx:pt idx="16653">93.918000000000006</cx:pt>
          <cx:pt idx="16654">93.918000000000006</cx:pt>
          <cx:pt idx="16655">93.918000000000006</cx:pt>
          <cx:pt idx="16656">93.918000000000006</cx:pt>
          <cx:pt idx="16657">93.918000000000006</cx:pt>
          <cx:pt idx="16658">93.918000000000006</cx:pt>
          <cx:pt idx="16659">93.918000000000006</cx:pt>
          <cx:pt idx="16660">93.918000000000006</cx:pt>
          <cx:pt idx="16661">93.918000000000006</cx:pt>
          <cx:pt idx="16662">93.918000000000006</cx:pt>
          <cx:pt idx="16663">93.918000000000006</cx:pt>
          <cx:pt idx="16664">93.918000000000006</cx:pt>
          <cx:pt idx="16665">93.918000000000006</cx:pt>
          <cx:pt idx="16666">93.918000000000006</cx:pt>
          <cx:pt idx="16667">93.918000000000006</cx:pt>
          <cx:pt idx="16668">93.918000000000006</cx:pt>
          <cx:pt idx="16669">93.918000000000006</cx:pt>
          <cx:pt idx="16670">93.918000000000006</cx:pt>
          <cx:pt idx="16671">93.918000000000006</cx:pt>
          <cx:pt idx="16672">93.918000000000006</cx:pt>
          <cx:pt idx="16673">93.918000000000006</cx:pt>
          <cx:pt idx="16674">93.918000000000006</cx:pt>
          <cx:pt idx="16675">93.918000000000006</cx:pt>
          <cx:pt idx="16676">93.918000000000006</cx:pt>
          <cx:pt idx="16677">93.918000000000006</cx:pt>
          <cx:pt idx="16678">93.918000000000006</cx:pt>
          <cx:pt idx="16679">93.918000000000006</cx:pt>
          <cx:pt idx="16680">93.918000000000006</cx:pt>
          <cx:pt idx="16681">93.918000000000006</cx:pt>
          <cx:pt idx="16682">93.918000000000006</cx:pt>
          <cx:pt idx="16683">93.918000000000006</cx:pt>
          <cx:pt idx="16684">93.918000000000006</cx:pt>
          <cx:pt idx="16685">93.918000000000006</cx:pt>
          <cx:pt idx="16686">93.918000000000006</cx:pt>
          <cx:pt idx="16687">93.918000000000006</cx:pt>
          <cx:pt idx="16688">93.918000000000006</cx:pt>
          <cx:pt idx="16689">93.918000000000006</cx:pt>
          <cx:pt idx="16690">93.918000000000006</cx:pt>
          <cx:pt idx="16691">93.918000000000006</cx:pt>
          <cx:pt idx="16692">93.918000000000006</cx:pt>
          <cx:pt idx="16693">93.918000000000006</cx:pt>
          <cx:pt idx="16694">93.918000000000006</cx:pt>
          <cx:pt idx="16695">93.918000000000006</cx:pt>
          <cx:pt idx="16696">93.918000000000006</cx:pt>
          <cx:pt idx="16697">93.918000000000006</cx:pt>
          <cx:pt idx="16698">93.918000000000006</cx:pt>
          <cx:pt idx="16699">93.918000000000006</cx:pt>
          <cx:pt idx="16700">93.918000000000006</cx:pt>
          <cx:pt idx="16701">93.918000000000006</cx:pt>
          <cx:pt idx="16702">93.918000000000006</cx:pt>
          <cx:pt idx="16703">93.918000000000006</cx:pt>
          <cx:pt idx="16704">93.918000000000006</cx:pt>
          <cx:pt idx="16705">93.918000000000006</cx:pt>
          <cx:pt idx="16706">93.918000000000006</cx:pt>
          <cx:pt idx="16707">93.918000000000006</cx:pt>
          <cx:pt idx="16708">93.918000000000006</cx:pt>
          <cx:pt idx="16709">93.918000000000006</cx:pt>
          <cx:pt idx="16710">93.918000000000006</cx:pt>
          <cx:pt idx="16711">93.918000000000006</cx:pt>
          <cx:pt idx="16712">93.918000000000006</cx:pt>
          <cx:pt idx="16713">93.918000000000006</cx:pt>
          <cx:pt idx="16714">93.918000000000006</cx:pt>
          <cx:pt idx="16715">93.918000000000006</cx:pt>
          <cx:pt idx="16716">93.918000000000006</cx:pt>
          <cx:pt idx="16717">93.918000000000006</cx:pt>
          <cx:pt idx="16718">93.918000000000006</cx:pt>
          <cx:pt idx="16719">93.918000000000006</cx:pt>
          <cx:pt idx="16720">93.918000000000006</cx:pt>
          <cx:pt idx="16721">93.918000000000006</cx:pt>
          <cx:pt idx="16722">93.918000000000006</cx:pt>
          <cx:pt idx="16723">93.918000000000006</cx:pt>
          <cx:pt idx="16724">93.918000000000006</cx:pt>
          <cx:pt idx="16725">93.918000000000006</cx:pt>
          <cx:pt idx="16726">93.918000000000006</cx:pt>
          <cx:pt idx="16727">93.918000000000006</cx:pt>
          <cx:pt idx="16728">93.918000000000006</cx:pt>
          <cx:pt idx="16729">93.918000000000006</cx:pt>
          <cx:pt idx="16730">93.918000000000006</cx:pt>
          <cx:pt idx="16731">93.918000000000006</cx:pt>
          <cx:pt idx="16732">93.918000000000006</cx:pt>
          <cx:pt idx="16733">93.918000000000006</cx:pt>
          <cx:pt idx="16734">93.918000000000006</cx:pt>
          <cx:pt idx="16735">93.918000000000006</cx:pt>
          <cx:pt idx="16736">93.918000000000006</cx:pt>
          <cx:pt idx="16737">93.918000000000006</cx:pt>
          <cx:pt idx="16738">93.918000000000006</cx:pt>
          <cx:pt idx="16739">93.918000000000006</cx:pt>
          <cx:pt idx="16740">93.918000000000006</cx:pt>
          <cx:pt idx="16741">93.918000000000006</cx:pt>
          <cx:pt idx="16742">93.918000000000006</cx:pt>
          <cx:pt idx="16743">93.918000000000006</cx:pt>
          <cx:pt idx="16744">93.918000000000006</cx:pt>
          <cx:pt idx="16745">93.918000000000006</cx:pt>
          <cx:pt idx="16746">93.918000000000006</cx:pt>
          <cx:pt idx="16747">93.918000000000006</cx:pt>
          <cx:pt idx="16748">93.918000000000006</cx:pt>
          <cx:pt idx="16749">93.918000000000006</cx:pt>
          <cx:pt idx="16750">93.918000000000006</cx:pt>
          <cx:pt idx="16751">93.918000000000006</cx:pt>
          <cx:pt idx="16752">93.918000000000006</cx:pt>
          <cx:pt idx="16753">93.918000000000006</cx:pt>
          <cx:pt idx="16754">93.918000000000006</cx:pt>
          <cx:pt idx="16755">93.918000000000006</cx:pt>
          <cx:pt idx="16756">93.918000000000006</cx:pt>
          <cx:pt idx="16757">93.918000000000006</cx:pt>
          <cx:pt idx="16758">93.918000000000006</cx:pt>
          <cx:pt idx="16759">93.918000000000006</cx:pt>
          <cx:pt idx="16760">93.918000000000006</cx:pt>
          <cx:pt idx="16761">93.918000000000006</cx:pt>
          <cx:pt idx="16762">93.918000000000006</cx:pt>
          <cx:pt idx="16763">93.918000000000006</cx:pt>
          <cx:pt idx="16764">93.918000000000006</cx:pt>
          <cx:pt idx="16765">93.918000000000006</cx:pt>
          <cx:pt idx="16766">93.918000000000006</cx:pt>
          <cx:pt idx="16767">93.918000000000006</cx:pt>
          <cx:pt idx="16768">93.918000000000006</cx:pt>
          <cx:pt idx="16769">93.918000000000006</cx:pt>
          <cx:pt idx="16770">93.918000000000006</cx:pt>
          <cx:pt idx="16771">93.918000000000006</cx:pt>
          <cx:pt idx="16772">93.918000000000006</cx:pt>
          <cx:pt idx="16773">93.918000000000006</cx:pt>
          <cx:pt idx="16774">93.918000000000006</cx:pt>
          <cx:pt idx="16775">93.918000000000006</cx:pt>
          <cx:pt idx="16776">93.918000000000006</cx:pt>
          <cx:pt idx="16777">93.918000000000006</cx:pt>
          <cx:pt idx="16778">93.918000000000006</cx:pt>
          <cx:pt idx="16779">93.918000000000006</cx:pt>
          <cx:pt idx="16780">93.918000000000006</cx:pt>
          <cx:pt idx="16781">93.918000000000006</cx:pt>
          <cx:pt idx="16782">93.918000000000006</cx:pt>
          <cx:pt idx="16783">93.918000000000006</cx:pt>
          <cx:pt idx="16784">93.918000000000006</cx:pt>
          <cx:pt idx="16785">93.918000000000006</cx:pt>
          <cx:pt idx="16786">93.918000000000006</cx:pt>
          <cx:pt idx="16787">93.918000000000006</cx:pt>
          <cx:pt idx="16788">93.918000000000006</cx:pt>
          <cx:pt idx="16789">93.918000000000006</cx:pt>
          <cx:pt idx="16790">93.918000000000006</cx:pt>
          <cx:pt idx="16791">93.918000000000006</cx:pt>
          <cx:pt idx="16792">93.918000000000006</cx:pt>
          <cx:pt idx="16793">93.918000000000006</cx:pt>
          <cx:pt idx="16794">93.918000000000006</cx:pt>
          <cx:pt idx="16795">93.918000000000006</cx:pt>
          <cx:pt idx="16796">93.918000000000006</cx:pt>
          <cx:pt idx="16797">93.918000000000006</cx:pt>
          <cx:pt idx="16798">93.918000000000006</cx:pt>
          <cx:pt idx="16799">93.918000000000006</cx:pt>
          <cx:pt idx="16800">93.918000000000006</cx:pt>
          <cx:pt idx="16801">93.918000000000006</cx:pt>
          <cx:pt idx="16802">93.918000000000006</cx:pt>
          <cx:pt idx="16803">93.918000000000006</cx:pt>
          <cx:pt idx="16804">93.918000000000006</cx:pt>
          <cx:pt idx="16805">93.918000000000006</cx:pt>
          <cx:pt idx="16806">93.918000000000006</cx:pt>
          <cx:pt idx="16807">93.918000000000006</cx:pt>
          <cx:pt idx="16808">93.918000000000006</cx:pt>
          <cx:pt idx="16809">93.918000000000006</cx:pt>
          <cx:pt idx="16810">93.918000000000006</cx:pt>
          <cx:pt idx="16811">93.918000000000006</cx:pt>
          <cx:pt idx="16812">93.918000000000006</cx:pt>
          <cx:pt idx="16813">93.918000000000006</cx:pt>
          <cx:pt idx="16814">93.918000000000006</cx:pt>
          <cx:pt idx="16815">93.918000000000006</cx:pt>
          <cx:pt idx="16816">93.918000000000006</cx:pt>
          <cx:pt idx="16817">93.918000000000006</cx:pt>
          <cx:pt idx="16818">93.918000000000006</cx:pt>
          <cx:pt idx="16819">93.918000000000006</cx:pt>
          <cx:pt idx="16820">93.918000000000006</cx:pt>
          <cx:pt idx="16821">93.918000000000006</cx:pt>
          <cx:pt idx="16822">93.918000000000006</cx:pt>
          <cx:pt idx="16823">93.918000000000006</cx:pt>
          <cx:pt idx="16824">93.918000000000006</cx:pt>
          <cx:pt idx="16825">93.918000000000006</cx:pt>
          <cx:pt idx="16826">93.918000000000006</cx:pt>
          <cx:pt idx="16827">93.918000000000006</cx:pt>
          <cx:pt idx="16828">93.918000000000006</cx:pt>
          <cx:pt idx="16829">93.918000000000006</cx:pt>
          <cx:pt idx="16830">93.918000000000006</cx:pt>
          <cx:pt idx="16831">93.918000000000006</cx:pt>
          <cx:pt idx="16832">93.918000000000006</cx:pt>
          <cx:pt idx="16833">93.918000000000006</cx:pt>
          <cx:pt idx="16834">93.918000000000006</cx:pt>
          <cx:pt idx="16835">93.918000000000006</cx:pt>
          <cx:pt idx="16836">93.918000000000006</cx:pt>
          <cx:pt idx="16837">93.918000000000006</cx:pt>
          <cx:pt idx="16838">93.918000000000006</cx:pt>
          <cx:pt idx="16839">93.918000000000006</cx:pt>
          <cx:pt idx="16840">93.918000000000006</cx:pt>
          <cx:pt idx="16841">93.918000000000006</cx:pt>
          <cx:pt idx="16842">93.918000000000006</cx:pt>
          <cx:pt idx="16843">93.918000000000006</cx:pt>
          <cx:pt idx="16844">93.918000000000006</cx:pt>
          <cx:pt idx="16845">93.918000000000006</cx:pt>
          <cx:pt idx="16846">93.918000000000006</cx:pt>
          <cx:pt idx="16847">93.918000000000006</cx:pt>
          <cx:pt idx="16848">93.918000000000006</cx:pt>
          <cx:pt idx="16849">93.918000000000006</cx:pt>
          <cx:pt idx="16850">93.918000000000006</cx:pt>
          <cx:pt idx="16851">93.918000000000006</cx:pt>
          <cx:pt idx="16852">93.918000000000006</cx:pt>
          <cx:pt idx="16853">93.918000000000006</cx:pt>
          <cx:pt idx="16854">93.918000000000006</cx:pt>
          <cx:pt idx="16855">93.918000000000006</cx:pt>
          <cx:pt idx="16856">93.918000000000006</cx:pt>
          <cx:pt idx="16857">93.918000000000006</cx:pt>
          <cx:pt idx="16858">93.918000000000006</cx:pt>
          <cx:pt idx="16859">93.918000000000006</cx:pt>
          <cx:pt idx="16860">93.918000000000006</cx:pt>
          <cx:pt idx="16861">93.918000000000006</cx:pt>
          <cx:pt idx="16862">93.918000000000006</cx:pt>
          <cx:pt idx="16863">93.918000000000006</cx:pt>
          <cx:pt idx="16864">93.918000000000006</cx:pt>
          <cx:pt idx="16865">93.918000000000006</cx:pt>
          <cx:pt idx="16866">93.918000000000006</cx:pt>
          <cx:pt idx="16867">93.918000000000006</cx:pt>
          <cx:pt idx="16868">93.918000000000006</cx:pt>
          <cx:pt idx="16869">93.918000000000006</cx:pt>
          <cx:pt idx="16870">93.918000000000006</cx:pt>
          <cx:pt idx="16871">93.918000000000006</cx:pt>
          <cx:pt idx="16872">93.918000000000006</cx:pt>
          <cx:pt idx="16873">93.918000000000006</cx:pt>
          <cx:pt idx="16874">93.918000000000006</cx:pt>
          <cx:pt idx="16875">93.918000000000006</cx:pt>
          <cx:pt idx="16876">93.918000000000006</cx:pt>
          <cx:pt idx="16877">93.918000000000006</cx:pt>
          <cx:pt idx="16878">93.918000000000006</cx:pt>
          <cx:pt idx="16879">93.918000000000006</cx:pt>
          <cx:pt idx="16880">93.918000000000006</cx:pt>
          <cx:pt idx="16881">93.918000000000006</cx:pt>
          <cx:pt idx="16882">93.918000000000006</cx:pt>
          <cx:pt idx="16883">93.918000000000006</cx:pt>
          <cx:pt idx="16884">93.918000000000006</cx:pt>
          <cx:pt idx="16885">93.918000000000006</cx:pt>
          <cx:pt idx="16886">93.918000000000006</cx:pt>
          <cx:pt idx="16887">93.918000000000006</cx:pt>
          <cx:pt idx="16888">93.918000000000006</cx:pt>
          <cx:pt idx="16889">93.918000000000006</cx:pt>
          <cx:pt idx="16890">93.918000000000006</cx:pt>
          <cx:pt idx="16891">93.918000000000006</cx:pt>
          <cx:pt idx="16892">93.918000000000006</cx:pt>
          <cx:pt idx="16893">93.918000000000006</cx:pt>
          <cx:pt idx="16894">93.918000000000006</cx:pt>
          <cx:pt idx="16895">93.918000000000006</cx:pt>
          <cx:pt idx="16896">93.918000000000006</cx:pt>
          <cx:pt idx="16897">93.918000000000006</cx:pt>
          <cx:pt idx="16898">93.918000000000006</cx:pt>
          <cx:pt idx="16899">93.918000000000006</cx:pt>
          <cx:pt idx="16900">93.918000000000006</cx:pt>
          <cx:pt idx="16901">93.918000000000006</cx:pt>
          <cx:pt idx="16902">93.918000000000006</cx:pt>
          <cx:pt idx="16903">93.918000000000006</cx:pt>
          <cx:pt idx="16904">93.918000000000006</cx:pt>
          <cx:pt idx="16905">93.918000000000006</cx:pt>
          <cx:pt idx="16906">93.918000000000006</cx:pt>
          <cx:pt idx="16907">93.918000000000006</cx:pt>
          <cx:pt idx="16908">93.918000000000006</cx:pt>
          <cx:pt idx="16909">93.918000000000006</cx:pt>
          <cx:pt idx="16910">93.918000000000006</cx:pt>
          <cx:pt idx="16911">93.918000000000006</cx:pt>
          <cx:pt idx="16912">93.918000000000006</cx:pt>
          <cx:pt idx="16913">93.918000000000006</cx:pt>
          <cx:pt idx="16914">93.918000000000006</cx:pt>
          <cx:pt idx="16915">93.918000000000006</cx:pt>
          <cx:pt idx="16916">93.918000000000006</cx:pt>
          <cx:pt idx="16917">93.918000000000006</cx:pt>
          <cx:pt idx="16918">93.918000000000006</cx:pt>
          <cx:pt idx="16919">93.918000000000006</cx:pt>
          <cx:pt idx="16920">93.918000000000006</cx:pt>
          <cx:pt idx="16921">93.918000000000006</cx:pt>
          <cx:pt idx="16922">93.918000000000006</cx:pt>
          <cx:pt idx="16923">93.918000000000006</cx:pt>
          <cx:pt idx="16924">93.918000000000006</cx:pt>
          <cx:pt idx="16925">93.918000000000006</cx:pt>
          <cx:pt idx="16926">93.918000000000006</cx:pt>
          <cx:pt idx="16927">93.918000000000006</cx:pt>
          <cx:pt idx="16928">93.918000000000006</cx:pt>
          <cx:pt idx="16929">93.918000000000006</cx:pt>
          <cx:pt idx="16930">93.918000000000006</cx:pt>
          <cx:pt idx="16931">93.918000000000006</cx:pt>
          <cx:pt idx="16932">93.918000000000006</cx:pt>
          <cx:pt idx="16933">93.918000000000006</cx:pt>
          <cx:pt idx="16934">93.918000000000006</cx:pt>
          <cx:pt idx="16935">93.918000000000006</cx:pt>
          <cx:pt idx="16936">93.918000000000006</cx:pt>
          <cx:pt idx="16937">93.918000000000006</cx:pt>
          <cx:pt idx="16938">93.918000000000006</cx:pt>
          <cx:pt idx="16939">93.918000000000006</cx:pt>
          <cx:pt idx="16940">93.918000000000006</cx:pt>
          <cx:pt idx="16941">93.918000000000006</cx:pt>
          <cx:pt idx="16942">93.918000000000006</cx:pt>
          <cx:pt idx="16943">93.918000000000006</cx:pt>
          <cx:pt idx="16944">93.918000000000006</cx:pt>
          <cx:pt idx="16945">93.918000000000006</cx:pt>
          <cx:pt idx="16946">93.918000000000006</cx:pt>
          <cx:pt idx="16947">93.918000000000006</cx:pt>
          <cx:pt idx="16948">93.918000000000006</cx:pt>
          <cx:pt idx="16949">93.918000000000006</cx:pt>
          <cx:pt idx="16950">93.918000000000006</cx:pt>
          <cx:pt idx="16951">93.918000000000006</cx:pt>
          <cx:pt idx="16952">93.918000000000006</cx:pt>
          <cx:pt idx="16953">93.918000000000006</cx:pt>
          <cx:pt idx="16954">93.918000000000006</cx:pt>
          <cx:pt idx="16955">93.918000000000006</cx:pt>
          <cx:pt idx="16956">93.918000000000006</cx:pt>
          <cx:pt idx="16957">93.918000000000006</cx:pt>
          <cx:pt idx="16958">93.918000000000006</cx:pt>
          <cx:pt idx="16959">93.918000000000006</cx:pt>
          <cx:pt idx="16960">93.918000000000006</cx:pt>
          <cx:pt idx="16961">93.918000000000006</cx:pt>
          <cx:pt idx="16962">93.918000000000006</cx:pt>
          <cx:pt idx="16963">93.918000000000006</cx:pt>
          <cx:pt idx="16964">93.918000000000006</cx:pt>
          <cx:pt idx="16965">93.918000000000006</cx:pt>
          <cx:pt idx="16966">93.918000000000006</cx:pt>
          <cx:pt idx="16967">93.918000000000006</cx:pt>
          <cx:pt idx="16968">93.918000000000006</cx:pt>
          <cx:pt idx="16969">93.918000000000006</cx:pt>
          <cx:pt idx="16970">93.918000000000006</cx:pt>
          <cx:pt idx="16971">93.918000000000006</cx:pt>
          <cx:pt idx="16972">93.918000000000006</cx:pt>
          <cx:pt idx="16973">93.918000000000006</cx:pt>
          <cx:pt idx="16974">93.918000000000006</cx:pt>
          <cx:pt idx="16975">93.918000000000006</cx:pt>
          <cx:pt idx="16976">93.918000000000006</cx:pt>
          <cx:pt idx="16977">93.918000000000006</cx:pt>
          <cx:pt idx="16978">93.918000000000006</cx:pt>
          <cx:pt idx="16979">93.918000000000006</cx:pt>
          <cx:pt idx="16980">93.918000000000006</cx:pt>
          <cx:pt idx="16981">93.918000000000006</cx:pt>
          <cx:pt idx="16982">93.918000000000006</cx:pt>
          <cx:pt idx="16983">93.918000000000006</cx:pt>
          <cx:pt idx="16984">93.918000000000006</cx:pt>
          <cx:pt idx="16985">93.918000000000006</cx:pt>
          <cx:pt idx="16986">93.918000000000006</cx:pt>
          <cx:pt idx="16987">93.918000000000006</cx:pt>
          <cx:pt idx="16988">93.918000000000006</cx:pt>
          <cx:pt idx="16989">93.918000000000006</cx:pt>
          <cx:pt idx="16990">93.918000000000006</cx:pt>
          <cx:pt idx="16991">93.918000000000006</cx:pt>
          <cx:pt idx="16992">93.918000000000006</cx:pt>
          <cx:pt idx="16993">93.918000000000006</cx:pt>
          <cx:pt idx="16994">93.918000000000006</cx:pt>
          <cx:pt idx="16995">93.918000000000006</cx:pt>
          <cx:pt idx="16996">93.918000000000006</cx:pt>
          <cx:pt idx="16997">93.918000000000006</cx:pt>
          <cx:pt idx="16998">93.918000000000006</cx:pt>
          <cx:pt idx="16999">93.918000000000006</cx:pt>
          <cx:pt idx="17000">93.918000000000006</cx:pt>
          <cx:pt idx="17001">93.918000000000006</cx:pt>
          <cx:pt idx="17002">93.918000000000006</cx:pt>
          <cx:pt idx="17003">93.918000000000006</cx:pt>
          <cx:pt idx="17004">93.918000000000006</cx:pt>
          <cx:pt idx="17005">93.918000000000006</cx:pt>
          <cx:pt idx="17006">93.918000000000006</cx:pt>
          <cx:pt idx="17007">93.918000000000006</cx:pt>
          <cx:pt idx="17008">93.918000000000006</cx:pt>
          <cx:pt idx="17009">93.918000000000006</cx:pt>
          <cx:pt idx="17010">93.918000000000006</cx:pt>
          <cx:pt idx="17011">93.918000000000006</cx:pt>
          <cx:pt idx="17012">93.918000000000006</cx:pt>
          <cx:pt idx="17013">93.918000000000006</cx:pt>
          <cx:pt idx="17014">93.918000000000006</cx:pt>
          <cx:pt idx="17015">93.918000000000006</cx:pt>
          <cx:pt idx="17016">93.918000000000006</cx:pt>
          <cx:pt idx="17017">93.918000000000006</cx:pt>
          <cx:pt idx="17018">93.918000000000006</cx:pt>
          <cx:pt idx="17019">93.918000000000006</cx:pt>
          <cx:pt idx="17020">93.918000000000006</cx:pt>
          <cx:pt idx="17021">93.918000000000006</cx:pt>
          <cx:pt idx="17022">93.918000000000006</cx:pt>
          <cx:pt idx="17023">93.918000000000006</cx:pt>
          <cx:pt idx="17024">93.918000000000006</cx:pt>
          <cx:pt idx="17025">93.918000000000006</cx:pt>
          <cx:pt idx="17026">93.918000000000006</cx:pt>
          <cx:pt idx="17027">93.918000000000006</cx:pt>
          <cx:pt idx="17028">93.918000000000006</cx:pt>
          <cx:pt idx="17029">93.918000000000006</cx:pt>
          <cx:pt idx="17030">93.918000000000006</cx:pt>
          <cx:pt idx="17031">93.918000000000006</cx:pt>
          <cx:pt idx="17032">93.918000000000006</cx:pt>
          <cx:pt idx="17033">93.918000000000006</cx:pt>
          <cx:pt idx="17034">93.918000000000006</cx:pt>
          <cx:pt idx="17035">93.918000000000006</cx:pt>
          <cx:pt idx="17036">93.918000000000006</cx:pt>
          <cx:pt idx="17037">93.918000000000006</cx:pt>
          <cx:pt idx="17038">93.918000000000006</cx:pt>
          <cx:pt idx="17039">93.918000000000006</cx:pt>
          <cx:pt idx="17040">93.918000000000006</cx:pt>
          <cx:pt idx="17041">93.918000000000006</cx:pt>
          <cx:pt idx="17042">93.918000000000006</cx:pt>
          <cx:pt idx="17043">93.918000000000006</cx:pt>
          <cx:pt idx="17044">93.918000000000006</cx:pt>
          <cx:pt idx="17045">93.918000000000006</cx:pt>
          <cx:pt idx="17046">93.918000000000006</cx:pt>
          <cx:pt idx="17047">93.918000000000006</cx:pt>
          <cx:pt idx="17048">93.918000000000006</cx:pt>
          <cx:pt idx="17049">93.918000000000006</cx:pt>
          <cx:pt idx="17050">93.918000000000006</cx:pt>
          <cx:pt idx="17051">93.918000000000006</cx:pt>
          <cx:pt idx="17052">93.918000000000006</cx:pt>
          <cx:pt idx="17053">93.918000000000006</cx:pt>
          <cx:pt idx="17054">93.918000000000006</cx:pt>
          <cx:pt idx="17055">93.918000000000006</cx:pt>
          <cx:pt idx="17056">93.918000000000006</cx:pt>
          <cx:pt idx="17057">93.918000000000006</cx:pt>
          <cx:pt idx="17058">93.918000000000006</cx:pt>
          <cx:pt idx="17059">93.918000000000006</cx:pt>
          <cx:pt idx="17060">93.918000000000006</cx:pt>
          <cx:pt idx="17061">93.918000000000006</cx:pt>
          <cx:pt idx="17062">93.918000000000006</cx:pt>
          <cx:pt idx="17063">93.918000000000006</cx:pt>
          <cx:pt idx="17064">93.918000000000006</cx:pt>
          <cx:pt idx="17065">93.918000000000006</cx:pt>
          <cx:pt idx="17066">93.918000000000006</cx:pt>
          <cx:pt idx="17067">93.918000000000006</cx:pt>
          <cx:pt idx="17068">93.918000000000006</cx:pt>
          <cx:pt idx="17069">93.918000000000006</cx:pt>
          <cx:pt idx="17070">93.918000000000006</cx:pt>
          <cx:pt idx="17071">93.918000000000006</cx:pt>
          <cx:pt idx="17072">93.918000000000006</cx:pt>
          <cx:pt idx="17073">93.918000000000006</cx:pt>
          <cx:pt idx="17074">93.918000000000006</cx:pt>
          <cx:pt idx="17075">93.918000000000006</cx:pt>
          <cx:pt idx="17076">93.918000000000006</cx:pt>
          <cx:pt idx="17077">93.918000000000006</cx:pt>
          <cx:pt idx="17078">93.918000000000006</cx:pt>
          <cx:pt idx="17079">93.918000000000006</cx:pt>
          <cx:pt idx="17080">93.918000000000006</cx:pt>
          <cx:pt idx="17081">93.918000000000006</cx:pt>
          <cx:pt idx="17082">93.918000000000006</cx:pt>
          <cx:pt idx="17083">93.918000000000006</cx:pt>
          <cx:pt idx="17084">93.918000000000006</cx:pt>
          <cx:pt idx="17085">93.918000000000006</cx:pt>
          <cx:pt idx="17086">93.918000000000006</cx:pt>
          <cx:pt idx="17087">93.918000000000006</cx:pt>
          <cx:pt idx="17088">93.918000000000006</cx:pt>
          <cx:pt idx="17089">93.918000000000006</cx:pt>
          <cx:pt idx="17090">93.918000000000006</cx:pt>
          <cx:pt idx="17091">93.918000000000006</cx:pt>
          <cx:pt idx="17092">93.918000000000006</cx:pt>
          <cx:pt idx="17093">93.918000000000006</cx:pt>
          <cx:pt idx="17094">93.918000000000006</cx:pt>
          <cx:pt idx="17095">93.918000000000006</cx:pt>
          <cx:pt idx="17096">93.918000000000006</cx:pt>
          <cx:pt idx="17097">93.918000000000006</cx:pt>
          <cx:pt idx="17098">93.918000000000006</cx:pt>
          <cx:pt idx="17099">93.918000000000006</cx:pt>
          <cx:pt idx="17100">93.918000000000006</cx:pt>
          <cx:pt idx="17101">93.918000000000006</cx:pt>
          <cx:pt idx="17102">93.918000000000006</cx:pt>
          <cx:pt idx="17103">93.918000000000006</cx:pt>
          <cx:pt idx="17104">93.918000000000006</cx:pt>
          <cx:pt idx="17105">93.918000000000006</cx:pt>
          <cx:pt idx="17106">93.918000000000006</cx:pt>
          <cx:pt idx="17107">93.918000000000006</cx:pt>
          <cx:pt idx="17108">93.918000000000006</cx:pt>
          <cx:pt idx="17109">93.918000000000006</cx:pt>
          <cx:pt idx="17110">93.918000000000006</cx:pt>
          <cx:pt idx="17111">93.918000000000006</cx:pt>
          <cx:pt idx="17112">93.918000000000006</cx:pt>
          <cx:pt idx="17113">93.918000000000006</cx:pt>
          <cx:pt idx="17114">93.918000000000006</cx:pt>
          <cx:pt idx="17115">93.918000000000006</cx:pt>
          <cx:pt idx="17116">93.918000000000006</cx:pt>
          <cx:pt idx="17117">93.918000000000006</cx:pt>
          <cx:pt idx="17118">93.918000000000006</cx:pt>
          <cx:pt idx="17119">93.918000000000006</cx:pt>
          <cx:pt idx="17120">93.918000000000006</cx:pt>
          <cx:pt idx="17121">93.918000000000006</cx:pt>
          <cx:pt idx="17122">93.918000000000006</cx:pt>
          <cx:pt idx="17123">93.918000000000006</cx:pt>
          <cx:pt idx="17124">93.918000000000006</cx:pt>
          <cx:pt idx="17125">93.918000000000006</cx:pt>
          <cx:pt idx="17126">93.918000000000006</cx:pt>
          <cx:pt idx="17127">93.918000000000006</cx:pt>
          <cx:pt idx="17128">93.918000000000006</cx:pt>
          <cx:pt idx="17129">93.918000000000006</cx:pt>
          <cx:pt idx="17130">93.918000000000006</cx:pt>
          <cx:pt idx="17131">93.918000000000006</cx:pt>
          <cx:pt idx="17132">93.918000000000006</cx:pt>
          <cx:pt idx="17133">93.918000000000006</cx:pt>
          <cx:pt idx="17134">93.918000000000006</cx:pt>
          <cx:pt idx="17135">93.918000000000006</cx:pt>
          <cx:pt idx="17136">93.918000000000006</cx:pt>
          <cx:pt idx="17137">93.918000000000006</cx:pt>
          <cx:pt idx="17138">93.918000000000006</cx:pt>
          <cx:pt idx="17139">93.918000000000006</cx:pt>
          <cx:pt idx="17140">93.918000000000006</cx:pt>
          <cx:pt idx="17141">93.918000000000006</cx:pt>
          <cx:pt idx="17142">93.918000000000006</cx:pt>
          <cx:pt idx="17143">93.918000000000006</cx:pt>
          <cx:pt idx="17144">93.918000000000006</cx:pt>
          <cx:pt idx="17145">93.918000000000006</cx:pt>
          <cx:pt idx="17146">93.918000000000006</cx:pt>
          <cx:pt idx="17147">93.918000000000006</cx:pt>
          <cx:pt idx="17148">93.918000000000006</cx:pt>
          <cx:pt idx="17149">93.918000000000006</cx:pt>
          <cx:pt idx="17150">93.918000000000006</cx:pt>
          <cx:pt idx="17151">93.918000000000006</cx:pt>
          <cx:pt idx="17152">93.918000000000006</cx:pt>
          <cx:pt idx="17153">93.918000000000006</cx:pt>
          <cx:pt idx="17154">93.918000000000006</cx:pt>
          <cx:pt idx="17155">93.918000000000006</cx:pt>
          <cx:pt idx="17156">93.918000000000006</cx:pt>
          <cx:pt idx="17157">93.918000000000006</cx:pt>
          <cx:pt idx="17158">93.918000000000006</cx:pt>
          <cx:pt idx="17159">93.918000000000006</cx:pt>
          <cx:pt idx="17160">93.918000000000006</cx:pt>
          <cx:pt idx="17161">93.918000000000006</cx:pt>
          <cx:pt idx="17162">93.918000000000006</cx:pt>
          <cx:pt idx="17163">93.918000000000006</cx:pt>
          <cx:pt idx="17164">93.918000000000006</cx:pt>
          <cx:pt idx="17165">93.918000000000006</cx:pt>
          <cx:pt idx="17166">93.918000000000006</cx:pt>
          <cx:pt idx="17167">93.918000000000006</cx:pt>
          <cx:pt idx="17168">93.918000000000006</cx:pt>
          <cx:pt idx="17169">93.918000000000006</cx:pt>
          <cx:pt idx="17170">93.918000000000006</cx:pt>
          <cx:pt idx="17171">93.918000000000006</cx:pt>
          <cx:pt idx="17172">93.918000000000006</cx:pt>
          <cx:pt idx="17173">93.918000000000006</cx:pt>
          <cx:pt idx="17174">93.918000000000006</cx:pt>
          <cx:pt idx="17175">93.918000000000006</cx:pt>
          <cx:pt idx="17176">93.918000000000006</cx:pt>
          <cx:pt idx="17177">93.918000000000006</cx:pt>
          <cx:pt idx="17178">93.918000000000006</cx:pt>
          <cx:pt idx="17179">93.918000000000006</cx:pt>
          <cx:pt idx="17180">93.918000000000006</cx:pt>
          <cx:pt idx="17181">93.918000000000006</cx:pt>
          <cx:pt idx="17182">93.918000000000006</cx:pt>
          <cx:pt idx="17183">93.918000000000006</cx:pt>
          <cx:pt idx="17184">93.918000000000006</cx:pt>
          <cx:pt idx="17185">93.918000000000006</cx:pt>
          <cx:pt idx="17186">93.918000000000006</cx:pt>
          <cx:pt idx="17187">93.918000000000006</cx:pt>
          <cx:pt idx="17188">93.918000000000006</cx:pt>
          <cx:pt idx="17189">93.918000000000006</cx:pt>
          <cx:pt idx="17190">93.918000000000006</cx:pt>
          <cx:pt idx="17191">93.918000000000006</cx:pt>
          <cx:pt idx="17192">93.918000000000006</cx:pt>
          <cx:pt idx="17193">93.918000000000006</cx:pt>
          <cx:pt idx="17194">93.918000000000006</cx:pt>
          <cx:pt idx="17195">93.918000000000006</cx:pt>
          <cx:pt idx="17196">93.918000000000006</cx:pt>
          <cx:pt idx="17197">93.918000000000006</cx:pt>
          <cx:pt idx="17198">93.918000000000006</cx:pt>
          <cx:pt idx="17199">93.918000000000006</cx:pt>
          <cx:pt idx="17200">93.918000000000006</cx:pt>
          <cx:pt idx="17201">93.918000000000006</cx:pt>
          <cx:pt idx="17202">93.918000000000006</cx:pt>
          <cx:pt idx="17203">93.918000000000006</cx:pt>
          <cx:pt idx="17204">93.918000000000006</cx:pt>
          <cx:pt idx="17205">93.918000000000006</cx:pt>
          <cx:pt idx="17206">93.918000000000006</cx:pt>
          <cx:pt idx="17207">93.918000000000006</cx:pt>
          <cx:pt idx="17208">93.918000000000006</cx:pt>
          <cx:pt idx="17209">93.918000000000006</cx:pt>
          <cx:pt idx="17210">93.918000000000006</cx:pt>
          <cx:pt idx="17211">93.918000000000006</cx:pt>
          <cx:pt idx="17212">93.918000000000006</cx:pt>
          <cx:pt idx="17213">93.918000000000006</cx:pt>
          <cx:pt idx="17214">93.918000000000006</cx:pt>
          <cx:pt idx="17215">93.918000000000006</cx:pt>
          <cx:pt idx="17216">93.918000000000006</cx:pt>
          <cx:pt idx="17217">93.918000000000006</cx:pt>
          <cx:pt idx="17218">93.918000000000006</cx:pt>
          <cx:pt idx="17219">93.918000000000006</cx:pt>
          <cx:pt idx="17220">93.918000000000006</cx:pt>
          <cx:pt idx="17221">93.918000000000006</cx:pt>
          <cx:pt idx="17222">93.918000000000006</cx:pt>
          <cx:pt idx="17223">93.918000000000006</cx:pt>
          <cx:pt idx="17224">93.918000000000006</cx:pt>
          <cx:pt idx="17225">93.918000000000006</cx:pt>
          <cx:pt idx="17226">93.918000000000006</cx:pt>
          <cx:pt idx="17227">93.918000000000006</cx:pt>
          <cx:pt idx="17228">93.918000000000006</cx:pt>
          <cx:pt idx="17229">93.918000000000006</cx:pt>
          <cx:pt idx="17230">93.918000000000006</cx:pt>
          <cx:pt idx="17231">93.918000000000006</cx:pt>
          <cx:pt idx="17232">93.918000000000006</cx:pt>
          <cx:pt idx="17233">93.918000000000006</cx:pt>
          <cx:pt idx="17234">93.918000000000006</cx:pt>
          <cx:pt idx="17235">93.918000000000006</cx:pt>
          <cx:pt idx="17236">93.918000000000006</cx:pt>
          <cx:pt idx="17237">93.918000000000006</cx:pt>
          <cx:pt idx="17238">93.918000000000006</cx:pt>
          <cx:pt idx="17239">93.918000000000006</cx:pt>
          <cx:pt idx="17240">93.918000000000006</cx:pt>
          <cx:pt idx="17241">93.918000000000006</cx:pt>
          <cx:pt idx="17242">93.918000000000006</cx:pt>
          <cx:pt idx="17243">93.918000000000006</cx:pt>
          <cx:pt idx="17244">93.918000000000006</cx:pt>
          <cx:pt idx="17245">93.918000000000006</cx:pt>
          <cx:pt idx="17246">93.918000000000006</cx:pt>
          <cx:pt idx="17247">93.918000000000006</cx:pt>
          <cx:pt idx="17248">93.918000000000006</cx:pt>
          <cx:pt idx="17249">93.918000000000006</cx:pt>
          <cx:pt idx="17250">93.918000000000006</cx:pt>
          <cx:pt idx="17251">93.918000000000006</cx:pt>
          <cx:pt idx="17252">93.918000000000006</cx:pt>
          <cx:pt idx="17253">93.918000000000006</cx:pt>
          <cx:pt idx="17254">93.918000000000006</cx:pt>
          <cx:pt idx="17255">93.918000000000006</cx:pt>
          <cx:pt idx="17256">93.918000000000006</cx:pt>
          <cx:pt idx="17257">93.918000000000006</cx:pt>
          <cx:pt idx="17258">93.918000000000006</cx:pt>
          <cx:pt idx="17259">93.918000000000006</cx:pt>
          <cx:pt idx="17260">93.918000000000006</cx:pt>
          <cx:pt idx="17261">93.918000000000006</cx:pt>
          <cx:pt idx="17262">93.918000000000006</cx:pt>
          <cx:pt idx="17263">93.918000000000006</cx:pt>
          <cx:pt idx="17264">93.918000000000006</cx:pt>
          <cx:pt idx="17265">93.918000000000006</cx:pt>
          <cx:pt idx="17266">93.918000000000006</cx:pt>
          <cx:pt idx="17267">93.918000000000006</cx:pt>
          <cx:pt idx="17268">93.918000000000006</cx:pt>
          <cx:pt idx="17269">93.918000000000006</cx:pt>
          <cx:pt idx="17270">93.918000000000006</cx:pt>
          <cx:pt idx="17271">93.918000000000006</cx:pt>
          <cx:pt idx="17272">93.918000000000006</cx:pt>
          <cx:pt idx="17273">93.918000000000006</cx:pt>
          <cx:pt idx="17274">93.918000000000006</cx:pt>
          <cx:pt idx="17275">93.918000000000006</cx:pt>
          <cx:pt idx="17276">93.918000000000006</cx:pt>
          <cx:pt idx="17277">93.918000000000006</cx:pt>
          <cx:pt idx="17278">93.918000000000006</cx:pt>
          <cx:pt idx="17279">93.918000000000006</cx:pt>
          <cx:pt idx="17280">93.918000000000006</cx:pt>
          <cx:pt idx="17281">93.918000000000006</cx:pt>
          <cx:pt idx="17282">93.918000000000006</cx:pt>
          <cx:pt idx="17283">93.918000000000006</cx:pt>
          <cx:pt idx="17284">93.918000000000006</cx:pt>
          <cx:pt idx="17285">93.918000000000006</cx:pt>
          <cx:pt idx="17286">93.918000000000006</cx:pt>
          <cx:pt idx="17287">93.918000000000006</cx:pt>
          <cx:pt idx="17288">93.918000000000006</cx:pt>
          <cx:pt idx="17289">93.918000000000006</cx:pt>
          <cx:pt idx="17290">93.918000000000006</cx:pt>
          <cx:pt idx="17291">93.918000000000006</cx:pt>
          <cx:pt idx="17292">93.918000000000006</cx:pt>
          <cx:pt idx="17293">93.918000000000006</cx:pt>
          <cx:pt idx="17294">93.918000000000006</cx:pt>
          <cx:pt idx="17295">93.918000000000006</cx:pt>
          <cx:pt idx="17296">93.918000000000006</cx:pt>
          <cx:pt idx="17297">93.918000000000006</cx:pt>
          <cx:pt idx="17298">93.918000000000006</cx:pt>
          <cx:pt idx="17299">93.918000000000006</cx:pt>
          <cx:pt idx="17300">93.918000000000006</cx:pt>
          <cx:pt idx="17301">93.918000000000006</cx:pt>
          <cx:pt idx="17302">93.918000000000006</cx:pt>
          <cx:pt idx="17303">93.918000000000006</cx:pt>
          <cx:pt idx="17304">93.918000000000006</cx:pt>
          <cx:pt idx="17305">93.918000000000006</cx:pt>
          <cx:pt idx="17306">93.918000000000006</cx:pt>
          <cx:pt idx="17307">93.918000000000006</cx:pt>
          <cx:pt idx="17308">93.918000000000006</cx:pt>
          <cx:pt idx="17309">93.918000000000006</cx:pt>
          <cx:pt idx="17310">93.918000000000006</cx:pt>
          <cx:pt idx="17311">93.918000000000006</cx:pt>
          <cx:pt idx="17312">93.918000000000006</cx:pt>
          <cx:pt idx="17313">93.918000000000006</cx:pt>
          <cx:pt idx="17314">93.918000000000006</cx:pt>
          <cx:pt idx="17315">93.918000000000006</cx:pt>
          <cx:pt idx="17316">93.918000000000006</cx:pt>
          <cx:pt idx="17317">93.918000000000006</cx:pt>
          <cx:pt idx="17318">93.918000000000006</cx:pt>
          <cx:pt idx="17319">93.918000000000006</cx:pt>
          <cx:pt idx="17320">93.918000000000006</cx:pt>
          <cx:pt idx="17321">93.918000000000006</cx:pt>
          <cx:pt idx="17322">93.918000000000006</cx:pt>
          <cx:pt idx="17323">93.918000000000006</cx:pt>
          <cx:pt idx="17324">93.918000000000006</cx:pt>
          <cx:pt idx="17325">93.918000000000006</cx:pt>
          <cx:pt idx="17326">93.918000000000006</cx:pt>
          <cx:pt idx="17327">93.918000000000006</cx:pt>
          <cx:pt idx="17328">93.918000000000006</cx:pt>
          <cx:pt idx="17329">93.918000000000006</cx:pt>
          <cx:pt idx="17330">93.918000000000006</cx:pt>
          <cx:pt idx="17331">93.918000000000006</cx:pt>
          <cx:pt idx="17332">93.918000000000006</cx:pt>
          <cx:pt idx="17333">93.918000000000006</cx:pt>
          <cx:pt idx="17334">93.918000000000006</cx:pt>
          <cx:pt idx="17335">93.918000000000006</cx:pt>
          <cx:pt idx="17336">93.918000000000006</cx:pt>
          <cx:pt idx="17337">93.918000000000006</cx:pt>
          <cx:pt idx="17338">93.918000000000006</cx:pt>
          <cx:pt idx="17339">93.918000000000006</cx:pt>
          <cx:pt idx="17340">93.918000000000006</cx:pt>
          <cx:pt idx="17341">93.918000000000006</cx:pt>
          <cx:pt idx="17342">93.918000000000006</cx:pt>
          <cx:pt idx="17343">93.918000000000006</cx:pt>
          <cx:pt idx="17344">93.918000000000006</cx:pt>
          <cx:pt idx="17345">93.918000000000006</cx:pt>
          <cx:pt idx="17346">93.918000000000006</cx:pt>
          <cx:pt idx="17347">93.918000000000006</cx:pt>
          <cx:pt idx="17348">93.918000000000006</cx:pt>
          <cx:pt idx="17349">93.918000000000006</cx:pt>
          <cx:pt idx="17350">93.918000000000006</cx:pt>
          <cx:pt idx="17351">93.918000000000006</cx:pt>
          <cx:pt idx="17352">93.918000000000006</cx:pt>
          <cx:pt idx="17353">93.918000000000006</cx:pt>
          <cx:pt idx="17354">93.918000000000006</cx:pt>
          <cx:pt idx="17355">93.918000000000006</cx:pt>
          <cx:pt idx="17356">93.918000000000006</cx:pt>
          <cx:pt idx="17357">93.918000000000006</cx:pt>
          <cx:pt idx="17358">93.918000000000006</cx:pt>
          <cx:pt idx="17359">93.918000000000006</cx:pt>
          <cx:pt idx="17360">93.918000000000006</cx:pt>
          <cx:pt idx="17361">93.918000000000006</cx:pt>
          <cx:pt idx="17362">93.918000000000006</cx:pt>
          <cx:pt idx="17363">93.918000000000006</cx:pt>
          <cx:pt idx="17364">93.918000000000006</cx:pt>
          <cx:pt idx="17365">93.918000000000006</cx:pt>
          <cx:pt idx="17366">93.918000000000006</cx:pt>
          <cx:pt idx="17367">93.918000000000006</cx:pt>
          <cx:pt idx="17368">93.918000000000006</cx:pt>
          <cx:pt idx="17369">93.918000000000006</cx:pt>
          <cx:pt idx="17370">93.918000000000006</cx:pt>
          <cx:pt idx="17371">93.918000000000006</cx:pt>
          <cx:pt idx="17372">93.918000000000006</cx:pt>
          <cx:pt idx="17373">93.918000000000006</cx:pt>
          <cx:pt idx="17374">93.918000000000006</cx:pt>
          <cx:pt idx="17375">93.918000000000006</cx:pt>
          <cx:pt idx="17376">93.918000000000006</cx:pt>
          <cx:pt idx="17377">93.918000000000006</cx:pt>
          <cx:pt idx="17378">93.918000000000006</cx:pt>
          <cx:pt idx="17379">93.918000000000006</cx:pt>
          <cx:pt idx="17380">93.918000000000006</cx:pt>
          <cx:pt idx="17381">93.918000000000006</cx:pt>
          <cx:pt idx="17382">93.918000000000006</cx:pt>
          <cx:pt idx="17383">93.918000000000006</cx:pt>
          <cx:pt idx="17384">93.918000000000006</cx:pt>
          <cx:pt idx="17385">93.918000000000006</cx:pt>
          <cx:pt idx="17386">93.918000000000006</cx:pt>
          <cx:pt idx="17387">93.918000000000006</cx:pt>
          <cx:pt idx="17388">93.918000000000006</cx:pt>
          <cx:pt idx="17389">93.918000000000006</cx:pt>
          <cx:pt idx="17390">93.918000000000006</cx:pt>
          <cx:pt idx="17391">93.918000000000006</cx:pt>
          <cx:pt idx="17392">93.918000000000006</cx:pt>
          <cx:pt idx="17393">93.918000000000006</cx:pt>
          <cx:pt idx="17394">93.918000000000006</cx:pt>
          <cx:pt idx="17395">93.918000000000006</cx:pt>
          <cx:pt idx="17396">93.918000000000006</cx:pt>
          <cx:pt idx="17397">93.918000000000006</cx:pt>
          <cx:pt idx="17398">93.918000000000006</cx:pt>
          <cx:pt idx="17399">93.918000000000006</cx:pt>
          <cx:pt idx="17400">93.918000000000006</cx:pt>
          <cx:pt idx="17401">93.918000000000006</cx:pt>
          <cx:pt idx="17402">93.918000000000006</cx:pt>
          <cx:pt idx="17403">93.918000000000006</cx:pt>
          <cx:pt idx="17404">93.918000000000006</cx:pt>
          <cx:pt idx="17405">93.918000000000006</cx:pt>
          <cx:pt idx="17406">93.918000000000006</cx:pt>
          <cx:pt idx="17407">93.918000000000006</cx:pt>
          <cx:pt idx="17408">93.918000000000006</cx:pt>
          <cx:pt idx="17409">93.918000000000006</cx:pt>
          <cx:pt idx="17410">93.918000000000006</cx:pt>
          <cx:pt idx="17411">93.918000000000006</cx:pt>
          <cx:pt idx="17412">93.918000000000006</cx:pt>
          <cx:pt idx="17413">93.918000000000006</cx:pt>
          <cx:pt idx="17414">93.918000000000006</cx:pt>
          <cx:pt idx="17415">93.918000000000006</cx:pt>
          <cx:pt idx="17416">93.918000000000006</cx:pt>
          <cx:pt idx="17417">93.918000000000006</cx:pt>
          <cx:pt idx="17418">93.918000000000006</cx:pt>
          <cx:pt idx="17419">93.918000000000006</cx:pt>
          <cx:pt idx="17420">93.918000000000006</cx:pt>
          <cx:pt idx="17421">93.918000000000006</cx:pt>
          <cx:pt idx="17422">93.918000000000006</cx:pt>
          <cx:pt idx="17423">93.918000000000006</cx:pt>
          <cx:pt idx="17424">93.918000000000006</cx:pt>
          <cx:pt idx="17425">93.918000000000006</cx:pt>
          <cx:pt idx="17426">93.918000000000006</cx:pt>
          <cx:pt idx="17427">93.918000000000006</cx:pt>
          <cx:pt idx="17428">93.918000000000006</cx:pt>
          <cx:pt idx="17429">93.918000000000006</cx:pt>
          <cx:pt idx="17430">93.918000000000006</cx:pt>
          <cx:pt idx="17431">93.918000000000006</cx:pt>
          <cx:pt idx="17432">93.918000000000006</cx:pt>
          <cx:pt idx="17433">93.918000000000006</cx:pt>
          <cx:pt idx="17434">93.918000000000006</cx:pt>
          <cx:pt idx="17435">93.918000000000006</cx:pt>
          <cx:pt idx="17436">93.918000000000006</cx:pt>
          <cx:pt idx="17437">93.918000000000006</cx:pt>
          <cx:pt idx="17438">93.918000000000006</cx:pt>
          <cx:pt idx="17439">93.918000000000006</cx:pt>
          <cx:pt idx="17440">93.918000000000006</cx:pt>
          <cx:pt idx="17441">93.918000000000006</cx:pt>
          <cx:pt idx="17442">93.918000000000006</cx:pt>
          <cx:pt idx="17443">93.918000000000006</cx:pt>
          <cx:pt idx="17444">93.918000000000006</cx:pt>
          <cx:pt idx="17445">93.918000000000006</cx:pt>
          <cx:pt idx="17446">93.918000000000006</cx:pt>
          <cx:pt idx="17447">93.918000000000006</cx:pt>
          <cx:pt idx="17448">93.918000000000006</cx:pt>
          <cx:pt idx="17449">93.918000000000006</cx:pt>
          <cx:pt idx="17450">93.918000000000006</cx:pt>
          <cx:pt idx="17451">93.918000000000006</cx:pt>
          <cx:pt idx="17452">93.918000000000006</cx:pt>
          <cx:pt idx="17453">93.918000000000006</cx:pt>
          <cx:pt idx="17454">93.918000000000006</cx:pt>
          <cx:pt idx="17455">93.918000000000006</cx:pt>
          <cx:pt idx="17456">93.918000000000006</cx:pt>
          <cx:pt idx="17457">93.918000000000006</cx:pt>
          <cx:pt idx="17458">93.918000000000006</cx:pt>
          <cx:pt idx="17459">93.918000000000006</cx:pt>
          <cx:pt idx="17460">93.918000000000006</cx:pt>
          <cx:pt idx="17461">93.918000000000006</cx:pt>
          <cx:pt idx="17462">93.918000000000006</cx:pt>
          <cx:pt idx="17463">93.918000000000006</cx:pt>
          <cx:pt idx="17464">93.918000000000006</cx:pt>
          <cx:pt idx="17465">93.918000000000006</cx:pt>
          <cx:pt idx="17466">93.918000000000006</cx:pt>
          <cx:pt idx="17467">93.918000000000006</cx:pt>
          <cx:pt idx="17468">93.918000000000006</cx:pt>
          <cx:pt idx="17469">93.918000000000006</cx:pt>
          <cx:pt idx="17470">93.918000000000006</cx:pt>
          <cx:pt idx="17471">93.918000000000006</cx:pt>
          <cx:pt idx="17472">93.918000000000006</cx:pt>
          <cx:pt idx="17473">93.918000000000006</cx:pt>
          <cx:pt idx="17474">93.918000000000006</cx:pt>
          <cx:pt idx="17475">93.918000000000006</cx:pt>
          <cx:pt idx="17476">93.918000000000006</cx:pt>
          <cx:pt idx="17477">93.918000000000006</cx:pt>
          <cx:pt idx="17478">93.918000000000006</cx:pt>
          <cx:pt idx="17479">93.918000000000006</cx:pt>
          <cx:pt idx="17480">93.918000000000006</cx:pt>
          <cx:pt idx="17481">93.918000000000006</cx:pt>
          <cx:pt idx="17482">93.918000000000006</cx:pt>
          <cx:pt idx="17483">93.918000000000006</cx:pt>
          <cx:pt idx="17484">93.918000000000006</cx:pt>
          <cx:pt idx="17485">93.918000000000006</cx:pt>
          <cx:pt idx="17486">93.918000000000006</cx:pt>
          <cx:pt idx="17487">93.918000000000006</cx:pt>
          <cx:pt idx="17488">93.918000000000006</cx:pt>
          <cx:pt idx="17489">93.918000000000006</cx:pt>
          <cx:pt idx="17490">93.918000000000006</cx:pt>
          <cx:pt idx="17491">93.918000000000006</cx:pt>
          <cx:pt idx="17492">93.918000000000006</cx:pt>
          <cx:pt idx="17493">93.918000000000006</cx:pt>
          <cx:pt idx="17494">93.918000000000006</cx:pt>
          <cx:pt idx="17495">93.918000000000006</cx:pt>
          <cx:pt idx="17496">93.918000000000006</cx:pt>
          <cx:pt idx="17497">93.918000000000006</cx:pt>
          <cx:pt idx="17498">93.918000000000006</cx:pt>
          <cx:pt idx="17499">93.918000000000006</cx:pt>
          <cx:pt idx="17500">93.918000000000006</cx:pt>
          <cx:pt idx="17501">93.918000000000006</cx:pt>
          <cx:pt idx="17502">93.918000000000006</cx:pt>
          <cx:pt idx="17503">93.918000000000006</cx:pt>
          <cx:pt idx="17504">93.918000000000006</cx:pt>
          <cx:pt idx="17505">93.918000000000006</cx:pt>
          <cx:pt idx="17506">93.918000000000006</cx:pt>
          <cx:pt idx="17507">93.918000000000006</cx:pt>
          <cx:pt idx="17508">93.918000000000006</cx:pt>
          <cx:pt idx="17509">93.918000000000006</cx:pt>
          <cx:pt idx="17510">93.918000000000006</cx:pt>
          <cx:pt idx="17511">93.918000000000006</cx:pt>
          <cx:pt idx="17512">93.918000000000006</cx:pt>
          <cx:pt idx="17513">93.918000000000006</cx:pt>
          <cx:pt idx="17514">93.918000000000006</cx:pt>
          <cx:pt idx="17515">93.918000000000006</cx:pt>
          <cx:pt idx="17516">93.918000000000006</cx:pt>
          <cx:pt idx="17517">93.918000000000006</cx:pt>
          <cx:pt idx="17518">93.918000000000006</cx:pt>
          <cx:pt idx="17519">93.918000000000006</cx:pt>
          <cx:pt idx="17520">93.918000000000006</cx:pt>
          <cx:pt idx="17521">93.918000000000006</cx:pt>
          <cx:pt idx="17522">93.918000000000006</cx:pt>
          <cx:pt idx="17523">93.918000000000006</cx:pt>
          <cx:pt idx="17524">93.918000000000006</cx:pt>
          <cx:pt idx="17525">93.918000000000006</cx:pt>
          <cx:pt idx="17526">93.918000000000006</cx:pt>
          <cx:pt idx="17527">93.918000000000006</cx:pt>
          <cx:pt idx="17528">93.918000000000006</cx:pt>
          <cx:pt idx="17529">93.918000000000006</cx:pt>
          <cx:pt idx="17530">93.918000000000006</cx:pt>
          <cx:pt idx="17531">93.918000000000006</cx:pt>
          <cx:pt idx="17532">93.918000000000006</cx:pt>
          <cx:pt idx="17533">93.918000000000006</cx:pt>
          <cx:pt idx="17534">93.918000000000006</cx:pt>
          <cx:pt idx="17535">93.918000000000006</cx:pt>
          <cx:pt idx="17536">93.918000000000006</cx:pt>
          <cx:pt idx="17537">93.918000000000006</cx:pt>
          <cx:pt idx="17538">93.918000000000006</cx:pt>
          <cx:pt idx="17539">93.918000000000006</cx:pt>
          <cx:pt idx="17540">93.918000000000006</cx:pt>
          <cx:pt idx="17541">93.918000000000006</cx:pt>
          <cx:pt idx="17542">93.918000000000006</cx:pt>
          <cx:pt idx="17543">93.918000000000006</cx:pt>
          <cx:pt idx="17544">93.918000000000006</cx:pt>
          <cx:pt idx="17545">93.918000000000006</cx:pt>
          <cx:pt idx="17546">93.918000000000006</cx:pt>
          <cx:pt idx="17547">93.918000000000006</cx:pt>
          <cx:pt idx="17548">93.918000000000006</cx:pt>
          <cx:pt idx="17549">93.918000000000006</cx:pt>
          <cx:pt idx="17550">93.918000000000006</cx:pt>
          <cx:pt idx="17551">93.918000000000006</cx:pt>
          <cx:pt idx="17552">93.918000000000006</cx:pt>
          <cx:pt idx="17553">93.918000000000006</cx:pt>
          <cx:pt idx="17554">93.918000000000006</cx:pt>
          <cx:pt idx="17555">93.918000000000006</cx:pt>
          <cx:pt idx="17556">93.918000000000006</cx:pt>
          <cx:pt idx="17557">93.918000000000006</cx:pt>
          <cx:pt idx="17558">93.918000000000006</cx:pt>
          <cx:pt idx="17559">93.918000000000006</cx:pt>
          <cx:pt idx="17560">93.918000000000006</cx:pt>
          <cx:pt idx="17561">93.918000000000006</cx:pt>
          <cx:pt idx="17562">93.918000000000006</cx:pt>
          <cx:pt idx="17563">93.918000000000006</cx:pt>
          <cx:pt idx="17564">93.918000000000006</cx:pt>
          <cx:pt idx="17565">93.918000000000006</cx:pt>
          <cx:pt idx="17566">93.918000000000006</cx:pt>
          <cx:pt idx="17567">93.918000000000006</cx:pt>
          <cx:pt idx="17568">93.918000000000006</cx:pt>
          <cx:pt idx="17569">93.918000000000006</cx:pt>
          <cx:pt idx="17570">93.918000000000006</cx:pt>
          <cx:pt idx="17571">93.918000000000006</cx:pt>
          <cx:pt idx="17572">93.918000000000006</cx:pt>
          <cx:pt idx="17573">93.918000000000006</cx:pt>
          <cx:pt idx="17574">93.918000000000006</cx:pt>
          <cx:pt idx="17575">93.918000000000006</cx:pt>
          <cx:pt idx="17576">93.918000000000006</cx:pt>
          <cx:pt idx="17577">93.918000000000006</cx:pt>
          <cx:pt idx="17578">93.918000000000006</cx:pt>
          <cx:pt idx="17579">93.918000000000006</cx:pt>
          <cx:pt idx="17580">93.918000000000006</cx:pt>
          <cx:pt idx="17581">93.918000000000006</cx:pt>
          <cx:pt idx="17582">93.918000000000006</cx:pt>
          <cx:pt idx="17583">93.918000000000006</cx:pt>
          <cx:pt idx="17584">93.918000000000006</cx:pt>
          <cx:pt idx="17585">93.918000000000006</cx:pt>
          <cx:pt idx="17586">93.918000000000006</cx:pt>
          <cx:pt idx="17587">93.918000000000006</cx:pt>
          <cx:pt idx="17588">93.918000000000006</cx:pt>
          <cx:pt idx="17589">93.918000000000006</cx:pt>
          <cx:pt idx="17590">93.918000000000006</cx:pt>
          <cx:pt idx="17591">93.918000000000006</cx:pt>
          <cx:pt idx="17592">93.918000000000006</cx:pt>
          <cx:pt idx="17593">93.918000000000006</cx:pt>
          <cx:pt idx="17594">93.918000000000006</cx:pt>
          <cx:pt idx="17595">93.918000000000006</cx:pt>
          <cx:pt idx="17596">93.918000000000006</cx:pt>
          <cx:pt idx="17597">93.918000000000006</cx:pt>
          <cx:pt idx="17598">93.918000000000006</cx:pt>
          <cx:pt idx="17599">93.918000000000006</cx:pt>
          <cx:pt idx="17600">93.918000000000006</cx:pt>
          <cx:pt idx="17601">93.918000000000006</cx:pt>
          <cx:pt idx="17602">93.918000000000006</cx:pt>
          <cx:pt idx="17603">93.918000000000006</cx:pt>
          <cx:pt idx="17604">93.918000000000006</cx:pt>
          <cx:pt idx="17605">93.918000000000006</cx:pt>
          <cx:pt idx="17606">93.918000000000006</cx:pt>
          <cx:pt idx="17607">93.918000000000006</cx:pt>
          <cx:pt idx="17608">93.918000000000006</cx:pt>
          <cx:pt idx="17609">93.918000000000006</cx:pt>
          <cx:pt idx="17610">93.918000000000006</cx:pt>
          <cx:pt idx="17611">93.918000000000006</cx:pt>
          <cx:pt idx="17612">93.918000000000006</cx:pt>
          <cx:pt idx="17613">93.918000000000006</cx:pt>
          <cx:pt idx="17614">93.918000000000006</cx:pt>
          <cx:pt idx="17615">93.918000000000006</cx:pt>
          <cx:pt idx="17616">93.918000000000006</cx:pt>
          <cx:pt idx="17617">93.918000000000006</cx:pt>
          <cx:pt idx="17618">93.918000000000006</cx:pt>
          <cx:pt idx="17619">93.918000000000006</cx:pt>
          <cx:pt idx="17620">93.918000000000006</cx:pt>
          <cx:pt idx="17621">93.918000000000006</cx:pt>
          <cx:pt idx="17622">93.918000000000006</cx:pt>
          <cx:pt idx="17623">93.918000000000006</cx:pt>
          <cx:pt idx="17624">93.918000000000006</cx:pt>
          <cx:pt idx="17625">93.918000000000006</cx:pt>
          <cx:pt idx="17626">93.918000000000006</cx:pt>
          <cx:pt idx="17627">93.918000000000006</cx:pt>
          <cx:pt idx="17628">93.918000000000006</cx:pt>
          <cx:pt idx="17629">93.918000000000006</cx:pt>
          <cx:pt idx="17630">93.918000000000006</cx:pt>
          <cx:pt idx="17631">93.918000000000006</cx:pt>
          <cx:pt idx="17632">93.918000000000006</cx:pt>
          <cx:pt idx="17633">93.918000000000006</cx:pt>
          <cx:pt idx="17634">93.918000000000006</cx:pt>
          <cx:pt idx="17635">93.918000000000006</cx:pt>
          <cx:pt idx="17636">93.918000000000006</cx:pt>
          <cx:pt idx="17637">93.918000000000006</cx:pt>
          <cx:pt idx="17638">93.918000000000006</cx:pt>
          <cx:pt idx="17639">93.918000000000006</cx:pt>
          <cx:pt idx="17640">93.918000000000006</cx:pt>
          <cx:pt idx="17641">93.918000000000006</cx:pt>
          <cx:pt idx="17642">93.918000000000006</cx:pt>
          <cx:pt idx="17643">93.918000000000006</cx:pt>
          <cx:pt idx="17644">93.918000000000006</cx:pt>
          <cx:pt idx="17645">93.918000000000006</cx:pt>
          <cx:pt idx="17646">93.918000000000006</cx:pt>
          <cx:pt idx="17647">93.918000000000006</cx:pt>
          <cx:pt idx="17648">93.918000000000006</cx:pt>
          <cx:pt idx="17649">93.918000000000006</cx:pt>
          <cx:pt idx="17650">93.918000000000006</cx:pt>
          <cx:pt idx="17651">93.918000000000006</cx:pt>
          <cx:pt idx="17652">93.918000000000006</cx:pt>
          <cx:pt idx="17653">93.918000000000006</cx:pt>
          <cx:pt idx="17654">93.918000000000006</cx:pt>
          <cx:pt idx="17655">93.918000000000006</cx:pt>
          <cx:pt idx="17656">93.918000000000006</cx:pt>
          <cx:pt idx="17657">93.918000000000006</cx:pt>
          <cx:pt idx="17658">93.918000000000006</cx:pt>
          <cx:pt idx="17659">93.918000000000006</cx:pt>
          <cx:pt idx="17660">93.918000000000006</cx:pt>
          <cx:pt idx="17661">93.918000000000006</cx:pt>
          <cx:pt idx="17662">93.918000000000006</cx:pt>
          <cx:pt idx="17663">93.918000000000006</cx:pt>
          <cx:pt idx="17664">93.918000000000006</cx:pt>
          <cx:pt idx="17665">93.918000000000006</cx:pt>
          <cx:pt idx="17666">93.918000000000006</cx:pt>
          <cx:pt idx="17667">93.918000000000006</cx:pt>
          <cx:pt idx="17668">93.918000000000006</cx:pt>
          <cx:pt idx="17669">93.918000000000006</cx:pt>
          <cx:pt idx="17670">93.918000000000006</cx:pt>
          <cx:pt idx="17671">93.918000000000006</cx:pt>
          <cx:pt idx="17672">93.918000000000006</cx:pt>
          <cx:pt idx="17673">93.918000000000006</cx:pt>
          <cx:pt idx="17674">93.918000000000006</cx:pt>
          <cx:pt idx="17675">93.918000000000006</cx:pt>
          <cx:pt idx="17676">93.918000000000006</cx:pt>
          <cx:pt idx="17677">93.918000000000006</cx:pt>
          <cx:pt idx="17678">93.918000000000006</cx:pt>
          <cx:pt idx="17679">93.918000000000006</cx:pt>
          <cx:pt idx="17680">93.918000000000006</cx:pt>
          <cx:pt idx="17681">93.918000000000006</cx:pt>
          <cx:pt idx="17682">93.918000000000006</cx:pt>
          <cx:pt idx="17683">93.918000000000006</cx:pt>
          <cx:pt idx="17684">93.918000000000006</cx:pt>
          <cx:pt idx="17685">93.918000000000006</cx:pt>
          <cx:pt idx="17686">93.918000000000006</cx:pt>
          <cx:pt idx="17687">93.918000000000006</cx:pt>
          <cx:pt idx="17688">93.918000000000006</cx:pt>
          <cx:pt idx="17689">93.918000000000006</cx:pt>
          <cx:pt idx="17690">93.918000000000006</cx:pt>
          <cx:pt idx="17691">93.918000000000006</cx:pt>
          <cx:pt idx="17692">93.918000000000006</cx:pt>
          <cx:pt idx="17693">93.918000000000006</cx:pt>
          <cx:pt idx="17694">93.918000000000006</cx:pt>
          <cx:pt idx="17695">93.918000000000006</cx:pt>
          <cx:pt idx="17696">93.918000000000006</cx:pt>
          <cx:pt idx="17697">93.918000000000006</cx:pt>
          <cx:pt idx="17698">93.918000000000006</cx:pt>
          <cx:pt idx="17699">93.918000000000006</cx:pt>
          <cx:pt idx="17700">93.918000000000006</cx:pt>
          <cx:pt idx="17701">93.918000000000006</cx:pt>
          <cx:pt idx="17702">93.918000000000006</cx:pt>
          <cx:pt idx="17703">93.918000000000006</cx:pt>
          <cx:pt idx="17704">93.918000000000006</cx:pt>
          <cx:pt idx="17705">93.918000000000006</cx:pt>
          <cx:pt idx="17706">93.918000000000006</cx:pt>
          <cx:pt idx="17707">93.918000000000006</cx:pt>
          <cx:pt idx="17708">93.918000000000006</cx:pt>
          <cx:pt idx="17709">93.918000000000006</cx:pt>
          <cx:pt idx="17710">93.918000000000006</cx:pt>
          <cx:pt idx="17711">93.918000000000006</cx:pt>
          <cx:pt idx="17712">93.918000000000006</cx:pt>
          <cx:pt idx="17713">93.918000000000006</cx:pt>
          <cx:pt idx="17714">93.918000000000006</cx:pt>
          <cx:pt idx="17715">93.918000000000006</cx:pt>
          <cx:pt idx="17716">93.918000000000006</cx:pt>
          <cx:pt idx="17717">93.918000000000006</cx:pt>
          <cx:pt idx="17718">93.918000000000006</cx:pt>
          <cx:pt idx="17719">93.918000000000006</cx:pt>
          <cx:pt idx="17720">93.918000000000006</cx:pt>
          <cx:pt idx="17721">93.918000000000006</cx:pt>
          <cx:pt idx="17722">93.918000000000006</cx:pt>
          <cx:pt idx="17723">93.918000000000006</cx:pt>
          <cx:pt idx="17724">93.918000000000006</cx:pt>
          <cx:pt idx="17725">93.918000000000006</cx:pt>
          <cx:pt idx="17726">93.918000000000006</cx:pt>
          <cx:pt idx="17727">93.918000000000006</cx:pt>
          <cx:pt idx="17728">93.918000000000006</cx:pt>
          <cx:pt idx="17729">93.918000000000006</cx:pt>
          <cx:pt idx="17730">93.918000000000006</cx:pt>
          <cx:pt idx="17731">93.918000000000006</cx:pt>
          <cx:pt idx="17732">93.918000000000006</cx:pt>
          <cx:pt idx="17733">93.918000000000006</cx:pt>
          <cx:pt idx="17734">93.918000000000006</cx:pt>
          <cx:pt idx="17735">93.918000000000006</cx:pt>
          <cx:pt idx="17736">93.918000000000006</cx:pt>
          <cx:pt idx="17737">93.918000000000006</cx:pt>
          <cx:pt idx="17738">93.918000000000006</cx:pt>
          <cx:pt idx="17739">93.918000000000006</cx:pt>
          <cx:pt idx="17740">93.918000000000006</cx:pt>
          <cx:pt idx="17741">93.918000000000006</cx:pt>
          <cx:pt idx="17742">93.918000000000006</cx:pt>
          <cx:pt idx="17743">93.918000000000006</cx:pt>
          <cx:pt idx="17744">93.918000000000006</cx:pt>
          <cx:pt idx="17745">93.918000000000006</cx:pt>
          <cx:pt idx="17746">93.918000000000006</cx:pt>
          <cx:pt idx="17747">93.918000000000006</cx:pt>
          <cx:pt idx="17748">93.918000000000006</cx:pt>
          <cx:pt idx="17749">93.918000000000006</cx:pt>
          <cx:pt idx="17750">93.918000000000006</cx:pt>
          <cx:pt idx="17751">93.918000000000006</cx:pt>
          <cx:pt idx="17752">93.918000000000006</cx:pt>
          <cx:pt idx="17753">93.918000000000006</cx:pt>
          <cx:pt idx="17754">93.918000000000006</cx:pt>
          <cx:pt idx="17755">93.918000000000006</cx:pt>
          <cx:pt idx="17756">93.918000000000006</cx:pt>
          <cx:pt idx="17757">93.918000000000006</cx:pt>
          <cx:pt idx="17758">93.918000000000006</cx:pt>
          <cx:pt idx="17759">93.918000000000006</cx:pt>
          <cx:pt idx="17760">93.918000000000006</cx:pt>
          <cx:pt idx="17761">93.918000000000006</cx:pt>
          <cx:pt idx="17762">93.918000000000006</cx:pt>
          <cx:pt idx="17763">93.918000000000006</cx:pt>
          <cx:pt idx="17764">93.918000000000006</cx:pt>
          <cx:pt idx="17765">93.918000000000006</cx:pt>
          <cx:pt idx="17766">93.918000000000006</cx:pt>
          <cx:pt idx="17767">93.918000000000006</cx:pt>
          <cx:pt idx="17768">93.918000000000006</cx:pt>
          <cx:pt idx="17769">93.918000000000006</cx:pt>
          <cx:pt idx="17770">93.918000000000006</cx:pt>
          <cx:pt idx="17771">93.918000000000006</cx:pt>
          <cx:pt idx="17772">93.918000000000006</cx:pt>
          <cx:pt idx="17773">93.918000000000006</cx:pt>
          <cx:pt idx="17774">93.918000000000006</cx:pt>
          <cx:pt idx="17775">93.918000000000006</cx:pt>
          <cx:pt idx="17776">93.918000000000006</cx:pt>
          <cx:pt idx="17777">93.918000000000006</cx:pt>
          <cx:pt idx="17778">93.918000000000006</cx:pt>
          <cx:pt idx="17779">93.918000000000006</cx:pt>
          <cx:pt idx="17780">93.918000000000006</cx:pt>
          <cx:pt idx="17781">93.918000000000006</cx:pt>
          <cx:pt idx="17782">93.918000000000006</cx:pt>
          <cx:pt idx="17783">93.918000000000006</cx:pt>
          <cx:pt idx="17784">93.918000000000006</cx:pt>
          <cx:pt idx="17785">93.918000000000006</cx:pt>
          <cx:pt idx="17786">93.918000000000006</cx:pt>
          <cx:pt idx="17787">93.918000000000006</cx:pt>
          <cx:pt idx="17788">93.918000000000006</cx:pt>
          <cx:pt idx="17789">93.918000000000006</cx:pt>
          <cx:pt idx="17790">93.918000000000006</cx:pt>
          <cx:pt idx="17791">93.918000000000006</cx:pt>
          <cx:pt idx="17792">93.918000000000006</cx:pt>
          <cx:pt idx="17793">93.918000000000006</cx:pt>
          <cx:pt idx="17794">93.918000000000006</cx:pt>
          <cx:pt idx="17795">93.918000000000006</cx:pt>
          <cx:pt idx="17796">93.918000000000006</cx:pt>
          <cx:pt idx="17797">93.918000000000006</cx:pt>
          <cx:pt idx="17798">93.918000000000006</cx:pt>
          <cx:pt idx="17799">93.918000000000006</cx:pt>
          <cx:pt idx="17800">93.918000000000006</cx:pt>
          <cx:pt idx="17801">93.918000000000006</cx:pt>
          <cx:pt idx="17802">93.918000000000006</cx:pt>
          <cx:pt idx="17803">93.918000000000006</cx:pt>
          <cx:pt idx="17804">93.918000000000006</cx:pt>
          <cx:pt idx="17805">93.918000000000006</cx:pt>
          <cx:pt idx="17806">93.918000000000006</cx:pt>
          <cx:pt idx="17807">93.918000000000006</cx:pt>
          <cx:pt idx="17808">93.918000000000006</cx:pt>
          <cx:pt idx="17809">93.918000000000006</cx:pt>
          <cx:pt idx="17810">93.918000000000006</cx:pt>
          <cx:pt idx="17811">93.918000000000006</cx:pt>
          <cx:pt idx="17812">93.918000000000006</cx:pt>
          <cx:pt idx="17813">93.918000000000006</cx:pt>
          <cx:pt idx="17814">93.918000000000006</cx:pt>
          <cx:pt idx="17815">93.918000000000006</cx:pt>
          <cx:pt idx="17816">93.918000000000006</cx:pt>
          <cx:pt idx="17817">93.918000000000006</cx:pt>
          <cx:pt idx="17818">93.918000000000006</cx:pt>
          <cx:pt idx="17819">93.918000000000006</cx:pt>
          <cx:pt idx="17820">93.918000000000006</cx:pt>
          <cx:pt idx="17821">93.918000000000006</cx:pt>
          <cx:pt idx="17822">93.918000000000006</cx:pt>
          <cx:pt idx="17823">93.918000000000006</cx:pt>
          <cx:pt idx="17824">93.918000000000006</cx:pt>
          <cx:pt idx="17825">93.918000000000006</cx:pt>
          <cx:pt idx="17826">93.918000000000006</cx:pt>
          <cx:pt idx="17827">93.918000000000006</cx:pt>
          <cx:pt idx="17828">93.918000000000006</cx:pt>
          <cx:pt idx="17829">93.918000000000006</cx:pt>
          <cx:pt idx="17830">93.918000000000006</cx:pt>
          <cx:pt idx="17831">93.918000000000006</cx:pt>
          <cx:pt idx="17832">93.918000000000006</cx:pt>
          <cx:pt idx="17833">93.918000000000006</cx:pt>
          <cx:pt idx="17834">93.918000000000006</cx:pt>
          <cx:pt idx="17835">93.918000000000006</cx:pt>
          <cx:pt idx="17836">93.918000000000006</cx:pt>
          <cx:pt idx="17837">93.918000000000006</cx:pt>
          <cx:pt idx="17838">93.918000000000006</cx:pt>
          <cx:pt idx="17839">93.918000000000006</cx:pt>
          <cx:pt idx="17840">93.918000000000006</cx:pt>
          <cx:pt idx="17841">93.918000000000006</cx:pt>
          <cx:pt idx="17842">93.918000000000006</cx:pt>
          <cx:pt idx="17843">93.918000000000006</cx:pt>
          <cx:pt idx="17844">93.918000000000006</cx:pt>
          <cx:pt idx="17845">93.918000000000006</cx:pt>
          <cx:pt idx="17846">93.918000000000006</cx:pt>
          <cx:pt idx="17847">93.918000000000006</cx:pt>
          <cx:pt idx="17848">93.918000000000006</cx:pt>
          <cx:pt idx="17849">93.918000000000006</cx:pt>
          <cx:pt idx="17850">93.918000000000006</cx:pt>
          <cx:pt idx="17851">93.918000000000006</cx:pt>
          <cx:pt idx="17852">93.918000000000006</cx:pt>
          <cx:pt idx="17853">93.918000000000006</cx:pt>
          <cx:pt idx="17854">93.918000000000006</cx:pt>
          <cx:pt idx="17855">93.918000000000006</cx:pt>
          <cx:pt idx="17856">93.918000000000006</cx:pt>
          <cx:pt idx="17857">93.918000000000006</cx:pt>
          <cx:pt idx="17858">93.918000000000006</cx:pt>
          <cx:pt idx="17859">93.918000000000006</cx:pt>
          <cx:pt idx="17860">93.918000000000006</cx:pt>
          <cx:pt idx="17861">93.918000000000006</cx:pt>
          <cx:pt idx="17862">93.918000000000006</cx:pt>
          <cx:pt idx="17863">93.918000000000006</cx:pt>
          <cx:pt idx="17864">93.918000000000006</cx:pt>
          <cx:pt idx="17865">93.918000000000006</cx:pt>
          <cx:pt idx="17866">93.918000000000006</cx:pt>
          <cx:pt idx="17867">93.918000000000006</cx:pt>
          <cx:pt idx="17868">93.918000000000006</cx:pt>
          <cx:pt idx="17869">93.918000000000006</cx:pt>
          <cx:pt idx="17870">93.918000000000006</cx:pt>
          <cx:pt idx="17871">93.918000000000006</cx:pt>
          <cx:pt idx="17872">93.918000000000006</cx:pt>
          <cx:pt idx="17873">93.918000000000006</cx:pt>
          <cx:pt idx="17874">93.918000000000006</cx:pt>
          <cx:pt idx="17875">93.918000000000006</cx:pt>
          <cx:pt idx="17876">93.918000000000006</cx:pt>
          <cx:pt idx="17877">93.918000000000006</cx:pt>
          <cx:pt idx="17878">93.918000000000006</cx:pt>
          <cx:pt idx="17879">93.918000000000006</cx:pt>
          <cx:pt idx="17880">93.918000000000006</cx:pt>
          <cx:pt idx="17881">93.918000000000006</cx:pt>
          <cx:pt idx="17882">93.918000000000006</cx:pt>
          <cx:pt idx="17883">93.918000000000006</cx:pt>
          <cx:pt idx="17884">93.918000000000006</cx:pt>
          <cx:pt idx="17885">93.918000000000006</cx:pt>
          <cx:pt idx="17886">93.918000000000006</cx:pt>
          <cx:pt idx="17887">93.918000000000006</cx:pt>
          <cx:pt idx="17888">93.918000000000006</cx:pt>
          <cx:pt idx="17889">93.918000000000006</cx:pt>
          <cx:pt idx="17890">93.918000000000006</cx:pt>
          <cx:pt idx="17891">93.918000000000006</cx:pt>
          <cx:pt idx="17892">93.918000000000006</cx:pt>
          <cx:pt idx="17893">93.918000000000006</cx:pt>
          <cx:pt idx="17894">93.918000000000006</cx:pt>
          <cx:pt idx="17895">93.918000000000006</cx:pt>
          <cx:pt idx="17896">93.918000000000006</cx:pt>
          <cx:pt idx="17897">93.918000000000006</cx:pt>
          <cx:pt idx="17898">93.918000000000006</cx:pt>
          <cx:pt idx="17899">93.918000000000006</cx:pt>
          <cx:pt idx="17900">93.918000000000006</cx:pt>
          <cx:pt idx="17901">93.918000000000006</cx:pt>
          <cx:pt idx="17902">93.918000000000006</cx:pt>
          <cx:pt idx="17903">93.918000000000006</cx:pt>
          <cx:pt idx="17904">93.918000000000006</cx:pt>
          <cx:pt idx="17905">93.918000000000006</cx:pt>
          <cx:pt idx="17906">93.918000000000006</cx:pt>
          <cx:pt idx="17907">93.918000000000006</cx:pt>
          <cx:pt idx="17908">93.918000000000006</cx:pt>
          <cx:pt idx="17909">93.918000000000006</cx:pt>
          <cx:pt idx="17910">93.918000000000006</cx:pt>
          <cx:pt idx="17911">93.918000000000006</cx:pt>
          <cx:pt idx="17912">93.918000000000006</cx:pt>
          <cx:pt idx="17913">93.918000000000006</cx:pt>
          <cx:pt idx="17914">93.918000000000006</cx:pt>
          <cx:pt idx="17915">93.918000000000006</cx:pt>
          <cx:pt idx="17916">93.918000000000006</cx:pt>
          <cx:pt idx="17917">93.918000000000006</cx:pt>
          <cx:pt idx="17918">93.918000000000006</cx:pt>
          <cx:pt idx="17919">93.918000000000006</cx:pt>
          <cx:pt idx="17920">93.918000000000006</cx:pt>
          <cx:pt idx="17921">93.918000000000006</cx:pt>
          <cx:pt idx="17922">93.918000000000006</cx:pt>
          <cx:pt idx="17923">93.918000000000006</cx:pt>
          <cx:pt idx="17924">93.918000000000006</cx:pt>
          <cx:pt idx="17925">93.918000000000006</cx:pt>
          <cx:pt idx="17926">93.918000000000006</cx:pt>
          <cx:pt idx="17927">93.918000000000006</cx:pt>
          <cx:pt idx="17928">93.918000000000006</cx:pt>
          <cx:pt idx="17929">93.918000000000006</cx:pt>
          <cx:pt idx="17930">93.918000000000006</cx:pt>
          <cx:pt idx="17931">93.918000000000006</cx:pt>
          <cx:pt idx="17932">93.918000000000006</cx:pt>
          <cx:pt idx="17933">93.918000000000006</cx:pt>
          <cx:pt idx="17934">93.918000000000006</cx:pt>
          <cx:pt idx="17935">93.918000000000006</cx:pt>
          <cx:pt idx="17936">93.918000000000006</cx:pt>
          <cx:pt idx="17937">93.918000000000006</cx:pt>
          <cx:pt idx="17938">93.918000000000006</cx:pt>
          <cx:pt idx="17939">93.918000000000006</cx:pt>
          <cx:pt idx="17940">93.918000000000006</cx:pt>
          <cx:pt idx="17941">93.918000000000006</cx:pt>
          <cx:pt idx="17942">93.918000000000006</cx:pt>
          <cx:pt idx="17943">93.918000000000006</cx:pt>
          <cx:pt idx="17944">93.918000000000006</cx:pt>
          <cx:pt idx="17945">93.918000000000006</cx:pt>
          <cx:pt idx="17946">93.918000000000006</cx:pt>
          <cx:pt idx="17947">93.918000000000006</cx:pt>
          <cx:pt idx="17948">93.918000000000006</cx:pt>
          <cx:pt idx="17949">93.918000000000006</cx:pt>
          <cx:pt idx="17950">93.918000000000006</cx:pt>
          <cx:pt idx="17951">93.918000000000006</cx:pt>
          <cx:pt idx="17952">93.918000000000006</cx:pt>
          <cx:pt idx="17953">93.918000000000006</cx:pt>
          <cx:pt idx="17954">93.918000000000006</cx:pt>
          <cx:pt idx="17955">93.918000000000006</cx:pt>
          <cx:pt idx="17956">93.918000000000006</cx:pt>
          <cx:pt idx="17957">93.918000000000006</cx:pt>
          <cx:pt idx="17958">93.918000000000006</cx:pt>
          <cx:pt idx="17959">93.918000000000006</cx:pt>
          <cx:pt idx="17960">93.918000000000006</cx:pt>
          <cx:pt idx="17961">93.918000000000006</cx:pt>
          <cx:pt idx="17962">93.918000000000006</cx:pt>
          <cx:pt idx="17963">93.918000000000006</cx:pt>
          <cx:pt idx="17964">93.918000000000006</cx:pt>
          <cx:pt idx="17965">93.918000000000006</cx:pt>
          <cx:pt idx="17966">93.918000000000006</cx:pt>
          <cx:pt idx="17967">93.918000000000006</cx:pt>
          <cx:pt idx="17968">93.918000000000006</cx:pt>
          <cx:pt idx="17969">93.918000000000006</cx:pt>
          <cx:pt idx="17970">93.918000000000006</cx:pt>
          <cx:pt idx="17971">93.918000000000006</cx:pt>
          <cx:pt idx="17972">93.918000000000006</cx:pt>
          <cx:pt idx="17973">93.918000000000006</cx:pt>
          <cx:pt idx="17974">93.918000000000006</cx:pt>
          <cx:pt idx="17975">93.918000000000006</cx:pt>
          <cx:pt idx="17976">93.918000000000006</cx:pt>
          <cx:pt idx="17977">93.918000000000006</cx:pt>
          <cx:pt idx="17978">93.918000000000006</cx:pt>
          <cx:pt idx="17979">93.918000000000006</cx:pt>
          <cx:pt idx="17980">93.918000000000006</cx:pt>
          <cx:pt idx="17981">93.918000000000006</cx:pt>
          <cx:pt idx="17982">93.918000000000006</cx:pt>
          <cx:pt idx="17983">93.918000000000006</cx:pt>
          <cx:pt idx="17984">93.918000000000006</cx:pt>
          <cx:pt idx="17985">93.918000000000006</cx:pt>
          <cx:pt idx="17986">93.918000000000006</cx:pt>
          <cx:pt idx="17987">93.918000000000006</cx:pt>
          <cx:pt idx="17988">93.918000000000006</cx:pt>
          <cx:pt idx="17989">93.918000000000006</cx:pt>
          <cx:pt idx="17990">93.918000000000006</cx:pt>
          <cx:pt idx="17991">93.918000000000006</cx:pt>
          <cx:pt idx="17992">93.918000000000006</cx:pt>
          <cx:pt idx="17993">93.918000000000006</cx:pt>
          <cx:pt idx="17994">93.918000000000006</cx:pt>
          <cx:pt idx="17995">93.918000000000006</cx:pt>
          <cx:pt idx="17996">93.918000000000006</cx:pt>
          <cx:pt idx="17997">93.918000000000006</cx:pt>
          <cx:pt idx="17998">93.918000000000006</cx:pt>
          <cx:pt idx="17999">93.918000000000006</cx:pt>
          <cx:pt idx="18000">93.918000000000006</cx:pt>
          <cx:pt idx="18001">93.918000000000006</cx:pt>
          <cx:pt idx="18002">93.918000000000006</cx:pt>
          <cx:pt idx="18003">93.918000000000006</cx:pt>
          <cx:pt idx="18004">93.918000000000006</cx:pt>
          <cx:pt idx="18005">93.918000000000006</cx:pt>
          <cx:pt idx="18006">93.918000000000006</cx:pt>
          <cx:pt idx="18007">93.918000000000006</cx:pt>
          <cx:pt idx="18008">93.918000000000006</cx:pt>
          <cx:pt idx="18009">93.918000000000006</cx:pt>
          <cx:pt idx="18010">93.918000000000006</cx:pt>
          <cx:pt idx="18011">93.918000000000006</cx:pt>
          <cx:pt idx="18012">93.918000000000006</cx:pt>
          <cx:pt idx="18013">93.918000000000006</cx:pt>
          <cx:pt idx="18014">93.918000000000006</cx:pt>
          <cx:pt idx="18015">93.918000000000006</cx:pt>
          <cx:pt idx="18016">93.918000000000006</cx:pt>
          <cx:pt idx="18017">93.918000000000006</cx:pt>
          <cx:pt idx="18018">93.918000000000006</cx:pt>
          <cx:pt idx="18019">93.918000000000006</cx:pt>
          <cx:pt idx="18020">93.918000000000006</cx:pt>
          <cx:pt idx="18021">93.918000000000006</cx:pt>
          <cx:pt idx="18022">93.918000000000006</cx:pt>
          <cx:pt idx="18023">93.918000000000006</cx:pt>
          <cx:pt idx="18024">93.918000000000006</cx:pt>
          <cx:pt idx="18025">93.918000000000006</cx:pt>
          <cx:pt idx="18026">93.918000000000006</cx:pt>
          <cx:pt idx="18027">93.918000000000006</cx:pt>
          <cx:pt idx="18028">93.918000000000006</cx:pt>
          <cx:pt idx="18029">93.918000000000006</cx:pt>
          <cx:pt idx="18030">93.918000000000006</cx:pt>
          <cx:pt idx="18031">93.918000000000006</cx:pt>
          <cx:pt idx="18032">93.918000000000006</cx:pt>
          <cx:pt idx="18033">93.918000000000006</cx:pt>
          <cx:pt idx="18034">93.918000000000006</cx:pt>
          <cx:pt idx="18035">93.918000000000006</cx:pt>
          <cx:pt idx="18036">93.918000000000006</cx:pt>
          <cx:pt idx="18037">93.918000000000006</cx:pt>
          <cx:pt idx="18038">93.918000000000006</cx:pt>
          <cx:pt idx="18039">93.918000000000006</cx:pt>
          <cx:pt idx="18040">93.918000000000006</cx:pt>
          <cx:pt idx="18041">93.918000000000006</cx:pt>
          <cx:pt idx="18042">93.918000000000006</cx:pt>
          <cx:pt idx="18043">93.918000000000006</cx:pt>
          <cx:pt idx="18044">93.918000000000006</cx:pt>
          <cx:pt idx="18045">93.918000000000006</cx:pt>
          <cx:pt idx="18046">93.918000000000006</cx:pt>
          <cx:pt idx="18047">93.918000000000006</cx:pt>
          <cx:pt idx="18048">93.918000000000006</cx:pt>
          <cx:pt idx="18049">93.918000000000006</cx:pt>
          <cx:pt idx="18050">93.918000000000006</cx:pt>
          <cx:pt idx="18051">93.918000000000006</cx:pt>
          <cx:pt idx="18052">93.918000000000006</cx:pt>
          <cx:pt idx="18053">93.918000000000006</cx:pt>
          <cx:pt idx="18054">93.918000000000006</cx:pt>
          <cx:pt idx="18055">93.918000000000006</cx:pt>
          <cx:pt idx="18056">93.918000000000006</cx:pt>
          <cx:pt idx="18057">93.918000000000006</cx:pt>
          <cx:pt idx="18058">93.918000000000006</cx:pt>
          <cx:pt idx="18059">93.918000000000006</cx:pt>
          <cx:pt idx="18060">93.918000000000006</cx:pt>
          <cx:pt idx="18061">93.918000000000006</cx:pt>
          <cx:pt idx="18062">93.918000000000006</cx:pt>
          <cx:pt idx="18063">93.918000000000006</cx:pt>
          <cx:pt idx="18064">93.918000000000006</cx:pt>
          <cx:pt idx="18065">93.918000000000006</cx:pt>
          <cx:pt idx="18066">93.918000000000006</cx:pt>
          <cx:pt idx="18067">93.918000000000006</cx:pt>
          <cx:pt idx="18068">93.918000000000006</cx:pt>
          <cx:pt idx="18069">93.918000000000006</cx:pt>
          <cx:pt idx="18070">93.918000000000006</cx:pt>
          <cx:pt idx="18071">93.918000000000006</cx:pt>
          <cx:pt idx="18072">93.918000000000006</cx:pt>
          <cx:pt idx="18073">93.918000000000006</cx:pt>
          <cx:pt idx="18074">93.918000000000006</cx:pt>
          <cx:pt idx="18075">93.918000000000006</cx:pt>
          <cx:pt idx="18076">93.918000000000006</cx:pt>
          <cx:pt idx="18077">93.918000000000006</cx:pt>
          <cx:pt idx="18078">93.918000000000006</cx:pt>
          <cx:pt idx="18079">93.918000000000006</cx:pt>
          <cx:pt idx="18080">93.918000000000006</cx:pt>
          <cx:pt idx="18081">93.918000000000006</cx:pt>
          <cx:pt idx="18082">93.918000000000006</cx:pt>
          <cx:pt idx="18083">93.918000000000006</cx:pt>
          <cx:pt idx="18084">93.918000000000006</cx:pt>
          <cx:pt idx="18085">93.918000000000006</cx:pt>
          <cx:pt idx="18086">93.918000000000006</cx:pt>
          <cx:pt idx="18087">93.918000000000006</cx:pt>
          <cx:pt idx="18088">93.918000000000006</cx:pt>
          <cx:pt idx="18089">93.918000000000006</cx:pt>
          <cx:pt idx="18090">93.918000000000006</cx:pt>
          <cx:pt idx="18091">93.918000000000006</cx:pt>
          <cx:pt idx="18092">93.918000000000006</cx:pt>
          <cx:pt idx="18093">93.918000000000006</cx:pt>
          <cx:pt idx="18094">93.918000000000006</cx:pt>
          <cx:pt idx="18095">93.918000000000006</cx:pt>
          <cx:pt idx="18096">93.918000000000006</cx:pt>
          <cx:pt idx="18097">93.918000000000006</cx:pt>
          <cx:pt idx="18098">93.918000000000006</cx:pt>
          <cx:pt idx="18099">93.918000000000006</cx:pt>
          <cx:pt idx="18100">93.918000000000006</cx:pt>
          <cx:pt idx="18101">93.918000000000006</cx:pt>
          <cx:pt idx="18102">93.918000000000006</cx:pt>
          <cx:pt idx="18103">93.918000000000006</cx:pt>
          <cx:pt idx="18104">93.918000000000006</cx:pt>
          <cx:pt idx="18105">93.918000000000006</cx:pt>
          <cx:pt idx="18106">93.918000000000006</cx:pt>
          <cx:pt idx="18107">93.918000000000006</cx:pt>
          <cx:pt idx="18108">93.918000000000006</cx:pt>
          <cx:pt idx="18109">93.918000000000006</cx:pt>
          <cx:pt idx="18110">93.918000000000006</cx:pt>
          <cx:pt idx="18111">93.918000000000006</cx:pt>
          <cx:pt idx="18112">93.918000000000006</cx:pt>
          <cx:pt idx="18113">93.918000000000006</cx:pt>
          <cx:pt idx="18114">93.918000000000006</cx:pt>
          <cx:pt idx="18115">93.918000000000006</cx:pt>
          <cx:pt idx="18116">93.918000000000006</cx:pt>
          <cx:pt idx="18117">93.918000000000006</cx:pt>
          <cx:pt idx="18118">93.918000000000006</cx:pt>
          <cx:pt idx="18119">93.918000000000006</cx:pt>
          <cx:pt idx="18120">93.918000000000006</cx:pt>
          <cx:pt idx="18121">93.918000000000006</cx:pt>
          <cx:pt idx="18122">93.918000000000006</cx:pt>
          <cx:pt idx="18123">93.918000000000006</cx:pt>
          <cx:pt idx="18124">93.918000000000006</cx:pt>
          <cx:pt idx="18125">93.918000000000006</cx:pt>
          <cx:pt idx="18126">93.918000000000006</cx:pt>
          <cx:pt idx="18127">93.918000000000006</cx:pt>
          <cx:pt idx="18128">93.918000000000006</cx:pt>
          <cx:pt idx="18129">93.918000000000006</cx:pt>
          <cx:pt idx="18130">93.918000000000006</cx:pt>
          <cx:pt idx="18131">93.918000000000006</cx:pt>
          <cx:pt idx="18132">93.918000000000006</cx:pt>
          <cx:pt idx="18133">93.918000000000006</cx:pt>
          <cx:pt idx="18134">93.918000000000006</cx:pt>
          <cx:pt idx="18135">93.918000000000006</cx:pt>
          <cx:pt idx="18136">93.918000000000006</cx:pt>
          <cx:pt idx="18137">93.918000000000006</cx:pt>
          <cx:pt idx="18138">93.918000000000006</cx:pt>
          <cx:pt idx="18139">93.918000000000006</cx:pt>
          <cx:pt idx="18140">93.918000000000006</cx:pt>
          <cx:pt idx="18141">93.918000000000006</cx:pt>
          <cx:pt idx="18142">93.918000000000006</cx:pt>
          <cx:pt idx="18143">93.918000000000006</cx:pt>
          <cx:pt idx="18144">93.918000000000006</cx:pt>
          <cx:pt idx="18145">93.918000000000006</cx:pt>
          <cx:pt idx="18146">93.918000000000006</cx:pt>
          <cx:pt idx="18147">93.918000000000006</cx:pt>
          <cx:pt idx="18148">93.918000000000006</cx:pt>
          <cx:pt idx="18149">93.918000000000006</cx:pt>
          <cx:pt idx="18150">93.918000000000006</cx:pt>
          <cx:pt idx="18151">93.918000000000006</cx:pt>
          <cx:pt idx="18152">93.918000000000006</cx:pt>
          <cx:pt idx="18153">93.918000000000006</cx:pt>
          <cx:pt idx="18154">93.918000000000006</cx:pt>
          <cx:pt idx="18155">93.918000000000006</cx:pt>
          <cx:pt idx="18156">93.918000000000006</cx:pt>
          <cx:pt idx="18157">93.918000000000006</cx:pt>
          <cx:pt idx="18158">93.918000000000006</cx:pt>
          <cx:pt idx="18159">93.918000000000006</cx:pt>
          <cx:pt idx="18160">93.918000000000006</cx:pt>
          <cx:pt idx="18161">93.918000000000006</cx:pt>
          <cx:pt idx="18162">93.918000000000006</cx:pt>
          <cx:pt idx="18163">93.918000000000006</cx:pt>
          <cx:pt idx="18164">93.918000000000006</cx:pt>
          <cx:pt idx="18165">93.918000000000006</cx:pt>
          <cx:pt idx="18166">93.918000000000006</cx:pt>
          <cx:pt idx="18167">93.918000000000006</cx:pt>
          <cx:pt idx="18168">93.918000000000006</cx:pt>
          <cx:pt idx="18169">93.918000000000006</cx:pt>
          <cx:pt idx="18170">93.918000000000006</cx:pt>
          <cx:pt idx="18171">93.918000000000006</cx:pt>
          <cx:pt idx="18172">93.918000000000006</cx:pt>
          <cx:pt idx="18173">93.918000000000006</cx:pt>
          <cx:pt idx="18174">93.918000000000006</cx:pt>
          <cx:pt idx="18175">93.918000000000006</cx:pt>
          <cx:pt idx="18176">93.918000000000006</cx:pt>
          <cx:pt idx="18177">93.918000000000006</cx:pt>
          <cx:pt idx="18178">93.918000000000006</cx:pt>
          <cx:pt idx="18179">93.918000000000006</cx:pt>
          <cx:pt idx="18180">93.918000000000006</cx:pt>
          <cx:pt idx="18181">93.918000000000006</cx:pt>
          <cx:pt idx="18182">93.918000000000006</cx:pt>
          <cx:pt idx="18183">93.918000000000006</cx:pt>
          <cx:pt idx="18184">93.918000000000006</cx:pt>
          <cx:pt idx="18185">93.918000000000006</cx:pt>
          <cx:pt idx="18186">93.918000000000006</cx:pt>
          <cx:pt idx="18187">93.918000000000006</cx:pt>
          <cx:pt idx="18188">93.918000000000006</cx:pt>
          <cx:pt idx="18189">93.918000000000006</cx:pt>
          <cx:pt idx="18190">93.918000000000006</cx:pt>
          <cx:pt idx="18191">93.918000000000006</cx:pt>
          <cx:pt idx="18192">93.918000000000006</cx:pt>
          <cx:pt idx="18193">93.918000000000006</cx:pt>
          <cx:pt idx="18194">93.918000000000006</cx:pt>
          <cx:pt idx="18195">93.918000000000006</cx:pt>
          <cx:pt idx="18196">93.918000000000006</cx:pt>
          <cx:pt idx="18197">93.918000000000006</cx:pt>
          <cx:pt idx="18198">93.918000000000006</cx:pt>
          <cx:pt idx="18199">93.918000000000006</cx:pt>
          <cx:pt idx="18200">93.918000000000006</cx:pt>
          <cx:pt idx="18201">93.918000000000006</cx:pt>
          <cx:pt idx="18202">93.918000000000006</cx:pt>
          <cx:pt idx="18203">93.918000000000006</cx:pt>
          <cx:pt idx="18204">93.918000000000006</cx:pt>
          <cx:pt idx="18205">93.918000000000006</cx:pt>
          <cx:pt idx="18206">93.918000000000006</cx:pt>
          <cx:pt idx="18207">93.918000000000006</cx:pt>
          <cx:pt idx="18208">93.918000000000006</cx:pt>
          <cx:pt idx="18209">93.918000000000006</cx:pt>
          <cx:pt idx="18210">93.918000000000006</cx:pt>
          <cx:pt idx="18211">93.918000000000006</cx:pt>
          <cx:pt idx="18212">93.918000000000006</cx:pt>
          <cx:pt idx="18213">93.918000000000006</cx:pt>
          <cx:pt idx="18214">93.918000000000006</cx:pt>
          <cx:pt idx="18215">93.918000000000006</cx:pt>
          <cx:pt idx="18216">93.918000000000006</cx:pt>
          <cx:pt idx="18217">93.918000000000006</cx:pt>
          <cx:pt idx="18218">93.918000000000006</cx:pt>
          <cx:pt idx="18219">93.918000000000006</cx:pt>
          <cx:pt idx="18220">93.918000000000006</cx:pt>
          <cx:pt idx="18221">93.918000000000006</cx:pt>
          <cx:pt idx="18222">93.918000000000006</cx:pt>
          <cx:pt idx="18223">93.918000000000006</cx:pt>
          <cx:pt idx="18224">93.918000000000006</cx:pt>
          <cx:pt idx="18225">93.918000000000006</cx:pt>
          <cx:pt idx="18226">93.918000000000006</cx:pt>
          <cx:pt idx="18227">93.918000000000006</cx:pt>
          <cx:pt idx="18228">93.918000000000006</cx:pt>
          <cx:pt idx="18229">93.918000000000006</cx:pt>
          <cx:pt idx="18230">93.918000000000006</cx:pt>
          <cx:pt idx="18231">93.918000000000006</cx:pt>
          <cx:pt idx="18232">93.918000000000006</cx:pt>
          <cx:pt idx="18233">93.918000000000006</cx:pt>
          <cx:pt idx="18234">93.918000000000006</cx:pt>
          <cx:pt idx="18235">93.918000000000006</cx:pt>
          <cx:pt idx="18236">93.918000000000006</cx:pt>
          <cx:pt idx="18237">93.918000000000006</cx:pt>
          <cx:pt idx="18238">93.918000000000006</cx:pt>
          <cx:pt idx="18239">93.918000000000006</cx:pt>
          <cx:pt idx="18240">93.918000000000006</cx:pt>
          <cx:pt idx="18241">93.918000000000006</cx:pt>
          <cx:pt idx="18242">93.918000000000006</cx:pt>
          <cx:pt idx="18243">93.918000000000006</cx:pt>
          <cx:pt idx="18244">93.918000000000006</cx:pt>
          <cx:pt idx="18245">93.918000000000006</cx:pt>
          <cx:pt idx="18246">93.918000000000006</cx:pt>
          <cx:pt idx="18247">93.918000000000006</cx:pt>
          <cx:pt idx="18248">93.918000000000006</cx:pt>
          <cx:pt idx="18249">93.918000000000006</cx:pt>
          <cx:pt idx="18250">93.918000000000006</cx:pt>
          <cx:pt idx="18251">93.918000000000006</cx:pt>
          <cx:pt idx="18252">93.918000000000006</cx:pt>
          <cx:pt idx="18253">93.918000000000006</cx:pt>
          <cx:pt idx="18254">93.918000000000006</cx:pt>
          <cx:pt idx="18255">93.918000000000006</cx:pt>
          <cx:pt idx="18256">93.918000000000006</cx:pt>
          <cx:pt idx="18257">93.918000000000006</cx:pt>
          <cx:pt idx="18258">93.918000000000006</cx:pt>
          <cx:pt idx="18259">93.918000000000006</cx:pt>
          <cx:pt idx="18260">93.918000000000006</cx:pt>
          <cx:pt idx="18261">93.918000000000006</cx:pt>
          <cx:pt idx="18262">93.918000000000006</cx:pt>
          <cx:pt idx="18263">93.918000000000006</cx:pt>
          <cx:pt idx="18264">93.918000000000006</cx:pt>
          <cx:pt idx="18265">93.918000000000006</cx:pt>
          <cx:pt idx="18266">93.918000000000006</cx:pt>
          <cx:pt idx="18267">93.918000000000006</cx:pt>
          <cx:pt idx="18268">93.918000000000006</cx:pt>
          <cx:pt idx="18269">93.918000000000006</cx:pt>
          <cx:pt idx="18270">93.918000000000006</cx:pt>
          <cx:pt idx="18271">93.918000000000006</cx:pt>
          <cx:pt idx="18272">93.918000000000006</cx:pt>
          <cx:pt idx="18273">93.918000000000006</cx:pt>
          <cx:pt idx="18274">93.918000000000006</cx:pt>
          <cx:pt idx="18275">93.918000000000006</cx:pt>
          <cx:pt idx="18276">93.918000000000006</cx:pt>
          <cx:pt idx="18277">93.918000000000006</cx:pt>
          <cx:pt idx="18278">93.918000000000006</cx:pt>
          <cx:pt idx="18279">93.918000000000006</cx:pt>
          <cx:pt idx="18280">93.918000000000006</cx:pt>
          <cx:pt idx="18281">93.918000000000006</cx:pt>
          <cx:pt idx="18282">93.918000000000006</cx:pt>
          <cx:pt idx="18283">93.918000000000006</cx:pt>
          <cx:pt idx="18284">93.918000000000006</cx:pt>
          <cx:pt idx="18285">93.918000000000006</cx:pt>
          <cx:pt idx="18286">93.918000000000006</cx:pt>
          <cx:pt idx="18287">93.918000000000006</cx:pt>
          <cx:pt idx="18288">93.918000000000006</cx:pt>
          <cx:pt idx="18289">93.918000000000006</cx:pt>
          <cx:pt idx="18290">93.918000000000006</cx:pt>
          <cx:pt idx="18291">93.918000000000006</cx:pt>
          <cx:pt idx="18292">93.918000000000006</cx:pt>
          <cx:pt idx="18293">93.918000000000006</cx:pt>
          <cx:pt idx="18294">93.918000000000006</cx:pt>
          <cx:pt idx="18295">93.918000000000006</cx:pt>
          <cx:pt idx="18296">93.918000000000006</cx:pt>
          <cx:pt idx="18297">93.918000000000006</cx:pt>
          <cx:pt idx="18298">93.918000000000006</cx:pt>
          <cx:pt idx="18299">93.918000000000006</cx:pt>
          <cx:pt idx="18300">93.918000000000006</cx:pt>
          <cx:pt idx="18301">93.918000000000006</cx:pt>
          <cx:pt idx="18302">93.918000000000006</cx:pt>
          <cx:pt idx="18303">93.918000000000006</cx:pt>
          <cx:pt idx="18304">93.918000000000006</cx:pt>
          <cx:pt idx="18305">93.918000000000006</cx:pt>
          <cx:pt idx="18306">93.918000000000006</cx:pt>
          <cx:pt idx="18307">93.918000000000006</cx:pt>
          <cx:pt idx="18308">93.918000000000006</cx:pt>
          <cx:pt idx="18309">93.918000000000006</cx:pt>
          <cx:pt idx="18310">93.918000000000006</cx:pt>
          <cx:pt idx="18311">93.918000000000006</cx:pt>
          <cx:pt idx="18312">93.918000000000006</cx:pt>
          <cx:pt idx="18313">93.918000000000006</cx:pt>
          <cx:pt idx="18314">93.918000000000006</cx:pt>
          <cx:pt idx="18315">93.918000000000006</cx:pt>
          <cx:pt idx="18316">93.918000000000006</cx:pt>
          <cx:pt idx="18317">93.918000000000006</cx:pt>
          <cx:pt idx="18318">93.918000000000006</cx:pt>
          <cx:pt idx="18319">93.918000000000006</cx:pt>
          <cx:pt idx="18320">93.918000000000006</cx:pt>
          <cx:pt idx="18321">93.918000000000006</cx:pt>
          <cx:pt idx="18322">93.918000000000006</cx:pt>
          <cx:pt idx="18323">93.918000000000006</cx:pt>
          <cx:pt idx="18324">93.918000000000006</cx:pt>
          <cx:pt idx="18325">93.918000000000006</cx:pt>
          <cx:pt idx="18326">93.918000000000006</cx:pt>
          <cx:pt idx="18327">93.918000000000006</cx:pt>
          <cx:pt idx="18328">93.918000000000006</cx:pt>
          <cx:pt idx="18329">93.918000000000006</cx:pt>
          <cx:pt idx="18330">93.918000000000006</cx:pt>
          <cx:pt idx="18331">93.918000000000006</cx:pt>
          <cx:pt idx="18332">93.918000000000006</cx:pt>
          <cx:pt idx="18333">93.918000000000006</cx:pt>
          <cx:pt idx="18334">93.918000000000006</cx:pt>
          <cx:pt idx="18335">93.918000000000006</cx:pt>
          <cx:pt idx="18336">93.918000000000006</cx:pt>
          <cx:pt idx="18337">93.918000000000006</cx:pt>
          <cx:pt idx="18338">93.918000000000006</cx:pt>
          <cx:pt idx="18339">93.918000000000006</cx:pt>
          <cx:pt idx="18340">93.918000000000006</cx:pt>
          <cx:pt idx="18341">93.918000000000006</cx:pt>
          <cx:pt idx="18342">93.918000000000006</cx:pt>
          <cx:pt idx="18343">93.918000000000006</cx:pt>
          <cx:pt idx="18344">93.918000000000006</cx:pt>
          <cx:pt idx="18345">93.918000000000006</cx:pt>
          <cx:pt idx="18346">93.918000000000006</cx:pt>
          <cx:pt idx="18347">93.918000000000006</cx:pt>
          <cx:pt idx="18348">93.918000000000006</cx:pt>
          <cx:pt idx="18349">93.918000000000006</cx:pt>
          <cx:pt idx="18350">93.918000000000006</cx:pt>
          <cx:pt idx="18351">93.918000000000006</cx:pt>
          <cx:pt idx="18352">93.918000000000006</cx:pt>
          <cx:pt idx="18353">93.918000000000006</cx:pt>
          <cx:pt idx="18354">93.918000000000006</cx:pt>
          <cx:pt idx="18355">93.918000000000006</cx:pt>
          <cx:pt idx="18356">93.918000000000006</cx:pt>
          <cx:pt idx="18357">93.918000000000006</cx:pt>
          <cx:pt idx="18358">93.918000000000006</cx:pt>
          <cx:pt idx="18359">93.918000000000006</cx:pt>
          <cx:pt idx="18360">93.918000000000006</cx:pt>
          <cx:pt idx="18361">93.918000000000006</cx:pt>
          <cx:pt idx="18362">93.918000000000006</cx:pt>
          <cx:pt idx="18363">93.918000000000006</cx:pt>
          <cx:pt idx="18364">93.918000000000006</cx:pt>
          <cx:pt idx="18365">93.918000000000006</cx:pt>
          <cx:pt idx="18366">93.918000000000006</cx:pt>
          <cx:pt idx="18367">93.918000000000006</cx:pt>
          <cx:pt idx="18368">93.918000000000006</cx:pt>
          <cx:pt idx="18369">93.918000000000006</cx:pt>
          <cx:pt idx="18370">93.918000000000006</cx:pt>
          <cx:pt idx="18371">93.918000000000006</cx:pt>
          <cx:pt idx="18372">93.918000000000006</cx:pt>
          <cx:pt idx="18373">93.918000000000006</cx:pt>
          <cx:pt idx="18374">93.918000000000006</cx:pt>
          <cx:pt idx="18375">93.918000000000006</cx:pt>
          <cx:pt idx="18376">93.918000000000006</cx:pt>
          <cx:pt idx="18377">93.918000000000006</cx:pt>
          <cx:pt idx="18378">93.918000000000006</cx:pt>
          <cx:pt idx="18379">93.918000000000006</cx:pt>
          <cx:pt idx="18380">93.918000000000006</cx:pt>
          <cx:pt idx="18381">93.918000000000006</cx:pt>
          <cx:pt idx="18382">93.918000000000006</cx:pt>
          <cx:pt idx="18383">93.918000000000006</cx:pt>
          <cx:pt idx="18384">93.918000000000006</cx:pt>
          <cx:pt idx="18385">93.918000000000006</cx:pt>
          <cx:pt idx="18386">93.918000000000006</cx:pt>
          <cx:pt idx="18387">93.918000000000006</cx:pt>
          <cx:pt idx="18388">93.918000000000006</cx:pt>
          <cx:pt idx="18389">93.918000000000006</cx:pt>
          <cx:pt idx="18390">93.918000000000006</cx:pt>
          <cx:pt idx="18391">93.918000000000006</cx:pt>
          <cx:pt idx="18392">93.918000000000006</cx:pt>
          <cx:pt idx="18393">93.918000000000006</cx:pt>
          <cx:pt idx="18394">93.918000000000006</cx:pt>
          <cx:pt idx="18395">93.918000000000006</cx:pt>
          <cx:pt idx="18396">93.918000000000006</cx:pt>
          <cx:pt idx="18397">93.918000000000006</cx:pt>
          <cx:pt idx="18398">93.918000000000006</cx:pt>
          <cx:pt idx="18399">93.918000000000006</cx:pt>
          <cx:pt idx="18400">93.918000000000006</cx:pt>
          <cx:pt idx="18401">93.918000000000006</cx:pt>
          <cx:pt idx="18402">93.918000000000006</cx:pt>
          <cx:pt idx="18403">93.918000000000006</cx:pt>
          <cx:pt idx="18404">93.918000000000006</cx:pt>
          <cx:pt idx="18405">93.918000000000006</cx:pt>
          <cx:pt idx="18406">93.918000000000006</cx:pt>
          <cx:pt idx="18407">93.918000000000006</cx:pt>
          <cx:pt idx="18408">93.918000000000006</cx:pt>
          <cx:pt idx="18409">93.918000000000006</cx:pt>
          <cx:pt idx="18410">93.918000000000006</cx:pt>
          <cx:pt idx="18411">93.918000000000006</cx:pt>
          <cx:pt idx="18412">93.918000000000006</cx:pt>
          <cx:pt idx="18413">93.918000000000006</cx:pt>
          <cx:pt idx="18414">93.918000000000006</cx:pt>
          <cx:pt idx="18415">93.918000000000006</cx:pt>
          <cx:pt idx="18416">93.918000000000006</cx:pt>
          <cx:pt idx="18417">93.918000000000006</cx:pt>
          <cx:pt idx="18418">93.918000000000006</cx:pt>
          <cx:pt idx="18419">93.918000000000006</cx:pt>
          <cx:pt idx="18420">93.918000000000006</cx:pt>
          <cx:pt idx="18421">93.918000000000006</cx:pt>
          <cx:pt idx="18422">93.918000000000006</cx:pt>
          <cx:pt idx="18423">93.918000000000006</cx:pt>
          <cx:pt idx="18424">93.918000000000006</cx:pt>
          <cx:pt idx="18425">93.918000000000006</cx:pt>
          <cx:pt idx="18426">93.918000000000006</cx:pt>
          <cx:pt idx="18427">93.918000000000006</cx:pt>
          <cx:pt idx="18428">93.918000000000006</cx:pt>
          <cx:pt idx="18429">93.918000000000006</cx:pt>
          <cx:pt idx="18430">93.918000000000006</cx:pt>
          <cx:pt idx="18431">93.918000000000006</cx:pt>
          <cx:pt idx="18432">93.918000000000006</cx:pt>
          <cx:pt idx="18433">93.918000000000006</cx:pt>
          <cx:pt idx="18434">93.918000000000006</cx:pt>
          <cx:pt idx="18435">93.918000000000006</cx:pt>
          <cx:pt idx="18436">93.918000000000006</cx:pt>
          <cx:pt idx="18437">93.918000000000006</cx:pt>
          <cx:pt idx="18438">93.918000000000006</cx:pt>
          <cx:pt idx="18439">93.918000000000006</cx:pt>
          <cx:pt idx="18440">93.918000000000006</cx:pt>
          <cx:pt idx="18441">93.918000000000006</cx:pt>
          <cx:pt idx="18442">93.918000000000006</cx:pt>
          <cx:pt idx="18443">93.918000000000006</cx:pt>
          <cx:pt idx="18444">93.918000000000006</cx:pt>
          <cx:pt idx="18445">93.918000000000006</cx:pt>
          <cx:pt idx="18446">93.918000000000006</cx:pt>
          <cx:pt idx="18447">93.918000000000006</cx:pt>
          <cx:pt idx="18448">93.918000000000006</cx:pt>
          <cx:pt idx="18449">93.918000000000006</cx:pt>
          <cx:pt idx="18450">93.918000000000006</cx:pt>
          <cx:pt idx="18451">93.918000000000006</cx:pt>
          <cx:pt idx="18452">93.918000000000006</cx:pt>
          <cx:pt idx="18453">93.918000000000006</cx:pt>
          <cx:pt idx="18454">93.918000000000006</cx:pt>
          <cx:pt idx="18455">93.918000000000006</cx:pt>
          <cx:pt idx="18456">93.918000000000006</cx:pt>
          <cx:pt idx="18457">93.918000000000006</cx:pt>
          <cx:pt idx="18458">93.918000000000006</cx:pt>
          <cx:pt idx="18459">93.918000000000006</cx:pt>
          <cx:pt idx="18460">93.918000000000006</cx:pt>
          <cx:pt idx="18461">93.918000000000006</cx:pt>
          <cx:pt idx="18462">93.918000000000006</cx:pt>
          <cx:pt idx="18463">93.918000000000006</cx:pt>
          <cx:pt idx="18464">93.918000000000006</cx:pt>
          <cx:pt idx="18465">93.918000000000006</cx:pt>
          <cx:pt idx="18466">93.918000000000006</cx:pt>
          <cx:pt idx="18467">93.918000000000006</cx:pt>
          <cx:pt idx="18468">93.918000000000006</cx:pt>
          <cx:pt idx="18469">93.918000000000006</cx:pt>
          <cx:pt idx="18470">93.918000000000006</cx:pt>
          <cx:pt idx="18471">93.918000000000006</cx:pt>
          <cx:pt idx="18472">93.918000000000006</cx:pt>
          <cx:pt idx="18473">93.918000000000006</cx:pt>
          <cx:pt idx="18474">93.918000000000006</cx:pt>
          <cx:pt idx="18475">93.918000000000006</cx:pt>
          <cx:pt idx="18476">93.918000000000006</cx:pt>
          <cx:pt idx="18477">93.918000000000006</cx:pt>
          <cx:pt idx="18478">93.918000000000006</cx:pt>
          <cx:pt idx="18479">93.918000000000006</cx:pt>
          <cx:pt idx="18480">93.918000000000006</cx:pt>
          <cx:pt idx="18481">93.918000000000006</cx:pt>
          <cx:pt idx="18482">93.918000000000006</cx:pt>
          <cx:pt idx="18483">93.918000000000006</cx:pt>
          <cx:pt idx="18484">93.918000000000006</cx:pt>
          <cx:pt idx="18485">93.918000000000006</cx:pt>
          <cx:pt idx="18486">93.918000000000006</cx:pt>
          <cx:pt idx="18487">93.918000000000006</cx:pt>
          <cx:pt idx="18488">93.918000000000006</cx:pt>
          <cx:pt idx="18489">93.918000000000006</cx:pt>
          <cx:pt idx="18490">93.918000000000006</cx:pt>
          <cx:pt idx="18491">93.918000000000006</cx:pt>
          <cx:pt idx="18492">93.918000000000006</cx:pt>
          <cx:pt idx="18493">93.918000000000006</cx:pt>
          <cx:pt idx="18494">93.918000000000006</cx:pt>
          <cx:pt idx="18495">93.918000000000006</cx:pt>
          <cx:pt idx="18496">93.918000000000006</cx:pt>
          <cx:pt idx="18497">93.918000000000006</cx:pt>
          <cx:pt idx="18498">93.918000000000006</cx:pt>
          <cx:pt idx="18499">93.918000000000006</cx:pt>
          <cx:pt idx="18500">93.918000000000006</cx:pt>
          <cx:pt idx="18501">93.918000000000006</cx:pt>
          <cx:pt idx="18502">93.918000000000006</cx:pt>
          <cx:pt idx="18503">93.918000000000006</cx:pt>
          <cx:pt idx="18504">93.918000000000006</cx:pt>
          <cx:pt idx="18505">93.918000000000006</cx:pt>
          <cx:pt idx="18506">93.918000000000006</cx:pt>
          <cx:pt idx="18507">93.918000000000006</cx:pt>
          <cx:pt idx="18508">93.918000000000006</cx:pt>
          <cx:pt idx="18509">93.918000000000006</cx:pt>
          <cx:pt idx="18510">93.918000000000006</cx:pt>
          <cx:pt idx="18511">93.918000000000006</cx:pt>
          <cx:pt idx="18512">93.918000000000006</cx:pt>
          <cx:pt idx="18513">93.918000000000006</cx:pt>
          <cx:pt idx="18514">93.918000000000006</cx:pt>
          <cx:pt idx="18515">93.918000000000006</cx:pt>
          <cx:pt idx="18516">93.918000000000006</cx:pt>
          <cx:pt idx="18517">93.918000000000006</cx:pt>
          <cx:pt idx="18518">93.918000000000006</cx:pt>
          <cx:pt idx="18519">93.918000000000006</cx:pt>
          <cx:pt idx="18520">93.918000000000006</cx:pt>
          <cx:pt idx="18521">93.918000000000006</cx:pt>
          <cx:pt idx="18522">93.918000000000006</cx:pt>
          <cx:pt idx="18523">93.918000000000006</cx:pt>
          <cx:pt idx="18524">93.918000000000006</cx:pt>
          <cx:pt idx="18525">93.918000000000006</cx:pt>
          <cx:pt idx="18526">93.918000000000006</cx:pt>
          <cx:pt idx="18527">93.918000000000006</cx:pt>
          <cx:pt idx="18528">93.918000000000006</cx:pt>
          <cx:pt idx="18529">93.918000000000006</cx:pt>
          <cx:pt idx="18530">93.918000000000006</cx:pt>
          <cx:pt idx="18531">93.918000000000006</cx:pt>
          <cx:pt idx="18532">93.918000000000006</cx:pt>
          <cx:pt idx="18533">93.918000000000006</cx:pt>
          <cx:pt idx="18534">93.918000000000006</cx:pt>
          <cx:pt idx="18535">93.918000000000006</cx:pt>
          <cx:pt idx="18536">93.918000000000006</cx:pt>
          <cx:pt idx="18537">93.918000000000006</cx:pt>
          <cx:pt idx="18538">93.918000000000006</cx:pt>
          <cx:pt idx="18539">93.918000000000006</cx:pt>
          <cx:pt idx="18540">93.918000000000006</cx:pt>
          <cx:pt idx="18541">93.918000000000006</cx:pt>
          <cx:pt idx="18542">93.918000000000006</cx:pt>
          <cx:pt idx="18543">93.918000000000006</cx:pt>
          <cx:pt idx="18544">93.918000000000006</cx:pt>
          <cx:pt idx="18545">93.918000000000006</cx:pt>
          <cx:pt idx="18546">93.918000000000006</cx:pt>
          <cx:pt idx="18547">93.918000000000006</cx:pt>
          <cx:pt idx="18548">93.918000000000006</cx:pt>
          <cx:pt idx="18549">93.918000000000006</cx:pt>
          <cx:pt idx="18550">93.918000000000006</cx:pt>
          <cx:pt idx="18551">93.918000000000006</cx:pt>
          <cx:pt idx="18552">93.918000000000006</cx:pt>
          <cx:pt idx="18553">93.918000000000006</cx:pt>
          <cx:pt idx="18554">93.918000000000006</cx:pt>
          <cx:pt idx="18555">93.918000000000006</cx:pt>
          <cx:pt idx="18556">93.918000000000006</cx:pt>
          <cx:pt idx="18557">93.918000000000006</cx:pt>
          <cx:pt idx="18558">93.918000000000006</cx:pt>
          <cx:pt idx="18559">93.918000000000006</cx:pt>
          <cx:pt idx="18560">93.918000000000006</cx:pt>
          <cx:pt idx="18561">93.918000000000006</cx:pt>
          <cx:pt idx="18562">93.918000000000006</cx:pt>
          <cx:pt idx="18563">93.918000000000006</cx:pt>
          <cx:pt idx="18564">93.918000000000006</cx:pt>
          <cx:pt idx="18565">93.918000000000006</cx:pt>
          <cx:pt idx="18566">93.918000000000006</cx:pt>
          <cx:pt idx="18567">93.918000000000006</cx:pt>
          <cx:pt idx="18568">93.918000000000006</cx:pt>
          <cx:pt idx="18569">93.918000000000006</cx:pt>
          <cx:pt idx="18570">93.918000000000006</cx:pt>
          <cx:pt idx="18571">93.918000000000006</cx:pt>
          <cx:pt idx="18572">93.918000000000006</cx:pt>
          <cx:pt idx="18573">93.918000000000006</cx:pt>
          <cx:pt idx="18574">93.918000000000006</cx:pt>
          <cx:pt idx="18575">93.918000000000006</cx:pt>
          <cx:pt idx="18576">93.918000000000006</cx:pt>
          <cx:pt idx="18577">93.918000000000006</cx:pt>
          <cx:pt idx="18578">93.918000000000006</cx:pt>
          <cx:pt idx="18579">93.918000000000006</cx:pt>
          <cx:pt idx="18580">93.918000000000006</cx:pt>
          <cx:pt idx="18581">93.918000000000006</cx:pt>
          <cx:pt idx="18582">93.918000000000006</cx:pt>
          <cx:pt idx="18583">93.918000000000006</cx:pt>
          <cx:pt idx="18584">93.918000000000006</cx:pt>
          <cx:pt idx="18585">93.918000000000006</cx:pt>
          <cx:pt idx="18586">93.918000000000006</cx:pt>
          <cx:pt idx="18587">93.918000000000006</cx:pt>
          <cx:pt idx="18588">93.918000000000006</cx:pt>
          <cx:pt idx="18589">93.918000000000006</cx:pt>
          <cx:pt idx="18590">93.918000000000006</cx:pt>
          <cx:pt idx="18591">93.918000000000006</cx:pt>
          <cx:pt idx="18592">93.918000000000006</cx:pt>
          <cx:pt idx="18593">93.918000000000006</cx:pt>
          <cx:pt idx="18594">93.918000000000006</cx:pt>
          <cx:pt idx="18595">93.918000000000006</cx:pt>
          <cx:pt idx="18596">93.918000000000006</cx:pt>
          <cx:pt idx="18597">93.918000000000006</cx:pt>
          <cx:pt idx="18598">93.918000000000006</cx:pt>
          <cx:pt idx="18599">93.918000000000006</cx:pt>
          <cx:pt idx="18600">93.918000000000006</cx:pt>
          <cx:pt idx="18601">93.918000000000006</cx:pt>
          <cx:pt idx="18602">93.918000000000006</cx:pt>
          <cx:pt idx="18603">93.918000000000006</cx:pt>
          <cx:pt idx="18604">93.918000000000006</cx:pt>
          <cx:pt idx="18605">93.918000000000006</cx:pt>
          <cx:pt idx="18606">93.918000000000006</cx:pt>
          <cx:pt idx="18607">93.918000000000006</cx:pt>
          <cx:pt idx="18608">93.918000000000006</cx:pt>
          <cx:pt idx="18609">93.918000000000006</cx:pt>
          <cx:pt idx="18610">93.918000000000006</cx:pt>
          <cx:pt idx="18611">93.918000000000006</cx:pt>
          <cx:pt idx="18612">93.918000000000006</cx:pt>
          <cx:pt idx="18613">93.918000000000006</cx:pt>
          <cx:pt idx="18614">93.918000000000006</cx:pt>
          <cx:pt idx="18615">93.918000000000006</cx:pt>
          <cx:pt idx="18616">93.918000000000006</cx:pt>
          <cx:pt idx="18617">93.918000000000006</cx:pt>
          <cx:pt idx="18618">93.918000000000006</cx:pt>
          <cx:pt idx="18619">93.918000000000006</cx:pt>
          <cx:pt idx="18620">93.918000000000006</cx:pt>
          <cx:pt idx="18621">93.918000000000006</cx:pt>
          <cx:pt idx="18622">93.918000000000006</cx:pt>
          <cx:pt idx="18623">93.918000000000006</cx:pt>
          <cx:pt idx="18624">93.918000000000006</cx:pt>
          <cx:pt idx="18625">93.918000000000006</cx:pt>
          <cx:pt idx="18626">93.918000000000006</cx:pt>
          <cx:pt idx="18627">93.918000000000006</cx:pt>
          <cx:pt idx="18628">93.918000000000006</cx:pt>
          <cx:pt idx="18629">93.918000000000006</cx:pt>
          <cx:pt idx="18630">93.918000000000006</cx:pt>
          <cx:pt idx="18631">93.918000000000006</cx:pt>
          <cx:pt idx="18632">93.918000000000006</cx:pt>
          <cx:pt idx="18633">93.918000000000006</cx:pt>
          <cx:pt idx="18634">93.918000000000006</cx:pt>
          <cx:pt idx="18635">93.918000000000006</cx:pt>
          <cx:pt idx="18636">93.918000000000006</cx:pt>
          <cx:pt idx="18637">93.918000000000006</cx:pt>
          <cx:pt idx="18638">93.918000000000006</cx:pt>
          <cx:pt idx="18639">93.918000000000006</cx:pt>
          <cx:pt idx="18640">93.918000000000006</cx:pt>
          <cx:pt idx="18641">93.918000000000006</cx:pt>
          <cx:pt idx="18642">93.918000000000006</cx:pt>
          <cx:pt idx="18643">93.918000000000006</cx:pt>
          <cx:pt idx="18644">93.918000000000006</cx:pt>
          <cx:pt idx="18645">93.918000000000006</cx:pt>
          <cx:pt idx="18646">93.918000000000006</cx:pt>
          <cx:pt idx="18647">93.918000000000006</cx:pt>
          <cx:pt idx="18648">93.918000000000006</cx:pt>
          <cx:pt idx="18649">93.918000000000006</cx:pt>
          <cx:pt idx="18650">93.918000000000006</cx:pt>
          <cx:pt idx="18651">93.918000000000006</cx:pt>
          <cx:pt idx="18652">93.918000000000006</cx:pt>
          <cx:pt idx="18653">93.918000000000006</cx:pt>
          <cx:pt idx="18654">93.918000000000006</cx:pt>
          <cx:pt idx="18655">93.918000000000006</cx:pt>
          <cx:pt idx="18656">93.918000000000006</cx:pt>
          <cx:pt idx="18657">93.918000000000006</cx:pt>
          <cx:pt idx="18658">93.918000000000006</cx:pt>
          <cx:pt idx="18659">93.918000000000006</cx:pt>
          <cx:pt idx="18660">93.918000000000006</cx:pt>
          <cx:pt idx="18661">93.918000000000006</cx:pt>
          <cx:pt idx="18662">93.918000000000006</cx:pt>
          <cx:pt idx="18663">93.918000000000006</cx:pt>
          <cx:pt idx="18664">93.918000000000006</cx:pt>
          <cx:pt idx="18665">93.918000000000006</cx:pt>
          <cx:pt idx="18666">93.918000000000006</cx:pt>
          <cx:pt idx="18667">93.918000000000006</cx:pt>
          <cx:pt idx="18668">93.918000000000006</cx:pt>
          <cx:pt idx="18669">93.918000000000006</cx:pt>
          <cx:pt idx="18670">93.918000000000006</cx:pt>
          <cx:pt idx="18671">93.918000000000006</cx:pt>
          <cx:pt idx="18672">93.918000000000006</cx:pt>
          <cx:pt idx="18673">93.918000000000006</cx:pt>
          <cx:pt idx="18674">93.918000000000006</cx:pt>
          <cx:pt idx="18675">93.918000000000006</cx:pt>
          <cx:pt idx="18676">93.918000000000006</cx:pt>
          <cx:pt idx="18677">93.918000000000006</cx:pt>
          <cx:pt idx="18678">93.918000000000006</cx:pt>
          <cx:pt idx="18679">93.918000000000006</cx:pt>
          <cx:pt idx="18680">93.918000000000006</cx:pt>
          <cx:pt idx="18681">93.918000000000006</cx:pt>
          <cx:pt idx="18682">93.918000000000006</cx:pt>
          <cx:pt idx="18683">93.918000000000006</cx:pt>
          <cx:pt idx="18684">93.918000000000006</cx:pt>
          <cx:pt idx="18685">93.918000000000006</cx:pt>
          <cx:pt idx="18686">93.918000000000006</cx:pt>
          <cx:pt idx="18687">93.918000000000006</cx:pt>
          <cx:pt idx="18688">93.918000000000006</cx:pt>
          <cx:pt idx="18689">93.918000000000006</cx:pt>
          <cx:pt idx="18690">93.918000000000006</cx:pt>
          <cx:pt idx="18691">93.918000000000006</cx:pt>
          <cx:pt idx="18692">93.918000000000006</cx:pt>
          <cx:pt idx="18693">93.918000000000006</cx:pt>
          <cx:pt idx="18694">93.918000000000006</cx:pt>
          <cx:pt idx="18695">93.918000000000006</cx:pt>
          <cx:pt idx="18696">93.918000000000006</cx:pt>
          <cx:pt idx="18697">93.918000000000006</cx:pt>
          <cx:pt idx="18698">93.918000000000006</cx:pt>
          <cx:pt idx="18699">93.918000000000006</cx:pt>
          <cx:pt idx="18700">93.918000000000006</cx:pt>
          <cx:pt idx="18701">93.918000000000006</cx:pt>
          <cx:pt idx="18702">93.918000000000006</cx:pt>
          <cx:pt idx="18703">93.918000000000006</cx:pt>
          <cx:pt idx="18704">93.918000000000006</cx:pt>
          <cx:pt idx="18705">93.918000000000006</cx:pt>
          <cx:pt idx="18706">93.918000000000006</cx:pt>
          <cx:pt idx="18707">93.918000000000006</cx:pt>
          <cx:pt idx="18708">93.918000000000006</cx:pt>
          <cx:pt idx="18709">93.918000000000006</cx:pt>
          <cx:pt idx="18710">93.918000000000006</cx:pt>
          <cx:pt idx="18711">93.918000000000006</cx:pt>
          <cx:pt idx="18712">93.918000000000006</cx:pt>
          <cx:pt idx="18713">93.918000000000006</cx:pt>
          <cx:pt idx="18714">93.918000000000006</cx:pt>
          <cx:pt idx="18715">93.918000000000006</cx:pt>
          <cx:pt idx="18716">93.918000000000006</cx:pt>
          <cx:pt idx="18717">93.918000000000006</cx:pt>
          <cx:pt idx="18718">93.918000000000006</cx:pt>
          <cx:pt idx="18719">93.918000000000006</cx:pt>
          <cx:pt idx="18720">93.918000000000006</cx:pt>
          <cx:pt idx="18721">93.918000000000006</cx:pt>
          <cx:pt idx="18722">93.918000000000006</cx:pt>
          <cx:pt idx="18723">93.918000000000006</cx:pt>
          <cx:pt idx="18724">93.918000000000006</cx:pt>
          <cx:pt idx="18725">93.918000000000006</cx:pt>
          <cx:pt idx="18726">93.918000000000006</cx:pt>
          <cx:pt idx="18727">93.918000000000006</cx:pt>
          <cx:pt idx="18728">93.918000000000006</cx:pt>
          <cx:pt idx="18729">93.918000000000006</cx:pt>
          <cx:pt idx="18730">93.918000000000006</cx:pt>
          <cx:pt idx="18731">93.918000000000006</cx:pt>
          <cx:pt idx="18732">93.918000000000006</cx:pt>
          <cx:pt idx="18733">93.918000000000006</cx:pt>
          <cx:pt idx="18734">93.918000000000006</cx:pt>
          <cx:pt idx="18735">93.918000000000006</cx:pt>
          <cx:pt idx="18736">93.918000000000006</cx:pt>
          <cx:pt idx="18737">93.918000000000006</cx:pt>
          <cx:pt idx="18738">93.918000000000006</cx:pt>
          <cx:pt idx="18739">93.918000000000006</cx:pt>
          <cx:pt idx="18740">93.918000000000006</cx:pt>
          <cx:pt idx="18741">93.918000000000006</cx:pt>
          <cx:pt idx="18742">93.918000000000006</cx:pt>
          <cx:pt idx="18743">93.918000000000006</cx:pt>
          <cx:pt idx="18744">93.918000000000006</cx:pt>
          <cx:pt idx="18745">93.918000000000006</cx:pt>
          <cx:pt idx="18746">93.918000000000006</cx:pt>
          <cx:pt idx="18747">93.918000000000006</cx:pt>
          <cx:pt idx="18748">93.918000000000006</cx:pt>
          <cx:pt idx="18749">93.918000000000006</cx:pt>
          <cx:pt idx="18750">93.918000000000006</cx:pt>
          <cx:pt idx="18751">93.918000000000006</cx:pt>
          <cx:pt idx="18752">93.918000000000006</cx:pt>
          <cx:pt idx="18753">93.918000000000006</cx:pt>
          <cx:pt idx="18754">93.918000000000006</cx:pt>
          <cx:pt idx="18755">93.918000000000006</cx:pt>
          <cx:pt idx="18756">93.918000000000006</cx:pt>
          <cx:pt idx="18757">93.918000000000006</cx:pt>
          <cx:pt idx="18758">93.918000000000006</cx:pt>
          <cx:pt idx="18759">93.918000000000006</cx:pt>
          <cx:pt idx="18760">93.918000000000006</cx:pt>
          <cx:pt idx="18761">93.918000000000006</cx:pt>
          <cx:pt idx="18762">93.918000000000006</cx:pt>
          <cx:pt idx="18763">93.918000000000006</cx:pt>
          <cx:pt idx="18764">93.918000000000006</cx:pt>
          <cx:pt idx="18765">93.918000000000006</cx:pt>
          <cx:pt idx="18766">93.918000000000006</cx:pt>
          <cx:pt idx="18767">93.918000000000006</cx:pt>
          <cx:pt idx="18768">93.918000000000006</cx:pt>
          <cx:pt idx="18769">93.918000000000006</cx:pt>
          <cx:pt idx="18770">93.918000000000006</cx:pt>
          <cx:pt idx="18771">93.918000000000006</cx:pt>
          <cx:pt idx="18772">93.918000000000006</cx:pt>
          <cx:pt idx="18773">93.918000000000006</cx:pt>
          <cx:pt idx="18774">93.918000000000006</cx:pt>
          <cx:pt idx="18775">93.918000000000006</cx:pt>
          <cx:pt idx="18776">93.918000000000006</cx:pt>
          <cx:pt idx="18777">93.918000000000006</cx:pt>
          <cx:pt idx="18778">93.918000000000006</cx:pt>
          <cx:pt idx="18779">93.918000000000006</cx:pt>
          <cx:pt idx="18780">93.918000000000006</cx:pt>
          <cx:pt idx="18781">93.918000000000006</cx:pt>
          <cx:pt idx="18782">93.918000000000006</cx:pt>
          <cx:pt idx="18783">93.918000000000006</cx:pt>
          <cx:pt idx="18784">93.918000000000006</cx:pt>
          <cx:pt idx="18785">93.918000000000006</cx:pt>
          <cx:pt idx="18786">93.918000000000006</cx:pt>
          <cx:pt idx="18787">93.918000000000006</cx:pt>
          <cx:pt idx="18788">93.918000000000006</cx:pt>
          <cx:pt idx="18789">93.918000000000006</cx:pt>
          <cx:pt idx="18790">93.918000000000006</cx:pt>
          <cx:pt idx="18791">93.918000000000006</cx:pt>
          <cx:pt idx="18792">93.918000000000006</cx:pt>
          <cx:pt idx="18793">93.918000000000006</cx:pt>
          <cx:pt idx="18794">93.918000000000006</cx:pt>
          <cx:pt idx="18795">93.918000000000006</cx:pt>
          <cx:pt idx="18796">93.918000000000006</cx:pt>
          <cx:pt idx="18797">93.918000000000006</cx:pt>
          <cx:pt idx="18798">93.918000000000006</cx:pt>
          <cx:pt idx="18799">93.918000000000006</cx:pt>
          <cx:pt idx="18800">93.918000000000006</cx:pt>
          <cx:pt idx="18801">93.918000000000006</cx:pt>
          <cx:pt idx="18802">93.918000000000006</cx:pt>
          <cx:pt idx="18803">93.918000000000006</cx:pt>
          <cx:pt idx="18804">93.918000000000006</cx:pt>
          <cx:pt idx="18805">93.918000000000006</cx:pt>
          <cx:pt idx="18806">93.918000000000006</cx:pt>
          <cx:pt idx="18807">93.918000000000006</cx:pt>
          <cx:pt idx="18808">93.918000000000006</cx:pt>
          <cx:pt idx="18809">93.918000000000006</cx:pt>
          <cx:pt idx="18810">93.918000000000006</cx:pt>
          <cx:pt idx="18811">93.918000000000006</cx:pt>
          <cx:pt idx="18812">93.918000000000006</cx:pt>
          <cx:pt idx="18813">93.918000000000006</cx:pt>
          <cx:pt idx="18814">93.918000000000006</cx:pt>
          <cx:pt idx="18815">93.918000000000006</cx:pt>
          <cx:pt idx="18816">93.918000000000006</cx:pt>
          <cx:pt idx="18817">93.918000000000006</cx:pt>
          <cx:pt idx="18818">93.918000000000006</cx:pt>
          <cx:pt idx="18819">93.918000000000006</cx:pt>
          <cx:pt idx="18820">93.918000000000006</cx:pt>
          <cx:pt idx="18821">93.918000000000006</cx:pt>
          <cx:pt idx="18822">93.444000000000003</cx:pt>
          <cx:pt idx="18823">93.444000000000003</cx:pt>
          <cx:pt idx="18824">93.444000000000003</cx:pt>
          <cx:pt idx="18825">93.444000000000003</cx:pt>
          <cx:pt idx="18826">93.444000000000003</cx:pt>
          <cx:pt idx="18827">93.444000000000003</cx:pt>
          <cx:pt idx="18828">93.444000000000003</cx:pt>
          <cx:pt idx="18829">93.444000000000003</cx:pt>
          <cx:pt idx="18830">93.444000000000003</cx:pt>
          <cx:pt idx="18831">93.444000000000003</cx:pt>
          <cx:pt idx="18832">93.444000000000003</cx:pt>
          <cx:pt idx="18833">93.444000000000003</cx:pt>
          <cx:pt idx="18834">93.444000000000003</cx:pt>
          <cx:pt idx="18835">93.444000000000003</cx:pt>
          <cx:pt idx="18836">93.444000000000003</cx:pt>
          <cx:pt idx="18837">93.444000000000003</cx:pt>
          <cx:pt idx="18838">93.444000000000003</cx:pt>
          <cx:pt idx="18839">93.444000000000003</cx:pt>
          <cx:pt idx="18840">93.444000000000003</cx:pt>
          <cx:pt idx="18841">93.444000000000003</cx:pt>
          <cx:pt idx="18842">93.444000000000003</cx:pt>
          <cx:pt idx="18843">93.444000000000003</cx:pt>
          <cx:pt idx="18844">93.444000000000003</cx:pt>
          <cx:pt idx="18845">93.444000000000003</cx:pt>
          <cx:pt idx="18846">93.444000000000003</cx:pt>
          <cx:pt idx="18847">93.444000000000003</cx:pt>
          <cx:pt idx="18848">93.444000000000003</cx:pt>
          <cx:pt idx="18849">93.444000000000003</cx:pt>
          <cx:pt idx="18850">93.444000000000003</cx:pt>
          <cx:pt idx="18851">93.444000000000003</cx:pt>
          <cx:pt idx="18852">93.444000000000003</cx:pt>
          <cx:pt idx="18853">93.444000000000003</cx:pt>
          <cx:pt idx="18854">93.444000000000003</cx:pt>
          <cx:pt idx="18855">93.444000000000003</cx:pt>
          <cx:pt idx="18856">93.444000000000003</cx:pt>
          <cx:pt idx="18857">93.444000000000003</cx:pt>
          <cx:pt idx="18858">93.444000000000003</cx:pt>
          <cx:pt idx="18859">93.444000000000003</cx:pt>
          <cx:pt idx="18860">93.444000000000003</cx:pt>
          <cx:pt idx="18861">93.444000000000003</cx:pt>
          <cx:pt idx="18862">93.444000000000003</cx:pt>
          <cx:pt idx="18863">93.444000000000003</cx:pt>
          <cx:pt idx="18864">93.444000000000003</cx:pt>
          <cx:pt idx="18865">93.444000000000003</cx:pt>
          <cx:pt idx="18866">93.444000000000003</cx:pt>
          <cx:pt idx="18867">93.444000000000003</cx:pt>
          <cx:pt idx="18868">93.444000000000003</cx:pt>
          <cx:pt idx="18869">93.444000000000003</cx:pt>
          <cx:pt idx="18870">93.444000000000003</cx:pt>
          <cx:pt idx="18871">93.444000000000003</cx:pt>
          <cx:pt idx="18872">93.444000000000003</cx:pt>
          <cx:pt idx="18873">93.444000000000003</cx:pt>
          <cx:pt idx="18874">93.444000000000003</cx:pt>
          <cx:pt idx="18875">93.444000000000003</cx:pt>
          <cx:pt idx="18876">93.444000000000003</cx:pt>
          <cx:pt idx="18877">93.444000000000003</cx:pt>
          <cx:pt idx="18878">93.444000000000003</cx:pt>
          <cx:pt idx="18879">93.444000000000003</cx:pt>
          <cx:pt idx="18880">93.444000000000003</cx:pt>
          <cx:pt idx="18881">93.444000000000003</cx:pt>
          <cx:pt idx="18882">93.444000000000003</cx:pt>
          <cx:pt idx="18883">93.444000000000003</cx:pt>
          <cx:pt idx="18884">93.444000000000003</cx:pt>
          <cx:pt idx="18885">93.444000000000003</cx:pt>
          <cx:pt idx="18886">93.444000000000003</cx:pt>
          <cx:pt idx="18887">93.444000000000003</cx:pt>
          <cx:pt idx="18888">93.444000000000003</cx:pt>
          <cx:pt idx="18889">93.444000000000003</cx:pt>
          <cx:pt idx="18890">93.444000000000003</cx:pt>
          <cx:pt idx="18891">93.444000000000003</cx:pt>
          <cx:pt idx="18892">93.444000000000003</cx:pt>
          <cx:pt idx="18893">93.444000000000003</cx:pt>
          <cx:pt idx="18894">93.444000000000003</cx:pt>
          <cx:pt idx="18895">93.444000000000003</cx:pt>
          <cx:pt idx="18896">93.444000000000003</cx:pt>
          <cx:pt idx="18897">93.444000000000003</cx:pt>
          <cx:pt idx="18898">93.444000000000003</cx:pt>
          <cx:pt idx="18899">93.444000000000003</cx:pt>
          <cx:pt idx="18900">93.444000000000003</cx:pt>
          <cx:pt idx="18901">93.444000000000003</cx:pt>
          <cx:pt idx="18902">93.444000000000003</cx:pt>
          <cx:pt idx="18903">93.444000000000003</cx:pt>
          <cx:pt idx="18904">93.444000000000003</cx:pt>
          <cx:pt idx="18905">93.444000000000003</cx:pt>
          <cx:pt idx="18906">93.444000000000003</cx:pt>
          <cx:pt idx="18907">93.444000000000003</cx:pt>
          <cx:pt idx="18908">93.444000000000003</cx:pt>
          <cx:pt idx="18909">93.444000000000003</cx:pt>
          <cx:pt idx="18910">93.444000000000003</cx:pt>
          <cx:pt idx="18911">93.444000000000003</cx:pt>
          <cx:pt idx="18912">93.444000000000003</cx:pt>
          <cx:pt idx="18913">93.444000000000003</cx:pt>
          <cx:pt idx="18914">93.444000000000003</cx:pt>
          <cx:pt idx="18915">93.444000000000003</cx:pt>
          <cx:pt idx="18916">93.444000000000003</cx:pt>
          <cx:pt idx="18917">93.444000000000003</cx:pt>
          <cx:pt idx="18918">93.444000000000003</cx:pt>
          <cx:pt idx="18919">93.444000000000003</cx:pt>
          <cx:pt idx="18920">93.444000000000003</cx:pt>
          <cx:pt idx="18921">93.444000000000003</cx:pt>
          <cx:pt idx="18922">93.444000000000003</cx:pt>
          <cx:pt idx="18923">93.444000000000003</cx:pt>
          <cx:pt idx="18924">93.444000000000003</cx:pt>
          <cx:pt idx="18925">93.444000000000003</cx:pt>
          <cx:pt idx="18926">93.444000000000003</cx:pt>
          <cx:pt idx="18927">93.444000000000003</cx:pt>
          <cx:pt idx="18928">93.444000000000003</cx:pt>
          <cx:pt idx="18929">93.444000000000003</cx:pt>
          <cx:pt idx="18930">93.444000000000003</cx:pt>
          <cx:pt idx="18931">93.444000000000003</cx:pt>
          <cx:pt idx="18932">93.444000000000003</cx:pt>
          <cx:pt idx="18933">93.444000000000003</cx:pt>
          <cx:pt idx="18934">93.444000000000003</cx:pt>
          <cx:pt idx="18935">93.444000000000003</cx:pt>
          <cx:pt idx="18936">93.444000000000003</cx:pt>
          <cx:pt idx="18937">93.444000000000003</cx:pt>
          <cx:pt idx="18938">93.444000000000003</cx:pt>
          <cx:pt idx="18939">93.444000000000003</cx:pt>
          <cx:pt idx="18940">93.444000000000003</cx:pt>
          <cx:pt idx="18941">93.444000000000003</cx:pt>
          <cx:pt idx="18942">93.444000000000003</cx:pt>
          <cx:pt idx="18943">93.444000000000003</cx:pt>
          <cx:pt idx="18944">93.444000000000003</cx:pt>
          <cx:pt idx="18945">93.444000000000003</cx:pt>
          <cx:pt idx="18946">93.444000000000003</cx:pt>
          <cx:pt idx="18947">93.444000000000003</cx:pt>
          <cx:pt idx="18948">93.444000000000003</cx:pt>
          <cx:pt idx="18949">93.444000000000003</cx:pt>
          <cx:pt idx="18950">93.444000000000003</cx:pt>
          <cx:pt idx="18951">93.444000000000003</cx:pt>
          <cx:pt idx="18952">93.444000000000003</cx:pt>
          <cx:pt idx="18953">93.444000000000003</cx:pt>
          <cx:pt idx="18954">93.444000000000003</cx:pt>
          <cx:pt idx="18955">93.444000000000003</cx:pt>
          <cx:pt idx="18956">93.444000000000003</cx:pt>
          <cx:pt idx="18957">93.444000000000003</cx:pt>
          <cx:pt idx="18958">93.444000000000003</cx:pt>
          <cx:pt idx="18959">93.444000000000003</cx:pt>
          <cx:pt idx="18960">93.444000000000003</cx:pt>
          <cx:pt idx="18961">93.444000000000003</cx:pt>
          <cx:pt idx="18962">93.444000000000003</cx:pt>
          <cx:pt idx="18963">93.444000000000003</cx:pt>
          <cx:pt idx="18964">93.444000000000003</cx:pt>
          <cx:pt idx="18965">93.444000000000003</cx:pt>
          <cx:pt idx="18966">93.444000000000003</cx:pt>
          <cx:pt idx="18967">93.444000000000003</cx:pt>
          <cx:pt idx="18968">93.444000000000003</cx:pt>
          <cx:pt idx="18969">93.444000000000003</cx:pt>
          <cx:pt idx="18970">93.444000000000003</cx:pt>
          <cx:pt idx="18971">93.444000000000003</cx:pt>
          <cx:pt idx="18972">93.444000000000003</cx:pt>
          <cx:pt idx="18973">93.444000000000003</cx:pt>
          <cx:pt idx="18974">93.444000000000003</cx:pt>
          <cx:pt idx="18975">93.444000000000003</cx:pt>
          <cx:pt idx="18976">93.444000000000003</cx:pt>
          <cx:pt idx="18977">93.444000000000003</cx:pt>
          <cx:pt idx="18978">93.444000000000003</cx:pt>
          <cx:pt idx="18979">93.444000000000003</cx:pt>
          <cx:pt idx="18980">93.444000000000003</cx:pt>
          <cx:pt idx="18981">93.444000000000003</cx:pt>
          <cx:pt idx="18982">93.444000000000003</cx:pt>
          <cx:pt idx="18983">93.444000000000003</cx:pt>
          <cx:pt idx="18984">93.444000000000003</cx:pt>
          <cx:pt idx="18985">93.444000000000003</cx:pt>
          <cx:pt idx="18986">93.444000000000003</cx:pt>
          <cx:pt idx="18987">93.444000000000003</cx:pt>
          <cx:pt idx="18988">93.444000000000003</cx:pt>
          <cx:pt idx="18989">93.444000000000003</cx:pt>
          <cx:pt idx="18990">93.444000000000003</cx:pt>
          <cx:pt idx="18991">93.444000000000003</cx:pt>
          <cx:pt idx="18992">93.444000000000003</cx:pt>
          <cx:pt idx="18993">93.444000000000003</cx:pt>
          <cx:pt idx="18994">93.444000000000003</cx:pt>
          <cx:pt idx="18995">93.444000000000003</cx:pt>
          <cx:pt idx="18996">93.444000000000003</cx:pt>
          <cx:pt idx="18997">93.444000000000003</cx:pt>
          <cx:pt idx="18998">93.444000000000003</cx:pt>
          <cx:pt idx="18999">93.444000000000003</cx:pt>
          <cx:pt idx="19000">93.444000000000003</cx:pt>
          <cx:pt idx="19001">93.444000000000003</cx:pt>
          <cx:pt idx="19002">93.444000000000003</cx:pt>
          <cx:pt idx="19003">93.444000000000003</cx:pt>
          <cx:pt idx="19004">93.444000000000003</cx:pt>
          <cx:pt idx="19005">93.444000000000003</cx:pt>
          <cx:pt idx="19006">93.444000000000003</cx:pt>
          <cx:pt idx="19007">93.444000000000003</cx:pt>
          <cx:pt idx="19008">93.444000000000003</cx:pt>
          <cx:pt idx="19009">93.444000000000003</cx:pt>
          <cx:pt idx="19010">93.444000000000003</cx:pt>
          <cx:pt idx="19011">93.444000000000003</cx:pt>
          <cx:pt idx="19012">93.444000000000003</cx:pt>
          <cx:pt idx="19013">93.444000000000003</cx:pt>
          <cx:pt idx="19014">93.444000000000003</cx:pt>
          <cx:pt idx="19015">93.444000000000003</cx:pt>
          <cx:pt idx="19016">93.444000000000003</cx:pt>
          <cx:pt idx="19017">93.444000000000003</cx:pt>
          <cx:pt idx="19018">93.444000000000003</cx:pt>
          <cx:pt idx="19019">93.444000000000003</cx:pt>
          <cx:pt idx="19020">93.444000000000003</cx:pt>
          <cx:pt idx="19021">93.444000000000003</cx:pt>
          <cx:pt idx="19022">93.444000000000003</cx:pt>
          <cx:pt idx="19023">93.444000000000003</cx:pt>
          <cx:pt idx="19024">93.444000000000003</cx:pt>
          <cx:pt idx="19025">93.444000000000003</cx:pt>
          <cx:pt idx="19026">93.444000000000003</cx:pt>
          <cx:pt idx="19027">93.444000000000003</cx:pt>
          <cx:pt idx="19028">93.444000000000003</cx:pt>
          <cx:pt idx="19029">93.444000000000003</cx:pt>
          <cx:pt idx="19030">93.444000000000003</cx:pt>
          <cx:pt idx="19031">93.444000000000003</cx:pt>
          <cx:pt idx="19032">93.444000000000003</cx:pt>
          <cx:pt idx="19033">93.444000000000003</cx:pt>
          <cx:pt idx="19034">93.444000000000003</cx:pt>
          <cx:pt idx="19035">93.444000000000003</cx:pt>
          <cx:pt idx="19036">93.444000000000003</cx:pt>
          <cx:pt idx="19037">93.444000000000003</cx:pt>
          <cx:pt idx="19038">93.444000000000003</cx:pt>
          <cx:pt idx="19039">93.444000000000003</cx:pt>
          <cx:pt idx="19040">93.444000000000003</cx:pt>
          <cx:pt idx="19041">93.444000000000003</cx:pt>
          <cx:pt idx="19042">93.444000000000003</cx:pt>
          <cx:pt idx="19043">93.444000000000003</cx:pt>
          <cx:pt idx="19044">93.444000000000003</cx:pt>
          <cx:pt idx="19045">93.444000000000003</cx:pt>
          <cx:pt idx="19046">93.444000000000003</cx:pt>
          <cx:pt idx="19047">93.444000000000003</cx:pt>
          <cx:pt idx="19048">93.444000000000003</cx:pt>
          <cx:pt idx="19049">93.444000000000003</cx:pt>
          <cx:pt idx="19050">93.444000000000003</cx:pt>
          <cx:pt idx="19051">93.444000000000003</cx:pt>
          <cx:pt idx="19052">93.444000000000003</cx:pt>
          <cx:pt idx="19053">93.444000000000003</cx:pt>
          <cx:pt idx="19054">93.444000000000003</cx:pt>
          <cx:pt idx="19055">93.444000000000003</cx:pt>
          <cx:pt idx="19056">93.444000000000003</cx:pt>
          <cx:pt idx="19057">93.444000000000003</cx:pt>
          <cx:pt idx="19058">93.444000000000003</cx:pt>
          <cx:pt idx="19059">93.444000000000003</cx:pt>
          <cx:pt idx="19060">93.444000000000003</cx:pt>
          <cx:pt idx="19061">93.444000000000003</cx:pt>
          <cx:pt idx="19062">93.444000000000003</cx:pt>
          <cx:pt idx="19063">93.444000000000003</cx:pt>
          <cx:pt idx="19064">93.444000000000003</cx:pt>
          <cx:pt idx="19065">93.444000000000003</cx:pt>
          <cx:pt idx="19066">93.444000000000003</cx:pt>
          <cx:pt idx="19067">93.444000000000003</cx:pt>
          <cx:pt idx="19068">93.444000000000003</cx:pt>
          <cx:pt idx="19069">93.444000000000003</cx:pt>
          <cx:pt idx="19070">93.444000000000003</cx:pt>
          <cx:pt idx="19071">93.444000000000003</cx:pt>
          <cx:pt idx="19072">93.444000000000003</cx:pt>
          <cx:pt idx="19073">93.444000000000003</cx:pt>
          <cx:pt idx="19074">93.444000000000003</cx:pt>
          <cx:pt idx="19075">93.444000000000003</cx:pt>
          <cx:pt idx="19076">93.444000000000003</cx:pt>
          <cx:pt idx="19077">93.444000000000003</cx:pt>
          <cx:pt idx="19078">93.444000000000003</cx:pt>
          <cx:pt idx="19079">93.444000000000003</cx:pt>
          <cx:pt idx="19080">93.444000000000003</cx:pt>
          <cx:pt idx="19081">93.444000000000003</cx:pt>
          <cx:pt idx="19082">93.444000000000003</cx:pt>
          <cx:pt idx="19083">93.444000000000003</cx:pt>
          <cx:pt idx="19084">93.444000000000003</cx:pt>
          <cx:pt idx="19085">93.444000000000003</cx:pt>
          <cx:pt idx="19086">93.444000000000003</cx:pt>
          <cx:pt idx="19087">93.444000000000003</cx:pt>
          <cx:pt idx="19088">93.444000000000003</cx:pt>
          <cx:pt idx="19089">93.444000000000003</cx:pt>
          <cx:pt idx="19090">93.444000000000003</cx:pt>
          <cx:pt idx="19091">93.444000000000003</cx:pt>
          <cx:pt idx="19092">93.444000000000003</cx:pt>
          <cx:pt idx="19093">93.444000000000003</cx:pt>
          <cx:pt idx="19094">93.444000000000003</cx:pt>
          <cx:pt idx="19095">93.444000000000003</cx:pt>
          <cx:pt idx="19096">93.444000000000003</cx:pt>
          <cx:pt idx="19097">93.444000000000003</cx:pt>
          <cx:pt idx="19098">93.444000000000003</cx:pt>
          <cx:pt idx="19099">93.444000000000003</cx:pt>
          <cx:pt idx="19100">93.444000000000003</cx:pt>
          <cx:pt idx="19101">93.444000000000003</cx:pt>
          <cx:pt idx="19102">93.444000000000003</cx:pt>
          <cx:pt idx="19103">93.444000000000003</cx:pt>
          <cx:pt idx="19104">93.444000000000003</cx:pt>
          <cx:pt idx="19105">93.444000000000003</cx:pt>
          <cx:pt idx="19106">93.444000000000003</cx:pt>
          <cx:pt idx="19107">93.444000000000003</cx:pt>
          <cx:pt idx="19108">93.444000000000003</cx:pt>
          <cx:pt idx="19109">93.444000000000003</cx:pt>
          <cx:pt idx="19110">93.444000000000003</cx:pt>
          <cx:pt idx="19111">93.444000000000003</cx:pt>
          <cx:pt idx="19112">93.444000000000003</cx:pt>
          <cx:pt idx="19113">93.444000000000003</cx:pt>
          <cx:pt idx="19114">93.444000000000003</cx:pt>
          <cx:pt idx="19115">93.444000000000003</cx:pt>
          <cx:pt idx="19116">93.444000000000003</cx:pt>
          <cx:pt idx="19117">93.444000000000003</cx:pt>
          <cx:pt idx="19118">93.444000000000003</cx:pt>
          <cx:pt idx="19119">93.444000000000003</cx:pt>
          <cx:pt idx="19120">93.444000000000003</cx:pt>
          <cx:pt idx="19121">93.444000000000003</cx:pt>
          <cx:pt idx="19122">93.444000000000003</cx:pt>
          <cx:pt idx="19123">93.444000000000003</cx:pt>
          <cx:pt idx="19124">93.444000000000003</cx:pt>
          <cx:pt idx="19125">93.444000000000003</cx:pt>
          <cx:pt idx="19126">93.444000000000003</cx:pt>
          <cx:pt idx="19127">93.444000000000003</cx:pt>
          <cx:pt idx="19128">93.444000000000003</cx:pt>
          <cx:pt idx="19129">93.444000000000003</cx:pt>
          <cx:pt idx="19130">93.444000000000003</cx:pt>
          <cx:pt idx="19131">93.444000000000003</cx:pt>
          <cx:pt idx="19132">93.444000000000003</cx:pt>
          <cx:pt idx="19133">93.444000000000003</cx:pt>
          <cx:pt idx="19134">93.444000000000003</cx:pt>
          <cx:pt idx="19135">93.444000000000003</cx:pt>
          <cx:pt idx="19136">93.444000000000003</cx:pt>
          <cx:pt idx="19137">93.444000000000003</cx:pt>
          <cx:pt idx="19138">93.444000000000003</cx:pt>
          <cx:pt idx="19139">93.444000000000003</cx:pt>
          <cx:pt idx="19140">93.444000000000003</cx:pt>
          <cx:pt idx="19141">93.444000000000003</cx:pt>
          <cx:pt idx="19142">93.444000000000003</cx:pt>
          <cx:pt idx="19143">93.444000000000003</cx:pt>
          <cx:pt idx="19144">93.444000000000003</cx:pt>
          <cx:pt idx="19145">93.444000000000003</cx:pt>
          <cx:pt idx="19146">93.444000000000003</cx:pt>
          <cx:pt idx="19147">93.444000000000003</cx:pt>
          <cx:pt idx="19148">93.444000000000003</cx:pt>
          <cx:pt idx="19149">93.444000000000003</cx:pt>
          <cx:pt idx="19150">93.444000000000003</cx:pt>
          <cx:pt idx="19151">93.444000000000003</cx:pt>
          <cx:pt idx="19152">93.444000000000003</cx:pt>
          <cx:pt idx="19153">93.444000000000003</cx:pt>
          <cx:pt idx="19154">93.444000000000003</cx:pt>
          <cx:pt idx="19155">93.444000000000003</cx:pt>
          <cx:pt idx="19156">93.444000000000003</cx:pt>
          <cx:pt idx="19157">93.444000000000003</cx:pt>
          <cx:pt idx="19158">93.444000000000003</cx:pt>
          <cx:pt idx="19159">93.444000000000003</cx:pt>
          <cx:pt idx="19160">93.444000000000003</cx:pt>
          <cx:pt idx="19161">93.444000000000003</cx:pt>
          <cx:pt idx="19162">93.444000000000003</cx:pt>
          <cx:pt idx="19163">93.444000000000003</cx:pt>
          <cx:pt idx="19164">93.444000000000003</cx:pt>
          <cx:pt idx="19165">93.444000000000003</cx:pt>
          <cx:pt idx="19166">93.444000000000003</cx:pt>
          <cx:pt idx="19167">93.444000000000003</cx:pt>
          <cx:pt idx="19168">93.444000000000003</cx:pt>
          <cx:pt idx="19169">93.444000000000003</cx:pt>
          <cx:pt idx="19170">93.444000000000003</cx:pt>
          <cx:pt idx="19171">93.444000000000003</cx:pt>
          <cx:pt idx="19172">93.444000000000003</cx:pt>
          <cx:pt idx="19173">93.444000000000003</cx:pt>
          <cx:pt idx="19174">93.444000000000003</cx:pt>
          <cx:pt idx="19175">93.444000000000003</cx:pt>
          <cx:pt idx="19176">93.444000000000003</cx:pt>
          <cx:pt idx="19177">93.444000000000003</cx:pt>
          <cx:pt idx="19178">93.444000000000003</cx:pt>
          <cx:pt idx="19179">93.444000000000003</cx:pt>
          <cx:pt idx="19180">93.444000000000003</cx:pt>
          <cx:pt idx="19181">93.444000000000003</cx:pt>
          <cx:pt idx="19182">93.444000000000003</cx:pt>
          <cx:pt idx="19183">93.444000000000003</cx:pt>
          <cx:pt idx="19184">93.444000000000003</cx:pt>
          <cx:pt idx="19185">93.444000000000003</cx:pt>
          <cx:pt idx="19186">93.444000000000003</cx:pt>
          <cx:pt idx="19187">93.444000000000003</cx:pt>
          <cx:pt idx="19188">93.444000000000003</cx:pt>
          <cx:pt idx="19189">93.444000000000003</cx:pt>
          <cx:pt idx="19190">93.444000000000003</cx:pt>
          <cx:pt idx="19191">93.444000000000003</cx:pt>
          <cx:pt idx="19192">93.444000000000003</cx:pt>
          <cx:pt idx="19193">93.444000000000003</cx:pt>
          <cx:pt idx="19194">93.444000000000003</cx:pt>
          <cx:pt idx="19195">93.444000000000003</cx:pt>
          <cx:pt idx="19196">93.444000000000003</cx:pt>
          <cx:pt idx="19197">93.444000000000003</cx:pt>
          <cx:pt idx="19198">93.444000000000003</cx:pt>
          <cx:pt idx="19199">93.444000000000003</cx:pt>
          <cx:pt idx="19200">93.444000000000003</cx:pt>
          <cx:pt idx="19201">93.444000000000003</cx:pt>
          <cx:pt idx="19202">93.444000000000003</cx:pt>
          <cx:pt idx="19203">93.444000000000003</cx:pt>
          <cx:pt idx="19204">93.444000000000003</cx:pt>
          <cx:pt idx="19205">93.444000000000003</cx:pt>
          <cx:pt idx="19206">93.444000000000003</cx:pt>
          <cx:pt idx="19207">93.444000000000003</cx:pt>
          <cx:pt idx="19208">93.444000000000003</cx:pt>
          <cx:pt idx="19209">93.444000000000003</cx:pt>
          <cx:pt idx="19210">93.444000000000003</cx:pt>
          <cx:pt idx="19211">93.444000000000003</cx:pt>
          <cx:pt idx="19212">93.444000000000003</cx:pt>
          <cx:pt idx="19213">93.444000000000003</cx:pt>
          <cx:pt idx="19214">93.444000000000003</cx:pt>
          <cx:pt idx="19215">93.444000000000003</cx:pt>
          <cx:pt idx="19216">93.444000000000003</cx:pt>
          <cx:pt idx="19217">93.444000000000003</cx:pt>
          <cx:pt idx="19218">93.444000000000003</cx:pt>
          <cx:pt idx="19219">93.444000000000003</cx:pt>
          <cx:pt idx="19220">93.444000000000003</cx:pt>
          <cx:pt idx="19221">93.444000000000003</cx:pt>
          <cx:pt idx="19222">93.444000000000003</cx:pt>
          <cx:pt idx="19223">93.444000000000003</cx:pt>
          <cx:pt idx="19224">93.444000000000003</cx:pt>
          <cx:pt idx="19225">93.444000000000003</cx:pt>
          <cx:pt idx="19226">93.444000000000003</cx:pt>
          <cx:pt idx="19227">93.444000000000003</cx:pt>
          <cx:pt idx="19228">93.444000000000003</cx:pt>
          <cx:pt idx="19229">93.444000000000003</cx:pt>
          <cx:pt idx="19230">93.444000000000003</cx:pt>
          <cx:pt idx="19231">93.444000000000003</cx:pt>
          <cx:pt idx="19232">93.444000000000003</cx:pt>
          <cx:pt idx="19233">93.444000000000003</cx:pt>
          <cx:pt idx="19234">93.444000000000003</cx:pt>
          <cx:pt idx="19235">93.444000000000003</cx:pt>
          <cx:pt idx="19236">93.444000000000003</cx:pt>
          <cx:pt idx="19237">93.444000000000003</cx:pt>
          <cx:pt idx="19238">93.444000000000003</cx:pt>
          <cx:pt idx="19239">93.444000000000003</cx:pt>
          <cx:pt idx="19240">93.444000000000003</cx:pt>
          <cx:pt idx="19241">93.444000000000003</cx:pt>
          <cx:pt idx="19242">93.444000000000003</cx:pt>
          <cx:pt idx="19243">93.444000000000003</cx:pt>
          <cx:pt idx="19244">93.444000000000003</cx:pt>
          <cx:pt idx="19245">93.444000000000003</cx:pt>
          <cx:pt idx="19246">93.444000000000003</cx:pt>
          <cx:pt idx="19247">93.444000000000003</cx:pt>
          <cx:pt idx="19248">93.444000000000003</cx:pt>
          <cx:pt idx="19249">93.444000000000003</cx:pt>
          <cx:pt idx="19250">93.444000000000003</cx:pt>
          <cx:pt idx="19251">93.444000000000003</cx:pt>
          <cx:pt idx="19252">93.444000000000003</cx:pt>
          <cx:pt idx="19253">93.444000000000003</cx:pt>
          <cx:pt idx="19254">93.444000000000003</cx:pt>
          <cx:pt idx="19255">93.444000000000003</cx:pt>
          <cx:pt idx="19256">93.444000000000003</cx:pt>
          <cx:pt idx="19257">93.444000000000003</cx:pt>
          <cx:pt idx="19258">93.444000000000003</cx:pt>
          <cx:pt idx="19259">93.444000000000003</cx:pt>
          <cx:pt idx="19260">93.444000000000003</cx:pt>
          <cx:pt idx="19261">93.444000000000003</cx:pt>
          <cx:pt idx="19262">93.444000000000003</cx:pt>
          <cx:pt idx="19263">93.444000000000003</cx:pt>
          <cx:pt idx="19264">93.444000000000003</cx:pt>
          <cx:pt idx="19265">93.444000000000003</cx:pt>
          <cx:pt idx="19266">93.444000000000003</cx:pt>
          <cx:pt idx="19267">93.444000000000003</cx:pt>
          <cx:pt idx="19268">93.444000000000003</cx:pt>
          <cx:pt idx="19269">93.444000000000003</cx:pt>
          <cx:pt idx="19270">93.444000000000003</cx:pt>
          <cx:pt idx="19271">93.444000000000003</cx:pt>
          <cx:pt idx="19272">93.444000000000003</cx:pt>
          <cx:pt idx="19273">93.444000000000003</cx:pt>
          <cx:pt idx="19274">93.444000000000003</cx:pt>
          <cx:pt idx="19275">93.444000000000003</cx:pt>
          <cx:pt idx="19276">93.444000000000003</cx:pt>
          <cx:pt idx="19277">93.444000000000003</cx:pt>
          <cx:pt idx="19278">93.444000000000003</cx:pt>
          <cx:pt idx="19279">93.444000000000003</cx:pt>
          <cx:pt idx="19280">93.444000000000003</cx:pt>
          <cx:pt idx="19281">93.444000000000003</cx:pt>
          <cx:pt idx="19282">93.444000000000003</cx:pt>
          <cx:pt idx="19283">93.444000000000003</cx:pt>
          <cx:pt idx="19284">93.444000000000003</cx:pt>
          <cx:pt idx="19285">93.444000000000003</cx:pt>
          <cx:pt idx="19286">93.444000000000003</cx:pt>
          <cx:pt idx="19287">93.444000000000003</cx:pt>
          <cx:pt idx="19288">93.444000000000003</cx:pt>
          <cx:pt idx="19289">93.444000000000003</cx:pt>
          <cx:pt idx="19290">93.444000000000003</cx:pt>
          <cx:pt idx="19291">93.444000000000003</cx:pt>
          <cx:pt idx="19292">93.444000000000003</cx:pt>
          <cx:pt idx="19293">93.444000000000003</cx:pt>
          <cx:pt idx="19294">93.444000000000003</cx:pt>
          <cx:pt idx="19295">93.444000000000003</cx:pt>
          <cx:pt idx="19296">93.444000000000003</cx:pt>
          <cx:pt idx="19297">93.444000000000003</cx:pt>
          <cx:pt idx="19298">93.444000000000003</cx:pt>
          <cx:pt idx="19299">93.444000000000003</cx:pt>
          <cx:pt idx="19300">93.444000000000003</cx:pt>
          <cx:pt idx="19301">93.444000000000003</cx:pt>
          <cx:pt idx="19302">93.444000000000003</cx:pt>
          <cx:pt idx="19303">93.444000000000003</cx:pt>
          <cx:pt idx="19304">93.444000000000003</cx:pt>
          <cx:pt idx="19305">93.444000000000003</cx:pt>
          <cx:pt idx="19306">93.444000000000003</cx:pt>
          <cx:pt idx="19307">93.444000000000003</cx:pt>
          <cx:pt idx="19308">93.444000000000003</cx:pt>
          <cx:pt idx="19309">93.444000000000003</cx:pt>
          <cx:pt idx="19310">93.444000000000003</cx:pt>
          <cx:pt idx="19311">93.444000000000003</cx:pt>
          <cx:pt idx="19312">93.444000000000003</cx:pt>
          <cx:pt idx="19313">93.444000000000003</cx:pt>
          <cx:pt idx="19314">93.444000000000003</cx:pt>
          <cx:pt idx="19315">93.444000000000003</cx:pt>
          <cx:pt idx="19316">93.444000000000003</cx:pt>
          <cx:pt idx="19317">93.444000000000003</cx:pt>
          <cx:pt idx="19318">93.444000000000003</cx:pt>
          <cx:pt idx="19319">93.444000000000003</cx:pt>
          <cx:pt idx="19320">93.444000000000003</cx:pt>
          <cx:pt idx="19321">93.444000000000003</cx:pt>
          <cx:pt idx="19322">93.444000000000003</cx:pt>
          <cx:pt idx="19323">93.444000000000003</cx:pt>
          <cx:pt idx="19324">93.444000000000003</cx:pt>
          <cx:pt idx="19325">93.444000000000003</cx:pt>
          <cx:pt idx="19326">93.444000000000003</cx:pt>
          <cx:pt idx="19327">93.444000000000003</cx:pt>
          <cx:pt idx="19328">93.444000000000003</cx:pt>
          <cx:pt idx="19329">93.444000000000003</cx:pt>
          <cx:pt idx="19330">93.444000000000003</cx:pt>
          <cx:pt idx="19331">93.444000000000003</cx:pt>
          <cx:pt idx="19332">93.444000000000003</cx:pt>
          <cx:pt idx="19333">93.444000000000003</cx:pt>
          <cx:pt idx="19334">93.444000000000003</cx:pt>
          <cx:pt idx="19335">93.444000000000003</cx:pt>
          <cx:pt idx="19336">93.444000000000003</cx:pt>
          <cx:pt idx="19337">93.444000000000003</cx:pt>
          <cx:pt idx="19338">93.444000000000003</cx:pt>
          <cx:pt idx="19339">93.444000000000003</cx:pt>
          <cx:pt idx="19340">93.444000000000003</cx:pt>
          <cx:pt idx="19341">93.444000000000003</cx:pt>
          <cx:pt idx="19342">93.444000000000003</cx:pt>
          <cx:pt idx="19343">93.444000000000003</cx:pt>
          <cx:pt idx="19344">93.444000000000003</cx:pt>
          <cx:pt idx="19345">93.444000000000003</cx:pt>
          <cx:pt idx="19346">93.444000000000003</cx:pt>
          <cx:pt idx="19347">93.444000000000003</cx:pt>
          <cx:pt idx="19348">93.444000000000003</cx:pt>
          <cx:pt idx="19349">93.444000000000003</cx:pt>
          <cx:pt idx="19350">93.444000000000003</cx:pt>
          <cx:pt idx="19351">93.444000000000003</cx:pt>
          <cx:pt idx="19352">93.444000000000003</cx:pt>
          <cx:pt idx="19353">93.444000000000003</cx:pt>
          <cx:pt idx="19354">93.444000000000003</cx:pt>
          <cx:pt idx="19355">93.444000000000003</cx:pt>
          <cx:pt idx="19356">93.444000000000003</cx:pt>
          <cx:pt idx="19357">93.444000000000003</cx:pt>
          <cx:pt idx="19358">93.444000000000003</cx:pt>
          <cx:pt idx="19359">93.444000000000003</cx:pt>
          <cx:pt idx="19360">93.444000000000003</cx:pt>
          <cx:pt idx="19361">93.444000000000003</cx:pt>
          <cx:pt idx="19362">93.444000000000003</cx:pt>
          <cx:pt idx="19363">93.444000000000003</cx:pt>
          <cx:pt idx="19364">93.444000000000003</cx:pt>
          <cx:pt idx="19365">93.444000000000003</cx:pt>
          <cx:pt idx="19366">93.444000000000003</cx:pt>
          <cx:pt idx="19367">93.444000000000003</cx:pt>
          <cx:pt idx="19368">93.444000000000003</cx:pt>
          <cx:pt idx="19369">93.444000000000003</cx:pt>
          <cx:pt idx="19370">93.444000000000003</cx:pt>
          <cx:pt idx="19371">93.444000000000003</cx:pt>
          <cx:pt idx="19372">93.444000000000003</cx:pt>
          <cx:pt idx="19373">93.444000000000003</cx:pt>
          <cx:pt idx="19374">93.444000000000003</cx:pt>
          <cx:pt idx="19375">93.444000000000003</cx:pt>
          <cx:pt idx="19376">93.444000000000003</cx:pt>
          <cx:pt idx="19377">93.444000000000003</cx:pt>
          <cx:pt idx="19378">93.444000000000003</cx:pt>
          <cx:pt idx="19379">93.444000000000003</cx:pt>
          <cx:pt idx="19380">93.444000000000003</cx:pt>
          <cx:pt idx="19381">93.444000000000003</cx:pt>
          <cx:pt idx="19382">93.444000000000003</cx:pt>
          <cx:pt idx="19383">93.444000000000003</cx:pt>
          <cx:pt idx="19384">93.444000000000003</cx:pt>
          <cx:pt idx="19385">93.444000000000003</cx:pt>
          <cx:pt idx="19386">93.444000000000003</cx:pt>
          <cx:pt idx="19387">93.444000000000003</cx:pt>
          <cx:pt idx="19388">93.444000000000003</cx:pt>
          <cx:pt idx="19389">93.444000000000003</cx:pt>
          <cx:pt idx="19390">93.444000000000003</cx:pt>
          <cx:pt idx="19391">93.444000000000003</cx:pt>
          <cx:pt idx="19392">93.444000000000003</cx:pt>
          <cx:pt idx="19393">93.444000000000003</cx:pt>
          <cx:pt idx="19394">93.444000000000003</cx:pt>
          <cx:pt idx="19395">93.444000000000003</cx:pt>
          <cx:pt idx="19396">93.444000000000003</cx:pt>
          <cx:pt idx="19397">93.444000000000003</cx:pt>
          <cx:pt idx="19398">93.444000000000003</cx:pt>
          <cx:pt idx="19399">93.444000000000003</cx:pt>
          <cx:pt idx="19400">93.444000000000003</cx:pt>
          <cx:pt idx="19401">93.444000000000003</cx:pt>
          <cx:pt idx="19402">93.444000000000003</cx:pt>
          <cx:pt idx="19403">93.444000000000003</cx:pt>
          <cx:pt idx="19404">93.444000000000003</cx:pt>
          <cx:pt idx="19405">93.444000000000003</cx:pt>
          <cx:pt idx="19406">93.444000000000003</cx:pt>
          <cx:pt idx="19407">93.444000000000003</cx:pt>
          <cx:pt idx="19408">93.444000000000003</cx:pt>
          <cx:pt idx="19409">93.444000000000003</cx:pt>
          <cx:pt idx="19410">93.444000000000003</cx:pt>
          <cx:pt idx="19411">93.444000000000003</cx:pt>
          <cx:pt idx="19412">93.444000000000003</cx:pt>
          <cx:pt idx="19413">93.444000000000003</cx:pt>
          <cx:pt idx="19414">93.444000000000003</cx:pt>
          <cx:pt idx="19415">93.444000000000003</cx:pt>
          <cx:pt idx="19416">93.444000000000003</cx:pt>
          <cx:pt idx="19417">93.444000000000003</cx:pt>
          <cx:pt idx="19418">93.444000000000003</cx:pt>
          <cx:pt idx="19419">93.444000000000003</cx:pt>
          <cx:pt idx="19420">93.444000000000003</cx:pt>
          <cx:pt idx="19421">93.444000000000003</cx:pt>
          <cx:pt idx="19422">93.444000000000003</cx:pt>
          <cx:pt idx="19423">93.444000000000003</cx:pt>
          <cx:pt idx="19424">93.444000000000003</cx:pt>
          <cx:pt idx="19425">93.444000000000003</cx:pt>
          <cx:pt idx="19426">93.444000000000003</cx:pt>
          <cx:pt idx="19427">93.444000000000003</cx:pt>
          <cx:pt idx="19428">93.444000000000003</cx:pt>
          <cx:pt idx="19429">93.444000000000003</cx:pt>
          <cx:pt idx="19430">93.444000000000003</cx:pt>
          <cx:pt idx="19431">93.444000000000003</cx:pt>
          <cx:pt idx="19432">93.444000000000003</cx:pt>
          <cx:pt idx="19433">93.444000000000003</cx:pt>
          <cx:pt idx="19434">93.444000000000003</cx:pt>
          <cx:pt idx="19435">93.444000000000003</cx:pt>
          <cx:pt idx="19436">93.444000000000003</cx:pt>
          <cx:pt idx="19437">93.444000000000003</cx:pt>
          <cx:pt idx="19438">93.444000000000003</cx:pt>
          <cx:pt idx="19439">93.444000000000003</cx:pt>
          <cx:pt idx="19440">93.444000000000003</cx:pt>
          <cx:pt idx="19441">93.444000000000003</cx:pt>
          <cx:pt idx="19442">93.444000000000003</cx:pt>
          <cx:pt idx="19443">93.444000000000003</cx:pt>
          <cx:pt idx="19444">93.444000000000003</cx:pt>
          <cx:pt idx="19445">93.444000000000003</cx:pt>
          <cx:pt idx="19446">93.444000000000003</cx:pt>
          <cx:pt idx="19447">93.444000000000003</cx:pt>
          <cx:pt idx="19448">93.444000000000003</cx:pt>
          <cx:pt idx="19449">93.444000000000003</cx:pt>
          <cx:pt idx="19450">93.444000000000003</cx:pt>
          <cx:pt idx="19451">93.444000000000003</cx:pt>
          <cx:pt idx="19452">93.444000000000003</cx:pt>
          <cx:pt idx="19453">93.444000000000003</cx:pt>
          <cx:pt idx="19454">93.444000000000003</cx:pt>
          <cx:pt idx="19455">93.444000000000003</cx:pt>
          <cx:pt idx="19456">93.444000000000003</cx:pt>
          <cx:pt idx="19457">93.444000000000003</cx:pt>
          <cx:pt idx="19458">93.444000000000003</cx:pt>
          <cx:pt idx="19459">93.444000000000003</cx:pt>
          <cx:pt idx="19460">93.444000000000003</cx:pt>
          <cx:pt idx="19461">93.444000000000003</cx:pt>
          <cx:pt idx="19462">93.444000000000003</cx:pt>
          <cx:pt idx="19463">93.444000000000003</cx:pt>
          <cx:pt idx="19464">93.444000000000003</cx:pt>
          <cx:pt idx="19465">93.444000000000003</cx:pt>
          <cx:pt idx="19466">93.444000000000003</cx:pt>
          <cx:pt idx="19467">93.444000000000003</cx:pt>
          <cx:pt idx="19468">93.444000000000003</cx:pt>
          <cx:pt idx="19469">93.444000000000003</cx:pt>
          <cx:pt idx="19470">93.444000000000003</cx:pt>
          <cx:pt idx="19471">93.444000000000003</cx:pt>
          <cx:pt idx="19472">93.444000000000003</cx:pt>
          <cx:pt idx="19473">93.444000000000003</cx:pt>
          <cx:pt idx="19474">93.444000000000003</cx:pt>
          <cx:pt idx="19475">93.444000000000003</cx:pt>
          <cx:pt idx="19476">93.444000000000003</cx:pt>
          <cx:pt idx="19477">93.444000000000003</cx:pt>
          <cx:pt idx="19478">93.444000000000003</cx:pt>
          <cx:pt idx="19479">93.444000000000003</cx:pt>
          <cx:pt idx="19480">93.444000000000003</cx:pt>
          <cx:pt idx="19481">93.444000000000003</cx:pt>
          <cx:pt idx="19482">93.444000000000003</cx:pt>
          <cx:pt idx="19483">93.444000000000003</cx:pt>
          <cx:pt idx="19484">93.444000000000003</cx:pt>
          <cx:pt idx="19485">93.444000000000003</cx:pt>
          <cx:pt idx="19486">93.444000000000003</cx:pt>
          <cx:pt idx="19487">93.444000000000003</cx:pt>
          <cx:pt idx="19488">93.444000000000003</cx:pt>
          <cx:pt idx="19489">93.444000000000003</cx:pt>
          <cx:pt idx="19490">93.444000000000003</cx:pt>
          <cx:pt idx="19491">93.444000000000003</cx:pt>
          <cx:pt idx="19492">93.444000000000003</cx:pt>
          <cx:pt idx="19493">93.444000000000003</cx:pt>
          <cx:pt idx="19494">93.444000000000003</cx:pt>
          <cx:pt idx="19495">93.444000000000003</cx:pt>
          <cx:pt idx="19496">93.444000000000003</cx:pt>
          <cx:pt idx="19497">93.444000000000003</cx:pt>
          <cx:pt idx="19498">93.444000000000003</cx:pt>
          <cx:pt idx="19499">93.444000000000003</cx:pt>
          <cx:pt idx="19500">93.444000000000003</cx:pt>
          <cx:pt idx="19501">93.444000000000003</cx:pt>
          <cx:pt idx="19502">93.444000000000003</cx:pt>
          <cx:pt idx="19503">93.444000000000003</cx:pt>
          <cx:pt idx="19504">93.444000000000003</cx:pt>
          <cx:pt idx="19505">93.444000000000003</cx:pt>
          <cx:pt idx="19506">93.444000000000003</cx:pt>
          <cx:pt idx="19507">93.444000000000003</cx:pt>
          <cx:pt idx="19508">93.444000000000003</cx:pt>
          <cx:pt idx="19509">93.444000000000003</cx:pt>
          <cx:pt idx="19510">93.444000000000003</cx:pt>
          <cx:pt idx="19511">93.444000000000003</cx:pt>
          <cx:pt idx="19512">93.444000000000003</cx:pt>
          <cx:pt idx="19513">93.444000000000003</cx:pt>
          <cx:pt idx="19514">93.444000000000003</cx:pt>
          <cx:pt idx="19515">93.444000000000003</cx:pt>
          <cx:pt idx="19516">93.444000000000003</cx:pt>
          <cx:pt idx="19517">93.444000000000003</cx:pt>
          <cx:pt idx="19518">93.444000000000003</cx:pt>
          <cx:pt idx="19519">93.444000000000003</cx:pt>
          <cx:pt idx="19520">93.444000000000003</cx:pt>
          <cx:pt idx="19521">93.444000000000003</cx:pt>
          <cx:pt idx="19522">93.444000000000003</cx:pt>
          <cx:pt idx="19523">93.444000000000003</cx:pt>
          <cx:pt idx="19524">93.444000000000003</cx:pt>
          <cx:pt idx="19525">93.444000000000003</cx:pt>
          <cx:pt idx="19526">93.444000000000003</cx:pt>
          <cx:pt idx="19527">93.444000000000003</cx:pt>
          <cx:pt idx="19528">93.444000000000003</cx:pt>
          <cx:pt idx="19529">93.444000000000003</cx:pt>
          <cx:pt idx="19530">93.444000000000003</cx:pt>
          <cx:pt idx="19531">93.444000000000003</cx:pt>
          <cx:pt idx="19532">93.444000000000003</cx:pt>
          <cx:pt idx="19533">93.444000000000003</cx:pt>
          <cx:pt idx="19534">93.444000000000003</cx:pt>
          <cx:pt idx="19535">93.444000000000003</cx:pt>
          <cx:pt idx="19536">93.444000000000003</cx:pt>
          <cx:pt idx="19537">93.444000000000003</cx:pt>
          <cx:pt idx="19538">93.444000000000003</cx:pt>
          <cx:pt idx="19539">93.444000000000003</cx:pt>
          <cx:pt idx="19540">93.444000000000003</cx:pt>
          <cx:pt idx="19541">93.444000000000003</cx:pt>
          <cx:pt idx="19542">93.444000000000003</cx:pt>
          <cx:pt idx="19543">93.444000000000003</cx:pt>
          <cx:pt idx="19544">93.444000000000003</cx:pt>
          <cx:pt idx="19545">93.444000000000003</cx:pt>
          <cx:pt idx="19546">93.444000000000003</cx:pt>
          <cx:pt idx="19547">93.444000000000003</cx:pt>
          <cx:pt idx="19548">93.444000000000003</cx:pt>
          <cx:pt idx="19549">93.444000000000003</cx:pt>
          <cx:pt idx="19550">93.444000000000003</cx:pt>
          <cx:pt idx="19551">93.444000000000003</cx:pt>
          <cx:pt idx="19552">93.444000000000003</cx:pt>
          <cx:pt idx="19553">93.444000000000003</cx:pt>
          <cx:pt idx="19554">93.444000000000003</cx:pt>
          <cx:pt idx="19555">93.444000000000003</cx:pt>
          <cx:pt idx="19556">93.444000000000003</cx:pt>
          <cx:pt idx="19557">93.444000000000003</cx:pt>
          <cx:pt idx="19558">93.444000000000003</cx:pt>
          <cx:pt idx="19559">93.444000000000003</cx:pt>
          <cx:pt idx="19560">93.444000000000003</cx:pt>
          <cx:pt idx="19561">93.444000000000003</cx:pt>
          <cx:pt idx="19562">93.444000000000003</cx:pt>
          <cx:pt idx="19563">93.444000000000003</cx:pt>
          <cx:pt idx="19564">93.444000000000003</cx:pt>
          <cx:pt idx="19565">93.444000000000003</cx:pt>
          <cx:pt idx="19566">93.444000000000003</cx:pt>
          <cx:pt idx="19567">93.444000000000003</cx:pt>
          <cx:pt idx="19568">93.444000000000003</cx:pt>
          <cx:pt idx="19569">93.444000000000003</cx:pt>
          <cx:pt idx="19570">93.444000000000003</cx:pt>
          <cx:pt idx="19571">93.444000000000003</cx:pt>
          <cx:pt idx="19572">93.444000000000003</cx:pt>
          <cx:pt idx="19573">93.444000000000003</cx:pt>
          <cx:pt idx="19574">93.444000000000003</cx:pt>
          <cx:pt idx="19575">93.444000000000003</cx:pt>
          <cx:pt idx="19576">93.444000000000003</cx:pt>
          <cx:pt idx="19577">93.444000000000003</cx:pt>
          <cx:pt idx="19578">93.444000000000003</cx:pt>
          <cx:pt idx="19579">93.444000000000003</cx:pt>
          <cx:pt idx="19580">93.444000000000003</cx:pt>
          <cx:pt idx="19581">93.444000000000003</cx:pt>
          <cx:pt idx="19582">93.444000000000003</cx:pt>
          <cx:pt idx="19583">93.444000000000003</cx:pt>
          <cx:pt idx="19584">93.444000000000003</cx:pt>
          <cx:pt idx="19585">93.444000000000003</cx:pt>
          <cx:pt idx="19586">93.444000000000003</cx:pt>
          <cx:pt idx="19587">93.444000000000003</cx:pt>
          <cx:pt idx="19588">93.444000000000003</cx:pt>
          <cx:pt idx="19589">93.444000000000003</cx:pt>
          <cx:pt idx="19590">93.444000000000003</cx:pt>
          <cx:pt idx="19591">93.444000000000003</cx:pt>
          <cx:pt idx="19592">93.444000000000003</cx:pt>
          <cx:pt idx="19593">93.444000000000003</cx:pt>
          <cx:pt idx="19594">93.444000000000003</cx:pt>
          <cx:pt idx="19595">93.444000000000003</cx:pt>
          <cx:pt idx="19596">93.444000000000003</cx:pt>
          <cx:pt idx="19597">93.444000000000003</cx:pt>
          <cx:pt idx="19598">93.444000000000003</cx:pt>
          <cx:pt idx="19599">93.444000000000003</cx:pt>
          <cx:pt idx="19600">93.444000000000003</cx:pt>
          <cx:pt idx="19601">93.444000000000003</cx:pt>
          <cx:pt idx="19602">93.444000000000003</cx:pt>
          <cx:pt idx="19603">93.444000000000003</cx:pt>
          <cx:pt idx="19604">93.444000000000003</cx:pt>
          <cx:pt idx="19605">93.444000000000003</cx:pt>
          <cx:pt idx="19606">93.444000000000003</cx:pt>
          <cx:pt idx="19607">93.444000000000003</cx:pt>
          <cx:pt idx="19608">93.444000000000003</cx:pt>
          <cx:pt idx="19609">93.444000000000003</cx:pt>
          <cx:pt idx="19610">93.444000000000003</cx:pt>
          <cx:pt idx="19611">93.444000000000003</cx:pt>
          <cx:pt idx="19612">93.444000000000003</cx:pt>
          <cx:pt idx="19613">93.444000000000003</cx:pt>
          <cx:pt idx="19614">93.444000000000003</cx:pt>
          <cx:pt idx="19615">93.444000000000003</cx:pt>
          <cx:pt idx="19616">93.444000000000003</cx:pt>
          <cx:pt idx="19617">93.444000000000003</cx:pt>
          <cx:pt idx="19618">93.444000000000003</cx:pt>
          <cx:pt idx="19619">93.444000000000003</cx:pt>
          <cx:pt idx="19620">93.444000000000003</cx:pt>
          <cx:pt idx="19621">93.444000000000003</cx:pt>
          <cx:pt idx="19622">93.444000000000003</cx:pt>
          <cx:pt idx="19623">93.444000000000003</cx:pt>
          <cx:pt idx="19624">93.444000000000003</cx:pt>
          <cx:pt idx="19625">93.444000000000003</cx:pt>
          <cx:pt idx="19626">93.444000000000003</cx:pt>
          <cx:pt idx="19627">93.444000000000003</cx:pt>
          <cx:pt idx="19628">93.444000000000003</cx:pt>
          <cx:pt idx="19629">93.444000000000003</cx:pt>
          <cx:pt idx="19630">93.444000000000003</cx:pt>
          <cx:pt idx="19631">93.444000000000003</cx:pt>
          <cx:pt idx="19632">93.444000000000003</cx:pt>
          <cx:pt idx="19633">93.444000000000003</cx:pt>
          <cx:pt idx="19634">93.444000000000003</cx:pt>
          <cx:pt idx="19635">93.444000000000003</cx:pt>
          <cx:pt idx="19636">93.444000000000003</cx:pt>
          <cx:pt idx="19637">93.444000000000003</cx:pt>
          <cx:pt idx="19638">93.444000000000003</cx:pt>
          <cx:pt idx="19639">93.444000000000003</cx:pt>
          <cx:pt idx="19640">93.444000000000003</cx:pt>
          <cx:pt idx="19641">93.444000000000003</cx:pt>
          <cx:pt idx="19642">93.444000000000003</cx:pt>
          <cx:pt idx="19643">93.444000000000003</cx:pt>
          <cx:pt idx="19644">93.444000000000003</cx:pt>
          <cx:pt idx="19645">93.444000000000003</cx:pt>
          <cx:pt idx="19646">93.444000000000003</cx:pt>
          <cx:pt idx="19647">93.444000000000003</cx:pt>
          <cx:pt idx="19648">93.444000000000003</cx:pt>
          <cx:pt idx="19649">93.444000000000003</cx:pt>
          <cx:pt idx="19650">93.444000000000003</cx:pt>
          <cx:pt idx="19651">93.444000000000003</cx:pt>
          <cx:pt idx="19652">93.444000000000003</cx:pt>
          <cx:pt idx="19653">93.444000000000003</cx:pt>
          <cx:pt idx="19654">93.444000000000003</cx:pt>
          <cx:pt idx="19655">93.444000000000003</cx:pt>
          <cx:pt idx="19656">93.444000000000003</cx:pt>
          <cx:pt idx="19657">93.444000000000003</cx:pt>
          <cx:pt idx="19658">93.444000000000003</cx:pt>
          <cx:pt idx="19659">93.444000000000003</cx:pt>
          <cx:pt idx="19660">93.444000000000003</cx:pt>
          <cx:pt idx="19661">93.444000000000003</cx:pt>
          <cx:pt idx="19662">93.444000000000003</cx:pt>
          <cx:pt idx="19663">93.444000000000003</cx:pt>
          <cx:pt idx="19664">93.444000000000003</cx:pt>
          <cx:pt idx="19665">93.444000000000003</cx:pt>
          <cx:pt idx="19666">93.444000000000003</cx:pt>
          <cx:pt idx="19667">93.444000000000003</cx:pt>
          <cx:pt idx="19668">93.444000000000003</cx:pt>
          <cx:pt idx="19669">93.444000000000003</cx:pt>
          <cx:pt idx="19670">93.444000000000003</cx:pt>
          <cx:pt idx="19671">93.444000000000003</cx:pt>
          <cx:pt idx="19672">93.444000000000003</cx:pt>
          <cx:pt idx="19673">93.444000000000003</cx:pt>
          <cx:pt idx="19674">93.444000000000003</cx:pt>
          <cx:pt idx="19675">93.444000000000003</cx:pt>
          <cx:pt idx="19676">93.444000000000003</cx:pt>
          <cx:pt idx="19677">93.444000000000003</cx:pt>
          <cx:pt idx="19678">93.444000000000003</cx:pt>
          <cx:pt idx="19679">93.444000000000003</cx:pt>
          <cx:pt idx="19680">93.444000000000003</cx:pt>
          <cx:pt idx="19681">93.444000000000003</cx:pt>
          <cx:pt idx="19682">93.444000000000003</cx:pt>
          <cx:pt idx="19683">93.444000000000003</cx:pt>
          <cx:pt idx="19684">93.444000000000003</cx:pt>
          <cx:pt idx="19685">93.444000000000003</cx:pt>
          <cx:pt idx="19686">93.444000000000003</cx:pt>
          <cx:pt idx="19687">93.444000000000003</cx:pt>
          <cx:pt idx="19688">93.444000000000003</cx:pt>
          <cx:pt idx="19689">93.444000000000003</cx:pt>
          <cx:pt idx="19690">93.444000000000003</cx:pt>
          <cx:pt idx="19691">93.444000000000003</cx:pt>
          <cx:pt idx="19692">93.444000000000003</cx:pt>
          <cx:pt idx="19693">93.444000000000003</cx:pt>
          <cx:pt idx="19694">93.444000000000003</cx:pt>
          <cx:pt idx="19695">93.444000000000003</cx:pt>
          <cx:pt idx="19696">93.444000000000003</cx:pt>
          <cx:pt idx="19697">93.444000000000003</cx:pt>
          <cx:pt idx="19698">93.444000000000003</cx:pt>
          <cx:pt idx="19699">93.444000000000003</cx:pt>
          <cx:pt idx="19700">93.444000000000003</cx:pt>
          <cx:pt idx="19701">93.444000000000003</cx:pt>
          <cx:pt idx="19702">93.444000000000003</cx:pt>
          <cx:pt idx="19703">93.444000000000003</cx:pt>
          <cx:pt idx="19704">93.444000000000003</cx:pt>
          <cx:pt idx="19705">93.444000000000003</cx:pt>
          <cx:pt idx="19706">93.444000000000003</cx:pt>
          <cx:pt idx="19707">93.444000000000003</cx:pt>
          <cx:pt idx="19708">93.444000000000003</cx:pt>
          <cx:pt idx="19709">93.444000000000003</cx:pt>
          <cx:pt idx="19710">93.444000000000003</cx:pt>
          <cx:pt idx="19711">93.444000000000003</cx:pt>
          <cx:pt idx="19712">93.444000000000003</cx:pt>
          <cx:pt idx="19713">93.444000000000003</cx:pt>
          <cx:pt idx="19714">93.444000000000003</cx:pt>
          <cx:pt idx="19715">93.444000000000003</cx:pt>
          <cx:pt idx="19716">93.444000000000003</cx:pt>
          <cx:pt idx="19717">93.444000000000003</cx:pt>
          <cx:pt idx="19718">93.444000000000003</cx:pt>
          <cx:pt idx="19719">93.444000000000003</cx:pt>
          <cx:pt idx="19720">93.444000000000003</cx:pt>
          <cx:pt idx="19721">93.444000000000003</cx:pt>
          <cx:pt idx="19722">93.444000000000003</cx:pt>
          <cx:pt idx="19723">93.444000000000003</cx:pt>
          <cx:pt idx="19724">93.444000000000003</cx:pt>
          <cx:pt idx="19725">93.444000000000003</cx:pt>
          <cx:pt idx="19726">93.444000000000003</cx:pt>
          <cx:pt idx="19727">93.444000000000003</cx:pt>
          <cx:pt idx="19728">93.444000000000003</cx:pt>
          <cx:pt idx="19729">93.444000000000003</cx:pt>
          <cx:pt idx="19730">93.444000000000003</cx:pt>
          <cx:pt idx="19731">93.444000000000003</cx:pt>
          <cx:pt idx="19732">93.444000000000003</cx:pt>
          <cx:pt idx="19733">93.444000000000003</cx:pt>
          <cx:pt idx="19734">93.444000000000003</cx:pt>
          <cx:pt idx="19735">93.444000000000003</cx:pt>
          <cx:pt idx="19736">93.444000000000003</cx:pt>
          <cx:pt idx="19737">93.444000000000003</cx:pt>
          <cx:pt idx="19738">93.444000000000003</cx:pt>
          <cx:pt idx="19739">93.444000000000003</cx:pt>
          <cx:pt idx="19740">93.444000000000003</cx:pt>
          <cx:pt idx="19741">93.444000000000003</cx:pt>
          <cx:pt idx="19742">93.444000000000003</cx:pt>
          <cx:pt idx="19743">93.444000000000003</cx:pt>
          <cx:pt idx="19744">93.444000000000003</cx:pt>
          <cx:pt idx="19745">93.444000000000003</cx:pt>
          <cx:pt idx="19746">93.444000000000003</cx:pt>
          <cx:pt idx="19747">93.444000000000003</cx:pt>
          <cx:pt idx="19748">93.444000000000003</cx:pt>
          <cx:pt idx="19749">93.444000000000003</cx:pt>
          <cx:pt idx="19750">93.444000000000003</cx:pt>
          <cx:pt idx="19751">93.444000000000003</cx:pt>
          <cx:pt idx="19752">93.444000000000003</cx:pt>
          <cx:pt idx="19753">93.444000000000003</cx:pt>
          <cx:pt idx="19754">93.444000000000003</cx:pt>
          <cx:pt idx="19755">93.444000000000003</cx:pt>
          <cx:pt idx="19756">93.444000000000003</cx:pt>
          <cx:pt idx="19757">93.444000000000003</cx:pt>
          <cx:pt idx="19758">93.444000000000003</cx:pt>
          <cx:pt idx="19759">93.444000000000003</cx:pt>
          <cx:pt idx="19760">93.444000000000003</cx:pt>
          <cx:pt idx="19761">93.444000000000003</cx:pt>
          <cx:pt idx="19762">93.444000000000003</cx:pt>
          <cx:pt idx="19763">93.444000000000003</cx:pt>
          <cx:pt idx="19764">93.444000000000003</cx:pt>
          <cx:pt idx="19765">93.444000000000003</cx:pt>
          <cx:pt idx="19766">93.444000000000003</cx:pt>
          <cx:pt idx="19767">93.444000000000003</cx:pt>
          <cx:pt idx="19768">93.444000000000003</cx:pt>
          <cx:pt idx="19769">93.444000000000003</cx:pt>
          <cx:pt idx="19770">93.444000000000003</cx:pt>
          <cx:pt idx="19771">93.444000000000003</cx:pt>
          <cx:pt idx="19772">93.444000000000003</cx:pt>
          <cx:pt idx="19773">93.444000000000003</cx:pt>
          <cx:pt idx="19774">93.444000000000003</cx:pt>
          <cx:pt idx="19775">93.444000000000003</cx:pt>
          <cx:pt idx="19776">93.444000000000003</cx:pt>
          <cx:pt idx="19777">93.444000000000003</cx:pt>
          <cx:pt idx="19778">93.444000000000003</cx:pt>
          <cx:pt idx="19779">93.444000000000003</cx:pt>
          <cx:pt idx="19780">93.444000000000003</cx:pt>
          <cx:pt idx="19781">93.444000000000003</cx:pt>
          <cx:pt idx="19782">93.444000000000003</cx:pt>
          <cx:pt idx="19783">93.444000000000003</cx:pt>
          <cx:pt idx="19784">93.444000000000003</cx:pt>
          <cx:pt idx="19785">93.444000000000003</cx:pt>
          <cx:pt idx="19786">93.444000000000003</cx:pt>
          <cx:pt idx="19787">93.444000000000003</cx:pt>
          <cx:pt idx="19788">93.444000000000003</cx:pt>
          <cx:pt idx="19789">93.444000000000003</cx:pt>
          <cx:pt idx="19790">93.444000000000003</cx:pt>
          <cx:pt idx="19791">93.444000000000003</cx:pt>
          <cx:pt idx="19792">93.444000000000003</cx:pt>
          <cx:pt idx="19793">93.444000000000003</cx:pt>
          <cx:pt idx="19794">93.444000000000003</cx:pt>
          <cx:pt idx="19795">93.444000000000003</cx:pt>
          <cx:pt idx="19796">93.444000000000003</cx:pt>
          <cx:pt idx="19797">93.444000000000003</cx:pt>
          <cx:pt idx="19798">93.444000000000003</cx:pt>
          <cx:pt idx="19799">93.444000000000003</cx:pt>
          <cx:pt idx="19800">93.444000000000003</cx:pt>
          <cx:pt idx="19801">93.444000000000003</cx:pt>
          <cx:pt idx="19802">93.444000000000003</cx:pt>
          <cx:pt idx="19803">93.444000000000003</cx:pt>
          <cx:pt idx="19804">93.444000000000003</cx:pt>
          <cx:pt idx="19805">93.444000000000003</cx:pt>
          <cx:pt idx="19806">93.444000000000003</cx:pt>
          <cx:pt idx="19807">93.444000000000003</cx:pt>
          <cx:pt idx="19808">93.444000000000003</cx:pt>
          <cx:pt idx="19809">93.444000000000003</cx:pt>
          <cx:pt idx="19810">93.444000000000003</cx:pt>
          <cx:pt idx="19811">93.444000000000003</cx:pt>
          <cx:pt idx="19812">93.444000000000003</cx:pt>
          <cx:pt idx="19813">93.444000000000003</cx:pt>
          <cx:pt idx="19814">93.444000000000003</cx:pt>
          <cx:pt idx="19815">93.444000000000003</cx:pt>
          <cx:pt idx="19816">93.444000000000003</cx:pt>
          <cx:pt idx="19817">93.444000000000003</cx:pt>
          <cx:pt idx="19818">93.444000000000003</cx:pt>
          <cx:pt idx="19819">93.444000000000003</cx:pt>
          <cx:pt idx="19820">93.444000000000003</cx:pt>
          <cx:pt idx="19821">93.444000000000003</cx:pt>
          <cx:pt idx="19822">93.444000000000003</cx:pt>
          <cx:pt idx="19823">93.444000000000003</cx:pt>
          <cx:pt idx="19824">93.444000000000003</cx:pt>
          <cx:pt idx="19825">93.444000000000003</cx:pt>
          <cx:pt idx="19826">93.444000000000003</cx:pt>
          <cx:pt idx="19827">93.444000000000003</cx:pt>
          <cx:pt idx="19828">93.444000000000003</cx:pt>
          <cx:pt idx="19829">93.444000000000003</cx:pt>
          <cx:pt idx="19830">93.444000000000003</cx:pt>
          <cx:pt idx="19831">93.444000000000003</cx:pt>
          <cx:pt idx="19832">93.444000000000003</cx:pt>
          <cx:pt idx="19833">93.444000000000003</cx:pt>
          <cx:pt idx="19834">93.444000000000003</cx:pt>
          <cx:pt idx="19835">93.444000000000003</cx:pt>
          <cx:pt idx="19836">93.444000000000003</cx:pt>
          <cx:pt idx="19837">93.444000000000003</cx:pt>
          <cx:pt idx="19838">93.444000000000003</cx:pt>
          <cx:pt idx="19839">93.444000000000003</cx:pt>
          <cx:pt idx="19840">93.444000000000003</cx:pt>
          <cx:pt idx="19841">93.444000000000003</cx:pt>
          <cx:pt idx="19842">93.444000000000003</cx:pt>
          <cx:pt idx="19843">93.444000000000003</cx:pt>
          <cx:pt idx="19844">93.444000000000003</cx:pt>
          <cx:pt idx="19845">93.444000000000003</cx:pt>
          <cx:pt idx="19846">93.444000000000003</cx:pt>
          <cx:pt idx="19847">93.444000000000003</cx:pt>
          <cx:pt idx="19848">93.444000000000003</cx:pt>
          <cx:pt idx="19849">93.444000000000003</cx:pt>
          <cx:pt idx="19850">93.444000000000003</cx:pt>
          <cx:pt idx="19851">93.444000000000003</cx:pt>
          <cx:pt idx="19852">93.444000000000003</cx:pt>
          <cx:pt idx="19853">93.444000000000003</cx:pt>
          <cx:pt idx="19854">93.444000000000003</cx:pt>
          <cx:pt idx="19855">93.444000000000003</cx:pt>
          <cx:pt idx="19856">93.444000000000003</cx:pt>
          <cx:pt idx="19857">93.444000000000003</cx:pt>
          <cx:pt idx="19858">93.444000000000003</cx:pt>
          <cx:pt idx="19859">93.444000000000003</cx:pt>
          <cx:pt idx="19860">93.444000000000003</cx:pt>
          <cx:pt idx="19861">93.444000000000003</cx:pt>
          <cx:pt idx="19862">93.444000000000003</cx:pt>
          <cx:pt idx="19863">93.444000000000003</cx:pt>
          <cx:pt idx="19864">93.444000000000003</cx:pt>
          <cx:pt idx="19865">93.444000000000003</cx:pt>
          <cx:pt idx="19866">93.444000000000003</cx:pt>
          <cx:pt idx="19867">93.444000000000003</cx:pt>
          <cx:pt idx="19868">93.444000000000003</cx:pt>
          <cx:pt idx="19869">93.444000000000003</cx:pt>
          <cx:pt idx="19870">93.444000000000003</cx:pt>
          <cx:pt idx="19871">93.444000000000003</cx:pt>
          <cx:pt idx="19872">93.444000000000003</cx:pt>
          <cx:pt idx="19873">93.444000000000003</cx:pt>
          <cx:pt idx="19874">93.444000000000003</cx:pt>
          <cx:pt idx="19875">93.444000000000003</cx:pt>
          <cx:pt idx="19876">93.444000000000003</cx:pt>
          <cx:pt idx="19877">93.444000000000003</cx:pt>
          <cx:pt idx="19878">93.444000000000003</cx:pt>
          <cx:pt idx="19879">93.444000000000003</cx:pt>
          <cx:pt idx="19880">93.444000000000003</cx:pt>
          <cx:pt idx="19881">93.444000000000003</cx:pt>
          <cx:pt idx="19882">93.444000000000003</cx:pt>
          <cx:pt idx="19883">93.444000000000003</cx:pt>
          <cx:pt idx="19884">93.444000000000003</cx:pt>
          <cx:pt idx="19885">93.444000000000003</cx:pt>
          <cx:pt idx="19886">93.444000000000003</cx:pt>
          <cx:pt idx="19887">93.444000000000003</cx:pt>
          <cx:pt idx="19888">93.444000000000003</cx:pt>
          <cx:pt idx="19889">93.444000000000003</cx:pt>
          <cx:pt idx="19890">93.444000000000003</cx:pt>
          <cx:pt idx="19891">93.444000000000003</cx:pt>
          <cx:pt idx="19892">93.444000000000003</cx:pt>
          <cx:pt idx="19893">93.444000000000003</cx:pt>
          <cx:pt idx="19894">93.444000000000003</cx:pt>
          <cx:pt idx="19895">93.444000000000003</cx:pt>
          <cx:pt idx="19896">93.444000000000003</cx:pt>
          <cx:pt idx="19897">93.444000000000003</cx:pt>
          <cx:pt idx="19898">93.444000000000003</cx:pt>
          <cx:pt idx="19899">93.444000000000003</cx:pt>
          <cx:pt idx="19900">93.444000000000003</cx:pt>
          <cx:pt idx="19901">93.444000000000003</cx:pt>
          <cx:pt idx="19902">93.444000000000003</cx:pt>
          <cx:pt idx="19903">93.444000000000003</cx:pt>
          <cx:pt idx="19904">93.444000000000003</cx:pt>
          <cx:pt idx="19905">93.444000000000003</cx:pt>
          <cx:pt idx="19906">93.444000000000003</cx:pt>
          <cx:pt idx="19907">93.444000000000003</cx:pt>
          <cx:pt idx="19908">93.444000000000003</cx:pt>
          <cx:pt idx="19909">93.444000000000003</cx:pt>
          <cx:pt idx="19910">93.444000000000003</cx:pt>
          <cx:pt idx="19911">93.444000000000003</cx:pt>
          <cx:pt idx="19912">93.444000000000003</cx:pt>
          <cx:pt idx="19913">93.444000000000003</cx:pt>
          <cx:pt idx="19914">93.444000000000003</cx:pt>
          <cx:pt idx="19915">93.444000000000003</cx:pt>
          <cx:pt idx="19916">93.444000000000003</cx:pt>
          <cx:pt idx="19917">93.444000000000003</cx:pt>
          <cx:pt idx="19918">93.444000000000003</cx:pt>
          <cx:pt idx="19919">93.444000000000003</cx:pt>
          <cx:pt idx="19920">93.444000000000003</cx:pt>
          <cx:pt idx="19921">93.444000000000003</cx:pt>
          <cx:pt idx="19922">93.444000000000003</cx:pt>
          <cx:pt idx="19923">93.444000000000003</cx:pt>
          <cx:pt idx="19924">93.444000000000003</cx:pt>
          <cx:pt idx="19925">93.444000000000003</cx:pt>
          <cx:pt idx="19926">93.444000000000003</cx:pt>
          <cx:pt idx="19927">93.444000000000003</cx:pt>
          <cx:pt idx="19928">93.444000000000003</cx:pt>
          <cx:pt idx="19929">93.444000000000003</cx:pt>
          <cx:pt idx="19930">93.444000000000003</cx:pt>
          <cx:pt idx="19931">93.444000000000003</cx:pt>
          <cx:pt idx="19932">93.444000000000003</cx:pt>
          <cx:pt idx="19933">93.444000000000003</cx:pt>
          <cx:pt idx="19934">93.444000000000003</cx:pt>
          <cx:pt idx="19935">93.444000000000003</cx:pt>
          <cx:pt idx="19936">93.444000000000003</cx:pt>
          <cx:pt idx="19937">93.444000000000003</cx:pt>
          <cx:pt idx="19938">93.444000000000003</cx:pt>
          <cx:pt idx="19939">93.444000000000003</cx:pt>
          <cx:pt idx="19940">93.444000000000003</cx:pt>
          <cx:pt idx="19941">93.444000000000003</cx:pt>
          <cx:pt idx="19942">93.444000000000003</cx:pt>
          <cx:pt idx="19943">93.444000000000003</cx:pt>
          <cx:pt idx="19944">93.444000000000003</cx:pt>
          <cx:pt idx="19945">93.444000000000003</cx:pt>
          <cx:pt idx="19946">93.444000000000003</cx:pt>
          <cx:pt idx="19947">93.444000000000003</cx:pt>
          <cx:pt idx="19948">93.444000000000003</cx:pt>
          <cx:pt idx="19949">93.444000000000003</cx:pt>
          <cx:pt idx="19950">93.444000000000003</cx:pt>
          <cx:pt idx="19951">93.444000000000003</cx:pt>
          <cx:pt idx="19952">93.444000000000003</cx:pt>
          <cx:pt idx="19953">93.444000000000003</cx:pt>
          <cx:pt idx="19954">93.444000000000003</cx:pt>
          <cx:pt idx="19955">93.444000000000003</cx:pt>
          <cx:pt idx="19956">93.444000000000003</cx:pt>
          <cx:pt idx="19957">93.444000000000003</cx:pt>
          <cx:pt idx="19958">93.444000000000003</cx:pt>
          <cx:pt idx="19959">93.444000000000003</cx:pt>
          <cx:pt idx="19960">93.444000000000003</cx:pt>
          <cx:pt idx="19961">93.444000000000003</cx:pt>
          <cx:pt idx="19962">93.444000000000003</cx:pt>
          <cx:pt idx="19963">93.444000000000003</cx:pt>
          <cx:pt idx="19964">93.444000000000003</cx:pt>
          <cx:pt idx="19965">93.444000000000003</cx:pt>
          <cx:pt idx="19966">93.444000000000003</cx:pt>
          <cx:pt idx="19967">93.444000000000003</cx:pt>
          <cx:pt idx="19968">93.444000000000003</cx:pt>
          <cx:pt idx="19969">93.444000000000003</cx:pt>
          <cx:pt idx="19970">93.444000000000003</cx:pt>
          <cx:pt idx="19971">93.444000000000003</cx:pt>
          <cx:pt idx="19972">93.444000000000003</cx:pt>
          <cx:pt idx="19973">93.444000000000003</cx:pt>
          <cx:pt idx="19974">93.444000000000003</cx:pt>
          <cx:pt idx="19975">93.444000000000003</cx:pt>
          <cx:pt idx="19976">93.444000000000003</cx:pt>
          <cx:pt idx="19977">93.444000000000003</cx:pt>
          <cx:pt idx="19978">93.444000000000003</cx:pt>
          <cx:pt idx="19979">93.444000000000003</cx:pt>
          <cx:pt idx="19980">93.444000000000003</cx:pt>
          <cx:pt idx="19981">93.444000000000003</cx:pt>
          <cx:pt idx="19982">93.444000000000003</cx:pt>
          <cx:pt idx="19983">93.444000000000003</cx:pt>
          <cx:pt idx="19984">93.444000000000003</cx:pt>
          <cx:pt idx="19985">93.444000000000003</cx:pt>
          <cx:pt idx="19986">93.444000000000003</cx:pt>
          <cx:pt idx="19987">93.444000000000003</cx:pt>
          <cx:pt idx="19988">93.444000000000003</cx:pt>
          <cx:pt idx="19989">93.444000000000003</cx:pt>
          <cx:pt idx="19990">93.444000000000003</cx:pt>
          <cx:pt idx="19991">93.444000000000003</cx:pt>
          <cx:pt idx="19992">93.444000000000003</cx:pt>
          <cx:pt idx="19993">93.444000000000003</cx:pt>
          <cx:pt idx="19994">93.444000000000003</cx:pt>
          <cx:pt idx="19995">93.444000000000003</cx:pt>
          <cx:pt idx="19996">93.444000000000003</cx:pt>
          <cx:pt idx="19997">93.444000000000003</cx:pt>
          <cx:pt idx="19998">93.444000000000003</cx:pt>
          <cx:pt idx="19999">93.444000000000003</cx:pt>
          <cx:pt idx="20000">93.444000000000003</cx:pt>
          <cx:pt idx="20001">93.444000000000003</cx:pt>
          <cx:pt idx="20002">93.444000000000003</cx:pt>
          <cx:pt idx="20003">93.444000000000003</cx:pt>
          <cx:pt idx="20004">93.444000000000003</cx:pt>
          <cx:pt idx="20005">93.444000000000003</cx:pt>
          <cx:pt idx="20006">93.444000000000003</cx:pt>
          <cx:pt idx="20007">93.444000000000003</cx:pt>
          <cx:pt idx="20008">93.444000000000003</cx:pt>
          <cx:pt idx="20009">93.444000000000003</cx:pt>
          <cx:pt idx="20010">93.444000000000003</cx:pt>
          <cx:pt idx="20011">93.444000000000003</cx:pt>
          <cx:pt idx="20012">93.444000000000003</cx:pt>
          <cx:pt idx="20013">93.444000000000003</cx:pt>
          <cx:pt idx="20014">93.444000000000003</cx:pt>
          <cx:pt idx="20015">93.444000000000003</cx:pt>
          <cx:pt idx="20016">93.444000000000003</cx:pt>
          <cx:pt idx="20017">93.444000000000003</cx:pt>
          <cx:pt idx="20018">93.444000000000003</cx:pt>
          <cx:pt idx="20019">93.444000000000003</cx:pt>
          <cx:pt idx="20020">93.444000000000003</cx:pt>
          <cx:pt idx="20021">93.444000000000003</cx:pt>
          <cx:pt idx="20022">93.444000000000003</cx:pt>
          <cx:pt idx="20023">93.444000000000003</cx:pt>
          <cx:pt idx="20024">93.444000000000003</cx:pt>
          <cx:pt idx="20025">93.444000000000003</cx:pt>
          <cx:pt idx="20026">93.444000000000003</cx:pt>
          <cx:pt idx="20027">93.444000000000003</cx:pt>
          <cx:pt idx="20028">93.444000000000003</cx:pt>
          <cx:pt idx="20029">93.444000000000003</cx:pt>
          <cx:pt idx="20030">93.444000000000003</cx:pt>
          <cx:pt idx="20031">93.444000000000003</cx:pt>
          <cx:pt idx="20032">93.444000000000003</cx:pt>
          <cx:pt idx="20033">93.444000000000003</cx:pt>
          <cx:pt idx="20034">93.444000000000003</cx:pt>
          <cx:pt idx="20035">93.444000000000003</cx:pt>
          <cx:pt idx="20036">93.444000000000003</cx:pt>
          <cx:pt idx="20037">93.444000000000003</cx:pt>
          <cx:pt idx="20038">93.444000000000003</cx:pt>
          <cx:pt idx="20039">93.444000000000003</cx:pt>
          <cx:pt idx="20040">93.444000000000003</cx:pt>
          <cx:pt idx="20041">93.444000000000003</cx:pt>
          <cx:pt idx="20042">93.444000000000003</cx:pt>
          <cx:pt idx="20043">93.444000000000003</cx:pt>
          <cx:pt idx="20044">93.444000000000003</cx:pt>
          <cx:pt idx="20045">93.444000000000003</cx:pt>
          <cx:pt idx="20046">93.444000000000003</cx:pt>
          <cx:pt idx="20047">93.444000000000003</cx:pt>
          <cx:pt idx="20048">93.444000000000003</cx:pt>
          <cx:pt idx="20049">93.444000000000003</cx:pt>
          <cx:pt idx="20050">93.444000000000003</cx:pt>
          <cx:pt idx="20051">93.444000000000003</cx:pt>
          <cx:pt idx="20052">93.444000000000003</cx:pt>
          <cx:pt idx="20053">93.444000000000003</cx:pt>
          <cx:pt idx="20054">93.444000000000003</cx:pt>
          <cx:pt idx="20055">93.444000000000003</cx:pt>
          <cx:pt idx="20056">93.444000000000003</cx:pt>
          <cx:pt idx="20057">93.444000000000003</cx:pt>
          <cx:pt idx="20058">93.444000000000003</cx:pt>
          <cx:pt idx="20059">93.444000000000003</cx:pt>
          <cx:pt idx="20060">93.444000000000003</cx:pt>
          <cx:pt idx="20061">93.444000000000003</cx:pt>
          <cx:pt idx="20062">93.444000000000003</cx:pt>
          <cx:pt idx="20063">93.444000000000003</cx:pt>
          <cx:pt idx="20064">93.444000000000003</cx:pt>
          <cx:pt idx="20065">93.444000000000003</cx:pt>
          <cx:pt idx="20066">93.444000000000003</cx:pt>
          <cx:pt idx="20067">93.444000000000003</cx:pt>
          <cx:pt idx="20068">93.444000000000003</cx:pt>
          <cx:pt idx="20069">93.444000000000003</cx:pt>
          <cx:pt idx="20070">93.444000000000003</cx:pt>
          <cx:pt idx="20071">93.444000000000003</cx:pt>
          <cx:pt idx="20072">93.444000000000003</cx:pt>
          <cx:pt idx="20073">93.444000000000003</cx:pt>
          <cx:pt idx="20074">93.444000000000003</cx:pt>
          <cx:pt idx="20075">93.444000000000003</cx:pt>
          <cx:pt idx="20076">93.444000000000003</cx:pt>
          <cx:pt idx="20077">93.444000000000003</cx:pt>
          <cx:pt idx="20078">93.444000000000003</cx:pt>
          <cx:pt idx="20079">93.444000000000003</cx:pt>
          <cx:pt idx="20080">93.444000000000003</cx:pt>
          <cx:pt idx="20081">93.444000000000003</cx:pt>
          <cx:pt idx="20082">93.444000000000003</cx:pt>
          <cx:pt idx="20083">93.444000000000003</cx:pt>
          <cx:pt idx="20084">93.444000000000003</cx:pt>
          <cx:pt idx="20085">93.444000000000003</cx:pt>
          <cx:pt idx="20086">93.444000000000003</cx:pt>
          <cx:pt idx="20087">93.444000000000003</cx:pt>
          <cx:pt idx="20088">93.444000000000003</cx:pt>
          <cx:pt idx="20089">93.444000000000003</cx:pt>
          <cx:pt idx="20090">93.444000000000003</cx:pt>
          <cx:pt idx="20091">93.444000000000003</cx:pt>
          <cx:pt idx="20092">93.444000000000003</cx:pt>
          <cx:pt idx="20093">93.444000000000003</cx:pt>
          <cx:pt idx="20094">93.444000000000003</cx:pt>
          <cx:pt idx="20095">93.444000000000003</cx:pt>
          <cx:pt idx="20096">93.444000000000003</cx:pt>
          <cx:pt idx="20097">93.444000000000003</cx:pt>
          <cx:pt idx="20098">93.444000000000003</cx:pt>
          <cx:pt idx="20099">93.444000000000003</cx:pt>
          <cx:pt idx="20100">93.444000000000003</cx:pt>
          <cx:pt idx="20101">93.444000000000003</cx:pt>
          <cx:pt idx="20102">93.444000000000003</cx:pt>
          <cx:pt idx="20103">93.444000000000003</cx:pt>
          <cx:pt idx="20104">93.444000000000003</cx:pt>
          <cx:pt idx="20105">93.444000000000003</cx:pt>
          <cx:pt idx="20106">93.444000000000003</cx:pt>
          <cx:pt idx="20107">93.444000000000003</cx:pt>
          <cx:pt idx="20108">93.444000000000003</cx:pt>
          <cx:pt idx="20109">93.444000000000003</cx:pt>
          <cx:pt idx="20110">93.444000000000003</cx:pt>
          <cx:pt idx="20111">93.444000000000003</cx:pt>
          <cx:pt idx="20112">93.444000000000003</cx:pt>
          <cx:pt idx="20113">93.444000000000003</cx:pt>
          <cx:pt idx="20114">93.444000000000003</cx:pt>
          <cx:pt idx="20115">93.444000000000003</cx:pt>
          <cx:pt idx="20116">93.444000000000003</cx:pt>
          <cx:pt idx="20117">93.444000000000003</cx:pt>
          <cx:pt idx="20118">93.444000000000003</cx:pt>
          <cx:pt idx="20119">93.444000000000003</cx:pt>
          <cx:pt idx="20120">93.444000000000003</cx:pt>
          <cx:pt idx="20121">93.444000000000003</cx:pt>
          <cx:pt idx="20122">93.444000000000003</cx:pt>
          <cx:pt idx="20123">93.444000000000003</cx:pt>
          <cx:pt idx="20124">93.444000000000003</cx:pt>
          <cx:pt idx="20125">93.444000000000003</cx:pt>
          <cx:pt idx="20126">93.444000000000003</cx:pt>
          <cx:pt idx="20127">93.444000000000003</cx:pt>
          <cx:pt idx="20128">93.444000000000003</cx:pt>
          <cx:pt idx="20129">93.444000000000003</cx:pt>
          <cx:pt idx="20130">93.444000000000003</cx:pt>
          <cx:pt idx="20131">93.444000000000003</cx:pt>
          <cx:pt idx="20132">93.444000000000003</cx:pt>
          <cx:pt idx="20133">93.444000000000003</cx:pt>
          <cx:pt idx="20134">93.444000000000003</cx:pt>
          <cx:pt idx="20135">93.444000000000003</cx:pt>
          <cx:pt idx="20136">93.444000000000003</cx:pt>
          <cx:pt idx="20137">93.444000000000003</cx:pt>
          <cx:pt idx="20138">93.444000000000003</cx:pt>
          <cx:pt idx="20139">93.444000000000003</cx:pt>
          <cx:pt idx="20140">93.444000000000003</cx:pt>
          <cx:pt idx="20141">93.444000000000003</cx:pt>
          <cx:pt idx="20142">93.444000000000003</cx:pt>
          <cx:pt idx="20143">93.444000000000003</cx:pt>
          <cx:pt idx="20144">93.444000000000003</cx:pt>
          <cx:pt idx="20145">93.444000000000003</cx:pt>
          <cx:pt idx="20146">93.444000000000003</cx:pt>
          <cx:pt idx="20147">93.444000000000003</cx:pt>
          <cx:pt idx="20148">93.444000000000003</cx:pt>
          <cx:pt idx="20149">93.444000000000003</cx:pt>
          <cx:pt idx="20150">93.444000000000003</cx:pt>
          <cx:pt idx="20151">93.444000000000003</cx:pt>
          <cx:pt idx="20152">93.444000000000003</cx:pt>
          <cx:pt idx="20153">93.444000000000003</cx:pt>
          <cx:pt idx="20154">93.444000000000003</cx:pt>
          <cx:pt idx="20155">93.444000000000003</cx:pt>
          <cx:pt idx="20156">93.444000000000003</cx:pt>
          <cx:pt idx="20157">93.444000000000003</cx:pt>
          <cx:pt idx="20158">93.444000000000003</cx:pt>
          <cx:pt idx="20159">93.444000000000003</cx:pt>
          <cx:pt idx="20160">93.444000000000003</cx:pt>
          <cx:pt idx="20161">93.444000000000003</cx:pt>
          <cx:pt idx="20162">93.444000000000003</cx:pt>
          <cx:pt idx="20163">93.444000000000003</cx:pt>
          <cx:pt idx="20164">93.444000000000003</cx:pt>
          <cx:pt idx="20165">93.444000000000003</cx:pt>
          <cx:pt idx="20166">93.444000000000003</cx:pt>
          <cx:pt idx="20167">93.444000000000003</cx:pt>
          <cx:pt idx="20168">93.444000000000003</cx:pt>
          <cx:pt idx="20169">93.444000000000003</cx:pt>
          <cx:pt idx="20170">93.444000000000003</cx:pt>
          <cx:pt idx="20171">93.444000000000003</cx:pt>
          <cx:pt idx="20172">93.444000000000003</cx:pt>
          <cx:pt idx="20173">93.444000000000003</cx:pt>
          <cx:pt idx="20174">93.444000000000003</cx:pt>
          <cx:pt idx="20175">93.444000000000003</cx:pt>
          <cx:pt idx="20176">93.444000000000003</cx:pt>
          <cx:pt idx="20177">93.444000000000003</cx:pt>
          <cx:pt idx="20178">93.444000000000003</cx:pt>
          <cx:pt idx="20179">93.444000000000003</cx:pt>
          <cx:pt idx="20180">93.444000000000003</cx:pt>
          <cx:pt idx="20181">93.444000000000003</cx:pt>
          <cx:pt idx="20182">93.444000000000003</cx:pt>
          <cx:pt idx="20183">93.444000000000003</cx:pt>
          <cx:pt idx="20184">93.444000000000003</cx:pt>
          <cx:pt idx="20185">93.444000000000003</cx:pt>
          <cx:pt idx="20186">93.444000000000003</cx:pt>
          <cx:pt idx="20187">93.444000000000003</cx:pt>
          <cx:pt idx="20188">93.444000000000003</cx:pt>
          <cx:pt idx="20189">93.444000000000003</cx:pt>
          <cx:pt idx="20190">93.444000000000003</cx:pt>
          <cx:pt idx="20191">93.444000000000003</cx:pt>
          <cx:pt idx="20192">93.444000000000003</cx:pt>
          <cx:pt idx="20193">93.444000000000003</cx:pt>
          <cx:pt idx="20194">93.444000000000003</cx:pt>
          <cx:pt idx="20195">93.444000000000003</cx:pt>
          <cx:pt idx="20196">93.444000000000003</cx:pt>
          <cx:pt idx="20197">93.444000000000003</cx:pt>
          <cx:pt idx="20198">93.444000000000003</cx:pt>
          <cx:pt idx="20199">93.444000000000003</cx:pt>
          <cx:pt idx="20200">93.444000000000003</cx:pt>
          <cx:pt idx="20201">93.444000000000003</cx:pt>
          <cx:pt idx="20202">93.444000000000003</cx:pt>
          <cx:pt idx="20203">93.444000000000003</cx:pt>
          <cx:pt idx="20204">93.444000000000003</cx:pt>
          <cx:pt idx="20205">93.444000000000003</cx:pt>
          <cx:pt idx="20206">93.444000000000003</cx:pt>
          <cx:pt idx="20207">93.444000000000003</cx:pt>
          <cx:pt idx="20208">93.444000000000003</cx:pt>
          <cx:pt idx="20209">93.444000000000003</cx:pt>
          <cx:pt idx="20210">93.444000000000003</cx:pt>
          <cx:pt idx="20211">93.444000000000003</cx:pt>
          <cx:pt idx="20212">93.444000000000003</cx:pt>
          <cx:pt idx="20213">93.444000000000003</cx:pt>
          <cx:pt idx="20214">93.444000000000003</cx:pt>
          <cx:pt idx="20215">93.444000000000003</cx:pt>
          <cx:pt idx="20216">93.444000000000003</cx:pt>
          <cx:pt idx="20217">93.444000000000003</cx:pt>
          <cx:pt idx="20218">93.444000000000003</cx:pt>
          <cx:pt idx="20219">93.444000000000003</cx:pt>
          <cx:pt idx="20220">93.444000000000003</cx:pt>
          <cx:pt idx="20221">93.444000000000003</cx:pt>
          <cx:pt idx="20222">93.444000000000003</cx:pt>
          <cx:pt idx="20223">93.444000000000003</cx:pt>
          <cx:pt idx="20224">93.444000000000003</cx:pt>
          <cx:pt idx="20225">93.444000000000003</cx:pt>
          <cx:pt idx="20226">93.444000000000003</cx:pt>
          <cx:pt idx="20227">93.444000000000003</cx:pt>
          <cx:pt idx="20228">93.444000000000003</cx:pt>
          <cx:pt idx="20229">93.444000000000003</cx:pt>
          <cx:pt idx="20230">93.444000000000003</cx:pt>
          <cx:pt idx="20231">93.444000000000003</cx:pt>
          <cx:pt idx="20232">93.444000000000003</cx:pt>
          <cx:pt idx="20233">93.444000000000003</cx:pt>
          <cx:pt idx="20234">93.444000000000003</cx:pt>
          <cx:pt idx="20235">93.444000000000003</cx:pt>
          <cx:pt idx="20236">93.444000000000003</cx:pt>
          <cx:pt idx="20237">93.444000000000003</cx:pt>
          <cx:pt idx="20238">93.444000000000003</cx:pt>
          <cx:pt idx="20239">93.444000000000003</cx:pt>
          <cx:pt idx="20240">93.444000000000003</cx:pt>
          <cx:pt idx="20241">93.444000000000003</cx:pt>
          <cx:pt idx="20242">93.444000000000003</cx:pt>
          <cx:pt idx="20243">93.444000000000003</cx:pt>
          <cx:pt idx="20244">93.444000000000003</cx:pt>
          <cx:pt idx="20245">93.444000000000003</cx:pt>
          <cx:pt idx="20246">93.444000000000003</cx:pt>
          <cx:pt idx="20247">93.444000000000003</cx:pt>
          <cx:pt idx="20248">93.444000000000003</cx:pt>
          <cx:pt idx="20249">93.444000000000003</cx:pt>
          <cx:pt idx="20250">93.444000000000003</cx:pt>
          <cx:pt idx="20251">93.444000000000003</cx:pt>
          <cx:pt idx="20252">93.444000000000003</cx:pt>
          <cx:pt idx="20253">93.444000000000003</cx:pt>
          <cx:pt idx="20254">93.444000000000003</cx:pt>
          <cx:pt idx="20255">93.444000000000003</cx:pt>
          <cx:pt idx="20256">93.444000000000003</cx:pt>
          <cx:pt idx="20257">93.444000000000003</cx:pt>
          <cx:pt idx="20258">93.444000000000003</cx:pt>
          <cx:pt idx="20259">93.444000000000003</cx:pt>
          <cx:pt idx="20260">93.444000000000003</cx:pt>
          <cx:pt idx="20261">93.444000000000003</cx:pt>
          <cx:pt idx="20262">93.444000000000003</cx:pt>
          <cx:pt idx="20263">93.444000000000003</cx:pt>
          <cx:pt idx="20264">93.444000000000003</cx:pt>
          <cx:pt idx="20265">93.444000000000003</cx:pt>
          <cx:pt idx="20266">93.444000000000003</cx:pt>
          <cx:pt idx="20267">93.444000000000003</cx:pt>
          <cx:pt idx="20268">93.444000000000003</cx:pt>
          <cx:pt idx="20269">93.444000000000003</cx:pt>
          <cx:pt idx="20270">93.444000000000003</cx:pt>
          <cx:pt idx="20271">93.444000000000003</cx:pt>
          <cx:pt idx="20272">93.444000000000003</cx:pt>
          <cx:pt idx="20273">93.444000000000003</cx:pt>
          <cx:pt idx="20274">93.444000000000003</cx:pt>
          <cx:pt idx="20275">93.444000000000003</cx:pt>
          <cx:pt idx="20276">93.444000000000003</cx:pt>
          <cx:pt idx="20277">93.444000000000003</cx:pt>
          <cx:pt idx="20278">93.444000000000003</cx:pt>
          <cx:pt idx="20279">93.444000000000003</cx:pt>
          <cx:pt idx="20280">93.444000000000003</cx:pt>
          <cx:pt idx="20281">93.444000000000003</cx:pt>
          <cx:pt idx="20282">93.444000000000003</cx:pt>
          <cx:pt idx="20283">93.444000000000003</cx:pt>
          <cx:pt idx="20284">93.444000000000003</cx:pt>
          <cx:pt idx="20285">93.444000000000003</cx:pt>
          <cx:pt idx="20286">93.444000000000003</cx:pt>
          <cx:pt idx="20287">93.444000000000003</cx:pt>
          <cx:pt idx="20288">93.444000000000003</cx:pt>
          <cx:pt idx="20289">93.444000000000003</cx:pt>
          <cx:pt idx="20290">93.444000000000003</cx:pt>
          <cx:pt idx="20291">93.444000000000003</cx:pt>
          <cx:pt idx="20292">93.444000000000003</cx:pt>
          <cx:pt idx="20293">93.444000000000003</cx:pt>
          <cx:pt idx="20294">93.444000000000003</cx:pt>
          <cx:pt idx="20295">93.444000000000003</cx:pt>
          <cx:pt idx="20296">93.444000000000003</cx:pt>
          <cx:pt idx="20297">93.444000000000003</cx:pt>
          <cx:pt idx="20298">93.444000000000003</cx:pt>
          <cx:pt idx="20299">93.444000000000003</cx:pt>
          <cx:pt idx="20300">93.444000000000003</cx:pt>
          <cx:pt idx="20301">93.444000000000003</cx:pt>
          <cx:pt idx="20302">93.444000000000003</cx:pt>
          <cx:pt idx="20303">93.444000000000003</cx:pt>
          <cx:pt idx="20304">93.444000000000003</cx:pt>
          <cx:pt idx="20305">93.444000000000003</cx:pt>
          <cx:pt idx="20306">93.444000000000003</cx:pt>
          <cx:pt idx="20307">93.444000000000003</cx:pt>
          <cx:pt idx="20308">93.444000000000003</cx:pt>
          <cx:pt idx="20309">93.444000000000003</cx:pt>
          <cx:pt idx="20310">93.444000000000003</cx:pt>
          <cx:pt idx="20311">93.444000000000003</cx:pt>
          <cx:pt idx="20312">93.444000000000003</cx:pt>
          <cx:pt idx="20313">93.444000000000003</cx:pt>
          <cx:pt idx="20314">93.444000000000003</cx:pt>
          <cx:pt idx="20315">93.444000000000003</cx:pt>
          <cx:pt idx="20316">93.444000000000003</cx:pt>
          <cx:pt idx="20317">93.444000000000003</cx:pt>
          <cx:pt idx="20318">93.444000000000003</cx:pt>
          <cx:pt idx="20319">93.444000000000003</cx:pt>
          <cx:pt idx="20320">93.444000000000003</cx:pt>
          <cx:pt idx="20321">93.444000000000003</cx:pt>
          <cx:pt idx="20322">93.444000000000003</cx:pt>
          <cx:pt idx="20323">93.444000000000003</cx:pt>
          <cx:pt idx="20324">93.444000000000003</cx:pt>
          <cx:pt idx="20325">93.444000000000003</cx:pt>
          <cx:pt idx="20326">93.444000000000003</cx:pt>
          <cx:pt idx="20327">93.444000000000003</cx:pt>
          <cx:pt idx="20328">93.444000000000003</cx:pt>
          <cx:pt idx="20329">93.444000000000003</cx:pt>
          <cx:pt idx="20330">93.444000000000003</cx:pt>
          <cx:pt idx="20331">93.444000000000003</cx:pt>
          <cx:pt idx="20332">93.444000000000003</cx:pt>
          <cx:pt idx="20333">93.444000000000003</cx:pt>
          <cx:pt idx="20334">93.444000000000003</cx:pt>
          <cx:pt idx="20335">93.444000000000003</cx:pt>
          <cx:pt idx="20336">93.444000000000003</cx:pt>
          <cx:pt idx="20337">93.444000000000003</cx:pt>
          <cx:pt idx="20338">93.444000000000003</cx:pt>
          <cx:pt idx="20339">93.444000000000003</cx:pt>
          <cx:pt idx="20340">93.444000000000003</cx:pt>
          <cx:pt idx="20341">93.444000000000003</cx:pt>
          <cx:pt idx="20342">93.444000000000003</cx:pt>
          <cx:pt idx="20343">93.444000000000003</cx:pt>
          <cx:pt idx="20344">93.444000000000003</cx:pt>
          <cx:pt idx="20345">93.444000000000003</cx:pt>
          <cx:pt idx="20346">93.444000000000003</cx:pt>
          <cx:pt idx="20347">93.444000000000003</cx:pt>
          <cx:pt idx="20348">93.444000000000003</cx:pt>
          <cx:pt idx="20349">93.444000000000003</cx:pt>
          <cx:pt idx="20350">93.444000000000003</cx:pt>
          <cx:pt idx="20351">93.444000000000003</cx:pt>
          <cx:pt idx="20352">93.444000000000003</cx:pt>
          <cx:pt idx="20353">93.444000000000003</cx:pt>
          <cx:pt idx="20354">93.444000000000003</cx:pt>
          <cx:pt idx="20355">93.444000000000003</cx:pt>
          <cx:pt idx="20356">93.444000000000003</cx:pt>
          <cx:pt idx="20357">93.444000000000003</cx:pt>
          <cx:pt idx="20358">93.444000000000003</cx:pt>
          <cx:pt idx="20359">93.444000000000003</cx:pt>
          <cx:pt idx="20360">93.444000000000003</cx:pt>
          <cx:pt idx="20361">93.444000000000003</cx:pt>
          <cx:pt idx="20362">93.444000000000003</cx:pt>
          <cx:pt idx="20363">93.444000000000003</cx:pt>
          <cx:pt idx="20364">93.444000000000003</cx:pt>
          <cx:pt idx="20365">93.444000000000003</cx:pt>
          <cx:pt idx="20366">93.444000000000003</cx:pt>
          <cx:pt idx="20367">93.444000000000003</cx:pt>
          <cx:pt idx="20368">93.444000000000003</cx:pt>
          <cx:pt idx="20369">93.444000000000003</cx:pt>
          <cx:pt idx="20370">93.444000000000003</cx:pt>
          <cx:pt idx="20371">93.444000000000003</cx:pt>
          <cx:pt idx="20372">93.444000000000003</cx:pt>
          <cx:pt idx="20373">93.444000000000003</cx:pt>
          <cx:pt idx="20374">93.444000000000003</cx:pt>
          <cx:pt idx="20375">93.444000000000003</cx:pt>
          <cx:pt idx="20376">93.444000000000003</cx:pt>
          <cx:pt idx="20377">93.444000000000003</cx:pt>
          <cx:pt idx="20378">93.444000000000003</cx:pt>
          <cx:pt idx="20379">93.444000000000003</cx:pt>
          <cx:pt idx="20380">93.444000000000003</cx:pt>
          <cx:pt idx="20381">93.444000000000003</cx:pt>
          <cx:pt idx="20382">93.444000000000003</cx:pt>
          <cx:pt idx="20383">93.444000000000003</cx:pt>
          <cx:pt idx="20384">93.444000000000003</cx:pt>
          <cx:pt idx="20385">93.444000000000003</cx:pt>
          <cx:pt idx="20386">93.444000000000003</cx:pt>
          <cx:pt idx="20387">93.444000000000003</cx:pt>
          <cx:pt idx="20388">93.444000000000003</cx:pt>
          <cx:pt idx="20389">93.444000000000003</cx:pt>
          <cx:pt idx="20390">93.444000000000003</cx:pt>
          <cx:pt idx="20391">93.444000000000003</cx:pt>
          <cx:pt idx="20392">93.444000000000003</cx:pt>
          <cx:pt idx="20393">93.444000000000003</cx:pt>
          <cx:pt idx="20394">93.444000000000003</cx:pt>
          <cx:pt idx="20395">93.444000000000003</cx:pt>
          <cx:pt idx="20396">93.444000000000003</cx:pt>
          <cx:pt idx="20397">93.444000000000003</cx:pt>
          <cx:pt idx="20398">93.444000000000003</cx:pt>
          <cx:pt idx="20399">93.444000000000003</cx:pt>
          <cx:pt idx="20400">93.444000000000003</cx:pt>
          <cx:pt idx="20401">93.444000000000003</cx:pt>
          <cx:pt idx="20402">93.444000000000003</cx:pt>
          <cx:pt idx="20403">93.444000000000003</cx:pt>
          <cx:pt idx="20404">93.444000000000003</cx:pt>
          <cx:pt idx="20405">93.444000000000003</cx:pt>
          <cx:pt idx="20406">93.444000000000003</cx:pt>
          <cx:pt idx="20407">93.444000000000003</cx:pt>
          <cx:pt idx="20408">93.444000000000003</cx:pt>
          <cx:pt idx="20409">93.444000000000003</cx:pt>
          <cx:pt idx="20410">93.444000000000003</cx:pt>
          <cx:pt idx="20411">93.444000000000003</cx:pt>
          <cx:pt idx="20412">93.444000000000003</cx:pt>
          <cx:pt idx="20413">93.444000000000003</cx:pt>
          <cx:pt idx="20414">93.444000000000003</cx:pt>
          <cx:pt idx="20415">93.444000000000003</cx:pt>
          <cx:pt idx="20416">93.444000000000003</cx:pt>
          <cx:pt idx="20417">93.444000000000003</cx:pt>
          <cx:pt idx="20418">93.444000000000003</cx:pt>
          <cx:pt idx="20419">93.444000000000003</cx:pt>
          <cx:pt idx="20420">93.444000000000003</cx:pt>
          <cx:pt idx="20421">93.444000000000003</cx:pt>
          <cx:pt idx="20422">93.444000000000003</cx:pt>
          <cx:pt idx="20423">93.444000000000003</cx:pt>
          <cx:pt idx="20424">93.444000000000003</cx:pt>
          <cx:pt idx="20425">93.444000000000003</cx:pt>
          <cx:pt idx="20426">93.444000000000003</cx:pt>
          <cx:pt idx="20427">93.444000000000003</cx:pt>
          <cx:pt idx="20428">93.444000000000003</cx:pt>
          <cx:pt idx="20429">93.444000000000003</cx:pt>
          <cx:pt idx="20430">93.444000000000003</cx:pt>
          <cx:pt idx="20431">93.444000000000003</cx:pt>
          <cx:pt idx="20432">93.444000000000003</cx:pt>
          <cx:pt idx="20433">93.444000000000003</cx:pt>
          <cx:pt idx="20434">93.444000000000003</cx:pt>
          <cx:pt idx="20435">93.444000000000003</cx:pt>
          <cx:pt idx="20436">93.444000000000003</cx:pt>
          <cx:pt idx="20437">93.444000000000003</cx:pt>
          <cx:pt idx="20438">93.444000000000003</cx:pt>
          <cx:pt idx="20439">93.444000000000003</cx:pt>
          <cx:pt idx="20440">93.444000000000003</cx:pt>
          <cx:pt idx="20441">93.444000000000003</cx:pt>
          <cx:pt idx="20442">93.444000000000003</cx:pt>
          <cx:pt idx="20443">93.444000000000003</cx:pt>
          <cx:pt idx="20444">93.444000000000003</cx:pt>
          <cx:pt idx="20445">93.444000000000003</cx:pt>
          <cx:pt idx="20446">93.444000000000003</cx:pt>
          <cx:pt idx="20447">93.444000000000003</cx:pt>
          <cx:pt idx="20448">93.444000000000003</cx:pt>
          <cx:pt idx="20449">93.444000000000003</cx:pt>
          <cx:pt idx="20450">93.444000000000003</cx:pt>
          <cx:pt idx="20451">93.444000000000003</cx:pt>
          <cx:pt idx="20452">93.444000000000003</cx:pt>
          <cx:pt idx="20453">93.444000000000003</cx:pt>
          <cx:pt idx="20454">93.444000000000003</cx:pt>
          <cx:pt idx="20455">93.444000000000003</cx:pt>
          <cx:pt idx="20456">93.444000000000003</cx:pt>
          <cx:pt idx="20457">93.444000000000003</cx:pt>
          <cx:pt idx="20458">93.444000000000003</cx:pt>
          <cx:pt idx="20459">93.444000000000003</cx:pt>
          <cx:pt idx="20460">93.444000000000003</cx:pt>
          <cx:pt idx="20461">93.444000000000003</cx:pt>
          <cx:pt idx="20462">93.444000000000003</cx:pt>
          <cx:pt idx="20463">93.444000000000003</cx:pt>
          <cx:pt idx="20464">93.444000000000003</cx:pt>
          <cx:pt idx="20465">93.444000000000003</cx:pt>
          <cx:pt idx="20466">93.444000000000003</cx:pt>
          <cx:pt idx="20467">93.444000000000003</cx:pt>
          <cx:pt idx="20468">93.444000000000003</cx:pt>
          <cx:pt idx="20469">93.444000000000003</cx:pt>
          <cx:pt idx="20470">93.444000000000003</cx:pt>
          <cx:pt idx="20471">93.444000000000003</cx:pt>
          <cx:pt idx="20472">93.444000000000003</cx:pt>
          <cx:pt idx="20473">93.444000000000003</cx:pt>
          <cx:pt idx="20474">93.444000000000003</cx:pt>
          <cx:pt idx="20475">93.444000000000003</cx:pt>
          <cx:pt idx="20476">93.444000000000003</cx:pt>
          <cx:pt idx="20477">93.444000000000003</cx:pt>
          <cx:pt idx="20478">93.444000000000003</cx:pt>
          <cx:pt idx="20479">93.444000000000003</cx:pt>
          <cx:pt idx="20480">93.444000000000003</cx:pt>
          <cx:pt idx="20481">93.444000000000003</cx:pt>
          <cx:pt idx="20482">93.444000000000003</cx:pt>
          <cx:pt idx="20483">93.444000000000003</cx:pt>
          <cx:pt idx="20484">93.444000000000003</cx:pt>
          <cx:pt idx="20485">93.444000000000003</cx:pt>
          <cx:pt idx="20486">93.444000000000003</cx:pt>
          <cx:pt idx="20487">93.444000000000003</cx:pt>
          <cx:pt idx="20488">93.444000000000003</cx:pt>
          <cx:pt idx="20489">93.444000000000003</cx:pt>
          <cx:pt idx="20490">93.444000000000003</cx:pt>
          <cx:pt idx="20491">93.444000000000003</cx:pt>
          <cx:pt idx="20492">93.444000000000003</cx:pt>
          <cx:pt idx="20493">93.444000000000003</cx:pt>
          <cx:pt idx="20494">93.444000000000003</cx:pt>
          <cx:pt idx="20495">93.444000000000003</cx:pt>
          <cx:pt idx="20496">93.444000000000003</cx:pt>
          <cx:pt idx="20497">93.444000000000003</cx:pt>
          <cx:pt idx="20498">93.444000000000003</cx:pt>
          <cx:pt idx="20499">93.444000000000003</cx:pt>
          <cx:pt idx="20500">93.444000000000003</cx:pt>
          <cx:pt idx="20501">93.444000000000003</cx:pt>
          <cx:pt idx="20502">93.444000000000003</cx:pt>
          <cx:pt idx="20503">93.444000000000003</cx:pt>
          <cx:pt idx="20504">93.444000000000003</cx:pt>
          <cx:pt idx="20505">93.444000000000003</cx:pt>
          <cx:pt idx="20506">93.444000000000003</cx:pt>
          <cx:pt idx="20507">93.444000000000003</cx:pt>
          <cx:pt idx="20508">93.444000000000003</cx:pt>
          <cx:pt idx="20509">93.444000000000003</cx:pt>
          <cx:pt idx="20510">93.444000000000003</cx:pt>
          <cx:pt idx="20511">93.444000000000003</cx:pt>
          <cx:pt idx="20512">93.444000000000003</cx:pt>
          <cx:pt idx="20513">93.444000000000003</cx:pt>
          <cx:pt idx="20514">93.444000000000003</cx:pt>
          <cx:pt idx="20515">93.444000000000003</cx:pt>
          <cx:pt idx="20516">93.444000000000003</cx:pt>
          <cx:pt idx="20517">93.444000000000003</cx:pt>
          <cx:pt idx="20518">93.444000000000003</cx:pt>
          <cx:pt idx="20519">93.444000000000003</cx:pt>
          <cx:pt idx="20520">93.444000000000003</cx:pt>
          <cx:pt idx="20521">93.444000000000003</cx:pt>
          <cx:pt idx="20522">93.444000000000003</cx:pt>
          <cx:pt idx="20523">93.444000000000003</cx:pt>
          <cx:pt idx="20524">93.444000000000003</cx:pt>
          <cx:pt idx="20525">93.444000000000003</cx:pt>
          <cx:pt idx="20526">93.444000000000003</cx:pt>
          <cx:pt idx="20527">93.444000000000003</cx:pt>
          <cx:pt idx="20528">93.444000000000003</cx:pt>
          <cx:pt idx="20529">93.444000000000003</cx:pt>
          <cx:pt idx="20530">93.444000000000003</cx:pt>
          <cx:pt idx="20531">93.444000000000003</cx:pt>
          <cx:pt idx="20532">93.444000000000003</cx:pt>
          <cx:pt idx="20533">93.444000000000003</cx:pt>
          <cx:pt idx="20534">93.444000000000003</cx:pt>
          <cx:pt idx="20535">93.444000000000003</cx:pt>
          <cx:pt idx="20536">93.444000000000003</cx:pt>
          <cx:pt idx="20537">93.444000000000003</cx:pt>
          <cx:pt idx="20538">93.444000000000003</cx:pt>
          <cx:pt idx="20539">93.444000000000003</cx:pt>
          <cx:pt idx="20540">93.444000000000003</cx:pt>
          <cx:pt idx="20541">93.444000000000003</cx:pt>
          <cx:pt idx="20542">93.444000000000003</cx:pt>
          <cx:pt idx="20543">93.444000000000003</cx:pt>
          <cx:pt idx="20544">93.444000000000003</cx:pt>
          <cx:pt idx="20545">93.444000000000003</cx:pt>
          <cx:pt idx="20546">93.444000000000003</cx:pt>
          <cx:pt idx="20547">93.444000000000003</cx:pt>
          <cx:pt idx="20548">93.444000000000003</cx:pt>
          <cx:pt idx="20549">93.444000000000003</cx:pt>
          <cx:pt idx="20550">93.444000000000003</cx:pt>
          <cx:pt idx="20551">93.444000000000003</cx:pt>
          <cx:pt idx="20552">93.444000000000003</cx:pt>
          <cx:pt idx="20553">93.444000000000003</cx:pt>
          <cx:pt idx="20554">93.444000000000003</cx:pt>
          <cx:pt idx="20555">93.444000000000003</cx:pt>
          <cx:pt idx="20556">93.444000000000003</cx:pt>
          <cx:pt idx="20557">93.444000000000003</cx:pt>
          <cx:pt idx="20558">93.444000000000003</cx:pt>
          <cx:pt idx="20559">93.444000000000003</cx:pt>
          <cx:pt idx="20560">93.444000000000003</cx:pt>
          <cx:pt idx="20561">93.444000000000003</cx:pt>
          <cx:pt idx="20562">93.444000000000003</cx:pt>
          <cx:pt idx="20563">93.444000000000003</cx:pt>
          <cx:pt idx="20564">93.444000000000003</cx:pt>
          <cx:pt idx="20565">93.444000000000003</cx:pt>
          <cx:pt idx="20566">93.444000000000003</cx:pt>
          <cx:pt idx="20567">93.444000000000003</cx:pt>
          <cx:pt idx="20568">93.444000000000003</cx:pt>
          <cx:pt idx="20569">93.444000000000003</cx:pt>
          <cx:pt idx="20570">93.444000000000003</cx:pt>
          <cx:pt idx="20571">93.444000000000003</cx:pt>
          <cx:pt idx="20572">93.444000000000003</cx:pt>
          <cx:pt idx="20573">93.444000000000003</cx:pt>
          <cx:pt idx="20574">93.444000000000003</cx:pt>
          <cx:pt idx="20575">93.444000000000003</cx:pt>
          <cx:pt idx="20576">93.444000000000003</cx:pt>
          <cx:pt idx="20577">93.444000000000003</cx:pt>
          <cx:pt idx="20578">93.444000000000003</cx:pt>
          <cx:pt idx="20579">93.444000000000003</cx:pt>
          <cx:pt idx="20580">93.444000000000003</cx:pt>
          <cx:pt idx="20581">93.444000000000003</cx:pt>
          <cx:pt idx="20582">93.444000000000003</cx:pt>
          <cx:pt idx="20583">93.444000000000003</cx:pt>
          <cx:pt idx="20584">93.444000000000003</cx:pt>
          <cx:pt idx="20585">93.444000000000003</cx:pt>
          <cx:pt idx="20586">93.444000000000003</cx:pt>
          <cx:pt idx="20587">93.444000000000003</cx:pt>
          <cx:pt idx="20588">93.444000000000003</cx:pt>
          <cx:pt idx="20589">93.444000000000003</cx:pt>
          <cx:pt idx="20590">93.444000000000003</cx:pt>
          <cx:pt idx="20591">93.444000000000003</cx:pt>
          <cx:pt idx="20592">93.444000000000003</cx:pt>
          <cx:pt idx="20593">93.444000000000003</cx:pt>
          <cx:pt idx="20594">93.444000000000003</cx:pt>
          <cx:pt idx="20595">93.444000000000003</cx:pt>
          <cx:pt idx="20596">93.444000000000003</cx:pt>
          <cx:pt idx="20597">93.444000000000003</cx:pt>
          <cx:pt idx="20598">93.444000000000003</cx:pt>
          <cx:pt idx="20599">93.444000000000003</cx:pt>
          <cx:pt idx="20600">93.444000000000003</cx:pt>
          <cx:pt idx="20601">93.444000000000003</cx:pt>
          <cx:pt idx="20602">93.444000000000003</cx:pt>
          <cx:pt idx="20603">93.444000000000003</cx:pt>
          <cx:pt idx="20604">93.444000000000003</cx:pt>
          <cx:pt idx="20605">93.444000000000003</cx:pt>
          <cx:pt idx="20606">93.444000000000003</cx:pt>
          <cx:pt idx="20607">93.444000000000003</cx:pt>
          <cx:pt idx="20608">93.444000000000003</cx:pt>
          <cx:pt idx="20609">93.444000000000003</cx:pt>
          <cx:pt idx="20610">93.444000000000003</cx:pt>
          <cx:pt idx="20611">93.444000000000003</cx:pt>
          <cx:pt idx="20612">93.444000000000003</cx:pt>
          <cx:pt idx="20613">93.444000000000003</cx:pt>
          <cx:pt idx="20614">93.444000000000003</cx:pt>
          <cx:pt idx="20615">93.444000000000003</cx:pt>
          <cx:pt idx="20616">93.444000000000003</cx:pt>
          <cx:pt idx="20617">93.444000000000003</cx:pt>
          <cx:pt idx="20618">93.444000000000003</cx:pt>
          <cx:pt idx="20619">93.444000000000003</cx:pt>
          <cx:pt idx="20620">93.444000000000003</cx:pt>
          <cx:pt idx="20621">93.444000000000003</cx:pt>
          <cx:pt idx="20622">93.444000000000003</cx:pt>
          <cx:pt idx="20623">93.444000000000003</cx:pt>
          <cx:pt idx="20624">93.444000000000003</cx:pt>
          <cx:pt idx="20625">93.444000000000003</cx:pt>
          <cx:pt idx="20626">93.444000000000003</cx:pt>
          <cx:pt idx="20627">93.444000000000003</cx:pt>
          <cx:pt idx="20628">93.444000000000003</cx:pt>
          <cx:pt idx="20629">93.444000000000003</cx:pt>
          <cx:pt idx="20630">93.444000000000003</cx:pt>
          <cx:pt idx="20631">93.444000000000003</cx:pt>
          <cx:pt idx="20632">93.444000000000003</cx:pt>
          <cx:pt idx="20633">93.444000000000003</cx:pt>
          <cx:pt idx="20634">93.444000000000003</cx:pt>
          <cx:pt idx="20635">93.444000000000003</cx:pt>
          <cx:pt idx="20636">93.444000000000003</cx:pt>
          <cx:pt idx="20637">93.444000000000003</cx:pt>
          <cx:pt idx="20638">93.444000000000003</cx:pt>
          <cx:pt idx="20639">93.444000000000003</cx:pt>
          <cx:pt idx="20640">93.444000000000003</cx:pt>
          <cx:pt idx="20641">93.444000000000003</cx:pt>
          <cx:pt idx="20642">93.444000000000003</cx:pt>
          <cx:pt idx="20643">93.444000000000003</cx:pt>
          <cx:pt idx="20644">93.444000000000003</cx:pt>
          <cx:pt idx="20645">93.444000000000003</cx:pt>
          <cx:pt idx="20646">93.444000000000003</cx:pt>
          <cx:pt idx="20647">93.444000000000003</cx:pt>
          <cx:pt idx="20648">93.444000000000003</cx:pt>
          <cx:pt idx="20649">93.444000000000003</cx:pt>
          <cx:pt idx="20650">93.444000000000003</cx:pt>
          <cx:pt idx="20651">93.444000000000003</cx:pt>
          <cx:pt idx="20652">93.444000000000003</cx:pt>
          <cx:pt idx="20653">93.444000000000003</cx:pt>
          <cx:pt idx="20654">93.444000000000003</cx:pt>
          <cx:pt idx="20655">93.444000000000003</cx:pt>
          <cx:pt idx="20656">93.444000000000003</cx:pt>
          <cx:pt idx="20657">93.444000000000003</cx:pt>
          <cx:pt idx="20658">93.444000000000003</cx:pt>
          <cx:pt idx="20659">93.444000000000003</cx:pt>
          <cx:pt idx="20660">93.444000000000003</cx:pt>
          <cx:pt idx="20661">93.444000000000003</cx:pt>
          <cx:pt idx="20662">93.444000000000003</cx:pt>
          <cx:pt idx="20663">93.444000000000003</cx:pt>
          <cx:pt idx="20664">93.444000000000003</cx:pt>
          <cx:pt idx="20665">93.444000000000003</cx:pt>
          <cx:pt idx="20666">93.444000000000003</cx:pt>
          <cx:pt idx="20667">93.444000000000003</cx:pt>
          <cx:pt idx="20668">93.444000000000003</cx:pt>
          <cx:pt idx="20669">93.444000000000003</cx:pt>
          <cx:pt idx="20670">93.444000000000003</cx:pt>
          <cx:pt idx="20671">93.444000000000003</cx:pt>
          <cx:pt idx="20672">93.444000000000003</cx:pt>
          <cx:pt idx="20673">93.444000000000003</cx:pt>
          <cx:pt idx="20674">93.444000000000003</cx:pt>
          <cx:pt idx="20675">93.444000000000003</cx:pt>
          <cx:pt idx="20676">93.444000000000003</cx:pt>
          <cx:pt idx="20677">93.444000000000003</cx:pt>
          <cx:pt idx="20678">93.444000000000003</cx:pt>
          <cx:pt idx="20679">93.444000000000003</cx:pt>
          <cx:pt idx="20680">93.444000000000003</cx:pt>
          <cx:pt idx="20681">93.444000000000003</cx:pt>
          <cx:pt idx="20682">93.444000000000003</cx:pt>
          <cx:pt idx="20683">93.444000000000003</cx:pt>
          <cx:pt idx="20684">93.444000000000003</cx:pt>
          <cx:pt idx="20685">93.444000000000003</cx:pt>
          <cx:pt idx="20686">93.444000000000003</cx:pt>
          <cx:pt idx="20687">93.444000000000003</cx:pt>
          <cx:pt idx="20688">93.444000000000003</cx:pt>
          <cx:pt idx="20689">93.444000000000003</cx:pt>
          <cx:pt idx="20690">93.444000000000003</cx:pt>
          <cx:pt idx="20691">93.444000000000003</cx:pt>
          <cx:pt idx="20692">93.444000000000003</cx:pt>
          <cx:pt idx="20693">93.444000000000003</cx:pt>
          <cx:pt idx="20694">93.444000000000003</cx:pt>
          <cx:pt idx="20695">93.444000000000003</cx:pt>
          <cx:pt idx="20696">93.444000000000003</cx:pt>
          <cx:pt idx="20697">93.444000000000003</cx:pt>
          <cx:pt idx="20698">93.444000000000003</cx:pt>
          <cx:pt idx="20699">93.444000000000003</cx:pt>
          <cx:pt idx="20700">93.444000000000003</cx:pt>
          <cx:pt idx="20701">93.444000000000003</cx:pt>
          <cx:pt idx="20702">93.444000000000003</cx:pt>
          <cx:pt idx="20703">93.444000000000003</cx:pt>
          <cx:pt idx="20704">93.444000000000003</cx:pt>
          <cx:pt idx="20705">93.444000000000003</cx:pt>
          <cx:pt idx="20706">93.444000000000003</cx:pt>
          <cx:pt idx="20707">93.444000000000003</cx:pt>
          <cx:pt idx="20708">93.444000000000003</cx:pt>
          <cx:pt idx="20709">93.444000000000003</cx:pt>
          <cx:pt idx="20710">93.444000000000003</cx:pt>
          <cx:pt idx="20711">93.444000000000003</cx:pt>
          <cx:pt idx="20712">93.444000000000003</cx:pt>
          <cx:pt idx="20713">93.444000000000003</cx:pt>
          <cx:pt idx="20714">93.444000000000003</cx:pt>
          <cx:pt idx="20715">93.444000000000003</cx:pt>
          <cx:pt idx="20716">93.444000000000003</cx:pt>
          <cx:pt idx="20717">93.444000000000003</cx:pt>
          <cx:pt idx="20718">93.444000000000003</cx:pt>
          <cx:pt idx="20719">93.444000000000003</cx:pt>
          <cx:pt idx="20720">93.444000000000003</cx:pt>
          <cx:pt idx="20721">93.444000000000003</cx:pt>
          <cx:pt idx="20722">93.444000000000003</cx:pt>
          <cx:pt idx="20723">93.444000000000003</cx:pt>
          <cx:pt idx="20724">93.444000000000003</cx:pt>
          <cx:pt idx="20725">93.444000000000003</cx:pt>
          <cx:pt idx="20726">93.444000000000003</cx:pt>
          <cx:pt idx="20727">93.444000000000003</cx:pt>
          <cx:pt idx="20728">93.444000000000003</cx:pt>
          <cx:pt idx="20729">93.444000000000003</cx:pt>
          <cx:pt idx="20730">93.444000000000003</cx:pt>
          <cx:pt idx="20731">93.444000000000003</cx:pt>
          <cx:pt idx="20732">93.444000000000003</cx:pt>
          <cx:pt idx="20733">93.444000000000003</cx:pt>
          <cx:pt idx="20734">93.444000000000003</cx:pt>
          <cx:pt idx="20735">93.444000000000003</cx:pt>
          <cx:pt idx="20736">93.444000000000003</cx:pt>
          <cx:pt idx="20737">93.444000000000003</cx:pt>
          <cx:pt idx="20738">93.444000000000003</cx:pt>
          <cx:pt idx="20739">93.444000000000003</cx:pt>
          <cx:pt idx="20740">93.444000000000003</cx:pt>
          <cx:pt idx="20741">93.444000000000003</cx:pt>
          <cx:pt idx="20742">93.444000000000003</cx:pt>
          <cx:pt idx="20743">93.444000000000003</cx:pt>
          <cx:pt idx="20744">93.444000000000003</cx:pt>
          <cx:pt idx="20745">93.444000000000003</cx:pt>
          <cx:pt idx="20746">93.444000000000003</cx:pt>
          <cx:pt idx="20747">93.444000000000003</cx:pt>
          <cx:pt idx="20748">93.444000000000003</cx:pt>
          <cx:pt idx="20749">93.444000000000003</cx:pt>
          <cx:pt idx="20750">93.444000000000003</cx:pt>
          <cx:pt idx="20751">93.444000000000003</cx:pt>
          <cx:pt idx="20752">93.444000000000003</cx:pt>
          <cx:pt idx="20753">93.444000000000003</cx:pt>
          <cx:pt idx="20754">93.444000000000003</cx:pt>
          <cx:pt idx="20755">93.444000000000003</cx:pt>
          <cx:pt idx="20756">93.444000000000003</cx:pt>
          <cx:pt idx="20757">93.444000000000003</cx:pt>
          <cx:pt idx="20758">93.444000000000003</cx:pt>
          <cx:pt idx="20759">93.444000000000003</cx:pt>
          <cx:pt idx="20760">93.444000000000003</cx:pt>
          <cx:pt idx="20761">93.444000000000003</cx:pt>
          <cx:pt idx="20762">93.444000000000003</cx:pt>
          <cx:pt idx="20763">93.444000000000003</cx:pt>
          <cx:pt idx="20764">93.444000000000003</cx:pt>
          <cx:pt idx="20765">93.444000000000003</cx:pt>
          <cx:pt idx="20766">93.444000000000003</cx:pt>
          <cx:pt idx="20767">93.444000000000003</cx:pt>
          <cx:pt idx="20768">93.444000000000003</cx:pt>
          <cx:pt idx="20769">93.444000000000003</cx:pt>
          <cx:pt idx="20770">93.444000000000003</cx:pt>
          <cx:pt idx="20771">93.444000000000003</cx:pt>
          <cx:pt idx="20772">93.444000000000003</cx:pt>
          <cx:pt idx="20773">93.444000000000003</cx:pt>
          <cx:pt idx="20774">93.444000000000003</cx:pt>
          <cx:pt idx="20775">93.444000000000003</cx:pt>
          <cx:pt idx="20776">93.444000000000003</cx:pt>
          <cx:pt idx="20777">93.444000000000003</cx:pt>
          <cx:pt idx="20778">93.444000000000003</cx:pt>
          <cx:pt idx="20779">93.444000000000003</cx:pt>
          <cx:pt idx="20780">93.444000000000003</cx:pt>
          <cx:pt idx="20781">93.444000000000003</cx:pt>
          <cx:pt idx="20782">93.444000000000003</cx:pt>
          <cx:pt idx="20783">93.444000000000003</cx:pt>
          <cx:pt idx="20784">93.444000000000003</cx:pt>
          <cx:pt idx="20785">93.444000000000003</cx:pt>
          <cx:pt idx="20786">93.444000000000003</cx:pt>
          <cx:pt idx="20787">93.444000000000003</cx:pt>
          <cx:pt idx="20788">93.444000000000003</cx:pt>
          <cx:pt idx="20789">93.444000000000003</cx:pt>
          <cx:pt idx="20790">93.444000000000003</cx:pt>
          <cx:pt idx="20791">93.444000000000003</cx:pt>
          <cx:pt idx="20792">93.444000000000003</cx:pt>
          <cx:pt idx="20793">93.444000000000003</cx:pt>
          <cx:pt idx="20794">93.444000000000003</cx:pt>
          <cx:pt idx="20795">93.444000000000003</cx:pt>
          <cx:pt idx="20796">93.444000000000003</cx:pt>
          <cx:pt idx="20797">93.444000000000003</cx:pt>
          <cx:pt idx="20798">93.444000000000003</cx:pt>
          <cx:pt idx="20799">93.444000000000003</cx:pt>
          <cx:pt idx="20800">93.444000000000003</cx:pt>
          <cx:pt idx="20801">93.444000000000003</cx:pt>
          <cx:pt idx="20802">93.444000000000003</cx:pt>
          <cx:pt idx="20803">93.444000000000003</cx:pt>
          <cx:pt idx="20804">93.444000000000003</cx:pt>
          <cx:pt idx="20805">93.444000000000003</cx:pt>
          <cx:pt idx="20806">93.444000000000003</cx:pt>
          <cx:pt idx="20807">93.444000000000003</cx:pt>
          <cx:pt idx="20808">93.444000000000003</cx:pt>
          <cx:pt idx="20809">93.444000000000003</cx:pt>
          <cx:pt idx="20810">93.444000000000003</cx:pt>
          <cx:pt idx="20811">93.444000000000003</cx:pt>
          <cx:pt idx="20812">93.444000000000003</cx:pt>
          <cx:pt idx="20813">93.444000000000003</cx:pt>
          <cx:pt idx="20814">93.444000000000003</cx:pt>
          <cx:pt idx="20815">93.444000000000003</cx:pt>
          <cx:pt idx="20816">93.444000000000003</cx:pt>
          <cx:pt idx="20817">93.444000000000003</cx:pt>
          <cx:pt idx="20818">93.444000000000003</cx:pt>
          <cx:pt idx="20819">93.444000000000003</cx:pt>
          <cx:pt idx="20820">93.444000000000003</cx:pt>
          <cx:pt idx="20821">93.444000000000003</cx:pt>
          <cx:pt idx="20822">93.444000000000003</cx:pt>
          <cx:pt idx="20823">93.444000000000003</cx:pt>
          <cx:pt idx="20824">93.444000000000003</cx:pt>
          <cx:pt idx="20825">93.444000000000003</cx:pt>
          <cx:pt idx="20826">93.444000000000003</cx:pt>
          <cx:pt idx="20827">93.444000000000003</cx:pt>
          <cx:pt idx="20828">93.444000000000003</cx:pt>
          <cx:pt idx="20829">93.444000000000003</cx:pt>
          <cx:pt idx="20830">93.444000000000003</cx:pt>
          <cx:pt idx="20831">93.444000000000003</cx:pt>
          <cx:pt idx="20832">93.444000000000003</cx:pt>
          <cx:pt idx="20833">93.444000000000003</cx:pt>
          <cx:pt idx="20834">93.444000000000003</cx:pt>
          <cx:pt idx="20835">93.444000000000003</cx:pt>
          <cx:pt idx="20836">93.444000000000003</cx:pt>
          <cx:pt idx="20837">93.444000000000003</cx:pt>
          <cx:pt idx="20838">93.444000000000003</cx:pt>
          <cx:pt idx="20839">93.444000000000003</cx:pt>
          <cx:pt idx="20840">93.444000000000003</cx:pt>
          <cx:pt idx="20841">93.444000000000003</cx:pt>
          <cx:pt idx="20842">93.444000000000003</cx:pt>
          <cx:pt idx="20843">93.444000000000003</cx:pt>
          <cx:pt idx="20844">93.444000000000003</cx:pt>
          <cx:pt idx="20845">93.444000000000003</cx:pt>
          <cx:pt idx="20846">93.444000000000003</cx:pt>
          <cx:pt idx="20847">93.444000000000003</cx:pt>
          <cx:pt idx="20848">93.444000000000003</cx:pt>
          <cx:pt idx="20849">93.444000000000003</cx:pt>
          <cx:pt idx="20850">93.444000000000003</cx:pt>
          <cx:pt idx="20851">93.444000000000003</cx:pt>
          <cx:pt idx="20852">93.444000000000003</cx:pt>
          <cx:pt idx="20853">93.444000000000003</cx:pt>
          <cx:pt idx="20854">93.444000000000003</cx:pt>
          <cx:pt idx="20855">93.444000000000003</cx:pt>
          <cx:pt idx="20856">93.444000000000003</cx:pt>
          <cx:pt idx="20857">93.444000000000003</cx:pt>
          <cx:pt idx="20858">93.444000000000003</cx:pt>
          <cx:pt idx="20859">93.444000000000003</cx:pt>
          <cx:pt idx="20860">93.444000000000003</cx:pt>
          <cx:pt idx="20861">93.444000000000003</cx:pt>
          <cx:pt idx="20862">93.444000000000003</cx:pt>
          <cx:pt idx="20863">93.444000000000003</cx:pt>
          <cx:pt idx="20864">93.444000000000003</cx:pt>
          <cx:pt idx="20865">93.444000000000003</cx:pt>
          <cx:pt idx="20866">93.444000000000003</cx:pt>
          <cx:pt idx="20867">93.444000000000003</cx:pt>
          <cx:pt idx="20868">93.444000000000003</cx:pt>
          <cx:pt idx="20869">93.444000000000003</cx:pt>
          <cx:pt idx="20870">93.444000000000003</cx:pt>
          <cx:pt idx="20871">93.444000000000003</cx:pt>
          <cx:pt idx="20872">93.444000000000003</cx:pt>
          <cx:pt idx="20873">93.444000000000003</cx:pt>
          <cx:pt idx="20874">93.444000000000003</cx:pt>
          <cx:pt idx="20875">93.444000000000003</cx:pt>
          <cx:pt idx="20876">93.444000000000003</cx:pt>
          <cx:pt idx="20877">93.444000000000003</cx:pt>
          <cx:pt idx="20878">93.444000000000003</cx:pt>
          <cx:pt idx="20879">93.444000000000003</cx:pt>
          <cx:pt idx="20880">93.444000000000003</cx:pt>
          <cx:pt idx="20881">93.444000000000003</cx:pt>
          <cx:pt idx="20882">93.444000000000003</cx:pt>
          <cx:pt idx="20883">93.444000000000003</cx:pt>
          <cx:pt idx="20884">93.444000000000003</cx:pt>
          <cx:pt idx="20885">93.444000000000003</cx:pt>
          <cx:pt idx="20886">93.444000000000003</cx:pt>
          <cx:pt idx="20887">93.444000000000003</cx:pt>
          <cx:pt idx="20888">93.444000000000003</cx:pt>
          <cx:pt idx="20889">93.444000000000003</cx:pt>
          <cx:pt idx="20890">93.444000000000003</cx:pt>
          <cx:pt idx="20891">93.444000000000003</cx:pt>
          <cx:pt idx="20892">93.444000000000003</cx:pt>
          <cx:pt idx="20893">93.444000000000003</cx:pt>
          <cx:pt idx="20894">93.444000000000003</cx:pt>
          <cx:pt idx="20895">93.444000000000003</cx:pt>
          <cx:pt idx="20896">93.444000000000003</cx:pt>
          <cx:pt idx="20897">93.444000000000003</cx:pt>
          <cx:pt idx="20898">93.444000000000003</cx:pt>
          <cx:pt idx="20899">93.444000000000003</cx:pt>
          <cx:pt idx="20900">93.444000000000003</cx:pt>
          <cx:pt idx="20901">93.444000000000003</cx:pt>
          <cx:pt idx="20902">93.444000000000003</cx:pt>
          <cx:pt idx="20903">93.444000000000003</cx:pt>
          <cx:pt idx="20904">93.444000000000003</cx:pt>
          <cx:pt idx="20905">93.444000000000003</cx:pt>
          <cx:pt idx="20906">93.444000000000003</cx:pt>
          <cx:pt idx="20907">93.444000000000003</cx:pt>
          <cx:pt idx="20908">93.444000000000003</cx:pt>
          <cx:pt idx="20909">93.444000000000003</cx:pt>
          <cx:pt idx="20910">93.444000000000003</cx:pt>
          <cx:pt idx="20911">93.444000000000003</cx:pt>
          <cx:pt idx="20912">93.444000000000003</cx:pt>
          <cx:pt idx="20913">93.444000000000003</cx:pt>
          <cx:pt idx="20914">93.444000000000003</cx:pt>
          <cx:pt idx="20915">93.444000000000003</cx:pt>
          <cx:pt idx="20916">93.444000000000003</cx:pt>
          <cx:pt idx="20917">93.444000000000003</cx:pt>
          <cx:pt idx="20918">93.444000000000003</cx:pt>
          <cx:pt idx="20919">93.444000000000003</cx:pt>
          <cx:pt idx="20920">93.444000000000003</cx:pt>
          <cx:pt idx="20921">93.444000000000003</cx:pt>
          <cx:pt idx="20922">93.444000000000003</cx:pt>
          <cx:pt idx="20923">93.444000000000003</cx:pt>
          <cx:pt idx="20924">93.444000000000003</cx:pt>
          <cx:pt idx="20925">93.444000000000003</cx:pt>
          <cx:pt idx="20926">93.444000000000003</cx:pt>
          <cx:pt idx="20927">93.444000000000003</cx:pt>
          <cx:pt idx="20928">93.444000000000003</cx:pt>
          <cx:pt idx="20929">93.444000000000003</cx:pt>
          <cx:pt idx="20930">93.444000000000003</cx:pt>
          <cx:pt idx="20931">93.444000000000003</cx:pt>
          <cx:pt idx="20932">93.444000000000003</cx:pt>
          <cx:pt idx="20933">93.444000000000003</cx:pt>
          <cx:pt idx="20934">93.444000000000003</cx:pt>
          <cx:pt idx="20935">93.444000000000003</cx:pt>
          <cx:pt idx="20936">93.444000000000003</cx:pt>
          <cx:pt idx="20937">93.444000000000003</cx:pt>
          <cx:pt idx="20938">93.444000000000003</cx:pt>
          <cx:pt idx="20939">93.444000000000003</cx:pt>
          <cx:pt idx="20940">93.444000000000003</cx:pt>
          <cx:pt idx="20941">93.444000000000003</cx:pt>
          <cx:pt idx="20942">93.444000000000003</cx:pt>
          <cx:pt idx="20943">93.444000000000003</cx:pt>
          <cx:pt idx="20944">93.444000000000003</cx:pt>
          <cx:pt idx="20945">93.444000000000003</cx:pt>
          <cx:pt idx="20946">93.444000000000003</cx:pt>
          <cx:pt idx="20947">93.444000000000003</cx:pt>
          <cx:pt idx="20948">93.444000000000003</cx:pt>
          <cx:pt idx="20949">93.444000000000003</cx:pt>
          <cx:pt idx="20950">93.444000000000003</cx:pt>
          <cx:pt idx="20951">93.444000000000003</cx:pt>
          <cx:pt idx="20952">93.444000000000003</cx:pt>
          <cx:pt idx="20953">93.444000000000003</cx:pt>
          <cx:pt idx="20954">93.444000000000003</cx:pt>
          <cx:pt idx="20955">93.444000000000003</cx:pt>
          <cx:pt idx="20956">93.444000000000003</cx:pt>
          <cx:pt idx="20957">93.444000000000003</cx:pt>
          <cx:pt idx="20958">93.444000000000003</cx:pt>
          <cx:pt idx="20959">93.444000000000003</cx:pt>
          <cx:pt idx="20960">93.444000000000003</cx:pt>
          <cx:pt idx="20961">93.444000000000003</cx:pt>
          <cx:pt idx="20962">93.444000000000003</cx:pt>
          <cx:pt idx="20963">93.444000000000003</cx:pt>
          <cx:pt idx="20964">93.444000000000003</cx:pt>
          <cx:pt idx="20965">93.444000000000003</cx:pt>
          <cx:pt idx="20966">93.444000000000003</cx:pt>
          <cx:pt idx="20967">93.444000000000003</cx:pt>
          <cx:pt idx="20968">93.444000000000003</cx:pt>
          <cx:pt idx="20969">93.444000000000003</cx:pt>
          <cx:pt idx="20970">93.444000000000003</cx:pt>
          <cx:pt idx="20971">93.444000000000003</cx:pt>
          <cx:pt idx="20972">93.444000000000003</cx:pt>
          <cx:pt idx="20973">93.444000000000003</cx:pt>
          <cx:pt idx="20974">93.444000000000003</cx:pt>
          <cx:pt idx="20975">93.444000000000003</cx:pt>
          <cx:pt idx="20976">93.444000000000003</cx:pt>
          <cx:pt idx="20977">93.444000000000003</cx:pt>
          <cx:pt idx="20978">93.444000000000003</cx:pt>
          <cx:pt idx="20979">93.444000000000003</cx:pt>
          <cx:pt idx="20980">93.444000000000003</cx:pt>
          <cx:pt idx="20981">93.444000000000003</cx:pt>
          <cx:pt idx="20982">93.444000000000003</cx:pt>
          <cx:pt idx="20983">93.444000000000003</cx:pt>
          <cx:pt idx="20984">93.444000000000003</cx:pt>
          <cx:pt idx="20985">93.444000000000003</cx:pt>
          <cx:pt idx="20986">93.444000000000003</cx:pt>
          <cx:pt idx="20987">93.444000000000003</cx:pt>
          <cx:pt idx="20988">93.444000000000003</cx:pt>
          <cx:pt idx="20989">93.444000000000003</cx:pt>
          <cx:pt idx="20990">93.444000000000003</cx:pt>
          <cx:pt idx="20991">93.444000000000003</cx:pt>
          <cx:pt idx="20992">93.444000000000003</cx:pt>
          <cx:pt idx="20993">93.444000000000003</cx:pt>
          <cx:pt idx="20994">93.444000000000003</cx:pt>
          <cx:pt idx="20995">93.444000000000003</cx:pt>
          <cx:pt idx="20996">93.444000000000003</cx:pt>
          <cx:pt idx="20997">93.444000000000003</cx:pt>
          <cx:pt idx="20998">93.444000000000003</cx:pt>
          <cx:pt idx="20999">93.444000000000003</cx:pt>
          <cx:pt idx="21000">93.444000000000003</cx:pt>
          <cx:pt idx="21001">93.444000000000003</cx:pt>
          <cx:pt idx="21002">93.444000000000003</cx:pt>
          <cx:pt idx="21003">93.444000000000003</cx:pt>
          <cx:pt idx="21004">93.444000000000003</cx:pt>
          <cx:pt idx="21005">93.444000000000003</cx:pt>
          <cx:pt idx="21006">93.444000000000003</cx:pt>
          <cx:pt idx="21007">93.444000000000003</cx:pt>
          <cx:pt idx="21008">93.444000000000003</cx:pt>
          <cx:pt idx="21009">93.444000000000003</cx:pt>
          <cx:pt idx="21010">93.444000000000003</cx:pt>
          <cx:pt idx="21011">93.444000000000003</cx:pt>
          <cx:pt idx="21012">93.444000000000003</cx:pt>
          <cx:pt idx="21013">93.444000000000003</cx:pt>
          <cx:pt idx="21014">93.444000000000003</cx:pt>
          <cx:pt idx="21015">93.444000000000003</cx:pt>
          <cx:pt idx="21016">93.444000000000003</cx:pt>
          <cx:pt idx="21017">93.444000000000003</cx:pt>
          <cx:pt idx="21018">93.444000000000003</cx:pt>
          <cx:pt idx="21019">93.444000000000003</cx:pt>
          <cx:pt idx="21020">93.444000000000003</cx:pt>
          <cx:pt idx="21021">93.444000000000003</cx:pt>
          <cx:pt idx="21022">93.444000000000003</cx:pt>
          <cx:pt idx="21023">93.444000000000003</cx:pt>
          <cx:pt idx="21024">93.444000000000003</cx:pt>
          <cx:pt idx="21025">93.444000000000003</cx:pt>
          <cx:pt idx="21026">93.444000000000003</cx:pt>
          <cx:pt idx="21027">93.444000000000003</cx:pt>
          <cx:pt idx="21028">93.444000000000003</cx:pt>
          <cx:pt idx="21029">93.444000000000003</cx:pt>
          <cx:pt idx="21030">93.444000000000003</cx:pt>
          <cx:pt idx="21031">93.444000000000003</cx:pt>
          <cx:pt idx="21032">93.444000000000003</cx:pt>
          <cx:pt idx="21033">93.444000000000003</cx:pt>
          <cx:pt idx="21034">93.444000000000003</cx:pt>
          <cx:pt idx="21035">93.444000000000003</cx:pt>
          <cx:pt idx="21036">93.444000000000003</cx:pt>
          <cx:pt idx="21037">93.444000000000003</cx:pt>
          <cx:pt idx="21038">93.444000000000003</cx:pt>
          <cx:pt idx="21039">93.444000000000003</cx:pt>
          <cx:pt idx="21040">93.444000000000003</cx:pt>
          <cx:pt idx="21041">93.444000000000003</cx:pt>
          <cx:pt idx="21042">93.444000000000003</cx:pt>
          <cx:pt idx="21043">93.444000000000003</cx:pt>
          <cx:pt idx="21044">93.444000000000003</cx:pt>
          <cx:pt idx="21045">93.444000000000003</cx:pt>
          <cx:pt idx="21046">93.444000000000003</cx:pt>
          <cx:pt idx="21047">93.444000000000003</cx:pt>
          <cx:pt idx="21048">93.444000000000003</cx:pt>
          <cx:pt idx="21049">93.444000000000003</cx:pt>
          <cx:pt idx="21050">93.444000000000003</cx:pt>
          <cx:pt idx="21051">93.444000000000003</cx:pt>
          <cx:pt idx="21052">93.444000000000003</cx:pt>
          <cx:pt idx="21053">93.444000000000003</cx:pt>
          <cx:pt idx="21054">93.444000000000003</cx:pt>
          <cx:pt idx="21055">93.444000000000003</cx:pt>
          <cx:pt idx="21056">93.444000000000003</cx:pt>
          <cx:pt idx="21057">93.444000000000003</cx:pt>
          <cx:pt idx="21058">93.444000000000003</cx:pt>
          <cx:pt idx="21059">93.444000000000003</cx:pt>
          <cx:pt idx="21060">93.444000000000003</cx:pt>
          <cx:pt idx="21061">93.444000000000003</cx:pt>
          <cx:pt idx="21062">93.444000000000003</cx:pt>
          <cx:pt idx="21063">93.444000000000003</cx:pt>
          <cx:pt idx="21064">93.444000000000003</cx:pt>
          <cx:pt idx="21065">93.444000000000003</cx:pt>
          <cx:pt idx="21066">93.444000000000003</cx:pt>
          <cx:pt idx="21067">93.444000000000003</cx:pt>
          <cx:pt idx="21068">93.444000000000003</cx:pt>
          <cx:pt idx="21069">93.444000000000003</cx:pt>
          <cx:pt idx="21070">93.444000000000003</cx:pt>
          <cx:pt idx="21071">93.444000000000003</cx:pt>
          <cx:pt idx="21072">93.444000000000003</cx:pt>
          <cx:pt idx="21073">93.444000000000003</cx:pt>
          <cx:pt idx="21074">93.444000000000003</cx:pt>
          <cx:pt idx="21075">93.444000000000003</cx:pt>
          <cx:pt idx="21076">93.444000000000003</cx:pt>
          <cx:pt idx="21077">93.444000000000003</cx:pt>
          <cx:pt idx="21078">93.444000000000003</cx:pt>
          <cx:pt idx="21079">93.444000000000003</cx:pt>
          <cx:pt idx="21080">93.444000000000003</cx:pt>
          <cx:pt idx="21081">93.444000000000003</cx:pt>
          <cx:pt idx="21082">93.444000000000003</cx:pt>
          <cx:pt idx="21083">93.444000000000003</cx:pt>
          <cx:pt idx="21084">93.444000000000003</cx:pt>
          <cx:pt idx="21085">93.444000000000003</cx:pt>
          <cx:pt idx="21086">93.444000000000003</cx:pt>
          <cx:pt idx="21087">93.444000000000003</cx:pt>
          <cx:pt idx="21088">93.444000000000003</cx:pt>
          <cx:pt idx="21089">93.444000000000003</cx:pt>
          <cx:pt idx="21090">93.444000000000003</cx:pt>
          <cx:pt idx="21091">93.444000000000003</cx:pt>
          <cx:pt idx="21092">93.444000000000003</cx:pt>
          <cx:pt idx="21093">93.444000000000003</cx:pt>
          <cx:pt idx="21094">93.444000000000003</cx:pt>
          <cx:pt idx="21095">93.444000000000003</cx:pt>
          <cx:pt idx="21096">93.444000000000003</cx:pt>
          <cx:pt idx="21097">93.444000000000003</cx:pt>
          <cx:pt idx="21098">93.444000000000003</cx:pt>
          <cx:pt idx="21099">93.444000000000003</cx:pt>
          <cx:pt idx="21100">93.444000000000003</cx:pt>
          <cx:pt idx="21101">93.444000000000003</cx:pt>
          <cx:pt idx="21102">93.444000000000003</cx:pt>
          <cx:pt idx="21103">93.444000000000003</cx:pt>
          <cx:pt idx="21104">93.444000000000003</cx:pt>
          <cx:pt idx="21105">93.444000000000003</cx:pt>
          <cx:pt idx="21106">93.444000000000003</cx:pt>
          <cx:pt idx="21107">93.444000000000003</cx:pt>
          <cx:pt idx="21108">93.444000000000003</cx:pt>
          <cx:pt idx="21109">93.444000000000003</cx:pt>
          <cx:pt idx="21110">93.444000000000003</cx:pt>
          <cx:pt idx="21111">93.444000000000003</cx:pt>
          <cx:pt idx="21112">93.444000000000003</cx:pt>
          <cx:pt idx="21113">93.444000000000003</cx:pt>
          <cx:pt idx="21114">93.444000000000003</cx:pt>
          <cx:pt idx="21115">93.444000000000003</cx:pt>
          <cx:pt idx="21116">93.444000000000003</cx:pt>
          <cx:pt idx="21117">93.444000000000003</cx:pt>
          <cx:pt idx="21118">93.444000000000003</cx:pt>
          <cx:pt idx="21119">93.444000000000003</cx:pt>
          <cx:pt idx="21120">93.444000000000003</cx:pt>
          <cx:pt idx="21121">93.444000000000003</cx:pt>
          <cx:pt idx="21122">93.444000000000003</cx:pt>
          <cx:pt idx="21123">93.444000000000003</cx:pt>
          <cx:pt idx="21124">93.444000000000003</cx:pt>
          <cx:pt idx="21125">93.444000000000003</cx:pt>
          <cx:pt idx="21126">93.444000000000003</cx:pt>
          <cx:pt idx="21127">93.444000000000003</cx:pt>
          <cx:pt idx="21128">93.444000000000003</cx:pt>
          <cx:pt idx="21129">93.444000000000003</cx:pt>
          <cx:pt idx="21130">93.444000000000003</cx:pt>
          <cx:pt idx="21131">93.444000000000003</cx:pt>
          <cx:pt idx="21132">93.444000000000003</cx:pt>
          <cx:pt idx="21133">93.444000000000003</cx:pt>
          <cx:pt idx="21134">93.444000000000003</cx:pt>
          <cx:pt idx="21135">93.444000000000003</cx:pt>
          <cx:pt idx="21136">93.444000000000003</cx:pt>
          <cx:pt idx="21137">93.444000000000003</cx:pt>
          <cx:pt idx="21138">93.444000000000003</cx:pt>
          <cx:pt idx="21139">93.444000000000003</cx:pt>
          <cx:pt idx="21140">93.444000000000003</cx:pt>
          <cx:pt idx="21141">93.444000000000003</cx:pt>
          <cx:pt idx="21142">93.444000000000003</cx:pt>
          <cx:pt idx="21143">93.444000000000003</cx:pt>
          <cx:pt idx="21144">93.444000000000003</cx:pt>
          <cx:pt idx="21145">93.444000000000003</cx:pt>
          <cx:pt idx="21146">93.444000000000003</cx:pt>
          <cx:pt idx="21147">93.444000000000003</cx:pt>
          <cx:pt idx="21148">93.444000000000003</cx:pt>
          <cx:pt idx="21149">93.444000000000003</cx:pt>
          <cx:pt idx="21150">93.444000000000003</cx:pt>
          <cx:pt idx="21151">93.444000000000003</cx:pt>
          <cx:pt idx="21152">93.444000000000003</cx:pt>
          <cx:pt idx="21153">93.444000000000003</cx:pt>
          <cx:pt idx="21154">93.444000000000003</cx:pt>
          <cx:pt idx="21155">93.444000000000003</cx:pt>
          <cx:pt idx="21156">93.444000000000003</cx:pt>
          <cx:pt idx="21157">93.444000000000003</cx:pt>
          <cx:pt idx="21158">93.444000000000003</cx:pt>
          <cx:pt idx="21159">93.444000000000003</cx:pt>
          <cx:pt idx="21160">93.444000000000003</cx:pt>
          <cx:pt idx="21161">93.444000000000003</cx:pt>
          <cx:pt idx="21162">93.444000000000003</cx:pt>
          <cx:pt idx="21163">93.444000000000003</cx:pt>
          <cx:pt idx="21164">93.444000000000003</cx:pt>
          <cx:pt idx="21165">93.444000000000003</cx:pt>
          <cx:pt idx="21166">93.444000000000003</cx:pt>
          <cx:pt idx="21167">93.444000000000003</cx:pt>
          <cx:pt idx="21168">93.444000000000003</cx:pt>
          <cx:pt idx="21169">93.444000000000003</cx:pt>
          <cx:pt idx="21170">93.444000000000003</cx:pt>
          <cx:pt idx="21171">93.444000000000003</cx:pt>
          <cx:pt idx="21172">93.444000000000003</cx:pt>
          <cx:pt idx="21173">93.444000000000003</cx:pt>
          <cx:pt idx="21174">93.444000000000003</cx:pt>
          <cx:pt idx="21175">93.444000000000003</cx:pt>
          <cx:pt idx="21176">93.444000000000003</cx:pt>
          <cx:pt idx="21177">93.444000000000003</cx:pt>
          <cx:pt idx="21178">93.444000000000003</cx:pt>
          <cx:pt idx="21179">93.444000000000003</cx:pt>
          <cx:pt idx="21180">93.444000000000003</cx:pt>
          <cx:pt idx="21181">93.444000000000003</cx:pt>
          <cx:pt idx="21182">93.444000000000003</cx:pt>
          <cx:pt idx="21183">93.444000000000003</cx:pt>
          <cx:pt idx="21184">93.444000000000003</cx:pt>
          <cx:pt idx="21185">93.444000000000003</cx:pt>
          <cx:pt idx="21186">93.444000000000003</cx:pt>
          <cx:pt idx="21187">93.444000000000003</cx:pt>
          <cx:pt idx="21188">93.444000000000003</cx:pt>
          <cx:pt idx="21189">93.444000000000003</cx:pt>
          <cx:pt idx="21190">93.444000000000003</cx:pt>
          <cx:pt idx="21191">93.444000000000003</cx:pt>
          <cx:pt idx="21192">93.444000000000003</cx:pt>
          <cx:pt idx="21193">93.444000000000003</cx:pt>
          <cx:pt idx="21194">93.444000000000003</cx:pt>
          <cx:pt idx="21195">93.444000000000003</cx:pt>
          <cx:pt idx="21196">93.444000000000003</cx:pt>
          <cx:pt idx="21197">93.444000000000003</cx:pt>
          <cx:pt idx="21198">93.444000000000003</cx:pt>
          <cx:pt idx="21199">93.444000000000003</cx:pt>
          <cx:pt idx="21200">93.444000000000003</cx:pt>
          <cx:pt idx="21201">93.444000000000003</cx:pt>
          <cx:pt idx="21202">93.444000000000003</cx:pt>
          <cx:pt idx="21203">93.444000000000003</cx:pt>
          <cx:pt idx="21204">93.444000000000003</cx:pt>
          <cx:pt idx="21205">93.444000000000003</cx:pt>
          <cx:pt idx="21206">93.444000000000003</cx:pt>
          <cx:pt idx="21207">93.444000000000003</cx:pt>
          <cx:pt idx="21208">93.444000000000003</cx:pt>
          <cx:pt idx="21209">93.444000000000003</cx:pt>
          <cx:pt idx="21210">93.444000000000003</cx:pt>
          <cx:pt idx="21211">93.444000000000003</cx:pt>
          <cx:pt idx="21212">93.444000000000003</cx:pt>
          <cx:pt idx="21213">93.444000000000003</cx:pt>
          <cx:pt idx="21214">93.444000000000003</cx:pt>
          <cx:pt idx="21215">93.444000000000003</cx:pt>
          <cx:pt idx="21216">93.444000000000003</cx:pt>
          <cx:pt idx="21217">93.444000000000003</cx:pt>
          <cx:pt idx="21218">93.444000000000003</cx:pt>
          <cx:pt idx="21219">93.444000000000003</cx:pt>
          <cx:pt idx="21220">93.444000000000003</cx:pt>
          <cx:pt idx="21221">93.444000000000003</cx:pt>
          <cx:pt idx="21222">93.444000000000003</cx:pt>
          <cx:pt idx="21223">93.444000000000003</cx:pt>
          <cx:pt idx="21224">93.444000000000003</cx:pt>
          <cx:pt idx="21225">93.444000000000003</cx:pt>
          <cx:pt idx="21226">93.444000000000003</cx:pt>
          <cx:pt idx="21227">93.444000000000003</cx:pt>
          <cx:pt idx="21228">93.444000000000003</cx:pt>
          <cx:pt idx="21229">93.444000000000003</cx:pt>
          <cx:pt idx="21230">93.444000000000003</cx:pt>
          <cx:pt idx="21231">93.444000000000003</cx:pt>
          <cx:pt idx="21232">93.444000000000003</cx:pt>
          <cx:pt idx="21233">93.444000000000003</cx:pt>
          <cx:pt idx="21234">93.444000000000003</cx:pt>
          <cx:pt idx="21235">93.444000000000003</cx:pt>
          <cx:pt idx="21236">93.444000000000003</cx:pt>
          <cx:pt idx="21237">93.444000000000003</cx:pt>
          <cx:pt idx="21238">93.444000000000003</cx:pt>
          <cx:pt idx="21239">93.444000000000003</cx:pt>
          <cx:pt idx="21240">93.444000000000003</cx:pt>
          <cx:pt idx="21241">93.444000000000003</cx:pt>
          <cx:pt idx="21242">93.444000000000003</cx:pt>
          <cx:pt idx="21243">93.444000000000003</cx:pt>
          <cx:pt idx="21244">93.444000000000003</cx:pt>
          <cx:pt idx="21245">93.444000000000003</cx:pt>
          <cx:pt idx="21246">93.444000000000003</cx:pt>
          <cx:pt idx="21247">93.444000000000003</cx:pt>
          <cx:pt idx="21248">93.444000000000003</cx:pt>
          <cx:pt idx="21249">93.444000000000003</cx:pt>
          <cx:pt idx="21250">93.444000000000003</cx:pt>
          <cx:pt idx="21251">93.444000000000003</cx:pt>
          <cx:pt idx="21252">93.444000000000003</cx:pt>
          <cx:pt idx="21253">93.444000000000003</cx:pt>
          <cx:pt idx="21254">93.444000000000003</cx:pt>
          <cx:pt idx="21255">93.444000000000003</cx:pt>
          <cx:pt idx="21256">93.444000000000003</cx:pt>
          <cx:pt idx="21257">93.444000000000003</cx:pt>
          <cx:pt idx="21258">93.444000000000003</cx:pt>
          <cx:pt idx="21259">93.444000000000003</cx:pt>
          <cx:pt idx="21260">93.444000000000003</cx:pt>
          <cx:pt idx="21261">93.444000000000003</cx:pt>
          <cx:pt idx="21262">93.444000000000003</cx:pt>
          <cx:pt idx="21263">93.444000000000003</cx:pt>
          <cx:pt idx="21264">93.444000000000003</cx:pt>
          <cx:pt idx="21265">93.444000000000003</cx:pt>
          <cx:pt idx="21266">93.444000000000003</cx:pt>
          <cx:pt idx="21267">93.444000000000003</cx:pt>
          <cx:pt idx="21268">93.444000000000003</cx:pt>
          <cx:pt idx="21269">93.444000000000003</cx:pt>
          <cx:pt idx="21270">93.444000000000003</cx:pt>
          <cx:pt idx="21271">93.444000000000003</cx:pt>
          <cx:pt idx="21272">93.444000000000003</cx:pt>
          <cx:pt idx="21273">93.444000000000003</cx:pt>
          <cx:pt idx="21274">93.444000000000003</cx:pt>
          <cx:pt idx="21275">93.444000000000003</cx:pt>
          <cx:pt idx="21276">93.444000000000003</cx:pt>
          <cx:pt idx="21277">93.444000000000003</cx:pt>
          <cx:pt idx="21278">93.444000000000003</cx:pt>
          <cx:pt idx="21279">93.444000000000003</cx:pt>
          <cx:pt idx="21280">93.444000000000003</cx:pt>
          <cx:pt idx="21281">93.444000000000003</cx:pt>
          <cx:pt idx="21282">93.444000000000003</cx:pt>
          <cx:pt idx="21283">93.444000000000003</cx:pt>
          <cx:pt idx="21284">93.444000000000003</cx:pt>
          <cx:pt idx="21285">93.444000000000003</cx:pt>
          <cx:pt idx="21286">93.444000000000003</cx:pt>
          <cx:pt idx="21287">93.444000000000003</cx:pt>
          <cx:pt idx="21288">93.444000000000003</cx:pt>
          <cx:pt idx="21289">93.444000000000003</cx:pt>
          <cx:pt idx="21290">93.444000000000003</cx:pt>
          <cx:pt idx="21291">93.444000000000003</cx:pt>
          <cx:pt idx="21292">93.444000000000003</cx:pt>
          <cx:pt idx="21293">93.444000000000003</cx:pt>
          <cx:pt idx="21294">93.444000000000003</cx:pt>
          <cx:pt idx="21295">93.444000000000003</cx:pt>
          <cx:pt idx="21296">93.444000000000003</cx:pt>
          <cx:pt idx="21297">93.444000000000003</cx:pt>
          <cx:pt idx="21298">93.444000000000003</cx:pt>
          <cx:pt idx="21299">93.444000000000003</cx:pt>
          <cx:pt idx="21300">93.444000000000003</cx:pt>
          <cx:pt idx="21301">93.444000000000003</cx:pt>
          <cx:pt idx="21302">93.444000000000003</cx:pt>
          <cx:pt idx="21303">93.444000000000003</cx:pt>
          <cx:pt idx="21304">93.444000000000003</cx:pt>
          <cx:pt idx="21305">93.444000000000003</cx:pt>
          <cx:pt idx="21306">93.444000000000003</cx:pt>
          <cx:pt idx="21307">93.444000000000003</cx:pt>
          <cx:pt idx="21308">93.444000000000003</cx:pt>
          <cx:pt idx="21309">93.444000000000003</cx:pt>
          <cx:pt idx="21310">93.444000000000003</cx:pt>
          <cx:pt idx="21311">93.444000000000003</cx:pt>
          <cx:pt idx="21312">93.444000000000003</cx:pt>
          <cx:pt idx="21313">93.444000000000003</cx:pt>
          <cx:pt idx="21314">93.444000000000003</cx:pt>
          <cx:pt idx="21315">93.444000000000003</cx:pt>
          <cx:pt idx="21316">93.444000000000003</cx:pt>
          <cx:pt idx="21317">93.444000000000003</cx:pt>
          <cx:pt idx="21318">93.444000000000003</cx:pt>
          <cx:pt idx="21319">93.444000000000003</cx:pt>
          <cx:pt idx="21320">93.444000000000003</cx:pt>
          <cx:pt idx="21321">93.444000000000003</cx:pt>
          <cx:pt idx="21322">93.444000000000003</cx:pt>
          <cx:pt idx="21323">93.444000000000003</cx:pt>
          <cx:pt idx="21324">93.444000000000003</cx:pt>
          <cx:pt idx="21325">93.444000000000003</cx:pt>
          <cx:pt idx="21326">93.444000000000003</cx:pt>
          <cx:pt idx="21327">93.444000000000003</cx:pt>
          <cx:pt idx="21328">93.444000000000003</cx:pt>
          <cx:pt idx="21329">93.444000000000003</cx:pt>
          <cx:pt idx="21330">93.444000000000003</cx:pt>
          <cx:pt idx="21331">93.444000000000003</cx:pt>
          <cx:pt idx="21332">93.444000000000003</cx:pt>
          <cx:pt idx="21333">93.444000000000003</cx:pt>
          <cx:pt idx="21334">93.444000000000003</cx:pt>
          <cx:pt idx="21335">93.444000000000003</cx:pt>
          <cx:pt idx="21336">93.444000000000003</cx:pt>
          <cx:pt idx="21337">93.444000000000003</cx:pt>
          <cx:pt idx="21338">93.444000000000003</cx:pt>
          <cx:pt idx="21339">93.444000000000003</cx:pt>
          <cx:pt idx="21340">93.444000000000003</cx:pt>
          <cx:pt idx="21341">93.444000000000003</cx:pt>
          <cx:pt idx="21342">93.444000000000003</cx:pt>
          <cx:pt idx="21343">93.444000000000003</cx:pt>
          <cx:pt idx="21344">93.444000000000003</cx:pt>
          <cx:pt idx="21345">93.444000000000003</cx:pt>
          <cx:pt idx="21346">93.444000000000003</cx:pt>
          <cx:pt idx="21347">93.444000000000003</cx:pt>
          <cx:pt idx="21348">93.444000000000003</cx:pt>
          <cx:pt idx="21349">93.444000000000003</cx:pt>
          <cx:pt idx="21350">93.444000000000003</cx:pt>
          <cx:pt idx="21351">93.444000000000003</cx:pt>
          <cx:pt idx="21352">93.444000000000003</cx:pt>
          <cx:pt idx="21353">93.444000000000003</cx:pt>
          <cx:pt idx="21354">93.444000000000003</cx:pt>
          <cx:pt idx="21355">93.444000000000003</cx:pt>
          <cx:pt idx="21356">93.444000000000003</cx:pt>
          <cx:pt idx="21357">93.444000000000003</cx:pt>
          <cx:pt idx="21358">93.444000000000003</cx:pt>
          <cx:pt idx="21359">93.444000000000003</cx:pt>
          <cx:pt idx="21360">93.444000000000003</cx:pt>
          <cx:pt idx="21361">93.444000000000003</cx:pt>
          <cx:pt idx="21362">93.444000000000003</cx:pt>
          <cx:pt idx="21363">93.444000000000003</cx:pt>
          <cx:pt idx="21364">93.444000000000003</cx:pt>
          <cx:pt idx="21365">93.444000000000003</cx:pt>
          <cx:pt idx="21366">93.444000000000003</cx:pt>
          <cx:pt idx="21367">93.444000000000003</cx:pt>
          <cx:pt idx="21368">93.444000000000003</cx:pt>
          <cx:pt idx="21369">93.444000000000003</cx:pt>
          <cx:pt idx="21370">93.444000000000003</cx:pt>
          <cx:pt idx="21371">93.444000000000003</cx:pt>
          <cx:pt idx="21372">93.444000000000003</cx:pt>
          <cx:pt idx="21373">93.444000000000003</cx:pt>
          <cx:pt idx="21374">93.444000000000003</cx:pt>
          <cx:pt idx="21375">93.444000000000003</cx:pt>
          <cx:pt idx="21376">93.444000000000003</cx:pt>
          <cx:pt idx="21377">93.444000000000003</cx:pt>
          <cx:pt idx="21378">93.444000000000003</cx:pt>
          <cx:pt idx="21379">93.444000000000003</cx:pt>
          <cx:pt idx="21380">93.444000000000003</cx:pt>
          <cx:pt idx="21381">93.444000000000003</cx:pt>
          <cx:pt idx="21382">93.444000000000003</cx:pt>
          <cx:pt idx="21383">93.444000000000003</cx:pt>
          <cx:pt idx="21384">93.444000000000003</cx:pt>
          <cx:pt idx="21385">93.444000000000003</cx:pt>
          <cx:pt idx="21386">93.444000000000003</cx:pt>
          <cx:pt idx="21387">93.444000000000003</cx:pt>
          <cx:pt idx="21388">93.444000000000003</cx:pt>
          <cx:pt idx="21389">93.444000000000003</cx:pt>
          <cx:pt idx="21390">93.444000000000003</cx:pt>
          <cx:pt idx="21391">93.444000000000003</cx:pt>
          <cx:pt idx="21392">93.444000000000003</cx:pt>
          <cx:pt idx="21393">93.444000000000003</cx:pt>
          <cx:pt idx="21394">93.444000000000003</cx:pt>
          <cx:pt idx="21395">93.444000000000003</cx:pt>
          <cx:pt idx="21396">93.444000000000003</cx:pt>
          <cx:pt idx="21397">93.444000000000003</cx:pt>
          <cx:pt idx="21398">93.444000000000003</cx:pt>
          <cx:pt idx="21399">93.444000000000003</cx:pt>
          <cx:pt idx="21400">93.444000000000003</cx:pt>
          <cx:pt idx="21401">93.444000000000003</cx:pt>
          <cx:pt idx="21402">93.444000000000003</cx:pt>
          <cx:pt idx="21403">93.444000000000003</cx:pt>
          <cx:pt idx="21404">93.444000000000003</cx:pt>
          <cx:pt idx="21405">93.444000000000003</cx:pt>
          <cx:pt idx="21406">93.444000000000003</cx:pt>
          <cx:pt idx="21407">93.444000000000003</cx:pt>
          <cx:pt idx="21408">93.444000000000003</cx:pt>
          <cx:pt idx="21409">93.444000000000003</cx:pt>
          <cx:pt idx="21410">93.444000000000003</cx:pt>
          <cx:pt idx="21411">93.444000000000003</cx:pt>
          <cx:pt idx="21412">93.444000000000003</cx:pt>
          <cx:pt idx="21413">93.444000000000003</cx:pt>
          <cx:pt idx="21414">93.444000000000003</cx:pt>
          <cx:pt idx="21415">93.444000000000003</cx:pt>
          <cx:pt idx="21416">93.444000000000003</cx:pt>
          <cx:pt idx="21417">93.444000000000003</cx:pt>
          <cx:pt idx="21418">93.444000000000003</cx:pt>
          <cx:pt idx="21419">93.444000000000003</cx:pt>
          <cx:pt idx="21420">93.444000000000003</cx:pt>
          <cx:pt idx="21421">93.444000000000003</cx:pt>
          <cx:pt idx="21422">93.444000000000003</cx:pt>
          <cx:pt idx="21423">93.444000000000003</cx:pt>
          <cx:pt idx="21424">93.444000000000003</cx:pt>
          <cx:pt idx="21425">93.444000000000003</cx:pt>
          <cx:pt idx="21426">93.444000000000003</cx:pt>
          <cx:pt idx="21427">93.444000000000003</cx:pt>
          <cx:pt idx="21428">93.444000000000003</cx:pt>
          <cx:pt idx="21429">93.444000000000003</cx:pt>
          <cx:pt idx="21430">93.444000000000003</cx:pt>
          <cx:pt idx="21431">93.444000000000003</cx:pt>
          <cx:pt idx="21432">93.444000000000003</cx:pt>
          <cx:pt idx="21433">93.444000000000003</cx:pt>
          <cx:pt idx="21434">93.444000000000003</cx:pt>
          <cx:pt idx="21435">93.444000000000003</cx:pt>
          <cx:pt idx="21436">93.444000000000003</cx:pt>
          <cx:pt idx="21437">93.444000000000003</cx:pt>
          <cx:pt idx="21438">93.444000000000003</cx:pt>
          <cx:pt idx="21439">93.444000000000003</cx:pt>
          <cx:pt idx="21440">93.444000000000003</cx:pt>
          <cx:pt idx="21441">93.444000000000003</cx:pt>
          <cx:pt idx="21442">93.444000000000003</cx:pt>
          <cx:pt idx="21443">93.444000000000003</cx:pt>
          <cx:pt idx="21444">93.444000000000003</cx:pt>
          <cx:pt idx="21445">93.444000000000003</cx:pt>
          <cx:pt idx="21446">93.444000000000003</cx:pt>
          <cx:pt idx="21447">93.444000000000003</cx:pt>
          <cx:pt idx="21448">93.444000000000003</cx:pt>
          <cx:pt idx="21449">93.444000000000003</cx:pt>
          <cx:pt idx="21450">93.444000000000003</cx:pt>
          <cx:pt idx="21451">93.444000000000003</cx:pt>
          <cx:pt idx="21452">93.444000000000003</cx:pt>
          <cx:pt idx="21453">93.444000000000003</cx:pt>
          <cx:pt idx="21454">93.444000000000003</cx:pt>
          <cx:pt idx="21455">93.444000000000003</cx:pt>
          <cx:pt idx="21456">93.444000000000003</cx:pt>
          <cx:pt idx="21457">93.444000000000003</cx:pt>
          <cx:pt idx="21458">93.444000000000003</cx:pt>
          <cx:pt idx="21459">93.444000000000003</cx:pt>
          <cx:pt idx="21460">93.444000000000003</cx:pt>
          <cx:pt idx="21461">93.444000000000003</cx:pt>
          <cx:pt idx="21462">93.444000000000003</cx:pt>
          <cx:pt idx="21463">93.444000000000003</cx:pt>
          <cx:pt idx="21464">93.444000000000003</cx:pt>
          <cx:pt idx="21465">93.444000000000003</cx:pt>
          <cx:pt idx="21466">93.444000000000003</cx:pt>
          <cx:pt idx="21467">93.444000000000003</cx:pt>
          <cx:pt idx="21468">93.444000000000003</cx:pt>
          <cx:pt idx="21469">93.444000000000003</cx:pt>
          <cx:pt idx="21470">93.444000000000003</cx:pt>
          <cx:pt idx="21471">93.444000000000003</cx:pt>
          <cx:pt idx="21472">93.444000000000003</cx:pt>
          <cx:pt idx="21473">93.444000000000003</cx:pt>
          <cx:pt idx="21474">93.444000000000003</cx:pt>
          <cx:pt idx="21475">93.444000000000003</cx:pt>
          <cx:pt idx="21476">93.444000000000003</cx:pt>
          <cx:pt idx="21477">93.444000000000003</cx:pt>
          <cx:pt idx="21478">93.444000000000003</cx:pt>
          <cx:pt idx="21479">93.444000000000003</cx:pt>
          <cx:pt idx="21480">93.444000000000003</cx:pt>
          <cx:pt idx="21481">93.444000000000003</cx:pt>
          <cx:pt idx="21482">93.444000000000003</cx:pt>
          <cx:pt idx="21483">93.444000000000003</cx:pt>
          <cx:pt idx="21484">93.444000000000003</cx:pt>
          <cx:pt idx="21485">93.444000000000003</cx:pt>
          <cx:pt idx="21486">93.444000000000003</cx:pt>
          <cx:pt idx="21487">93.444000000000003</cx:pt>
          <cx:pt idx="21488">93.444000000000003</cx:pt>
          <cx:pt idx="21489">93.444000000000003</cx:pt>
          <cx:pt idx="21490">93.444000000000003</cx:pt>
          <cx:pt idx="21491">93.444000000000003</cx:pt>
          <cx:pt idx="21492">93.444000000000003</cx:pt>
          <cx:pt idx="21493">93.444000000000003</cx:pt>
          <cx:pt idx="21494">93.444000000000003</cx:pt>
          <cx:pt idx="21495">93.444000000000003</cx:pt>
          <cx:pt idx="21496">93.444000000000003</cx:pt>
          <cx:pt idx="21497">93.444000000000003</cx:pt>
          <cx:pt idx="21498">93.444000000000003</cx:pt>
          <cx:pt idx="21499">93.444000000000003</cx:pt>
          <cx:pt idx="21500">93.444000000000003</cx:pt>
          <cx:pt idx="21501">93.444000000000003</cx:pt>
          <cx:pt idx="21502">93.444000000000003</cx:pt>
          <cx:pt idx="21503">93.444000000000003</cx:pt>
          <cx:pt idx="21504">93.444000000000003</cx:pt>
          <cx:pt idx="21505">93.444000000000003</cx:pt>
          <cx:pt idx="21506">93.444000000000003</cx:pt>
          <cx:pt idx="21507">93.444000000000003</cx:pt>
          <cx:pt idx="21508">93.444000000000003</cx:pt>
          <cx:pt idx="21509">93.444000000000003</cx:pt>
          <cx:pt idx="21510">93.444000000000003</cx:pt>
          <cx:pt idx="21511">93.444000000000003</cx:pt>
          <cx:pt idx="21512">93.444000000000003</cx:pt>
          <cx:pt idx="21513">93.444000000000003</cx:pt>
          <cx:pt idx="21514">93.444000000000003</cx:pt>
          <cx:pt idx="21515">93.444000000000003</cx:pt>
          <cx:pt idx="21516">93.444000000000003</cx:pt>
          <cx:pt idx="21517">93.444000000000003</cx:pt>
          <cx:pt idx="21518">93.444000000000003</cx:pt>
          <cx:pt idx="21519">93.444000000000003</cx:pt>
          <cx:pt idx="21520">93.444000000000003</cx:pt>
          <cx:pt idx="21521">93.444000000000003</cx:pt>
          <cx:pt idx="21522">93.444000000000003</cx:pt>
          <cx:pt idx="21523">93.444000000000003</cx:pt>
          <cx:pt idx="21524">93.444000000000003</cx:pt>
          <cx:pt idx="21525">93.444000000000003</cx:pt>
          <cx:pt idx="21526">93.444000000000003</cx:pt>
          <cx:pt idx="21527">93.444000000000003</cx:pt>
          <cx:pt idx="21528">93.444000000000003</cx:pt>
          <cx:pt idx="21529">93.444000000000003</cx:pt>
          <cx:pt idx="21530">93.444000000000003</cx:pt>
          <cx:pt idx="21531">93.444000000000003</cx:pt>
          <cx:pt idx="21532">93.444000000000003</cx:pt>
          <cx:pt idx="21533">93.444000000000003</cx:pt>
          <cx:pt idx="21534">93.444000000000003</cx:pt>
          <cx:pt idx="21535">93.444000000000003</cx:pt>
          <cx:pt idx="21536">93.444000000000003</cx:pt>
          <cx:pt idx="21537">93.444000000000003</cx:pt>
          <cx:pt idx="21538">93.444000000000003</cx:pt>
          <cx:pt idx="21539">93.444000000000003</cx:pt>
          <cx:pt idx="21540">93.444000000000003</cx:pt>
          <cx:pt idx="21541">93.444000000000003</cx:pt>
          <cx:pt idx="21542">93.444000000000003</cx:pt>
          <cx:pt idx="21543">93.444000000000003</cx:pt>
          <cx:pt idx="21544">93.444000000000003</cx:pt>
          <cx:pt idx="21545">93.444000000000003</cx:pt>
          <cx:pt idx="21546">93.444000000000003</cx:pt>
          <cx:pt idx="21547">93.444000000000003</cx:pt>
          <cx:pt idx="21548">93.444000000000003</cx:pt>
          <cx:pt idx="21549">93.444000000000003</cx:pt>
          <cx:pt idx="21550">93.444000000000003</cx:pt>
          <cx:pt idx="21551">93.444000000000003</cx:pt>
          <cx:pt idx="21552">93.444000000000003</cx:pt>
          <cx:pt idx="21553">93.444000000000003</cx:pt>
          <cx:pt idx="21554">93.444000000000003</cx:pt>
          <cx:pt idx="21555">93.444000000000003</cx:pt>
          <cx:pt idx="21556">93.444000000000003</cx:pt>
          <cx:pt idx="21557">93.444000000000003</cx:pt>
          <cx:pt idx="21558">93.444000000000003</cx:pt>
          <cx:pt idx="21559">93.444000000000003</cx:pt>
          <cx:pt idx="21560">93.444000000000003</cx:pt>
          <cx:pt idx="21561">93.444000000000003</cx:pt>
          <cx:pt idx="21562">93.444000000000003</cx:pt>
          <cx:pt idx="21563">93.444000000000003</cx:pt>
          <cx:pt idx="21564">93.444000000000003</cx:pt>
          <cx:pt idx="21565">93.444000000000003</cx:pt>
          <cx:pt idx="21566">93.444000000000003</cx:pt>
          <cx:pt idx="21567">93.444000000000003</cx:pt>
          <cx:pt idx="21568">93.444000000000003</cx:pt>
          <cx:pt idx="21569">93.444000000000003</cx:pt>
          <cx:pt idx="21570">93.444000000000003</cx:pt>
          <cx:pt idx="21571">93.444000000000003</cx:pt>
          <cx:pt idx="21572">93.444000000000003</cx:pt>
          <cx:pt idx="21573">93.444000000000003</cx:pt>
          <cx:pt idx="21574">93.444000000000003</cx:pt>
          <cx:pt idx="21575">93.444000000000003</cx:pt>
          <cx:pt idx="21576">93.444000000000003</cx:pt>
          <cx:pt idx="21577">93.444000000000003</cx:pt>
          <cx:pt idx="21578">93.444000000000003</cx:pt>
          <cx:pt idx="21579">93.444000000000003</cx:pt>
          <cx:pt idx="21580">93.444000000000003</cx:pt>
          <cx:pt idx="21581">93.444000000000003</cx:pt>
          <cx:pt idx="21582">93.444000000000003</cx:pt>
          <cx:pt idx="21583">93.444000000000003</cx:pt>
          <cx:pt idx="21584">93.444000000000003</cx:pt>
          <cx:pt idx="21585">93.444000000000003</cx:pt>
          <cx:pt idx="21586">93.444000000000003</cx:pt>
          <cx:pt idx="21587">93.444000000000003</cx:pt>
          <cx:pt idx="21588">93.444000000000003</cx:pt>
          <cx:pt idx="21589">93.444000000000003</cx:pt>
          <cx:pt idx="21590">93.444000000000003</cx:pt>
          <cx:pt idx="21591">93.444000000000003</cx:pt>
          <cx:pt idx="21592">93.444000000000003</cx:pt>
          <cx:pt idx="21593">93.444000000000003</cx:pt>
          <cx:pt idx="21594">93.444000000000003</cx:pt>
          <cx:pt idx="21595">93.444000000000003</cx:pt>
          <cx:pt idx="21596">93.444000000000003</cx:pt>
          <cx:pt idx="21597">93.444000000000003</cx:pt>
          <cx:pt idx="21598">93.444000000000003</cx:pt>
          <cx:pt idx="21599">93.444000000000003</cx:pt>
          <cx:pt idx="21600">93.444000000000003</cx:pt>
          <cx:pt idx="21601">93.444000000000003</cx:pt>
          <cx:pt idx="21602">93.444000000000003</cx:pt>
          <cx:pt idx="21603">93.444000000000003</cx:pt>
          <cx:pt idx="21604">93.444000000000003</cx:pt>
          <cx:pt idx="21605">93.444000000000003</cx:pt>
          <cx:pt idx="21606">93.444000000000003</cx:pt>
          <cx:pt idx="21607">93.444000000000003</cx:pt>
          <cx:pt idx="21608">93.444000000000003</cx:pt>
          <cx:pt idx="21609">93.444000000000003</cx:pt>
          <cx:pt idx="21610">93.444000000000003</cx:pt>
          <cx:pt idx="21611">93.444000000000003</cx:pt>
          <cx:pt idx="21612">93.444000000000003</cx:pt>
          <cx:pt idx="21613">93.444000000000003</cx:pt>
          <cx:pt idx="21614">93.444000000000003</cx:pt>
          <cx:pt idx="21615">93.444000000000003</cx:pt>
          <cx:pt idx="21616">93.444000000000003</cx:pt>
          <cx:pt idx="21617">93.444000000000003</cx:pt>
          <cx:pt idx="21618">93.444000000000003</cx:pt>
          <cx:pt idx="21619">93.444000000000003</cx:pt>
          <cx:pt idx="21620">93.444000000000003</cx:pt>
          <cx:pt idx="21621">93.444000000000003</cx:pt>
          <cx:pt idx="21622">93.444000000000003</cx:pt>
          <cx:pt idx="21623">93.444000000000003</cx:pt>
          <cx:pt idx="21624">93.444000000000003</cx:pt>
          <cx:pt idx="21625">93.444000000000003</cx:pt>
          <cx:pt idx="21626">93.444000000000003</cx:pt>
          <cx:pt idx="21627">93.444000000000003</cx:pt>
          <cx:pt idx="21628">93.444000000000003</cx:pt>
          <cx:pt idx="21629">93.444000000000003</cx:pt>
          <cx:pt idx="21630">93.444000000000003</cx:pt>
          <cx:pt idx="21631">93.444000000000003</cx:pt>
          <cx:pt idx="21632">93.444000000000003</cx:pt>
          <cx:pt idx="21633">93.444000000000003</cx:pt>
          <cx:pt idx="21634">93.444000000000003</cx:pt>
          <cx:pt idx="21635">93.444000000000003</cx:pt>
          <cx:pt idx="21636">93.444000000000003</cx:pt>
          <cx:pt idx="21637">93.444000000000003</cx:pt>
          <cx:pt idx="21638">93.444000000000003</cx:pt>
          <cx:pt idx="21639">93.444000000000003</cx:pt>
          <cx:pt idx="21640">93.444000000000003</cx:pt>
          <cx:pt idx="21641">93.444000000000003</cx:pt>
          <cx:pt idx="21642">93.444000000000003</cx:pt>
          <cx:pt idx="21643">93.444000000000003</cx:pt>
          <cx:pt idx="21644">93.444000000000003</cx:pt>
          <cx:pt idx="21645">93.444000000000003</cx:pt>
          <cx:pt idx="21646">93.444000000000003</cx:pt>
          <cx:pt idx="21647">93.444000000000003</cx:pt>
          <cx:pt idx="21648">93.444000000000003</cx:pt>
          <cx:pt idx="21649">93.444000000000003</cx:pt>
          <cx:pt idx="21650">93.444000000000003</cx:pt>
          <cx:pt idx="21651">93.444000000000003</cx:pt>
          <cx:pt idx="21652">93.444000000000003</cx:pt>
          <cx:pt idx="21653">93.444000000000003</cx:pt>
          <cx:pt idx="21654">93.444000000000003</cx:pt>
          <cx:pt idx="21655">93.444000000000003</cx:pt>
          <cx:pt idx="21656">93.444000000000003</cx:pt>
          <cx:pt idx="21657">93.444000000000003</cx:pt>
          <cx:pt idx="21658">93.444000000000003</cx:pt>
          <cx:pt idx="21659">93.444000000000003</cx:pt>
          <cx:pt idx="21660">93.444000000000003</cx:pt>
          <cx:pt idx="21661">93.444000000000003</cx:pt>
          <cx:pt idx="21662">93.444000000000003</cx:pt>
          <cx:pt idx="21663">93.444000000000003</cx:pt>
          <cx:pt idx="21664">93.444000000000003</cx:pt>
          <cx:pt idx="21665">93.444000000000003</cx:pt>
          <cx:pt idx="21666">93.444000000000003</cx:pt>
          <cx:pt idx="21667">93.444000000000003</cx:pt>
          <cx:pt idx="21668">93.444000000000003</cx:pt>
          <cx:pt idx="21669">93.444000000000003</cx:pt>
          <cx:pt idx="21670">93.444000000000003</cx:pt>
          <cx:pt idx="21671">93.444000000000003</cx:pt>
          <cx:pt idx="21672">93.444000000000003</cx:pt>
          <cx:pt idx="21673">93.444000000000003</cx:pt>
          <cx:pt idx="21674">93.444000000000003</cx:pt>
          <cx:pt idx="21675">93.444000000000003</cx:pt>
          <cx:pt idx="21676">93.444000000000003</cx:pt>
          <cx:pt idx="21677">93.444000000000003</cx:pt>
          <cx:pt idx="21678">93.444000000000003</cx:pt>
          <cx:pt idx="21679">93.444000000000003</cx:pt>
          <cx:pt idx="21680">93.444000000000003</cx:pt>
          <cx:pt idx="21681">93.444000000000003</cx:pt>
          <cx:pt idx="21682">93.444000000000003</cx:pt>
          <cx:pt idx="21683">93.444000000000003</cx:pt>
          <cx:pt idx="21684">93.444000000000003</cx:pt>
          <cx:pt idx="21685">93.444000000000003</cx:pt>
          <cx:pt idx="21686">93.444000000000003</cx:pt>
          <cx:pt idx="21687">93.444000000000003</cx:pt>
          <cx:pt idx="21688">93.444000000000003</cx:pt>
          <cx:pt idx="21689">93.444000000000003</cx:pt>
          <cx:pt idx="21690">93.444000000000003</cx:pt>
          <cx:pt idx="21691">93.444000000000003</cx:pt>
          <cx:pt idx="21692">93.444000000000003</cx:pt>
          <cx:pt idx="21693">93.444000000000003</cx:pt>
          <cx:pt idx="21694">93.444000000000003</cx:pt>
          <cx:pt idx="21695">93.444000000000003</cx:pt>
          <cx:pt idx="21696">93.444000000000003</cx:pt>
          <cx:pt idx="21697">93.444000000000003</cx:pt>
          <cx:pt idx="21698">93.444000000000003</cx:pt>
          <cx:pt idx="21699">93.444000000000003</cx:pt>
          <cx:pt idx="21700">93.444000000000003</cx:pt>
          <cx:pt idx="21701">93.444000000000003</cx:pt>
          <cx:pt idx="21702">93.444000000000003</cx:pt>
          <cx:pt idx="21703">93.444000000000003</cx:pt>
          <cx:pt idx="21704">93.444000000000003</cx:pt>
          <cx:pt idx="21705">93.444000000000003</cx:pt>
          <cx:pt idx="21706">93.444000000000003</cx:pt>
          <cx:pt idx="21707">93.444000000000003</cx:pt>
          <cx:pt idx="21708">93.444000000000003</cx:pt>
          <cx:pt idx="21709">93.444000000000003</cx:pt>
          <cx:pt idx="21710">93.444000000000003</cx:pt>
          <cx:pt idx="21711">93.444000000000003</cx:pt>
          <cx:pt idx="21712">93.444000000000003</cx:pt>
          <cx:pt idx="21713">93.444000000000003</cx:pt>
          <cx:pt idx="21714">93.444000000000003</cx:pt>
          <cx:pt idx="21715">93.444000000000003</cx:pt>
          <cx:pt idx="21716">93.444000000000003</cx:pt>
          <cx:pt idx="21717">93.444000000000003</cx:pt>
          <cx:pt idx="21718">93.444000000000003</cx:pt>
          <cx:pt idx="21719">93.444000000000003</cx:pt>
          <cx:pt idx="21720">93.444000000000003</cx:pt>
          <cx:pt idx="21721">93.444000000000003</cx:pt>
          <cx:pt idx="21722">93.444000000000003</cx:pt>
          <cx:pt idx="21723">93.444000000000003</cx:pt>
          <cx:pt idx="21724">93.444000000000003</cx:pt>
          <cx:pt idx="21725">93.444000000000003</cx:pt>
          <cx:pt idx="21726">93.444000000000003</cx:pt>
          <cx:pt idx="21727">93.444000000000003</cx:pt>
          <cx:pt idx="21728">93.444000000000003</cx:pt>
          <cx:pt idx="21729">93.444000000000003</cx:pt>
          <cx:pt idx="21730">93.444000000000003</cx:pt>
          <cx:pt idx="21731">93.444000000000003</cx:pt>
          <cx:pt idx="21732">93.444000000000003</cx:pt>
          <cx:pt idx="21733">93.444000000000003</cx:pt>
          <cx:pt idx="21734">93.444000000000003</cx:pt>
          <cx:pt idx="21735">93.444000000000003</cx:pt>
          <cx:pt idx="21736">93.444000000000003</cx:pt>
          <cx:pt idx="21737">93.444000000000003</cx:pt>
          <cx:pt idx="21738">93.444000000000003</cx:pt>
          <cx:pt idx="21739">93.444000000000003</cx:pt>
          <cx:pt idx="21740">93.444000000000003</cx:pt>
          <cx:pt idx="21741">93.444000000000003</cx:pt>
          <cx:pt idx="21742">93.444000000000003</cx:pt>
          <cx:pt idx="21743">93.444000000000003</cx:pt>
          <cx:pt idx="21744">93.444000000000003</cx:pt>
          <cx:pt idx="21745">93.444000000000003</cx:pt>
          <cx:pt idx="21746">93.444000000000003</cx:pt>
          <cx:pt idx="21747">93.444000000000003</cx:pt>
          <cx:pt idx="21748">93.444000000000003</cx:pt>
          <cx:pt idx="21749">93.444000000000003</cx:pt>
          <cx:pt idx="21750">93.444000000000003</cx:pt>
          <cx:pt idx="21751">93.444000000000003</cx:pt>
          <cx:pt idx="21752">93.444000000000003</cx:pt>
          <cx:pt idx="21753">93.444000000000003</cx:pt>
          <cx:pt idx="21754">93.444000000000003</cx:pt>
          <cx:pt idx="21755">93.444000000000003</cx:pt>
          <cx:pt idx="21756">93.444000000000003</cx:pt>
          <cx:pt idx="21757">93.444000000000003</cx:pt>
          <cx:pt idx="21758">93.444000000000003</cx:pt>
          <cx:pt idx="21759">93.444000000000003</cx:pt>
          <cx:pt idx="21760">93.444000000000003</cx:pt>
          <cx:pt idx="21761">93.444000000000003</cx:pt>
          <cx:pt idx="21762">93.444000000000003</cx:pt>
          <cx:pt idx="21763">93.444000000000003</cx:pt>
          <cx:pt idx="21764">93.444000000000003</cx:pt>
          <cx:pt idx="21765">93.444000000000003</cx:pt>
          <cx:pt idx="21766">93.444000000000003</cx:pt>
          <cx:pt idx="21767">93.444000000000003</cx:pt>
          <cx:pt idx="21768">93.444000000000003</cx:pt>
          <cx:pt idx="21769">93.444000000000003</cx:pt>
          <cx:pt idx="21770">93.444000000000003</cx:pt>
          <cx:pt idx="21771">93.444000000000003</cx:pt>
          <cx:pt idx="21772">93.444000000000003</cx:pt>
          <cx:pt idx="21773">93.444000000000003</cx:pt>
          <cx:pt idx="21774">93.444000000000003</cx:pt>
          <cx:pt idx="21775">93.444000000000003</cx:pt>
          <cx:pt idx="21776">93.444000000000003</cx:pt>
          <cx:pt idx="21777">93.444000000000003</cx:pt>
          <cx:pt idx="21778">93.444000000000003</cx:pt>
          <cx:pt idx="21779">93.444000000000003</cx:pt>
          <cx:pt idx="21780">93.444000000000003</cx:pt>
          <cx:pt idx="21781">93.444000000000003</cx:pt>
          <cx:pt idx="21782">93.444000000000003</cx:pt>
          <cx:pt idx="21783">93.444000000000003</cx:pt>
          <cx:pt idx="21784">93.444000000000003</cx:pt>
          <cx:pt idx="21785">93.444000000000003</cx:pt>
          <cx:pt idx="21786">93.444000000000003</cx:pt>
          <cx:pt idx="21787">93.444000000000003</cx:pt>
          <cx:pt idx="21788">93.444000000000003</cx:pt>
          <cx:pt idx="21789">93.444000000000003</cx:pt>
          <cx:pt idx="21790">93.444000000000003</cx:pt>
          <cx:pt idx="21791">93.444000000000003</cx:pt>
          <cx:pt idx="21792">93.444000000000003</cx:pt>
          <cx:pt idx="21793">93.444000000000003</cx:pt>
          <cx:pt idx="21794">93.444000000000003</cx:pt>
          <cx:pt idx="21795">93.444000000000003</cx:pt>
          <cx:pt idx="21796">93.444000000000003</cx:pt>
          <cx:pt idx="21797">93.444000000000003</cx:pt>
          <cx:pt idx="21798">93.444000000000003</cx:pt>
          <cx:pt idx="21799">93.444000000000003</cx:pt>
          <cx:pt idx="21800">93.444000000000003</cx:pt>
          <cx:pt idx="21801">93.444000000000003</cx:pt>
          <cx:pt idx="21802">93.444000000000003</cx:pt>
          <cx:pt idx="21803">93.444000000000003</cx:pt>
          <cx:pt idx="21804">93.444000000000003</cx:pt>
          <cx:pt idx="21805">93.444000000000003</cx:pt>
          <cx:pt idx="21806">93.444000000000003</cx:pt>
          <cx:pt idx="21807">93.444000000000003</cx:pt>
          <cx:pt idx="21808">93.444000000000003</cx:pt>
          <cx:pt idx="21809">93.444000000000003</cx:pt>
          <cx:pt idx="21810">93.444000000000003</cx:pt>
          <cx:pt idx="21811">93.444000000000003</cx:pt>
          <cx:pt idx="21812">93.444000000000003</cx:pt>
          <cx:pt idx="21813">93.444000000000003</cx:pt>
          <cx:pt idx="21814">93.444000000000003</cx:pt>
          <cx:pt idx="21815">93.444000000000003</cx:pt>
          <cx:pt idx="21816">93.444000000000003</cx:pt>
          <cx:pt idx="21817">93.444000000000003</cx:pt>
          <cx:pt idx="21818">93.444000000000003</cx:pt>
          <cx:pt idx="21819">93.444000000000003</cx:pt>
          <cx:pt idx="21820">93.444000000000003</cx:pt>
          <cx:pt idx="21821">93.444000000000003</cx:pt>
          <cx:pt idx="21822">93.444000000000003</cx:pt>
          <cx:pt idx="21823">93.444000000000003</cx:pt>
          <cx:pt idx="21824">93.444000000000003</cx:pt>
          <cx:pt idx="21825">93.444000000000003</cx:pt>
          <cx:pt idx="21826">93.444000000000003</cx:pt>
          <cx:pt idx="21827">93.444000000000003</cx:pt>
          <cx:pt idx="21828">93.444000000000003</cx:pt>
          <cx:pt idx="21829">93.444000000000003</cx:pt>
          <cx:pt idx="21830">93.444000000000003</cx:pt>
          <cx:pt idx="21831">93.444000000000003</cx:pt>
          <cx:pt idx="21832">93.444000000000003</cx:pt>
          <cx:pt idx="21833">93.444000000000003</cx:pt>
          <cx:pt idx="21834">93.444000000000003</cx:pt>
          <cx:pt idx="21835">93.444000000000003</cx:pt>
          <cx:pt idx="21836">93.444000000000003</cx:pt>
          <cx:pt idx="21837">93.444000000000003</cx:pt>
          <cx:pt idx="21838">93.444000000000003</cx:pt>
          <cx:pt idx="21839">93.444000000000003</cx:pt>
          <cx:pt idx="21840">93.444000000000003</cx:pt>
          <cx:pt idx="21841">93.444000000000003</cx:pt>
          <cx:pt idx="21842">93.444000000000003</cx:pt>
          <cx:pt idx="21843">93.444000000000003</cx:pt>
          <cx:pt idx="21844">93.444000000000003</cx:pt>
          <cx:pt idx="21845">93.444000000000003</cx:pt>
          <cx:pt idx="21846">93.444000000000003</cx:pt>
          <cx:pt idx="21847">93.444000000000003</cx:pt>
          <cx:pt idx="21848">93.444000000000003</cx:pt>
          <cx:pt idx="21849">93.444000000000003</cx:pt>
          <cx:pt idx="21850">93.444000000000003</cx:pt>
          <cx:pt idx="21851">93.444000000000003</cx:pt>
          <cx:pt idx="21852">93.444000000000003</cx:pt>
          <cx:pt idx="21853">93.444000000000003</cx:pt>
          <cx:pt idx="21854">93.444000000000003</cx:pt>
          <cx:pt idx="21855">93.444000000000003</cx:pt>
          <cx:pt idx="21856">93.444000000000003</cx:pt>
          <cx:pt idx="21857">93.444000000000003</cx:pt>
          <cx:pt idx="21858">93.444000000000003</cx:pt>
          <cx:pt idx="21859">93.444000000000003</cx:pt>
          <cx:pt idx="21860">93.444000000000003</cx:pt>
          <cx:pt idx="21861">93.444000000000003</cx:pt>
          <cx:pt idx="21862">93.444000000000003</cx:pt>
          <cx:pt idx="21863">93.444000000000003</cx:pt>
          <cx:pt idx="21864">93.444000000000003</cx:pt>
          <cx:pt idx="21865">93.444000000000003</cx:pt>
          <cx:pt idx="21866">93.444000000000003</cx:pt>
          <cx:pt idx="21867">93.444000000000003</cx:pt>
          <cx:pt idx="21868">93.444000000000003</cx:pt>
          <cx:pt idx="21869">93.444000000000003</cx:pt>
          <cx:pt idx="21870">93.444000000000003</cx:pt>
          <cx:pt idx="21871">93.444000000000003</cx:pt>
          <cx:pt idx="21872">93.444000000000003</cx:pt>
          <cx:pt idx="21873">93.444000000000003</cx:pt>
          <cx:pt idx="21874">93.444000000000003</cx:pt>
          <cx:pt idx="21875">93.444000000000003</cx:pt>
          <cx:pt idx="21876">93.444000000000003</cx:pt>
          <cx:pt idx="21877">93.444000000000003</cx:pt>
          <cx:pt idx="21878">93.444000000000003</cx:pt>
          <cx:pt idx="21879">93.444000000000003</cx:pt>
          <cx:pt idx="21880">93.444000000000003</cx:pt>
          <cx:pt idx="21881">93.444000000000003</cx:pt>
          <cx:pt idx="21882">93.444000000000003</cx:pt>
          <cx:pt idx="21883">93.444000000000003</cx:pt>
          <cx:pt idx="21884">93.444000000000003</cx:pt>
          <cx:pt idx="21885">93.444000000000003</cx:pt>
          <cx:pt idx="21886">93.444000000000003</cx:pt>
          <cx:pt idx="21887">93.444000000000003</cx:pt>
          <cx:pt idx="21888">93.444000000000003</cx:pt>
          <cx:pt idx="21889">93.444000000000003</cx:pt>
          <cx:pt idx="21890">93.444000000000003</cx:pt>
          <cx:pt idx="21891">93.444000000000003</cx:pt>
          <cx:pt idx="21892">93.444000000000003</cx:pt>
          <cx:pt idx="21893">93.444000000000003</cx:pt>
          <cx:pt idx="21894">93.444000000000003</cx:pt>
          <cx:pt idx="21895">93.444000000000003</cx:pt>
          <cx:pt idx="21896">93.444000000000003</cx:pt>
          <cx:pt idx="21897">93.444000000000003</cx:pt>
          <cx:pt idx="21898">93.444000000000003</cx:pt>
          <cx:pt idx="21899">93.444000000000003</cx:pt>
          <cx:pt idx="21900">93.444000000000003</cx:pt>
          <cx:pt idx="21901">93.444000000000003</cx:pt>
          <cx:pt idx="21902">93.444000000000003</cx:pt>
          <cx:pt idx="21903">93.444000000000003</cx:pt>
          <cx:pt idx="21904">93.444000000000003</cx:pt>
          <cx:pt idx="21905">93.444000000000003</cx:pt>
          <cx:pt idx="21906">93.444000000000003</cx:pt>
          <cx:pt idx="21907">93.444000000000003</cx:pt>
          <cx:pt idx="21908">93.444000000000003</cx:pt>
          <cx:pt idx="21909">93.444000000000003</cx:pt>
          <cx:pt idx="21910">93.444000000000003</cx:pt>
          <cx:pt idx="21911">93.444000000000003</cx:pt>
          <cx:pt idx="21912">93.444000000000003</cx:pt>
          <cx:pt idx="21913">93.444000000000003</cx:pt>
          <cx:pt idx="21914">93.444000000000003</cx:pt>
          <cx:pt idx="21915">93.444000000000003</cx:pt>
          <cx:pt idx="21916">93.444000000000003</cx:pt>
          <cx:pt idx="21917">93.444000000000003</cx:pt>
          <cx:pt idx="21918">93.444000000000003</cx:pt>
          <cx:pt idx="21919">93.444000000000003</cx:pt>
          <cx:pt idx="21920">93.444000000000003</cx:pt>
          <cx:pt idx="21921">93.444000000000003</cx:pt>
          <cx:pt idx="21922">93.444000000000003</cx:pt>
          <cx:pt idx="21923">93.444000000000003</cx:pt>
          <cx:pt idx="21924">93.444000000000003</cx:pt>
          <cx:pt idx="21925">93.444000000000003</cx:pt>
          <cx:pt idx="21926">93.444000000000003</cx:pt>
          <cx:pt idx="21927">93.444000000000003</cx:pt>
          <cx:pt idx="21928">93.444000000000003</cx:pt>
          <cx:pt idx="21929">93.444000000000003</cx:pt>
          <cx:pt idx="21930">93.444000000000003</cx:pt>
          <cx:pt idx="21931">93.444000000000003</cx:pt>
          <cx:pt idx="21932">93.444000000000003</cx:pt>
          <cx:pt idx="21933">93.444000000000003</cx:pt>
          <cx:pt idx="21934">93.444000000000003</cx:pt>
          <cx:pt idx="21935">93.444000000000003</cx:pt>
          <cx:pt idx="21936">93.444000000000003</cx:pt>
          <cx:pt idx="21937">93.444000000000003</cx:pt>
          <cx:pt idx="21938">93.444000000000003</cx:pt>
          <cx:pt idx="21939">93.444000000000003</cx:pt>
          <cx:pt idx="21940">93.444000000000003</cx:pt>
          <cx:pt idx="21941">93.444000000000003</cx:pt>
          <cx:pt idx="21942">93.444000000000003</cx:pt>
          <cx:pt idx="21943">93.444000000000003</cx:pt>
          <cx:pt idx="21944">93.444000000000003</cx:pt>
          <cx:pt idx="21945">93.444000000000003</cx:pt>
          <cx:pt idx="21946">93.444000000000003</cx:pt>
          <cx:pt idx="21947">93.444000000000003</cx:pt>
          <cx:pt idx="21948">93.444000000000003</cx:pt>
          <cx:pt idx="21949">93.444000000000003</cx:pt>
          <cx:pt idx="21950">93.444000000000003</cx:pt>
          <cx:pt idx="21951">93.444000000000003</cx:pt>
          <cx:pt idx="21952">93.444000000000003</cx:pt>
          <cx:pt idx="21953">93.444000000000003</cx:pt>
          <cx:pt idx="21954">93.444000000000003</cx:pt>
          <cx:pt idx="21955">93.444000000000003</cx:pt>
          <cx:pt idx="21956">93.444000000000003</cx:pt>
          <cx:pt idx="21957">93.444000000000003</cx:pt>
          <cx:pt idx="21958">93.444000000000003</cx:pt>
          <cx:pt idx="21959">93.444000000000003</cx:pt>
          <cx:pt idx="21960">93.444000000000003</cx:pt>
          <cx:pt idx="21961">93.444000000000003</cx:pt>
          <cx:pt idx="21962">93.444000000000003</cx:pt>
          <cx:pt idx="21963">93.444000000000003</cx:pt>
          <cx:pt idx="21964">93.444000000000003</cx:pt>
          <cx:pt idx="21965">93.444000000000003</cx:pt>
          <cx:pt idx="21966">93.444000000000003</cx:pt>
          <cx:pt idx="21967">93.444000000000003</cx:pt>
          <cx:pt idx="21968">93.444000000000003</cx:pt>
          <cx:pt idx="21969">93.444000000000003</cx:pt>
          <cx:pt idx="21970">93.444000000000003</cx:pt>
          <cx:pt idx="21971">93.444000000000003</cx:pt>
          <cx:pt idx="21972">93.444000000000003</cx:pt>
          <cx:pt idx="21973">93.444000000000003</cx:pt>
          <cx:pt idx="21974">93.444000000000003</cx:pt>
          <cx:pt idx="21975">93.444000000000003</cx:pt>
          <cx:pt idx="21976">93.444000000000003</cx:pt>
          <cx:pt idx="21977">93.444000000000003</cx:pt>
          <cx:pt idx="21978">93.444000000000003</cx:pt>
          <cx:pt idx="21979">93.444000000000003</cx:pt>
          <cx:pt idx="21980">93.444000000000003</cx:pt>
          <cx:pt idx="21981">93.444000000000003</cx:pt>
          <cx:pt idx="21982">93.444000000000003</cx:pt>
          <cx:pt idx="21983">93.444000000000003</cx:pt>
          <cx:pt idx="21984">93.444000000000003</cx:pt>
          <cx:pt idx="21985">93.444000000000003</cx:pt>
          <cx:pt idx="21986">93.444000000000003</cx:pt>
          <cx:pt idx="21987">93.444000000000003</cx:pt>
          <cx:pt idx="21988">93.444000000000003</cx:pt>
          <cx:pt idx="21989">93.444000000000003</cx:pt>
          <cx:pt idx="21990">93.444000000000003</cx:pt>
          <cx:pt idx="21991">93.444000000000003</cx:pt>
          <cx:pt idx="21992">93.444000000000003</cx:pt>
          <cx:pt idx="21993">93.444000000000003</cx:pt>
          <cx:pt idx="21994">93.444000000000003</cx:pt>
          <cx:pt idx="21995">93.444000000000003</cx:pt>
          <cx:pt idx="21996">93.444000000000003</cx:pt>
          <cx:pt idx="21997">93.444000000000003</cx:pt>
          <cx:pt idx="21998">93.444000000000003</cx:pt>
          <cx:pt idx="21999">93.444000000000003</cx:pt>
          <cx:pt idx="22000">93.444000000000003</cx:pt>
          <cx:pt idx="22001">93.444000000000003</cx:pt>
          <cx:pt idx="22002">93.444000000000003</cx:pt>
          <cx:pt idx="22003">93.444000000000003</cx:pt>
          <cx:pt idx="22004">93.444000000000003</cx:pt>
          <cx:pt idx="22005">93.444000000000003</cx:pt>
          <cx:pt idx="22006">93.444000000000003</cx:pt>
          <cx:pt idx="22007">93.444000000000003</cx:pt>
          <cx:pt idx="22008">93.444000000000003</cx:pt>
          <cx:pt idx="22009">93.444000000000003</cx:pt>
          <cx:pt idx="22010">93.444000000000003</cx:pt>
          <cx:pt idx="22011">93.444000000000003</cx:pt>
          <cx:pt idx="22012">93.444000000000003</cx:pt>
          <cx:pt idx="22013">93.444000000000003</cx:pt>
          <cx:pt idx="22014">93.444000000000003</cx:pt>
          <cx:pt idx="22015">93.444000000000003</cx:pt>
          <cx:pt idx="22016">93.444000000000003</cx:pt>
          <cx:pt idx="22017">93.444000000000003</cx:pt>
          <cx:pt idx="22018">93.444000000000003</cx:pt>
          <cx:pt idx="22019">93.444000000000003</cx:pt>
          <cx:pt idx="22020">93.444000000000003</cx:pt>
          <cx:pt idx="22021">93.444000000000003</cx:pt>
          <cx:pt idx="22022">93.444000000000003</cx:pt>
          <cx:pt idx="22023">93.444000000000003</cx:pt>
          <cx:pt idx="22024">93.444000000000003</cx:pt>
          <cx:pt idx="22025">93.444000000000003</cx:pt>
          <cx:pt idx="22026">93.444000000000003</cx:pt>
          <cx:pt idx="22027">93.444000000000003</cx:pt>
          <cx:pt idx="22028">93.444000000000003</cx:pt>
          <cx:pt idx="22029">93.444000000000003</cx:pt>
          <cx:pt idx="22030">93.444000000000003</cx:pt>
          <cx:pt idx="22031">93.444000000000003</cx:pt>
          <cx:pt idx="22032">93.444000000000003</cx:pt>
          <cx:pt idx="22033">93.444000000000003</cx:pt>
          <cx:pt idx="22034">93.444000000000003</cx:pt>
          <cx:pt idx="22035">93.444000000000003</cx:pt>
          <cx:pt idx="22036">93.444000000000003</cx:pt>
          <cx:pt idx="22037">93.444000000000003</cx:pt>
          <cx:pt idx="22038">93.444000000000003</cx:pt>
          <cx:pt idx="22039">93.444000000000003</cx:pt>
          <cx:pt idx="22040">93.444000000000003</cx:pt>
          <cx:pt idx="22041">93.444000000000003</cx:pt>
          <cx:pt idx="22042">93.444000000000003</cx:pt>
          <cx:pt idx="22043">93.444000000000003</cx:pt>
          <cx:pt idx="22044">93.444000000000003</cx:pt>
          <cx:pt idx="22045">93.444000000000003</cx:pt>
          <cx:pt idx="22046">93.444000000000003</cx:pt>
          <cx:pt idx="22047">93.444000000000003</cx:pt>
          <cx:pt idx="22048">93.444000000000003</cx:pt>
          <cx:pt idx="22049">93.444000000000003</cx:pt>
          <cx:pt idx="22050">93.444000000000003</cx:pt>
          <cx:pt idx="22051">93.444000000000003</cx:pt>
          <cx:pt idx="22052">93.444000000000003</cx:pt>
          <cx:pt idx="22053">93.444000000000003</cx:pt>
          <cx:pt idx="22054">93.444000000000003</cx:pt>
          <cx:pt idx="22055">93.444000000000003</cx:pt>
          <cx:pt idx="22056">93.444000000000003</cx:pt>
          <cx:pt idx="22057">93.444000000000003</cx:pt>
          <cx:pt idx="22058">93.444000000000003</cx:pt>
          <cx:pt idx="22059">93.444000000000003</cx:pt>
          <cx:pt idx="22060">93.444000000000003</cx:pt>
          <cx:pt idx="22061">93.444000000000003</cx:pt>
          <cx:pt idx="22062">93.444000000000003</cx:pt>
          <cx:pt idx="22063">93.444000000000003</cx:pt>
          <cx:pt idx="22064">93.444000000000003</cx:pt>
          <cx:pt idx="22065">93.444000000000003</cx:pt>
          <cx:pt idx="22066">93.444000000000003</cx:pt>
          <cx:pt idx="22067">93.444000000000003</cx:pt>
          <cx:pt idx="22068">93.444000000000003</cx:pt>
          <cx:pt idx="22069">93.444000000000003</cx:pt>
          <cx:pt idx="22070">93.444000000000003</cx:pt>
          <cx:pt idx="22071">93.444000000000003</cx:pt>
          <cx:pt idx="22072">93.444000000000003</cx:pt>
          <cx:pt idx="22073">93.444000000000003</cx:pt>
          <cx:pt idx="22074">93.444000000000003</cx:pt>
          <cx:pt idx="22075">93.444000000000003</cx:pt>
          <cx:pt idx="22076">93.444000000000003</cx:pt>
          <cx:pt idx="22077">93.444000000000003</cx:pt>
          <cx:pt idx="22078">93.444000000000003</cx:pt>
          <cx:pt idx="22079">93.444000000000003</cx:pt>
          <cx:pt idx="22080">93.444000000000003</cx:pt>
          <cx:pt idx="22081">93.444000000000003</cx:pt>
          <cx:pt idx="22082">93.444000000000003</cx:pt>
          <cx:pt idx="22083">93.444000000000003</cx:pt>
          <cx:pt idx="22084">93.444000000000003</cx:pt>
          <cx:pt idx="22085">93.444000000000003</cx:pt>
          <cx:pt idx="22086">93.444000000000003</cx:pt>
          <cx:pt idx="22087">93.444000000000003</cx:pt>
          <cx:pt idx="22088">93.444000000000003</cx:pt>
          <cx:pt idx="22089">93.444000000000003</cx:pt>
          <cx:pt idx="22090">93.444000000000003</cx:pt>
          <cx:pt idx="22091">93.444000000000003</cx:pt>
          <cx:pt idx="22092">93.444000000000003</cx:pt>
          <cx:pt idx="22093">93.444000000000003</cx:pt>
          <cx:pt idx="22094">93.444000000000003</cx:pt>
          <cx:pt idx="22095">93.444000000000003</cx:pt>
          <cx:pt idx="22096">93.444000000000003</cx:pt>
          <cx:pt idx="22097">93.444000000000003</cx:pt>
          <cx:pt idx="22098">93.444000000000003</cx:pt>
          <cx:pt idx="22099">93.444000000000003</cx:pt>
          <cx:pt idx="22100">93.444000000000003</cx:pt>
          <cx:pt idx="22101">93.444000000000003</cx:pt>
          <cx:pt idx="22102">93.444000000000003</cx:pt>
          <cx:pt idx="22103">93.444000000000003</cx:pt>
          <cx:pt idx="22104">93.444000000000003</cx:pt>
          <cx:pt idx="22105">93.444000000000003</cx:pt>
          <cx:pt idx="22106">93.444000000000003</cx:pt>
          <cx:pt idx="22107">93.444000000000003</cx:pt>
          <cx:pt idx="22108">93.444000000000003</cx:pt>
          <cx:pt idx="22109">93.444000000000003</cx:pt>
          <cx:pt idx="22110">93.444000000000003</cx:pt>
          <cx:pt idx="22111">93.444000000000003</cx:pt>
          <cx:pt idx="22112">93.444000000000003</cx:pt>
          <cx:pt idx="22113">93.444000000000003</cx:pt>
          <cx:pt idx="22114">93.444000000000003</cx:pt>
          <cx:pt idx="22115">93.444000000000003</cx:pt>
          <cx:pt idx="22116">93.444000000000003</cx:pt>
          <cx:pt idx="22117">93.444000000000003</cx:pt>
          <cx:pt idx="22118">93.444000000000003</cx:pt>
          <cx:pt idx="22119">93.444000000000003</cx:pt>
          <cx:pt idx="22120">93.444000000000003</cx:pt>
          <cx:pt idx="22121">93.444000000000003</cx:pt>
          <cx:pt idx="22122">93.444000000000003</cx:pt>
          <cx:pt idx="22123">93.444000000000003</cx:pt>
          <cx:pt idx="22124">93.444000000000003</cx:pt>
          <cx:pt idx="22125">93.444000000000003</cx:pt>
          <cx:pt idx="22126">93.444000000000003</cx:pt>
          <cx:pt idx="22127">93.444000000000003</cx:pt>
          <cx:pt idx="22128">93.444000000000003</cx:pt>
          <cx:pt idx="22129">93.444000000000003</cx:pt>
          <cx:pt idx="22130">93.444000000000003</cx:pt>
          <cx:pt idx="22131">93.444000000000003</cx:pt>
          <cx:pt idx="22132">93.444000000000003</cx:pt>
          <cx:pt idx="22133">93.444000000000003</cx:pt>
          <cx:pt idx="22134">93.444000000000003</cx:pt>
          <cx:pt idx="22135">93.444000000000003</cx:pt>
          <cx:pt idx="22136">93.444000000000003</cx:pt>
          <cx:pt idx="22137">93.444000000000003</cx:pt>
          <cx:pt idx="22138">93.444000000000003</cx:pt>
          <cx:pt idx="22139">93.444000000000003</cx:pt>
          <cx:pt idx="22140">93.444000000000003</cx:pt>
          <cx:pt idx="22141">93.444000000000003</cx:pt>
          <cx:pt idx="22142">93.444000000000003</cx:pt>
          <cx:pt idx="22143">93.444000000000003</cx:pt>
          <cx:pt idx="22144">93.444000000000003</cx:pt>
          <cx:pt idx="22145">93.444000000000003</cx:pt>
          <cx:pt idx="22146">93.444000000000003</cx:pt>
          <cx:pt idx="22147">93.444000000000003</cx:pt>
          <cx:pt idx="22148">93.444000000000003</cx:pt>
          <cx:pt idx="22149">93.444000000000003</cx:pt>
          <cx:pt idx="22150">93.444000000000003</cx:pt>
          <cx:pt idx="22151">93.444000000000003</cx:pt>
          <cx:pt idx="22152">93.444000000000003</cx:pt>
          <cx:pt idx="22153">93.444000000000003</cx:pt>
          <cx:pt idx="22154">93.444000000000003</cx:pt>
          <cx:pt idx="22155">93.444000000000003</cx:pt>
          <cx:pt idx="22156">93.444000000000003</cx:pt>
          <cx:pt idx="22157">93.444000000000003</cx:pt>
          <cx:pt idx="22158">93.444000000000003</cx:pt>
          <cx:pt idx="22159">93.444000000000003</cx:pt>
          <cx:pt idx="22160">93.444000000000003</cx:pt>
          <cx:pt idx="22161">93.444000000000003</cx:pt>
          <cx:pt idx="22162">93.444000000000003</cx:pt>
          <cx:pt idx="22163">93.444000000000003</cx:pt>
          <cx:pt idx="22164">93.444000000000003</cx:pt>
          <cx:pt idx="22165">93.444000000000003</cx:pt>
          <cx:pt idx="22166">93.444000000000003</cx:pt>
          <cx:pt idx="22167">93.444000000000003</cx:pt>
          <cx:pt idx="22168">93.444000000000003</cx:pt>
          <cx:pt idx="22169">93.444000000000003</cx:pt>
          <cx:pt idx="22170">93.444000000000003</cx:pt>
          <cx:pt idx="22171">93.444000000000003</cx:pt>
          <cx:pt idx="22172">93.444000000000003</cx:pt>
          <cx:pt idx="22173">93.444000000000003</cx:pt>
          <cx:pt idx="22174">93.444000000000003</cx:pt>
          <cx:pt idx="22175">93.444000000000003</cx:pt>
          <cx:pt idx="22176">93.444000000000003</cx:pt>
          <cx:pt idx="22177">93.444000000000003</cx:pt>
          <cx:pt idx="22178">93.444000000000003</cx:pt>
          <cx:pt idx="22179">93.444000000000003</cx:pt>
          <cx:pt idx="22180">93.444000000000003</cx:pt>
          <cx:pt idx="22181">93.444000000000003</cx:pt>
          <cx:pt idx="22182">93.444000000000003</cx:pt>
          <cx:pt idx="22183">93.444000000000003</cx:pt>
          <cx:pt idx="22184">93.444000000000003</cx:pt>
          <cx:pt idx="22185">93.444000000000003</cx:pt>
          <cx:pt idx="22186">93.444000000000003</cx:pt>
          <cx:pt idx="22187">93.444000000000003</cx:pt>
          <cx:pt idx="22188">93.444000000000003</cx:pt>
          <cx:pt idx="22189">93.444000000000003</cx:pt>
          <cx:pt idx="22190">93.444000000000003</cx:pt>
          <cx:pt idx="22191">93.444000000000003</cx:pt>
          <cx:pt idx="22192">93.444000000000003</cx:pt>
          <cx:pt idx="22193">93.444000000000003</cx:pt>
          <cx:pt idx="22194">93.444000000000003</cx:pt>
          <cx:pt idx="22195">93.444000000000003</cx:pt>
          <cx:pt idx="22196">93.444000000000003</cx:pt>
          <cx:pt idx="22197">93.444000000000003</cx:pt>
          <cx:pt idx="22198">93.444000000000003</cx:pt>
          <cx:pt idx="22199">93.444000000000003</cx:pt>
          <cx:pt idx="22200">93.444000000000003</cx:pt>
          <cx:pt idx="22201">93.444000000000003</cx:pt>
          <cx:pt idx="22202">93.444000000000003</cx:pt>
          <cx:pt idx="22203">93.444000000000003</cx:pt>
          <cx:pt idx="22204">93.444000000000003</cx:pt>
          <cx:pt idx="22205">93.444000000000003</cx:pt>
          <cx:pt idx="22206">93.444000000000003</cx:pt>
          <cx:pt idx="22207">93.444000000000003</cx:pt>
          <cx:pt idx="22208">93.444000000000003</cx:pt>
          <cx:pt idx="22209">93.444000000000003</cx:pt>
          <cx:pt idx="22210">93.444000000000003</cx:pt>
          <cx:pt idx="22211">93.444000000000003</cx:pt>
          <cx:pt idx="22212">93.444000000000003</cx:pt>
          <cx:pt idx="22213">93.444000000000003</cx:pt>
          <cx:pt idx="22214">93.444000000000003</cx:pt>
          <cx:pt idx="22215">93.444000000000003</cx:pt>
          <cx:pt idx="22216">93.444000000000003</cx:pt>
          <cx:pt idx="22217">93.444000000000003</cx:pt>
          <cx:pt idx="22218">93.444000000000003</cx:pt>
          <cx:pt idx="22219">93.444000000000003</cx:pt>
          <cx:pt idx="22220">93.444000000000003</cx:pt>
          <cx:pt idx="22221">93.444000000000003</cx:pt>
          <cx:pt idx="22222">93.444000000000003</cx:pt>
          <cx:pt idx="22223">93.444000000000003</cx:pt>
          <cx:pt idx="22224">93.444000000000003</cx:pt>
          <cx:pt idx="22225">93.444000000000003</cx:pt>
          <cx:pt idx="22226">93.444000000000003</cx:pt>
          <cx:pt idx="22227">93.444000000000003</cx:pt>
          <cx:pt idx="22228">93.444000000000003</cx:pt>
          <cx:pt idx="22229">93.444000000000003</cx:pt>
          <cx:pt idx="22230">93.444000000000003</cx:pt>
          <cx:pt idx="22231">93.444000000000003</cx:pt>
          <cx:pt idx="22232">93.444000000000003</cx:pt>
          <cx:pt idx="22233">93.444000000000003</cx:pt>
          <cx:pt idx="22234">93.444000000000003</cx:pt>
          <cx:pt idx="22235">93.444000000000003</cx:pt>
          <cx:pt idx="22236">93.444000000000003</cx:pt>
          <cx:pt idx="22237">93.444000000000003</cx:pt>
          <cx:pt idx="22238">93.444000000000003</cx:pt>
          <cx:pt idx="22239">93.444000000000003</cx:pt>
          <cx:pt idx="22240">93.444000000000003</cx:pt>
          <cx:pt idx="22241">93.444000000000003</cx:pt>
          <cx:pt idx="22242">93.444000000000003</cx:pt>
          <cx:pt idx="22243">93.444000000000003</cx:pt>
          <cx:pt idx="22244">93.444000000000003</cx:pt>
          <cx:pt idx="22245">93.444000000000003</cx:pt>
          <cx:pt idx="22246">93.444000000000003</cx:pt>
          <cx:pt idx="22247">93.444000000000003</cx:pt>
          <cx:pt idx="22248">93.444000000000003</cx:pt>
          <cx:pt idx="22249">93.444000000000003</cx:pt>
          <cx:pt idx="22250">93.444000000000003</cx:pt>
          <cx:pt idx="22251">93.444000000000003</cx:pt>
          <cx:pt idx="22252">93.444000000000003</cx:pt>
          <cx:pt idx="22253">93.444000000000003</cx:pt>
          <cx:pt idx="22254">93.444000000000003</cx:pt>
          <cx:pt idx="22255">93.444000000000003</cx:pt>
          <cx:pt idx="22256">93.444000000000003</cx:pt>
          <cx:pt idx="22257">93.444000000000003</cx:pt>
          <cx:pt idx="22258">93.444000000000003</cx:pt>
          <cx:pt idx="22259">93.444000000000003</cx:pt>
          <cx:pt idx="22260">93.444000000000003</cx:pt>
          <cx:pt idx="22261">93.444000000000003</cx:pt>
          <cx:pt idx="22262">93.444000000000003</cx:pt>
          <cx:pt idx="22263">93.444000000000003</cx:pt>
          <cx:pt idx="22264">93.444000000000003</cx:pt>
          <cx:pt idx="22265">93.444000000000003</cx:pt>
          <cx:pt idx="22266">93.444000000000003</cx:pt>
          <cx:pt idx="22267">93.444000000000003</cx:pt>
          <cx:pt idx="22268">93.444000000000003</cx:pt>
          <cx:pt idx="22269">93.444000000000003</cx:pt>
          <cx:pt idx="22270">93.444000000000003</cx:pt>
          <cx:pt idx="22271">93.444000000000003</cx:pt>
          <cx:pt idx="22272">93.444000000000003</cx:pt>
          <cx:pt idx="22273">93.444000000000003</cx:pt>
          <cx:pt idx="22274">93.444000000000003</cx:pt>
          <cx:pt idx="22275">93.444000000000003</cx:pt>
          <cx:pt idx="22276">93.444000000000003</cx:pt>
          <cx:pt idx="22277">93.444000000000003</cx:pt>
          <cx:pt idx="22278">93.444000000000003</cx:pt>
          <cx:pt idx="22279">93.444000000000003</cx:pt>
          <cx:pt idx="22280">93.444000000000003</cx:pt>
          <cx:pt idx="22281">93.444000000000003</cx:pt>
          <cx:pt idx="22282">93.444000000000003</cx:pt>
          <cx:pt idx="22283">93.444000000000003</cx:pt>
          <cx:pt idx="22284">93.444000000000003</cx:pt>
          <cx:pt idx="22285">93.444000000000003</cx:pt>
          <cx:pt idx="22286">93.444000000000003</cx:pt>
          <cx:pt idx="22287">93.444000000000003</cx:pt>
          <cx:pt idx="22288">93.444000000000003</cx:pt>
          <cx:pt idx="22289">93.444000000000003</cx:pt>
          <cx:pt idx="22290">93.444000000000003</cx:pt>
          <cx:pt idx="22291">93.444000000000003</cx:pt>
          <cx:pt idx="22292">93.444000000000003</cx:pt>
          <cx:pt idx="22293">93.444000000000003</cx:pt>
          <cx:pt idx="22294">93.444000000000003</cx:pt>
          <cx:pt idx="22295">93.444000000000003</cx:pt>
          <cx:pt idx="22296">93.444000000000003</cx:pt>
          <cx:pt idx="22297">93.444000000000003</cx:pt>
          <cx:pt idx="22298">93.444000000000003</cx:pt>
          <cx:pt idx="22299">93.444000000000003</cx:pt>
          <cx:pt idx="22300">93.444000000000003</cx:pt>
          <cx:pt idx="22301">93.444000000000003</cx:pt>
          <cx:pt idx="22302">93.444000000000003</cx:pt>
          <cx:pt idx="22303">93.444000000000003</cx:pt>
          <cx:pt idx="22304">93.444000000000003</cx:pt>
          <cx:pt idx="22305">93.444000000000003</cx:pt>
          <cx:pt idx="22306">93.444000000000003</cx:pt>
          <cx:pt idx="22307">93.444000000000003</cx:pt>
          <cx:pt idx="22308">93.444000000000003</cx:pt>
          <cx:pt idx="22309">93.444000000000003</cx:pt>
          <cx:pt idx="22310">93.444000000000003</cx:pt>
          <cx:pt idx="22311">93.444000000000003</cx:pt>
          <cx:pt idx="22312">93.444000000000003</cx:pt>
          <cx:pt idx="22313">93.444000000000003</cx:pt>
          <cx:pt idx="22314">93.444000000000003</cx:pt>
          <cx:pt idx="22315">93.444000000000003</cx:pt>
          <cx:pt idx="22316">93.444000000000003</cx:pt>
          <cx:pt idx="22317">93.444000000000003</cx:pt>
          <cx:pt idx="22318">93.444000000000003</cx:pt>
          <cx:pt idx="22319">93.444000000000003</cx:pt>
          <cx:pt idx="22320">93.444000000000003</cx:pt>
          <cx:pt idx="22321">93.444000000000003</cx:pt>
          <cx:pt idx="22322">93.444000000000003</cx:pt>
          <cx:pt idx="22323">93.444000000000003</cx:pt>
          <cx:pt idx="22324">93.444000000000003</cx:pt>
          <cx:pt idx="22325">93.444000000000003</cx:pt>
          <cx:pt idx="22326">93.444000000000003</cx:pt>
          <cx:pt idx="22327">93.444000000000003</cx:pt>
          <cx:pt idx="22328">93.444000000000003</cx:pt>
          <cx:pt idx="22329">93.444000000000003</cx:pt>
          <cx:pt idx="22330">93.444000000000003</cx:pt>
          <cx:pt idx="22331">93.444000000000003</cx:pt>
          <cx:pt idx="22332">93.444000000000003</cx:pt>
          <cx:pt idx="22333">93.444000000000003</cx:pt>
          <cx:pt idx="22334">93.444000000000003</cx:pt>
          <cx:pt idx="22335">93.444000000000003</cx:pt>
          <cx:pt idx="22336">93.444000000000003</cx:pt>
          <cx:pt idx="22337">93.444000000000003</cx:pt>
          <cx:pt idx="22338">93.444000000000003</cx:pt>
          <cx:pt idx="22339">93.444000000000003</cx:pt>
          <cx:pt idx="22340">93.444000000000003</cx:pt>
          <cx:pt idx="22341">93.444000000000003</cx:pt>
          <cx:pt idx="22342">93.444000000000003</cx:pt>
          <cx:pt idx="22343">93.444000000000003</cx:pt>
          <cx:pt idx="22344">93.444000000000003</cx:pt>
          <cx:pt idx="22345">93.444000000000003</cx:pt>
          <cx:pt idx="22346">93.444000000000003</cx:pt>
          <cx:pt idx="22347">93.444000000000003</cx:pt>
          <cx:pt idx="22348">93.444000000000003</cx:pt>
          <cx:pt idx="22349">93.444000000000003</cx:pt>
          <cx:pt idx="22350">93.444000000000003</cx:pt>
          <cx:pt idx="22351">93.444000000000003</cx:pt>
          <cx:pt idx="22352">93.444000000000003</cx:pt>
          <cx:pt idx="22353">93.444000000000003</cx:pt>
          <cx:pt idx="22354">93.444000000000003</cx:pt>
          <cx:pt idx="22355">93.444000000000003</cx:pt>
          <cx:pt idx="22356">93.444000000000003</cx:pt>
          <cx:pt idx="22357">93.444000000000003</cx:pt>
          <cx:pt idx="22358">93.444000000000003</cx:pt>
          <cx:pt idx="22359">93.444000000000003</cx:pt>
          <cx:pt idx="22360">93.444000000000003</cx:pt>
          <cx:pt idx="22361">93.444000000000003</cx:pt>
          <cx:pt idx="22362">93.444000000000003</cx:pt>
          <cx:pt idx="22363">93.444000000000003</cx:pt>
          <cx:pt idx="22364">93.444000000000003</cx:pt>
          <cx:pt idx="22365">93.444000000000003</cx:pt>
          <cx:pt idx="22366">93.444000000000003</cx:pt>
          <cx:pt idx="22367">93.444000000000003</cx:pt>
          <cx:pt idx="22368">93.444000000000003</cx:pt>
          <cx:pt idx="22369">93.444000000000003</cx:pt>
          <cx:pt idx="22370">93.444000000000003</cx:pt>
          <cx:pt idx="22371">93.444000000000003</cx:pt>
          <cx:pt idx="22372">93.444000000000003</cx:pt>
          <cx:pt idx="22373">93.444000000000003</cx:pt>
          <cx:pt idx="22374">93.444000000000003</cx:pt>
          <cx:pt idx="22375">93.444000000000003</cx:pt>
          <cx:pt idx="22376">93.444000000000003</cx:pt>
          <cx:pt idx="22377">93.444000000000003</cx:pt>
          <cx:pt idx="22378">93.444000000000003</cx:pt>
          <cx:pt idx="22379">93.444000000000003</cx:pt>
          <cx:pt idx="22380">93.444000000000003</cx:pt>
          <cx:pt idx="22381">93.444000000000003</cx:pt>
          <cx:pt idx="22382">93.444000000000003</cx:pt>
          <cx:pt idx="22383">93.444000000000003</cx:pt>
          <cx:pt idx="22384">93.444000000000003</cx:pt>
          <cx:pt idx="22385">93.444000000000003</cx:pt>
          <cx:pt idx="22386">93.444000000000003</cx:pt>
          <cx:pt idx="22387">93.444000000000003</cx:pt>
          <cx:pt idx="22388">93.444000000000003</cx:pt>
          <cx:pt idx="22389">93.444000000000003</cx:pt>
          <cx:pt idx="22390">93.444000000000003</cx:pt>
          <cx:pt idx="22391">93.444000000000003</cx:pt>
          <cx:pt idx="22392">93.444000000000003</cx:pt>
          <cx:pt idx="22393">93.444000000000003</cx:pt>
          <cx:pt idx="22394">93.444000000000003</cx:pt>
          <cx:pt idx="22395">93.444000000000003</cx:pt>
          <cx:pt idx="22396">93.444000000000003</cx:pt>
          <cx:pt idx="22397">93.444000000000003</cx:pt>
          <cx:pt idx="22398">93.444000000000003</cx:pt>
          <cx:pt idx="22399">93.444000000000003</cx:pt>
          <cx:pt idx="22400">93.444000000000003</cx:pt>
          <cx:pt idx="22401">93.444000000000003</cx:pt>
          <cx:pt idx="22402">93.444000000000003</cx:pt>
          <cx:pt idx="22403">93.444000000000003</cx:pt>
          <cx:pt idx="22404">93.444000000000003</cx:pt>
          <cx:pt idx="22405">93.444000000000003</cx:pt>
          <cx:pt idx="22406">93.444000000000003</cx:pt>
          <cx:pt idx="22407">93.444000000000003</cx:pt>
          <cx:pt idx="22408">93.444000000000003</cx:pt>
          <cx:pt idx="22409">93.444000000000003</cx:pt>
          <cx:pt idx="22410">93.444000000000003</cx:pt>
          <cx:pt idx="22411">93.444000000000003</cx:pt>
          <cx:pt idx="22412">93.444000000000003</cx:pt>
          <cx:pt idx="22413">93.444000000000003</cx:pt>
          <cx:pt idx="22414">93.444000000000003</cx:pt>
          <cx:pt idx="22415">93.444000000000003</cx:pt>
          <cx:pt idx="22416">93.444000000000003</cx:pt>
          <cx:pt idx="22417">93.444000000000003</cx:pt>
          <cx:pt idx="22418">93.444000000000003</cx:pt>
          <cx:pt idx="22419">93.444000000000003</cx:pt>
          <cx:pt idx="22420">93.444000000000003</cx:pt>
          <cx:pt idx="22421">93.444000000000003</cx:pt>
          <cx:pt idx="22422">93.444000000000003</cx:pt>
          <cx:pt idx="22423">93.444000000000003</cx:pt>
          <cx:pt idx="22424">93.444000000000003</cx:pt>
          <cx:pt idx="22425">93.444000000000003</cx:pt>
          <cx:pt idx="22426">93.444000000000003</cx:pt>
          <cx:pt idx="22427">93.444000000000003</cx:pt>
          <cx:pt idx="22428">93.444000000000003</cx:pt>
          <cx:pt idx="22429">93.444000000000003</cx:pt>
          <cx:pt idx="22430">93.444000000000003</cx:pt>
          <cx:pt idx="22431">93.444000000000003</cx:pt>
          <cx:pt idx="22432">93.444000000000003</cx:pt>
          <cx:pt idx="22433">93.444000000000003</cx:pt>
          <cx:pt idx="22434">93.444000000000003</cx:pt>
          <cx:pt idx="22435">93.444000000000003</cx:pt>
          <cx:pt idx="22436">93.444000000000003</cx:pt>
          <cx:pt idx="22437">93.444000000000003</cx:pt>
          <cx:pt idx="22438">93.444000000000003</cx:pt>
          <cx:pt idx="22439">93.444000000000003</cx:pt>
          <cx:pt idx="22440">93.444000000000003</cx:pt>
          <cx:pt idx="22441">93.444000000000003</cx:pt>
          <cx:pt idx="22442">93.444000000000003</cx:pt>
          <cx:pt idx="22443">93.444000000000003</cx:pt>
          <cx:pt idx="22444">93.444000000000003</cx:pt>
          <cx:pt idx="22445">93.444000000000003</cx:pt>
          <cx:pt idx="22446">93.444000000000003</cx:pt>
          <cx:pt idx="22447">93.444000000000003</cx:pt>
          <cx:pt idx="22448">93.444000000000003</cx:pt>
          <cx:pt idx="22449">93.444000000000003</cx:pt>
          <cx:pt idx="22450">93.444000000000003</cx:pt>
          <cx:pt idx="22451">93.444000000000003</cx:pt>
          <cx:pt idx="22452">93.444000000000003</cx:pt>
          <cx:pt idx="22453">93.444000000000003</cx:pt>
          <cx:pt idx="22454">93.444000000000003</cx:pt>
          <cx:pt idx="22455">93.444000000000003</cx:pt>
          <cx:pt idx="22456">93.444000000000003</cx:pt>
          <cx:pt idx="22457">93.444000000000003</cx:pt>
          <cx:pt idx="22458">93.444000000000003</cx:pt>
          <cx:pt idx="22459">93.444000000000003</cx:pt>
          <cx:pt idx="22460">93.444000000000003</cx:pt>
          <cx:pt idx="22461">93.444000000000003</cx:pt>
          <cx:pt idx="22462">93.444000000000003</cx:pt>
          <cx:pt idx="22463">93.444000000000003</cx:pt>
          <cx:pt idx="22464">93.444000000000003</cx:pt>
          <cx:pt idx="22465">93.444000000000003</cx:pt>
          <cx:pt idx="22466">93.444000000000003</cx:pt>
          <cx:pt idx="22467">93.444000000000003</cx:pt>
          <cx:pt idx="22468">93.444000000000003</cx:pt>
          <cx:pt idx="22469">93.444000000000003</cx:pt>
          <cx:pt idx="22470">93.444000000000003</cx:pt>
          <cx:pt idx="22471">93.444000000000003</cx:pt>
          <cx:pt idx="22472">93.444000000000003</cx:pt>
          <cx:pt idx="22473">93.444000000000003</cx:pt>
          <cx:pt idx="22474">93.444000000000003</cx:pt>
          <cx:pt idx="22475">93.444000000000003</cx:pt>
          <cx:pt idx="22476">93.444000000000003</cx:pt>
          <cx:pt idx="22477">93.444000000000003</cx:pt>
          <cx:pt idx="22478">93.444000000000003</cx:pt>
          <cx:pt idx="22479">93.444000000000003</cx:pt>
          <cx:pt idx="22480">93.444000000000003</cx:pt>
          <cx:pt idx="22481">93.444000000000003</cx:pt>
          <cx:pt idx="22482">93.444000000000003</cx:pt>
          <cx:pt idx="22483">93.444000000000003</cx:pt>
          <cx:pt idx="22484">93.444000000000003</cx:pt>
          <cx:pt idx="22485">93.444000000000003</cx:pt>
          <cx:pt idx="22486">93.444000000000003</cx:pt>
          <cx:pt idx="22487">93.444000000000003</cx:pt>
          <cx:pt idx="22488">93.444000000000003</cx:pt>
          <cx:pt idx="22489">93.444000000000003</cx:pt>
          <cx:pt idx="22490">93.444000000000003</cx:pt>
          <cx:pt idx="22491">93.444000000000003</cx:pt>
          <cx:pt idx="22492">93.444000000000003</cx:pt>
          <cx:pt idx="22493">93.444000000000003</cx:pt>
          <cx:pt idx="22494">93.444000000000003</cx:pt>
          <cx:pt idx="22495">93.444000000000003</cx:pt>
          <cx:pt idx="22496">93.444000000000003</cx:pt>
          <cx:pt idx="22497">93.444000000000003</cx:pt>
          <cx:pt idx="22498">93.444000000000003</cx:pt>
          <cx:pt idx="22499">93.444000000000003</cx:pt>
          <cx:pt idx="22500">93.444000000000003</cx:pt>
          <cx:pt idx="22501">93.444000000000003</cx:pt>
          <cx:pt idx="22502">93.444000000000003</cx:pt>
          <cx:pt idx="22503">93.444000000000003</cx:pt>
          <cx:pt idx="22504">93.444000000000003</cx:pt>
          <cx:pt idx="22505">93.444000000000003</cx:pt>
          <cx:pt idx="22506">93.444000000000003</cx:pt>
          <cx:pt idx="22507">93.444000000000003</cx:pt>
          <cx:pt idx="22508">93.444000000000003</cx:pt>
          <cx:pt idx="22509">93.444000000000003</cx:pt>
          <cx:pt idx="22510">93.444000000000003</cx:pt>
          <cx:pt idx="22511">93.444000000000003</cx:pt>
          <cx:pt idx="22512">93.444000000000003</cx:pt>
          <cx:pt idx="22513">93.444000000000003</cx:pt>
          <cx:pt idx="22514">93.444000000000003</cx:pt>
          <cx:pt idx="22515">93.444000000000003</cx:pt>
          <cx:pt idx="22516">93.444000000000003</cx:pt>
          <cx:pt idx="22517">93.444000000000003</cx:pt>
          <cx:pt idx="22518">93.444000000000003</cx:pt>
          <cx:pt idx="22519">93.444000000000003</cx:pt>
          <cx:pt idx="22520">93.444000000000003</cx:pt>
          <cx:pt idx="22521">93.444000000000003</cx:pt>
          <cx:pt idx="22522">93.444000000000003</cx:pt>
          <cx:pt idx="22523">93.444000000000003</cx:pt>
          <cx:pt idx="22524">93.444000000000003</cx:pt>
          <cx:pt idx="22525">93.444000000000003</cx:pt>
          <cx:pt idx="22526">93.444000000000003</cx:pt>
          <cx:pt idx="22527">93.444000000000003</cx:pt>
          <cx:pt idx="22528">93.444000000000003</cx:pt>
          <cx:pt idx="22529">93.444000000000003</cx:pt>
          <cx:pt idx="22530">93.444000000000003</cx:pt>
          <cx:pt idx="22531">93.444000000000003</cx:pt>
          <cx:pt idx="22532">93.444000000000003</cx:pt>
          <cx:pt idx="22533">93.444000000000003</cx:pt>
          <cx:pt idx="22534">93.444000000000003</cx:pt>
          <cx:pt idx="22535">93.444000000000003</cx:pt>
          <cx:pt idx="22536">93.444000000000003</cx:pt>
          <cx:pt idx="22537">93.444000000000003</cx:pt>
          <cx:pt idx="22538">93.444000000000003</cx:pt>
          <cx:pt idx="22539">93.444000000000003</cx:pt>
          <cx:pt idx="22540">93.444000000000003</cx:pt>
          <cx:pt idx="22541">93.444000000000003</cx:pt>
          <cx:pt idx="22542">93.444000000000003</cx:pt>
          <cx:pt idx="22543">93.444000000000003</cx:pt>
          <cx:pt idx="22544">93.444000000000003</cx:pt>
          <cx:pt idx="22545">93.444000000000003</cx:pt>
          <cx:pt idx="22546">93.444000000000003</cx:pt>
          <cx:pt idx="22547">93.444000000000003</cx:pt>
          <cx:pt idx="22548">93.444000000000003</cx:pt>
          <cx:pt idx="22549">93.444000000000003</cx:pt>
          <cx:pt idx="22550">93.444000000000003</cx:pt>
          <cx:pt idx="22551">93.444000000000003</cx:pt>
          <cx:pt idx="22552">93.444000000000003</cx:pt>
          <cx:pt idx="22553">93.444000000000003</cx:pt>
          <cx:pt idx="22554">93.444000000000003</cx:pt>
          <cx:pt idx="22555">93.444000000000003</cx:pt>
          <cx:pt idx="22556">93.444000000000003</cx:pt>
          <cx:pt idx="22557">93.444000000000003</cx:pt>
          <cx:pt idx="22558">93.444000000000003</cx:pt>
          <cx:pt idx="22559">93.444000000000003</cx:pt>
          <cx:pt idx="22560">93.444000000000003</cx:pt>
          <cx:pt idx="22561">93.444000000000003</cx:pt>
          <cx:pt idx="22562">93.444000000000003</cx:pt>
          <cx:pt idx="22563">93.444000000000003</cx:pt>
          <cx:pt idx="22564">93.444000000000003</cx:pt>
          <cx:pt idx="22565">93.444000000000003</cx:pt>
          <cx:pt idx="22566">93.444000000000003</cx:pt>
          <cx:pt idx="22567">93.444000000000003</cx:pt>
          <cx:pt idx="22568">93.444000000000003</cx:pt>
          <cx:pt idx="22569">93.444000000000003</cx:pt>
          <cx:pt idx="22570">93.444000000000003</cx:pt>
          <cx:pt idx="22571">93.444000000000003</cx:pt>
          <cx:pt idx="22572">93.444000000000003</cx:pt>
          <cx:pt idx="22573">93.444000000000003</cx:pt>
          <cx:pt idx="22574">93.444000000000003</cx:pt>
          <cx:pt idx="22575">93.444000000000003</cx:pt>
          <cx:pt idx="22576">93.444000000000003</cx:pt>
          <cx:pt idx="22577">93.444000000000003</cx:pt>
          <cx:pt idx="22578">93.444000000000003</cx:pt>
          <cx:pt idx="22579">93.444000000000003</cx:pt>
          <cx:pt idx="22580">93.444000000000003</cx:pt>
          <cx:pt idx="22581">93.444000000000003</cx:pt>
          <cx:pt idx="22582">93.444000000000003</cx:pt>
          <cx:pt idx="22583">93.444000000000003</cx:pt>
          <cx:pt idx="22584">93.444000000000003</cx:pt>
          <cx:pt idx="22585">93.444000000000003</cx:pt>
          <cx:pt idx="22586">93.444000000000003</cx:pt>
          <cx:pt idx="22587">93.444000000000003</cx:pt>
          <cx:pt idx="22588">93.444000000000003</cx:pt>
          <cx:pt idx="22589">93.444000000000003</cx:pt>
          <cx:pt idx="22590">93.444000000000003</cx:pt>
          <cx:pt idx="22591">93.444000000000003</cx:pt>
          <cx:pt idx="22592">93.444000000000003</cx:pt>
          <cx:pt idx="22593">93.444000000000003</cx:pt>
          <cx:pt idx="22594">93.444000000000003</cx:pt>
          <cx:pt idx="22595">93.444000000000003</cx:pt>
          <cx:pt idx="22596">93.444000000000003</cx:pt>
          <cx:pt idx="22597">93.444000000000003</cx:pt>
          <cx:pt idx="22598">93.444000000000003</cx:pt>
          <cx:pt idx="22599">93.444000000000003</cx:pt>
          <cx:pt idx="22600">93.444000000000003</cx:pt>
          <cx:pt idx="22601">93.444000000000003</cx:pt>
          <cx:pt idx="22602">93.444000000000003</cx:pt>
          <cx:pt idx="22603">93.444000000000003</cx:pt>
          <cx:pt idx="22604">93.444000000000003</cx:pt>
          <cx:pt idx="22605">93.444000000000003</cx:pt>
          <cx:pt idx="22606">93.444000000000003</cx:pt>
          <cx:pt idx="22607">93.444000000000003</cx:pt>
          <cx:pt idx="22608">93.444000000000003</cx:pt>
          <cx:pt idx="22609">93.444000000000003</cx:pt>
          <cx:pt idx="22610">93.444000000000003</cx:pt>
          <cx:pt idx="22611">93.444000000000003</cx:pt>
          <cx:pt idx="22612">93.444000000000003</cx:pt>
          <cx:pt idx="22613">93.444000000000003</cx:pt>
          <cx:pt idx="22614">93.444000000000003</cx:pt>
          <cx:pt idx="22615">93.444000000000003</cx:pt>
          <cx:pt idx="22616">93.444000000000003</cx:pt>
          <cx:pt idx="22617">93.444000000000003</cx:pt>
          <cx:pt idx="22618">93.444000000000003</cx:pt>
          <cx:pt idx="22619">93.444000000000003</cx:pt>
          <cx:pt idx="22620">93.444000000000003</cx:pt>
          <cx:pt idx="22621">93.444000000000003</cx:pt>
          <cx:pt idx="22622">93.444000000000003</cx:pt>
          <cx:pt idx="22623">93.444000000000003</cx:pt>
          <cx:pt idx="22624">93.444000000000003</cx:pt>
          <cx:pt idx="22625">93.444000000000003</cx:pt>
          <cx:pt idx="22626">93.444000000000003</cx:pt>
          <cx:pt idx="22627">93.444000000000003</cx:pt>
          <cx:pt idx="22628">93.444000000000003</cx:pt>
          <cx:pt idx="22629">93.444000000000003</cx:pt>
          <cx:pt idx="22630">93.444000000000003</cx:pt>
          <cx:pt idx="22631">93.444000000000003</cx:pt>
          <cx:pt idx="22632">93.444000000000003</cx:pt>
          <cx:pt idx="22633">93.444000000000003</cx:pt>
          <cx:pt idx="22634">93.444000000000003</cx:pt>
          <cx:pt idx="22635">93.444000000000003</cx:pt>
          <cx:pt idx="22636">93.444000000000003</cx:pt>
          <cx:pt idx="22637">93.444000000000003</cx:pt>
          <cx:pt idx="22638">93.444000000000003</cx:pt>
          <cx:pt idx="22639">93.444000000000003</cx:pt>
          <cx:pt idx="22640">93.444000000000003</cx:pt>
          <cx:pt idx="22641">93.444000000000003</cx:pt>
          <cx:pt idx="22642">93.444000000000003</cx:pt>
          <cx:pt idx="22643">93.444000000000003</cx:pt>
          <cx:pt idx="22644">93.444000000000003</cx:pt>
          <cx:pt idx="22645">93.444000000000003</cx:pt>
          <cx:pt idx="22646">93.444000000000003</cx:pt>
          <cx:pt idx="22647">93.444000000000003</cx:pt>
          <cx:pt idx="22648">93.444000000000003</cx:pt>
          <cx:pt idx="22649">93.444000000000003</cx:pt>
          <cx:pt idx="22650">93.444000000000003</cx:pt>
          <cx:pt idx="22651">93.444000000000003</cx:pt>
          <cx:pt idx="22652">93.444000000000003</cx:pt>
          <cx:pt idx="22653">93.444000000000003</cx:pt>
          <cx:pt idx="22654">93.444000000000003</cx:pt>
          <cx:pt idx="22655">93.444000000000003</cx:pt>
          <cx:pt idx="22656">93.444000000000003</cx:pt>
          <cx:pt idx="22657">93.444000000000003</cx:pt>
          <cx:pt idx="22658">93.444000000000003</cx:pt>
          <cx:pt idx="22659">93.444000000000003</cx:pt>
          <cx:pt idx="22660">93.444000000000003</cx:pt>
          <cx:pt idx="22661">93.444000000000003</cx:pt>
          <cx:pt idx="22662">93.444000000000003</cx:pt>
          <cx:pt idx="22663">93.444000000000003</cx:pt>
          <cx:pt idx="22664">93.444000000000003</cx:pt>
          <cx:pt idx="22665">93.444000000000003</cx:pt>
          <cx:pt idx="22666">93.444000000000003</cx:pt>
          <cx:pt idx="22667">93.444000000000003</cx:pt>
          <cx:pt idx="22668">93.444000000000003</cx:pt>
          <cx:pt idx="22669">93.444000000000003</cx:pt>
          <cx:pt idx="22670">93.444000000000003</cx:pt>
          <cx:pt idx="22671">93.444000000000003</cx:pt>
          <cx:pt idx="22672">93.444000000000003</cx:pt>
          <cx:pt idx="22673">93.444000000000003</cx:pt>
          <cx:pt idx="22674">93.444000000000003</cx:pt>
          <cx:pt idx="22675">93.444000000000003</cx:pt>
          <cx:pt idx="22676">93.444000000000003</cx:pt>
          <cx:pt idx="22677">93.444000000000003</cx:pt>
          <cx:pt idx="22678">93.444000000000003</cx:pt>
          <cx:pt idx="22679">93.444000000000003</cx:pt>
          <cx:pt idx="22680">93.444000000000003</cx:pt>
          <cx:pt idx="22681">93.444000000000003</cx:pt>
          <cx:pt idx="22682">93.444000000000003</cx:pt>
          <cx:pt idx="22683">93.444000000000003</cx:pt>
          <cx:pt idx="22684">93.444000000000003</cx:pt>
          <cx:pt idx="22685">93.444000000000003</cx:pt>
          <cx:pt idx="22686">93.444000000000003</cx:pt>
          <cx:pt idx="22687">93.444000000000003</cx:pt>
          <cx:pt idx="22688">93.444000000000003</cx:pt>
          <cx:pt idx="22689">93.444000000000003</cx:pt>
          <cx:pt idx="22690">93.444000000000003</cx:pt>
          <cx:pt idx="22691">93.444000000000003</cx:pt>
          <cx:pt idx="22692">93.444000000000003</cx:pt>
          <cx:pt idx="22693">93.444000000000003</cx:pt>
          <cx:pt idx="22694">93.444000000000003</cx:pt>
          <cx:pt idx="22695">93.444000000000003</cx:pt>
          <cx:pt idx="22696">93.444000000000003</cx:pt>
          <cx:pt idx="22697">93.444000000000003</cx:pt>
          <cx:pt idx="22698">93.444000000000003</cx:pt>
          <cx:pt idx="22699">93.444000000000003</cx:pt>
          <cx:pt idx="22700">93.444000000000003</cx:pt>
          <cx:pt idx="22701">93.444000000000003</cx:pt>
          <cx:pt idx="22702">93.444000000000003</cx:pt>
          <cx:pt idx="22703">93.444000000000003</cx:pt>
          <cx:pt idx="22704">93.444000000000003</cx:pt>
          <cx:pt idx="22705">93.444000000000003</cx:pt>
          <cx:pt idx="22706">93.444000000000003</cx:pt>
          <cx:pt idx="22707">93.444000000000003</cx:pt>
          <cx:pt idx="22708">93.444000000000003</cx:pt>
          <cx:pt idx="22709">93.444000000000003</cx:pt>
          <cx:pt idx="22710">93.444000000000003</cx:pt>
          <cx:pt idx="22711">93.444000000000003</cx:pt>
          <cx:pt idx="22712">93.444000000000003</cx:pt>
          <cx:pt idx="22713">93.444000000000003</cx:pt>
          <cx:pt idx="22714">93.444000000000003</cx:pt>
          <cx:pt idx="22715">93.444000000000003</cx:pt>
          <cx:pt idx="22716">93.444000000000003</cx:pt>
          <cx:pt idx="22717">93.444000000000003</cx:pt>
          <cx:pt idx="22718">93.444000000000003</cx:pt>
          <cx:pt idx="22719">93.444000000000003</cx:pt>
          <cx:pt idx="22720">93.444000000000003</cx:pt>
          <cx:pt idx="22721">93.444000000000003</cx:pt>
          <cx:pt idx="22722">93.444000000000003</cx:pt>
          <cx:pt idx="22723">93.444000000000003</cx:pt>
          <cx:pt idx="22724">93.444000000000003</cx:pt>
          <cx:pt idx="22725">93.444000000000003</cx:pt>
          <cx:pt idx="22726">93.444000000000003</cx:pt>
          <cx:pt idx="22727">93.444000000000003</cx:pt>
          <cx:pt idx="22728">93.444000000000003</cx:pt>
          <cx:pt idx="22729">93.444000000000003</cx:pt>
          <cx:pt idx="22730">93.444000000000003</cx:pt>
          <cx:pt idx="22731">93.444000000000003</cx:pt>
          <cx:pt idx="22732">93.444000000000003</cx:pt>
          <cx:pt idx="22733">93.444000000000003</cx:pt>
          <cx:pt idx="22734">93.444000000000003</cx:pt>
          <cx:pt idx="22735">93.444000000000003</cx:pt>
          <cx:pt idx="22736">93.444000000000003</cx:pt>
          <cx:pt idx="22737">93.444000000000003</cx:pt>
          <cx:pt idx="22738">93.444000000000003</cx:pt>
          <cx:pt idx="22739">93.444000000000003</cx:pt>
          <cx:pt idx="22740">93.444000000000003</cx:pt>
          <cx:pt idx="22741">93.444000000000003</cx:pt>
          <cx:pt idx="22742">93.444000000000003</cx:pt>
          <cx:pt idx="22743">93.444000000000003</cx:pt>
          <cx:pt idx="22744">93.444000000000003</cx:pt>
          <cx:pt idx="22745">93.444000000000003</cx:pt>
          <cx:pt idx="22746">93.444000000000003</cx:pt>
          <cx:pt idx="22747">93.444000000000003</cx:pt>
          <cx:pt idx="22748">93.444000000000003</cx:pt>
          <cx:pt idx="22749">93.444000000000003</cx:pt>
          <cx:pt idx="22750">93.444000000000003</cx:pt>
          <cx:pt idx="22751">93.444000000000003</cx:pt>
          <cx:pt idx="22752">93.444000000000003</cx:pt>
          <cx:pt idx="22753">93.444000000000003</cx:pt>
          <cx:pt idx="22754">93.444000000000003</cx:pt>
          <cx:pt idx="22755">93.444000000000003</cx:pt>
          <cx:pt idx="22756">93.444000000000003</cx:pt>
          <cx:pt idx="22757">93.444000000000003</cx:pt>
          <cx:pt idx="22758">93.444000000000003</cx:pt>
          <cx:pt idx="22759">93.444000000000003</cx:pt>
          <cx:pt idx="22760">93.444000000000003</cx:pt>
          <cx:pt idx="22761">93.444000000000003</cx:pt>
          <cx:pt idx="22762">93.444000000000003</cx:pt>
          <cx:pt idx="22763">93.444000000000003</cx:pt>
          <cx:pt idx="22764">93.444000000000003</cx:pt>
          <cx:pt idx="22765">93.444000000000003</cx:pt>
          <cx:pt idx="22766">93.444000000000003</cx:pt>
          <cx:pt idx="22767">93.444000000000003</cx:pt>
          <cx:pt idx="22768">93.444000000000003</cx:pt>
          <cx:pt idx="22769">93.444000000000003</cx:pt>
          <cx:pt idx="22770">93.444000000000003</cx:pt>
          <cx:pt idx="22771">93.444000000000003</cx:pt>
          <cx:pt idx="22772">93.444000000000003</cx:pt>
          <cx:pt idx="22773">93.444000000000003</cx:pt>
          <cx:pt idx="22774">93.444000000000003</cx:pt>
          <cx:pt idx="22775">93.444000000000003</cx:pt>
          <cx:pt idx="22776">93.444000000000003</cx:pt>
          <cx:pt idx="22777">93.444000000000003</cx:pt>
          <cx:pt idx="22778">93.444000000000003</cx:pt>
          <cx:pt idx="22779">93.444000000000003</cx:pt>
          <cx:pt idx="22780">93.444000000000003</cx:pt>
          <cx:pt idx="22781">93.444000000000003</cx:pt>
          <cx:pt idx="22782">93.444000000000003</cx:pt>
          <cx:pt idx="22783">93.444000000000003</cx:pt>
          <cx:pt idx="22784">93.444000000000003</cx:pt>
          <cx:pt idx="22785">93.444000000000003</cx:pt>
          <cx:pt idx="22786">93.444000000000003</cx:pt>
          <cx:pt idx="22787">93.444000000000003</cx:pt>
          <cx:pt idx="22788">93.444000000000003</cx:pt>
          <cx:pt idx="22789">93.444000000000003</cx:pt>
          <cx:pt idx="22790">93.444000000000003</cx:pt>
          <cx:pt idx="22791">93.444000000000003</cx:pt>
          <cx:pt idx="22792">93.444000000000003</cx:pt>
          <cx:pt idx="22793">93.444000000000003</cx:pt>
          <cx:pt idx="22794">93.444000000000003</cx:pt>
          <cx:pt idx="22795">93.444000000000003</cx:pt>
          <cx:pt idx="22796">93.444000000000003</cx:pt>
          <cx:pt idx="22797">93.444000000000003</cx:pt>
          <cx:pt idx="22798">93.444000000000003</cx:pt>
          <cx:pt idx="22799">93.444000000000003</cx:pt>
          <cx:pt idx="22800">93.444000000000003</cx:pt>
          <cx:pt idx="22801">93.444000000000003</cx:pt>
          <cx:pt idx="22802">93.444000000000003</cx:pt>
          <cx:pt idx="22803">93.444000000000003</cx:pt>
          <cx:pt idx="22804">93.444000000000003</cx:pt>
          <cx:pt idx="22805">93.444000000000003</cx:pt>
          <cx:pt idx="22806">93.444000000000003</cx:pt>
          <cx:pt idx="22807">93.444000000000003</cx:pt>
          <cx:pt idx="22808">93.444000000000003</cx:pt>
          <cx:pt idx="22809">93.444000000000003</cx:pt>
          <cx:pt idx="22810">93.444000000000003</cx:pt>
          <cx:pt idx="22811">93.444000000000003</cx:pt>
          <cx:pt idx="22812">93.444000000000003</cx:pt>
          <cx:pt idx="22813">93.444000000000003</cx:pt>
          <cx:pt idx="22814">93.444000000000003</cx:pt>
          <cx:pt idx="22815">93.444000000000003</cx:pt>
          <cx:pt idx="22816">93.444000000000003</cx:pt>
          <cx:pt idx="22817">93.444000000000003</cx:pt>
          <cx:pt idx="22818">93.444000000000003</cx:pt>
          <cx:pt idx="22819">93.444000000000003</cx:pt>
          <cx:pt idx="22820">93.444000000000003</cx:pt>
          <cx:pt idx="22821">93.444000000000003</cx:pt>
          <cx:pt idx="22822">93.444000000000003</cx:pt>
          <cx:pt idx="22823">93.444000000000003</cx:pt>
          <cx:pt idx="22824">93.444000000000003</cx:pt>
          <cx:pt idx="22825">93.444000000000003</cx:pt>
          <cx:pt idx="22826">93.444000000000003</cx:pt>
          <cx:pt idx="22827">93.444000000000003</cx:pt>
          <cx:pt idx="22828">93.444000000000003</cx:pt>
          <cx:pt idx="22829">93.444000000000003</cx:pt>
          <cx:pt idx="22830">93.444000000000003</cx:pt>
          <cx:pt idx="22831">93.444000000000003</cx:pt>
          <cx:pt idx="22832">93.444000000000003</cx:pt>
          <cx:pt idx="22833">93.444000000000003</cx:pt>
          <cx:pt idx="22834">93.444000000000003</cx:pt>
          <cx:pt idx="22835">93.444000000000003</cx:pt>
          <cx:pt idx="22836">93.444000000000003</cx:pt>
          <cx:pt idx="22837">93.444000000000003</cx:pt>
          <cx:pt idx="22838">93.444000000000003</cx:pt>
          <cx:pt idx="22839">93.444000000000003</cx:pt>
          <cx:pt idx="22840">93.444000000000003</cx:pt>
          <cx:pt idx="22841">93.444000000000003</cx:pt>
          <cx:pt idx="22842">93.444000000000003</cx:pt>
          <cx:pt idx="22843">93.444000000000003</cx:pt>
          <cx:pt idx="22844">93.444000000000003</cx:pt>
          <cx:pt idx="22845">93.444000000000003</cx:pt>
          <cx:pt idx="22846">93.444000000000003</cx:pt>
          <cx:pt idx="22847">93.444000000000003</cx:pt>
          <cx:pt idx="22848">93.444000000000003</cx:pt>
          <cx:pt idx="22849">93.444000000000003</cx:pt>
          <cx:pt idx="22850">93.444000000000003</cx:pt>
          <cx:pt idx="22851">93.444000000000003</cx:pt>
          <cx:pt idx="22852">93.444000000000003</cx:pt>
          <cx:pt idx="22853">93.444000000000003</cx:pt>
          <cx:pt idx="22854">93.444000000000003</cx:pt>
          <cx:pt idx="22855">93.444000000000003</cx:pt>
          <cx:pt idx="22856">93.444000000000003</cx:pt>
          <cx:pt idx="22857">93.444000000000003</cx:pt>
          <cx:pt idx="22858">93.444000000000003</cx:pt>
          <cx:pt idx="22859">93.444000000000003</cx:pt>
          <cx:pt idx="22860">93.444000000000003</cx:pt>
          <cx:pt idx="22861">93.444000000000003</cx:pt>
          <cx:pt idx="22862">93.444000000000003</cx:pt>
          <cx:pt idx="22863">93.444000000000003</cx:pt>
          <cx:pt idx="22864">93.444000000000003</cx:pt>
          <cx:pt idx="22865">93.444000000000003</cx:pt>
          <cx:pt idx="22866">93.444000000000003</cx:pt>
          <cx:pt idx="22867">93.444000000000003</cx:pt>
          <cx:pt idx="22868">93.444000000000003</cx:pt>
          <cx:pt idx="22869">93.444000000000003</cx:pt>
          <cx:pt idx="22870">93.444000000000003</cx:pt>
          <cx:pt idx="22871">93.444000000000003</cx:pt>
          <cx:pt idx="22872">93.444000000000003</cx:pt>
          <cx:pt idx="22873">93.444000000000003</cx:pt>
          <cx:pt idx="22874">93.444000000000003</cx:pt>
          <cx:pt idx="22875">93.444000000000003</cx:pt>
          <cx:pt idx="22876">93.444000000000003</cx:pt>
          <cx:pt idx="22877">93.444000000000003</cx:pt>
          <cx:pt idx="22878">93.444000000000003</cx:pt>
          <cx:pt idx="22879">93.444000000000003</cx:pt>
          <cx:pt idx="22880">93.444000000000003</cx:pt>
          <cx:pt idx="22881">93.444000000000003</cx:pt>
          <cx:pt idx="22882">93.444000000000003</cx:pt>
          <cx:pt idx="22883">93.444000000000003</cx:pt>
          <cx:pt idx="22884">93.444000000000003</cx:pt>
          <cx:pt idx="22885">93.444000000000003</cx:pt>
          <cx:pt idx="22886">93.444000000000003</cx:pt>
          <cx:pt idx="22887">93.444000000000003</cx:pt>
          <cx:pt idx="22888">93.444000000000003</cx:pt>
          <cx:pt idx="22889">93.444000000000003</cx:pt>
          <cx:pt idx="22890">93.444000000000003</cx:pt>
          <cx:pt idx="22891">93.444000000000003</cx:pt>
          <cx:pt idx="22892">93.444000000000003</cx:pt>
          <cx:pt idx="22893">93.444000000000003</cx:pt>
          <cx:pt idx="22894">93.444000000000003</cx:pt>
          <cx:pt idx="22895">93.444000000000003</cx:pt>
          <cx:pt idx="22896">93.444000000000003</cx:pt>
          <cx:pt idx="22897">93.444000000000003</cx:pt>
          <cx:pt idx="22898">93.444000000000003</cx:pt>
          <cx:pt idx="22899">93.444000000000003</cx:pt>
          <cx:pt idx="22900">93.444000000000003</cx:pt>
          <cx:pt idx="22901">93.444000000000003</cx:pt>
          <cx:pt idx="22902">93.444000000000003</cx:pt>
          <cx:pt idx="22903">93.444000000000003</cx:pt>
          <cx:pt idx="22904">93.444000000000003</cx:pt>
          <cx:pt idx="22905">93.444000000000003</cx:pt>
          <cx:pt idx="22906">93.444000000000003</cx:pt>
          <cx:pt idx="22907">93.444000000000003</cx:pt>
          <cx:pt idx="22908">93.444000000000003</cx:pt>
          <cx:pt idx="22909">93.444000000000003</cx:pt>
          <cx:pt idx="22910">93.444000000000003</cx:pt>
          <cx:pt idx="22911">93.444000000000003</cx:pt>
          <cx:pt idx="22912">93.444000000000003</cx:pt>
          <cx:pt idx="22913">93.444000000000003</cx:pt>
          <cx:pt idx="22914">93.444000000000003</cx:pt>
          <cx:pt idx="22915">93.444000000000003</cx:pt>
          <cx:pt idx="22916">93.444000000000003</cx:pt>
          <cx:pt idx="22917">93.444000000000003</cx:pt>
          <cx:pt idx="22918">93.444000000000003</cx:pt>
          <cx:pt idx="22919">93.444000000000003</cx:pt>
          <cx:pt idx="22920">93.444000000000003</cx:pt>
          <cx:pt idx="22921">93.444000000000003</cx:pt>
          <cx:pt idx="22922">93.444000000000003</cx:pt>
          <cx:pt idx="22923">93.444000000000003</cx:pt>
          <cx:pt idx="22924">93.444000000000003</cx:pt>
          <cx:pt idx="22925">93.444000000000003</cx:pt>
          <cx:pt idx="22926">93.444000000000003</cx:pt>
          <cx:pt idx="22927">93.444000000000003</cx:pt>
          <cx:pt idx="22928">93.444000000000003</cx:pt>
          <cx:pt idx="22929">93.444000000000003</cx:pt>
          <cx:pt idx="22930">93.444000000000003</cx:pt>
          <cx:pt idx="22931">93.444000000000003</cx:pt>
          <cx:pt idx="22932">93.444000000000003</cx:pt>
          <cx:pt idx="22933">93.444000000000003</cx:pt>
          <cx:pt idx="22934">93.444000000000003</cx:pt>
          <cx:pt idx="22935">93.444000000000003</cx:pt>
          <cx:pt idx="22936">93.444000000000003</cx:pt>
          <cx:pt idx="22937">93.444000000000003</cx:pt>
          <cx:pt idx="22938">93.444000000000003</cx:pt>
          <cx:pt idx="22939">93.444000000000003</cx:pt>
          <cx:pt idx="22940">93.444000000000003</cx:pt>
          <cx:pt idx="22941">93.444000000000003</cx:pt>
          <cx:pt idx="22942">93.444000000000003</cx:pt>
          <cx:pt idx="22943">93.444000000000003</cx:pt>
          <cx:pt idx="22944">93.444000000000003</cx:pt>
          <cx:pt idx="22945">93.444000000000003</cx:pt>
          <cx:pt idx="22946">93.444000000000003</cx:pt>
          <cx:pt idx="22947">93.444000000000003</cx:pt>
          <cx:pt idx="22948">93.444000000000003</cx:pt>
          <cx:pt idx="22949">93.444000000000003</cx:pt>
          <cx:pt idx="22950">93.444000000000003</cx:pt>
          <cx:pt idx="22951">93.444000000000003</cx:pt>
          <cx:pt idx="22952">93.444000000000003</cx:pt>
          <cx:pt idx="22953">93.444000000000003</cx:pt>
          <cx:pt idx="22954">93.444000000000003</cx:pt>
          <cx:pt idx="22955">93.444000000000003</cx:pt>
          <cx:pt idx="22956">93.444000000000003</cx:pt>
          <cx:pt idx="22957">93.444000000000003</cx:pt>
          <cx:pt idx="22958">93.444000000000003</cx:pt>
          <cx:pt idx="22959">93.444000000000003</cx:pt>
          <cx:pt idx="22960">93.444000000000003</cx:pt>
          <cx:pt idx="22961">93.444000000000003</cx:pt>
          <cx:pt idx="22962">93.444000000000003</cx:pt>
          <cx:pt idx="22963">93.444000000000003</cx:pt>
          <cx:pt idx="22964">93.444000000000003</cx:pt>
          <cx:pt idx="22965">93.444000000000003</cx:pt>
          <cx:pt idx="22966">93.444000000000003</cx:pt>
          <cx:pt idx="22967">93.444000000000003</cx:pt>
          <cx:pt idx="22968">93.444000000000003</cx:pt>
          <cx:pt idx="22969">93.444000000000003</cx:pt>
          <cx:pt idx="22970">93.444000000000003</cx:pt>
          <cx:pt idx="22971">93.444000000000003</cx:pt>
          <cx:pt idx="22972">93.444000000000003</cx:pt>
          <cx:pt idx="22973">93.444000000000003</cx:pt>
          <cx:pt idx="22974">93.444000000000003</cx:pt>
          <cx:pt idx="22975">93.444000000000003</cx:pt>
          <cx:pt idx="22976">93.444000000000003</cx:pt>
          <cx:pt idx="22977">93.444000000000003</cx:pt>
          <cx:pt idx="22978">93.444000000000003</cx:pt>
          <cx:pt idx="22979">93.444000000000003</cx:pt>
          <cx:pt idx="22980">93.444000000000003</cx:pt>
          <cx:pt idx="22981">93.444000000000003</cx:pt>
          <cx:pt idx="22982">93.444000000000003</cx:pt>
          <cx:pt idx="22983">93.444000000000003</cx:pt>
          <cx:pt idx="22984">93.444000000000003</cx:pt>
          <cx:pt idx="22985">93.444000000000003</cx:pt>
          <cx:pt idx="22986">93.444000000000003</cx:pt>
          <cx:pt idx="22987">93.444000000000003</cx:pt>
          <cx:pt idx="22988">93.444000000000003</cx:pt>
          <cx:pt idx="22989">93.444000000000003</cx:pt>
          <cx:pt idx="22990">93.444000000000003</cx:pt>
          <cx:pt idx="22991">93.444000000000003</cx:pt>
          <cx:pt idx="22992">93.444000000000003</cx:pt>
          <cx:pt idx="22993">93.444000000000003</cx:pt>
          <cx:pt idx="22994">93.444000000000003</cx:pt>
          <cx:pt idx="22995">93.444000000000003</cx:pt>
          <cx:pt idx="22996">93.444000000000003</cx:pt>
          <cx:pt idx="22997">93.444000000000003</cx:pt>
          <cx:pt idx="22998">93.444000000000003</cx:pt>
          <cx:pt idx="22999">93.444000000000003</cx:pt>
          <cx:pt idx="23000">93.444000000000003</cx:pt>
          <cx:pt idx="23001">93.444000000000003</cx:pt>
          <cx:pt idx="23002">93.444000000000003</cx:pt>
          <cx:pt idx="23003">93.444000000000003</cx:pt>
          <cx:pt idx="23004">93.444000000000003</cx:pt>
          <cx:pt idx="23005">93.444000000000003</cx:pt>
          <cx:pt idx="23006">93.444000000000003</cx:pt>
          <cx:pt idx="23007">93.444000000000003</cx:pt>
          <cx:pt idx="23008">93.444000000000003</cx:pt>
          <cx:pt idx="23009">93.444000000000003</cx:pt>
          <cx:pt idx="23010">93.444000000000003</cx:pt>
          <cx:pt idx="23011">93.444000000000003</cx:pt>
          <cx:pt idx="23012">93.444000000000003</cx:pt>
          <cx:pt idx="23013">93.444000000000003</cx:pt>
          <cx:pt idx="23014">93.444000000000003</cx:pt>
          <cx:pt idx="23015">93.444000000000003</cx:pt>
          <cx:pt idx="23016">93.444000000000003</cx:pt>
          <cx:pt idx="23017">93.444000000000003</cx:pt>
          <cx:pt idx="23018">93.444000000000003</cx:pt>
          <cx:pt idx="23019">93.444000000000003</cx:pt>
          <cx:pt idx="23020">93.444000000000003</cx:pt>
          <cx:pt idx="23021">93.444000000000003</cx:pt>
          <cx:pt idx="23022">93.444000000000003</cx:pt>
          <cx:pt idx="23023">93.444000000000003</cx:pt>
          <cx:pt idx="23024">93.444000000000003</cx:pt>
          <cx:pt idx="23025">93.444000000000003</cx:pt>
          <cx:pt idx="23026">93.444000000000003</cx:pt>
          <cx:pt idx="23027">93.444000000000003</cx:pt>
          <cx:pt idx="23028">93.444000000000003</cx:pt>
          <cx:pt idx="23029">93.444000000000003</cx:pt>
          <cx:pt idx="23030">93.444000000000003</cx:pt>
          <cx:pt idx="23031">93.444000000000003</cx:pt>
          <cx:pt idx="23032">93.444000000000003</cx:pt>
          <cx:pt idx="23033">93.444000000000003</cx:pt>
          <cx:pt idx="23034">93.444000000000003</cx:pt>
          <cx:pt idx="23035">93.444000000000003</cx:pt>
          <cx:pt idx="23036">93.444000000000003</cx:pt>
          <cx:pt idx="23037">93.444000000000003</cx:pt>
          <cx:pt idx="23038">93.444000000000003</cx:pt>
          <cx:pt idx="23039">93.444000000000003</cx:pt>
          <cx:pt idx="23040">93.444000000000003</cx:pt>
          <cx:pt idx="23041">93.444000000000003</cx:pt>
          <cx:pt idx="23042">93.444000000000003</cx:pt>
          <cx:pt idx="23043">93.444000000000003</cx:pt>
          <cx:pt idx="23044">93.444000000000003</cx:pt>
          <cx:pt idx="23045">93.444000000000003</cx:pt>
          <cx:pt idx="23046">93.444000000000003</cx:pt>
          <cx:pt idx="23047">93.444000000000003</cx:pt>
          <cx:pt idx="23048">93.444000000000003</cx:pt>
          <cx:pt idx="23049">93.444000000000003</cx:pt>
          <cx:pt idx="23050">93.444000000000003</cx:pt>
          <cx:pt idx="23051">93.444000000000003</cx:pt>
          <cx:pt idx="23052">93.444000000000003</cx:pt>
          <cx:pt idx="23053">93.444000000000003</cx:pt>
          <cx:pt idx="23054">93.444000000000003</cx:pt>
          <cx:pt idx="23055">93.444000000000003</cx:pt>
          <cx:pt idx="23056">93.444000000000003</cx:pt>
          <cx:pt idx="23057">93.444000000000003</cx:pt>
          <cx:pt idx="23058">93.444000000000003</cx:pt>
          <cx:pt idx="23059">93.444000000000003</cx:pt>
          <cx:pt idx="23060">93.444000000000003</cx:pt>
          <cx:pt idx="23061">93.444000000000003</cx:pt>
          <cx:pt idx="23062">93.444000000000003</cx:pt>
          <cx:pt idx="23063">93.444000000000003</cx:pt>
          <cx:pt idx="23064">93.444000000000003</cx:pt>
          <cx:pt idx="23065">93.444000000000003</cx:pt>
          <cx:pt idx="23066">93.444000000000003</cx:pt>
          <cx:pt idx="23067">93.444000000000003</cx:pt>
          <cx:pt idx="23068">93.444000000000003</cx:pt>
          <cx:pt idx="23069">93.444000000000003</cx:pt>
          <cx:pt idx="23070">93.444000000000003</cx:pt>
          <cx:pt idx="23071">93.444000000000003</cx:pt>
          <cx:pt idx="23072">93.444000000000003</cx:pt>
          <cx:pt idx="23073">93.444000000000003</cx:pt>
          <cx:pt idx="23074">93.444000000000003</cx:pt>
          <cx:pt idx="23075">93.444000000000003</cx:pt>
          <cx:pt idx="23076">93.444000000000003</cx:pt>
          <cx:pt idx="23077">93.444000000000003</cx:pt>
          <cx:pt idx="23078">93.444000000000003</cx:pt>
          <cx:pt idx="23079">93.444000000000003</cx:pt>
          <cx:pt idx="23080">93.444000000000003</cx:pt>
          <cx:pt idx="23081">93.444000000000003</cx:pt>
          <cx:pt idx="23082">93.444000000000003</cx:pt>
          <cx:pt idx="23083">93.444000000000003</cx:pt>
          <cx:pt idx="23084">93.444000000000003</cx:pt>
          <cx:pt idx="23085">93.444000000000003</cx:pt>
          <cx:pt idx="23086">93.444000000000003</cx:pt>
          <cx:pt idx="23087">93.444000000000003</cx:pt>
          <cx:pt idx="23088">93.444000000000003</cx:pt>
          <cx:pt idx="23089">93.444000000000003</cx:pt>
          <cx:pt idx="23090">93.444000000000003</cx:pt>
          <cx:pt idx="23091">93.444000000000003</cx:pt>
          <cx:pt idx="23092">93.444000000000003</cx:pt>
          <cx:pt idx="23093">93.444000000000003</cx:pt>
          <cx:pt idx="23094">93.444000000000003</cx:pt>
          <cx:pt idx="23095">93.444000000000003</cx:pt>
          <cx:pt idx="23096">93.444000000000003</cx:pt>
          <cx:pt idx="23097">93.444000000000003</cx:pt>
          <cx:pt idx="23098">93.444000000000003</cx:pt>
          <cx:pt idx="23099">93.444000000000003</cx:pt>
          <cx:pt idx="23100">93.444000000000003</cx:pt>
          <cx:pt idx="23101">93.444000000000003</cx:pt>
          <cx:pt idx="23102">93.444000000000003</cx:pt>
          <cx:pt idx="23103">93.444000000000003</cx:pt>
          <cx:pt idx="23104">93.444000000000003</cx:pt>
          <cx:pt idx="23105">93.444000000000003</cx:pt>
          <cx:pt idx="23106">93.444000000000003</cx:pt>
          <cx:pt idx="23107">93.444000000000003</cx:pt>
          <cx:pt idx="23108">93.444000000000003</cx:pt>
          <cx:pt idx="23109">93.444000000000003</cx:pt>
          <cx:pt idx="23110">93.444000000000003</cx:pt>
          <cx:pt idx="23111">93.444000000000003</cx:pt>
          <cx:pt idx="23112">93.444000000000003</cx:pt>
          <cx:pt idx="23113">93.444000000000003</cx:pt>
          <cx:pt idx="23114">93.444000000000003</cx:pt>
          <cx:pt idx="23115">93.444000000000003</cx:pt>
          <cx:pt idx="23116">93.444000000000003</cx:pt>
          <cx:pt idx="23117">93.444000000000003</cx:pt>
          <cx:pt idx="23118">93.444000000000003</cx:pt>
          <cx:pt idx="23119">93.444000000000003</cx:pt>
          <cx:pt idx="23120">93.444000000000003</cx:pt>
          <cx:pt idx="23121">93.444000000000003</cx:pt>
          <cx:pt idx="23122">93.444000000000003</cx:pt>
          <cx:pt idx="23123">93.444000000000003</cx:pt>
          <cx:pt idx="23124">93.444000000000003</cx:pt>
          <cx:pt idx="23125">93.444000000000003</cx:pt>
          <cx:pt idx="23126">93.444000000000003</cx:pt>
          <cx:pt idx="23127">93.444000000000003</cx:pt>
          <cx:pt idx="23128">93.444000000000003</cx:pt>
          <cx:pt idx="23129">93.444000000000003</cx:pt>
          <cx:pt idx="23130">93.444000000000003</cx:pt>
          <cx:pt idx="23131">93.444000000000003</cx:pt>
          <cx:pt idx="23132">93.444000000000003</cx:pt>
          <cx:pt idx="23133">93.444000000000003</cx:pt>
          <cx:pt idx="23134">93.444000000000003</cx:pt>
          <cx:pt idx="23135">93.444000000000003</cx:pt>
          <cx:pt idx="23136">93.444000000000003</cx:pt>
          <cx:pt idx="23137">93.444000000000003</cx:pt>
          <cx:pt idx="23138">93.444000000000003</cx:pt>
          <cx:pt idx="23139">93.444000000000003</cx:pt>
          <cx:pt idx="23140">93.444000000000003</cx:pt>
          <cx:pt idx="23141">93.444000000000003</cx:pt>
          <cx:pt idx="23142">93.444000000000003</cx:pt>
          <cx:pt idx="23143">93.444000000000003</cx:pt>
          <cx:pt idx="23144">93.444000000000003</cx:pt>
          <cx:pt idx="23145">93.444000000000003</cx:pt>
          <cx:pt idx="23146">93.444000000000003</cx:pt>
          <cx:pt idx="23147">93.444000000000003</cx:pt>
          <cx:pt idx="23148">93.444000000000003</cx:pt>
          <cx:pt idx="23149">93.444000000000003</cx:pt>
          <cx:pt idx="23150">93.444000000000003</cx:pt>
          <cx:pt idx="23151">93.444000000000003</cx:pt>
          <cx:pt idx="23152">93.444000000000003</cx:pt>
          <cx:pt idx="23153">93.444000000000003</cx:pt>
          <cx:pt idx="23154">93.444000000000003</cx:pt>
          <cx:pt idx="23155">93.444000000000003</cx:pt>
          <cx:pt idx="23156">93.444000000000003</cx:pt>
          <cx:pt idx="23157">93.444000000000003</cx:pt>
          <cx:pt idx="23158">93.444000000000003</cx:pt>
          <cx:pt idx="23159">93.444000000000003</cx:pt>
          <cx:pt idx="23160">93.444000000000003</cx:pt>
          <cx:pt idx="23161">93.444000000000003</cx:pt>
          <cx:pt idx="23162">93.444000000000003</cx:pt>
          <cx:pt idx="23163">93.444000000000003</cx:pt>
          <cx:pt idx="23164">93.444000000000003</cx:pt>
          <cx:pt idx="23165">93.444000000000003</cx:pt>
          <cx:pt idx="23166">93.444000000000003</cx:pt>
          <cx:pt idx="23167">93.444000000000003</cx:pt>
          <cx:pt idx="23168">93.444000000000003</cx:pt>
          <cx:pt idx="23169">93.444000000000003</cx:pt>
          <cx:pt idx="23170">93.444000000000003</cx:pt>
          <cx:pt idx="23171">93.444000000000003</cx:pt>
          <cx:pt idx="23172">93.444000000000003</cx:pt>
          <cx:pt idx="23173">93.444000000000003</cx:pt>
          <cx:pt idx="23174">93.444000000000003</cx:pt>
          <cx:pt idx="23175">93.444000000000003</cx:pt>
          <cx:pt idx="23176">93.444000000000003</cx:pt>
          <cx:pt idx="23177">93.444000000000003</cx:pt>
          <cx:pt idx="23178">93.444000000000003</cx:pt>
          <cx:pt idx="23179">93.444000000000003</cx:pt>
          <cx:pt idx="23180">93.444000000000003</cx:pt>
          <cx:pt idx="23181">93.444000000000003</cx:pt>
          <cx:pt idx="23182">93.444000000000003</cx:pt>
          <cx:pt idx="23183">93.444000000000003</cx:pt>
          <cx:pt idx="23184">93.444000000000003</cx:pt>
          <cx:pt idx="23185">93.444000000000003</cx:pt>
          <cx:pt idx="23186">93.444000000000003</cx:pt>
          <cx:pt idx="23187">93.444000000000003</cx:pt>
          <cx:pt idx="23188">93.444000000000003</cx:pt>
          <cx:pt idx="23189">93.444000000000003</cx:pt>
          <cx:pt idx="23190">93.444000000000003</cx:pt>
          <cx:pt idx="23191">93.444000000000003</cx:pt>
          <cx:pt idx="23192">93.444000000000003</cx:pt>
          <cx:pt idx="23193">93.444000000000003</cx:pt>
          <cx:pt idx="23194">93.444000000000003</cx:pt>
          <cx:pt idx="23195">93.444000000000003</cx:pt>
          <cx:pt idx="23196">93.444000000000003</cx:pt>
          <cx:pt idx="23197">93.444000000000003</cx:pt>
          <cx:pt idx="23198">93.444000000000003</cx:pt>
          <cx:pt idx="23199">93.444000000000003</cx:pt>
          <cx:pt idx="23200">93.444000000000003</cx:pt>
          <cx:pt idx="23201">93.444000000000003</cx:pt>
          <cx:pt idx="23202">93.444000000000003</cx:pt>
          <cx:pt idx="23203">93.444000000000003</cx:pt>
          <cx:pt idx="23204">93.444000000000003</cx:pt>
          <cx:pt idx="23205">93.444000000000003</cx:pt>
          <cx:pt idx="23206">93.444000000000003</cx:pt>
          <cx:pt idx="23207">93.444000000000003</cx:pt>
          <cx:pt idx="23208">93.444000000000003</cx:pt>
          <cx:pt idx="23209">93.444000000000003</cx:pt>
          <cx:pt idx="23210">93.444000000000003</cx:pt>
          <cx:pt idx="23211">93.444000000000003</cx:pt>
          <cx:pt idx="23212">93.444000000000003</cx:pt>
          <cx:pt idx="23213">93.444000000000003</cx:pt>
          <cx:pt idx="23214">93.444000000000003</cx:pt>
          <cx:pt idx="23215">93.444000000000003</cx:pt>
          <cx:pt idx="23216">93.444000000000003</cx:pt>
          <cx:pt idx="23217">93.444000000000003</cx:pt>
          <cx:pt idx="23218">93.444000000000003</cx:pt>
          <cx:pt idx="23219">93.444000000000003</cx:pt>
          <cx:pt idx="23220">93.444000000000003</cx:pt>
          <cx:pt idx="23221">93.444000000000003</cx:pt>
          <cx:pt idx="23222">93.444000000000003</cx:pt>
          <cx:pt idx="23223">93.444000000000003</cx:pt>
          <cx:pt idx="23224">93.444000000000003</cx:pt>
          <cx:pt idx="23225">93.444000000000003</cx:pt>
          <cx:pt idx="23226">93.444000000000003</cx:pt>
          <cx:pt idx="23227">93.444000000000003</cx:pt>
          <cx:pt idx="23228">93.444000000000003</cx:pt>
          <cx:pt idx="23229">93.444000000000003</cx:pt>
          <cx:pt idx="23230">93.444000000000003</cx:pt>
          <cx:pt idx="23231">93.444000000000003</cx:pt>
          <cx:pt idx="23232">93.444000000000003</cx:pt>
          <cx:pt idx="23233">93.444000000000003</cx:pt>
          <cx:pt idx="23234">93.444000000000003</cx:pt>
          <cx:pt idx="23235">93.444000000000003</cx:pt>
          <cx:pt idx="23236">93.444000000000003</cx:pt>
          <cx:pt idx="23237">93.444000000000003</cx:pt>
          <cx:pt idx="23238">93.444000000000003</cx:pt>
          <cx:pt idx="23239">93.444000000000003</cx:pt>
          <cx:pt idx="23240">93.444000000000003</cx:pt>
          <cx:pt idx="23241">93.444000000000003</cx:pt>
          <cx:pt idx="23242">93.444000000000003</cx:pt>
          <cx:pt idx="23243">93.444000000000003</cx:pt>
          <cx:pt idx="23244">93.444000000000003</cx:pt>
          <cx:pt idx="23245">93.444000000000003</cx:pt>
          <cx:pt idx="23246">93.444000000000003</cx:pt>
          <cx:pt idx="23247">93.444000000000003</cx:pt>
          <cx:pt idx="23248">93.444000000000003</cx:pt>
          <cx:pt idx="23249">93.444000000000003</cx:pt>
          <cx:pt idx="23250">93.444000000000003</cx:pt>
          <cx:pt idx="23251">93.444000000000003</cx:pt>
          <cx:pt idx="23252">93.444000000000003</cx:pt>
          <cx:pt idx="23253">93.444000000000003</cx:pt>
          <cx:pt idx="23254">93.444000000000003</cx:pt>
          <cx:pt idx="23255">93.444000000000003</cx:pt>
          <cx:pt idx="23256">93.444000000000003</cx:pt>
          <cx:pt idx="23257">93.444000000000003</cx:pt>
          <cx:pt idx="23258">93.444000000000003</cx:pt>
          <cx:pt idx="23259">93.444000000000003</cx:pt>
          <cx:pt idx="23260">93.444000000000003</cx:pt>
          <cx:pt idx="23261">93.444000000000003</cx:pt>
          <cx:pt idx="23262">93.444000000000003</cx:pt>
          <cx:pt idx="23263">93.444000000000003</cx:pt>
          <cx:pt idx="23264">93.444000000000003</cx:pt>
          <cx:pt idx="23265">93.444000000000003</cx:pt>
          <cx:pt idx="23266">93.444000000000003</cx:pt>
          <cx:pt idx="23267">93.444000000000003</cx:pt>
          <cx:pt idx="23268">93.444000000000003</cx:pt>
          <cx:pt idx="23269">93.444000000000003</cx:pt>
          <cx:pt idx="23270">93.444000000000003</cx:pt>
          <cx:pt idx="23271">93.444000000000003</cx:pt>
          <cx:pt idx="23272">93.444000000000003</cx:pt>
          <cx:pt idx="23273">93.444000000000003</cx:pt>
          <cx:pt idx="23274">93.444000000000003</cx:pt>
          <cx:pt idx="23275">93.444000000000003</cx:pt>
          <cx:pt idx="23276">93.444000000000003</cx:pt>
          <cx:pt idx="23277">93.444000000000003</cx:pt>
          <cx:pt idx="23278">93.444000000000003</cx:pt>
          <cx:pt idx="23279">93.444000000000003</cx:pt>
          <cx:pt idx="23280">93.444000000000003</cx:pt>
          <cx:pt idx="23281">93.444000000000003</cx:pt>
          <cx:pt idx="23282">93.444000000000003</cx:pt>
          <cx:pt idx="23283">93.444000000000003</cx:pt>
          <cx:pt idx="23284">93.444000000000003</cx:pt>
          <cx:pt idx="23285">93.444000000000003</cx:pt>
          <cx:pt idx="23286">93.444000000000003</cx:pt>
          <cx:pt idx="23287">93.444000000000003</cx:pt>
          <cx:pt idx="23288">93.444000000000003</cx:pt>
          <cx:pt idx="23289">93.444000000000003</cx:pt>
          <cx:pt idx="23290">93.444000000000003</cx:pt>
          <cx:pt idx="23291">93.444000000000003</cx:pt>
          <cx:pt idx="23292">93.444000000000003</cx:pt>
          <cx:pt idx="23293">93.444000000000003</cx:pt>
          <cx:pt idx="23294">93.444000000000003</cx:pt>
          <cx:pt idx="23295">93.444000000000003</cx:pt>
          <cx:pt idx="23296">93.444000000000003</cx:pt>
          <cx:pt idx="23297">93.444000000000003</cx:pt>
          <cx:pt idx="23298">93.444000000000003</cx:pt>
          <cx:pt idx="23299">93.444000000000003</cx:pt>
          <cx:pt idx="23300">93.444000000000003</cx:pt>
          <cx:pt idx="23301">93.444000000000003</cx:pt>
          <cx:pt idx="23302">93.444000000000003</cx:pt>
          <cx:pt idx="23303">93.444000000000003</cx:pt>
          <cx:pt idx="23304">93.444000000000003</cx:pt>
          <cx:pt idx="23305">93.444000000000003</cx:pt>
          <cx:pt idx="23306">93.444000000000003</cx:pt>
          <cx:pt idx="23307">93.444000000000003</cx:pt>
          <cx:pt idx="23308">93.444000000000003</cx:pt>
          <cx:pt idx="23309">93.444000000000003</cx:pt>
          <cx:pt idx="23310">93.444000000000003</cx:pt>
          <cx:pt idx="23311">93.444000000000003</cx:pt>
          <cx:pt idx="23312">93.444000000000003</cx:pt>
          <cx:pt idx="23313">93.444000000000003</cx:pt>
          <cx:pt idx="23314">93.444000000000003</cx:pt>
          <cx:pt idx="23315">93.444000000000003</cx:pt>
          <cx:pt idx="23316">93.444000000000003</cx:pt>
          <cx:pt idx="23317">93.444000000000003</cx:pt>
          <cx:pt idx="23318">93.444000000000003</cx:pt>
          <cx:pt idx="23319">93.444000000000003</cx:pt>
          <cx:pt idx="23320">93.444000000000003</cx:pt>
          <cx:pt idx="23321">93.444000000000003</cx:pt>
          <cx:pt idx="23322">93.444000000000003</cx:pt>
          <cx:pt idx="23323">93.444000000000003</cx:pt>
          <cx:pt idx="23324">93.444000000000003</cx:pt>
          <cx:pt idx="23325">93.444000000000003</cx:pt>
          <cx:pt idx="23326">93.444000000000003</cx:pt>
          <cx:pt idx="23327">93.444000000000003</cx:pt>
          <cx:pt idx="23328">93.444000000000003</cx:pt>
          <cx:pt idx="23329">93.444000000000003</cx:pt>
          <cx:pt idx="23330">93.444000000000003</cx:pt>
          <cx:pt idx="23331">93.444000000000003</cx:pt>
          <cx:pt idx="23332">93.444000000000003</cx:pt>
          <cx:pt idx="23333">93.444000000000003</cx:pt>
          <cx:pt idx="23334">93.444000000000003</cx:pt>
          <cx:pt idx="23335">93.444000000000003</cx:pt>
          <cx:pt idx="23336">93.444000000000003</cx:pt>
          <cx:pt idx="23337">93.444000000000003</cx:pt>
          <cx:pt idx="23338">93.444000000000003</cx:pt>
          <cx:pt idx="23339">93.444000000000003</cx:pt>
          <cx:pt idx="23340">93.444000000000003</cx:pt>
          <cx:pt idx="23341">93.444000000000003</cx:pt>
          <cx:pt idx="23342">93.444000000000003</cx:pt>
          <cx:pt idx="23343">93.444000000000003</cx:pt>
          <cx:pt idx="23344">93.444000000000003</cx:pt>
          <cx:pt idx="23345">93.444000000000003</cx:pt>
          <cx:pt idx="23346">93.444000000000003</cx:pt>
          <cx:pt idx="23347">93.444000000000003</cx:pt>
          <cx:pt idx="23348">93.444000000000003</cx:pt>
          <cx:pt idx="23349">93.444000000000003</cx:pt>
          <cx:pt idx="23350">93.444000000000003</cx:pt>
          <cx:pt idx="23351">93.444000000000003</cx:pt>
          <cx:pt idx="23352">93.444000000000003</cx:pt>
          <cx:pt idx="23353">93.444000000000003</cx:pt>
          <cx:pt idx="23354">93.444000000000003</cx:pt>
          <cx:pt idx="23355">93.444000000000003</cx:pt>
          <cx:pt idx="23356">93.444000000000003</cx:pt>
          <cx:pt idx="23357">93.444000000000003</cx:pt>
          <cx:pt idx="23358">93.444000000000003</cx:pt>
          <cx:pt idx="23359">93.444000000000003</cx:pt>
          <cx:pt idx="23360">93.444000000000003</cx:pt>
          <cx:pt idx="23361">93.444000000000003</cx:pt>
          <cx:pt idx="23362">93.444000000000003</cx:pt>
          <cx:pt idx="23363">93.444000000000003</cx:pt>
          <cx:pt idx="23364">93.444000000000003</cx:pt>
          <cx:pt idx="23365">93.444000000000003</cx:pt>
          <cx:pt idx="23366">93.444000000000003</cx:pt>
          <cx:pt idx="23367">93.444000000000003</cx:pt>
          <cx:pt idx="23368">93.444000000000003</cx:pt>
          <cx:pt idx="23369">93.444000000000003</cx:pt>
          <cx:pt idx="23370">93.444000000000003</cx:pt>
          <cx:pt idx="23371">93.444000000000003</cx:pt>
          <cx:pt idx="23372">93.444000000000003</cx:pt>
          <cx:pt idx="23373">93.444000000000003</cx:pt>
          <cx:pt idx="23374">93.444000000000003</cx:pt>
          <cx:pt idx="23375">93.444000000000003</cx:pt>
          <cx:pt idx="23376">93.444000000000003</cx:pt>
          <cx:pt idx="23377">93.444000000000003</cx:pt>
          <cx:pt idx="23378">93.444000000000003</cx:pt>
          <cx:pt idx="23379">93.444000000000003</cx:pt>
          <cx:pt idx="23380">93.444000000000003</cx:pt>
          <cx:pt idx="23381">93.444000000000003</cx:pt>
          <cx:pt idx="23382">93.444000000000003</cx:pt>
          <cx:pt idx="23383">93.444000000000003</cx:pt>
          <cx:pt idx="23384">93.444000000000003</cx:pt>
          <cx:pt idx="23385">93.444000000000003</cx:pt>
          <cx:pt idx="23386">93.444000000000003</cx:pt>
          <cx:pt idx="23387">93.444000000000003</cx:pt>
          <cx:pt idx="23388">93.444000000000003</cx:pt>
          <cx:pt idx="23389">93.444000000000003</cx:pt>
          <cx:pt idx="23390">93.444000000000003</cx:pt>
          <cx:pt idx="23391">93.444000000000003</cx:pt>
          <cx:pt idx="23392">93.444000000000003</cx:pt>
          <cx:pt idx="23393">93.444000000000003</cx:pt>
          <cx:pt idx="23394">93.444000000000003</cx:pt>
          <cx:pt idx="23395">93.444000000000003</cx:pt>
          <cx:pt idx="23396">93.444000000000003</cx:pt>
          <cx:pt idx="23397">93.444000000000003</cx:pt>
          <cx:pt idx="23398">93.444000000000003</cx:pt>
          <cx:pt idx="23399">93.444000000000003</cx:pt>
          <cx:pt idx="23400">93.444000000000003</cx:pt>
          <cx:pt idx="23401">93.444000000000003</cx:pt>
          <cx:pt idx="23402">93.444000000000003</cx:pt>
          <cx:pt idx="23403">93.444000000000003</cx:pt>
          <cx:pt idx="23404">93.444000000000003</cx:pt>
          <cx:pt idx="23405">93.444000000000003</cx:pt>
          <cx:pt idx="23406">93.444000000000003</cx:pt>
          <cx:pt idx="23407">93.444000000000003</cx:pt>
          <cx:pt idx="23408">93.444000000000003</cx:pt>
          <cx:pt idx="23409">93.444000000000003</cx:pt>
          <cx:pt idx="23410">93.444000000000003</cx:pt>
          <cx:pt idx="23411">93.444000000000003</cx:pt>
          <cx:pt idx="23412">93.444000000000003</cx:pt>
          <cx:pt idx="23413">93.444000000000003</cx:pt>
          <cx:pt idx="23414">93.444000000000003</cx:pt>
          <cx:pt idx="23415">93.444000000000003</cx:pt>
          <cx:pt idx="23416">93.444000000000003</cx:pt>
          <cx:pt idx="23417">93.444000000000003</cx:pt>
          <cx:pt idx="23418">93.444000000000003</cx:pt>
          <cx:pt idx="23419">93.444000000000003</cx:pt>
          <cx:pt idx="23420">93.444000000000003</cx:pt>
          <cx:pt idx="23421">93.444000000000003</cx:pt>
          <cx:pt idx="23422">93.444000000000003</cx:pt>
          <cx:pt idx="23423">93.444000000000003</cx:pt>
          <cx:pt idx="23424">93.444000000000003</cx:pt>
          <cx:pt idx="23425">93.444000000000003</cx:pt>
          <cx:pt idx="23426">93.444000000000003</cx:pt>
          <cx:pt idx="23427">93.444000000000003</cx:pt>
          <cx:pt idx="23428">93.444000000000003</cx:pt>
          <cx:pt idx="23429">93.444000000000003</cx:pt>
          <cx:pt idx="23430">93.444000000000003</cx:pt>
          <cx:pt idx="23431">93.444000000000003</cx:pt>
          <cx:pt idx="23432">93.444000000000003</cx:pt>
          <cx:pt idx="23433">93.444000000000003</cx:pt>
          <cx:pt idx="23434">93.444000000000003</cx:pt>
          <cx:pt idx="23435">93.444000000000003</cx:pt>
          <cx:pt idx="23436">93.444000000000003</cx:pt>
          <cx:pt idx="23437">93.444000000000003</cx:pt>
          <cx:pt idx="23438">93.444000000000003</cx:pt>
          <cx:pt idx="23439">93.444000000000003</cx:pt>
          <cx:pt idx="23440">93.444000000000003</cx:pt>
          <cx:pt idx="23441">93.444000000000003</cx:pt>
          <cx:pt idx="23442">93.444000000000003</cx:pt>
          <cx:pt idx="23443">93.444000000000003</cx:pt>
          <cx:pt idx="23444">93.444000000000003</cx:pt>
          <cx:pt idx="23445">93.444000000000003</cx:pt>
          <cx:pt idx="23446">93.444000000000003</cx:pt>
          <cx:pt idx="23447">93.444000000000003</cx:pt>
          <cx:pt idx="23448">93.444000000000003</cx:pt>
          <cx:pt idx="23449">93.444000000000003</cx:pt>
          <cx:pt idx="23450">93.444000000000003</cx:pt>
          <cx:pt idx="23451">93.444000000000003</cx:pt>
          <cx:pt idx="23452">93.444000000000003</cx:pt>
          <cx:pt idx="23453">93.444000000000003</cx:pt>
          <cx:pt idx="23454">93.444000000000003</cx:pt>
          <cx:pt idx="23455">93.444000000000003</cx:pt>
          <cx:pt idx="23456">93.444000000000003</cx:pt>
          <cx:pt idx="23457">93.444000000000003</cx:pt>
          <cx:pt idx="23458">93.444000000000003</cx:pt>
          <cx:pt idx="23459">93.444000000000003</cx:pt>
          <cx:pt idx="23460">93.444000000000003</cx:pt>
          <cx:pt idx="23461">93.444000000000003</cx:pt>
          <cx:pt idx="23462">93.444000000000003</cx:pt>
          <cx:pt idx="23463">93.444000000000003</cx:pt>
          <cx:pt idx="23464">93.444000000000003</cx:pt>
          <cx:pt idx="23465">93.444000000000003</cx:pt>
          <cx:pt idx="23466">93.444000000000003</cx:pt>
          <cx:pt idx="23467">93.444000000000003</cx:pt>
          <cx:pt idx="23468">93.444000000000003</cx:pt>
          <cx:pt idx="23469">93.444000000000003</cx:pt>
          <cx:pt idx="23470">93.444000000000003</cx:pt>
          <cx:pt idx="23471">93.444000000000003</cx:pt>
          <cx:pt idx="23472">93.444000000000003</cx:pt>
          <cx:pt idx="23473">93.444000000000003</cx:pt>
          <cx:pt idx="23474">93.444000000000003</cx:pt>
          <cx:pt idx="23475">93.444000000000003</cx:pt>
          <cx:pt idx="23476">93.444000000000003</cx:pt>
          <cx:pt idx="23477">93.444000000000003</cx:pt>
          <cx:pt idx="23478">93.444000000000003</cx:pt>
          <cx:pt idx="23479">93.444000000000003</cx:pt>
          <cx:pt idx="23480">93.444000000000003</cx:pt>
          <cx:pt idx="23481">93.444000000000003</cx:pt>
          <cx:pt idx="23482">93.444000000000003</cx:pt>
          <cx:pt idx="23483">93.444000000000003</cx:pt>
          <cx:pt idx="23484">93.444000000000003</cx:pt>
          <cx:pt idx="23485">93.444000000000003</cx:pt>
          <cx:pt idx="23486">93.444000000000003</cx:pt>
          <cx:pt idx="23487">93.444000000000003</cx:pt>
          <cx:pt idx="23488">93.444000000000003</cx:pt>
          <cx:pt idx="23489">93.444000000000003</cx:pt>
          <cx:pt idx="23490">93.444000000000003</cx:pt>
          <cx:pt idx="23491">93.444000000000003</cx:pt>
          <cx:pt idx="23492">93.444000000000003</cx:pt>
          <cx:pt idx="23493">93.444000000000003</cx:pt>
          <cx:pt idx="23494">93.444000000000003</cx:pt>
          <cx:pt idx="23495">93.444000000000003</cx:pt>
          <cx:pt idx="23496">93.444000000000003</cx:pt>
          <cx:pt idx="23497">93.444000000000003</cx:pt>
          <cx:pt idx="23498">93.444000000000003</cx:pt>
          <cx:pt idx="23499">93.444000000000003</cx:pt>
          <cx:pt idx="23500">93.444000000000003</cx:pt>
          <cx:pt idx="23501">93.444000000000003</cx:pt>
          <cx:pt idx="23502">93.444000000000003</cx:pt>
          <cx:pt idx="23503">93.444000000000003</cx:pt>
          <cx:pt idx="23504">93.444000000000003</cx:pt>
          <cx:pt idx="23505">93.444000000000003</cx:pt>
          <cx:pt idx="23506">93.444000000000003</cx:pt>
          <cx:pt idx="23507">93.444000000000003</cx:pt>
          <cx:pt idx="23508">93.444000000000003</cx:pt>
          <cx:pt idx="23509">93.444000000000003</cx:pt>
          <cx:pt idx="23510">93.444000000000003</cx:pt>
          <cx:pt idx="23511">93.444000000000003</cx:pt>
          <cx:pt idx="23512">93.444000000000003</cx:pt>
          <cx:pt idx="23513">93.444000000000003</cx:pt>
          <cx:pt idx="23514">93.444000000000003</cx:pt>
          <cx:pt idx="23515">93.444000000000003</cx:pt>
          <cx:pt idx="23516">93.444000000000003</cx:pt>
          <cx:pt idx="23517">93.444000000000003</cx:pt>
          <cx:pt idx="23518">93.444000000000003</cx:pt>
          <cx:pt idx="23519">93.444000000000003</cx:pt>
          <cx:pt idx="23520">93.444000000000003</cx:pt>
          <cx:pt idx="23521">93.444000000000003</cx:pt>
          <cx:pt idx="23522">93.444000000000003</cx:pt>
          <cx:pt idx="23523">93.444000000000003</cx:pt>
          <cx:pt idx="23524">93.444000000000003</cx:pt>
          <cx:pt idx="23525">93.444000000000003</cx:pt>
          <cx:pt idx="23526">93.444000000000003</cx:pt>
          <cx:pt idx="23527">93.444000000000003</cx:pt>
          <cx:pt idx="23528">93.444000000000003</cx:pt>
          <cx:pt idx="23529">93.444000000000003</cx:pt>
          <cx:pt idx="23530">93.444000000000003</cx:pt>
          <cx:pt idx="23531">93.444000000000003</cx:pt>
          <cx:pt idx="23532">93.444000000000003</cx:pt>
          <cx:pt idx="23533">93.444000000000003</cx:pt>
          <cx:pt idx="23534">93.444000000000003</cx:pt>
          <cx:pt idx="23535">93.444000000000003</cx:pt>
          <cx:pt idx="23536">93.444000000000003</cx:pt>
          <cx:pt idx="23537">93.444000000000003</cx:pt>
          <cx:pt idx="23538">93.444000000000003</cx:pt>
          <cx:pt idx="23539">93.444000000000003</cx:pt>
          <cx:pt idx="23540">93.444000000000003</cx:pt>
          <cx:pt idx="23541">93.444000000000003</cx:pt>
          <cx:pt idx="23542">93.444000000000003</cx:pt>
          <cx:pt idx="23543">93.444000000000003</cx:pt>
          <cx:pt idx="23544">93.444000000000003</cx:pt>
          <cx:pt idx="23545">93.444000000000003</cx:pt>
          <cx:pt idx="23546">93.444000000000003</cx:pt>
          <cx:pt idx="23547">93.444000000000003</cx:pt>
          <cx:pt idx="23548">93.444000000000003</cx:pt>
          <cx:pt idx="23549">93.444000000000003</cx:pt>
          <cx:pt idx="23550">93.444000000000003</cx:pt>
          <cx:pt idx="23551">93.444000000000003</cx:pt>
          <cx:pt idx="23552">93.444000000000003</cx:pt>
          <cx:pt idx="23553">93.444000000000003</cx:pt>
          <cx:pt idx="23554">93.444000000000003</cx:pt>
          <cx:pt idx="23555">93.444000000000003</cx:pt>
          <cx:pt idx="23556">93.444000000000003</cx:pt>
          <cx:pt idx="23557">93.444000000000003</cx:pt>
          <cx:pt idx="23558">93.444000000000003</cx:pt>
          <cx:pt idx="23559">93.444000000000003</cx:pt>
          <cx:pt idx="23560">93.444000000000003</cx:pt>
          <cx:pt idx="23561">93.444000000000003</cx:pt>
          <cx:pt idx="23562">93.444000000000003</cx:pt>
          <cx:pt idx="23563">93.444000000000003</cx:pt>
          <cx:pt idx="23564">93.444000000000003</cx:pt>
          <cx:pt idx="23565">93.444000000000003</cx:pt>
          <cx:pt idx="23566">93.444000000000003</cx:pt>
          <cx:pt idx="23567">93.444000000000003</cx:pt>
          <cx:pt idx="23568">93.444000000000003</cx:pt>
          <cx:pt idx="23569">93.444000000000003</cx:pt>
          <cx:pt idx="23570">93.444000000000003</cx:pt>
          <cx:pt idx="23571">93.444000000000003</cx:pt>
          <cx:pt idx="23572">93.444000000000003</cx:pt>
          <cx:pt idx="23573">93.444000000000003</cx:pt>
          <cx:pt idx="23574">93.444000000000003</cx:pt>
          <cx:pt idx="23575">93.444000000000003</cx:pt>
          <cx:pt idx="23576">93.444000000000003</cx:pt>
          <cx:pt idx="23577">93.444000000000003</cx:pt>
          <cx:pt idx="23578">93.444000000000003</cx:pt>
          <cx:pt idx="23579">93.444000000000003</cx:pt>
          <cx:pt idx="23580">93.444000000000003</cx:pt>
          <cx:pt idx="23581">93.444000000000003</cx:pt>
          <cx:pt idx="23582">93.444000000000003</cx:pt>
          <cx:pt idx="23583">93.444000000000003</cx:pt>
          <cx:pt idx="23584">93.444000000000003</cx:pt>
          <cx:pt idx="23585">93.444000000000003</cx:pt>
          <cx:pt idx="23586">93.444000000000003</cx:pt>
          <cx:pt idx="23587">93.444000000000003</cx:pt>
          <cx:pt idx="23588">93.444000000000003</cx:pt>
          <cx:pt idx="23589">93.444000000000003</cx:pt>
          <cx:pt idx="23590">93.444000000000003</cx:pt>
          <cx:pt idx="23591">93.444000000000003</cx:pt>
          <cx:pt idx="23592">93.444000000000003</cx:pt>
          <cx:pt idx="23593">93.444000000000003</cx:pt>
          <cx:pt idx="23594">93.444000000000003</cx:pt>
          <cx:pt idx="23595">93.444000000000003</cx:pt>
          <cx:pt idx="23596">93.444000000000003</cx:pt>
          <cx:pt idx="23597">93.444000000000003</cx:pt>
          <cx:pt idx="23598">93.444000000000003</cx:pt>
          <cx:pt idx="23599">93.444000000000003</cx:pt>
          <cx:pt idx="23600">93.444000000000003</cx:pt>
          <cx:pt idx="23601">93.444000000000003</cx:pt>
          <cx:pt idx="23602">93.444000000000003</cx:pt>
          <cx:pt idx="23603">93.444000000000003</cx:pt>
          <cx:pt idx="23604">93.444000000000003</cx:pt>
          <cx:pt idx="23605">93.444000000000003</cx:pt>
          <cx:pt idx="23606">93.444000000000003</cx:pt>
          <cx:pt idx="23607">93.444000000000003</cx:pt>
          <cx:pt idx="23608">93.444000000000003</cx:pt>
          <cx:pt idx="23609">93.444000000000003</cx:pt>
          <cx:pt idx="23610">93.444000000000003</cx:pt>
          <cx:pt idx="23611">93.444000000000003</cx:pt>
          <cx:pt idx="23612">93.444000000000003</cx:pt>
          <cx:pt idx="23613">93.444000000000003</cx:pt>
          <cx:pt idx="23614">93.444000000000003</cx:pt>
          <cx:pt idx="23615">93.444000000000003</cx:pt>
          <cx:pt idx="23616">93.444000000000003</cx:pt>
          <cx:pt idx="23617">93.444000000000003</cx:pt>
          <cx:pt idx="23618">93.444000000000003</cx:pt>
          <cx:pt idx="23619">93.444000000000003</cx:pt>
          <cx:pt idx="23620">93.444000000000003</cx:pt>
          <cx:pt idx="23621">93.444000000000003</cx:pt>
          <cx:pt idx="23622">93.444000000000003</cx:pt>
          <cx:pt idx="23623">93.444000000000003</cx:pt>
          <cx:pt idx="23624">93.444000000000003</cx:pt>
          <cx:pt idx="23625">93.444000000000003</cx:pt>
          <cx:pt idx="23626">93.444000000000003</cx:pt>
          <cx:pt idx="23627">93.444000000000003</cx:pt>
          <cx:pt idx="23628">93.444000000000003</cx:pt>
          <cx:pt idx="23629">93.444000000000003</cx:pt>
          <cx:pt idx="23630">93.444000000000003</cx:pt>
          <cx:pt idx="23631">93.444000000000003</cx:pt>
          <cx:pt idx="23632">93.444000000000003</cx:pt>
          <cx:pt idx="23633">93.444000000000003</cx:pt>
          <cx:pt idx="23634">93.444000000000003</cx:pt>
          <cx:pt idx="23635">93.444000000000003</cx:pt>
          <cx:pt idx="23636">93.444000000000003</cx:pt>
          <cx:pt idx="23637">93.444000000000003</cx:pt>
          <cx:pt idx="23638">93.444000000000003</cx:pt>
          <cx:pt idx="23639">93.444000000000003</cx:pt>
          <cx:pt idx="23640">93.444000000000003</cx:pt>
          <cx:pt idx="23641">93.444000000000003</cx:pt>
          <cx:pt idx="23642">93.444000000000003</cx:pt>
          <cx:pt idx="23643">93.444000000000003</cx:pt>
          <cx:pt idx="23644">93.444000000000003</cx:pt>
          <cx:pt idx="23645">93.444000000000003</cx:pt>
          <cx:pt idx="23646">93.444000000000003</cx:pt>
          <cx:pt idx="23647">93.444000000000003</cx:pt>
          <cx:pt idx="23648">93.444000000000003</cx:pt>
          <cx:pt idx="23649">93.444000000000003</cx:pt>
          <cx:pt idx="23650">93.444000000000003</cx:pt>
          <cx:pt idx="23651">93.444000000000003</cx:pt>
          <cx:pt idx="23652">93.444000000000003</cx:pt>
          <cx:pt idx="23653">93.444000000000003</cx:pt>
          <cx:pt idx="23654">93.444000000000003</cx:pt>
          <cx:pt idx="23655">93.444000000000003</cx:pt>
          <cx:pt idx="23656">93.444000000000003</cx:pt>
          <cx:pt idx="23657">93.444000000000003</cx:pt>
          <cx:pt idx="23658">93.444000000000003</cx:pt>
          <cx:pt idx="23659">93.444000000000003</cx:pt>
          <cx:pt idx="23660">93.444000000000003</cx:pt>
          <cx:pt idx="23661">93.444000000000003</cx:pt>
          <cx:pt idx="23662">93.444000000000003</cx:pt>
          <cx:pt idx="23663">93.444000000000003</cx:pt>
          <cx:pt idx="23664">93.444000000000003</cx:pt>
          <cx:pt idx="23665">93.444000000000003</cx:pt>
          <cx:pt idx="23666">93.444000000000003</cx:pt>
          <cx:pt idx="23667">93.444000000000003</cx:pt>
          <cx:pt idx="23668">93.444000000000003</cx:pt>
          <cx:pt idx="23669">93.444000000000003</cx:pt>
          <cx:pt idx="23670">93.444000000000003</cx:pt>
          <cx:pt idx="23671">93.444000000000003</cx:pt>
          <cx:pt idx="23672">93.444000000000003</cx:pt>
          <cx:pt idx="23673">93.444000000000003</cx:pt>
          <cx:pt idx="23674">93.444000000000003</cx:pt>
          <cx:pt idx="23675">93.444000000000003</cx:pt>
          <cx:pt idx="23676">93.444000000000003</cx:pt>
          <cx:pt idx="23677">93.444000000000003</cx:pt>
          <cx:pt idx="23678">93.444000000000003</cx:pt>
          <cx:pt idx="23679">93.444000000000003</cx:pt>
          <cx:pt idx="23680">93.444000000000003</cx:pt>
          <cx:pt idx="23681">93.444000000000003</cx:pt>
          <cx:pt idx="23682">93.444000000000003</cx:pt>
          <cx:pt idx="23683">93.444000000000003</cx:pt>
          <cx:pt idx="23684">93.444000000000003</cx:pt>
          <cx:pt idx="23685">93.444000000000003</cx:pt>
          <cx:pt idx="23686">93.444000000000003</cx:pt>
          <cx:pt idx="23687">93.444000000000003</cx:pt>
          <cx:pt idx="23688">93.444000000000003</cx:pt>
          <cx:pt idx="23689">93.444000000000003</cx:pt>
          <cx:pt idx="23690">93.444000000000003</cx:pt>
          <cx:pt idx="23691">93.444000000000003</cx:pt>
          <cx:pt idx="23692">93.444000000000003</cx:pt>
          <cx:pt idx="23693">93.444000000000003</cx:pt>
          <cx:pt idx="23694">93.444000000000003</cx:pt>
          <cx:pt idx="23695">93.444000000000003</cx:pt>
          <cx:pt idx="23696">93.444000000000003</cx:pt>
          <cx:pt idx="23697">93.444000000000003</cx:pt>
          <cx:pt idx="23698">93.444000000000003</cx:pt>
          <cx:pt idx="23699">93.444000000000003</cx:pt>
          <cx:pt idx="23700">93.444000000000003</cx:pt>
          <cx:pt idx="23701">93.444000000000003</cx:pt>
          <cx:pt idx="23702">93.444000000000003</cx:pt>
          <cx:pt idx="23703">93.444000000000003</cx:pt>
          <cx:pt idx="23704">93.444000000000003</cx:pt>
          <cx:pt idx="23705">93.444000000000003</cx:pt>
          <cx:pt idx="23706">93.444000000000003</cx:pt>
          <cx:pt idx="23707">93.444000000000003</cx:pt>
          <cx:pt idx="23708">93.444000000000003</cx:pt>
          <cx:pt idx="23709">93.444000000000003</cx:pt>
          <cx:pt idx="23710">93.444000000000003</cx:pt>
          <cx:pt idx="23711">93.444000000000003</cx:pt>
          <cx:pt idx="23712">93.444000000000003</cx:pt>
          <cx:pt idx="23713">93.444000000000003</cx:pt>
          <cx:pt idx="23714">93.444000000000003</cx:pt>
          <cx:pt idx="23715">93.444000000000003</cx:pt>
          <cx:pt idx="23716">93.444000000000003</cx:pt>
          <cx:pt idx="23717">93.444000000000003</cx:pt>
          <cx:pt idx="23718">93.444000000000003</cx:pt>
          <cx:pt idx="23719">93.444000000000003</cx:pt>
          <cx:pt idx="23720">93.444000000000003</cx:pt>
          <cx:pt idx="23721">93.444000000000003</cx:pt>
          <cx:pt idx="23722">93.444000000000003</cx:pt>
          <cx:pt idx="23723">93.444000000000003</cx:pt>
          <cx:pt idx="23724">93.444000000000003</cx:pt>
          <cx:pt idx="23725">93.444000000000003</cx:pt>
          <cx:pt idx="23726">93.444000000000003</cx:pt>
          <cx:pt idx="23727">93.444000000000003</cx:pt>
          <cx:pt idx="23728">93.444000000000003</cx:pt>
          <cx:pt idx="23729">93.444000000000003</cx:pt>
          <cx:pt idx="23730">93.444000000000003</cx:pt>
          <cx:pt idx="23731">93.444000000000003</cx:pt>
          <cx:pt idx="23732">93.444000000000003</cx:pt>
          <cx:pt idx="23733">93.444000000000003</cx:pt>
          <cx:pt idx="23734">93.444000000000003</cx:pt>
          <cx:pt idx="23735">93.444000000000003</cx:pt>
          <cx:pt idx="23736">93.444000000000003</cx:pt>
          <cx:pt idx="23737">93.444000000000003</cx:pt>
          <cx:pt idx="23738">93.444000000000003</cx:pt>
          <cx:pt idx="23739">93.444000000000003</cx:pt>
          <cx:pt idx="23740">93.444000000000003</cx:pt>
          <cx:pt idx="23741">93.444000000000003</cx:pt>
          <cx:pt idx="23742">93.444000000000003</cx:pt>
          <cx:pt idx="23743">93.444000000000003</cx:pt>
          <cx:pt idx="23744">93.444000000000003</cx:pt>
          <cx:pt idx="23745">93.444000000000003</cx:pt>
          <cx:pt idx="23746">93.444000000000003</cx:pt>
          <cx:pt idx="23747">93.444000000000003</cx:pt>
          <cx:pt idx="23748">93.444000000000003</cx:pt>
          <cx:pt idx="23749">93.444000000000003</cx:pt>
          <cx:pt idx="23750">93.444000000000003</cx:pt>
          <cx:pt idx="23751">93.444000000000003</cx:pt>
          <cx:pt idx="23752">93.444000000000003</cx:pt>
          <cx:pt idx="23753">93.444000000000003</cx:pt>
          <cx:pt idx="23754">93.444000000000003</cx:pt>
          <cx:pt idx="23755">93.444000000000003</cx:pt>
          <cx:pt idx="23756">93.444000000000003</cx:pt>
          <cx:pt idx="23757">93.444000000000003</cx:pt>
          <cx:pt idx="23758">93.444000000000003</cx:pt>
          <cx:pt idx="23759">93.444000000000003</cx:pt>
          <cx:pt idx="23760">93.444000000000003</cx:pt>
          <cx:pt idx="23761">93.444000000000003</cx:pt>
          <cx:pt idx="23762">93.444000000000003</cx:pt>
          <cx:pt idx="23763">93.444000000000003</cx:pt>
          <cx:pt idx="23764">93.444000000000003</cx:pt>
          <cx:pt idx="23765">93.444000000000003</cx:pt>
          <cx:pt idx="23766">93.444000000000003</cx:pt>
          <cx:pt idx="23767">93.444000000000003</cx:pt>
          <cx:pt idx="23768">93.444000000000003</cx:pt>
          <cx:pt idx="23769">93.444000000000003</cx:pt>
          <cx:pt idx="23770">93.444000000000003</cx:pt>
          <cx:pt idx="23771">93.444000000000003</cx:pt>
          <cx:pt idx="23772">93.444000000000003</cx:pt>
          <cx:pt idx="23773">93.444000000000003</cx:pt>
          <cx:pt idx="23774">93.444000000000003</cx:pt>
          <cx:pt idx="23775">93.444000000000003</cx:pt>
          <cx:pt idx="23776">93.444000000000003</cx:pt>
          <cx:pt idx="23777">93.444000000000003</cx:pt>
          <cx:pt idx="23778">93.444000000000003</cx:pt>
          <cx:pt idx="23779">93.444000000000003</cx:pt>
          <cx:pt idx="23780">93.444000000000003</cx:pt>
          <cx:pt idx="23781">93.444000000000003</cx:pt>
          <cx:pt idx="23782">93.444000000000003</cx:pt>
          <cx:pt idx="23783">93.444000000000003</cx:pt>
          <cx:pt idx="23784">93.444000000000003</cx:pt>
          <cx:pt idx="23785">93.444000000000003</cx:pt>
          <cx:pt idx="23786">93.444000000000003</cx:pt>
          <cx:pt idx="23787">93.444000000000003</cx:pt>
          <cx:pt idx="23788">93.444000000000003</cx:pt>
          <cx:pt idx="23789">93.444000000000003</cx:pt>
          <cx:pt idx="23790">93.444000000000003</cx:pt>
          <cx:pt idx="23791">93.444000000000003</cx:pt>
          <cx:pt idx="23792">93.444000000000003</cx:pt>
          <cx:pt idx="23793">93.444000000000003</cx:pt>
          <cx:pt idx="23794">93.444000000000003</cx:pt>
          <cx:pt idx="23795">93.444000000000003</cx:pt>
          <cx:pt idx="23796">93.444000000000003</cx:pt>
          <cx:pt idx="23797">93.444000000000003</cx:pt>
          <cx:pt idx="23798">93.444000000000003</cx:pt>
          <cx:pt idx="23799">93.444000000000003</cx:pt>
          <cx:pt idx="23800">93.444000000000003</cx:pt>
          <cx:pt idx="23801">93.444000000000003</cx:pt>
          <cx:pt idx="23802">93.444000000000003</cx:pt>
          <cx:pt idx="23803">93.444000000000003</cx:pt>
          <cx:pt idx="23804">93.444000000000003</cx:pt>
          <cx:pt idx="23805">93.444000000000003</cx:pt>
          <cx:pt idx="23806">93.444000000000003</cx:pt>
          <cx:pt idx="23807">93.444000000000003</cx:pt>
          <cx:pt idx="23808">93.444000000000003</cx:pt>
          <cx:pt idx="23809">93.444000000000003</cx:pt>
          <cx:pt idx="23810">93.444000000000003</cx:pt>
          <cx:pt idx="23811">93.444000000000003</cx:pt>
          <cx:pt idx="23812">93.444000000000003</cx:pt>
          <cx:pt idx="23813">93.444000000000003</cx:pt>
          <cx:pt idx="23814">93.444000000000003</cx:pt>
          <cx:pt idx="23815">93.444000000000003</cx:pt>
          <cx:pt idx="23816">93.444000000000003</cx:pt>
          <cx:pt idx="23817">93.444000000000003</cx:pt>
          <cx:pt idx="23818">93.444000000000003</cx:pt>
          <cx:pt idx="23819">93.444000000000003</cx:pt>
          <cx:pt idx="23820">93.444000000000003</cx:pt>
          <cx:pt idx="23821">93.444000000000003</cx:pt>
          <cx:pt idx="23822">93.444000000000003</cx:pt>
          <cx:pt idx="23823">93.444000000000003</cx:pt>
          <cx:pt idx="23824">93.444000000000003</cx:pt>
          <cx:pt idx="23825">93.444000000000003</cx:pt>
          <cx:pt idx="23826">93.444000000000003</cx:pt>
          <cx:pt idx="23827">93.444000000000003</cx:pt>
          <cx:pt idx="23828">93.444000000000003</cx:pt>
          <cx:pt idx="23829">93.444000000000003</cx:pt>
          <cx:pt idx="23830">93.444000000000003</cx:pt>
          <cx:pt idx="23831">93.444000000000003</cx:pt>
          <cx:pt idx="23832">93.444000000000003</cx:pt>
          <cx:pt idx="23833">93.444000000000003</cx:pt>
          <cx:pt idx="23834">93.444000000000003</cx:pt>
          <cx:pt idx="23835">93.444000000000003</cx:pt>
          <cx:pt idx="23836">93.444000000000003</cx:pt>
          <cx:pt idx="23837">93.444000000000003</cx:pt>
          <cx:pt idx="23838">93.444000000000003</cx:pt>
          <cx:pt idx="23839">93.444000000000003</cx:pt>
          <cx:pt idx="23840">93.444000000000003</cx:pt>
          <cx:pt idx="23841">93.444000000000003</cx:pt>
          <cx:pt idx="23842">93.444000000000003</cx:pt>
          <cx:pt idx="23843">93.444000000000003</cx:pt>
          <cx:pt idx="23844">93.444000000000003</cx:pt>
          <cx:pt idx="23845">93.444000000000003</cx:pt>
          <cx:pt idx="23846">93.444000000000003</cx:pt>
          <cx:pt idx="23847">93.444000000000003</cx:pt>
          <cx:pt idx="23848">93.444000000000003</cx:pt>
          <cx:pt idx="23849">93.444000000000003</cx:pt>
          <cx:pt idx="23850">93.444000000000003</cx:pt>
          <cx:pt idx="23851">93.444000000000003</cx:pt>
          <cx:pt idx="23852">93.444000000000003</cx:pt>
          <cx:pt idx="23853">93.444000000000003</cx:pt>
          <cx:pt idx="23854">93.444000000000003</cx:pt>
          <cx:pt idx="23855">93.444000000000003</cx:pt>
          <cx:pt idx="23856">93.444000000000003</cx:pt>
          <cx:pt idx="23857">93.444000000000003</cx:pt>
          <cx:pt idx="23858">93.444000000000003</cx:pt>
          <cx:pt idx="23859">93.444000000000003</cx:pt>
          <cx:pt idx="23860">93.444000000000003</cx:pt>
          <cx:pt idx="23861">93.444000000000003</cx:pt>
          <cx:pt idx="23862">93.444000000000003</cx:pt>
          <cx:pt idx="23863">93.444000000000003</cx:pt>
          <cx:pt idx="23864">93.444000000000003</cx:pt>
          <cx:pt idx="23865">93.444000000000003</cx:pt>
          <cx:pt idx="23866">93.444000000000003</cx:pt>
          <cx:pt idx="23867">93.444000000000003</cx:pt>
          <cx:pt idx="23868">93.444000000000003</cx:pt>
          <cx:pt idx="23869">93.444000000000003</cx:pt>
          <cx:pt idx="23870">93.444000000000003</cx:pt>
          <cx:pt idx="23871">93.444000000000003</cx:pt>
          <cx:pt idx="23872">93.444000000000003</cx:pt>
          <cx:pt idx="23873">93.444000000000003</cx:pt>
          <cx:pt idx="23874">93.444000000000003</cx:pt>
          <cx:pt idx="23875">93.444000000000003</cx:pt>
          <cx:pt idx="23876">93.444000000000003</cx:pt>
          <cx:pt idx="23877">93.444000000000003</cx:pt>
          <cx:pt idx="23878">93.444000000000003</cx:pt>
          <cx:pt idx="23879">93.444000000000003</cx:pt>
          <cx:pt idx="23880">93.444000000000003</cx:pt>
          <cx:pt idx="23881">93.444000000000003</cx:pt>
          <cx:pt idx="23882">93.444000000000003</cx:pt>
          <cx:pt idx="23883">93.444000000000003</cx:pt>
          <cx:pt idx="23884">93.444000000000003</cx:pt>
          <cx:pt idx="23885">93.444000000000003</cx:pt>
          <cx:pt idx="23886">93.444000000000003</cx:pt>
          <cx:pt idx="23887">93.444000000000003</cx:pt>
          <cx:pt idx="23888">93.444000000000003</cx:pt>
          <cx:pt idx="23889">93.444000000000003</cx:pt>
          <cx:pt idx="23890">93.444000000000003</cx:pt>
          <cx:pt idx="23891">93.444000000000003</cx:pt>
          <cx:pt idx="23892">93.444000000000003</cx:pt>
          <cx:pt idx="23893">93.444000000000003</cx:pt>
          <cx:pt idx="23894">93.444000000000003</cx:pt>
          <cx:pt idx="23895">93.444000000000003</cx:pt>
          <cx:pt idx="23896">93.444000000000003</cx:pt>
          <cx:pt idx="23897">93.444000000000003</cx:pt>
          <cx:pt idx="23898">93.444000000000003</cx:pt>
          <cx:pt idx="23899">93.444000000000003</cx:pt>
          <cx:pt idx="23900">93.444000000000003</cx:pt>
          <cx:pt idx="23901">93.444000000000003</cx:pt>
          <cx:pt idx="23902">93.444000000000003</cx:pt>
          <cx:pt idx="23903">93.444000000000003</cx:pt>
          <cx:pt idx="23904">93.444000000000003</cx:pt>
          <cx:pt idx="23905">93.444000000000003</cx:pt>
          <cx:pt idx="23906">93.444000000000003</cx:pt>
          <cx:pt idx="23907">93.444000000000003</cx:pt>
          <cx:pt idx="23908">93.444000000000003</cx:pt>
          <cx:pt idx="23909">93.444000000000003</cx:pt>
          <cx:pt idx="23910">93.444000000000003</cx:pt>
          <cx:pt idx="23911">93.444000000000003</cx:pt>
          <cx:pt idx="23912">93.444000000000003</cx:pt>
          <cx:pt idx="23913">93.444000000000003</cx:pt>
          <cx:pt idx="23914">93.444000000000003</cx:pt>
          <cx:pt idx="23915">93.444000000000003</cx:pt>
          <cx:pt idx="23916">93.444000000000003</cx:pt>
          <cx:pt idx="23917">93.444000000000003</cx:pt>
          <cx:pt idx="23918">93.444000000000003</cx:pt>
          <cx:pt idx="23919">93.444000000000003</cx:pt>
          <cx:pt idx="23920">93.444000000000003</cx:pt>
          <cx:pt idx="23921">93.444000000000003</cx:pt>
          <cx:pt idx="23922">93.444000000000003</cx:pt>
          <cx:pt idx="23923">93.444000000000003</cx:pt>
          <cx:pt idx="23924">93.444000000000003</cx:pt>
          <cx:pt idx="23925">93.444000000000003</cx:pt>
          <cx:pt idx="23926">93.444000000000003</cx:pt>
          <cx:pt idx="23927">93.444000000000003</cx:pt>
          <cx:pt idx="23928">93.444000000000003</cx:pt>
          <cx:pt idx="23929">93.444000000000003</cx:pt>
          <cx:pt idx="23930">93.444000000000003</cx:pt>
          <cx:pt idx="23931">93.444000000000003</cx:pt>
          <cx:pt idx="23932">93.444000000000003</cx:pt>
          <cx:pt idx="23933">93.444000000000003</cx:pt>
          <cx:pt idx="23934">93.444000000000003</cx:pt>
          <cx:pt idx="23935">93.444000000000003</cx:pt>
          <cx:pt idx="23936">93.444000000000003</cx:pt>
          <cx:pt idx="23937">93.444000000000003</cx:pt>
          <cx:pt idx="23938">93.444000000000003</cx:pt>
          <cx:pt idx="23939">93.444000000000003</cx:pt>
          <cx:pt idx="23940">93.444000000000003</cx:pt>
          <cx:pt idx="23941">93.444000000000003</cx:pt>
          <cx:pt idx="23942">93.444000000000003</cx:pt>
          <cx:pt idx="23943">93.444000000000003</cx:pt>
          <cx:pt idx="23944">93.444000000000003</cx:pt>
          <cx:pt idx="23945">93.444000000000003</cx:pt>
          <cx:pt idx="23946">93.444000000000003</cx:pt>
          <cx:pt idx="23947">93.444000000000003</cx:pt>
          <cx:pt idx="23948">93.444000000000003</cx:pt>
          <cx:pt idx="23949">93.444000000000003</cx:pt>
          <cx:pt idx="23950">93.444000000000003</cx:pt>
          <cx:pt idx="23951">93.444000000000003</cx:pt>
          <cx:pt idx="23952">93.444000000000003</cx:pt>
          <cx:pt idx="23953">93.444000000000003</cx:pt>
          <cx:pt idx="23954">93.444000000000003</cx:pt>
          <cx:pt idx="23955">93.444000000000003</cx:pt>
          <cx:pt idx="23956">93.444000000000003</cx:pt>
          <cx:pt idx="23957">93.444000000000003</cx:pt>
          <cx:pt idx="23958">93.444000000000003</cx:pt>
          <cx:pt idx="23959">93.444000000000003</cx:pt>
          <cx:pt idx="23960">93.444000000000003</cx:pt>
          <cx:pt idx="23961">93.444000000000003</cx:pt>
          <cx:pt idx="23962">93.444000000000003</cx:pt>
          <cx:pt idx="23963">93.444000000000003</cx:pt>
          <cx:pt idx="23964">93.444000000000003</cx:pt>
          <cx:pt idx="23965">93.444000000000003</cx:pt>
          <cx:pt idx="23966">93.444000000000003</cx:pt>
          <cx:pt idx="23967">93.444000000000003</cx:pt>
          <cx:pt idx="23968">93.444000000000003</cx:pt>
          <cx:pt idx="23969">93.444000000000003</cx:pt>
          <cx:pt idx="23970">93.444000000000003</cx:pt>
          <cx:pt idx="23971">93.444000000000003</cx:pt>
          <cx:pt idx="23972">93.444000000000003</cx:pt>
          <cx:pt idx="23973">93.444000000000003</cx:pt>
          <cx:pt idx="23974">93.444000000000003</cx:pt>
          <cx:pt idx="23975">93.444000000000003</cx:pt>
          <cx:pt idx="23976">93.444000000000003</cx:pt>
          <cx:pt idx="23977">93.444000000000003</cx:pt>
          <cx:pt idx="23978">93.444000000000003</cx:pt>
          <cx:pt idx="23979">93.444000000000003</cx:pt>
          <cx:pt idx="23980">93.444000000000003</cx:pt>
          <cx:pt idx="23981">93.444000000000003</cx:pt>
          <cx:pt idx="23982">93.444000000000003</cx:pt>
          <cx:pt idx="23983">93.444000000000003</cx:pt>
          <cx:pt idx="23984">93.444000000000003</cx:pt>
          <cx:pt idx="23985">93.444000000000003</cx:pt>
          <cx:pt idx="23986">93.444000000000003</cx:pt>
          <cx:pt idx="23987">93.444000000000003</cx:pt>
          <cx:pt idx="23988">93.444000000000003</cx:pt>
          <cx:pt idx="23989">93.444000000000003</cx:pt>
          <cx:pt idx="23990">93.444000000000003</cx:pt>
          <cx:pt idx="23991">93.444000000000003</cx:pt>
          <cx:pt idx="23992">93.444000000000003</cx:pt>
          <cx:pt idx="23993">93.444000000000003</cx:pt>
          <cx:pt idx="23994">93.444000000000003</cx:pt>
          <cx:pt idx="23995">93.444000000000003</cx:pt>
          <cx:pt idx="23996">93.444000000000003</cx:pt>
          <cx:pt idx="23997">93.798000000000002</cx:pt>
          <cx:pt idx="23998">93.798000000000002</cx:pt>
          <cx:pt idx="23999">93.798000000000002</cx:pt>
          <cx:pt idx="24000">93.798000000000002</cx:pt>
          <cx:pt idx="24001">93.798000000000002</cx:pt>
          <cx:pt idx="24002">93.798000000000002</cx:pt>
          <cx:pt idx="24003">93.798000000000002</cx:pt>
          <cx:pt idx="24004">93.798000000000002</cx:pt>
          <cx:pt idx="24005">93.798000000000002</cx:pt>
          <cx:pt idx="24006">93.798000000000002</cx:pt>
          <cx:pt idx="24007">93.798000000000002</cx:pt>
          <cx:pt idx="24008">93.798000000000002</cx:pt>
          <cx:pt idx="24009">93.798000000000002</cx:pt>
          <cx:pt idx="24010">93.798000000000002</cx:pt>
          <cx:pt idx="24011">93.798000000000002</cx:pt>
          <cx:pt idx="24012">93.798000000000002</cx:pt>
          <cx:pt idx="24013">93.798000000000002</cx:pt>
          <cx:pt idx="24014">93.798000000000002</cx:pt>
          <cx:pt idx="24015">93.798000000000002</cx:pt>
          <cx:pt idx="24016">93.798000000000002</cx:pt>
          <cx:pt idx="24017">93.798000000000002</cx:pt>
          <cx:pt idx="24018">93.798000000000002</cx:pt>
          <cx:pt idx="24019">93.798000000000002</cx:pt>
          <cx:pt idx="24020">93.798000000000002</cx:pt>
          <cx:pt idx="24021">93.798000000000002</cx:pt>
          <cx:pt idx="24022">93.798000000000002</cx:pt>
          <cx:pt idx="24023">93.798000000000002</cx:pt>
          <cx:pt idx="24024">93.798000000000002</cx:pt>
          <cx:pt idx="24025">93.798000000000002</cx:pt>
          <cx:pt idx="24026">93.798000000000002</cx:pt>
          <cx:pt idx="24027">93.798000000000002</cx:pt>
          <cx:pt idx="24028">93.798000000000002</cx:pt>
          <cx:pt idx="24029">93.798000000000002</cx:pt>
          <cx:pt idx="24030">93.798000000000002</cx:pt>
          <cx:pt idx="24031">93.798000000000002</cx:pt>
          <cx:pt idx="24032">93.798000000000002</cx:pt>
          <cx:pt idx="24033">93.798000000000002</cx:pt>
          <cx:pt idx="24034">93.798000000000002</cx:pt>
          <cx:pt idx="24035">93.798000000000002</cx:pt>
          <cx:pt idx="24036">93.798000000000002</cx:pt>
          <cx:pt idx="24037">93.798000000000002</cx:pt>
          <cx:pt idx="24038">93.798000000000002</cx:pt>
          <cx:pt idx="24039">93.798000000000002</cx:pt>
          <cx:pt idx="24040">93.798000000000002</cx:pt>
          <cx:pt idx="24041">93.798000000000002</cx:pt>
          <cx:pt idx="24042">93.798000000000002</cx:pt>
          <cx:pt idx="24043">93.798000000000002</cx:pt>
          <cx:pt idx="24044">93.798000000000002</cx:pt>
          <cx:pt idx="24045">93.798000000000002</cx:pt>
          <cx:pt idx="24046">93.798000000000002</cx:pt>
          <cx:pt idx="24047">93.798000000000002</cx:pt>
          <cx:pt idx="24048">93.798000000000002</cx:pt>
          <cx:pt idx="24049">93.798000000000002</cx:pt>
          <cx:pt idx="24050">93.798000000000002</cx:pt>
          <cx:pt idx="24051">93.798000000000002</cx:pt>
          <cx:pt idx="24052">93.798000000000002</cx:pt>
          <cx:pt idx="24053">93.798000000000002</cx:pt>
          <cx:pt idx="24054">93.798000000000002</cx:pt>
          <cx:pt idx="24055">93.798000000000002</cx:pt>
          <cx:pt idx="24056">93.798000000000002</cx:pt>
          <cx:pt idx="24057">93.798000000000002</cx:pt>
          <cx:pt idx="24058">93.798000000000002</cx:pt>
          <cx:pt idx="24059">93.798000000000002</cx:pt>
          <cx:pt idx="24060">93.798000000000002</cx:pt>
          <cx:pt idx="24061">93.798000000000002</cx:pt>
          <cx:pt idx="24062">93.798000000000002</cx:pt>
          <cx:pt idx="24063">93.798000000000002</cx:pt>
          <cx:pt idx="24064">93.200000000000003</cx:pt>
          <cx:pt idx="24065">93.200000000000003</cx:pt>
          <cx:pt idx="24066">93.200000000000003</cx:pt>
          <cx:pt idx="24067">93.200000000000003</cx:pt>
          <cx:pt idx="24068">93.200000000000003</cx:pt>
          <cx:pt idx="24069">93.200000000000003</cx:pt>
          <cx:pt idx="24070">93.200000000000003</cx:pt>
          <cx:pt idx="24071">93.200000000000003</cx:pt>
          <cx:pt idx="24072">93.200000000000003</cx:pt>
          <cx:pt idx="24073">93.200000000000003</cx:pt>
          <cx:pt idx="24074">93.200000000000003</cx:pt>
          <cx:pt idx="24075">93.200000000000003</cx:pt>
          <cx:pt idx="24076">93.200000000000003</cx:pt>
          <cx:pt idx="24077">93.200000000000003</cx:pt>
          <cx:pt idx="24078">93.200000000000003</cx:pt>
          <cx:pt idx="24079">93.200000000000003</cx:pt>
          <cx:pt idx="24080">93.200000000000003</cx:pt>
          <cx:pt idx="24081">93.200000000000003</cx:pt>
          <cx:pt idx="24082">93.200000000000003</cx:pt>
          <cx:pt idx="24083">93.200000000000003</cx:pt>
          <cx:pt idx="24084">93.200000000000003</cx:pt>
          <cx:pt idx="24085">93.200000000000003</cx:pt>
          <cx:pt idx="24086">93.200000000000003</cx:pt>
          <cx:pt idx="24087">93.200000000000003</cx:pt>
          <cx:pt idx="24088">93.200000000000003</cx:pt>
          <cx:pt idx="24089">93.200000000000003</cx:pt>
          <cx:pt idx="24090">93.200000000000003</cx:pt>
          <cx:pt idx="24091">93.200000000000003</cx:pt>
          <cx:pt idx="24092">93.200000000000003</cx:pt>
          <cx:pt idx="24093">93.200000000000003</cx:pt>
          <cx:pt idx="24094">93.200000000000003</cx:pt>
          <cx:pt idx="24095">93.200000000000003</cx:pt>
          <cx:pt idx="24096">93.200000000000003</cx:pt>
          <cx:pt idx="24097">93.200000000000003</cx:pt>
          <cx:pt idx="24098">93.200000000000003</cx:pt>
          <cx:pt idx="24099">93.200000000000003</cx:pt>
          <cx:pt idx="24100">93.200000000000003</cx:pt>
          <cx:pt idx="24101">93.200000000000003</cx:pt>
          <cx:pt idx="24102">93.200000000000003</cx:pt>
          <cx:pt idx="24103">93.200000000000003</cx:pt>
          <cx:pt idx="24104">93.200000000000003</cx:pt>
          <cx:pt idx="24105">93.200000000000003</cx:pt>
          <cx:pt idx="24106">93.200000000000003</cx:pt>
          <cx:pt idx="24107">93.200000000000003</cx:pt>
          <cx:pt idx="24108">93.200000000000003</cx:pt>
          <cx:pt idx="24109">93.200000000000003</cx:pt>
          <cx:pt idx="24110">93.200000000000003</cx:pt>
          <cx:pt idx="24111">93.200000000000003</cx:pt>
          <cx:pt idx="24112">93.200000000000003</cx:pt>
          <cx:pt idx="24113">93.200000000000003</cx:pt>
          <cx:pt idx="24114">93.200000000000003</cx:pt>
          <cx:pt idx="24115">93.200000000000003</cx:pt>
          <cx:pt idx="24116">93.200000000000003</cx:pt>
          <cx:pt idx="24117">93.200000000000003</cx:pt>
          <cx:pt idx="24118">93.200000000000003</cx:pt>
          <cx:pt idx="24119">93.200000000000003</cx:pt>
          <cx:pt idx="24120">93.200000000000003</cx:pt>
          <cx:pt idx="24121">93.200000000000003</cx:pt>
          <cx:pt idx="24122">93.200000000000003</cx:pt>
          <cx:pt idx="24123">93.200000000000003</cx:pt>
          <cx:pt idx="24124">93.200000000000003</cx:pt>
          <cx:pt idx="24125">93.200000000000003</cx:pt>
          <cx:pt idx="24126">93.200000000000003</cx:pt>
          <cx:pt idx="24127">93.200000000000003</cx:pt>
          <cx:pt idx="24128">93.200000000000003</cx:pt>
          <cx:pt idx="24129">93.200000000000003</cx:pt>
          <cx:pt idx="24130">93.200000000000003</cx:pt>
          <cx:pt idx="24131">93.200000000000003</cx:pt>
          <cx:pt idx="24132">93.200000000000003</cx:pt>
          <cx:pt idx="24133">93.200000000000003</cx:pt>
          <cx:pt idx="24134">93.200000000000003</cx:pt>
          <cx:pt idx="24135">93.200000000000003</cx:pt>
          <cx:pt idx="24136">93.200000000000003</cx:pt>
          <cx:pt idx="24137">93.200000000000003</cx:pt>
          <cx:pt idx="24138">93.200000000000003</cx:pt>
          <cx:pt idx="24139">93.200000000000003</cx:pt>
          <cx:pt idx="24140">93.200000000000003</cx:pt>
          <cx:pt idx="24141">93.200000000000003</cx:pt>
          <cx:pt idx="24142">93.200000000000003</cx:pt>
          <cx:pt idx="24143">93.200000000000003</cx:pt>
          <cx:pt idx="24144">93.200000000000003</cx:pt>
          <cx:pt idx="24145">93.200000000000003</cx:pt>
          <cx:pt idx="24146">93.200000000000003</cx:pt>
          <cx:pt idx="24147">93.200000000000003</cx:pt>
          <cx:pt idx="24148">93.200000000000003</cx:pt>
          <cx:pt idx="24149">93.200000000000003</cx:pt>
          <cx:pt idx="24150">93.200000000000003</cx:pt>
          <cx:pt idx="24151">93.200000000000003</cx:pt>
          <cx:pt idx="24152">93.200000000000003</cx:pt>
          <cx:pt idx="24153">93.200000000000003</cx:pt>
          <cx:pt idx="24154">93.200000000000003</cx:pt>
          <cx:pt idx="24155">93.200000000000003</cx:pt>
          <cx:pt idx="24156">93.200000000000003</cx:pt>
          <cx:pt idx="24157">93.200000000000003</cx:pt>
          <cx:pt idx="24158">93.200000000000003</cx:pt>
          <cx:pt idx="24159">93.200000000000003</cx:pt>
          <cx:pt idx="24160">93.200000000000003</cx:pt>
          <cx:pt idx="24161">93.200000000000003</cx:pt>
          <cx:pt idx="24162">93.200000000000003</cx:pt>
          <cx:pt idx="24163">93.200000000000003</cx:pt>
          <cx:pt idx="24164">93.200000000000003</cx:pt>
          <cx:pt idx="24165">93.200000000000003</cx:pt>
          <cx:pt idx="24166">93.200000000000003</cx:pt>
          <cx:pt idx="24167">93.200000000000003</cx:pt>
          <cx:pt idx="24168">93.200000000000003</cx:pt>
          <cx:pt idx="24169">93.200000000000003</cx:pt>
          <cx:pt idx="24170">93.200000000000003</cx:pt>
          <cx:pt idx="24171">93.200000000000003</cx:pt>
          <cx:pt idx="24172">93.200000000000003</cx:pt>
          <cx:pt idx="24173">93.200000000000003</cx:pt>
          <cx:pt idx="24174">93.200000000000003</cx:pt>
          <cx:pt idx="24175">93.200000000000003</cx:pt>
          <cx:pt idx="24176">93.200000000000003</cx:pt>
          <cx:pt idx="24177">93.200000000000003</cx:pt>
          <cx:pt idx="24178">93.200000000000003</cx:pt>
          <cx:pt idx="24179">93.200000000000003</cx:pt>
          <cx:pt idx="24180">93.200000000000003</cx:pt>
          <cx:pt idx="24181">93.200000000000003</cx:pt>
          <cx:pt idx="24182">93.200000000000003</cx:pt>
          <cx:pt idx="24183">93.200000000000003</cx:pt>
          <cx:pt idx="24184">93.200000000000003</cx:pt>
          <cx:pt idx="24185">93.200000000000003</cx:pt>
          <cx:pt idx="24186">93.200000000000003</cx:pt>
          <cx:pt idx="24187">93.200000000000003</cx:pt>
          <cx:pt idx="24188">93.200000000000003</cx:pt>
          <cx:pt idx="24189">93.200000000000003</cx:pt>
          <cx:pt idx="24190">93.200000000000003</cx:pt>
          <cx:pt idx="24191">93.200000000000003</cx:pt>
          <cx:pt idx="24192">93.200000000000003</cx:pt>
          <cx:pt idx="24193">93.200000000000003</cx:pt>
          <cx:pt idx="24194">93.200000000000003</cx:pt>
          <cx:pt idx="24195">93.200000000000003</cx:pt>
          <cx:pt idx="24196">93.200000000000003</cx:pt>
          <cx:pt idx="24197">93.200000000000003</cx:pt>
          <cx:pt idx="24198">93.200000000000003</cx:pt>
          <cx:pt idx="24199">93.200000000000003</cx:pt>
          <cx:pt idx="24200">93.200000000000003</cx:pt>
          <cx:pt idx="24201">93.200000000000003</cx:pt>
          <cx:pt idx="24202">93.200000000000003</cx:pt>
          <cx:pt idx="24203">93.200000000000003</cx:pt>
          <cx:pt idx="24204">93.200000000000003</cx:pt>
          <cx:pt idx="24205">93.200000000000003</cx:pt>
          <cx:pt idx="24206">93.200000000000003</cx:pt>
          <cx:pt idx="24207">93.200000000000003</cx:pt>
          <cx:pt idx="24208">93.200000000000003</cx:pt>
          <cx:pt idx="24209">93.200000000000003</cx:pt>
          <cx:pt idx="24210">93.200000000000003</cx:pt>
          <cx:pt idx="24211">93.200000000000003</cx:pt>
          <cx:pt idx="24212">93.200000000000003</cx:pt>
          <cx:pt idx="24213">93.200000000000003</cx:pt>
          <cx:pt idx="24214">93.200000000000003</cx:pt>
          <cx:pt idx="24215">93.200000000000003</cx:pt>
          <cx:pt idx="24216">93.200000000000003</cx:pt>
          <cx:pt idx="24217">93.200000000000003</cx:pt>
          <cx:pt idx="24218">93.200000000000003</cx:pt>
          <cx:pt idx="24219">93.200000000000003</cx:pt>
          <cx:pt idx="24220">93.200000000000003</cx:pt>
          <cx:pt idx="24221">93.200000000000003</cx:pt>
          <cx:pt idx="24222">93.200000000000003</cx:pt>
          <cx:pt idx="24223">93.200000000000003</cx:pt>
          <cx:pt idx="24224">93.200000000000003</cx:pt>
          <cx:pt idx="24225">93.200000000000003</cx:pt>
          <cx:pt idx="24226">93.200000000000003</cx:pt>
          <cx:pt idx="24227">93.200000000000003</cx:pt>
          <cx:pt idx="24228">93.200000000000003</cx:pt>
          <cx:pt idx="24229">93.200000000000003</cx:pt>
          <cx:pt idx="24230">93.200000000000003</cx:pt>
          <cx:pt idx="24231">93.200000000000003</cx:pt>
          <cx:pt idx="24232">93.200000000000003</cx:pt>
          <cx:pt idx="24233">93.200000000000003</cx:pt>
          <cx:pt idx="24234">93.200000000000003</cx:pt>
          <cx:pt idx="24235">93.200000000000003</cx:pt>
          <cx:pt idx="24236">93.200000000000003</cx:pt>
          <cx:pt idx="24237">93.200000000000003</cx:pt>
          <cx:pt idx="24238">93.200000000000003</cx:pt>
          <cx:pt idx="24239">93.200000000000003</cx:pt>
          <cx:pt idx="24240">93.200000000000003</cx:pt>
          <cx:pt idx="24241">93.200000000000003</cx:pt>
          <cx:pt idx="24242">93.200000000000003</cx:pt>
          <cx:pt idx="24243">93.200000000000003</cx:pt>
          <cx:pt idx="24244">93.200000000000003</cx:pt>
          <cx:pt idx="24245">93.200000000000003</cx:pt>
          <cx:pt idx="24246">93.200000000000003</cx:pt>
          <cx:pt idx="24247">93.200000000000003</cx:pt>
          <cx:pt idx="24248">93.200000000000003</cx:pt>
          <cx:pt idx="24249">93.200000000000003</cx:pt>
          <cx:pt idx="24250">93.200000000000003</cx:pt>
          <cx:pt idx="24251">93.200000000000003</cx:pt>
          <cx:pt idx="24252">93.200000000000003</cx:pt>
          <cx:pt idx="24253">93.200000000000003</cx:pt>
          <cx:pt idx="24254">93.200000000000003</cx:pt>
          <cx:pt idx="24255">93.200000000000003</cx:pt>
          <cx:pt idx="24256">93.200000000000003</cx:pt>
          <cx:pt idx="24257">93.200000000000003</cx:pt>
          <cx:pt idx="24258">93.200000000000003</cx:pt>
          <cx:pt idx="24259">93.200000000000003</cx:pt>
          <cx:pt idx="24260">93.200000000000003</cx:pt>
          <cx:pt idx="24261">93.200000000000003</cx:pt>
          <cx:pt idx="24262">93.200000000000003</cx:pt>
          <cx:pt idx="24263">93.200000000000003</cx:pt>
          <cx:pt idx="24264">93.200000000000003</cx:pt>
          <cx:pt idx="24265">93.200000000000003</cx:pt>
          <cx:pt idx="24266">93.200000000000003</cx:pt>
          <cx:pt idx="24267">93.200000000000003</cx:pt>
          <cx:pt idx="24268">93.200000000000003</cx:pt>
          <cx:pt idx="24269">93.200000000000003</cx:pt>
          <cx:pt idx="24270">93.200000000000003</cx:pt>
          <cx:pt idx="24271">93.200000000000003</cx:pt>
          <cx:pt idx="24272">93.200000000000003</cx:pt>
          <cx:pt idx="24273">93.200000000000003</cx:pt>
          <cx:pt idx="24274">93.200000000000003</cx:pt>
          <cx:pt idx="24275">93.200000000000003</cx:pt>
          <cx:pt idx="24276">93.200000000000003</cx:pt>
          <cx:pt idx="24277">93.200000000000003</cx:pt>
          <cx:pt idx="24278">93.200000000000003</cx:pt>
          <cx:pt idx="24279">93.200000000000003</cx:pt>
          <cx:pt idx="24280">93.200000000000003</cx:pt>
          <cx:pt idx="24281">93.200000000000003</cx:pt>
          <cx:pt idx="24282">93.200000000000003</cx:pt>
          <cx:pt idx="24283">93.200000000000003</cx:pt>
          <cx:pt idx="24284">93.200000000000003</cx:pt>
          <cx:pt idx="24285">93.200000000000003</cx:pt>
          <cx:pt idx="24286">93.200000000000003</cx:pt>
          <cx:pt idx="24287">93.200000000000003</cx:pt>
          <cx:pt idx="24288">93.200000000000003</cx:pt>
          <cx:pt idx="24289">93.200000000000003</cx:pt>
          <cx:pt idx="24290">93.200000000000003</cx:pt>
          <cx:pt idx="24291">93.200000000000003</cx:pt>
          <cx:pt idx="24292">93.200000000000003</cx:pt>
          <cx:pt idx="24293">93.200000000000003</cx:pt>
          <cx:pt idx="24294">93.200000000000003</cx:pt>
          <cx:pt idx="24295">93.200000000000003</cx:pt>
          <cx:pt idx="24296">93.200000000000003</cx:pt>
          <cx:pt idx="24297">93.200000000000003</cx:pt>
          <cx:pt idx="24298">93.200000000000003</cx:pt>
          <cx:pt idx="24299">93.200000000000003</cx:pt>
          <cx:pt idx="24300">93.200000000000003</cx:pt>
          <cx:pt idx="24301">93.200000000000003</cx:pt>
          <cx:pt idx="24302">93.200000000000003</cx:pt>
          <cx:pt idx="24303">93.200000000000003</cx:pt>
          <cx:pt idx="24304">93.200000000000003</cx:pt>
          <cx:pt idx="24305">93.200000000000003</cx:pt>
          <cx:pt idx="24306">93.200000000000003</cx:pt>
          <cx:pt idx="24307">93.200000000000003</cx:pt>
          <cx:pt idx="24308">93.200000000000003</cx:pt>
          <cx:pt idx="24309">93.200000000000003</cx:pt>
          <cx:pt idx="24310">93.200000000000003</cx:pt>
          <cx:pt idx="24311">93.200000000000003</cx:pt>
          <cx:pt idx="24312">93.200000000000003</cx:pt>
          <cx:pt idx="24313">93.200000000000003</cx:pt>
          <cx:pt idx="24314">93.200000000000003</cx:pt>
          <cx:pt idx="24315">93.200000000000003</cx:pt>
          <cx:pt idx="24316">93.200000000000003</cx:pt>
          <cx:pt idx="24317">93.200000000000003</cx:pt>
          <cx:pt idx="24318">93.200000000000003</cx:pt>
          <cx:pt idx="24319">93.200000000000003</cx:pt>
          <cx:pt idx="24320">93.200000000000003</cx:pt>
          <cx:pt idx="24321">93.200000000000003</cx:pt>
          <cx:pt idx="24322">93.200000000000003</cx:pt>
          <cx:pt idx="24323">93.200000000000003</cx:pt>
          <cx:pt idx="24324">93.200000000000003</cx:pt>
          <cx:pt idx="24325">93.200000000000003</cx:pt>
          <cx:pt idx="24326">93.200000000000003</cx:pt>
          <cx:pt idx="24327">93.200000000000003</cx:pt>
          <cx:pt idx="24328">93.200000000000003</cx:pt>
          <cx:pt idx="24329">93.200000000000003</cx:pt>
          <cx:pt idx="24330">93.200000000000003</cx:pt>
          <cx:pt idx="24331">93.200000000000003</cx:pt>
          <cx:pt idx="24332">93.200000000000003</cx:pt>
          <cx:pt idx="24333">93.200000000000003</cx:pt>
          <cx:pt idx="24334">93.200000000000003</cx:pt>
          <cx:pt idx="24335">93.200000000000003</cx:pt>
          <cx:pt idx="24336">93.200000000000003</cx:pt>
          <cx:pt idx="24337">93.200000000000003</cx:pt>
          <cx:pt idx="24338">93.200000000000003</cx:pt>
          <cx:pt idx="24339">93.200000000000003</cx:pt>
          <cx:pt idx="24340">93.200000000000003</cx:pt>
          <cx:pt idx="24341">93.200000000000003</cx:pt>
          <cx:pt idx="24342">93.200000000000003</cx:pt>
          <cx:pt idx="24343">93.200000000000003</cx:pt>
          <cx:pt idx="24344">93.200000000000003</cx:pt>
          <cx:pt idx="24345">93.200000000000003</cx:pt>
          <cx:pt idx="24346">93.200000000000003</cx:pt>
          <cx:pt idx="24347">93.200000000000003</cx:pt>
          <cx:pt idx="24348">93.200000000000003</cx:pt>
          <cx:pt idx="24349">93.200000000000003</cx:pt>
          <cx:pt idx="24350">93.200000000000003</cx:pt>
          <cx:pt idx="24351">93.200000000000003</cx:pt>
          <cx:pt idx="24352">93.200000000000003</cx:pt>
          <cx:pt idx="24353">93.200000000000003</cx:pt>
          <cx:pt idx="24354">93.200000000000003</cx:pt>
          <cx:pt idx="24355">93.200000000000003</cx:pt>
          <cx:pt idx="24356">93.200000000000003</cx:pt>
          <cx:pt idx="24357">93.200000000000003</cx:pt>
          <cx:pt idx="24358">93.200000000000003</cx:pt>
          <cx:pt idx="24359">93.200000000000003</cx:pt>
          <cx:pt idx="24360">93.200000000000003</cx:pt>
          <cx:pt idx="24361">93.200000000000003</cx:pt>
          <cx:pt idx="24362">93.200000000000003</cx:pt>
          <cx:pt idx="24363">93.200000000000003</cx:pt>
          <cx:pt idx="24364">93.200000000000003</cx:pt>
          <cx:pt idx="24365">93.200000000000003</cx:pt>
          <cx:pt idx="24366">93.200000000000003</cx:pt>
          <cx:pt idx="24367">93.200000000000003</cx:pt>
          <cx:pt idx="24368">93.200000000000003</cx:pt>
          <cx:pt idx="24369">93.200000000000003</cx:pt>
          <cx:pt idx="24370">93.200000000000003</cx:pt>
          <cx:pt idx="24371">93.200000000000003</cx:pt>
          <cx:pt idx="24372">93.200000000000003</cx:pt>
          <cx:pt idx="24373">93.200000000000003</cx:pt>
          <cx:pt idx="24374">93.200000000000003</cx:pt>
          <cx:pt idx="24375">93.200000000000003</cx:pt>
          <cx:pt idx="24376">93.200000000000003</cx:pt>
          <cx:pt idx="24377">93.200000000000003</cx:pt>
          <cx:pt idx="24378">93.200000000000003</cx:pt>
          <cx:pt idx="24379">93.200000000000003</cx:pt>
          <cx:pt idx="24380">93.200000000000003</cx:pt>
          <cx:pt idx="24381">93.200000000000003</cx:pt>
          <cx:pt idx="24382">93.200000000000003</cx:pt>
          <cx:pt idx="24383">93.200000000000003</cx:pt>
          <cx:pt idx="24384">93.200000000000003</cx:pt>
          <cx:pt idx="24385">93.200000000000003</cx:pt>
          <cx:pt idx="24386">93.200000000000003</cx:pt>
          <cx:pt idx="24387">93.200000000000003</cx:pt>
          <cx:pt idx="24388">93.200000000000003</cx:pt>
          <cx:pt idx="24389">93.200000000000003</cx:pt>
          <cx:pt idx="24390">93.200000000000003</cx:pt>
          <cx:pt idx="24391">93.200000000000003</cx:pt>
          <cx:pt idx="24392">93.200000000000003</cx:pt>
          <cx:pt idx="24393">93.200000000000003</cx:pt>
          <cx:pt idx="24394">93.200000000000003</cx:pt>
          <cx:pt idx="24395">93.200000000000003</cx:pt>
          <cx:pt idx="24396">93.200000000000003</cx:pt>
          <cx:pt idx="24397">93.200000000000003</cx:pt>
          <cx:pt idx="24398">93.200000000000003</cx:pt>
          <cx:pt idx="24399">93.200000000000003</cx:pt>
          <cx:pt idx="24400">93.200000000000003</cx:pt>
          <cx:pt idx="24401">93.200000000000003</cx:pt>
          <cx:pt idx="24402">93.200000000000003</cx:pt>
          <cx:pt idx="24403">93.200000000000003</cx:pt>
          <cx:pt idx="24404">93.200000000000003</cx:pt>
          <cx:pt idx="24405">93.200000000000003</cx:pt>
          <cx:pt idx="24406">93.200000000000003</cx:pt>
          <cx:pt idx="24407">93.200000000000003</cx:pt>
          <cx:pt idx="24408">93.200000000000003</cx:pt>
          <cx:pt idx="24409">93.200000000000003</cx:pt>
          <cx:pt idx="24410">93.200000000000003</cx:pt>
          <cx:pt idx="24411">93.200000000000003</cx:pt>
          <cx:pt idx="24412">93.200000000000003</cx:pt>
          <cx:pt idx="24413">93.200000000000003</cx:pt>
          <cx:pt idx="24414">93.200000000000003</cx:pt>
          <cx:pt idx="24415">93.200000000000003</cx:pt>
          <cx:pt idx="24416">93.200000000000003</cx:pt>
          <cx:pt idx="24417">93.200000000000003</cx:pt>
          <cx:pt idx="24418">93.200000000000003</cx:pt>
          <cx:pt idx="24419">93.200000000000003</cx:pt>
          <cx:pt idx="24420">93.200000000000003</cx:pt>
          <cx:pt idx="24421">93.200000000000003</cx:pt>
          <cx:pt idx="24422">93.200000000000003</cx:pt>
          <cx:pt idx="24423">93.200000000000003</cx:pt>
          <cx:pt idx="24424">93.200000000000003</cx:pt>
          <cx:pt idx="24425">93.200000000000003</cx:pt>
          <cx:pt idx="24426">93.200000000000003</cx:pt>
          <cx:pt idx="24427">93.200000000000003</cx:pt>
          <cx:pt idx="24428">93.200000000000003</cx:pt>
          <cx:pt idx="24429">93.200000000000003</cx:pt>
          <cx:pt idx="24430">93.200000000000003</cx:pt>
          <cx:pt idx="24431">93.200000000000003</cx:pt>
          <cx:pt idx="24432">93.200000000000003</cx:pt>
          <cx:pt idx="24433">93.200000000000003</cx:pt>
          <cx:pt idx="24434">93.200000000000003</cx:pt>
          <cx:pt idx="24435">93.200000000000003</cx:pt>
          <cx:pt idx="24436">93.200000000000003</cx:pt>
          <cx:pt idx="24437">93.200000000000003</cx:pt>
          <cx:pt idx="24438">93.200000000000003</cx:pt>
          <cx:pt idx="24439">93.200000000000003</cx:pt>
          <cx:pt idx="24440">93.200000000000003</cx:pt>
          <cx:pt idx="24441">93.200000000000003</cx:pt>
          <cx:pt idx="24442">93.200000000000003</cx:pt>
          <cx:pt idx="24443">93.200000000000003</cx:pt>
          <cx:pt idx="24444">93.200000000000003</cx:pt>
          <cx:pt idx="24445">93.200000000000003</cx:pt>
          <cx:pt idx="24446">93.200000000000003</cx:pt>
          <cx:pt idx="24447">93.200000000000003</cx:pt>
          <cx:pt idx="24448">93.200000000000003</cx:pt>
          <cx:pt idx="24449">93.200000000000003</cx:pt>
          <cx:pt idx="24450">93.200000000000003</cx:pt>
          <cx:pt idx="24451">93.200000000000003</cx:pt>
          <cx:pt idx="24452">93.200000000000003</cx:pt>
          <cx:pt idx="24453">93.200000000000003</cx:pt>
          <cx:pt idx="24454">93.200000000000003</cx:pt>
          <cx:pt idx="24455">93.200000000000003</cx:pt>
          <cx:pt idx="24456">93.200000000000003</cx:pt>
          <cx:pt idx="24457">93.200000000000003</cx:pt>
          <cx:pt idx="24458">93.200000000000003</cx:pt>
          <cx:pt idx="24459">93.200000000000003</cx:pt>
          <cx:pt idx="24460">93.200000000000003</cx:pt>
          <cx:pt idx="24461">93.200000000000003</cx:pt>
          <cx:pt idx="24462">93.200000000000003</cx:pt>
          <cx:pt idx="24463">93.200000000000003</cx:pt>
          <cx:pt idx="24464">93.200000000000003</cx:pt>
          <cx:pt idx="24465">93.200000000000003</cx:pt>
          <cx:pt idx="24466">93.200000000000003</cx:pt>
          <cx:pt idx="24467">93.200000000000003</cx:pt>
          <cx:pt idx="24468">93.200000000000003</cx:pt>
          <cx:pt idx="24469">93.200000000000003</cx:pt>
          <cx:pt idx="24470">93.200000000000003</cx:pt>
          <cx:pt idx="24471">93.200000000000003</cx:pt>
          <cx:pt idx="24472">93.200000000000003</cx:pt>
          <cx:pt idx="24473">93.200000000000003</cx:pt>
          <cx:pt idx="24474">93.200000000000003</cx:pt>
          <cx:pt idx="24475">93.200000000000003</cx:pt>
          <cx:pt idx="24476">93.200000000000003</cx:pt>
          <cx:pt idx="24477">93.200000000000003</cx:pt>
          <cx:pt idx="24478">93.200000000000003</cx:pt>
          <cx:pt idx="24479">93.200000000000003</cx:pt>
          <cx:pt idx="24480">93.200000000000003</cx:pt>
          <cx:pt idx="24481">93.200000000000003</cx:pt>
          <cx:pt idx="24482">93.200000000000003</cx:pt>
          <cx:pt idx="24483">93.200000000000003</cx:pt>
          <cx:pt idx="24484">93.200000000000003</cx:pt>
          <cx:pt idx="24485">93.200000000000003</cx:pt>
          <cx:pt idx="24486">93.200000000000003</cx:pt>
          <cx:pt idx="24487">93.200000000000003</cx:pt>
          <cx:pt idx="24488">93.200000000000003</cx:pt>
          <cx:pt idx="24489">93.200000000000003</cx:pt>
          <cx:pt idx="24490">93.200000000000003</cx:pt>
          <cx:pt idx="24491">93.200000000000003</cx:pt>
          <cx:pt idx="24492">93.200000000000003</cx:pt>
          <cx:pt idx="24493">93.200000000000003</cx:pt>
          <cx:pt idx="24494">93.200000000000003</cx:pt>
          <cx:pt idx="24495">93.200000000000003</cx:pt>
          <cx:pt idx="24496">93.200000000000003</cx:pt>
          <cx:pt idx="24497">93.200000000000003</cx:pt>
          <cx:pt idx="24498">93.200000000000003</cx:pt>
          <cx:pt idx="24499">93.200000000000003</cx:pt>
          <cx:pt idx="24500">93.200000000000003</cx:pt>
          <cx:pt idx="24501">93.200000000000003</cx:pt>
          <cx:pt idx="24502">93.200000000000003</cx:pt>
          <cx:pt idx="24503">93.200000000000003</cx:pt>
          <cx:pt idx="24504">93.200000000000003</cx:pt>
          <cx:pt idx="24505">93.200000000000003</cx:pt>
          <cx:pt idx="24506">93.200000000000003</cx:pt>
          <cx:pt idx="24507">93.200000000000003</cx:pt>
          <cx:pt idx="24508">93.200000000000003</cx:pt>
          <cx:pt idx="24509">93.200000000000003</cx:pt>
          <cx:pt idx="24510">93.200000000000003</cx:pt>
          <cx:pt idx="24511">93.200000000000003</cx:pt>
          <cx:pt idx="24512">93.200000000000003</cx:pt>
          <cx:pt idx="24513">93.200000000000003</cx:pt>
          <cx:pt idx="24514">93.200000000000003</cx:pt>
          <cx:pt idx="24515">93.200000000000003</cx:pt>
          <cx:pt idx="24516">93.200000000000003</cx:pt>
          <cx:pt idx="24517">93.200000000000003</cx:pt>
          <cx:pt idx="24518">93.200000000000003</cx:pt>
          <cx:pt idx="24519">93.200000000000003</cx:pt>
          <cx:pt idx="24520">93.200000000000003</cx:pt>
          <cx:pt idx="24521">93.200000000000003</cx:pt>
          <cx:pt idx="24522">93.200000000000003</cx:pt>
          <cx:pt idx="24523">93.200000000000003</cx:pt>
          <cx:pt idx="24524">93.200000000000003</cx:pt>
          <cx:pt idx="24525">93.200000000000003</cx:pt>
          <cx:pt idx="24526">93.200000000000003</cx:pt>
          <cx:pt idx="24527">93.200000000000003</cx:pt>
          <cx:pt idx="24528">93.200000000000003</cx:pt>
          <cx:pt idx="24529">93.200000000000003</cx:pt>
          <cx:pt idx="24530">93.200000000000003</cx:pt>
          <cx:pt idx="24531">93.200000000000003</cx:pt>
          <cx:pt idx="24532">93.200000000000003</cx:pt>
          <cx:pt idx="24533">93.200000000000003</cx:pt>
          <cx:pt idx="24534">93.200000000000003</cx:pt>
          <cx:pt idx="24535">93.200000000000003</cx:pt>
          <cx:pt idx="24536">93.200000000000003</cx:pt>
          <cx:pt idx="24537">93.200000000000003</cx:pt>
          <cx:pt idx="24538">93.200000000000003</cx:pt>
          <cx:pt idx="24539">93.200000000000003</cx:pt>
          <cx:pt idx="24540">93.200000000000003</cx:pt>
          <cx:pt idx="24541">93.200000000000003</cx:pt>
          <cx:pt idx="24542">93.200000000000003</cx:pt>
          <cx:pt idx="24543">93.200000000000003</cx:pt>
          <cx:pt idx="24544">93.200000000000003</cx:pt>
          <cx:pt idx="24545">93.200000000000003</cx:pt>
          <cx:pt idx="24546">93.200000000000003</cx:pt>
          <cx:pt idx="24547">93.200000000000003</cx:pt>
          <cx:pt idx="24548">93.200000000000003</cx:pt>
          <cx:pt idx="24549">93.200000000000003</cx:pt>
          <cx:pt idx="24550">93.200000000000003</cx:pt>
          <cx:pt idx="24551">93.200000000000003</cx:pt>
          <cx:pt idx="24552">93.200000000000003</cx:pt>
          <cx:pt idx="24553">93.200000000000003</cx:pt>
          <cx:pt idx="24554">93.200000000000003</cx:pt>
          <cx:pt idx="24555">93.200000000000003</cx:pt>
          <cx:pt idx="24556">93.200000000000003</cx:pt>
          <cx:pt idx="24557">93.200000000000003</cx:pt>
          <cx:pt idx="24558">93.200000000000003</cx:pt>
          <cx:pt idx="24559">93.200000000000003</cx:pt>
          <cx:pt idx="24560">93.200000000000003</cx:pt>
          <cx:pt idx="24561">93.200000000000003</cx:pt>
          <cx:pt idx="24562">93.200000000000003</cx:pt>
          <cx:pt idx="24563">93.200000000000003</cx:pt>
          <cx:pt idx="24564">93.200000000000003</cx:pt>
          <cx:pt idx="24565">93.200000000000003</cx:pt>
          <cx:pt idx="24566">93.200000000000003</cx:pt>
          <cx:pt idx="24567">93.200000000000003</cx:pt>
          <cx:pt idx="24568">93.200000000000003</cx:pt>
          <cx:pt idx="24569">93.200000000000003</cx:pt>
          <cx:pt idx="24570">93.200000000000003</cx:pt>
          <cx:pt idx="24571">93.200000000000003</cx:pt>
          <cx:pt idx="24572">93.200000000000003</cx:pt>
          <cx:pt idx="24573">93.200000000000003</cx:pt>
          <cx:pt idx="24574">93.200000000000003</cx:pt>
          <cx:pt idx="24575">93.200000000000003</cx:pt>
          <cx:pt idx="24576">93.200000000000003</cx:pt>
          <cx:pt idx="24577">93.200000000000003</cx:pt>
          <cx:pt idx="24578">93.200000000000003</cx:pt>
          <cx:pt idx="24579">93.200000000000003</cx:pt>
          <cx:pt idx="24580">93.200000000000003</cx:pt>
          <cx:pt idx="24581">93.200000000000003</cx:pt>
          <cx:pt idx="24582">93.200000000000003</cx:pt>
          <cx:pt idx="24583">93.200000000000003</cx:pt>
          <cx:pt idx="24584">93.200000000000003</cx:pt>
          <cx:pt idx="24585">93.200000000000003</cx:pt>
          <cx:pt idx="24586">93.200000000000003</cx:pt>
          <cx:pt idx="24587">93.200000000000003</cx:pt>
          <cx:pt idx="24588">93.200000000000003</cx:pt>
          <cx:pt idx="24589">93.200000000000003</cx:pt>
          <cx:pt idx="24590">93.200000000000003</cx:pt>
          <cx:pt idx="24591">93.200000000000003</cx:pt>
          <cx:pt idx="24592">93.200000000000003</cx:pt>
          <cx:pt idx="24593">93.200000000000003</cx:pt>
          <cx:pt idx="24594">93.200000000000003</cx:pt>
          <cx:pt idx="24595">93.200000000000003</cx:pt>
          <cx:pt idx="24596">93.200000000000003</cx:pt>
          <cx:pt idx="24597">93.200000000000003</cx:pt>
          <cx:pt idx="24598">93.200000000000003</cx:pt>
          <cx:pt idx="24599">93.200000000000003</cx:pt>
          <cx:pt idx="24600">93.200000000000003</cx:pt>
          <cx:pt idx="24601">93.200000000000003</cx:pt>
          <cx:pt idx="24602">93.200000000000003</cx:pt>
          <cx:pt idx="24603">93.200000000000003</cx:pt>
          <cx:pt idx="24604">93.200000000000003</cx:pt>
          <cx:pt idx="24605">93.200000000000003</cx:pt>
          <cx:pt idx="24606">93.200000000000003</cx:pt>
          <cx:pt idx="24607">93.200000000000003</cx:pt>
          <cx:pt idx="24608">93.200000000000003</cx:pt>
          <cx:pt idx="24609">93.200000000000003</cx:pt>
          <cx:pt idx="24610">93.200000000000003</cx:pt>
          <cx:pt idx="24611">93.200000000000003</cx:pt>
          <cx:pt idx="24612">93.200000000000003</cx:pt>
          <cx:pt idx="24613">93.200000000000003</cx:pt>
          <cx:pt idx="24614">93.200000000000003</cx:pt>
          <cx:pt idx="24615">93.200000000000003</cx:pt>
          <cx:pt idx="24616">93.200000000000003</cx:pt>
          <cx:pt idx="24617">93.200000000000003</cx:pt>
          <cx:pt idx="24618">93.200000000000003</cx:pt>
          <cx:pt idx="24619">93.200000000000003</cx:pt>
          <cx:pt idx="24620">93.200000000000003</cx:pt>
          <cx:pt idx="24621">93.200000000000003</cx:pt>
          <cx:pt idx="24622">93.200000000000003</cx:pt>
          <cx:pt idx="24623">93.200000000000003</cx:pt>
          <cx:pt idx="24624">93.200000000000003</cx:pt>
          <cx:pt idx="24625">93.200000000000003</cx:pt>
          <cx:pt idx="24626">93.200000000000003</cx:pt>
          <cx:pt idx="24627">93.200000000000003</cx:pt>
          <cx:pt idx="24628">93.200000000000003</cx:pt>
          <cx:pt idx="24629">93.200000000000003</cx:pt>
          <cx:pt idx="24630">93.200000000000003</cx:pt>
          <cx:pt idx="24631">93.200000000000003</cx:pt>
          <cx:pt idx="24632">93.200000000000003</cx:pt>
          <cx:pt idx="24633">93.200000000000003</cx:pt>
          <cx:pt idx="24634">93.200000000000003</cx:pt>
          <cx:pt idx="24635">93.200000000000003</cx:pt>
          <cx:pt idx="24636">93.200000000000003</cx:pt>
          <cx:pt idx="24637">93.200000000000003</cx:pt>
          <cx:pt idx="24638">93.200000000000003</cx:pt>
          <cx:pt idx="24639">93.200000000000003</cx:pt>
          <cx:pt idx="24640">93.200000000000003</cx:pt>
          <cx:pt idx="24641">93.200000000000003</cx:pt>
          <cx:pt idx="24642">93.200000000000003</cx:pt>
          <cx:pt idx="24643">93.200000000000003</cx:pt>
          <cx:pt idx="24644">93.200000000000003</cx:pt>
          <cx:pt idx="24645">93.200000000000003</cx:pt>
          <cx:pt idx="24646">93.200000000000003</cx:pt>
          <cx:pt idx="24647">93.200000000000003</cx:pt>
          <cx:pt idx="24648">93.200000000000003</cx:pt>
          <cx:pt idx="24649">93.200000000000003</cx:pt>
          <cx:pt idx="24650">93.200000000000003</cx:pt>
          <cx:pt idx="24651">93.200000000000003</cx:pt>
          <cx:pt idx="24652">93.200000000000003</cx:pt>
          <cx:pt idx="24653">93.200000000000003</cx:pt>
          <cx:pt idx="24654">93.200000000000003</cx:pt>
          <cx:pt idx="24655">93.200000000000003</cx:pt>
          <cx:pt idx="24656">93.200000000000003</cx:pt>
          <cx:pt idx="24657">93.200000000000003</cx:pt>
          <cx:pt idx="24658">93.200000000000003</cx:pt>
          <cx:pt idx="24659">93.200000000000003</cx:pt>
          <cx:pt idx="24660">93.200000000000003</cx:pt>
          <cx:pt idx="24661">93.200000000000003</cx:pt>
          <cx:pt idx="24662">93.200000000000003</cx:pt>
          <cx:pt idx="24663">93.200000000000003</cx:pt>
          <cx:pt idx="24664">93.200000000000003</cx:pt>
          <cx:pt idx="24665">93.200000000000003</cx:pt>
          <cx:pt idx="24666">93.200000000000003</cx:pt>
          <cx:pt idx="24667">93.200000000000003</cx:pt>
          <cx:pt idx="24668">93.200000000000003</cx:pt>
          <cx:pt idx="24669">93.200000000000003</cx:pt>
          <cx:pt idx="24670">93.200000000000003</cx:pt>
          <cx:pt idx="24671">93.200000000000003</cx:pt>
          <cx:pt idx="24672">93.200000000000003</cx:pt>
          <cx:pt idx="24673">93.200000000000003</cx:pt>
          <cx:pt idx="24674">93.200000000000003</cx:pt>
          <cx:pt idx="24675">93.200000000000003</cx:pt>
          <cx:pt idx="24676">93.200000000000003</cx:pt>
          <cx:pt idx="24677">93.200000000000003</cx:pt>
          <cx:pt idx="24678">93.200000000000003</cx:pt>
          <cx:pt idx="24679">93.200000000000003</cx:pt>
          <cx:pt idx="24680">93.200000000000003</cx:pt>
          <cx:pt idx="24681">93.200000000000003</cx:pt>
          <cx:pt idx="24682">93.200000000000003</cx:pt>
          <cx:pt idx="24683">93.200000000000003</cx:pt>
          <cx:pt idx="24684">93.200000000000003</cx:pt>
          <cx:pt idx="24685">93.200000000000003</cx:pt>
          <cx:pt idx="24686">93.200000000000003</cx:pt>
          <cx:pt idx="24687">93.200000000000003</cx:pt>
          <cx:pt idx="24688">93.200000000000003</cx:pt>
          <cx:pt idx="24689">93.200000000000003</cx:pt>
          <cx:pt idx="24690">93.200000000000003</cx:pt>
          <cx:pt idx="24691">93.200000000000003</cx:pt>
          <cx:pt idx="24692">93.200000000000003</cx:pt>
          <cx:pt idx="24693">93.200000000000003</cx:pt>
          <cx:pt idx="24694">93.200000000000003</cx:pt>
          <cx:pt idx="24695">93.200000000000003</cx:pt>
          <cx:pt idx="24696">93.200000000000003</cx:pt>
          <cx:pt idx="24697">93.200000000000003</cx:pt>
          <cx:pt idx="24698">93.200000000000003</cx:pt>
          <cx:pt idx="24699">93.200000000000003</cx:pt>
          <cx:pt idx="24700">93.200000000000003</cx:pt>
          <cx:pt idx="24701">93.200000000000003</cx:pt>
          <cx:pt idx="24702">93.200000000000003</cx:pt>
          <cx:pt idx="24703">93.200000000000003</cx:pt>
          <cx:pt idx="24704">93.200000000000003</cx:pt>
          <cx:pt idx="24705">93.200000000000003</cx:pt>
          <cx:pt idx="24706">93.200000000000003</cx:pt>
          <cx:pt idx="24707">93.200000000000003</cx:pt>
          <cx:pt idx="24708">93.200000000000003</cx:pt>
          <cx:pt idx="24709">93.200000000000003</cx:pt>
          <cx:pt idx="24710">93.200000000000003</cx:pt>
          <cx:pt idx="24711">93.200000000000003</cx:pt>
          <cx:pt idx="24712">93.200000000000003</cx:pt>
          <cx:pt idx="24713">93.200000000000003</cx:pt>
          <cx:pt idx="24714">93.200000000000003</cx:pt>
          <cx:pt idx="24715">93.200000000000003</cx:pt>
          <cx:pt idx="24716">93.200000000000003</cx:pt>
          <cx:pt idx="24717">93.200000000000003</cx:pt>
          <cx:pt idx="24718">93.200000000000003</cx:pt>
          <cx:pt idx="24719">93.200000000000003</cx:pt>
          <cx:pt idx="24720">93.200000000000003</cx:pt>
          <cx:pt idx="24721">93.200000000000003</cx:pt>
          <cx:pt idx="24722">93.200000000000003</cx:pt>
          <cx:pt idx="24723">93.200000000000003</cx:pt>
          <cx:pt idx="24724">93.200000000000003</cx:pt>
          <cx:pt idx="24725">93.200000000000003</cx:pt>
          <cx:pt idx="24726">93.200000000000003</cx:pt>
          <cx:pt idx="24727">93.200000000000003</cx:pt>
          <cx:pt idx="24728">93.200000000000003</cx:pt>
          <cx:pt idx="24729">93.200000000000003</cx:pt>
          <cx:pt idx="24730">93.200000000000003</cx:pt>
          <cx:pt idx="24731">93.200000000000003</cx:pt>
          <cx:pt idx="24732">93.200000000000003</cx:pt>
          <cx:pt idx="24733">93.200000000000003</cx:pt>
          <cx:pt idx="24734">93.200000000000003</cx:pt>
          <cx:pt idx="24735">93.200000000000003</cx:pt>
          <cx:pt idx="24736">93.200000000000003</cx:pt>
          <cx:pt idx="24737">93.200000000000003</cx:pt>
          <cx:pt idx="24738">93.200000000000003</cx:pt>
          <cx:pt idx="24739">93.200000000000003</cx:pt>
          <cx:pt idx="24740">93.200000000000003</cx:pt>
          <cx:pt idx="24741">93.200000000000003</cx:pt>
          <cx:pt idx="24742">93.200000000000003</cx:pt>
          <cx:pt idx="24743">93.200000000000003</cx:pt>
          <cx:pt idx="24744">93.200000000000003</cx:pt>
          <cx:pt idx="24745">93.200000000000003</cx:pt>
          <cx:pt idx="24746">93.200000000000003</cx:pt>
          <cx:pt idx="24747">93.200000000000003</cx:pt>
          <cx:pt idx="24748">93.200000000000003</cx:pt>
          <cx:pt idx="24749">93.200000000000003</cx:pt>
          <cx:pt idx="24750">93.200000000000003</cx:pt>
          <cx:pt idx="24751">93.200000000000003</cx:pt>
          <cx:pt idx="24752">93.200000000000003</cx:pt>
          <cx:pt idx="24753">93.200000000000003</cx:pt>
          <cx:pt idx="24754">93.200000000000003</cx:pt>
          <cx:pt idx="24755">93.200000000000003</cx:pt>
          <cx:pt idx="24756">93.200000000000003</cx:pt>
          <cx:pt idx="24757">93.200000000000003</cx:pt>
          <cx:pt idx="24758">93.200000000000003</cx:pt>
          <cx:pt idx="24759">93.200000000000003</cx:pt>
          <cx:pt idx="24760">93.200000000000003</cx:pt>
          <cx:pt idx="24761">93.200000000000003</cx:pt>
          <cx:pt idx="24762">93.200000000000003</cx:pt>
          <cx:pt idx="24763">93.200000000000003</cx:pt>
          <cx:pt idx="24764">93.200000000000003</cx:pt>
          <cx:pt idx="24765">93.200000000000003</cx:pt>
          <cx:pt idx="24766">93.200000000000003</cx:pt>
          <cx:pt idx="24767">93.200000000000003</cx:pt>
          <cx:pt idx="24768">93.200000000000003</cx:pt>
          <cx:pt idx="24769">93.200000000000003</cx:pt>
          <cx:pt idx="24770">93.200000000000003</cx:pt>
          <cx:pt idx="24771">93.200000000000003</cx:pt>
          <cx:pt idx="24772">93.200000000000003</cx:pt>
          <cx:pt idx="24773">93.200000000000003</cx:pt>
          <cx:pt idx="24774">93.200000000000003</cx:pt>
          <cx:pt idx="24775">93.200000000000003</cx:pt>
          <cx:pt idx="24776">93.200000000000003</cx:pt>
          <cx:pt idx="24777">93.200000000000003</cx:pt>
          <cx:pt idx="24778">93.200000000000003</cx:pt>
          <cx:pt idx="24779">93.200000000000003</cx:pt>
          <cx:pt idx="24780">93.200000000000003</cx:pt>
          <cx:pt idx="24781">93.200000000000003</cx:pt>
          <cx:pt idx="24782">93.200000000000003</cx:pt>
          <cx:pt idx="24783">93.200000000000003</cx:pt>
          <cx:pt idx="24784">93.200000000000003</cx:pt>
          <cx:pt idx="24785">93.200000000000003</cx:pt>
          <cx:pt idx="24786">93.200000000000003</cx:pt>
          <cx:pt idx="24787">93.200000000000003</cx:pt>
          <cx:pt idx="24788">93.200000000000003</cx:pt>
          <cx:pt idx="24789">93.200000000000003</cx:pt>
          <cx:pt idx="24790">93.200000000000003</cx:pt>
          <cx:pt idx="24791">93.200000000000003</cx:pt>
          <cx:pt idx="24792">93.200000000000003</cx:pt>
          <cx:pt idx="24793">93.200000000000003</cx:pt>
          <cx:pt idx="24794">93.200000000000003</cx:pt>
          <cx:pt idx="24795">93.200000000000003</cx:pt>
          <cx:pt idx="24796">93.200000000000003</cx:pt>
          <cx:pt idx="24797">93.200000000000003</cx:pt>
          <cx:pt idx="24798">93.200000000000003</cx:pt>
          <cx:pt idx="24799">93.200000000000003</cx:pt>
          <cx:pt idx="24800">93.200000000000003</cx:pt>
          <cx:pt idx="24801">93.200000000000003</cx:pt>
          <cx:pt idx="24802">93.200000000000003</cx:pt>
          <cx:pt idx="24803">93.200000000000003</cx:pt>
          <cx:pt idx="24804">93.200000000000003</cx:pt>
          <cx:pt idx="24805">93.200000000000003</cx:pt>
          <cx:pt idx="24806">93.200000000000003</cx:pt>
          <cx:pt idx="24807">93.200000000000003</cx:pt>
          <cx:pt idx="24808">93.200000000000003</cx:pt>
          <cx:pt idx="24809">93.200000000000003</cx:pt>
          <cx:pt idx="24810">93.200000000000003</cx:pt>
          <cx:pt idx="24811">93.200000000000003</cx:pt>
          <cx:pt idx="24812">93.200000000000003</cx:pt>
          <cx:pt idx="24813">93.200000000000003</cx:pt>
          <cx:pt idx="24814">93.200000000000003</cx:pt>
          <cx:pt idx="24815">93.200000000000003</cx:pt>
          <cx:pt idx="24816">93.200000000000003</cx:pt>
          <cx:pt idx="24817">93.200000000000003</cx:pt>
          <cx:pt idx="24818">93.200000000000003</cx:pt>
          <cx:pt idx="24819">93.200000000000003</cx:pt>
          <cx:pt idx="24820">93.200000000000003</cx:pt>
          <cx:pt idx="24821">93.200000000000003</cx:pt>
          <cx:pt idx="24822">93.200000000000003</cx:pt>
          <cx:pt idx="24823">93.200000000000003</cx:pt>
          <cx:pt idx="24824">93.200000000000003</cx:pt>
          <cx:pt idx="24825">93.200000000000003</cx:pt>
          <cx:pt idx="24826">93.200000000000003</cx:pt>
          <cx:pt idx="24827">93.200000000000003</cx:pt>
          <cx:pt idx="24828">93.200000000000003</cx:pt>
          <cx:pt idx="24829">93.200000000000003</cx:pt>
          <cx:pt idx="24830">93.200000000000003</cx:pt>
          <cx:pt idx="24831">93.200000000000003</cx:pt>
          <cx:pt idx="24832">93.200000000000003</cx:pt>
          <cx:pt idx="24833">93.200000000000003</cx:pt>
          <cx:pt idx="24834">93.200000000000003</cx:pt>
          <cx:pt idx="24835">93.200000000000003</cx:pt>
          <cx:pt idx="24836">93.200000000000003</cx:pt>
          <cx:pt idx="24837">93.200000000000003</cx:pt>
          <cx:pt idx="24838">93.200000000000003</cx:pt>
          <cx:pt idx="24839">93.200000000000003</cx:pt>
          <cx:pt idx="24840">93.200000000000003</cx:pt>
          <cx:pt idx="24841">93.200000000000003</cx:pt>
          <cx:pt idx="24842">93.200000000000003</cx:pt>
          <cx:pt idx="24843">93.200000000000003</cx:pt>
          <cx:pt idx="24844">93.200000000000003</cx:pt>
          <cx:pt idx="24845">93.200000000000003</cx:pt>
          <cx:pt idx="24846">93.200000000000003</cx:pt>
          <cx:pt idx="24847">93.200000000000003</cx:pt>
          <cx:pt idx="24848">93.200000000000003</cx:pt>
          <cx:pt idx="24849">93.200000000000003</cx:pt>
          <cx:pt idx="24850">93.200000000000003</cx:pt>
          <cx:pt idx="24851">93.200000000000003</cx:pt>
          <cx:pt idx="24852">93.200000000000003</cx:pt>
          <cx:pt idx="24853">93.200000000000003</cx:pt>
          <cx:pt idx="24854">93.200000000000003</cx:pt>
          <cx:pt idx="24855">93.200000000000003</cx:pt>
          <cx:pt idx="24856">93.200000000000003</cx:pt>
          <cx:pt idx="24857">93.200000000000003</cx:pt>
          <cx:pt idx="24858">93.200000000000003</cx:pt>
          <cx:pt idx="24859">93.200000000000003</cx:pt>
          <cx:pt idx="24860">93.200000000000003</cx:pt>
          <cx:pt idx="24861">93.200000000000003</cx:pt>
          <cx:pt idx="24862">93.200000000000003</cx:pt>
          <cx:pt idx="24863">93.200000000000003</cx:pt>
          <cx:pt idx="24864">93.200000000000003</cx:pt>
          <cx:pt idx="24865">93.200000000000003</cx:pt>
          <cx:pt idx="24866">93.200000000000003</cx:pt>
          <cx:pt idx="24867">93.200000000000003</cx:pt>
          <cx:pt idx="24868">93.200000000000003</cx:pt>
          <cx:pt idx="24869">93.200000000000003</cx:pt>
          <cx:pt idx="24870">93.200000000000003</cx:pt>
          <cx:pt idx="24871">93.200000000000003</cx:pt>
          <cx:pt idx="24872">93.200000000000003</cx:pt>
          <cx:pt idx="24873">93.200000000000003</cx:pt>
          <cx:pt idx="24874">93.200000000000003</cx:pt>
          <cx:pt idx="24875">93.200000000000003</cx:pt>
          <cx:pt idx="24876">93.200000000000003</cx:pt>
          <cx:pt idx="24877">93.200000000000003</cx:pt>
          <cx:pt idx="24878">93.200000000000003</cx:pt>
          <cx:pt idx="24879">93.200000000000003</cx:pt>
          <cx:pt idx="24880">93.200000000000003</cx:pt>
          <cx:pt idx="24881">93.200000000000003</cx:pt>
          <cx:pt idx="24882">93.200000000000003</cx:pt>
          <cx:pt idx="24883">93.200000000000003</cx:pt>
          <cx:pt idx="24884">93.200000000000003</cx:pt>
          <cx:pt idx="24885">93.200000000000003</cx:pt>
          <cx:pt idx="24886">93.200000000000003</cx:pt>
          <cx:pt idx="24887">93.200000000000003</cx:pt>
          <cx:pt idx="24888">93.200000000000003</cx:pt>
          <cx:pt idx="24889">93.200000000000003</cx:pt>
          <cx:pt idx="24890">93.200000000000003</cx:pt>
          <cx:pt idx="24891">93.200000000000003</cx:pt>
          <cx:pt idx="24892">93.200000000000003</cx:pt>
          <cx:pt idx="24893">93.200000000000003</cx:pt>
          <cx:pt idx="24894">93.200000000000003</cx:pt>
          <cx:pt idx="24895">93.200000000000003</cx:pt>
          <cx:pt idx="24896">93.200000000000003</cx:pt>
          <cx:pt idx="24897">93.200000000000003</cx:pt>
          <cx:pt idx="24898">93.200000000000003</cx:pt>
          <cx:pt idx="24899">93.200000000000003</cx:pt>
          <cx:pt idx="24900">93.200000000000003</cx:pt>
          <cx:pt idx="24901">93.200000000000003</cx:pt>
          <cx:pt idx="24902">93.200000000000003</cx:pt>
          <cx:pt idx="24903">93.200000000000003</cx:pt>
          <cx:pt idx="24904">93.200000000000003</cx:pt>
          <cx:pt idx="24905">93.200000000000003</cx:pt>
          <cx:pt idx="24906">93.200000000000003</cx:pt>
          <cx:pt idx="24907">93.200000000000003</cx:pt>
          <cx:pt idx="24908">93.200000000000003</cx:pt>
          <cx:pt idx="24909">93.200000000000003</cx:pt>
          <cx:pt idx="24910">93.200000000000003</cx:pt>
          <cx:pt idx="24911">93.200000000000003</cx:pt>
          <cx:pt idx="24912">93.200000000000003</cx:pt>
          <cx:pt idx="24913">93.200000000000003</cx:pt>
          <cx:pt idx="24914">93.200000000000003</cx:pt>
          <cx:pt idx="24915">93.200000000000003</cx:pt>
          <cx:pt idx="24916">93.200000000000003</cx:pt>
          <cx:pt idx="24917">93.200000000000003</cx:pt>
          <cx:pt idx="24918">93.200000000000003</cx:pt>
          <cx:pt idx="24919">93.200000000000003</cx:pt>
          <cx:pt idx="24920">93.200000000000003</cx:pt>
          <cx:pt idx="24921">93.200000000000003</cx:pt>
          <cx:pt idx="24922">93.200000000000003</cx:pt>
          <cx:pt idx="24923">93.200000000000003</cx:pt>
          <cx:pt idx="24924">93.200000000000003</cx:pt>
          <cx:pt idx="24925">93.200000000000003</cx:pt>
          <cx:pt idx="24926">93.200000000000003</cx:pt>
          <cx:pt idx="24927">93.200000000000003</cx:pt>
          <cx:pt idx="24928">93.200000000000003</cx:pt>
          <cx:pt idx="24929">93.200000000000003</cx:pt>
          <cx:pt idx="24930">93.200000000000003</cx:pt>
          <cx:pt idx="24931">93.200000000000003</cx:pt>
          <cx:pt idx="24932">93.200000000000003</cx:pt>
          <cx:pt idx="24933">93.200000000000003</cx:pt>
          <cx:pt idx="24934">93.200000000000003</cx:pt>
          <cx:pt idx="24935">93.200000000000003</cx:pt>
          <cx:pt idx="24936">93.200000000000003</cx:pt>
          <cx:pt idx="24937">93.200000000000003</cx:pt>
          <cx:pt idx="24938">93.200000000000003</cx:pt>
          <cx:pt idx="24939">93.200000000000003</cx:pt>
          <cx:pt idx="24940">93.200000000000003</cx:pt>
          <cx:pt idx="24941">93.200000000000003</cx:pt>
          <cx:pt idx="24942">93.200000000000003</cx:pt>
          <cx:pt idx="24943">93.200000000000003</cx:pt>
          <cx:pt idx="24944">93.200000000000003</cx:pt>
          <cx:pt idx="24945">93.200000000000003</cx:pt>
          <cx:pt idx="24946">93.200000000000003</cx:pt>
          <cx:pt idx="24947">93.200000000000003</cx:pt>
          <cx:pt idx="24948">93.200000000000003</cx:pt>
          <cx:pt idx="24949">93.200000000000003</cx:pt>
          <cx:pt idx="24950">93.200000000000003</cx:pt>
          <cx:pt idx="24951">93.200000000000003</cx:pt>
          <cx:pt idx="24952">93.200000000000003</cx:pt>
          <cx:pt idx="24953">93.200000000000003</cx:pt>
          <cx:pt idx="24954">93.200000000000003</cx:pt>
          <cx:pt idx="24955">93.200000000000003</cx:pt>
          <cx:pt idx="24956">93.200000000000003</cx:pt>
          <cx:pt idx="24957">93.200000000000003</cx:pt>
          <cx:pt idx="24958">93.200000000000003</cx:pt>
          <cx:pt idx="24959">93.200000000000003</cx:pt>
          <cx:pt idx="24960">93.200000000000003</cx:pt>
          <cx:pt idx="24961">93.200000000000003</cx:pt>
          <cx:pt idx="24962">93.200000000000003</cx:pt>
          <cx:pt idx="24963">93.200000000000003</cx:pt>
          <cx:pt idx="24964">93.200000000000003</cx:pt>
          <cx:pt idx="24965">93.200000000000003</cx:pt>
          <cx:pt idx="24966">93.200000000000003</cx:pt>
          <cx:pt idx="24967">93.200000000000003</cx:pt>
          <cx:pt idx="24968">93.200000000000003</cx:pt>
          <cx:pt idx="24969">93.200000000000003</cx:pt>
          <cx:pt idx="24970">93.200000000000003</cx:pt>
          <cx:pt idx="24971">93.200000000000003</cx:pt>
          <cx:pt idx="24972">93.200000000000003</cx:pt>
          <cx:pt idx="24973">93.200000000000003</cx:pt>
          <cx:pt idx="24974">93.200000000000003</cx:pt>
          <cx:pt idx="24975">93.200000000000003</cx:pt>
          <cx:pt idx="24976">93.200000000000003</cx:pt>
          <cx:pt idx="24977">93.200000000000003</cx:pt>
          <cx:pt idx="24978">93.200000000000003</cx:pt>
          <cx:pt idx="24979">93.200000000000003</cx:pt>
          <cx:pt idx="24980">93.200000000000003</cx:pt>
          <cx:pt idx="24981">93.200000000000003</cx:pt>
          <cx:pt idx="24982">93.200000000000003</cx:pt>
          <cx:pt idx="24983">93.200000000000003</cx:pt>
          <cx:pt idx="24984">93.200000000000003</cx:pt>
          <cx:pt idx="24985">93.200000000000003</cx:pt>
          <cx:pt idx="24986">93.200000000000003</cx:pt>
          <cx:pt idx="24987">93.200000000000003</cx:pt>
          <cx:pt idx="24988">93.200000000000003</cx:pt>
          <cx:pt idx="24989">93.200000000000003</cx:pt>
          <cx:pt idx="24990">93.200000000000003</cx:pt>
          <cx:pt idx="24991">93.200000000000003</cx:pt>
          <cx:pt idx="24992">93.200000000000003</cx:pt>
          <cx:pt idx="24993">93.200000000000003</cx:pt>
          <cx:pt idx="24994">93.200000000000003</cx:pt>
          <cx:pt idx="24995">93.200000000000003</cx:pt>
          <cx:pt idx="24996">93.200000000000003</cx:pt>
          <cx:pt idx="24997">93.200000000000003</cx:pt>
          <cx:pt idx="24998">93.200000000000003</cx:pt>
          <cx:pt idx="24999">93.200000000000003</cx:pt>
          <cx:pt idx="25000">93.200000000000003</cx:pt>
          <cx:pt idx="25001">93.200000000000003</cx:pt>
          <cx:pt idx="25002">93.200000000000003</cx:pt>
          <cx:pt idx="25003">93.200000000000003</cx:pt>
          <cx:pt idx="25004">93.200000000000003</cx:pt>
          <cx:pt idx="25005">93.200000000000003</cx:pt>
          <cx:pt idx="25006">93.200000000000003</cx:pt>
          <cx:pt idx="25007">93.200000000000003</cx:pt>
          <cx:pt idx="25008">93.200000000000003</cx:pt>
          <cx:pt idx="25009">93.200000000000003</cx:pt>
          <cx:pt idx="25010">93.200000000000003</cx:pt>
          <cx:pt idx="25011">93.200000000000003</cx:pt>
          <cx:pt idx="25012">93.200000000000003</cx:pt>
          <cx:pt idx="25013">93.200000000000003</cx:pt>
          <cx:pt idx="25014">93.200000000000003</cx:pt>
          <cx:pt idx="25015">93.200000000000003</cx:pt>
          <cx:pt idx="25016">93.200000000000003</cx:pt>
          <cx:pt idx="25017">93.200000000000003</cx:pt>
          <cx:pt idx="25018">93.200000000000003</cx:pt>
          <cx:pt idx="25019">93.200000000000003</cx:pt>
          <cx:pt idx="25020">93.200000000000003</cx:pt>
          <cx:pt idx="25021">93.200000000000003</cx:pt>
          <cx:pt idx="25022">93.200000000000003</cx:pt>
          <cx:pt idx="25023">93.200000000000003</cx:pt>
          <cx:pt idx="25024">93.200000000000003</cx:pt>
          <cx:pt idx="25025">93.200000000000003</cx:pt>
          <cx:pt idx="25026">93.200000000000003</cx:pt>
          <cx:pt idx="25027">93.200000000000003</cx:pt>
          <cx:pt idx="25028">93.200000000000003</cx:pt>
          <cx:pt idx="25029">93.200000000000003</cx:pt>
          <cx:pt idx="25030">93.200000000000003</cx:pt>
          <cx:pt idx="25031">93.200000000000003</cx:pt>
          <cx:pt idx="25032">93.200000000000003</cx:pt>
          <cx:pt idx="25033">93.200000000000003</cx:pt>
          <cx:pt idx="25034">93.200000000000003</cx:pt>
          <cx:pt idx="25035">93.200000000000003</cx:pt>
          <cx:pt idx="25036">93.200000000000003</cx:pt>
          <cx:pt idx="25037">93.200000000000003</cx:pt>
          <cx:pt idx="25038">93.200000000000003</cx:pt>
          <cx:pt idx="25039">93.200000000000003</cx:pt>
          <cx:pt idx="25040">93.200000000000003</cx:pt>
          <cx:pt idx="25041">93.200000000000003</cx:pt>
          <cx:pt idx="25042">93.200000000000003</cx:pt>
          <cx:pt idx="25043">93.200000000000003</cx:pt>
          <cx:pt idx="25044">93.200000000000003</cx:pt>
          <cx:pt idx="25045">93.200000000000003</cx:pt>
          <cx:pt idx="25046">93.200000000000003</cx:pt>
          <cx:pt idx="25047">93.200000000000003</cx:pt>
          <cx:pt idx="25048">93.200000000000003</cx:pt>
          <cx:pt idx="25049">93.200000000000003</cx:pt>
          <cx:pt idx="25050">93.200000000000003</cx:pt>
          <cx:pt idx="25051">93.200000000000003</cx:pt>
          <cx:pt idx="25052">93.200000000000003</cx:pt>
          <cx:pt idx="25053">93.200000000000003</cx:pt>
          <cx:pt idx="25054">93.200000000000003</cx:pt>
          <cx:pt idx="25055">93.200000000000003</cx:pt>
          <cx:pt idx="25056">93.200000000000003</cx:pt>
          <cx:pt idx="25057">93.200000000000003</cx:pt>
          <cx:pt idx="25058">93.200000000000003</cx:pt>
          <cx:pt idx="25059">93.200000000000003</cx:pt>
          <cx:pt idx="25060">93.200000000000003</cx:pt>
          <cx:pt idx="25061">93.200000000000003</cx:pt>
          <cx:pt idx="25062">93.200000000000003</cx:pt>
          <cx:pt idx="25063">93.200000000000003</cx:pt>
          <cx:pt idx="25064">93.200000000000003</cx:pt>
          <cx:pt idx="25065">93.200000000000003</cx:pt>
          <cx:pt idx="25066">93.200000000000003</cx:pt>
          <cx:pt idx="25067">93.200000000000003</cx:pt>
          <cx:pt idx="25068">93.200000000000003</cx:pt>
          <cx:pt idx="25069">93.200000000000003</cx:pt>
          <cx:pt idx="25070">93.200000000000003</cx:pt>
          <cx:pt idx="25071">93.200000000000003</cx:pt>
          <cx:pt idx="25072">93.200000000000003</cx:pt>
          <cx:pt idx="25073">93.200000000000003</cx:pt>
          <cx:pt idx="25074">93.200000000000003</cx:pt>
          <cx:pt idx="25075">93.200000000000003</cx:pt>
          <cx:pt idx="25076">93.200000000000003</cx:pt>
          <cx:pt idx="25077">93.200000000000003</cx:pt>
          <cx:pt idx="25078">93.200000000000003</cx:pt>
          <cx:pt idx="25079">93.200000000000003</cx:pt>
          <cx:pt idx="25080">93.200000000000003</cx:pt>
          <cx:pt idx="25081">93.200000000000003</cx:pt>
          <cx:pt idx="25082">93.200000000000003</cx:pt>
          <cx:pt idx="25083">93.200000000000003</cx:pt>
          <cx:pt idx="25084">93.200000000000003</cx:pt>
          <cx:pt idx="25085">93.200000000000003</cx:pt>
          <cx:pt idx="25086">93.200000000000003</cx:pt>
          <cx:pt idx="25087">93.200000000000003</cx:pt>
          <cx:pt idx="25088">93.200000000000003</cx:pt>
          <cx:pt idx="25089">93.200000000000003</cx:pt>
          <cx:pt idx="25090">93.200000000000003</cx:pt>
          <cx:pt idx="25091">93.200000000000003</cx:pt>
          <cx:pt idx="25092">93.200000000000003</cx:pt>
          <cx:pt idx="25093">93.200000000000003</cx:pt>
          <cx:pt idx="25094">93.200000000000003</cx:pt>
          <cx:pt idx="25095">93.200000000000003</cx:pt>
          <cx:pt idx="25096">93.200000000000003</cx:pt>
          <cx:pt idx="25097">93.200000000000003</cx:pt>
          <cx:pt idx="25098">93.200000000000003</cx:pt>
          <cx:pt idx="25099">93.200000000000003</cx:pt>
          <cx:pt idx="25100">93.200000000000003</cx:pt>
          <cx:pt idx="25101">93.200000000000003</cx:pt>
          <cx:pt idx="25102">93.200000000000003</cx:pt>
          <cx:pt idx="25103">93.200000000000003</cx:pt>
          <cx:pt idx="25104">93.200000000000003</cx:pt>
          <cx:pt idx="25105">93.200000000000003</cx:pt>
          <cx:pt idx="25106">93.200000000000003</cx:pt>
          <cx:pt idx="25107">93.200000000000003</cx:pt>
          <cx:pt idx="25108">93.200000000000003</cx:pt>
          <cx:pt idx="25109">93.200000000000003</cx:pt>
          <cx:pt idx="25110">93.200000000000003</cx:pt>
          <cx:pt idx="25111">93.200000000000003</cx:pt>
          <cx:pt idx="25112">93.200000000000003</cx:pt>
          <cx:pt idx="25113">93.200000000000003</cx:pt>
          <cx:pt idx="25114">93.200000000000003</cx:pt>
          <cx:pt idx="25115">93.200000000000003</cx:pt>
          <cx:pt idx="25116">93.200000000000003</cx:pt>
          <cx:pt idx="25117">93.200000000000003</cx:pt>
          <cx:pt idx="25118">93.200000000000003</cx:pt>
          <cx:pt idx="25119">93.200000000000003</cx:pt>
          <cx:pt idx="25120">93.200000000000003</cx:pt>
          <cx:pt idx="25121">93.200000000000003</cx:pt>
          <cx:pt idx="25122">93.200000000000003</cx:pt>
          <cx:pt idx="25123">93.200000000000003</cx:pt>
          <cx:pt idx="25124">93.200000000000003</cx:pt>
          <cx:pt idx="25125">93.200000000000003</cx:pt>
          <cx:pt idx="25126">93.200000000000003</cx:pt>
          <cx:pt idx="25127">93.200000000000003</cx:pt>
          <cx:pt idx="25128">93.200000000000003</cx:pt>
          <cx:pt idx="25129">93.200000000000003</cx:pt>
          <cx:pt idx="25130">93.200000000000003</cx:pt>
          <cx:pt idx="25131">93.200000000000003</cx:pt>
          <cx:pt idx="25132">93.200000000000003</cx:pt>
          <cx:pt idx="25133">93.200000000000003</cx:pt>
          <cx:pt idx="25134">93.200000000000003</cx:pt>
          <cx:pt idx="25135">93.200000000000003</cx:pt>
          <cx:pt idx="25136">93.200000000000003</cx:pt>
          <cx:pt idx="25137">93.200000000000003</cx:pt>
          <cx:pt idx="25138">93.200000000000003</cx:pt>
          <cx:pt idx="25139">93.200000000000003</cx:pt>
          <cx:pt idx="25140">93.200000000000003</cx:pt>
          <cx:pt idx="25141">93.200000000000003</cx:pt>
          <cx:pt idx="25142">93.200000000000003</cx:pt>
          <cx:pt idx="25143">93.200000000000003</cx:pt>
          <cx:pt idx="25144">93.200000000000003</cx:pt>
          <cx:pt idx="25145">93.200000000000003</cx:pt>
          <cx:pt idx="25146">93.200000000000003</cx:pt>
          <cx:pt idx="25147">93.200000000000003</cx:pt>
          <cx:pt idx="25148">93.200000000000003</cx:pt>
          <cx:pt idx="25149">93.200000000000003</cx:pt>
          <cx:pt idx="25150">93.200000000000003</cx:pt>
          <cx:pt idx="25151">93.200000000000003</cx:pt>
          <cx:pt idx="25152">93.200000000000003</cx:pt>
          <cx:pt idx="25153">93.200000000000003</cx:pt>
          <cx:pt idx="25154">93.200000000000003</cx:pt>
          <cx:pt idx="25155">93.200000000000003</cx:pt>
          <cx:pt idx="25156">93.200000000000003</cx:pt>
          <cx:pt idx="25157">93.200000000000003</cx:pt>
          <cx:pt idx="25158">93.200000000000003</cx:pt>
          <cx:pt idx="25159">93.200000000000003</cx:pt>
          <cx:pt idx="25160">93.200000000000003</cx:pt>
          <cx:pt idx="25161">93.200000000000003</cx:pt>
          <cx:pt idx="25162">93.200000000000003</cx:pt>
          <cx:pt idx="25163">93.200000000000003</cx:pt>
          <cx:pt idx="25164">93.200000000000003</cx:pt>
          <cx:pt idx="25165">93.200000000000003</cx:pt>
          <cx:pt idx="25166">93.200000000000003</cx:pt>
          <cx:pt idx="25167">93.200000000000003</cx:pt>
          <cx:pt idx="25168">93.200000000000003</cx:pt>
          <cx:pt idx="25169">93.200000000000003</cx:pt>
          <cx:pt idx="25170">93.200000000000003</cx:pt>
          <cx:pt idx="25171">93.200000000000003</cx:pt>
          <cx:pt idx="25172">93.200000000000003</cx:pt>
          <cx:pt idx="25173">93.200000000000003</cx:pt>
          <cx:pt idx="25174">93.200000000000003</cx:pt>
          <cx:pt idx="25175">93.200000000000003</cx:pt>
          <cx:pt idx="25176">93.200000000000003</cx:pt>
          <cx:pt idx="25177">93.200000000000003</cx:pt>
          <cx:pt idx="25178">93.200000000000003</cx:pt>
          <cx:pt idx="25179">93.200000000000003</cx:pt>
          <cx:pt idx="25180">93.200000000000003</cx:pt>
          <cx:pt idx="25181">93.200000000000003</cx:pt>
          <cx:pt idx="25182">93.200000000000003</cx:pt>
          <cx:pt idx="25183">93.200000000000003</cx:pt>
          <cx:pt idx="25184">93.200000000000003</cx:pt>
          <cx:pt idx="25185">93.200000000000003</cx:pt>
          <cx:pt idx="25186">93.200000000000003</cx:pt>
          <cx:pt idx="25187">93.200000000000003</cx:pt>
          <cx:pt idx="25188">93.200000000000003</cx:pt>
          <cx:pt idx="25189">93.200000000000003</cx:pt>
          <cx:pt idx="25190">93.200000000000003</cx:pt>
          <cx:pt idx="25191">93.200000000000003</cx:pt>
          <cx:pt idx="25192">93.200000000000003</cx:pt>
          <cx:pt idx="25193">93.200000000000003</cx:pt>
          <cx:pt idx="25194">93.200000000000003</cx:pt>
          <cx:pt idx="25195">93.200000000000003</cx:pt>
          <cx:pt idx="25196">93.200000000000003</cx:pt>
          <cx:pt idx="25197">93.200000000000003</cx:pt>
          <cx:pt idx="25198">93.200000000000003</cx:pt>
          <cx:pt idx="25199">93.200000000000003</cx:pt>
          <cx:pt idx="25200">93.200000000000003</cx:pt>
          <cx:pt idx="25201">93.200000000000003</cx:pt>
          <cx:pt idx="25202">93.200000000000003</cx:pt>
          <cx:pt idx="25203">93.200000000000003</cx:pt>
          <cx:pt idx="25204">93.200000000000003</cx:pt>
          <cx:pt idx="25205">93.200000000000003</cx:pt>
          <cx:pt idx="25206">93.200000000000003</cx:pt>
          <cx:pt idx="25207">93.200000000000003</cx:pt>
          <cx:pt idx="25208">93.200000000000003</cx:pt>
          <cx:pt idx="25209">93.200000000000003</cx:pt>
          <cx:pt idx="25210">93.200000000000003</cx:pt>
          <cx:pt idx="25211">93.200000000000003</cx:pt>
          <cx:pt idx="25212">93.200000000000003</cx:pt>
          <cx:pt idx="25213">93.200000000000003</cx:pt>
          <cx:pt idx="25214">93.200000000000003</cx:pt>
          <cx:pt idx="25215">93.200000000000003</cx:pt>
          <cx:pt idx="25216">93.200000000000003</cx:pt>
          <cx:pt idx="25217">93.200000000000003</cx:pt>
          <cx:pt idx="25218">93.200000000000003</cx:pt>
          <cx:pt idx="25219">93.200000000000003</cx:pt>
          <cx:pt idx="25220">93.200000000000003</cx:pt>
          <cx:pt idx="25221">93.200000000000003</cx:pt>
          <cx:pt idx="25222">93.200000000000003</cx:pt>
          <cx:pt idx="25223">93.200000000000003</cx:pt>
          <cx:pt idx="25224">93.200000000000003</cx:pt>
          <cx:pt idx="25225">93.200000000000003</cx:pt>
          <cx:pt idx="25226">93.200000000000003</cx:pt>
          <cx:pt idx="25227">93.200000000000003</cx:pt>
          <cx:pt idx="25228">93.200000000000003</cx:pt>
          <cx:pt idx="25229">93.200000000000003</cx:pt>
          <cx:pt idx="25230">93.200000000000003</cx:pt>
          <cx:pt idx="25231">93.200000000000003</cx:pt>
          <cx:pt idx="25232">93.200000000000003</cx:pt>
          <cx:pt idx="25233">93.200000000000003</cx:pt>
          <cx:pt idx="25234">93.200000000000003</cx:pt>
          <cx:pt idx="25235">93.200000000000003</cx:pt>
          <cx:pt idx="25236">93.200000000000003</cx:pt>
          <cx:pt idx="25237">93.200000000000003</cx:pt>
          <cx:pt idx="25238">93.200000000000003</cx:pt>
          <cx:pt idx="25239">93.200000000000003</cx:pt>
          <cx:pt idx="25240">93.200000000000003</cx:pt>
          <cx:pt idx="25241">93.200000000000003</cx:pt>
          <cx:pt idx="25242">93.200000000000003</cx:pt>
          <cx:pt idx="25243">93.200000000000003</cx:pt>
          <cx:pt idx="25244">93.200000000000003</cx:pt>
          <cx:pt idx="25245">93.200000000000003</cx:pt>
          <cx:pt idx="25246">93.200000000000003</cx:pt>
          <cx:pt idx="25247">93.200000000000003</cx:pt>
          <cx:pt idx="25248">93.200000000000003</cx:pt>
          <cx:pt idx="25249">93.200000000000003</cx:pt>
          <cx:pt idx="25250">93.200000000000003</cx:pt>
          <cx:pt idx="25251">93.200000000000003</cx:pt>
          <cx:pt idx="25252">93.200000000000003</cx:pt>
          <cx:pt idx="25253">93.200000000000003</cx:pt>
          <cx:pt idx="25254">93.200000000000003</cx:pt>
          <cx:pt idx="25255">93.200000000000003</cx:pt>
          <cx:pt idx="25256">93.200000000000003</cx:pt>
          <cx:pt idx="25257">93.200000000000003</cx:pt>
          <cx:pt idx="25258">93.200000000000003</cx:pt>
          <cx:pt idx="25259">93.200000000000003</cx:pt>
          <cx:pt idx="25260">93.200000000000003</cx:pt>
          <cx:pt idx="25261">93.200000000000003</cx:pt>
          <cx:pt idx="25262">93.200000000000003</cx:pt>
          <cx:pt idx="25263">93.200000000000003</cx:pt>
          <cx:pt idx="25264">93.200000000000003</cx:pt>
          <cx:pt idx="25265">93.200000000000003</cx:pt>
          <cx:pt idx="25266">93.200000000000003</cx:pt>
          <cx:pt idx="25267">93.200000000000003</cx:pt>
          <cx:pt idx="25268">93.200000000000003</cx:pt>
          <cx:pt idx="25269">93.200000000000003</cx:pt>
          <cx:pt idx="25270">93.200000000000003</cx:pt>
          <cx:pt idx="25271">93.200000000000003</cx:pt>
          <cx:pt idx="25272">93.200000000000003</cx:pt>
          <cx:pt idx="25273">93.200000000000003</cx:pt>
          <cx:pt idx="25274">93.200000000000003</cx:pt>
          <cx:pt idx="25275">93.200000000000003</cx:pt>
          <cx:pt idx="25276">93.200000000000003</cx:pt>
          <cx:pt idx="25277">93.200000000000003</cx:pt>
          <cx:pt idx="25278">93.200000000000003</cx:pt>
          <cx:pt idx="25279">93.200000000000003</cx:pt>
          <cx:pt idx="25280">93.200000000000003</cx:pt>
          <cx:pt idx="25281">93.200000000000003</cx:pt>
          <cx:pt idx="25282">93.200000000000003</cx:pt>
          <cx:pt idx="25283">93.200000000000003</cx:pt>
          <cx:pt idx="25284">93.200000000000003</cx:pt>
          <cx:pt idx="25285">93.200000000000003</cx:pt>
          <cx:pt idx="25286">93.200000000000003</cx:pt>
          <cx:pt idx="25287">93.200000000000003</cx:pt>
          <cx:pt idx="25288">93.200000000000003</cx:pt>
          <cx:pt idx="25289">93.200000000000003</cx:pt>
          <cx:pt idx="25290">93.200000000000003</cx:pt>
          <cx:pt idx="25291">93.200000000000003</cx:pt>
          <cx:pt idx="25292">93.200000000000003</cx:pt>
          <cx:pt idx="25293">93.200000000000003</cx:pt>
          <cx:pt idx="25294">93.200000000000003</cx:pt>
          <cx:pt idx="25295">93.200000000000003</cx:pt>
          <cx:pt idx="25296">93.200000000000003</cx:pt>
          <cx:pt idx="25297">93.200000000000003</cx:pt>
          <cx:pt idx="25298">93.200000000000003</cx:pt>
          <cx:pt idx="25299">93.200000000000003</cx:pt>
          <cx:pt idx="25300">93.200000000000003</cx:pt>
          <cx:pt idx="25301">93.200000000000003</cx:pt>
          <cx:pt idx="25302">93.200000000000003</cx:pt>
          <cx:pt idx="25303">93.200000000000003</cx:pt>
          <cx:pt idx="25304">93.200000000000003</cx:pt>
          <cx:pt idx="25305">93.200000000000003</cx:pt>
          <cx:pt idx="25306">93.200000000000003</cx:pt>
          <cx:pt idx="25307">93.200000000000003</cx:pt>
          <cx:pt idx="25308">93.200000000000003</cx:pt>
          <cx:pt idx="25309">93.200000000000003</cx:pt>
          <cx:pt idx="25310">93.200000000000003</cx:pt>
          <cx:pt idx="25311">93.200000000000003</cx:pt>
          <cx:pt idx="25312">93.200000000000003</cx:pt>
          <cx:pt idx="25313">93.200000000000003</cx:pt>
          <cx:pt idx="25314">93.200000000000003</cx:pt>
          <cx:pt idx="25315">93.200000000000003</cx:pt>
          <cx:pt idx="25316">93.200000000000003</cx:pt>
          <cx:pt idx="25317">93.200000000000003</cx:pt>
          <cx:pt idx="25318">93.200000000000003</cx:pt>
          <cx:pt idx="25319">93.200000000000003</cx:pt>
          <cx:pt idx="25320">93.200000000000003</cx:pt>
          <cx:pt idx="25321">93.200000000000003</cx:pt>
          <cx:pt idx="25322">93.200000000000003</cx:pt>
          <cx:pt idx="25323">93.200000000000003</cx:pt>
          <cx:pt idx="25324">93.200000000000003</cx:pt>
          <cx:pt idx="25325">93.200000000000003</cx:pt>
          <cx:pt idx="25326">93.200000000000003</cx:pt>
          <cx:pt idx="25327">93.200000000000003</cx:pt>
          <cx:pt idx="25328">93.200000000000003</cx:pt>
          <cx:pt idx="25329">93.200000000000003</cx:pt>
          <cx:pt idx="25330">93.200000000000003</cx:pt>
          <cx:pt idx="25331">93.200000000000003</cx:pt>
          <cx:pt idx="25332">93.200000000000003</cx:pt>
          <cx:pt idx="25333">93.200000000000003</cx:pt>
          <cx:pt idx="25334">93.200000000000003</cx:pt>
          <cx:pt idx="25335">93.200000000000003</cx:pt>
          <cx:pt idx="25336">93.200000000000003</cx:pt>
          <cx:pt idx="25337">93.200000000000003</cx:pt>
          <cx:pt idx="25338">93.200000000000003</cx:pt>
          <cx:pt idx="25339">93.200000000000003</cx:pt>
          <cx:pt idx="25340">93.200000000000003</cx:pt>
          <cx:pt idx="25341">93.200000000000003</cx:pt>
          <cx:pt idx="25342">93.200000000000003</cx:pt>
          <cx:pt idx="25343">93.200000000000003</cx:pt>
          <cx:pt idx="25344">93.200000000000003</cx:pt>
          <cx:pt idx="25345">93.200000000000003</cx:pt>
          <cx:pt idx="25346">93.200000000000003</cx:pt>
          <cx:pt idx="25347">93.200000000000003</cx:pt>
          <cx:pt idx="25348">93.200000000000003</cx:pt>
          <cx:pt idx="25349">93.200000000000003</cx:pt>
          <cx:pt idx="25350">93.200000000000003</cx:pt>
          <cx:pt idx="25351">93.200000000000003</cx:pt>
          <cx:pt idx="25352">93.200000000000003</cx:pt>
          <cx:pt idx="25353">93.200000000000003</cx:pt>
          <cx:pt idx="25354">93.200000000000003</cx:pt>
          <cx:pt idx="25355">93.200000000000003</cx:pt>
          <cx:pt idx="25356">93.200000000000003</cx:pt>
          <cx:pt idx="25357">93.200000000000003</cx:pt>
          <cx:pt idx="25358">93.200000000000003</cx:pt>
          <cx:pt idx="25359">93.200000000000003</cx:pt>
          <cx:pt idx="25360">93.200000000000003</cx:pt>
          <cx:pt idx="25361">93.200000000000003</cx:pt>
          <cx:pt idx="25362">93.200000000000003</cx:pt>
          <cx:pt idx="25363">93.200000000000003</cx:pt>
          <cx:pt idx="25364">93.200000000000003</cx:pt>
          <cx:pt idx="25365">93.200000000000003</cx:pt>
          <cx:pt idx="25366">93.200000000000003</cx:pt>
          <cx:pt idx="25367">93.200000000000003</cx:pt>
          <cx:pt idx="25368">93.200000000000003</cx:pt>
          <cx:pt idx="25369">93.200000000000003</cx:pt>
          <cx:pt idx="25370">93.200000000000003</cx:pt>
          <cx:pt idx="25371">93.200000000000003</cx:pt>
          <cx:pt idx="25372">93.200000000000003</cx:pt>
          <cx:pt idx="25373">93.200000000000003</cx:pt>
          <cx:pt idx="25374">93.200000000000003</cx:pt>
          <cx:pt idx="25375">93.200000000000003</cx:pt>
          <cx:pt idx="25376">93.200000000000003</cx:pt>
          <cx:pt idx="25377">93.200000000000003</cx:pt>
          <cx:pt idx="25378">93.200000000000003</cx:pt>
          <cx:pt idx="25379">93.200000000000003</cx:pt>
          <cx:pt idx="25380">93.200000000000003</cx:pt>
          <cx:pt idx="25381">93.200000000000003</cx:pt>
          <cx:pt idx="25382">93.200000000000003</cx:pt>
          <cx:pt idx="25383">93.200000000000003</cx:pt>
          <cx:pt idx="25384">93.200000000000003</cx:pt>
          <cx:pt idx="25385">93.200000000000003</cx:pt>
          <cx:pt idx="25386">93.200000000000003</cx:pt>
          <cx:pt idx="25387">93.200000000000003</cx:pt>
          <cx:pt idx="25388">93.200000000000003</cx:pt>
          <cx:pt idx="25389">93.200000000000003</cx:pt>
          <cx:pt idx="25390">93.200000000000003</cx:pt>
          <cx:pt idx="25391">93.200000000000003</cx:pt>
          <cx:pt idx="25392">93.200000000000003</cx:pt>
          <cx:pt idx="25393">93.200000000000003</cx:pt>
          <cx:pt idx="25394">93.200000000000003</cx:pt>
          <cx:pt idx="25395">93.200000000000003</cx:pt>
          <cx:pt idx="25396">93.200000000000003</cx:pt>
          <cx:pt idx="25397">93.200000000000003</cx:pt>
          <cx:pt idx="25398">93.200000000000003</cx:pt>
          <cx:pt idx="25399">93.200000000000003</cx:pt>
          <cx:pt idx="25400">93.200000000000003</cx:pt>
          <cx:pt idx="25401">93.200000000000003</cx:pt>
          <cx:pt idx="25402">93.200000000000003</cx:pt>
          <cx:pt idx="25403">93.200000000000003</cx:pt>
          <cx:pt idx="25404">93.200000000000003</cx:pt>
          <cx:pt idx="25405">93.200000000000003</cx:pt>
          <cx:pt idx="25406">93.200000000000003</cx:pt>
          <cx:pt idx="25407">93.200000000000003</cx:pt>
          <cx:pt idx="25408">93.200000000000003</cx:pt>
          <cx:pt idx="25409">93.200000000000003</cx:pt>
          <cx:pt idx="25410">93.200000000000003</cx:pt>
          <cx:pt idx="25411">93.200000000000003</cx:pt>
          <cx:pt idx="25412">93.200000000000003</cx:pt>
          <cx:pt idx="25413">93.200000000000003</cx:pt>
          <cx:pt idx="25414">93.200000000000003</cx:pt>
          <cx:pt idx="25415">93.200000000000003</cx:pt>
          <cx:pt idx="25416">93.200000000000003</cx:pt>
          <cx:pt idx="25417">93.200000000000003</cx:pt>
          <cx:pt idx="25418">93.200000000000003</cx:pt>
          <cx:pt idx="25419">93.200000000000003</cx:pt>
          <cx:pt idx="25420">93.200000000000003</cx:pt>
          <cx:pt idx="25421">93.200000000000003</cx:pt>
          <cx:pt idx="25422">93.200000000000003</cx:pt>
          <cx:pt idx="25423">93.200000000000003</cx:pt>
          <cx:pt idx="25424">93.200000000000003</cx:pt>
          <cx:pt idx="25425">93.200000000000003</cx:pt>
          <cx:pt idx="25426">93.200000000000003</cx:pt>
          <cx:pt idx="25427">93.200000000000003</cx:pt>
          <cx:pt idx="25428">93.200000000000003</cx:pt>
          <cx:pt idx="25429">93.200000000000003</cx:pt>
          <cx:pt idx="25430">93.200000000000003</cx:pt>
          <cx:pt idx="25431">93.200000000000003</cx:pt>
          <cx:pt idx="25432">93.200000000000003</cx:pt>
          <cx:pt idx="25433">93.200000000000003</cx:pt>
          <cx:pt idx="25434">93.200000000000003</cx:pt>
          <cx:pt idx="25435">93.200000000000003</cx:pt>
          <cx:pt idx="25436">93.200000000000003</cx:pt>
          <cx:pt idx="25437">93.200000000000003</cx:pt>
          <cx:pt idx="25438">93.200000000000003</cx:pt>
          <cx:pt idx="25439">93.200000000000003</cx:pt>
          <cx:pt idx="25440">93.200000000000003</cx:pt>
          <cx:pt idx="25441">93.200000000000003</cx:pt>
          <cx:pt idx="25442">93.200000000000003</cx:pt>
          <cx:pt idx="25443">93.200000000000003</cx:pt>
          <cx:pt idx="25444">93.200000000000003</cx:pt>
          <cx:pt idx="25445">93.200000000000003</cx:pt>
          <cx:pt idx="25446">93.200000000000003</cx:pt>
          <cx:pt idx="25447">93.200000000000003</cx:pt>
          <cx:pt idx="25448">93.200000000000003</cx:pt>
          <cx:pt idx="25449">93.200000000000003</cx:pt>
          <cx:pt idx="25450">93.200000000000003</cx:pt>
          <cx:pt idx="25451">93.200000000000003</cx:pt>
          <cx:pt idx="25452">93.200000000000003</cx:pt>
          <cx:pt idx="25453">93.200000000000003</cx:pt>
          <cx:pt idx="25454">93.200000000000003</cx:pt>
          <cx:pt idx="25455">93.200000000000003</cx:pt>
          <cx:pt idx="25456">93.200000000000003</cx:pt>
          <cx:pt idx="25457">93.200000000000003</cx:pt>
          <cx:pt idx="25458">93.200000000000003</cx:pt>
          <cx:pt idx="25459">93.200000000000003</cx:pt>
          <cx:pt idx="25460">93.200000000000003</cx:pt>
          <cx:pt idx="25461">93.200000000000003</cx:pt>
          <cx:pt idx="25462">93.200000000000003</cx:pt>
          <cx:pt idx="25463">93.200000000000003</cx:pt>
          <cx:pt idx="25464">93.200000000000003</cx:pt>
          <cx:pt idx="25465">93.200000000000003</cx:pt>
          <cx:pt idx="25466">93.200000000000003</cx:pt>
          <cx:pt idx="25467">93.200000000000003</cx:pt>
          <cx:pt idx="25468">93.200000000000003</cx:pt>
          <cx:pt idx="25469">93.200000000000003</cx:pt>
          <cx:pt idx="25470">93.200000000000003</cx:pt>
          <cx:pt idx="25471">93.200000000000003</cx:pt>
          <cx:pt idx="25472">93.200000000000003</cx:pt>
          <cx:pt idx="25473">93.200000000000003</cx:pt>
          <cx:pt idx="25474">93.200000000000003</cx:pt>
          <cx:pt idx="25475">93.200000000000003</cx:pt>
          <cx:pt idx="25476">93.200000000000003</cx:pt>
          <cx:pt idx="25477">93.200000000000003</cx:pt>
          <cx:pt idx="25478">93.200000000000003</cx:pt>
          <cx:pt idx="25479">93.200000000000003</cx:pt>
          <cx:pt idx="25480">93.200000000000003</cx:pt>
          <cx:pt idx="25481">93.200000000000003</cx:pt>
          <cx:pt idx="25482">93.200000000000003</cx:pt>
          <cx:pt idx="25483">93.200000000000003</cx:pt>
          <cx:pt idx="25484">93.200000000000003</cx:pt>
          <cx:pt idx="25485">93.200000000000003</cx:pt>
          <cx:pt idx="25486">93.200000000000003</cx:pt>
          <cx:pt idx="25487">93.200000000000003</cx:pt>
          <cx:pt idx="25488">93.200000000000003</cx:pt>
          <cx:pt idx="25489">93.200000000000003</cx:pt>
          <cx:pt idx="25490">93.200000000000003</cx:pt>
          <cx:pt idx="25491">93.200000000000003</cx:pt>
          <cx:pt idx="25492">93.200000000000003</cx:pt>
          <cx:pt idx="25493">93.200000000000003</cx:pt>
          <cx:pt idx="25494">93.200000000000003</cx:pt>
          <cx:pt idx="25495">93.200000000000003</cx:pt>
          <cx:pt idx="25496">93.200000000000003</cx:pt>
          <cx:pt idx="25497">93.200000000000003</cx:pt>
          <cx:pt idx="25498">93.200000000000003</cx:pt>
          <cx:pt idx="25499">93.200000000000003</cx:pt>
          <cx:pt idx="25500">93.200000000000003</cx:pt>
          <cx:pt idx="25501">93.200000000000003</cx:pt>
          <cx:pt idx="25502">93.200000000000003</cx:pt>
          <cx:pt idx="25503">93.200000000000003</cx:pt>
          <cx:pt idx="25504">93.200000000000003</cx:pt>
          <cx:pt idx="25505">93.200000000000003</cx:pt>
          <cx:pt idx="25506">93.200000000000003</cx:pt>
          <cx:pt idx="25507">93.200000000000003</cx:pt>
          <cx:pt idx="25508">93.200000000000003</cx:pt>
          <cx:pt idx="25509">93.200000000000003</cx:pt>
          <cx:pt idx="25510">93.200000000000003</cx:pt>
          <cx:pt idx="25511">93.200000000000003</cx:pt>
          <cx:pt idx="25512">93.200000000000003</cx:pt>
          <cx:pt idx="25513">93.200000000000003</cx:pt>
          <cx:pt idx="25514">93.200000000000003</cx:pt>
          <cx:pt idx="25515">93.200000000000003</cx:pt>
          <cx:pt idx="25516">93.200000000000003</cx:pt>
          <cx:pt idx="25517">93.200000000000003</cx:pt>
          <cx:pt idx="25518">93.200000000000003</cx:pt>
          <cx:pt idx="25519">93.200000000000003</cx:pt>
          <cx:pt idx="25520">93.200000000000003</cx:pt>
          <cx:pt idx="25521">93.200000000000003</cx:pt>
          <cx:pt idx="25522">93.200000000000003</cx:pt>
          <cx:pt idx="25523">93.200000000000003</cx:pt>
          <cx:pt idx="25524">93.200000000000003</cx:pt>
          <cx:pt idx="25525">93.200000000000003</cx:pt>
          <cx:pt idx="25526">93.200000000000003</cx:pt>
          <cx:pt idx="25527">93.200000000000003</cx:pt>
          <cx:pt idx="25528">93.200000000000003</cx:pt>
          <cx:pt idx="25529">93.200000000000003</cx:pt>
          <cx:pt idx="25530">93.200000000000003</cx:pt>
          <cx:pt idx="25531">93.200000000000003</cx:pt>
          <cx:pt idx="25532">93.200000000000003</cx:pt>
          <cx:pt idx="25533">93.200000000000003</cx:pt>
          <cx:pt idx="25534">93.200000000000003</cx:pt>
          <cx:pt idx="25535">93.200000000000003</cx:pt>
          <cx:pt idx="25536">93.200000000000003</cx:pt>
          <cx:pt idx="25537">93.200000000000003</cx:pt>
          <cx:pt idx="25538">93.200000000000003</cx:pt>
          <cx:pt idx="25539">93.200000000000003</cx:pt>
          <cx:pt idx="25540">93.200000000000003</cx:pt>
          <cx:pt idx="25541">93.200000000000003</cx:pt>
          <cx:pt idx="25542">93.200000000000003</cx:pt>
          <cx:pt idx="25543">93.200000000000003</cx:pt>
          <cx:pt idx="25544">93.200000000000003</cx:pt>
          <cx:pt idx="25545">93.200000000000003</cx:pt>
          <cx:pt idx="25546">93.200000000000003</cx:pt>
          <cx:pt idx="25547">93.200000000000003</cx:pt>
          <cx:pt idx="25548">93.200000000000003</cx:pt>
          <cx:pt idx="25549">93.200000000000003</cx:pt>
          <cx:pt idx="25550">93.200000000000003</cx:pt>
          <cx:pt idx="25551">93.200000000000003</cx:pt>
          <cx:pt idx="25552">93.200000000000003</cx:pt>
          <cx:pt idx="25553">93.200000000000003</cx:pt>
          <cx:pt idx="25554">93.200000000000003</cx:pt>
          <cx:pt idx="25555">93.200000000000003</cx:pt>
          <cx:pt idx="25556">93.200000000000003</cx:pt>
          <cx:pt idx="25557">93.200000000000003</cx:pt>
          <cx:pt idx="25558">93.200000000000003</cx:pt>
          <cx:pt idx="25559">93.200000000000003</cx:pt>
          <cx:pt idx="25560">93.200000000000003</cx:pt>
          <cx:pt idx="25561">93.200000000000003</cx:pt>
          <cx:pt idx="25562">93.200000000000003</cx:pt>
          <cx:pt idx="25563">93.200000000000003</cx:pt>
          <cx:pt idx="25564">93.200000000000003</cx:pt>
          <cx:pt idx="25565">93.200000000000003</cx:pt>
          <cx:pt idx="25566">93.200000000000003</cx:pt>
          <cx:pt idx="25567">93.200000000000003</cx:pt>
          <cx:pt idx="25568">93.200000000000003</cx:pt>
          <cx:pt idx="25569">93.200000000000003</cx:pt>
          <cx:pt idx="25570">93.200000000000003</cx:pt>
          <cx:pt idx="25571">93.200000000000003</cx:pt>
          <cx:pt idx="25572">93.200000000000003</cx:pt>
          <cx:pt idx="25573">93.200000000000003</cx:pt>
          <cx:pt idx="25574">93.200000000000003</cx:pt>
          <cx:pt idx="25575">93.200000000000003</cx:pt>
          <cx:pt idx="25576">93.200000000000003</cx:pt>
          <cx:pt idx="25577">93.200000000000003</cx:pt>
          <cx:pt idx="25578">93.200000000000003</cx:pt>
          <cx:pt idx="25579">93.200000000000003</cx:pt>
          <cx:pt idx="25580">93.200000000000003</cx:pt>
          <cx:pt idx="25581">93.200000000000003</cx:pt>
          <cx:pt idx="25582">93.200000000000003</cx:pt>
          <cx:pt idx="25583">93.200000000000003</cx:pt>
          <cx:pt idx="25584">93.200000000000003</cx:pt>
          <cx:pt idx="25585">93.200000000000003</cx:pt>
          <cx:pt idx="25586">93.200000000000003</cx:pt>
          <cx:pt idx="25587">93.200000000000003</cx:pt>
          <cx:pt idx="25588">93.200000000000003</cx:pt>
          <cx:pt idx="25589">93.200000000000003</cx:pt>
          <cx:pt idx="25590">93.200000000000003</cx:pt>
          <cx:pt idx="25591">93.200000000000003</cx:pt>
          <cx:pt idx="25592">93.200000000000003</cx:pt>
          <cx:pt idx="25593">93.200000000000003</cx:pt>
          <cx:pt idx="25594">93.200000000000003</cx:pt>
          <cx:pt idx="25595">93.200000000000003</cx:pt>
          <cx:pt idx="25596">93.200000000000003</cx:pt>
          <cx:pt idx="25597">93.200000000000003</cx:pt>
          <cx:pt idx="25598">93.200000000000003</cx:pt>
          <cx:pt idx="25599">93.200000000000003</cx:pt>
          <cx:pt idx="25600">93.200000000000003</cx:pt>
          <cx:pt idx="25601">93.200000000000003</cx:pt>
          <cx:pt idx="25602">93.200000000000003</cx:pt>
          <cx:pt idx="25603">93.200000000000003</cx:pt>
          <cx:pt idx="25604">93.200000000000003</cx:pt>
          <cx:pt idx="25605">93.200000000000003</cx:pt>
          <cx:pt idx="25606">93.200000000000003</cx:pt>
          <cx:pt idx="25607">93.200000000000003</cx:pt>
          <cx:pt idx="25608">93.200000000000003</cx:pt>
          <cx:pt idx="25609">93.200000000000003</cx:pt>
          <cx:pt idx="25610">93.200000000000003</cx:pt>
          <cx:pt idx="25611">93.200000000000003</cx:pt>
          <cx:pt idx="25612">93.200000000000003</cx:pt>
          <cx:pt idx="25613">93.200000000000003</cx:pt>
          <cx:pt idx="25614">93.200000000000003</cx:pt>
          <cx:pt idx="25615">93.200000000000003</cx:pt>
          <cx:pt idx="25616">93.200000000000003</cx:pt>
          <cx:pt idx="25617">93.200000000000003</cx:pt>
          <cx:pt idx="25618">93.200000000000003</cx:pt>
          <cx:pt idx="25619">93.200000000000003</cx:pt>
          <cx:pt idx="25620">93.200000000000003</cx:pt>
          <cx:pt idx="25621">93.200000000000003</cx:pt>
          <cx:pt idx="25622">93.200000000000003</cx:pt>
          <cx:pt idx="25623">93.200000000000003</cx:pt>
          <cx:pt idx="25624">93.200000000000003</cx:pt>
          <cx:pt idx="25625">93.200000000000003</cx:pt>
          <cx:pt idx="25626">93.200000000000003</cx:pt>
          <cx:pt idx="25627">93.200000000000003</cx:pt>
          <cx:pt idx="25628">93.200000000000003</cx:pt>
          <cx:pt idx="25629">93.200000000000003</cx:pt>
          <cx:pt idx="25630">93.200000000000003</cx:pt>
          <cx:pt idx="25631">93.200000000000003</cx:pt>
          <cx:pt idx="25632">93.200000000000003</cx:pt>
          <cx:pt idx="25633">93.200000000000003</cx:pt>
          <cx:pt idx="25634">93.200000000000003</cx:pt>
          <cx:pt idx="25635">93.200000000000003</cx:pt>
          <cx:pt idx="25636">93.200000000000003</cx:pt>
          <cx:pt idx="25637">93.200000000000003</cx:pt>
          <cx:pt idx="25638">93.200000000000003</cx:pt>
          <cx:pt idx="25639">93.200000000000003</cx:pt>
          <cx:pt idx="25640">93.200000000000003</cx:pt>
          <cx:pt idx="25641">93.200000000000003</cx:pt>
          <cx:pt idx="25642">93.200000000000003</cx:pt>
          <cx:pt idx="25643">93.200000000000003</cx:pt>
          <cx:pt idx="25644">93.200000000000003</cx:pt>
          <cx:pt idx="25645">93.200000000000003</cx:pt>
          <cx:pt idx="25646">93.200000000000003</cx:pt>
          <cx:pt idx="25647">93.200000000000003</cx:pt>
          <cx:pt idx="25648">93.200000000000003</cx:pt>
          <cx:pt idx="25649">93.200000000000003</cx:pt>
          <cx:pt idx="25650">93.200000000000003</cx:pt>
          <cx:pt idx="25651">93.200000000000003</cx:pt>
          <cx:pt idx="25652">93.200000000000003</cx:pt>
          <cx:pt idx="25653">93.200000000000003</cx:pt>
          <cx:pt idx="25654">93.200000000000003</cx:pt>
          <cx:pt idx="25655">93.200000000000003</cx:pt>
          <cx:pt idx="25656">93.200000000000003</cx:pt>
          <cx:pt idx="25657">93.200000000000003</cx:pt>
          <cx:pt idx="25658">93.200000000000003</cx:pt>
          <cx:pt idx="25659">93.200000000000003</cx:pt>
          <cx:pt idx="25660">93.200000000000003</cx:pt>
          <cx:pt idx="25661">93.200000000000003</cx:pt>
          <cx:pt idx="25662">93.200000000000003</cx:pt>
          <cx:pt idx="25663">93.200000000000003</cx:pt>
          <cx:pt idx="25664">93.200000000000003</cx:pt>
          <cx:pt idx="25665">93.200000000000003</cx:pt>
          <cx:pt idx="25666">93.200000000000003</cx:pt>
          <cx:pt idx="25667">93.200000000000003</cx:pt>
          <cx:pt idx="25668">93.200000000000003</cx:pt>
          <cx:pt idx="25669">93.200000000000003</cx:pt>
          <cx:pt idx="25670">93.200000000000003</cx:pt>
          <cx:pt idx="25671">93.200000000000003</cx:pt>
          <cx:pt idx="25672">93.200000000000003</cx:pt>
          <cx:pt idx="25673">93.200000000000003</cx:pt>
          <cx:pt idx="25674">93.200000000000003</cx:pt>
          <cx:pt idx="25675">93.200000000000003</cx:pt>
          <cx:pt idx="25676">93.200000000000003</cx:pt>
          <cx:pt idx="25677">93.200000000000003</cx:pt>
          <cx:pt idx="25678">93.200000000000003</cx:pt>
          <cx:pt idx="25679">93.200000000000003</cx:pt>
          <cx:pt idx="25680">93.200000000000003</cx:pt>
          <cx:pt idx="25681">93.200000000000003</cx:pt>
          <cx:pt idx="25682">93.200000000000003</cx:pt>
          <cx:pt idx="25683">93.200000000000003</cx:pt>
          <cx:pt idx="25684">93.200000000000003</cx:pt>
          <cx:pt idx="25685">93.200000000000003</cx:pt>
          <cx:pt idx="25686">93.200000000000003</cx:pt>
          <cx:pt idx="25687">93.200000000000003</cx:pt>
          <cx:pt idx="25688">93.200000000000003</cx:pt>
          <cx:pt idx="25689">93.200000000000003</cx:pt>
          <cx:pt idx="25690">93.200000000000003</cx:pt>
          <cx:pt idx="25691">93.200000000000003</cx:pt>
          <cx:pt idx="25692">93.200000000000003</cx:pt>
          <cx:pt idx="25693">93.200000000000003</cx:pt>
          <cx:pt idx="25694">93.200000000000003</cx:pt>
          <cx:pt idx="25695">93.200000000000003</cx:pt>
          <cx:pt idx="25696">93.200000000000003</cx:pt>
          <cx:pt idx="25697">93.200000000000003</cx:pt>
          <cx:pt idx="25698">93.200000000000003</cx:pt>
          <cx:pt idx="25699">93.200000000000003</cx:pt>
          <cx:pt idx="25700">93.200000000000003</cx:pt>
          <cx:pt idx="25701">93.200000000000003</cx:pt>
          <cx:pt idx="25702">93.200000000000003</cx:pt>
          <cx:pt idx="25703">93.200000000000003</cx:pt>
          <cx:pt idx="25704">93.200000000000003</cx:pt>
          <cx:pt idx="25705">93.200000000000003</cx:pt>
          <cx:pt idx="25706">93.200000000000003</cx:pt>
          <cx:pt idx="25707">93.200000000000003</cx:pt>
          <cx:pt idx="25708">93.200000000000003</cx:pt>
          <cx:pt idx="25709">93.200000000000003</cx:pt>
          <cx:pt idx="25710">93.200000000000003</cx:pt>
          <cx:pt idx="25711">93.200000000000003</cx:pt>
          <cx:pt idx="25712">93.200000000000003</cx:pt>
          <cx:pt idx="25713">93.200000000000003</cx:pt>
          <cx:pt idx="25714">93.200000000000003</cx:pt>
          <cx:pt idx="25715">93.200000000000003</cx:pt>
          <cx:pt idx="25716">93.200000000000003</cx:pt>
          <cx:pt idx="25717">93.200000000000003</cx:pt>
          <cx:pt idx="25718">93.200000000000003</cx:pt>
          <cx:pt idx="25719">93.200000000000003</cx:pt>
          <cx:pt idx="25720">93.200000000000003</cx:pt>
          <cx:pt idx="25721">93.200000000000003</cx:pt>
          <cx:pt idx="25722">93.200000000000003</cx:pt>
          <cx:pt idx="25723">93.200000000000003</cx:pt>
          <cx:pt idx="25724">93.200000000000003</cx:pt>
          <cx:pt idx="25725">93.200000000000003</cx:pt>
          <cx:pt idx="25726">93.200000000000003</cx:pt>
          <cx:pt idx="25727">93.200000000000003</cx:pt>
          <cx:pt idx="25728">93.200000000000003</cx:pt>
          <cx:pt idx="25729">93.200000000000003</cx:pt>
          <cx:pt idx="25730">93.200000000000003</cx:pt>
          <cx:pt idx="25731">93.200000000000003</cx:pt>
          <cx:pt idx="25732">93.200000000000003</cx:pt>
          <cx:pt idx="25733">93.200000000000003</cx:pt>
          <cx:pt idx="25734">93.200000000000003</cx:pt>
          <cx:pt idx="25735">93.200000000000003</cx:pt>
          <cx:pt idx="25736">93.200000000000003</cx:pt>
          <cx:pt idx="25737">93.200000000000003</cx:pt>
          <cx:pt idx="25738">93.200000000000003</cx:pt>
          <cx:pt idx="25739">93.200000000000003</cx:pt>
          <cx:pt idx="25740">93.200000000000003</cx:pt>
          <cx:pt idx="25741">93.200000000000003</cx:pt>
          <cx:pt idx="25742">93.200000000000003</cx:pt>
          <cx:pt idx="25743">93.200000000000003</cx:pt>
          <cx:pt idx="25744">93.200000000000003</cx:pt>
          <cx:pt idx="25745">93.200000000000003</cx:pt>
          <cx:pt idx="25746">93.200000000000003</cx:pt>
          <cx:pt idx="25747">93.200000000000003</cx:pt>
          <cx:pt idx="25748">93.200000000000003</cx:pt>
          <cx:pt idx="25749">93.200000000000003</cx:pt>
          <cx:pt idx="25750">93.200000000000003</cx:pt>
          <cx:pt idx="25751">93.200000000000003</cx:pt>
          <cx:pt idx="25752">93.200000000000003</cx:pt>
          <cx:pt idx="25753">93.200000000000003</cx:pt>
          <cx:pt idx="25754">93.200000000000003</cx:pt>
          <cx:pt idx="25755">93.200000000000003</cx:pt>
          <cx:pt idx="25756">93.200000000000003</cx:pt>
          <cx:pt idx="25757">93.200000000000003</cx:pt>
          <cx:pt idx="25758">93.200000000000003</cx:pt>
          <cx:pt idx="25759">93.200000000000003</cx:pt>
          <cx:pt idx="25760">93.200000000000003</cx:pt>
          <cx:pt idx="25761">93.200000000000003</cx:pt>
          <cx:pt idx="25762">93.200000000000003</cx:pt>
          <cx:pt idx="25763">93.200000000000003</cx:pt>
          <cx:pt idx="25764">93.200000000000003</cx:pt>
          <cx:pt idx="25765">93.200000000000003</cx:pt>
          <cx:pt idx="25766">93.200000000000003</cx:pt>
          <cx:pt idx="25767">93.200000000000003</cx:pt>
          <cx:pt idx="25768">93.200000000000003</cx:pt>
          <cx:pt idx="25769">93.200000000000003</cx:pt>
          <cx:pt idx="25770">93.200000000000003</cx:pt>
          <cx:pt idx="25771">93.200000000000003</cx:pt>
          <cx:pt idx="25772">93.200000000000003</cx:pt>
          <cx:pt idx="25773">93.200000000000003</cx:pt>
          <cx:pt idx="25774">93.200000000000003</cx:pt>
          <cx:pt idx="25775">93.200000000000003</cx:pt>
          <cx:pt idx="25776">93.200000000000003</cx:pt>
          <cx:pt idx="25777">93.200000000000003</cx:pt>
          <cx:pt idx="25778">93.200000000000003</cx:pt>
          <cx:pt idx="25779">93.200000000000003</cx:pt>
          <cx:pt idx="25780">93.200000000000003</cx:pt>
          <cx:pt idx="25781">93.200000000000003</cx:pt>
          <cx:pt idx="25782">93.200000000000003</cx:pt>
          <cx:pt idx="25783">93.200000000000003</cx:pt>
          <cx:pt idx="25784">93.200000000000003</cx:pt>
          <cx:pt idx="25785">93.200000000000003</cx:pt>
          <cx:pt idx="25786">93.200000000000003</cx:pt>
          <cx:pt idx="25787">93.200000000000003</cx:pt>
          <cx:pt idx="25788">93.200000000000003</cx:pt>
          <cx:pt idx="25789">93.200000000000003</cx:pt>
          <cx:pt idx="25790">93.200000000000003</cx:pt>
          <cx:pt idx="25791">93.200000000000003</cx:pt>
          <cx:pt idx="25792">93.200000000000003</cx:pt>
          <cx:pt idx="25793">93.200000000000003</cx:pt>
          <cx:pt idx="25794">93.200000000000003</cx:pt>
          <cx:pt idx="25795">93.200000000000003</cx:pt>
          <cx:pt idx="25796">93.200000000000003</cx:pt>
          <cx:pt idx="25797">93.200000000000003</cx:pt>
          <cx:pt idx="25798">93.200000000000003</cx:pt>
          <cx:pt idx="25799">93.200000000000003</cx:pt>
          <cx:pt idx="25800">93.200000000000003</cx:pt>
          <cx:pt idx="25801">93.200000000000003</cx:pt>
          <cx:pt idx="25802">93.200000000000003</cx:pt>
          <cx:pt idx="25803">93.200000000000003</cx:pt>
          <cx:pt idx="25804">93.200000000000003</cx:pt>
          <cx:pt idx="25805">93.200000000000003</cx:pt>
          <cx:pt idx="25806">93.200000000000003</cx:pt>
          <cx:pt idx="25807">93.200000000000003</cx:pt>
          <cx:pt idx="25808">93.200000000000003</cx:pt>
          <cx:pt idx="25809">93.200000000000003</cx:pt>
          <cx:pt idx="25810">93.200000000000003</cx:pt>
          <cx:pt idx="25811">93.200000000000003</cx:pt>
          <cx:pt idx="25812">93.200000000000003</cx:pt>
          <cx:pt idx="25813">93.200000000000003</cx:pt>
          <cx:pt idx="25814">93.200000000000003</cx:pt>
          <cx:pt idx="25815">93.200000000000003</cx:pt>
          <cx:pt idx="25816">93.200000000000003</cx:pt>
          <cx:pt idx="25817">93.200000000000003</cx:pt>
          <cx:pt idx="25818">93.200000000000003</cx:pt>
          <cx:pt idx="25819">93.200000000000003</cx:pt>
          <cx:pt idx="25820">93.200000000000003</cx:pt>
          <cx:pt idx="25821">93.200000000000003</cx:pt>
          <cx:pt idx="25822">93.200000000000003</cx:pt>
          <cx:pt idx="25823">93.200000000000003</cx:pt>
          <cx:pt idx="25824">93.200000000000003</cx:pt>
          <cx:pt idx="25825">93.200000000000003</cx:pt>
          <cx:pt idx="25826">93.200000000000003</cx:pt>
          <cx:pt idx="25827">93.200000000000003</cx:pt>
          <cx:pt idx="25828">93.200000000000003</cx:pt>
          <cx:pt idx="25829">93.200000000000003</cx:pt>
          <cx:pt idx="25830">93.200000000000003</cx:pt>
          <cx:pt idx="25831">93.200000000000003</cx:pt>
          <cx:pt idx="25832">93.200000000000003</cx:pt>
          <cx:pt idx="25833">93.200000000000003</cx:pt>
          <cx:pt idx="25834">93.200000000000003</cx:pt>
          <cx:pt idx="25835">93.200000000000003</cx:pt>
          <cx:pt idx="25836">93.200000000000003</cx:pt>
          <cx:pt idx="25837">93.200000000000003</cx:pt>
          <cx:pt idx="25838">93.200000000000003</cx:pt>
          <cx:pt idx="25839">93.200000000000003</cx:pt>
          <cx:pt idx="25840">93.200000000000003</cx:pt>
          <cx:pt idx="25841">93.200000000000003</cx:pt>
          <cx:pt idx="25842">93.200000000000003</cx:pt>
          <cx:pt idx="25843">93.200000000000003</cx:pt>
          <cx:pt idx="25844">93.200000000000003</cx:pt>
          <cx:pt idx="25845">93.200000000000003</cx:pt>
          <cx:pt idx="25846">93.200000000000003</cx:pt>
          <cx:pt idx="25847">93.200000000000003</cx:pt>
          <cx:pt idx="25848">93.200000000000003</cx:pt>
          <cx:pt idx="25849">93.200000000000003</cx:pt>
          <cx:pt idx="25850">93.200000000000003</cx:pt>
          <cx:pt idx="25851">93.200000000000003</cx:pt>
          <cx:pt idx="25852">93.200000000000003</cx:pt>
          <cx:pt idx="25853">93.200000000000003</cx:pt>
          <cx:pt idx="25854">93.200000000000003</cx:pt>
          <cx:pt idx="25855">93.200000000000003</cx:pt>
          <cx:pt idx="25856">93.200000000000003</cx:pt>
          <cx:pt idx="25857">93.200000000000003</cx:pt>
          <cx:pt idx="25858">93.200000000000003</cx:pt>
          <cx:pt idx="25859">93.200000000000003</cx:pt>
          <cx:pt idx="25860">93.200000000000003</cx:pt>
          <cx:pt idx="25861">93.200000000000003</cx:pt>
          <cx:pt idx="25862">93.200000000000003</cx:pt>
          <cx:pt idx="25863">93.200000000000003</cx:pt>
          <cx:pt idx="25864">93.200000000000003</cx:pt>
          <cx:pt idx="25865">93.200000000000003</cx:pt>
          <cx:pt idx="25866">93.200000000000003</cx:pt>
          <cx:pt idx="25867">93.200000000000003</cx:pt>
          <cx:pt idx="25868">93.200000000000003</cx:pt>
          <cx:pt idx="25869">93.200000000000003</cx:pt>
          <cx:pt idx="25870">93.200000000000003</cx:pt>
          <cx:pt idx="25871">93.200000000000003</cx:pt>
          <cx:pt idx="25872">93.200000000000003</cx:pt>
          <cx:pt idx="25873">93.200000000000003</cx:pt>
          <cx:pt idx="25874">93.200000000000003</cx:pt>
          <cx:pt idx="25875">93.200000000000003</cx:pt>
          <cx:pt idx="25876">93.200000000000003</cx:pt>
          <cx:pt idx="25877">93.200000000000003</cx:pt>
          <cx:pt idx="25878">93.200000000000003</cx:pt>
          <cx:pt idx="25879">93.200000000000003</cx:pt>
          <cx:pt idx="25880">93.200000000000003</cx:pt>
          <cx:pt idx="25881">93.200000000000003</cx:pt>
          <cx:pt idx="25882">93.200000000000003</cx:pt>
          <cx:pt idx="25883">93.200000000000003</cx:pt>
          <cx:pt idx="25884">93.200000000000003</cx:pt>
          <cx:pt idx="25885">93.200000000000003</cx:pt>
          <cx:pt idx="25886">93.200000000000003</cx:pt>
          <cx:pt idx="25887">93.200000000000003</cx:pt>
          <cx:pt idx="25888">93.200000000000003</cx:pt>
          <cx:pt idx="25889">93.200000000000003</cx:pt>
          <cx:pt idx="25890">93.200000000000003</cx:pt>
          <cx:pt idx="25891">93.200000000000003</cx:pt>
          <cx:pt idx="25892">93.200000000000003</cx:pt>
          <cx:pt idx="25893">93.200000000000003</cx:pt>
          <cx:pt idx="25894">93.200000000000003</cx:pt>
          <cx:pt idx="25895">93.200000000000003</cx:pt>
          <cx:pt idx="25896">93.200000000000003</cx:pt>
          <cx:pt idx="25897">93.200000000000003</cx:pt>
          <cx:pt idx="25898">93.200000000000003</cx:pt>
          <cx:pt idx="25899">93.200000000000003</cx:pt>
          <cx:pt idx="25900">93.200000000000003</cx:pt>
          <cx:pt idx="25901">93.200000000000003</cx:pt>
          <cx:pt idx="25902">93.200000000000003</cx:pt>
          <cx:pt idx="25903">93.200000000000003</cx:pt>
          <cx:pt idx="25904">93.200000000000003</cx:pt>
          <cx:pt idx="25905">93.200000000000003</cx:pt>
          <cx:pt idx="25906">93.200000000000003</cx:pt>
          <cx:pt idx="25907">93.200000000000003</cx:pt>
          <cx:pt idx="25908">93.200000000000003</cx:pt>
          <cx:pt idx="25909">93.200000000000003</cx:pt>
          <cx:pt idx="25910">93.200000000000003</cx:pt>
          <cx:pt idx="25911">93.200000000000003</cx:pt>
          <cx:pt idx="25912">93.200000000000003</cx:pt>
          <cx:pt idx="25913">93.200000000000003</cx:pt>
          <cx:pt idx="25914">93.200000000000003</cx:pt>
          <cx:pt idx="25915">93.200000000000003</cx:pt>
          <cx:pt idx="25916">93.200000000000003</cx:pt>
          <cx:pt idx="25917">93.200000000000003</cx:pt>
          <cx:pt idx="25918">93.200000000000003</cx:pt>
          <cx:pt idx="25919">93.200000000000003</cx:pt>
          <cx:pt idx="25920">93.200000000000003</cx:pt>
          <cx:pt idx="25921">93.200000000000003</cx:pt>
          <cx:pt idx="25922">93.200000000000003</cx:pt>
          <cx:pt idx="25923">93.200000000000003</cx:pt>
          <cx:pt idx="25924">93.200000000000003</cx:pt>
          <cx:pt idx="25925">93.200000000000003</cx:pt>
          <cx:pt idx="25926">93.200000000000003</cx:pt>
          <cx:pt idx="25927">93.200000000000003</cx:pt>
          <cx:pt idx="25928">93.200000000000003</cx:pt>
          <cx:pt idx="25929">93.200000000000003</cx:pt>
          <cx:pt idx="25930">93.200000000000003</cx:pt>
          <cx:pt idx="25931">93.200000000000003</cx:pt>
          <cx:pt idx="25932">93.200000000000003</cx:pt>
          <cx:pt idx="25933">93.200000000000003</cx:pt>
          <cx:pt idx="25934">93.200000000000003</cx:pt>
          <cx:pt idx="25935">93.200000000000003</cx:pt>
          <cx:pt idx="25936">93.200000000000003</cx:pt>
          <cx:pt idx="25937">93.200000000000003</cx:pt>
          <cx:pt idx="25938">93.200000000000003</cx:pt>
          <cx:pt idx="25939">93.200000000000003</cx:pt>
          <cx:pt idx="25940">93.200000000000003</cx:pt>
          <cx:pt idx="25941">93.200000000000003</cx:pt>
          <cx:pt idx="25942">93.200000000000003</cx:pt>
          <cx:pt idx="25943">93.200000000000003</cx:pt>
          <cx:pt idx="25944">93.200000000000003</cx:pt>
          <cx:pt idx="25945">93.200000000000003</cx:pt>
          <cx:pt idx="25946">93.200000000000003</cx:pt>
          <cx:pt idx="25947">93.200000000000003</cx:pt>
          <cx:pt idx="25948">93.200000000000003</cx:pt>
          <cx:pt idx="25949">93.200000000000003</cx:pt>
          <cx:pt idx="25950">93.200000000000003</cx:pt>
          <cx:pt idx="25951">93.200000000000003</cx:pt>
          <cx:pt idx="25952">93.200000000000003</cx:pt>
          <cx:pt idx="25953">93.200000000000003</cx:pt>
          <cx:pt idx="25954">93.200000000000003</cx:pt>
          <cx:pt idx="25955">93.200000000000003</cx:pt>
          <cx:pt idx="25956">93.200000000000003</cx:pt>
          <cx:pt idx="25957">93.200000000000003</cx:pt>
          <cx:pt idx="25958">93.200000000000003</cx:pt>
          <cx:pt idx="25959">93.200000000000003</cx:pt>
          <cx:pt idx="25960">93.200000000000003</cx:pt>
          <cx:pt idx="25961">93.200000000000003</cx:pt>
          <cx:pt idx="25962">93.200000000000003</cx:pt>
          <cx:pt idx="25963">93.200000000000003</cx:pt>
          <cx:pt idx="25964">93.200000000000003</cx:pt>
          <cx:pt idx="25965">93.200000000000003</cx:pt>
          <cx:pt idx="25966">93.200000000000003</cx:pt>
          <cx:pt idx="25967">93.200000000000003</cx:pt>
          <cx:pt idx="25968">93.200000000000003</cx:pt>
          <cx:pt idx="25969">93.200000000000003</cx:pt>
          <cx:pt idx="25970">93.200000000000003</cx:pt>
          <cx:pt idx="25971">93.200000000000003</cx:pt>
          <cx:pt idx="25972">93.200000000000003</cx:pt>
          <cx:pt idx="25973">93.200000000000003</cx:pt>
          <cx:pt idx="25974">93.200000000000003</cx:pt>
          <cx:pt idx="25975">93.200000000000003</cx:pt>
          <cx:pt idx="25976">93.200000000000003</cx:pt>
          <cx:pt idx="25977">93.200000000000003</cx:pt>
          <cx:pt idx="25978">93.200000000000003</cx:pt>
          <cx:pt idx="25979">93.200000000000003</cx:pt>
          <cx:pt idx="25980">93.200000000000003</cx:pt>
          <cx:pt idx="25981">93.200000000000003</cx:pt>
          <cx:pt idx="25982">93.200000000000003</cx:pt>
          <cx:pt idx="25983">93.200000000000003</cx:pt>
          <cx:pt idx="25984">93.200000000000003</cx:pt>
          <cx:pt idx="25985">93.200000000000003</cx:pt>
          <cx:pt idx="25986">93.200000000000003</cx:pt>
          <cx:pt idx="25987">93.200000000000003</cx:pt>
          <cx:pt idx="25988">93.200000000000003</cx:pt>
          <cx:pt idx="25989">93.200000000000003</cx:pt>
          <cx:pt idx="25990">93.200000000000003</cx:pt>
          <cx:pt idx="25991">93.200000000000003</cx:pt>
          <cx:pt idx="25992">93.200000000000003</cx:pt>
          <cx:pt idx="25993">93.200000000000003</cx:pt>
          <cx:pt idx="25994">93.200000000000003</cx:pt>
          <cx:pt idx="25995">93.200000000000003</cx:pt>
          <cx:pt idx="25996">93.200000000000003</cx:pt>
          <cx:pt idx="25997">93.200000000000003</cx:pt>
          <cx:pt idx="25998">93.200000000000003</cx:pt>
          <cx:pt idx="25999">93.200000000000003</cx:pt>
          <cx:pt idx="26000">93.200000000000003</cx:pt>
          <cx:pt idx="26001">93.200000000000003</cx:pt>
          <cx:pt idx="26002">93.200000000000003</cx:pt>
          <cx:pt idx="26003">93.200000000000003</cx:pt>
          <cx:pt idx="26004">93.200000000000003</cx:pt>
          <cx:pt idx="26005">93.200000000000003</cx:pt>
          <cx:pt idx="26006">93.200000000000003</cx:pt>
          <cx:pt idx="26007">93.200000000000003</cx:pt>
          <cx:pt idx="26008">93.200000000000003</cx:pt>
          <cx:pt idx="26009">93.200000000000003</cx:pt>
          <cx:pt idx="26010">93.200000000000003</cx:pt>
          <cx:pt idx="26011">93.200000000000003</cx:pt>
          <cx:pt idx="26012">93.200000000000003</cx:pt>
          <cx:pt idx="26013">93.200000000000003</cx:pt>
          <cx:pt idx="26014">93.200000000000003</cx:pt>
          <cx:pt idx="26015">93.200000000000003</cx:pt>
          <cx:pt idx="26016">93.200000000000003</cx:pt>
          <cx:pt idx="26017">93.200000000000003</cx:pt>
          <cx:pt idx="26018">93.200000000000003</cx:pt>
          <cx:pt idx="26019">93.200000000000003</cx:pt>
          <cx:pt idx="26020">93.200000000000003</cx:pt>
          <cx:pt idx="26021">93.200000000000003</cx:pt>
          <cx:pt idx="26022">93.200000000000003</cx:pt>
          <cx:pt idx="26023">93.200000000000003</cx:pt>
          <cx:pt idx="26024">93.200000000000003</cx:pt>
          <cx:pt idx="26025">93.200000000000003</cx:pt>
          <cx:pt idx="26026">93.200000000000003</cx:pt>
          <cx:pt idx="26027">93.200000000000003</cx:pt>
          <cx:pt idx="26028">93.200000000000003</cx:pt>
          <cx:pt idx="26029">93.200000000000003</cx:pt>
          <cx:pt idx="26030">93.200000000000003</cx:pt>
          <cx:pt idx="26031">93.200000000000003</cx:pt>
          <cx:pt idx="26032">93.200000000000003</cx:pt>
          <cx:pt idx="26033">93.200000000000003</cx:pt>
          <cx:pt idx="26034">93.200000000000003</cx:pt>
          <cx:pt idx="26035">93.200000000000003</cx:pt>
          <cx:pt idx="26036">93.200000000000003</cx:pt>
          <cx:pt idx="26037">93.200000000000003</cx:pt>
          <cx:pt idx="26038">93.200000000000003</cx:pt>
          <cx:pt idx="26039">93.200000000000003</cx:pt>
          <cx:pt idx="26040">93.200000000000003</cx:pt>
          <cx:pt idx="26041">93.200000000000003</cx:pt>
          <cx:pt idx="26042">93.200000000000003</cx:pt>
          <cx:pt idx="26043">93.200000000000003</cx:pt>
          <cx:pt idx="26044">93.200000000000003</cx:pt>
          <cx:pt idx="26045">93.200000000000003</cx:pt>
          <cx:pt idx="26046">93.200000000000003</cx:pt>
          <cx:pt idx="26047">93.200000000000003</cx:pt>
          <cx:pt idx="26048">93.200000000000003</cx:pt>
          <cx:pt idx="26049">93.200000000000003</cx:pt>
          <cx:pt idx="26050">93.200000000000003</cx:pt>
          <cx:pt idx="26051">93.200000000000003</cx:pt>
          <cx:pt idx="26052">93.200000000000003</cx:pt>
          <cx:pt idx="26053">93.200000000000003</cx:pt>
          <cx:pt idx="26054">93.200000000000003</cx:pt>
          <cx:pt idx="26055">93.200000000000003</cx:pt>
          <cx:pt idx="26056">93.200000000000003</cx:pt>
          <cx:pt idx="26057">93.200000000000003</cx:pt>
          <cx:pt idx="26058">93.200000000000003</cx:pt>
          <cx:pt idx="26059">93.200000000000003</cx:pt>
          <cx:pt idx="26060">93.200000000000003</cx:pt>
          <cx:pt idx="26061">93.200000000000003</cx:pt>
          <cx:pt idx="26062">93.200000000000003</cx:pt>
          <cx:pt idx="26063">93.200000000000003</cx:pt>
          <cx:pt idx="26064">93.200000000000003</cx:pt>
          <cx:pt idx="26065">93.200000000000003</cx:pt>
          <cx:pt idx="26066">93.200000000000003</cx:pt>
          <cx:pt idx="26067">93.200000000000003</cx:pt>
          <cx:pt idx="26068">93.200000000000003</cx:pt>
          <cx:pt idx="26069">93.200000000000003</cx:pt>
          <cx:pt idx="26070">93.200000000000003</cx:pt>
          <cx:pt idx="26071">93.200000000000003</cx:pt>
          <cx:pt idx="26072">93.200000000000003</cx:pt>
          <cx:pt idx="26073">93.200000000000003</cx:pt>
          <cx:pt idx="26074">93.200000000000003</cx:pt>
          <cx:pt idx="26075">93.200000000000003</cx:pt>
          <cx:pt idx="26076">93.200000000000003</cx:pt>
          <cx:pt idx="26077">93.200000000000003</cx:pt>
          <cx:pt idx="26078">93.200000000000003</cx:pt>
          <cx:pt idx="26079">93.200000000000003</cx:pt>
          <cx:pt idx="26080">93.200000000000003</cx:pt>
          <cx:pt idx="26081">93.200000000000003</cx:pt>
          <cx:pt idx="26082">93.200000000000003</cx:pt>
          <cx:pt idx="26083">93.200000000000003</cx:pt>
          <cx:pt idx="26084">93.200000000000003</cx:pt>
          <cx:pt idx="26085">93.200000000000003</cx:pt>
          <cx:pt idx="26086">93.200000000000003</cx:pt>
          <cx:pt idx="26087">93.200000000000003</cx:pt>
          <cx:pt idx="26088">93.200000000000003</cx:pt>
          <cx:pt idx="26089">93.200000000000003</cx:pt>
          <cx:pt idx="26090">93.200000000000003</cx:pt>
          <cx:pt idx="26091">93.200000000000003</cx:pt>
          <cx:pt idx="26092">93.200000000000003</cx:pt>
          <cx:pt idx="26093">93.200000000000003</cx:pt>
          <cx:pt idx="26094">93.200000000000003</cx:pt>
          <cx:pt idx="26095">93.200000000000003</cx:pt>
          <cx:pt idx="26096">93.200000000000003</cx:pt>
          <cx:pt idx="26097">93.200000000000003</cx:pt>
          <cx:pt idx="26098">93.200000000000003</cx:pt>
          <cx:pt idx="26099">93.200000000000003</cx:pt>
          <cx:pt idx="26100">93.200000000000003</cx:pt>
          <cx:pt idx="26101">93.200000000000003</cx:pt>
          <cx:pt idx="26102">93.200000000000003</cx:pt>
          <cx:pt idx="26103">93.200000000000003</cx:pt>
          <cx:pt idx="26104">93.200000000000003</cx:pt>
          <cx:pt idx="26105">93.200000000000003</cx:pt>
          <cx:pt idx="26106">93.200000000000003</cx:pt>
          <cx:pt idx="26107">93.200000000000003</cx:pt>
          <cx:pt idx="26108">93.200000000000003</cx:pt>
          <cx:pt idx="26109">93.200000000000003</cx:pt>
          <cx:pt idx="26110">93.200000000000003</cx:pt>
          <cx:pt idx="26111">93.200000000000003</cx:pt>
          <cx:pt idx="26112">93.200000000000003</cx:pt>
          <cx:pt idx="26113">93.200000000000003</cx:pt>
          <cx:pt idx="26114">93.200000000000003</cx:pt>
          <cx:pt idx="26115">93.200000000000003</cx:pt>
          <cx:pt idx="26116">93.200000000000003</cx:pt>
          <cx:pt idx="26117">93.200000000000003</cx:pt>
          <cx:pt idx="26118">93.200000000000003</cx:pt>
          <cx:pt idx="26119">93.200000000000003</cx:pt>
          <cx:pt idx="26120">93.200000000000003</cx:pt>
          <cx:pt idx="26121">93.200000000000003</cx:pt>
          <cx:pt idx="26122">93.200000000000003</cx:pt>
          <cx:pt idx="26123">93.200000000000003</cx:pt>
          <cx:pt idx="26124">93.200000000000003</cx:pt>
          <cx:pt idx="26125">93.200000000000003</cx:pt>
          <cx:pt idx="26126">93.200000000000003</cx:pt>
          <cx:pt idx="26127">93.200000000000003</cx:pt>
          <cx:pt idx="26128">93.200000000000003</cx:pt>
          <cx:pt idx="26129">93.200000000000003</cx:pt>
          <cx:pt idx="26130">93.200000000000003</cx:pt>
          <cx:pt idx="26131">93.200000000000003</cx:pt>
          <cx:pt idx="26132">93.200000000000003</cx:pt>
          <cx:pt idx="26133">93.200000000000003</cx:pt>
          <cx:pt idx="26134">93.200000000000003</cx:pt>
          <cx:pt idx="26135">93.200000000000003</cx:pt>
          <cx:pt idx="26136">93.200000000000003</cx:pt>
          <cx:pt idx="26137">93.200000000000003</cx:pt>
          <cx:pt idx="26138">93.200000000000003</cx:pt>
          <cx:pt idx="26139">93.200000000000003</cx:pt>
          <cx:pt idx="26140">93.200000000000003</cx:pt>
          <cx:pt idx="26141">93.200000000000003</cx:pt>
          <cx:pt idx="26142">93.200000000000003</cx:pt>
          <cx:pt idx="26143">93.200000000000003</cx:pt>
          <cx:pt idx="26144">93.200000000000003</cx:pt>
          <cx:pt idx="26145">93.200000000000003</cx:pt>
          <cx:pt idx="26146">93.200000000000003</cx:pt>
          <cx:pt idx="26147">93.200000000000003</cx:pt>
          <cx:pt idx="26148">93.200000000000003</cx:pt>
          <cx:pt idx="26149">93.200000000000003</cx:pt>
          <cx:pt idx="26150">93.200000000000003</cx:pt>
          <cx:pt idx="26151">93.200000000000003</cx:pt>
          <cx:pt idx="26152">93.200000000000003</cx:pt>
          <cx:pt idx="26153">93.200000000000003</cx:pt>
          <cx:pt idx="26154">93.200000000000003</cx:pt>
          <cx:pt idx="26155">93.200000000000003</cx:pt>
          <cx:pt idx="26156">93.200000000000003</cx:pt>
          <cx:pt idx="26157">93.200000000000003</cx:pt>
          <cx:pt idx="26158">93.200000000000003</cx:pt>
          <cx:pt idx="26159">93.200000000000003</cx:pt>
          <cx:pt idx="26160">93.200000000000003</cx:pt>
          <cx:pt idx="26161">93.200000000000003</cx:pt>
          <cx:pt idx="26162">93.200000000000003</cx:pt>
          <cx:pt idx="26163">93.200000000000003</cx:pt>
          <cx:pt idx="26164">93.200000000000003</cx:pt>
          <cx:pt idx="26165">93.200000000000003</cx:pt>
          <cx:pt idx="26166">93.200000000000003</cx:pt>
          <cx:pt idx="26167">93.200000000000003</cx:pt>
          <cx:pt idx="26168">93.200000000000003</cx:pt>
          <cx:pt idx="26169">93.200000000000003</cx:pt>
          <cx:pt idx="26170">93.200000000000003</cx:pt>
          <cx:pt idx="26171">93.200000000000003</cx:pt>
          <cx:pt idx="26172">93.200000000000003</cx:pt>
          <cx:pt idx="26173">93.200000000000003</cx:pt>
          <cx:pt idx="26174">93.200000000000003</cx:pt>
          <cx:pt idx="26175">93.200000000000003</cx:pt>
          <cx:pt idx="26176">93.200000000000003</cx:pt>
          <cx:pt idx="26177">93.200000000000003</cx:pt>
          <cx:pt idx="26178">93.200000000000003</cx:pt>
          <cx:pt idx="26179">93.200000000000003</cx:pt>
          <cx:pt idx="26180">93.200000000000003</cx:pt>
          <cx:pt idx="26181">93.200000000000003</cx:pt>
          <cx:pt idx="26182">93.200000000000003</cx:pt>
          <cx:pt idx="26183">93.200000000000003</cx:pt>
          <cx:pt idx="26184">93.200000000000003</cx:pt>
          <cx:pt idx="26185">93.200000000000003</cx:pt>
          <cx:pt idx="26186">93.200000000000003</cx:pt>
          <cx:pt idx="26187">93.200000000000003</cx:pt>
          <cx:pt idx="26188">93.200000000000003</cx:pt>
          <cx:pt idx="26189">93.200000000000003</cx:pt>
          <cx:pt idx="26190">93.200000000000003</cx:pt>
          <cx:pt idx="26191">93.200000000000003</cx:pt>
          <cx:pt idx="26192">93.200000000000003</cx:pt>
          <cx:pt idx="26193">93.200000000000003</cx:pt>
          <cx:pt idx="26194">93.200000000000003</cx:pt>
          <cx:pt idx="26195">93.200000000000003</cx:pt>
          <cx:pt idx="26196">93.200000000000003</cx:pt>
          <cx:pt idx="26197">93.200000000000003</cx:pt>
          <cx:pt idx="26198">93.200000000000003</cx:pt>
          <cx:pt idx="26199">93.200000000000003</cx:pt>
          <cx:pt idx="26200">93.200000000000003</cx:pt>
          <cx:pt idx="26201">93.200000000000003</cx:pt>
          <cx:pt idx="26202">93.200000000000003</cx:pt>
          <cx:pt idx="26203">93.200000000000003</cx:pt>
          <cx:pt idx="26204">93.200000000000003</cx:pt>
          <cx:pt idx="26205">93.200000000000003</cx:pt>
          <cx:pt idx="26206">93.200000000000003</cx:pt>
          <cx:pt idx="26207">93.200000000000003</cx:pt>
          <cx:pt idx="26208">93.200000000000003</cx:pt>
          <cx:pt idx="26209">93.200000000000003</cx:pt>
          <cx:pt idx="26210">93.200000000000003</cx:pt>
          <cx:pt idx="26211">93.200000000000003</cx:pt>
          <cx:pt idx="26212">93.200000000000003</cx:pt>
          <cx:pt idx="26213">93.200000000000003</cx:pt>
          <cx:pt idx="26214">93.200000000000003</cx:pt>
          <cx:pt idx="26215">93.200000000000003</cx:pt>
          <cx:pt idx="26216">93.200000000000003</cx:pt>
          <cx:pt idx="26217">93.200000000000003</cx:pt>
          <cx:pt idx="26218">93.200000000000003</cx:pt>
          <cx:pt idx="26219">93.200000000000003</cx:pt>
          <cx:pt idx="26220">93.200000000000003</cx:pt>
          <cx:pt idx="26221">93.200000000000003</cx:pt>
          <cx:pt idx="26222">93.200000000000003</cx:pt>
          <cx:pt idx="26223">93.200000000000003</cx:pt>
          <cx:pt idx="26224">93.200000000000003</cx:pt>
          <cx:pt idx="26225">93.200000000000003</cx:pt>
          <cx:pt idx="26226">93.200000000000003</cx:pt>
          <cx:pt idx="26227">93.200000000000003</cx:pt>
          <cx:pt idx="26228">93.200000000000003</cx:pt>
          <cx:pt idx="26229">93.200000000000003</cx:pt>
          <cx:pt idx="26230">93.200000000000003</cx:pt>
          <cx:pt idx="26231">93.200000000000003</cx:pt>
          <cx:pt idx="26232">93.200000000000003</cx:pt>
          <cx:pt idx="26233">93.200000000000003</cx:pt>
          <cx:pt idx="26234">93.200000000000003</cx:pt>
          <cx:pt idx="26235">93.200000000000003</cx:pt>
          <cx:pt idx="26236">93.200000000000003</cx:pt>
          <cx:pt idx="26237">93.200000000000003</cx:pt>
          <cx:pt idx="26238">93.200000000000003</cx:pt>
          <cx:pt idx="26239">93.200000000000003</cx:pt>
          <cx:pt idx="26240">93.200000000000003</cx:pt>
          <cx:pt idx="26241">93.200000000000003</cx:pt>
          <cx:pt idx="26242">93.200000000000003</cx:pt>
          <cx:pt idx="26243">93.200000000000003</cx:pt>
          <cx:pt idx="26244">93.200000000000003</cx:pt>
          <cx:pt idx="26245">93.200000000000003</cx:pt>
          <cx:pt idx="26246">93.200000000000003</cx:pt>
          <cx:pt idx="26247">93.200000000000003</cx:pt>
          <cx:pt idx="26248">93.200000000000003</cx:pt>
          <cx:pt idx="26249">93.200000000000003</cx:pt>
          <cx:pt idx="26250">93.200000000000003</cx:pt>
          <cx:pt idx="26251">93.200000000000003</cx:pt>
          <cx:pt idx="26252">93.200000000000003</cx:pt>
          <cx:pt idx="26253">93.200000000000003</cx:pt>
          <cx:pt idx="26254">93.200000000000003</cx:pt>
          <cx:pt idx="26255">93.200000000000003</cx:pt>
          <cx:pt idx="26256">93.200000000000003</cx:pt>
          <cx:pt idx="26257">93.200000000000003</cx:pt>
          <cx:pt idx="26258">93.200000000000003</cx:pt>
          <cx:pt idx="26259">93.200000000000003</cx:pt>
          <cx:pt idx="26260">93.200000000000003</cx:pt>
          <cx:pt idx="26261">93.200000000000003</cx:pt>
          <cx:pt idx="26262">93.200000000000003</cx:pt>
          <cx:pt idx="26263">93.200000000000003</cx:pt>
          <cx:pt idx="26264">93.200000000000003</cx:pt>
          <cx:pt idx="26265">93.200000000000003</cx:pt>
          <cx:pt idx="26266">93.200000000000003</cx:pt>
          <cx:pt idx="26267">93.200000000000003</cx:pt>
          <cx:pt idx="26268">93.200000000000003</cx:pt>
          <cx:pt idx="26269">93.200000000000003</cx:pt>
          <cx:pt idx="26270">93.200000000000003</cx:pt>
          <cx:pt idx="26271">93.200000000000003</cx:pt>
          <cx:pt idx="26272">93.200000000000003</cx:pt>
          <cx:pt idx="26273">93.200000000000003</cx:pt>
          <cx:pt idx="26274">93.200000000000003</cx:pt>
          <cx:pt idx="26275">93.200000000000003</cx:pt>
          <cx:pt idx="26276">93.200000000000003</cx:pt>
          <cx:pt idx="26277">93.200000000000003</cx:pt>
          <cx:pt idx="26278">93.200000000000003</cx:pt>
          <cx:pt idx="26279">93.200000000000003</cx:pt>
          <cx:pt idx="26280">93.200000000000003</cx:pt>
          <cx:pt idx="26281">93.200000000000003</cx:pt>
          <cx:pt idx="26282">93.200000000000003</cx:pt>
          <cx:pt idx="26283">93.200000000000003</cx:pt>
          <cx:pt idx="26284">93.200000000000003</cx:pt>
          <cx:pt idx="26285">93.200000000000003</cx:pt>
          <cx:pt idx="26286">93.200000000000003</cx:pt>
          <cx:pt idx="26287">93.200000000000003</cx:pt>
          <cx:pt idx="26288">93.200000000000003</cx:pt>
          <cx:pt idx="26289">93.200000000000003</cx:pt>
          <cx:pt idx="26290">93.200000000000003</cx:pt>
          <cx:pt idx="26291">93.200000000000003</cx:pt>
          <cx:pt idx="26292">93.200000000000003</cx:pt>
          <cx:pt idx="26293">93.200000000000003</cx:pt>
          <cx:pt idx="26294">93.200000000000003</cx:pt>
          <cx:pt idx="26295">93.200000000000003</cx:pt>
          <cx:pt idx="26296">93.200000000000003</cx:pt>
          <cx:pt idx="26297">93.200000000000003</cx:pt>
          <cx:pt idx="26298">93.200000000000003</cx:pt>
          <cx:pt idx="26299">93.200000000000003</cx:pt>
          <cx:pt idx="26300">93.200000000000003</cx:pt>
          <cx:pt idx="26301">93.200000000000003</cx:pt>
          <cx:pt idx="26302">93.200000000000003</cx:pt>
          <cx:pt idx="26303">93.200000000000003</cx:pt>
          <cx:pt idx="26304">93.200000000000003</cx:pt>
          <cx:pt idx="26305">93.200000000000003</cx:pt>
          <cx:pt idx="26306">93.200000000000003</cx:pt>
          <cx:pt idx="26307">93.200000000000003</cx:pt>
          <cx:pt idx="26308">93.200000000000003</cx:pt>
          <cx:pt idx="26309">93.200000000000003</cx:pt>
          <cx:pt idx="26310">93.200000000000003</cx:pt>
          <cx:pt idx="26311">93.200000000000003</cx:pt>
          <cx:pt idx="26312">93.200000000000003</cx:pt>
          <cx:pt idx="26313">93.200000000000003</cx:pt>
          <cx:pt idx="26314">93.200000000000003</cx:pt>
          <cx:pt idx="26315">93.200000000000003</cx:pt>
          <cx:pt idx="26316">93.200000000000003</cx:pt>
          <cx:pt idx="26317">93.200000000000003</cx:pt>
          <cx:pt idx="26318">93.200000000000003</cx:pt>
          <cx:pt idx="26319">93.200000000000003</cx:pt>
          <cx:pt idx="26320">93.200000000000003</cx:pt>
          <cx:pt idx="26321">93.200000000000003</cx:pt>
          <cx:pt idx="26322">93.200000000000003</cx:pt>
          <cx:pt idx="26323">93.200000000000003</cx:pt>
          <cx:pt idx="26324">93.200000000000003</cx:pt>
          <cx:pt idx="26325">93.200000000000003</cx:pt>
          <cx:pt idx="26326">93.200000000000003</cx:pt>
          <cx:pt idx="26327">93.200000000000003</cx:pt>
          <cx:pt idx="26328">93.200000000000003</cx:pt>
          <cx:pt idx="26329">93.200000000000003</cx:pt>
          <cx:pt idx="26330">93.200000000000003</cx:pt>
          <cx:pt idx="26331">93.200000000000003</cx:pt>
          <cx:pt idx="26332">93.200000000000003</cx:pt>
          <cx:pt idx="26333">93.200000000000003</cx:pt>
          <cx:pt idx="26334">93.200000000000003</cx:pt>
          <cx:pt idx="26335">93.200000000000003</cx:pt>
          <cx:pt idx="26336">93.200000000000003</cx:pt>
          <cx:pt idx="26337">93.200000000000003</cx:pt>
          <cx:pt idx="26338">93.200000000000003</cx:pt>
          <cx:pt idx="26339">93.200000000000003</cx:pt>
          <cx:pt idx="26340">93.200000000000003</cx:pt>
          <cx:pt idx="26341">93.200000000000003</cx:pt>
          <cx:pt idx="26342">93.200000000000003</cx:pt>
          <cx:pt idx="26343">93.200000000000003</cx:pt>
          <cx:pt idx="26344">93.200000000000003</cx:pt>
          <cx:pt idx="26345">93.200000000000003</cx:pt>
          <cx:pt idx="26346">93.200000000000003</cx:pt>
          <cx:pt idx="26347">93.200000000000003</cx:pt>
          <cx:pt idx="26348">93.200000000000003</cx:pt>
          <cx:pt idx="26349">93.200000000000003</cx:pt>
          <cx:pt idx="26350">93.200000000000003</cx:pt>
          <cx:pt idx="26351">93.200000000000003</cx:pt>
          <cx:pt idx="26352">93.200000000000003</cx:pt>
          <cx:pt idx="26353">93.200000000000003</cx:pt>
          <cx:pt idx="26354">93.200000000000003</cx:pt>
          <cx:pt idx="26355">93.200000000000003</cx:pt>
          <cx:pt idx="26356">93.200000000000003</cx:pt>
          <cx:pt idx="26357">93.200000000000003</cx:pt>
          <cx:pt idx="26358">93.200000000000003</cx:pt>
          <cx:pt idx="26359">93.200000000000003</cx:pt>
          <cx:pt idx="26360">93.200000000000003</cx:pt>
          <cx:pt idx="26361">93.200000000000003</cx:pt>
          <cx:pt idx="26362">93.200000000000003</cx:pt>
          <cx:pt idx="26363">93.200000000000003</cx:pt>
          <cx:pt idx="26364">93.200000000000003</cx:pt>
          <cx:pt idx="26365">93.200000000000003</cx:pt>
          <cx:pt idx="26366">93.200000000000003</cx:pt>
          <cx:pt idx="26367">93.200000000000003</cx:pt>
          <cx:pt idx="26368">93.200000000000003</cx:pt>
          <cx:pt idx="26369">93.200000000000003</cx:pt>
          <cx:pt idx="26370">93.200000000000003</cx:pt>
          <cx:pt idx="26371">93.200000000000003</cx:pt>
          <cx:pt idx="26372">93.200000000000003</cx:pt>
          <cx:pt idx="26373">93.200000000000003</cx:pt>
          <cx:pt idx="26374">93.200000000000003</cx:pt>
          <cx:pt idx="26375">93.200000000000003</cx:pt>
          <cx:pt idx="26376">93.200000000000003</cx:pt>
          <cx:pt idx="26377">93.200000000000003</cx:pt>
          <cx:pt idx="26378">93.200000000000003</cx:pt>
          <cx:pt idx="26379">93.200000000000003</cx:pt>
          <cx:pt idx="26380">93.200000000000003</cx:pt>
          <cx:pt idx="26381">93.200000000000003</cx:pt>
          <cx:pt idx="26382">93.200000000000003</cx:pt>
          <cx:pt idx="26383">93.200000000000003</cx:pt>
          <cx:pt idx="26384">93.200000000000003</cx:pt>
          <cx:pt idx="26385">93.200000000000003</cx:pt>
          <cx:pt idx="26386">93.200000000000003</cx:pt>
          <cx:pt idx="26387">93.200000000000003</cx:pt>
          <cx:pt idx="26388">93.200000000000003</cx:pt>
          <cx:pt idx="26389">93.200000000000003</cx:pt>
          <cx:pt idx="26390">93.200000000000003</cx:pt>
          <cx:pt idx="26391">93.200000000000003</cx:pt>
          <cx:pt idx="26392">93.200000000000003</cx:pt>
          <cx:pt idx="26393">93.200000000000003</cx:pt>
          <cx:pt idx="26394">93.200000000000003</cx:pt>
          <cx:pt idx="26395">93.200000000000003</cx:pt>
          <cx:pt idx="26396">93.200000000000003</cx:pt>
          <cx:pt idx="26397">93.200000000000003</cx:pt>
          <cx:pt idx="26398">93.200000000000003</cx:pt>
          <cx:pt idx="26399">93.200000000000003</cx:pt>
          <cx:pt idx="26400">93.200000000000003</cx:pt>
          <cx:pt idx="26401">93.200000000000003</cx:pt>
          <cx:pt idx="26402">93.200000000000003</cx:pt>
          <cx:pt idx="26403">93.200000000000003</cx:pt>
          <cx:pt idx="26404">93.200000000000003</cx:pt>
          <cx:pt idx="26405">93.200000000000003</cx:pt>
          <cx:pt idx="26406">93.200000000000003</cx:pt>
          <cx:pt idx="26407">93.200000000000003</cx:pt>
          <cx:pt idx="26408">93.200000000000003</cx:pt>
          <cx:pt idx="26409">93.200000000000003</cx:pt>
          <cx:pt idx="26410">93.200000000000003</cx:pt>
          <cx:pt idx="26411">93.200000000000003</cx:pt>
          <cx:pt idx="26412">93.200000000000003</cx:pt>
          <cx:pt idx="26413">93.200000000000003</cx:pt>
          <cx:pt idx="26414">93.200000000000003</cx:pt>
          <cx:pt idx="26415">93.200000000000003</cx:pt>
          <cx:pt idx="26416">93.200000000000003</cx:pt>
          <cx:pt idx="26417">93.200000000000003</cx:pt>
          <cx:pt idx="26418">93.200000000000003</cx:pt>
          <cx:pt idx="26419">93.200000000000003</cx:pt>
          <cx:pt idx="26420">93.200000000000003</cx:pt>
          <cx:pt idx="26421">93.200000000000003</cx:pt>
          <cx:pt idx="26422">93.200000000000003</cx:pt>
          <cx:pt idx="26423">93.200000000000003</cx:pt>
          <cx:pt idx="26424">93.200000000000003</cx:pt>
          <cx:pt idx="26425">93.200000000000003</cx:pt>
          <cx:pt idx="26426">93.200000000000003</cx:pt>
          <cx:pt idx="26427">93.200000000000003</cx:pt>
          <cx:pt idx="26428">93.200000000000003</cx:pt>
          <cx:pt idx="26429">93.200000000000003</cx:pt>
          <cx:pt idx="26430">93.200000000000003</cx:pt>
          <cx:pt idx="26431">93.200000000000003</cx:pt>
          <cx:pt idx="26432">93.200000000000003</cx:pt>
          <cx:pt idx="26433">93.200000000000003</cx:pt>
          <cx:pt idx="26434">93.200000000000003</cx:pt>
          <cx:pt idx="26435">93.200000000000003</cx:pt>
          <cx:pt idx="26436">93.200000000000003</cx:pt>
          <cx:pt idx="26437">93.200000000000003</cx:pt>
          <cx:pt idx="26438">93.200000000000003</cx:pt>
          <cx:pt idx="26439">93.200000000000003</cx:pt>
          <cx:pt idx="26440">93.200000000000003</cx:pt>
          <cx:pt idx="26441">93.200000000000003</cx:pt>
          <cx:pt idx="26442">93.200000000000003</cx:pt>
          <cx:pt idx="26443">93.200000000000003</cx:pt>
          <cx:pt idx="26444">93.200000000000003</cx:pt>
          <cx:pt idx="26445">93.200000000000003</cx:pt>
          <cx:pt idx="26446">93.200000000000003</cx:pt>
          <cx:pt idx="26447">93.200000000000003</cx:pt>
          <cx:pt idx="26448">93.200000000000003</cx:pt>
          <cx:pt idx="26449">93.200000000000003</cx:pt>
          <cx:pt idx="26450">93.200000000000003</cx:pt>
          <cx:pt idx="26451">93.200000000000003</cx:pt>
          <cx:pt idx="26452">93.200000000000003</cx:pt>
          <cx:pt idx="26453">93.200000000000003</cx:pt>
          <cx:pt idx="26454">93.200000000000003</cx:pt>
          <cx:pt idx="26455">93.200000000000003</cx:pt>
          <cx:pt idx="26456">93.200000000000003</cx:pt>
          <cx:pt idx="26457">93.200000000000003</cx:pt>
          <cx:pt idx="26458">93.200000000000003</cx:pt>
          <cx:pt idx="26459">93.200000000000003</cx:pt>
          <cx:pt idx="26460">93.200000000000003</cx:pt>
          <cx:pt idx="26461">93.200000000000003</cx:pt>
          <cx:pt idx="26462">93.200000000000003</cx:pt>
          <cx:pt idx="26463">93.200000000000003</cx:pt>
          <cx:pt idx="26464">93.200000000000003</cx:pt>
          <cx:pt idx="26465">93.200000000000003</cx:pt>
          <cx:pt idx="26466">93.200000000000003</cx:pt>
          <cx:pt idx="26467">93.200000000000003</cx:pt>
          <cx:pt idx="26468">93.200000000000003</cx:pt>
          <cx:pt idx="26469">93.200000000000003</cx:pt>
          <cx:pt idx="26470">93.200000000000003</cx:pt>
          <cx:pt idx="26471">93.200000000000003</cx:pt>
          <cx:pt idx="26472">93.200000000000003</cx:pt>
          <cx:pt idx="26473">93.200000000000003</cx:pt>
          <cx:pt idx="26474">93.200000000000003</cx:pt>
          <cx:pt idx="26475">93.200000000000003</cx:pt>
          <cx:pt idx="26476">93.200000000000003</cx:pt>
          <cx:pt idx="26477">93.200000000000003</cx:pt>
          <cx:pt idx="26478">93.200000000000003</cx:pt>
          <cx:pt idx="26479">93.200000000000003</cx:pt>
          <cx:pt idx="26480">93.200000000000003</cx:pt>
          <cx:pt idx="26481">93.200000000000003</cx:pt>
          <cx:pt idx="26482">93.200000000000003</cx:pt>
          <cx:pt idx="26483">93.200000000000003</cx:pt>
          <cx:pt idx="26484">93.200000000000003</cx:pt>
          <cx:pt idx="26485">93.200000000000003</cx:pt>
          <cx:pt idx="26486">93.200000000000003</cx:pt>
          <cx:pt idx="26487">93.200000000000003</cx:pt>
          <cx:pt idx="26488">93.200000000000003</cx:pt>
          <cx:pt idx="26489">93.200000000000003</cx:pt>
          <cx:pt idx="26490">93.200000000000003</cx:pt>
          <cx:pt idx="26491">93.200000000000003</cx:pt>
          <cx:pt idx="26492">93.200000000000003</cx:pt>
          <cx:pt idx="26493">93.200000000000003</cx:pt>
          <cx:pt idx="26494">93.200000000000003</cx:pt>
          <cx:pt idx="26495">93.200000000000003</cx:pt>
          <cx:pt idx="26496">93.200000000000003</cx:pt>
          <cx:pt idx="26497">93.200000000000003</cx:pt>
          <cx:pt idx="26498">93.200000000000003</cx:pt>
          <cx:pt idx="26499">93.200000000000003</cx:pt>
          <cx:pt idx="26500">93.200000000000003</cx:pt>
          <cx:pt idx="26501">93.200000000000003</cx:pt>
          <cx:pt idx="26502">93.200000000000003</cx:pt>
          <cx:pt idx="26503">93.200000000000003</cx:pt>
          <cx:pt idx="26504">93.200000000000003</cx:pt>
          <cx:pt idx="26505">93.200000000000003</cx:pt>
          <cx:pt idx="26506">93.200000000000003</cx:pt>
          <cx:pt idx="26507">93.200000000000003</cx:pt>
          <cx:pt idx="26508">93.200000000000003</cx:pt>
          <cx:pt idx="26509">93.200000000000003</cx:pt>
          <cx:pt idx="26510">93.200000000000003</cx:pt>
          <cx:pt idx="26511">93.200000000000003</cx:pt>
          <cx:pt idx="26512">93.200000000000003</cx:pt>
          <cx:pt idx="26513">93.200000000000003</cx:pt>
          <cx:pt idx="26514">93.200000000000003</cx:pt>
          <cx:pt idx="26515">93.200000000000003</cx:pt>
          <cx:pt idx="26516">93.200000000000003</cx:pt>
          <cx:pt idx="26517">93.200000000000003</cx:pt>
          <cx:pt idx="26518">93.200000000000003</cx:pt>
          <cx:pt idx="26519">93.200000000000003</cx:pt>
          <cx:pt idx="26520">93.200000000000003</cx:pt>
          <cx:pt idx="26521">93.200000000000003</cx:pt>
          <cx:pt idx="26522">93.200000000000003</cx:pt>
          <cx:pt idx="26523">93.200000000000003</cx:pt>
          <cx:pt idx="26524">93.200000000000003</cx:pt>
          <cx:pt idx="26525">93.200000000000003</cx:pt>
          <cx:pt idx="26526">93.200000000000003</cx:pt>
          <cx:pt idx="26527">93.200000000000003</cx:pt>
          <cx:pt idx="26528">93.200000000000003</cx:pt>
          <cx:pt idx="26529">93.200000000000003</cx:pt>
          <cx:pt idx="26530">93.200000000000003</cx:pt>
          <cx:pt idx="26531">93.200000000000003</cx:pt>
          <cx:pt idx="26532">93.200000000000003</cx:pt>
          <cx:pt idx="26533">93.200000000000003</cx:pt>
          <cx:pt idx="26534">93.200000000000003</cx:pt>
          <cx:pt idx="26535">93.200000000000003</cx:pt>
          <cx:pt idx="26536">93.200000000000003</cx:pt>
          <cx:pt idx="26537">93.200000000000003</cx:pt>
          <cx:pt idx="26538">93.200000000000003</cx:pt>
          <cx:pt idx="26539">93.200000000000003</cx:pt>
          <cx:pt idx="26540">93.200000000000003</cx:pt>
          <cx:pt idx="26541">93.200000000000003</cx:pt>
          <cx:pt idx="26542">93.200000000000003</cx:pt>
          <cx:pt idx="26543">93.200000000000003</cx:pt>
          <cx:pt idx="26544">93.200000000000003</cx:pt>
          <cx:pt idx="26545">93.200000000000003</cx:pt>
          <cx:pt idx="26546">93.200000000000003</cx:pt>
          <cx:pt idx="26547">93.200000000000003</cx:pt>
          <cx:pt idx="26548">93.200000000000003</cx:pt>
          <cx:pt idx="26549">93.200000000000003</cx:pt>
          <cx:pt idx="26550">93.200000000000003</cx:pt>
          <cx:pt idx="26551">93.200000000000003</cx:pt>
          <cx:pt idx="26552">93.200000000000003</cx:pt>
          <cx:pt idx="26553">93.200000000000003</cx:pt>
          <cx:pt idx="26554">93.200000000000003</cx:pt>
          <cx:pt idx="26555">93.200000000000003</cx:pt>
          <cx:pt idx="26556">93.200000000000003</cx:pt>
          <cx:pt idx="26557">93.200000000000003</cx:pt>
          <cx:pt idx="26558">93.200000000000003</cx:pt>
          <cx:pt idx="26559">93.200000000000003</cx:pt>
          <cx:pt idx="26560">93.200000000000003</cx:pt>
          <cx:pt idx="26561">93.200000000000003</cx:pt>
          <cx:pt idx="26562">93.200000000000003</cx:pt>
          <cx:pt idx="26563">93.200000000000003</cx:pt>
          <cx:pt idx="26564">93.200000000000003</cx:pt>
          <cx:pt idx="26565">93.200000000000003</cx:pt>
          <cx:pt idx="26566">93.200000000000003</cx:pt>
          <cx:pt idx="26567">93.200000000000003</cx:pt>
          <cx:pt idx="26568">93.200000000000003</cx:pt>
          <cx:pt idx="26569">93.200000000000003</cx:pt>
          <cx:pt idx="26570">93.200000000000003</cx:pt>
          <cx:pt idx="26571">93.200000000000003</cx:pt>
          <cx:pt idx="26572">93.200000000000003</cx:pt>
          <cx:pt idx="26573">93.200000000000003</cx:pt>
          <cx:pt idx="26574">93.200000000000003</cx:pt>
          <cx:pt idx="26575">93.200000000000003</cx:pt>
          <cx:pt idx="26576">93.200000000000003</cx:pt>
          <cx:pt idx="26577">93.200000000000003</cx:pt>
          <cx:pt idx="26578">93.200000000000003</cx:pt>
          <cx:pt idx="26579">93.200000000000003</cx:pt>
          <cx:pt idx="26580">93.200000000000003</cx:pt>
          <cx:pt idx="26581">93.200000000000003</cx:pt>
          <cx:pt idx="26582">93.200000000000003</cx:pt>
          <cx:pt idx="26583">93.200000000000003</cx:pt>
          <cx:pt idx="26584">93.200000000000003</cx:pt>
          <cx:pt idx="26585">93.200000000000003</cx:pt>
          <cx:pt idx="26586">93.200000000000003</cx:pt>
          <cx:pt idx="26587">93.200000000000003</cx:pt>
          <cx:pt idx="26588">93.200000000000003</cx:pt>
          <cx:pt idx="26589">93.200000000000003</cx:pt>
          <cx:pt idx="26590">93.200000000000003</cx:pt>
          <cx:pt idx="26591">93.200000000000003</cx:pt>
          <cx:pt idx="26592">93.200000000000003</cx:pt>
          <cx:pt idx="26593">93.200000000000003</cx:pt>
          <cx:pt idx="26594">93.200000000000003</cx:pt>
          <cx:pt idx="26595">93.200000000000003</cx:pt>
          <cx:pt idx="26596">93.200000000000003</cx:pt>
          <cx:pt idx="26597">93.200000000000003</cx:pt>
          <cx:pt idx="26598">93.200000000000003</cx:pt>
          <cx:pt idx="26599">93.200000000000003</cx:pt>
          <cx:pt idx="26600">93.200000000000003</cx:pt>
          <cx:pt idx="26601">93.200000000000003</cx:pt>
          <cx:pt idx="26602">93.200000000000003</cx:pt>
          <cx:pt idx="26603">93.200000000000003</cx:pt>
          <cx:pt idx="26604">93.200000000000003</cx:pt>
          <cx:pt idx="26605">93.200000000000003</cx:pt>
          <cx:pt idx="26606">93.200000000000003</cx:pt>
          <cx:pt idx="26607">93.200000000000003</cx:pt>
          <cx:pt idx="26608">93.200000000000003</cx:pt>
          <cx:pt idx="26609">93.200000000000003</cx:pt>
          <cx:pt idx="26610">93.200000000000003</cx:pt>
          <cx:pt idx="26611">93.200000000000003</cx:pt>
          <cx:pt idx="26612">93.200000000000003</cx:pt>
          <cx:pt idx="26613">93.200000000000003</cx:pt>
          <cx:pt idx="26614">93.200000000000003</cx:pt>
          <cx:pt idx="26615">93.200000000000003</cx:pt>
          <cx:pt idx="26616">93.200000000000003</cx:pt>
          <cx:pt idx="26617">93.200000000000003</cx:pt>
          <cx:pt idx="26618">93.200000000000003</cx:pt>
          <cx:pt idx="26619">93.200000000000003</cx:pt>
          <cx:pt idx="26620">93.200000000000003</cx:pt>
          <cx:pt idx="26621">93.200000000000003</cx:pt>
          <cx:pt idx="26622">93.200000000000003</cx:pt>
          <cx:pt idx="26623">93.200000000000003</cx:pt>
          <cx:pt idx="26624">93.200000000000003</cx:pt>
          <cx:pt idx="26625">93.200000000000003</cx:pt>
          <cx:pt idx="26626">93.200000000000003</cx:pt>
          <cx:pt idx="26627">93.200000000000003</cx:pt>
          <cx:pt idx="26628">93.200000000000003</cx:pt>
          <cx:pt idx="26629">93.200000000000003</cx:pt>
          <cx:pt idx="26630">93.200000000000003</cx:pt>
          <cx:pt idx="26631">93.200000000000003</cx:pt>
          <cx:pt idx="26632">93.200000000000003</cx:pt>
          <cx:pt idx="26633">93.200000000000003</cx:pt>
          <cx:pt idx="26634">93.200000000000003</cx:pt>
          <cx:pt idx="26635">93.200000000000003</cx:pt>
          <cx:pt idx="26636">93.200000000000003</cx:pt>
          <cx:pt idx="26637">93.200000000000003</cx:pt>
          <cx:pt idx="26638">93.200000000000003</cx:pt>
          <cx:pt idx="26639">93.200000000000003</cx:pt>
          <cx:pt idx="26640">93.200000000000003</cx:pt>
          <cx:pt idx="26641">93.200000000000003</cx:pt>
          <cx:pt idx="26642">93.200000000000003</cx:pt>
          <cx:pt idx="26643">93.200000000000003</cx:pt>
          <cx:pt idx="26644">93.200000000000003</cx:pt>
          <cx:pt idx="26645">93.200000000000003</cx:pt>
          <cx:pt idx="26646">93.200000000000003</cx:pt>
          <cx:pt idx="26647">93.200000000000003</cx:pt>
          <cx:pt idx="26648">93.200000000000003</cx:pt>
          <cx:pt idx="26649">93.200000000000003</cx:pt>
          <cx:pt idx="26650">93.200000000000003</cx:pt>
          <cx:pt idx="26651">93.200000000000003</cx:pt>
          <cx:pt idx="26652">93.200000000000003</cx:pt>
          <cx:pt idx="26653">93.200000000000003</cx:pt>
          <cx:pt idx="26654">93.200000000000003</cx:pt>
          <cx:pt idx="26655">93.200000000000003</cx:pt>
          <cx:pt idx="26656">93.200000000000003</cx:pt>
          <cx:pt idx="26657">93.200000000000003</cx:pt>
          <cx:pt idx="26658">93.200000000000003</cx:pt>
          <cx:pt idx="26659">93.200000000000003</cx:pt>
          <cx:pt idx="26660">93.200000000000003</cx:pt>
          <cx:pt idx="26661">93.200000000000003</cx:pt>
          <cx:pt idx="26662">93.200000000000003</cx:pt>
          <cx:pt idx="26663">93.200000000000003</cx:pt>
          <cx:pt idx="26664">93.200000000000003</cx:pt>
          <cx:pt idx="26665">93.200000000000003</cx:pt>
          <cx:pt idx="26666">93.200000000000003</cx:pt>
          <cx:pt idx="26667">93.200000000000003</cx:pt>
          <cx:pt idx="26668">93.200000000000003</cx:pt>
          <cx:pt idx="26669">93.200000000000003</cx:pt>
          <cx:pt idx="26670">93.200000000000003</cx:pt>
          <cx:pt idx="26671">93.200000000000003</cx:pt>
          <cx:pt idx="26672">93.200000000000003</cx:pt>
          <cx:pt idx="26673">93.200000000000003</cx:pt>
          <cx:pt idx="26674">93.200000000000003</cx:pt>
          <cx:pt idx="26675">93.200000000000003</cx:pt>
          <cx:pt idx="26676">93.200000000000003</cx:pt>
          <cx:pt idx="26677">93.200000000000003</cx:pt>
          <cx:pt idx="26678">93.200000000000003</cx:pt>
          <cx:pt idx="26679">93.200000000000003</cx:pt>
          <cx:pt idx="26680">93.200000000000003</cx:pt>
          <cx:pt idx="26681">93.200000000000003</cx:pt>
          <cx:pt idx="26682">93.200000000000003</cx:pt>
          <cx:pt idx="26683">93.200000000000003</cx:pt>
          <cx:pt idx="26684">93.200000000000003</cx:pt>
          <cx:pt idx="26685">93.200000000000003</cx:pt>
          <cx:pt idx="26686">93.200000000000003</cx:pt>
          <cx:pt idx="26687">93.200000000000003</cx:pt>
          <cx:pt idx="26688">93.200000000000003</cx:pt>
          <cx:pt idx="26689">93.200000000000003</cx:pt>
          <cx:pt idx="26690">93.200000000000003</cx:pt>
          <cx:pt idx="26691">93.200000000000003</cx:pt>
          <cx:pt idx="26692">93.200000000000003</cx:pt>
          <cx:pt idx="26693">93.200000000000003</cx:pt>
          <cx:pt idx="26694">93.200000000000003</cx:pt>
          <cx:pt idx="26695">93.200000000000003</cx:pt>
          <cx:pt idx="26696">93.200000000000003</cx:pt>
          <cx:pt idx="26697">93.200000000000003</cx:pt>
          <cx:pt idx="26698">93.200000000000003</cx:pt>
          <cx:pt idx="26699">93.200000000000003</cx:pt>
          <cx:pt idx="26700">93.200000000000003</cx:pt>
          <cx:pt idx="26701">93.200000000000003</cx:pt>
          <cx:pt idx="26702">93.200000000000003</cx:pt>
          <cx:pt idx="26703">93.200000000000003</cx:pt>
          <cx:pt idx="26704">93.200000000000003</cx:pt>
          <cx:pt idx="26705">93.200000000000003</cx:pt>
          <cx:pt idx="26706">93.200000000000003</cx:pt>
          <cx:pt idx="26707">93.200000000000003</cx:pt>
          <cx:pt idx="26708">93.200000000000003</cx:pt>
          <cx:pt idx="26709">93.200000000000003</cx:pt>
          <cx:pt idx="26710">93.200000000000003</cx:pt>
          <cx:pt idx="26711">93.200000000000003</cx:pt>
          <cx:pt idx="26712">93.200000000000003</cx:pt>
          <cx:pt idx="26713">93.200000000000003</cx:pt>
          <cx:pt idx="26714">93.200000000000003</cx:pt>
          <cx:pt idx="26715">93.200000000000003</cx:pt>
          <cx:pt idx="26716">93.200000000000003</cx:pt>
          <cx:pt idx="26717">93.200000000000003</cx:pt>
          <cx:pt idx="26718">93.200000000000003</cx:pt>
          <cx:pt idx="26719">93.200000000000003</cx:pt>
          <cx:pt idx="26720">93.200000000000003</cx:pt>
          <cx:pt idx="26721">93.200000000000003</cx:pt>
          <cx:pt idx="26722">93.200000000000003</cx:pt>
          <cx:pt idx="26723">93.200000000000003</cx:pt>
          <cx:pt idx="26724">93.200000000000003</cx:pt>
          <cx:pt idx="26725">93.200000000000003</cx:pt>
          <cx:pt idx="26726">93.200000000000003</cx:pt>
          <cx:pt idx="26727">93.200000000000003</cx:pt>
          <cx:pt idx="26728">93.200000000000003</cx:pt>
          <cx:pt idx="26729">93.200000000000003</cx:pt>
          <cx:pt idx="26730">93.200000000000003</cx:pt>
          <cx:pt idx="26731">93.200000000000003</cx:pt>
          <cx:pt idx="26732">93.200000000000003</cx:pt>
          <cx:pt idx="26733">93.200000000000003</cx:pt>
          <cx:pt idx="26734">93.200000000000003</cx:pt>
          <cx:pt idx="26735">93.200000000000003</cx:pt>
          <cx:pt idx="26736">93.200000000000003</cx:pt>
          <cx:pt idx="26737">93.200000000000003</cx:pt>
          <cx:pt idx="26738">93.200000000000003</cx:pt>
          <cx:pt idx="26739">93.200000000000003</cx:pt>
          <cx:pt idx="26740">93.200000000000003</cx:pt>
          <cx:pt idx="26741">93.200000000000003</cx:pt>
          <cx:pt idx="26742">93.200000000000003</cx:pt>
          <cx:pt idx="26743">93.200000000000003</cx:pt>
          <cx:pt idx="26744">93.200000000000003</cx:pt>
          <cx:pt idx="26745">93.200000000000003</cx:pt>
          <cx:pt idx="26746">93.200000000000003</cx:pt>
          <cx:pt idx="26747">93.200000000000003</cx:pt>
          <cx:pt idx="26748">93.200000000000003</cx:pt>
          <cx:pt idx="26749">93.200000000000003</cx:pt>
          <cx:pt idx="26750">93.200000000000003</cx:pt>
          <cx:pt idx="26751">93.200000000000003</cx:pt>
          <cx:pt idx="26752">93.200000000000003</cx:pt>
          <cx:pt idx="26753">93.200000000000003</cx:pt>
          <cx:pt idx="26754">93.200000000000003</cx:pt>
          <cx:pt idx="26755">93.200000000000003</cx:pt>
          <cx:pt idx="26756">93.200000000000003</cx:pt>
          <cx:pt idx="26757">93.200000000000003</cx:pt>
          <cx:pt idx="26758">93.200000000000003</cx:pt>
          <cx:pt idx="26759">93.200000000000003</cx:pt>
          <cx:pt idx="26760">93.200000000000003</cx:pt>
          <cx:pt idx="26761">93.200000000000003</cx:pt>
          <cx:pt idx="26762">93.200000000000003</cx:pt>
          <cx:pt idx="26763">93.200000000000003</cx:pt>
          <cx:pt idx="26764">93.200000000000003</cx:pt>
          <cx:pt idx="26765">93.200000000000003</cx:pt>
          <cx:pt idx="26766">93.200000000000003</cx:pt>
          <cx:pt idx="26767">93.200000000000003</cx:pt>
          <cx:pt idx="26768">93.200000000000003</cx:pt>
          <cx:pt idx="26769">93.200000000000003</cx:pt>
          <cx:pt idx="26770">93.200000000000003</cx:pt>
          <cx:pt idx="26771">93.200000000000003</cx:pt>
          <cx:pt idx="26772">93.200000000000003</cx:pt>
          <cx:pt idx="26773">93.200000000000003</cx:pt>
          <cx:pt idx="26774">93.200000000000003</cx:pt>
          <cx:pt idx="26775">93.200000000000003</cx:pt>
          <cx:pt idx="26776">93.200000000000003</cx:pt>
          <cx:pt idx="26777">93.200000000000003</cx:pt>
          <cx:pt idx="26778">93.200000000000003</cx:pt>
          <cx:pt idx="26779">93.200000000000003</cx:pt>
          <cx:pt idx="26780">93.200000000000003</cx:pt>
          <cx:pt idx="26781">93.200000000000003</cx:pt>
          <cx:pt idx="26782">93.200000000000003</cx:pt>
          <cx:pt idx="26783">93.200000000000003</cx:pt>
          <cx:pt idx="26784">93.200000000000003</cx:pt>
          <cx:pt idx="26785">93.200000000000003</cx:pt>
          <cx:pt idx="26786">93.200000000000003</cx:pt>
          <cx:pt idx="26787">93.200000000000003</cx:pt>
          <cx:pt idx="26788">93.200000000000003</cx:pt>
          <cx:pt idx="26789">93.200000000000003</cx:pt>
          <cx:pt idx="26790">93.200000000000003</cx:pt>
          <cx:pt idx="26791">93.200000000000003</cx:pt>
          <cx:pt idx="26792">93.200000000000003</cx:pt>
          <cx:pt idx="26793">93.200000000000003</cx:pt>
          <cx:pt idx="26794">93.200000000000003</cx:pt>
          <cx:pt idx="26795">93.200000000000003</cx:pt>
          <cx:pt idx="26796">93.200000000000003</cx:pt>
          <cx:pt idx="26797">93.200000000000003</cx:pt>
          <cx:pt idx="26798">93.200000000000003</cx:pt>
          <cx:pt idx="26799">93.200000000000003</cx:pt>
          <cx:pt idx="26800">93.200000000000003</cx:pt>
          <cx:pt idx="26801">93.200000000000003</cx:pt>
          <cx:pt idx="26802">93.200000000000003</cx:pt>
          <cx:pt idx="26803">93.200000000000003</cx:pt>
          <cx:pt idx="26804">93.200000000000003</cx:pt>
          <cx:pt idx="26805">93.200000000000003</cx:pt>
          <cx:pt idx="26806">93.200000000000003</cx:pt>
          <cx:pt idx="26807">93.200000000000003</cx:pt>
          <cx:pt idx="26808">93.200000000000003</cx:pt>
          <cx:pt idx="26809">93.200000000000003</cx:pt>
          <cx:pt idx="26810">93.200000000000003</cx:pt>
          <cx:pt idx="26811">93.200000000000003</cx:pt>
          <cx:pt idx="26812">93.200000000000003</cx:pt>
          <cx:pt idx="26813">93.200000000000003</cx:pt>
          <cx:pt idx="26814">93.200000000000003</cx:pt>
          <cx:pt idx="26815">93.200000000000003</cx:pt>
          <cx:pt idx="26816">93.200000000000003</cx:pt>
          <cx:pt idx="26817">93.200000000000003</cx:pt>
          <cx:pt idx="26818">93.200000000000003</cx:pt>
          <cx:pt idx="26819">93.200000000000003</cx:pt>
          <cx:pt idx="26820">93.200000000000003</cx:pt>
          <cx:pt idx="26821">93.200000000000003</cx:pt>
          <cx:pt idx="26822">93.200000000000003</cx:pt>
          <cx:pt idx="26823">93.200000000000003</cx:pt>
          <cx:pt idx="26824">93.200000000000003</cx:pt>
          <cx:pt idx="26825">93.200000000000003</cx:pt>
          <cx:pt idx="26826">93.200000000000003</cx:pt>
          <cx:pt idx="26827">93.200000000000003</cx:pt>
          <cx:pt idx="26828">93.200000000000003</cx:pt>
          <cx:pt idx="26829">93.200000000000003</cx:pt>
          <cx:pt idx="26830">93.200000000000003</cx:pt>
          <cx:pt idx="26831">93.200000000000003</cx:pt>
          <cx:pt idx="26832">93.200000000000003</cx:pt>
          <cx:pt idx="26833">93.200000000000003</cx:pt>
          <cx:pt idx="26834">93.200000000000003</cx:pt>
          <cx:pt idx="26835">93.200000000000003</cx:pt>
          <cx:pt idx="26836">93.200000000000003</cx:pt>
          <cx:pt idx="26837">93.200000000000003</cx:pt>
          <cx:pt idx="26838">93.200000000000003</cx:pt>
          <cx:pt idx="26839">93.200000000000003</cx:pt>
          <cx:pt idx="26840">93.200000000000003</cx:pt>
          <cx:pt idx="26841">93.200000000000003</cx:pt>
          <cx:pt idx="26842">93.200000000000003</cx:pt>
          <cx:pt idx="26843">93.200000000000003</cx:pt>
          <cx:pt idx="26844">93.200000000000003</cx:pt>
          <cx:pt idx="26845">93.200000000000003</cx:pt>
          <cx:pt idx="26846">93.200000000000003</cx:pt>
          <cx:pt idx="26847">93.200000000000003</cx:pt>
          <cx:pt idx="26848">93.200000000000003</cx:pt>
          <cx:pt idx="26849">93.200000000000003</cx:pt>
          <cx:pt idx="26850">93.200000000000003</cx:pt>
          <cx:pt idx="26851">93.200000000000003</cx:pt>
          <cx:pt idx="26852">93.200000000000003</cx:pt>
          <cx:pt idx="26853">93.200000000000003</cx:pt>
          <cx:pt idx="26854">93.200000000000003</cx:pt>
          <cx:pt idx="26855">93.200000000000003</cx:pt>
          <cx:pt idx="26856">93.200000000000003</cx:pt>
          <cx:pt idx="26857">93.200000000000003</cx:pt>
          <cx:pt idx="26858">93.200000000000003</cx:pt>
          <cx:pt idx="26859">93.200000000000003</cx:pt>
          <cx:pt idx="26860">93.200000000000003</cx:pt>
          <cx:pt idx="26861">93.200000000000003</cx:pt>
          <cx:pt idx="26862">93.200000000000003</cx:pt>
          <cx:pt idx="26863">93.200000000000003</cx:pt>
          <cx:pt idx="26864">93.200000000000003</cx:pt>
          <cx:pt idx="26865">93.200000000000003</cx:pt>
          <cx:pt idx="26866">93.200000000000003</cx:pt>
          <cx:pt idx="26867">93.200000000000003</cx:pt>
          <cx:pt idx="26868">93.200000000000003</cx:pt>
          <cx:pt idx="26869">93.200000000000003</cx:pt>
          <cx:pt idx="26870">93.200000000000003</cx:pt>
          <cx:pt idx="26871">93.200000000000003</cx:pt>
          <cx:pt idx="26872">93.200000000000003</cx:pt>
          <cx:pt idx="26873">93.200000000000003</cx:pt>
          <cx:pt idx="26874">93.200000000000003</cx:pt>
          <cx:pt idx="26875">93.200000000000003</cx:pt>
          <cx:pt idx="26876">93.200000000000003</cx:pt>
          <cx:pt idx="26877">93.200000000000003</cx:pt>
          <cx:pt idx="26878">93.200000000000003</cx:pt>
          <cx:pt idx="26879">93.200000000000003</cx:pt>
          <cx:pt idx="26880">93.200000000000003</cx:pt>
          <cx:pt idx="26881">93.200000000000003</cx:pt>
          <cx:pt idx="26882">93.200000000000003</cx:pt>
          <cx:pt idx="26883">93.200000000000003</cx:pt>
          <cx:pt idx="26884">93.200000000000003</cx:pt>
          <cx:pt idx="26885">93.200000000000003</cx:pt>
          <cx:pt idx="26886">93.200000000000003</cx:pt>
          <cx:pt idx="26887">93.200000000000003</cx:pt>
          <cx:pt idx="26888">93.200000000000003</cx:pt>
          <cx:pt idx="26889">93.200000000000003</cx:pt>
          <cx:pt idx="26890">93.200000000000003</cx:pt>
          <cx:pt idx="26891">93.200000000000003</cx:pt>
          <cx:pt idx="26892">93.200000000000003</cx:pt>
          <cx:pt idx="26893">93.200000000000003</cx:pt>
          <cx:pt idx="26894">93.200000000000003</cx:pt>
          <cx:pt idx="26895">93.200000000000003</cx:pt>
          <cx:pt idx="26896">93.200000000000003</cx:pt>
          <cx:pt idx="26897">93.200000000000003</cx:pt>
          <cx:pt idx="26898">93.200000000000003</cx:pt>
          <cx:pt idx="26899">93.200000000000003</cx:pt>
          <cx:pt idx="26900">93.200000000000003</cx:pt>
          <cx:pt idx="26901">93.200000000000003</cx:pt>
          <cx:pt idx="26902">93.200000000000003</cx:pt>
          <cx:pt idx="26903">93.200000000000003</cx:pt>
          <cx:pt idx="26904">93.200000000000003</cx:pt>
          <cx:pt idx="26905">93.200000000000003</cx:pt>
          <cx:pt idx="26906">93.200000000000003</cx:pt>
          <cx:pt idx="26907">93.200000000000003</cx:pt>
          <cx:pt idx="26908">93.200000000000003</cx:pt>
          <cx:pt idx="26909">93.200000000000003</cx:pt>
          <cx:pt idx="26910">93.200000000000003</cx:pt>
          <cx:pt idx="26911">93.200000000000003</cx:pt>
          <cx:pt idx="26912">93.200000000000003</cx:pt>
          <cx:pt idx="26913">93.200000000000003</cx:pt>
          <cx:pt idx="26914">93.200000000000003</cx:pt>
          <cx:pt idx="26915">93.200000000000003</cx:pt>
          <cx:pt idx="26916">93.200000000000003</cx:pt>
          <cx:pt idx="26917">93.200000000000003</cx:pt>
          <cx:pt idx="26918">93.200000000000003</cx:pt>
          <cx:pt idx="26919">93.200000000000003</cx:pt>
          <cx:pt idx="26920">93.200000000000003</cx:pt>
          <cx:pt idx="26921">93.200000000000003</cx:pt>
          <cx:pt idx="26922">93.200000000000003</cx:pt>
          <cx:pt idx="26923">93.200000000000003</cx:pt>
          <cx:pt idx="26924">93.200000000000003</cx:pt>
          <cx:pt idx="26925">93.200000000000003</cx:pt>
          <cx:pt idx="26926">93.200000000000003</cx:pt>
          <cx:pt idx="26927">93.200000000000003</cx:pt>
          <cx:pt idx="26928">93.200000000000003</cx:pt>
          <cx:pt idx="26929">93.200000000000003</cx:pt>
          <cx:pt idx="26930">93.200000000000003</cx:pt>
          <cx:pt idx="26931">93.200000000000003</cx:pt>
          <cx:pt idx="26932">93.200000000000003</cx:pt>
          <cx:pt idx="26933">93.200000000000003</cx:pt>
          <cx:pt idx="26934">93.200000000000003</cx:pt>
          <cx:pt idx="26935">93.200000000000003</cx:pt>
          <cx:pt idx="26936">93.200000000000003</cx:pt>
          <cx:pt idx="26937">93.200000000000003</cx:pt>
          <cx:pt idx="26938">93.200000000000003</cx:pt>
          <cx:pt idx="26939">93.200000000000003</cx:pt>
          <cx:pt idx="26940">93.200000000000003</cx:pt>
          <cx:pt idx="26941">93.200000000000003</cx:pt>
          <cx:pt idx="26942">93.200000000000003</cx:pt>
          <cx:pt idx="26943">93.200000000000003</cx:pt>
          <cx:pt idx="26944">93.200000000000003</cx:pt>
          <cx:pt idx="26945">93.200000000000003</cx:pt>
          <cx:pt idx="26946">93.200000000000003</cx:pt>
          <cx:pt idx="26947">93.200000000000003</cx:pt>
          <cx:pt idx="26948">93.200000000000003</cx:pt>
          <cx:pt idx="26949">93.200000000000003</cx:pt>
          <cx:pt idx="26950">93.200000000000003</cx:pt>
          <cx:pt idx="26951">93.200000000000003</cx:pt>
          <cx:pt idx="26952">93.200000000000003</cx:pt>
          <cx:pt idx="26953">93.200000000000003</cx:pt>
          <cx:pt idx="26954">93.200000000000003</cx:pt>
          <cx:pt idx="26955">93.200000000000003</cx:pt>
          <cx:pt idx="26956">93.200000000000003</cx:pt>
          <cx:pt idx="26957">93.200000000000003</cx:pt>
          <cx:pt idx="26958">93.200000000000003</cx:pt>
          <cx:pt idx="26959">93.200000000000003</cx:pt>
          <cx:pt idx="26960">93.200000000000003</cx:pt>
          <cx:pt idx="26961">93.200000000000003</cx:pt>
          <cx:pt idx="26962">93.200000000000003</cx:pt>
          <cx:pt idx="26963">93.200000000000003</cx:pt>
          <cx:pt idx="26964">93.200000000000003</cx:pt>
          <cx:pt idx="26965">93.200000000000003</cx:pt>
          <cx:pt idx="26966">93.200000000000003</cx:pt>
          <cx:pt idx="26967">93.200000000000003</cx:pt>
          <cx:pt idx="26968">93.200000000000003</cx:pt>
          <cx:pt idx="26969">93.200000000000003</cx:pt>
          <cx:pt idx="26970">93.200000000000003</cx:pt>
          <cx:pt idx="26971">93.200000000000003</cx:pt>
          <cx:pt idx="26972">93.200000000000003</cx:pt>
          <cx:pt idx="26973">93.200000000000003</cx:pt>
          <cx:pt idx="26974">93.200000000000003</cx:pt>
          <cx:pt idx="26975">93.200000000000003</cx:pt>
          <cx:pt idx="26976">93.200000000000003</cx:pt>
          <cx:pt idx="26977">93.200000000000003</cx:pt>
          <cx:pt idx="26978">93.200000000000003</cx:pt>
          <cx:pt idx="26979">93.200000000000003</cx:pt>
          <cx:pt idx="26980">93.200000000000003</cx:pt>
          <cx:pt idx="26981">93.200000000000003</cx:pt>
          <cx:pt idx="26982">93.200000000000003</cx:pt>
          <cx:pt idx="26983">93.200000000000003</cx:pt>
          <cx:pt idx="26984">93.200000000000003</cx:pt>
          <cx:pt idx="26985">93.200000000000003</cx:pt>
          <cx:pt idx="26986">93.200000000000003</cx:pt>
          <cx:pt idx="26987">93.200000000000003</cx:pt>
          <cx:pt idx="26988">93.200000000000003</cx:pt>
          <cx:pt idx="26989">93.200000000000003</cx:pt>
          <cx:pt idx="26990">93.200000000000003</cx:pt>
          <cx:pt idx="26991">93.200000000000003</cx:pt>
          <cx:pt idx="26992">93.200000000000003</cx:pt>
          <cx:pt idx="26993">93.200000000000003</cx:pt>
          <cx:pt idx="26994">93.200000000000003</cx:pt>
          <cx:pt idx="26995">93.200000000000003</cx:pt>
          <cx:pt idx="26996">93.200000000000003</cx:pt>
          <cx:pt idx="26997">93.200000000000003</cx:pt>
          <cx:pt idx="26998">93.200000000000003</cx:pt>
          <cx:pt idx="26999">93.200000000000003</cx:pt>
          <cx:pt idx="27000">93.200000000000003</cx:pt>
          <cx:pt idx="27001">93.200000000000003</cx:pt>
          <cx:pt idx="27002">93.200000000000003</cx:pt>
          <cx:pt idx="27003">93.200000000000003</cx:pt>
          <cx:pt idx="27004">93.200000000000003</cx:pt>
          <cx:pt idx="27005">93.200000000000003</cx:pt>
          <cx:pt idx="27006">93.200000000000003</cx:pt>
          <cx:pt idx="27007">93.200000000000003</cx:pt>
          <cx:pt idx="27008">93.200000000000003</cx:pt>
          <cx:pt idx="27009">93.200000000000003</cx:pt>
          <cx:pt idx="27010">93.200000000000003</cx:pt>
          <cx:pt idx="27011">93.200000000000003</cx:pt>
          <cx:pt idx="27012">93.200000000000003</cx:pt>
          <cx:pt idx="27013">93.200000000000003</cx:pt>
          <cx:pt idx="27014">93.200000000000003</cx:pt>
          <cx:pt idx="27015">93.200000000000003</cx:pt>
          <cx:pt idx="27016">93.200000000000003</cx:pt>
          <cx:pt idx="27017">93.200000000000003</cx:pt>
          <cx:pt idx="27018">93.200000000000003</cx:pt>
          <cx:pt idx="27019">93.200000000000003</cx:pt>
          <cx:pt idx="27020">93.200000000000003</cx:pt>
          <cx:pt idx="27021">93.200000000000003</cx:pt>
          <cx:pt idx="27022">93.200000000000003</cx:pt>
          <cx:pt idx="27023">93.200000000000003</cx:pt>
          <cx:pt idx="27024">93.200000000000003</cx:pt>
          <cx:pt idx="27025">93.200000000000003</cx:pt>
          <cx:pt idx="27026">93.200000000000003</cx:pt>
          <cx:pt idx="27027">93.200000000000003</cx:pt>
          <cx:pt idx="27028">93.200000000000003</cx:pt>
          <cx:pt idx="27029">93.200000000000003</cx:pt>
          <cx:pt idx="27030">93.200000000000003</cx:pt>
          <cx:pt idx="27031">93.200000000000003</cx:pt>
          <cx:pt idx="27032">93.200000000000003</cx:pt>
          <cx:pt idx="27033">93.200000000000003</cx:pt>
          <cx:pt idx="27034">93.200000000000003</cx:pt>
          <cx:pt idx="27035">93.200000000000003</cx:pt>
          <cx:pt idx="27036">93.200000000000003</cx:pt>
          <cx:pt idx="27037">93.200000000000003</cx:pt>
          <cx:pt idx="27038">93.200000000000003</cx:pt>
          <cx:pt idx="27039">93.200000000000003</cx:pt>
          <cx:pt idx="27040">93.200000000000003</cx:pt>
          <cx:pt idx="27041">93.200000000000003</cx:pt>
          <cx:pt idx="27042">93.200000000000003</cx:pt>
          <cx:pt idx="27043">93.200000000000003</cx:pt>
          <cx:pt idx="27044">93.200000000000003</cx:pt>
          <cx:pt idx="27045">93.200000000000003</cx:pt>
          <cx:pt idx="27046">93.200000000000003</cx:pt>
          <cx:pt idx="27047">93.200000000000003</cx:pt>
          <cx:pt idx="27048">93.200000000000003</cx:pt>
          <cx:pt idx="27049">93.200000000000003</cx:pt>
          <cx:pt idx="27050">93.200000000000003</cx:pt>
          <cx:pt idx="27051">93.200000000000003</cx:pt>
          <cx:pt idx="27052">93.200000000000003</cx:pt>
          <cx:pt idx="27053">93.200000000000003</cx:pt>
          <cx:pt idx="27054">93.200000000000003</cx:pt>
          <cx:pt idx="27055">93.200000000000003</cx:pt>
          <cx:pt idx="27056">93.200000000000003</cx:pt>
          <cx:pt idx="27057">93.200000000000003</cx:pt>
          <cx:pt idx="27058">93.200000000000003</cx:pt>
          <cx:pt idx="27059">93.200000000000003</cx:pt>
          <cx:pt idx="27060">93.200000000000003</cx:pt>
          <cx:pt idx="27061">93.200000000000003</cx:pt>
          <cx:pt idx="27062">93.200000000000003</cx:pt>
          <cx:pt idx="27063">93.200000000000003</cx:pt>
          <cx:pt idx="27064">93.200000000000003</cx:pt>
          <cx:pt idx="27065">93.200000000000003</cx:pt>
          <cx:pt idx="27066">93.200000000000003</cx:pt>
          <cx:pt idx="27067">93.200000000000003</cx:pt>
          <cx:pt idx="27068">93.200000000000003</cx:pt>
          <cx:pt idx="27069">93.200000000000003</cx:pt>
          <cx:pt idx="27070">93.200000000000003</cx:pt>
          <cx:pt idx="27071">93.200000000000003</cx:pt>
          <cx:pt idx="27072">93.200000000000003</cx:pt>
          <cx:pt idx="27073">93.200000000000003</cx:pt>
          <cx:pt idx="27074">93.200000000000003</cx:pt>
          <cx:pt idx="27075">93.200000000000003</cx:pt>
          <cx:pt idx="27076">93.200000000000003</cx:pt>
          <cx:pt idx="27077">93.200000000000003</cx:pt>
          <cx:pt idx="27078">93.200000000000003</cx:pt>
          <cx:pt idx="27079">93.200000000000003</cx:pt>
          <cx:pt idx="27080">93.200000000000003</cx:pt>
          <cx:pt idx="27081">93.200000000000003</cx:pt>
          <cx:pt idx="27082">93.200000000000003</cx:pt>
          <cx:pt idx="27083">93.200000000000003</cx:pt>
          <cx:pt idx="27084">93.200000000000003</cx:pt>
          <cx:pt idx="27085">93.200000000000003</cx:pt>
          <cx:pt idx="27086">93.200000000000003</cx:pt>
          <cx:pt idx="27087">93.200000000000003</cx:pt>
          <cx:pt idx="27088">93.200000000000003</cx:pt>
          <cx:pt idx="27089">93.200000000000003</cx:pt>
          <cx:pt idx="27090">93.200000000000003</cx:pt>
          <cx:pt idx="27091">93.200000000000003</cx:pt>
          <cx:pt idx="27092">93.200000000000003</cx:pt>
          <cx:pt idx="27093">93.200000000000003</cx:pt>
          <cx:pt idx="27094">93.200000000000003</cx:pt>
          <cx:pt idx="27095">93.200000000000003</cx:pt>
          <cx:pt idx="27096">93.200000000000003</cx:pt>
          <cx:pt idx="27097">93.200000000000003</cx:pt>
          <cx:pt idx="27098">93.200000000000003</cx:pt>
          <cx:pt idx="27099">93.200000000000003</cx:pt>
          <cx:pt idx="27100">93.200000000000003</cx:pt>
          <cx:pt idx="27101">93.200000000000003</cx:pt>
          <cx:pt idx="27102">93.200000000000003</cx:pt>
          <cx:pt idx="27103">93.200000000000003</cx:pt>
          <cx:pt idx="27104">93.200000000000003</cx:pt>
          <cx:pt idx="27105">93.200000000000003</cx:pt>
          <cx:pt idx="27106">93.200000000000003</cx:pt>
          <cx:pt idx="27107">93.200000000000003</cx:pt>
          <cx:pt idx="27108">93.200000000000003</cx:pt>
          <cx:pt idx="27109">93.200000000000003</cx:pt>
          <cx:pt idx="27110">93.200000000000003</cx:pt>
          <cx:pt idx="27111">93.200000000000003</cx:pt>
          <cx:pt idx="27112">93.200000000000003</cx:pt>
          <cx:pt idx="27113">93.200000000000003</cx:pt>
          <cx:pt idx="27114">93.200000000000003</cx:pt>
          <cx:pt idx="27115">93.200000000000003</cx:pt>
          <cx:pt idx="27116">93.200000000000003</cx:pt>
          <cx:pt idx="27117">93.200000000000003</cx:pt>
          <cx:pt idx="27118">93.200000000000003</cx:pt>
          <cx:pt idx="27119">93.200000000000003</cx:pt>
          <cx:pt idx="27120">93.200000000000003</cx:pt>
          <cx:pt idx="27121">93.200000000000003</cx:pt>
          <cx:pt idx="27122">93.200000000000003</cx:pt>
          <cx:pt idx="27123">93.200000000000003</cx:pt>
          <cx:pt idx="27124">93.200000000000003</cx:pt>
          <cx:pt idx="27125">93.200000000000003</cx:pt>
          <cx:pt idx="27126">93.200000000000003</cx:pt>
          <cx:pt idx="27127">93.200000000000003</cx:pt>
          <cx:pt idx="27128">93.200000000000003</cx:pt>
          <cx:pt idx="27129">93.200000000000003</cx:pt>
          <cx:pt idx="27130">93.200000000000003</cx:pt>
          <cx:pt idx="27131">93.200000000000003</cx:pt>
          <cx:pt idx="27132">93.200000000000003</cx:pt>
          <cx:pt idx="27133">93.200000000000003</cx:pt>
          <cx:pt idx="27134">93.200000000000003</cx:pt>
          <cx:pt idx="27135">93.200000000000003</cx:pt>
          <cx:pt idx="27136">93.200000000000003</cx:pt>
          <cx:pt idx="27137">93.200000000000003</cx:pt>
          <cx:pt idx="27138">93.200000000000003</cx:pt>
          <cx:pt idx="27139">93.200000000000003</cx:pt>
          <cx:pt idx="27140">93.200000000000003</cx:pt>
          <cx:pt idx="27141">93.200000000000003</cx:pt>
          <cx:pt idx="27142">93.200000000000003</cx:pt>
          <cx:pt idx="27143">93.200000000000003</cx:pt>
          <cx:pt idx="27144">93.200000000000003</cx:pt>
          <cx:pt idx="27145">93.200000000000003</cx:pt>
          <cx:pt idx="27146">93.200000000000003</cx:pt>
          <cx:pt idx="27147">93.200000000000003</cx:pt>
          <cx:pt idx="27148">93.200000000000003</cx:pt>
          <cx:pt idx="27149">93.200000000000003</cx:pt>
          <cx:pt idx="27150">93.200000000000003</cx:pt>
          <cx:pt idx="27151">93.200000000000003</cx:pt>
          <cx:pt idx="27152">93.200000000000003</cx:pt>
          <cx:pt idx="27153">93.200000000000003</cx:pt>
          <cx:pt idx="27154">93.200000000000003</cx:pt>
          <cx:pt idx="27155">93.200000000000003</cx:pt>
          <cx:pt idx="27156">93.200000000000003</cx:pt>
          <cx:pt idx="27157">93.200000000000003</cx:pt>
          <cx:pt idx="27158">93.200000000000003</cx:pt>
          <cx:pt idx="27159">93.200000000000003</cx:pt>
          <cx:pt idx="27160">93.200000000000003</cx:pt>
          <cx:pt idx="27161">93.200000000000003</cx:pt>
          <cx:pt idx="27162">93.200000000000003</cx:pt>
          <cx:pt idx="27163">93.200000000000003</cx:pt>
          <cx:pt idx="27164">93.200000000000003</cx:pt>
          <cx:pt idx="27165">93.200000000000003</cx:pt>
          <cx:pt idx="27166">93.200000000000003</cx:pt>
          <cx:pt idx="27167">93.200000000000003</cx:pt>
          <cx:pt idx="27168">93.200000000000003</cx:pt>
          <cx:pt idx="27169">93.200000000000003</cx:pt>
          <cx:pt idx="27170">93.200000000000003</cx:pt>
          <cx:pt idx="27171">93.200000000000003</cx:pt>
          <cx:pt idx="27172">93.200000000000003</cx:pt>
          <cx:pt idx="27173">93.200000000000003</cx:pt>
          <cx:pt idx="27174">93.200000000000003</cx:pt>
          <cx:pt idx="27175">93.200000000000003</cx:pt>
          <cx:pt idx="27176">93.200000000000003</cx:pt>
          <cx:pt idx="27177">93.200000000000003</cx:pt>
          <cx:pt idx="27178">93.200000000000003</cx:pt>
          <cx:pt idx="27179">93.200000000000003</cx:pt>
          <cx:pt idx="27180">93.200000000000003</cx:pt>
          <cx:pt idx="27181">93.200000000000003</cx:pt>
          <cx:pt idx="27182">93.200000000000003</cx:pt>
          <cx:pt idx="27183">93.200000000000003</cx:pt>
          <cx:pt idx="27184">93.200000000000003</cx:pt>
          <cx:pt idx="27185">93.200000000000003</cx:pt>
          <cx:pt idx="27186">93.200000000000003</cx:pt>
          <cx:pt idx="27187">93.200000000000003</cx:pt>
          <cx:pt idx="27188">93.200000000000003</cx:pt>
          <cx:pt idx="27189">93.200000000000003</cx:pt>
          <cx:pt idx="27190">93.200000000000003</cx:pt>
          <cx:pt idx="27191">93.200000000000003</cx:pt>
          <cx:pt idx="27192">93.200000000000003</cx:pt>
          <cx:pt idx="27193">93.200000000000003</cx:pt>
          <cx:pt idx="27194">93.200000000000003</cx:pt>
          <cx:pt idx="27195">93.200000000000003</cx:pt>
          <cx:pt idx="27196">93.200000000000003</cx:pt>
          <cx:pt idx="27197">93.200000000000003</cx:pt>
          <cx:pt idx="27198">93.200000000000003</cx:pt>
          <cx:pt idx="27199">93.200000000000003</cx:pt>
          <cx:pt idx="27200">93.200000000000003</cx:pt>
          <cx:pt idx="27201">93.200000000000003</cx:pt>
          <cx:pt idx="27202">93.200000000000003</cx:pt>
          <cx:pt idx="27203">93.200000000000003</cx:pt>
          <cx:pt idx="27204">93.200000000000003</cx:pt>
          <cx:pt idx="27205">93.200000000000003</cx:pt>
          <cx:pt idx="27206">93.200000000000003</cx:pt>
          <cx:pt idx="27207">93.200000000000003</cx:pt>
          <cx:pt idx="27208">93.200000000000003</cx:pt>
          <cx:pt idx="27209">93.200000000000003</cx:pt>
          <cx:pt idx="27210">93.200000000000003</cx:pt>
          <cx:pt idx="27211">93.200000000000003</cx:pt>
          <cx:pt idx="27212">93.200000000000003</cx:pt>
          <cx:pt idx="27213">93.200000000000003</cx:pt>
          <cx:pt idx="27214">93.200000000000003</cx:pt>
          <cx:pt idx="27215">93.200000000000003</cx:pt>
          <cx:pt idx="27216">93.200000000000003</cx:pt>
          <cx:pt idx="27217">93.200000000000003</cx:pt>
          <cx:pt idx="27218">93.200000000000003</cx:pt>
          <cx:pt idx="27219">93.200000000000003</cx:pt>
          <cx:pt idx="27220">93.200000000000003</cx:pt>
          <cx:pt idx="27221">93.200000000000003</cx:pt>
          <cx:pt idx="27222">93.200000000000003</cx:pt>
          <cx:pt idx="27223">93.200000000000003</cx:pt>
          <cx:pt idx="27224">93.200000000000003</cx:pt>
          <cx:pt idx="27225">93.200000000000003</cx:pt>
          <cx:pt idx="27226">93.200000000000003</cx:pt>
          <cx:pt idx="27227">93.200000000000003</cx:pt>
          <cx:pt idx="27228">93.200000000000003</cx:pt>
          <cx:pt idx="27229">93.200000000000003</cx:pt>
          <cx:pt idx="27230">93.200000000000003</cx:pt>
          <cx:pt idx="27231">93.200000000000003</cx:pt>
          <cx:pt idx="27232">93.200000000000003</cx:pt>
          <cx:pt idx="27233">93.200000000000003</cx:pt>
          <cx:pt idx="27234">93.200000000000003</cx:pt>
          <cx:pt idx="27235">93.200000000000003</cx:pt>
          <cx:pt idx="27236">93.200000000000003</cx:pt>
          <cx:pt idx="27237">93.200000000000003</cx:pt>
          <cx:pt idx="27238">93.200000000000003</cx:pt>
          <cx:pt idx="27239">93.200000000000003</cx:pt>
          <cx:pt idx="27240">93.200000000000003</cx:pt>
          <cx:pt idx="27241">93.200000000000003</cx:pt>
          <cx:pt idx="27242">93.200000000000003</cx:pt>
          <cx:pt idx="27243">93.200000000000003</cx:pt>
          <cx:pt idx="27244">93.200000000000003</cx:pt>
          <cx:pt idx="27245">93.200000000000003</cx:pt>
          <cx:pt idx="27246">93.200000000000003</cx:pt>
          <cx:pt idx="27247">93.200000000000003</cx:pt>
          <cx:pt idx="27248">93.200000000000003</cx:pt>
          <cx:pt idx="27249">93.200000000000003</cx:pt>
          <cx:pt idx="27250">93.200000000000003</cx:pt>
          <cx:pt idx="27251">93.200000000000003</cx:pt>
          <cx:pt idx="27252">93.200000000000003</cx:pt>
          <cx:pt idx="27253">93.200000000000003</cx:pt>
          <cx:pt idx="27254">93.200000000000003</cx:pt>
          <cx:pt idx="27255">93.200000000000003</cx:pt>
          <cx:pt idx="27256">93.200000000000003</cx:pt>
          <cx:pt idx="27257">93.200000000000003</cx:pt>
          <cx:pt idx="27258">93.200000000000003</cx:pt>
          <cx:pt idx="27259">93.200000000000003</cx:pt>
          <cx:pt idx="27260">93.200000000000003</cx:pt>
          <cx:pt idx="27261">93.200000000000003</cx:pt>
          <cx:pt idx="27262">93.200000000000003</cx:pt>
          <cx:pt idx="27263">93.200000000000003</cx:pt>
          <cx:pt idx="27264">93.200000000000003</cx:pt>
          <cx:pt idx="27265">93.200000000000003</cx:pt>
          <cx:pt idx="27266">93.200000000000003</cx:pt>
          <cx:pt idx="27267">93.200000000000003</cx:pt>
          <cx:pt idx="27268">93.200000000000003</cx:pt>
          <cx:pt idx="27269">93.200000000000003</cx:pt>
          <cx:pt idx="27270">93.200000000000003</cx:pt>
          <cx:pt idx="27271">93.200000000000003</cx:pt>
          <cx:pt idx="27272">93.200000000000003</cx:pt>
          <cx:pt idx="27273">93.200000000000003</cx:pt>
          <cx:pt idx="27274">93.200000000000003</cx:pt>
          <cx:pt idx="27275">93.200000000000003</cx:pt>
          <cx:pt idx="27276">93.200000000000003</cx:pt>
          <cx:pt idx="27277">93.200000000000003</cx:pt>
          <cx:pt idx="27278">93.200000000000003</cx:pt>
          <cx:pt idx="27279">93.200000000000003</cx:pt>
          <cx:pt idx="27280">93.200000000000003</cx:pt>
          <cx:pt idx="27281">93.200000000000003</cx:pt>
          <cx:pt idx="27282">93.200000000000003</cx:pt>
          <cx:pt idx="27283">93.200000000000003</cx:pt>
          <cx:pt idx="27284">93.200000000000003</cx:pt>
          <cx:pt idx="27285">93.200000000000003</cx:pt>
          <cx:pt idx="27286">93.200000000000003</cx:pt>
          <cx:pt idx="27287">93.200000000000003</cx:pt>
          <cx:pt idx="27288">93.200000000000003</cx:pt>
          <cx:pt idx="27289">93.200000000000003</cx:pt>
          <cx:pt idx="27290">93.200000000000003</cx:pt>
          <cx:pt idx="27291">93.200000000000003</cx:pt>
          <cx:pt idx="27292">93.200000000000003</cx:pt>
          <cx:pt idx="27293">93.200000000000003</cx:pt>
          <cx:pt idx="27294">93.200000000000003</cx:pt>
          <cx:pt idx="27295">93.200000000000003</cx:pt>
          <cx:pt idx="27296">93.200000000000003</cx:pt>
          <cx:pt idx="27297">93.200000000000003</cx:pt>
          <cx:pt idx="27298">93.200000000000003</cx:pt>
          <cx:pt idx="27299">93.200000000000003</cx:pt>
          <cx:pt idx="27300">93.200000000000003</cx:pt>
          <cx:pt idx="27301">93.200000000000003</cx:pt>
          <cx:pt idx="27302">93.200000000000003</cx:pt>
          <cx:pt idx="27303">93.200000000000003</cx:pt>
          <cx:pt idx="27304">93.200000000000003</cx:pt>
          <cx:pt idx="27305">93.200000000000003</cx:pt>
          <cx:pt idx="27306">93.200000000000003</cx:pt>
          <cx:pt idx="27307">93.200000000000003</cx:pt>
          <cx:pt idx="27308">93.200000000000003</cx:pt>
          <cx:pt idx="27309">93.200000000000003</cx:pt>
          <cx:pt idx="27310">93.200000000000003</cx:pt>
          <cx:pt idx="27311">93.200000000000003</cx:pt>
          <cx:pt idx="27312">93.200000000000003</cx:pt>
          <cx:pt idx="27313">93.200000000000003</cx:pt>
          <cx:pt idx="27314">93.200000000000003</cx:pt>
          <cx:pt idx="27315">93.200000000000003</cx:pt>
          <cx:pt idx="27316">93.200000000000003</cx:pt>
          <cx:pt idx="27317">93.200000000000003</cx:pt>
          <cx:pt idx="27318">93.200000000000003</cx:pt>
          <cx:pt idx="27319">93.200000000000003</cx:pt>
          <cx:pt idx="27320">93.200000000000003</cx:pt>
          <cx:pt idx="27321">93.200000000000003</cx:pt>
          <cx:pt idx="27322">93.200000000000003</cx:pt>
          <cx:pt idx="27323">93.200000000000003</cx:pt>
          <cx:pt idx="27324">93.200000000000003</cx:pt>
          <cx:pt idx="27325">93.200000000000003</cx:pt>
          <cx:pt idx="27326">93.200000000000003</cx:pt>
          <cx:pt idx="27327">93.200000000000003</cx:pt>
          <cx:pt idx="27328">93.200000000000003</cx:pt>
          <cx:pt idx="27329">93.200000000000003</cx:pt>
          <cx:pt idx="27330">93.200000000000003</cx:pt>
          <cx:pt idx="27331">93.200000000000003</cx:pt>
          <cx:pt idx="27332">93.200000000000003</cx:pt>
          <cx:pt idx="27333">93.200000000000003</cx:pt>
          <cx:pt idx="27334">93.200000000000003</cx:pt>
          <cx:pt idx="27335">93.200000000000003</cx:pt>
          <cx:pt idx="27336">93.200000000000003</cx:pt>
          <cx:pt idx="27337">93.200000000000003</cx:pt>
          <cx:pt idx="27338">93.200000000000003</cx:pt>
          <cx:pt idx="27339">93.200000000000003</cx:pt>
          <cx:pt idx="27340">93.200000000000003</cx:pt>
          <cx:pt idx="27341">93.200000000000003</cx:pt>
          <cx:pt idx="27342">93.200000000000003</cx:pt>
          <cx:pt idx="27343">93.200000000000003</cx:pt>
          <cx:pt idx="27344">93.200000000000003</cx:pt>
          <cx:pt idx="27345">93.200000000000003</cx:pt>
          <cx:pt idx="27346">93.200000000000003</cx:pt>
          <cx:pt idx="27347">93.200000000000003</cx:pt>
          <cx:pt idx="27348">93.200000000000003</cx:pt>
          <cx:pt idx="27349">93.200000000000003</cx:pt>
          <cx:pt idx="27350">93.200000000000003</cx:pt>
          <cx:pt idx="27351">93.200000000000003</cx:pt>
          <cx:pt idx="27352">93.200000000000003</cx:pt>
          <cx:pt idx="27353">93.200000000000003</cx:pt>
          <cx:pt idx="27354">93.200000000000003</cx:pt>
          <cx:pt idx="27355">93.200000000000003</cx:pt>
          <cx:pt idx="27356">93.200000000000003</cx:pt>
          <cx:pt idx="27357">93.200000000000003</cx:pt>
          <cx:pt idx="27358">93.200000000000003</cx:pt>
          <cx:pt idx="27359">93.200000000000003</cx:pt>
          <cx:pt idx="27360">93.200000000000003</cx:pt>
          <cx:pt idx="27361">93.200000000000003</cx:pt>
          <cx:pt idx="27362">93.200000000000003</cx:pt>
          <cx:pt idx="27363">93.200000000000003</cx:pt>
          <cx:pt idx="27364">93.200000000000003</cx:pt>
          <cx:pt idx="27365">93.200000000000003</cx:pt>
          <cx:pt idx="27366">93.200000000000003</cx:pt>
          <cx:pt idx="27367">93.200000000000003</cx:pt>
          <cx:pt idx="27368">93.200000000000003</cx:pt>
          <cx:pt idx="27369">93.200000000000003</cx:pt>
          <cx:pt idx="27370">93.200000000000003</cx:pt>
          <cx:pt idx="27371">93.200000000000003</cx:pt>
          <cx:pt idx="27372">93.200000000000003</cx:pt>
          <cx:pt idx="27373">93.200000000000003</cx:pt>
          <cx:pt idx="27374">93.200000000000003</cx:pt>
          <cx:pt idx="27375">93.200000000000003</cx:pt>
          <cx:pt idx="27376">93.200000000000003</cx:pt>
          <cx:pt idx="27377">93.200000000000003</cx:pt>
          <cx:pt idx="27378">93.200000000000003</cx:pt>
          <cx:pt idx="27379">93.200000000000003</cx:pt>
          <cx:pt idx="27380">93.200000000000003</cx:pt>
          <cx:pt idx="27381">93.200000000000003</cx:pt>
          <cx:pt idx="27382">93.200000000000003</cx:pt>
          <cx:pt idx="27383">93.200000000000003</cx:pt>
          <cx:pt idx="27384">93.200000000000003</cx:pt>
          <cx:pt idx="27385">93.200000000000003</cx:pt>
          <cx:pt idx="27386">93.200000000000003</cx:pt>
          <cx:pt idx="27387">93.200000000000003</cx:pt>
          <cx:pt idx="27388">93.200000000000003</cx:pt>
          <cx:pt idx="27389">93.200000000000003</cx:pt>
          <cx:pt idx="27390">93.200000000000003</cx:pt>
          <cx:pt idx="27391">93.200000000000003</cx:pt>
          <cx:pt idx="27392">93.200000000000003</cx:pt>
          <cx:pt idx="27393">93.200000000000003</cx:pt>
          <cx:pt idx="27394">93.200000000000003</cx:pt>
          <cx:pt idx="27395">93.200000000000003</cx:pt>
          <cx:pt idx="27396">93.200000000000003</cx:pt>
          <cx:pt idx="27397">93.200000000000003</cx:pt>
          <cx:pt idx="27398">93.200000000000003</cx:pt>
          <cx:pt idx="27399">93.200000000000003</cx:pt>
          <cx:pt idx="27400">93.200000000000003</cx:pt>
          <cx:pt idx="27401">93.200000000000003</cx:pt>
          <cx:pt idx="27402">93.200000000000003</cx:pt>
          <cx:pt idx="27403">93.200000000000003</cx:pt>
          <cx:pt idx="27404">93.200000000000003</cx:pt>
          <cx:pt idx="27405">93.200000000000003</cx:pt>
          <cx:pt idx="27406">93.200000000000003</cx:pt>
          <cx:pt idx="27407">93.200000000000003</cx:pt>
          <cx:pt idx="27408">93.200000000000003</cx:pt>
          <cx:pt idx="27409">93.200000000000003</cx:pt>
          <cx:pt idx="27410">93.200000000000003</cx:pt>
          <cx:pt idx="27411">93.200000000000003</cx:pt>
          <cx:pt idx="27412">93.200000000000003</cx:pt>
          <cx:pt idx="27413">93.200000000000003</cx:pt>
          <cx:pt idx="27414">93.200000000000003</cx:pt>
          <cx:pt idx="27415">93.200000000000003</cx:pt>
          <cx:pt idx="27416">93.200000000000003</cx:pt>
          <cx:pt idx="27417">93.200000000000003</cx:pt>
          <cx:pt idx="27418">93.200000000000003</cx:pt>
          <cx:pt idx="27419">93.200000000000003</cx:pt>
          <cx:pt idx="27420">93.200000000000003</cx:pt>
          <cx:pt idx="27421">93.200000000000003</cx:pt>
          <cx:pt idx="27422">93.200000000000003</cx:pt>
          <cx:pt idx="27423">93.200000000000003</cx:pt>
          <cx:pt idx="27424">93.200000000000003</cx:pt>
          <cx:pt idx="27425">93.200000000000003</cx:pt>
          <cx:pt idx="27426">93.200000000000003</cx:pt>
          <cx:pt idx="27427">93.200000000000003</cx:pt>
          <cx:pt idx="27428">93.200000000000003</cx:pt>
          <cx:pt idx="27429">93.200000000000003</cx:pt>
          <cx:pt idx="27430">93.200000000000003</cx:pt>
          <cx:pt idx="27431">93.200000000000003</cx:pt>
          <cx:pt idx="27432">93.200000000000003</cx:pt>
          <cx:pt idx="27433">93.200000000000003</cx:pt>
          <cx:pt idx="27434">93.200000000000003</cx:pt>
          <cx:pt idx="27435">93.200000000000003</cx:pt>
          <cx:pt idx="27436">93.200000000000003</cx:pt>
          <cx:pt idx="27437">93.200000000000003</cx:pt>
          <cx:pt idx="27438">93.200000000000003</cx:pt>
          <cx:pt idx="27439">93.200000000000003</cx:pt>
          <cx:pt idx="27440">93.200000000000003</cx:pt>
          <cx:pt idx="27441">93.200000000000003</cx:pt>
          <cx:pt idx="27442">93.200000000000003</cx:pt>
          <cx:pt idx="27443">93.200000000000003</cx:pt>
          <cx:pt idx="27444">93.200000000000003</cx:pt>
          <cx:pt idx="27445">93.200000000000003</cx:pt>
          <cx:pt idx="27446">93.200000000000003</cx:pt>
          <cx:pt idx="27447">93.200000000000003</cx:pt>
          <cx:pt idx="27448">93.200000000000003</cx:pt>
          <cx:pt idx="27449">93.200000000000003</cx:pt>
          <cx:pt idx="27450">93.200000000000003</cx:pt>
          <cx:pt idx="27451">93.200000000000003</cx:pt>
          <cx:pt idx="27452">93.200000000000003</cx:pt>
          <cx:pt idx="27453">93.200000000000003</cx:pt>
          <cx:pt idx="27454">93.200000000000003</cx:pt>
          <cx:pt idx="27455">93.200000000000003</cx:pt>
          <cx:pt idx="27456">93.200000000000003</cx:pt>
          <cx:pt idx="27457">93.200000000000003</cx:pt>
          <cx:pt idx="27458">93.200000000000003</cx:pt>
          <cx:pt idx="27459">93.200000000000003</cx:pt>
          <cx:pt idx="27460">93.200000000000003</cx:pt>
          <cx:pt idx="27461">93.200000000000003</cx:pt>
          <cx:pt idx="27462">93.200000000000003</cx:pt>
          <cx:pt idx="27463">93.200000000000003</cx:pt>
          <cx:pt idx="27464">93.200000000000003</cx:pt>
          <cx:pt idx="27465">93.200000000000003</cx:pt>
          <cx:pt idx="27466">93.200000000000003</cx:pt>
          <cx:pt idx="27467">93.200000000000003</cx:pt>
          <cx:pt idx="27468">93.200000000000003</cx:pt>
          <cx:pt idx="27469">93.200000000000003</cx:pt>
          <cx:pt idx="27470">93.200000000000003</cx:pt>
          <cx:pt idx="27471">93.200000000000003</cx:pt>
          <cx:pt idx="27472">93.200000000000003</cx:pt>
          <cx:pt idx="27473">93.200000000000003</cx:pt>
          <cx:pt idx="27474">93.200000000000003</cx:pt>
          <cx:pt idx="27475">93.200000000000003</cx:pt>
          <cx:pt idx="27476">93.200000000000003</cx:pt>
          <cx:pt idx="27477">93.200000000000003</cx:pt>
          <cx:pt idx="27478">93.200000000000003</cx:pt>
          <cx:pt idx="27479">93.200000000000003</cx:pt>
          <cx:pt idx="27480">93.200000000000003</cx:pt>
          <cx:pt idx="27481">93.200000000000003</cx:pt>
          <cx:pt idx="27482">93.200000000000003</cx:pt>
          <cx:pt idx="27483">93.200000000000003</cx:pt>
          <cx:pt idx="27484">93.200000000000003</cx:pt>
          <cx:pt idx="27485">93.200000000000003</cx:pt>
          <cx:pt idx="27486">93.200000000000003</cx:pt>
          <cx:pt idx="27487">93.200000000000003</cx:pt>
          <cx:pt idx="27488">93.200000000000003</cx:pt>
          <cx:pt idx="27489">93.200000000000003</cx:pt>
          <cx:pt idx="27490">93.200000000000003</cx:pt>
          <cx:pt idx="27491">93.200000000000003</cx:pt>
          <cx:pt idx="27492">93.200000000000003</cx:pt>
          <cx:pt idx="27493">93.200000000000003</cx:pt>
          <cx:pt idx="27494">93.200000000000003</cx:pt>
          <cx:pt idx="27495">93.200000000000003</cx:pt>
          <cx:pt idx="27496">93.200000000000003</cx:pt>
          <cx:pt idx="27497">93.200000000000003</cx:pt>
          <cx:pt idx="27498">93.200000000000003</cx:pt>
          <cx:pt idx="27499">93.200000000000003</cx:pt>
          <cx:pt idx="27500">93.200000000000003</cx:pt>
          <cx:pt idx="27501">93.200000000000003</cx:pt>
          <cx:pt idx="27502">93.200000000000003</cx:pt>
          <cx:pt idx="27503">93.200000000000003</cx:pt>
          <cx:pt idx="27504">93.200000000000003</cx:pt>
          <cx:pt idx="27505">93.200000000000003</cx:pt>
          <cx:pt idx="27506">93.200000000000003</cx:pt>
          <cx:pt idx="27507">93.200000000000003</cx:pt>
          <cx:pt idx="27508">93.200000000000003</cx:pt>
          <cx:pt idx="27509">93.200000000000003</cx:pt>
          <cx:pt idx="27510">93.200000000000003</cx:pt>
          <cx:pt idx="27511">93.200000000000003</cx:pt>
          <cx:pt idx="27512">93.200000000000003</cx:pt>
          <cx:pt idx="27513">93.200000000000003</cx:pt>
          <cx:pt idx="27514">93.200000000000003</cx:pt>
          <cx:pt idx="27515">93.200000000000003</cx:pt>
          <cx:pt idx="27516">93.200000000000003</cx:pt>
          <cx:pt idx="27517">93.200000000000003</cx:pt>
          <cx:pt idx="27518">93.200000000000003</cx:pt>
          <cx:pt idx="27519">93.200000000000003</cx:pt>
          <cx:pt idx="27520">93.200000000000003</cx:pt>
          <cx:pt idx="27521">93.200000000000003</cx:pt>
          <cx:pt idx="27522">93.200000000000003</cx:pt>
          <cx:pt idx="27523">93.200000000000003</cx:pt>
          <cx:pt idx="27524">93.200000000000003</cx:pt>
          <cx:pt idx="27525">93.200000000000003</cx:pt>
          <cx:pt idx="27526">93.200000000000003</cx:pt>
          <cx:pt idx="27527">93.200000000000003</cx:pt>
          <cx:pt idx="27528">93.200000000000003</cx:pt>
          <cx:pt idx="27529">93.200000000000003</cx:pt>
          <cx:pt idx="27530">93.200000000000003</cx:pt>
          <cx:pt idx="27531">93.200000000000003</cx:pt>
          <cx:pt idx="27532">93.200000000000003</cx:pt>
          <cx:pt idx="27533">93.200000000000003</cx:pt>
          <cx:pt idx="27534">93.200000000000003</cx:pt>
          <cx:pt idx="27535">93.200000000000003</cx:pt>
          <cx:pt idx="27536">93.200000000000003</cx:pt>
          <cx:pt idx="27537">93.200000000000003</cx:pt>
          <cx:pt idx="27538">93.200000000000003</cx:pt>
          <cx:pt idx="27539">93.200000000000003</cx:pt>
          <cx:pt idx="27540">93.200000000000003</cx:pt>
          <cx:pt idx="27541">93.200000000000003</cx:pt>
          <cx:pt idx="27542">93.200000000000003</cx:pt>
          <cx:pt idx="27543">93.200000000000003</cx:pt>
          <cx:pt idx="27544">93.200000000000003</cx:pt>
          <cx:pt idx="27545">93.200000000000003</cx:pt>
          <cx:pt idx="27546">93.200000000000003</cx:pt>
          <cx:pt idx="27547">93.200000000000003</cx:pt>
          <cx:pt idx="27548">93.200000000000003</cx:pt>
          <cx:pt idx="27549">93.200000000000003</cx:pt>
          <cx:pt idx="27550">93.200000000000003</cx:pt>
          <cx:pt idx="27551">93.200000000000003</cx:pt>
          <cx:pt idx="27552">93.200000000000003</cx:pt>
          <cx:pt idx="27553">93.200000000000003</cx:pt>
          <cx:pt idx="27554">93.200000000000003</cx:pt>
          <cx:pt idx="27555">93.200000000000003</cx:pt>
          <cx:pt idx="27556">93.200000000000003</cx:pt>
          <cx:pt idx="27557">93.200000000000003</cx:pt>
          <cx:pt idx="27558">93.200000000000003</cx:pt>
          <cx:pt idx="27559">93.200000000000003</cx:pt>
          <cx:pt idx="27560">93.200000000000003</cx:pt>
          <cx:pt idx="27561">93.200000000000003</cx:pt>
          <cx:pt idx="27562">93.200000000000003</cx:pt>
          <cx:pt idx="27563">93.200000000000003</cx:pt>
          <cx:pt idx="27564">93.200000000000003</cx:pt>
          <cx:pt idx="27565">93.200000000000003</cx:pt>
          <cx:pt idx="27566">93.200000000000003</cx:pt>
          <cx:pt idx="27567">93.200000000000003</cx:pt>
          <cx:pt idx="27568">93.200000000000003</cx:pt>
          <cx:pt idx="27569">93.200000000000003</cx:pt>
          <cx:pt idx="27570">93.200000000000003</cx:pt>
          <cx:pt idx="27571">93.200000000000003</cx:pt>
          <cx:pt idx="27572">93.200000000000003</cx:pt>
          <cx:pt idx="27573">93.200000000000003</cx:pt>
          <cx:pt idx="27574">93.200000000000003</cx:pt>
          <cx:pt idx="27575">93.200000000000003</cx:pt>
          <cx:pt idx="27576">93.200000000000003</cx:pt>
          <cx:pt idx="27577">93.200000000000003</cx:pt>
          <cx:pt idx="27578">93.200000000000003</cx:pt>
          <cx:pt idx="27579">93.200000000000003</cx:pt>
          <cx:pt idx="27580">93.200000000000003</cx:pt>
          <cx:pt idx="27581">93.200000000000003</cx:pt>
          <cx:pt idx="27582">93.200000000000003</cx:pt>
          <cx:pt idx="27583">93.200000000000003</cx:pt>
          <cx:pt idx="27584">93.200000000000003</cx:pt>
          <cx:pt idx="27585">93.200000000000003</cx:pt>
          <cx:pt idx="27586">93.200000000000003</cx:pt>
          <cx:pt idx="27587">93.200000000000003</cx:pt>
          <cx:pt idx="27588">93.200000000000003</cx:pt>
          <cx:pt idx="27589">93.200000000000003</cx:pt>
          <cx:pt idx="27590">93.200000000000003</cx:pt>
          <cx:pt idx="27591">93.200000000000003</cx:pt>
          <cx:pt idx="27592">93.200000000000003</cx:pt>
          <cx:pt idx="27593">93.200000000000003</cx:pt>
          <cx:pt idx="27594">93.200000000000003</cx:pt>
          <cx:pt idx="27595">93.200000000000003</cx:pt>
          <cx:pt idx="27596">93.200000000000003</cx:pt>
          <cx:pt idx="27597">93.200000000000003</cx:pt>
          <cx:pt idx="27598">93.200000000000003</cx:pt>
          <cx:pt idx="27599">93.200000000000003</cx:pt>
          <cx:pt idx="27600">93.200000000000003</cx:pt>
          <cx:pt idx="27601">93.200000000000003</cx:pt>
          <cx:pt idx="27602">93.200000000000003</cx:pt>
          <cx:pt idx="27603">93.200000000000003</cx:pt>
          <cx:pt idx="27604">93.200000000000003</cx:pt>
          <cx:pt idx="27605">93.200000000000003</cx:pt>
          <cx:pt idx="27606">93.200000000000003</cx:pt>
          <cx:pt idx="27607">93.200000000000003</cx:pt>
          <cx:pt idx="27608">93.200000000000003</cx:pt>
          <cx:pt idx="27609">93.200000000000003</cx:pt>
          <cx:pt idx="27610">93.200000000000003</cx:pt>
          <cx:pt idx="27611">93.200000000000003</cx:pt>
          <cx:pt idx="27612">93.200000000000003</cx:pt>
          <cx:pt idx="27613">93.200000000000003</cx:pt>
          <cx:pt idx="27614">93.200000000000003</cx:pt>
          <cx:pt idx="27615">93.200000000000003</cx:pt>
          <cx:pt idx="27616">93.200000000000003</cx:pt>
          <cx:pt idx="27617">93.200000000000003</cx:pt>
          <cx:pt idx="27618">93.200000000000003</cx:pt>
          <cx:pt idx="27619">93.200000000000003</cx:pt>
          <cx:pt idx="27620">93.200000000000003</cx:pt>
          <cx:pt idx="27621">93.200000000000003</cx:pt>
          <cx:pt idx="27622">93.200000000000003</cx:pt>
          <cx:pt idx="27623">93.200000000000003</cx:pt>
          <cx:pt idx="27624">93.200000000000003</cx:pt>
          <cx:pt idx="27625">93.200000000000003</cx:pt>
          <cx:pt idx="27626">93.200000000000003</cx:pt>
          <cx:pt idx="27627">93.200000000000003</cx:pt>
          <cx:pt idx="27628">93.200000000000003</cx:pt>
          <cx:pt idx="27629">93.200000000000003</cx:pt>
          <cx:pt idx="27630">93.200000000000003</cx:pt>
          <cx:pt idx="27631">93.200000000000003</cx:pt>
          <cx:pt idx="27632">93.200000000000003</cx:pt>
          <cx:pt idx="27633">93.200000000000003</cx:pt>
          <cx:pt idx="27634">93.200000000000003</cx:pt>
          <cx:pt idx="27635">93.200000000000003</cx:pt>
          <cx:pt idx="27636">93.200000000000003</cx:pt>
          <cx:pt idx="27637">93.200000000000003</cx:pt>
          <cx:pt idx="27638">93.200000000000003</cx:pt>
          <cx:pt idx="27639">93.200000000000003</cx:pt>
          <cx:pt idx="27640">93.200000000000003</cx:pt>
          <cx:pt idx="27641">93.200000000000003</cx:pt>
          <cx:pt idx="27642">93.200000000000003</cx:pt>
          <cx:pt idx="27643">93.200000000000003</cx:pt>
          <cx:pt idx="27644">93.200000000000003</cx:pt>
          <cx:pt idx="27645">93.200000000000003</cx:pt>
          <cx:pt idx="27646">93.200000000000003</cx:pt>
          <cx:pt idx="27647">93.200000000000003</cx:pt>
          <cx:pt idx="27648">93.200000000000003</cx:pt>
          <cx:pt idx="27649">93.200000000000003</cx:pt>
          <cx:pt idx="27650">93.200000000000003</cx:pt>
          <cx:pt idx="27651">93.200000000000003</cx:pt>
          <cx:pt idx="27652">93.200000000000003</cx:pt>
          <cx:pt idx="27653">93.200000000000003</cx:pt>
          <cx:pt idx="27654">93.200000000000003</cx:pt>
          <cx:pt idx="27655">93.200000000000003</cx:pt>
          <cx:pt idx="27656">93.200000000000003</cx:pt>
          <cx:pt idx="27657">93.200000000000003</cx:pt>
          <cx:pt idx="27658">93.200000000000003</cx:pt>
          <cx:pt idx="27659">93.200000000000003</cx:pt>
          <cx:pt idx="27660">93.200000000000003</cx:pt>
          <cx:pt idx="27661">93.200000000000003</cx:pt>
          <cx:pt idx="27662">93.200000000000003</cx:pt>
          <cx:pt idx="27663">93.200000000000003</cx:pt>
          <cx:pt idx="27664">93.200000000000003</cx:pt>
          <cx:pt idx="27665">93.200000000000003</cx:pt>
          <cx:pt idx="27666">93.200000000000003</cx:pt>
          <cx:pt idx="27667">93.200000000000003</cx:pt>
          <cx:pt idx="27668">93.200000000000003</cx:pt>
          <cx:pt idx="27669">93.200000000000003</cx:pt>
          <cx:pt idx="27670">93.200000000000003</cx:pt>
          <cx:pt idx="27671">93.200000000000003</cx:pt>
          <cx:pt idx="27672">93.200000000000003</cx:pt>
          <cx:pt idx="27673">93.200000000000003</cx:pt>
          <cx:pt idx="27674">93.200000000000003</cx:pt>
          <cx:pt idx="27675">93.200000000000003</cx:pt>
          <cx:pt idx="27676">93.200000000000003</cx:pt>
          <cx:pt idx="27677">93.200000000000003</cx:pt>
          <cx:pt idx="27678">93.200000000000003</cx:pt>
          <cx:pt idx="27679">93.200000000000003</cx:pt>
          <cx:pt idx="27680">92.756</cx:pt>
          <cx:pt idx="27681">92.756</cx:pt>
          <cx:pt idx="27682">92.756</cx:pt>
          <cx:pt idx="27683">92.756</cx:pt>
          <cx:pt idx="27684">92.756</cx:pt>
          <cx:pt idx="27685">92.756</cx:pt>
          <cx:pt idx="27686">92.756</cx:pt>
          <cx:pt idx="27687">92.756</cx:pt>
          <cx:pt idx="27688">92.756</cx:pt>
          <cx:pt idx="27689">92.756</cx:pt>
          <cx:pt idx="27690">92.843000000000004</cx:pt>
          <cx:pt idx="27691">92.843000000000004</cx:pt>
          <cx:pt idx="27692">92.843000000000004</cx:pt>
          <cx:pt idx="27693">92.843000000000004</cx:pt>
          <cx:pt idx="27694">92.843000000000004</cx:pt>
          <cx:pt idx="27695">92.843000000000004</cx:pt>
          <cx:pt idx="27696">92.843000000000004</cx:pt>
          <cx:pt idx="27697">92.843000000000004</cx:pt>
          <cx:pt idx="27698">92.843000000000004</cx:pt>
          <cx:pt idx="27699">92.843000000000004</cx:pt>
          <cx:pt idx="27700">92.843000000000004</cx:pt>
          <cx:pt idx="27701">92.843000000000004</cx:pt>
          <cx:pt idx="27702">92.843000000000004</cx:pt>
          <cx:pt idx="27703">92.843000000000004</cx:pt>
          <cx:pt idx="27704">92.843000000000004</cx:pt>
          <cx:pt idx="27705">92.843000000000004</cx:pt>
          <cx:pt idx="27706">92.843000000000004</cx:pt>
          <cx:pt idx="27707">92.843000000000004</cx:pt>
          <cx:pt idx="27708">92.843000000000004</cx:pt>
          <cx:pt idx="27709">92.843000000000004</cx:pt>
          <cx:pt idx="27710">92.843000000000004</cx:pt>
          <cx:pt idx="27711">92.843000000000004</cx:pt>
          <cx:pt idx="27712">92.843000000000004</cx:pt>
          <cx:pt idx="27713">92.843000000000004</cx:pt>
          <cx:pt idx="27714">92.843000000000004</cx:pt>
          <cx:pt idx="27715">92.843000000000004</cx:pt>
          <cx:pt idx="27716">92.843000000000004</cx:pt>
          <cx:pt idx="27717">92.843000000000004</cx:pt>
          <cx:pt idx="27718">92.843000000000004</cx:pt>
          <cx:pt idx="27719">92.843000000000004</cx:pt>
          <cx:pt idx="27720">92.843000000000004</cx:pt>
          <cx:pt idx="27721">92.843000000000004</cx:pt>
          <cx:pt idx="27722">92.843000000000004</cx:pt>
          <cx:pt idx="27723">92.843000000000004</cx:pt>
          <cx:pt idx="27724">92.843000000000004</cx:pt>
          <cx:pt idx="27725">92.843000000000004</cx:pt>
          <cx:pt idx="27726">92.843000000000004</cx:pt>
          <cx:pt idx="27727">92.843000000000004</cx:pt>
          <cx:pt idx="27728">92.843000000000004</cx:pt>
          <cx:pt idx="27729">92.843000000000004</cx:pt>
          <cx:pt idx="27730">92.843000000000004</cx:pt>
          <cx:pt idx="27731">92.843000000000004</cx:pt>
          <cx:pt idx="27732">92.843000000000004</cx:pt>
          <cx:pt idx="27733">92.843000000000004</cx:pt>
          <cx:pt idx="27734">92.843000000000004</cx:pt>
          <cx:pt idx="27735">92.843000000000004</cx:pt>
          <cx:pt idx="27736">92.843000000000004</cx:pt>
          <cx:pt idx="27737">92.843000000000004</cx:pt>
          <cx:pt idx="27738">92.843000000000004</cx:pt>
          <cx:pt idx="27739">92.843000000000004</cx:pt>
          <cx:pt idx="27740">92.843000000000004</cx:pt>
          <cx:pt idx="27741">92.843000000000004</cx:pt>
          <cx:pt idx="27742">92.843000000000004</cx:pt>
          <cx:pt idx="27743">92.843000000000004</cx:pt>
          <cx:pt idx="27744">92.843000000000004</cx:pt>
          <cx:pt idx="27745">92.843000000000004</cx:pt>
          <cx:pt idx="27746">92.843000000000004</cx:pt>
          <cx:pt idx="27747">92.843000000000004</cx:pt>
          <cx:pt idx="27748">92.843000000000004</cx:pt>
          <cx:pt idx="27749">92.843000000000004</cx:pt>
          <cx:pt idx="27750">92.843000000000004</cx:pt>
          <cx:pt idx="27751">92.843000000000004</cx:pt>
          <cx:pt idx="27752">92.843000000000004</cx:pt>
          <cx:pt idx="27753">92.843000000000004</cx:pt>
          <cx:pt idx="27754">92.843000000000004</cx:pt>
          <cx:pt idx="27755">92.843000000000004</cx:pt>
          <cx:pt idx="27756">92.843000000000004</cx:pt>
          <cx:pt idx="27757">92.843000000000004</cx:pt>
          <cx:pt idx="27758">92.843000000000004</cx:pt>
          <cx:pt idx="27759">92.843000000000004</cx:pt>
          <cx:pt idx="27760">92.843000000000004</cx:pt>
          <cx:pt idx="27761">92.843000000000004</cx:pt>
          <cx:pt idx="27762">92.843000000000004</cx:pt>
          <cx:pt idx="27763">92.843000000000004</cx:pt>
          <cx:pt idx="27764">92.843000000000004</cx:pt>
          <cx:pt idx="27765">92.843000000000004</cx:pt>
          <cx:pt idx="27766">92.843000000000004</cx:pt>
          <cx:pt idx="27767">92.843000000000004</cx:pt>
          <cx:pt idx="27768">92.843000000000004</cx:pt>
          <cx:pt idx="27769">92.843000000000004</cx:pt>
          <cx:pt idx="27770">92.843000000000004</cx:pt>
          <cx:pt idx="27771">92.843000000000004</cx:pt>
          <cx:pt idx="27772">92.843000000000004</cx:pt>
          <cx:pt idx="27773">92.843000000000004</cx:pt>
          <cx:pt idx="27774">92.843000000000004</cx:pt>
          <cx:pt idx="27775">92.843000000000004</cx:pt>
          <cx:pt idx="27776">92.843000000000004</cx:pt>
          <cx:pt idx="27777">92.843000000000004</cx:pt>
          <cx:pt idx="27778">92.843000000000004</cx:pt>
          <cx:pt idx="27779">92.843000000000004</cx:pt>
          <cx:pt idx="27780">92.843000000000004</cx:pt>
          <cx:pt idx="27781">92.843000000000004</cx:pt>
          <cx:pt idx="27782">92.843000000000004</cx:pt>
          <cx:pt idx="27783">92.843000000000004</cx:pt>
          <cx:pt idx="27784">92.843000000000004</cx:pt>
          <cx:pt idx="27785">92.843000000000004</cx:pt>
          <cx:pt idx="27786">92.843000000000004</cx:pt>
          <cx:pt idx="27787">92.843000000000004</cx:pt>
          <cx:pt idx="27788">92.843000000000004</cx:pt>
          <cx:pt idx="27789">92.843000000000004</cx:pt>
          <cx:pt idx="27790">92.843000000000004</cx:pt>
          <cx:pt idx="27791">92.843000000000004</cx:pt>
          <cx:pt idx="27792">92.843000000000004</cx:pt>
          <cx:pt idx="27793">92.843000000000004</cx:pt>
          <cx:pt idx="27794">92.843000000000004</cx:pt>
          <cx:pt idx="27795">92.843000000000004</cx:pt>
          <cx:pt idx="27796">92.843000000000004</cx:pt>
          <cx:pt idx="27797">92.843000000000004</cx:pt>
          <cx:pt idx="27798">92.843000000000004</cx:pt>
          <cx:pt idx="27799">92.843000000000004</cx:pt>
          <cx:pt idx="27800">92.843000000000004</cx:pt>
          <cx:pt idx="27801">92.843000000000004</cx:pt>
          <cx:pt idx="27802">92.843000000000004</cx:pt>
          <cx:pt idx="27803">92.843000000000004</cx:pt>
          <cx:pt idx="27804">92.843000000000004</cx:pt>
          <cx:pt idx="27805">92.843000000000004</cx:pt>
          <cx:pt idx="27806">92.843000000000004</cx:pt>
          <cx:pt idx="27807">92.843000000000004</cx:pt>
          <cx:pt idx="27808">92.843000000000004</cx:pt>
          <cx:pt idx="27809">92.843000000000004</cx:pt>
          <cx:pt idx="27810">92.843000000000004</cx:pt>
          <cx:pt idx="27811">92.843000000000004</cx:pt>
          <cx:pt idx="27812">92.843000000000004</cx:pt>
          <cx:pt idx="27813">92.843000000000004</cx:pt>
          <cx:pt idx="27814">92.843000000000004</cx:pt>
          <cx:pt idx="27815">92.843000000000004</cx:pt>
          <cx:pt idx="27816">92.843000000000004</cx:pt>
          <cx:pt idx="27817">92.843000000000004</cx:pt>
          <cx:pt idx="27818">92.843000000000004</cx:pt>
          <cx:pt idx="27819">92.843000000000004</cx:pt>
          <cx:pt idx="27820">92.843000000000004</cx:pt>
          <cx:pt idx="27821">92.843000000000004</cx:pt>
          <cx:pt idx="27822">92.843000000000004</cx:pt>
          <cx:pt idx="27823">92.843000000000004</cx:pt>
          <cx:pt idx="27824">92.843000000000004</cx:pt>
          <cx:pt idx="27825">92.843000000000004</cx:pt>
          <cx:pt idx="27826">92.843000000000004</cx:pt>
          <cx:pt idx="27827">92.843000000000004</cx:pt>
          <cx:pt idx="27828">92.843000000000004</cx:pt>
          <cx:pt idx="27829">92.843000000000004</cx:pt>
          <cx:pt idx="27830">92.843000000000004</cx:pt>
          <cx:pt idx="27831">92.843000000000004</cx:pt>
          <cx:pt idx="27832">92.843000000000004</cx:pt>
          <cx:pt idx="27833">92.843000000000004</cx:pt>
          <cx:pt idx="27834">92.843000000000004</cx:pt>
          <cx:pt idx="27835">92.843000000000004</cx:pt>
          <cx:pt idx="27836">92.843000000000004</cx:pt>
          <cx:pt idx="27837">92.843000000000004</cx:pt>
          <cx:pt idx="27838">92.843000000000004</cx:pt>
          <cx:pt idx="27839">92.843000000000004</cx:pt>
          <cx:pt idx="27840">92.843000000000004</cx:pt>
          <cx:pt idx="27841">92.843000000000004</cx:pt>
          <cx:pt idx="27842">92.843000000000004</cx:pt>
          <cx:pt idx="27843">92.843000000000004</cx:pt>
          <cx:pt idx="27844">92.843000000000004</cx:pt>
          <cx:pt idx="27845">92.843000000000004</cx:pt>
          <cx:pt idx="27846">92.843000000000004</cx:pt>
          <cx:pt idx="27847">92.843000000000004</cx:pt>
          <cx:pt idx="27848">92.843000000000004</cx:pt>
          <cx:pt idx="27849">92.843000000000004</cx:pt>
          <cx:pt idx="27850">92.843000000000004</cx:pt>
          <cx:pt idx="27851">92.843000000000004</cx:pt>
          <cx:pt idx="27852">92.843000000000004</cx:pt>
          <cx:pt idx="27853">92.843000000000004</cx:pt>
          <cx:pt idx="27854">92.843000000000004</cx:pt>
          <cx:pt idx="27855">92.843000000000004</cx:pt>
          <cx:pt idx="27856">92.843000000000004</cx:pt>
          <cx:pt idx="27857">92.843000000000004</cx:pt>
          <cx:pt idx="27858">92.843000000000004</cx:pt>
          <cx:pt idx="27859">92.843000000000004</cx:pt>
          <cx:pt idx="27860">92.843000000000004</cx:pt>
          <cx:pt idx="27861">92.843000000000004</cx:pt>
          <cx:pt idx="27862">92.843000000000004</cx:pt>
          <cx:pt idx="27863">92.843000000000004</cx:pt>
          <cx:pt idx="27864">92.843000000000004</cx:pt>
          <cx:pt idx="27865">92.843000000000004</cx:pt>
          <cx:pt idx="27866">92.843000000000004</cx:pt>
          <cx:pt idx="27867">92.843000000000004</cx:pt>
          <cx:pt idx="27868">92.843000000000004</cx:pt>
          <cx:pt idx="27869">92.843000000000004</cx:pt>
          <cx:pt idx="27870">92.843000000000004</cx:pt>
          <cx:pt idx="27871">92.843000000000004</cx:pt>
          <cx:pt idx="27872">92.843000000000004</cx:pt>
          <cx:pt idx="27873">92.843000000000004</cx:pt>
          <cx:pt idx="27874">92.843000000000004</cx:pt>
          <cx:pt idx="27875">92.843000000000004</cx:pt>
          <cx:pt idx="27876">92.843000000000004</cx:pt>
          <cx:pt idx="27877">92.843000000000004</cx:pt>
          <cx:pt idx="27878">92.843000000000004</cx:pt>
          <cx:pt idx="27879">92.843000000000004</cx:pt>
          <cx:pt idx="27880">92.843000000000004</cx:pt>
          <cx:pt idx="27881">92.843000000000004</cx:pt>
          <cx:pt idx="27882">92.843000000000004</cx:pt>
          <cx:pt idx="27883">92.843000000000004</cx:pt>
          <cx:pt idx="27884">92.843000000000004</cx:pt>
          <cx:pt idx="27885">92.843000000000004</cx:pt>
          <cx:pt idx="27886">92.843000000000004</cx:pt>
          <cx:pt idx="27887">92.843000000000004</cx:pt>
          <cx:pt idx="27888">92.843000000000004</cx:pt>
          <cx:pt idx="27889">92.843000000000004</cx:pt>
          <cx:pt idx="27890">92.843000000000004</cx:pt>
          <cx:pt idx="27891">92.843000000000004</cx:pt>
          <cx:pt idx="27892">92.843000000000004</cx:pt>
          <cx:pt idx="27893">92.843000000000004</cx:pt>
          <cx:pt idx="27894">92.843000000000004</cx:pt>
          <cx:pt idx="27895">92.843000000000004</cx:pt>
          <cx:pt idx="27896">92.843000000000004</cx:pt>
          <cx:pt idx="27897">92.843000000000004</cx:pt>
          <cx:pt idx="27898">92.843000000000004</cx:pt>
          <cx:pt idx="27899">92.843000000000004</cx:pt>
          <cx:pt idx="27900">92.843000000000004</cx:pt>
          <cx:pt idx="27901">92.843000000000004</cx:pt>
          <cx:pt idx="27902">92.843000000000004</cx:pt>
          <cx:pt idx="27903">92.843000000000004</cx:pt>
          <cx:pt idx="27904">92.843000000000004</cx:pt>
          <cx:pt idx="27905">92.843000000000004</cx:pt>
          <cx:pt idx="27906">92.843000000000004</cx:pt>
          <cx:pt idx="27907">92.843000000000004</cx:pt>
          <cx:pt idx="27908">92.843000000000004</cx:pt>
          <cx:pt idx="27909">92.843000000000004</cx:pt>
          <cx:pt idx="27910">92.843000000000004</cx:pt>
          <cx:pt idx="27911">92.843000000000004</cx:pt>
          <cx:pt idx="27912">92.843000000000004</cx:pt>
          <cx:pt idx="27913">92.843000000000004</cx:pt>
          <cx:pt idx="27914">92.843000000000004</cx:pt>
          <cx:pt idx="27915">92.843000000000004</cx:pt>
          <cx:pt idx="27916">92.843000000000004</cx:pt>
          <cx:pt idx="27917">92.843000000000004</cx:pt>
          <cx:pt idx="27918">92.843000000000004</cx:pt>
          <cx:pt idx="27919">92.843000000000004</cx:pt>
          <cx:pt idx="27920">92.843000000000004</cx:pt>
          <cx:pt idx="27921">92.843000000000004</cx:pt>
          <cx:pt idx="27922">92.843000000000004</cx:pt>
          <cx:pt idx="27923">92.843000000000004</cx:pt>
          <cx:pt idx="27924">92.843000000000004</cx:pt>
          <cx:pt idx="27925">92.843000000000004</cx:pt>
          <cx:pt idx="27926">92.843000000000004</cx:pt>
          <cx:pt idx="27927">92.843000000000004</cx:pt>
          <cx:pt idx="27928">92.843000000000004</cx:pt>
          <cx:pt idx="27929">92.843000000000004</cx:pt>
          <cx:pt idx="27930">92.843000000000004</cx:pt>
          <cx:pt idx="27931">92.843000000000004</cx:pt>
          <cx:pt idx="27932">92.843000000000004</cx:pt>
          <cx:pt idx="27933">92.843000000000004</cx:pt>
          <cx:pt idx="27934">92.843000000000004</cx:pt>
          <cx:pt idx="27935">92.843000000000004</cx:pt>
          <cx:pt idx="27936">92.843000000000004</cx:pt>
          <cx:pt idx="27937">92.843000000000004</cx:pt>
          <cx:pt idx="27938">92.843000000000004</cx:pt>
          <cx:pt idx="27939">92.843000000000004</cx:pt>
          <cx:pt idx="27940">92.843000000000004</cx:pt>
          <cx:pt idx="27941">92.843000000000004</cx:pt>
          <cx:pt idx="27942">92.843000000000004</cx:pt>
          <cx:pt idx="27943">92.843000000000004</cx:pt>
          <cx:pt idx="27944">92.843000000000004</cx:pt>
          <cx:pt idx="27945">92.843000000000004</cx:pt>
          <cx:pt idx="27946">92.843000000000004</cx:pt>
          <cx:pt idx="27947">92.843000000000004</cx:pt>
          <cx:pt idx="27948">92.843000000000004</cx:pt>
          <cx:pt idx="27949">92.843000000000004</cx:pt>
          <cx:pt idx="27950">92.843000000000004</cx:pt>
          <cx:pt idx="27951">92.843000000000004</cx:pt>
          <cx:pt idx="27952">92.843000000000004</cx:pt>
          <cx:pt idx="27953">92.843000000000004</cx:pt>
          <cx:pt idx="27954">92.843000000000004</cx:pt>
          <cx:pt idx="27955">92.843000000000004</cx:pt>
          <cx:pt idx="27956">92.843000000000004</cx:pt>
          <cx:pt idx="27957">92.843000000000004</cx:pt>
          <cx:pt idx="27958">92.843000000000004</cx:pt>
          <cx:pt idx="27959">92.843000000000004</cx:pt>
          <cx:pt idx="27960">92.843000000000004</cx:pt>
          <cx:pt idx="27961">92.843000000000004</cx:pt>
          <cx:pt idx="27962">92.843000000000004</cx:pt>
          <cx:pt idx="27963">92.843000000000004</cx:pt>
          <cx:pt idx="27964">92.843000000000004</cx:pt>
          <cx:pt idx="27965">92.843000000000004</cx:pt>
          <cx:pt idx="27966">92.843000000000004</cx:pt>
          <cx:pt idx="27967">92.843000000000004</cx:pt>
          <cx:pt idx="27968">92.843000000000004</cx:pt>
          <cx:pt idx="27969">92.843000000000004</cx:pt>
          <cx:pt idx="27970">92.843000000000004</cx:pt>
          <cx:pt idx="27971">92.843000000000004</cx:pt>
          <cx:pt idx="27972">93.075000000000003</cx:pt>
          <cx:pt idx="27973">93.075000000000003</cx:pt>
          <cx:pt idx="27974">93.075000000000003</cx:pt>
          <cx:pt idx="27975">93.075000000000003</cx:pt>
          <cx:pt idx="27976">93.075000000000003</cx:pt>
          <cx:pt idx="27977">93.075000000000003</cx:pt>
          <cx:pt idx="27978">93.075000000000003</cx:pt>
          <cx:pt idx="27979">93.075000000000003</cx:pt>
          <cx:pt idx="27980">93.075000000000003</cx:pt>
          <cx:pt idx="27981">93.075000000000003</cx:pt>
          <cx:pt idx="27982">93.075000000000003</cx:pt>
          <cx:pt idx="27983">93.075000000000003</cx:pt>
          <cx:pt idx="27984">93.075000000000003</cx:pt>
          <cx:pt idx="27985">93.075000000000003</cx:pt>
          <cx:pt idx="27986">93.075000000000003</cx:pt>
          <cx:pt idx="27987">93.075000000000003</cx:pt>
          <cx:pt idx="27988">93.075000000000003</cx:pt>
          <cx:pt idx="27989">93.075000000000003</cx:pt>
          <cx:pt idx="27990">93.075000000000003</cx:pt>
          <cx:pt idx="27991">93.075000000000003</cx:pt>
          <cx:pt idx="27992">93.075000000000003</cx:pt>
          <cx:pt idx="27993">93.075000000000003</cx:pt>
          <cx:pt idx="27994">93.075000000000003</cx:pt>
          <cx:pt idx="27995">93.075000000000003</cx:pt>
          <cx:pt idx="27996">93.075000000000003</cx:pt>
          <cx:pt idx="27997">93.075000000000003</cx:pt>
          <cx:pt idx="27998">93.075000000000003</cx:pt>
          <cx:pt idx="27999">93.075000000000003</cx:pt>
          <cx:pt idx="28000">93.075000000000003</cx:pt>
          <cx:pt idx="28001">93.075000000000003</cx:pt>
          <cx:pt idx="28002">93.075000000000003</cx:pt>
          <cx:pt idx="28003">93.075000000000003</cx:pt>
          <cx:pt idx="28004">93.075000000000003</cx:pt>
          <cx:pt idx="28005">93.075000000000003</cx:pt>
          <cx:pt idx="28006">93.075000000000003</cx:pt>
          <cx:pt idx="28007">93.075000000000003</cx:pt>
          <cx:pt idx="28008">93.075000000000003</cx:pt>
          <cx:pt idx="28009">93.075000000000003</cx:pt>
          <cx:pt idx="28010">93.075000000000003</cx:pt>
          <cx:pt idx="28011">93.075000000000003</cx:pt>
          <cx:pt idx="28012">93.075000000000003</cx:pt>
          <cx:pt idx="28013">93.075000000000003</cx:pt>
          <cx:pt idx="28014">93.075000000000003</cx:pt>
          <cx:pt idx="28015">93.075000000000003</cx:pt>
          <cx:pt idx="28016">93.075000000000003</cx:pt>
          <cx:pt idx="28017">93.075000000000003</cx:pt>
          <cx:pt idx="28018">93.075000000000003</cx:pt>
          <cx:pt idx="28019">93.075000000000003</cx:pt>
          <cx:pt idx="28020">93.075000000000003</cx:pt>
          <cx:pt idx="28021">93.075000000000003</cx:pt>
          <cx:pt idx="28022">93.075000000000003</cx:pt>
          <cx:pt idx="28023">93.075000000000003</cx:pt>
          <cx:pt idx="28024">93.075000000000003</cx:pt>
          <cx:pt idx="28025">93.075000000000003</cx:pt>
          <cx:pt idx="28026">93.075000000000003</cx:pt>
          <cx:pt idx="28027">93.075000000000003</cx:pt>
          <cx:pt idx="28028">93.075000000000003</cx:pt>
          <cx:pt idx="28029">93.075000000000003</cx:pt>
          <cx:pt idx="28030">93.075000000000003</cx:pt>
          <cx:pt idx="28031">93.075000000000003</cx:pt>
          <cx:pt idx="28032">93.075000000000003</cx:pt>
          <cx:pt idx="28033">93.075000000000003</cx:pt>
          <cx:pt idx="28034">93.075000000000003</cx:pt>
          <cx:pt idx="28035">93.075000000000003</cx:pt>
          <cx:pt idx="28036">93.075000000000003</cx:pt>
          <cx:pt idx="28037">93.075000000000003</cx:pt>
          <cx:pt idx="28038">93.075000000000003</cx:pt>
          <cx:pt idx="28039">93.075000000000003</cx:pt>
          <cx:pt idx="28040">93.075000000000003</cx:pt>
          <cx:pt idx="28041">93.075000000000003</cx:pt>
          <cx:pt idx="28042">93.075000000000003</cx:pt>
          <cx:pt idx="28043">93.075000000000003</cx:pt>
          <cx:pt idx="28044">93.075000000000003</cx:pt>
          <cx:pt idx="28045">93.075000000000003</cx:pt>
          <cx:pt idx="28046">93.075000000000003</cx:pt>
          <cx:pt idx="28047">93.075000000000003</cx:pt>
          <cx:pt idx="28048">93.075000000000003</cx:pt>
          <cx:pt idx="28049">93.075000000000003</cx:pt>
          <cx:pt idx="28050">93.075000000000003</cx:pt>
          <cx:pt idx="28051">93.075000000000003</cx:pt>
          <cx:pt idx="28052">93.075000000000003</cx:pt>
          <cx:pt idx="28053">93.075000000000003</cx:pt>
          <cx:pt idx="28054">93.075000000000003</cx:pt>
          <cx:pt idx="28055">93.075000000000003</cx:pt>
          <cx:pt idx="28056">93.075000000000003</cx:pt>
          <cx:pt idx="28057">93.075000000000003</cx:pt>
          <cx:pt idx="28058">93.075000000000003</cx:pt>
          <cx:pt idx="28059">93.075000000000003</cx:pt>
          <cx:pt idx="28060">93.075000000000003</cx:pt>
          <cx:pt idx="28061">93.075000000000003</cx:pt>
          <cx:pt idx="28062">93.075000000000003</cx:pt>
          <cx:pt idx="28063">93.075000000000003</cx:pt>
          <cx:pt idx="28064">93.075000000000003</cx:pt>
          <cx:pt idx="28065">93.075000000000003</cx:pt>
          <cx:pt idx="28066">93.075000000000003</cx:pt>
          <cx:pt idx="28067">93.075000000000003</cx:pt>
          <cx:pt idx="28068">93.075000000000003</cx:pt>
          <cx:pt idx="28069">93.075000000000003</cx:pt>
          <cx:pt idx="28070">93.075000000000003</cx:pt>
          <cx:pt idx="28071">93.075000000000003</cx:pt>
          <cx:pt idx="28072">93.075000000000003</cx:pt>
          <cx:pt idx="28073">93.075000000000003</cx:pt>
          <cx:pt idx="28074">93.075000000000003</cx:pt>
          <cx:pt idx="28075">93.075000000000003</cx:pt>
          <cx:pt idx="28076">93.075000000000003</cx:pt>
          <cx:pt idx="28077">93.075000000000003</cx:pt>
          <cx:pt idx="28078">93.075000000000003</cx:pt>
          <cx:pt idx="28079">93.075000000000003</cx:pt>
          <cx:pt idx="28080">93.075000000000003</cx:pt>
          <cx:pt idx="28081">93.075000000000003</cx:pt>
          <cx:pt idx="28082">93.075000000000003</cx:pt>
          <cx:pt idx="28083">93.075000000000003</cx:pt>
          <cx:pt idx="28084">93.075000000000003</cx:pt>
          <cx:pt idx="28085">93.075000000000003</cx:pt>
          <cx:pt idx="28086">93.075000000000003</cx:pt>
          <cx:pt idx="28087">93.075000000000003</cx:pt>
          <cx:pt idx="28088">93.075000000000003</cx:pt>
          <cx:pt idx="28089">93.075000000000003</cx:pt>
          <cx:pt idx="28090">93.075000000000003</cx:pt>
          <cx:pt idx="28091">93.075000000000003</cx:pt>
          <cx:pt idx="28092">93.075000000000003</cx:pt>
          <cx:pt idx="28093">93.075000000000003</cx:pt>
          <cx:pt idx="28094">93.075000000000003</cx:pt>
          <cx:pt idx="28095">93.075000000000003</cx:pt>
          <cx:pt idx="28096">93.075000000000003</cx:pt>
          <cx:pt idx="28097">93.075000000000003</cx:pt>
          <cx:pt idx="28098">93.075000000000003</cx:pt>
          <cx:pt idx="28099">93.075000000000003</cx:pt>
          <cx:pt idx="28100">93.075000000000003</cx:pt>
          <cx:pt idx="28101">93.075000000000003</cx:pt>
          <cx:pt idx="28102">93.075000000000003</cx:pt>
          <cx:pt idx="28103">93.075000000000003</cx:pt>
          <cx:pt idx="28104">93.075000000000003</cx:pt>
          <cx:pt idx="28105">93.075000000000003</cx:pt>
          <cx:pt idx="28106">93.075000000000003</cx:pt>
          <cx:pt idx="28107">93.075000000000003</cx:pt>
          <cx:pt idx="28108">93.075000000000003</cx:pt>
          <cx:pt idx="28109">93.075000000000003</cx:pt>
          <cx:pt idx="28110">93.075000000000003</cx:pt>
          <cx:pt idx="28111">93.075000000000003</cx:pt>
          <cx:pt idx="28112">93.075000000000003</cx:pt>
          <cx:pt idx="28113">93.075000000000003</cx:pt>
          <cx:pt idx="28114">93.075000000000003</cx:pt>
          <cx:pt idx="28115">93.075000000000003</cx:pt>
          <cx:pt idx="28116">93.075000000000003</cx:pt>
          <cx:pt idx="28117">93.075000000000003</cx:pt>
          <cx:pt idx="28118">93.075000000000003</cx:pt>
          <cx:pt idx="28119">93.075000000000003</cx:pt>
          <cx:pt idx="28120">93.075000000000003</cx:pt>
          <cx:pt idx="28121">93.075000000000003</cx:pt>
          <cx:pt idx="28122">93.075000000000003</cx:pt>
          <cx:pt idx="28123">93.075000000000003</cx:pt>
          <cx:pt idx="28124">93.075000000000003</cx:pt>
          <cx:pt idx="28125">93.075000000000003</cx:pt>
          <cx:pt idx="28126">93.075000000000003</cx:pt>
          <cx:pt idx="28127">93.075000000000003</cx:pt>
          <cx:pt idx="28128">93.075000000000003</cx:pt>
          <cx:pt idx="28129">93.075000000000003</cx:pt>
          <cx:pt idx="28130">93.075000000000003</cx:pt>
          <cx:pt idx="28131">93.075000000000003</cx:pt>
          <cx:pt idx="28132">93.075000000000003</cx:pt>
          <cx:pt idx="28133">93.075000000000003</cx:pt>
          <cx:pt idx="28134">93.075000000000003</cx:pt>
          <cx:pt idx="28135">93.075000000000003</cx:pt>
          <cx:pt idx="28136">93.075000000000003</cx:pt>
          <cx:pt idx="28137">93.075000000000003</cx:pt>
          <cx:pt idx="28138">93.075000000000003</cx:pt>
          <cx:pt idx="28139">93.075000000000003</cx:pt>
          <cx:pt idx="28140">93.075000000000003</cx:pt>
          <cx:pt idx="28141">93.075000000000003</cx:pt>
          <cx:pt idx="28142">93.075000000000003</cx:pt>
          <cx:pt idx="28143">93.075000000000003</cx:pt>
          <cx:pt idx="28144">93.075000000000003</cx:pt>
          <cx:pt idx="28145">93.075000000000003</cx:pt>
          <cx:pt idx="28146">93.075000000000003</cx:pt>
          <cx:pt idx="28147">93.075000000000003</cx:pt>
          <cx:pt idx="28148">93.075000000000003</cx:pt>
          <cx:pt idx="28149">93.075000000000003</cx:pt>
          <cx:pt idx="28150">93.075000000000003</cx:pt>
          <cx:pt idx="28151">93.075000000000003</cx:pt>
          <cx:pt idx="28152">93.075000000000003</cx:pt>
          <cx:pt idx="28153">93.075000000000003</cx:pt>
          <cx:pt idx="28154">93.075000000000003</cx:pt>
          <cx:pt idx="28155">93.075000000000003</cx:pt>
          <cx:pt idx="28156">93.075000000000003</cx:pt>
          <cx:pt idx="28157">93.075000000000003</cx:pt>
          <cx:pt idx="28158">93.075000000000003</cx:pt>
          <cx:pt idx="28159">93.075000000000003</cx:pt>
          <cx:pt idx="28160">93.075000000000003</cx:pt>
          <cx:pt idx="28161">93.075000000000003</cx:pt>
          <cx:pt idx="28162">93.075000000000003</cx:pt>
          <cx:pt idx="28163">93.075000000000003</cx:pt>
          <cx:pt idx="28164">93.075000000000003</cx:pt>
          <cx:pt idx="28165">93.075000000000003</cx:pt>
          <cx:pt idx="28166">93.075000000000003</cx:pt>
          <cx:pt idx="28167">93.075000000000003</cx:pt>
          <cx:pt idx="28168">93.075000000000003</cx:pt>
          <cx:pt idx="28169">93.075000000000003</cx:pt>
          <cx:pt idx="28170">93.075000000000003</cx:pt>
          <cx:pt idx="28171">93.075000000000003</cx:pt>
          <cx:pt idx="28172">93.075000000000003</cx:pt>
          <cx:pt idx="28173">93.075000000000003</cx:pt>
          <cx:pt idx="28174">93.075000000000003</cx:pt>
          <cx:pt idx="28175">93.075000000000003</cx:pt>
          <cx:pt idx="28176">93.075000000000003</cx:pt>
          <cx:pt idx="28177">93.075000000000003</cx:pt>
          <cx:pt idx="28178">93.075000000000003</cx:pt>
          <cx:pt idx="28179">93.075000000000003</cx:pt>
          <cx:pt idx="28180">93.075000000000003</cx:pt>
          <cx:pt idx="28181">93.075000000000003</cx:pt>
          <cx:pt idx="28182">93.075000000000003</cx:pt>
          <cx:pt idx="28183">93.075000000000003</cx:pt>
          <cx:pt idx="28184">93.075000000000003</cx:pt>
          <cx:pt idx="28185">93.075000000000003</cx:pt>
          <cx:pt idx="28186">93.075000000000003</cx:pt>
          <cx:pt idx="28187">93.075000000000003</cx:pt>
          <cx:pt idx="28188">93.075000000000003</cx:pt>
          <cx:pt idx="28189">93.075000000000003</cx:pt>
          <cx:pt idx="28190">93.075000000000003</cx:pt>
          <cx:pt idx="28191">93.075000000000003</cx:pt>
          <cx:pt idx="28192">93.075000000000003</cx:pt>
          <cx:pt idx="28193">93.075000000000003</cx:pt>
          <cx:pt idx="28194">93.075000000000003</cx:pt>
          <cx:pt idx="28195">93.075000000000003</cx:pt>
          <cx:pt idx="28196">93.075000000000003</cx:pt>
          <cx:pt idx="28197">93.075000000000003</cx:pt>
          <cx:pt idx="28198">93.075000000000003</cx:pt>
          <cx:pt idx="28199">93.075000000000003</cx:pt>
          <cx:pt idx="28200">93.075000000000003</cx:pt>
          <cx:pt idx="28201">93.075000000000003</cx:pt>
          <cx:pt idx="28202">93.075000000000003</cx:pt>
          <cx:pt idx="28203">93.075000000000003</cx:pt>
          <cx:pt idx="28204">93.075000000000003</cx:pt>
          <cx:pt idx="28205">93.075000000000003</cx:pt>
          <cx:pt idx="28206">93.075000000000003</cx:pt>
          <cx:pt idx="28207">93.075000000000003</cx:pt>
          <cx:pt idx="28208">93.075000000000003</cx:pt>
          <cx:pt idx="28209">93.075000000000003</cx:pt>
          <cx:pt idx="28210">93.075000000000003</cx:pt>
          <cx:pt idx="28211">93.075000000000003</cx:pt>
          <cx:pt idx="28212">93.075000000000003</cx:pt>
          <cx:pt idx="28213">93.075000000000003</cx:pt>
          <cx:pt idx="28214">93.075000000000003</cx:pt>
          <cx:pt idx="28215">93.075000000000003</cx:pt>
          <cx:pt idx="28216">93.075000000000003</cx:pt>
          <cx:pt idx="28217">93.075000000000003</cx:pt>
          <cx:pt idx="28218">93.075000000000003</cx:pt>
          <cx:pt idx="28219">93.075000000000003</cx:pt>
          <cx:pt idx="28220">93.075000000000003</cx:pt>
          <cx:pt idx="28221">93.075000000000003</cx:pt>
          <cx:pt idx="28222">93.075000000000003</cx:pt>
          <cx:pt idx="28223">93.075000000000003</cx:pt>
          <cx:pt idx="28224">93.075000000000003</cx:pt>
          <cx:pt idx="28225">93.075000000000003</cx:pt>
          <cx:pt idx="28226">93.075000000000003</cx:pt>
          <cx:pt idx="28227">93.075000000000003</cx:pt>
          <cx:pt idx="28228">93.075000000000003</cx:pt>
          <cx:pt idx="28229">93.075000000000003</cx:pt>
          <cx:pt idx="28230">93.075000000000003</cx:pt>
          <cx:pt idx="28231">93.075000000000003</cx:pt>
          <cx:pt idx="28232">93.075000000000003</cx:pt>
          <cx:pt idx="28233">93.075000000000003</cx:pt>
          <cx:pt idx="28234">93.075000000000003</cx:pt>
          <cx:pt idx="28235">93.075000000000003</cx:pt>
          <cx:pt idx="28236">93.075000000000003</cx:pt>
          <cx:pt idx="28237">93.075000000000003</cx:pt>
          <cx:pt idx="28238">93.075000000000003</cx:pt>
          <cx:pt idx="28239">93.075000000000003</cx:pt>
          <cx:pt idx="28240">93.075000000000003</cx:pt>
          <cx:pt idx="28241">93.075000000000003</cx:pt>
          <cx:pt idx="28242">93.075000000000003</cx:pt>
          <cx:pt idx="28243">93.075000000000003</cx:pt>
          <cx:pt idx="28244">93.075000000000003</cx:pt>
          <cx:pt idx="28245">93.075000000000003</cx:pt>
          <cx:pt idx="28246">93.075000000000003</cx:pt>
          <cx:pt idx="28247">93.075000000000003</cx:pt>
          <cx:pt idx="28248">93.075000000000003</cx:pt>
          <cx:pt idx="28249">93.075000000000003</cx:pt>
          <cx:pt idx="28250">93.075000000000003</cx:pt>
          <cx:pt idx="28251">93.075000000000003</cx:pt>
          <cx:pt idx="28252">93.075000000000003</cx:pt>
          <cx:pt idx="28253">93.075000000000003</cx:pt>
          <cx:pt idx="28254">93.075000000000003</cx:pt>
          <cx:pt idx="28255">93.075000000000003</cx:pt>
          <cx:pt idx="28256">93.075000000000003</cx:pt>
          <cx:pt idx="28257">93.075000000000003</cx:pt>
          <cx:pt idx="28258">93.075000000000003</cx:pt>
          <cx:pt idx="28259">93.075000000000003</cx:pt>
          <cx:pt idx="28260">93.075000000000003</cx:pt>
          <cx:pt idx="28261">93.075000000000003</cx:pt>
          <cx:pt idx="28262">93.075000000000003</cx:pt>
          <cx:pt idx="28263">93.075000000000003</cx:pt>
          <cx:pt idx="28264">93.075000000000003</cx:pt>
          <cx:pt idx="28265">93.075000000000003</cx:pt>
          <cx:pt idx="28266">93.075000000000003</cx:pt>
          <cx:pt idx="28267">93.075000000000003</cx:pt>
          <cx:pt idx="28268">93.075000000000003</cx:pt>
          <cx:pt idx="28269">93.075000000000003</cx:pt>
          <cx:pt idx="28270">93.075000000000003</cx:pt>
          <cx:pt idx="28271">93.075000000000003</cx:pt>
          <cx:pt idx="28272">93.075000000000003</cx:pt>
          <cx:pt idx="28273">93.075000000000003</cx:pt>
          <cx:pt idx="28274">93.075000000000003</cx:pt>
          <cx:pt idx="28275">93.075000000000003</cx:pt>
          <cx:pt idx="28276">93.075000000000003</cx:pt>
          <cx:pt idx="28277">93.075000000000003</cx:pt>
          <cx:pt idx="28278">93.075000000000003</cx:pt>
          <cx:pt idx="28279">93.075000000000003</cx:pt>
          <cx:pt idx="28280">93.075000000000003</cx:pt>
          <cx:pt idx="28281">93.075000000000003</cx:pt>
          <cx:pt idx="28282">93.075000000000003</cx:pt>
          <cx:pt idx="28283">93.075000000000003</cx:pt>
          <cx:pt idx="28284">93.075000000000003</cx:pt>
          <cx:pt idx="28285">93.075000000000003</cx:pt>
          <cx:pt idx="28286">93.075000000000003</cx:pt>
          <cx:pt idx="28287">93.075000000000003</cx:pt>
          <cx:pt idx="28288">93.075000000000003</cx:pt>
          <cx:pt idx="28289">93.075000000000003</cx:pt>
          <cx:pt idx="28290">93.075000000000003</cx:pt>
          <cx:pt idx="28291">93.075000000000003</cx:pt>
          <cx:pt idx="28292">93.075000000000003</cx:pt>
          <cx:pt idx="28293">93.075000000000003</cx:pt>
          <cx:pt idx="28294">93.075000000000003</cx:pt>
          <cx:pt idx="28295">93.075000000000003</cx:pt>
          <cx:pt idx="28296">93.075000000000003</cx:pt>
          <cx:pt idx="28297">93.075000000000003</cx:pt>
          <cx:pt idx="28298">93.075000000000003</cx:pt>
          <cx:pt idx="28299">93.075000000000003</cx:pt>
          <cx:pt idx="28300">93.075000000000003</cx:pt>
          <cx:pt idx="28301">93.075000000000003</cx:pt>
          <cx:pt idx="28302">93.075000000000003</cx:pt>
          <cx:pt idx="28303">93.075000000000003</cx:pt>
          <cx:pt idx="28304">93.075000000000003</cx:pt>
          <cx:pt idx="28305">93.075000000000003</cx:pt>
          <cx:pt idx="28306">93.075000000000003</cx:pt>
          <cx:pt idx="28307">93.075000000000003</cx:pt>
          <cx:pt idx="28308">93.075000000000003</cx:pt>
          <cx:pt idx="28309">93.075000000000003</cx:pt>
          <cx:pt idx="28310">93.075000000000003</cx:pt>
          <cx:pt idx="28311">93.075000000000003</cx:pt>
          <cx:pt idx="28312">93.075000000000003</cx:pt>
          <cx:pt idx="28313">93.075000000000003</cx:pt>
          <cx:pt idx="28314">93.075000000000003</cx:pt>
          <cx:pt idx="28315">93.075000000000003</cx:pt>
          <cx:pt idx="28316">93.075000000000003</cx:pt>
          <cx:pt idx="28317">93.075000000000003</cx:pt>
          <cx:pt idx="28318">93.075000000000003</cx:pt>
          <cx:pt idx="28319">93.075000000000003</cx:pt>
          <cx:pt idx="28320">93.075000000000003</cx:pt>
          <cx:pt idx="28321">93.075000000000003</cx:pt>
          <cx:pt idx="28322">93.075000000000003</cx:pt>
          <cx:pt idx="28323">93.075000000000003</cx:pt>
          <cx:pt idx="28324">93.075000000000003</cx:pt>
          <cx:pt idx="28325">93.075000000000003</cx:pt>
          <cx:pt idx="28326">93.075000000000003</cx:pt>
          <cx:pt idx="28327">93.075000000000003</cx:pt>
          <cx:pt idx="28328">93.075000000000003</cx:pt>
          <cx:pt idx="28329">93.075000000000003</cx:pt>
          <cx:pt idx="28330">93.075000000000003</cx:pt>
          <cx:pt idx="28331">93.075000000000003</cx:pt>
          <cx:pt idx="28332">93.075000000000003</cx:pt>
          <cx:pt idx="28333">93.075000000000003</cx:pt>
          <cx:pt idx="28334">93.075000000000003</cx:pt>
          <cx:pt idx="28335">93.075000000000003</cx:pt>
          <cx:pt idx="28336">93.075000000000003</cx:pt>
          <cx:pt idx="28337">93.075000000000003</cx:pt>
          <cx:pt idx="28338">93.075000000000003</cx:pt>
          <cx:pt idx="28339">93.075000000000003</cx:pt>
          <cx:pt idx="28340">93.075000000000003</cx:pt>
          <cx:pt idx="28341">93.075000000000003</cx:pt>
          <cx:pt idx="28342">93.075000000000003</cx:pt>
          <cx:pt idx="28343">93.075000000000003</cx:pt>
          <cx:pt idx="28344">93.075000000000003</cx:pt>
          <cx:pt idx="28345">93.075000000000003</cx:pt>
          <cx:pt idx="28346">93.075000000000003</cx:pt>
          <cx:pt idx="28347">93.075000000000003</cx:pt>
          <cx:pt idx="28348">93.075000000000003</cx:pt>
          <cx:pt idx="28349">93.075000000000003</cx:pt>
          <cx:pt idx="28350">93.075000000000003</cx:pt>
          <cx:pt idx="28351">93.075000000000003</cx:pt>
          <cx:pt idx="28352">93.075000000000003</cx:pt>
          <cx:pt idx="28353">93.075000000000003</cx:pt>
          <cx:pt idx="28354">93.075000000000003</cx:pt>
          <cx:pt idx="28355">93.075000000000003</cx:pt>
          <cx:pt idx="28356">93.075000000000003</cx:pt>
          <cx:pt idx="28357">93.075000000000003</cx:pt>
          <cx:pt idx="28358">93.075000000000003</cx:pt>
          <cx:pt idx="28359">93.075000000000003</cx:pt>
          <cx:pt idx="28360">93.075000000000003</cx:pt>
          <cx:pt idx="28361">93.075000000000003</cx:pt>
          <cx:pt idx="28362">93.075000000000003</cx:pt>
          <cx:pt idx="28363">93.075000000000003</cx:pt>
          <cx:pt idx="28364">93.075000000000003</cx:pt>
          <cx:pt idx="28365">93.075000000000003</cx:pt>
          <cx:pt idx="28366">93.075000000000003</cx:pt>
          <cx:pt idx="28367">93.075000000000003</cx:pt>
          <cx:pt idx="28368">93.075000000000003</cx:pt>
          <cx:pt idx="28369">93.075000000000003</cx:pt>
          <cx:pt idx="28370">93.075000000000003</cx:pt>
          <cx:pt idx="28371">93.075000000000003</cx:pt>
          <cx:pt idx="28372">93.075000000000003</cx:pt>
          <cx:pt idx="28373">93.075000000000003</cx:pt>
          <cx:pt idx="28374">93.075000000000003</cx:pt>
          <cx:pt idx="28375">93.075000000000003</cx:pt>
          <cx:pt idx="28376">93.075000000000003</cx:pt>
          <cx:pt idx="28377">93.075000000000003</cx:pt>
          <cx:pt idx="28378">93.075000000000003</cx:pt>
          <cx:pt idx="28379">93.075000000000003</cx:pt>
          <cx:pt idx="28380">93.075000000000003</cx:pt>
          <cx:pt idx="28381">93.075000000000003</cx:pt>
          <cx:pt idx="28382">93.075000000000003</cx:pt>
          <cx:pt idx="28383">93.075000000000003</cx:pt>
          <cx:pt idx="28384">93.075000000000003</cx:pt>
          <cx:pt idx="28385">93.075000000000003</cx:pt>
          <cx:pt idx="28386">93.075000000000003</cx:pt>
          <cx:pt idx="28387">93.075000000000003</cx:pt>
          <cx:pt idx="28388">93.075000000000003</cx:pt>
          <cx:pt idx="28389">93.075000000000003</cx:pt>
          <cx:pt idx="28390">93.075000000000003</cx:pt>
          <cx:pt idx="28391">93.075000000000003</cx:pt>
          <cx:pt idx="28392">93.075000000000003</cx:pt>
          <cx:pt idx="28393">93.075000000000003</cx:pt>
          <cx:pt idx="28394">93.075000000000003</cx:pt>
          <cx:pt idx="28395">93.075000000000003</cx:pt>
          <cx:pt idx="28396">93.075000000000003</cx:pt>
          <cx:pt idx="28397">93.075000000000003</cx:pt>
          <cx:pt idx="28398">93.075000000000003</cx:pt>
          <cx:pt idx="28399">93.075000000000003</cx:pt>
          <cx:pt idx="28400">93.075000000000003</cx:pt>
          <cx:pt idx="28401">93.075000000000003</cx:pt>
          <cx:pt idx="28402">93.075000000000003</cx:pt>
          <cx:pt idx="28403">93.075000000000003</cx:pt>
          <cx:pt idx="28404">93.075000000000003</cx:pt>
          <cx:pt idx="28405">93.075000000000003</cx:pt>
          <cx:pt idx="28406">93.075000000000003</cx:pt>
          <cx:pt idx="28407">93.075000000000003</cx:pt>
          <cx:pt idx="28408">93.075000000000003</cx:pt>
          <cx:pt idx="28409">93.075000000000003</cx:pt>
          <cx:pt idx="28410">93.075000000000003</cx:pt>
          <cx:pt idx="28411">93.075000000000003</cx:pt>
          <cx:pt idx="28412">93.075000000000003</cx:pt>
          <cx:pt idx="28413">93.075000000000003</cx:pt>
          <cx:pt idx="28414">93.075000000000003</cx:pt>
          <cx:pt idx="28415">93.075000000000003</cx:pt>
          <cx:pt idx="28416">93.075000000000003</cx:pt>
          <cx:pt idx="28417">93.075000000000003</cx:pt>
          <cx:pt idx="28418">93.075000000000003</cx:pt>
          <cx:pt idx="28419">93.075000000000003</cx:pt>
          <cx:pt idx="28420">93.075000000000003</cx:pt>
          <cx:pt idx="28421">93.075000000000003</cx:pt>
          <cx:pt idx="28422">93.075000000000003</cx:pt>
          <cx:pt idx="28423">93.075000000000003</cx:pt>
          <cx:pt idx="28424">93.075000000000003</cx:pt>
          <cx:pt idx="28425">93.075000000000003</cx:pt>
          <cx:pt idx="28426">93.075000000000003</cx:pt>
          <cx:pt idx="28427">93.075000000000003</cx:pt>
          <cx:pt idx="28428">93.075000000000003</cx:pt>
          <cx:pt idx="28429">93.075000000000003</cx:pt>
          <cx:pt idx="28430">93.075000000000003</cx:pt>
          <cx:pt idx="28431">93.075000000000003</cx:pt>
          <cx:pt idx="28432">93.075000000000003</cx:pt>
          <cx:pt idx="28433">93.075000000000003</cx:pt>
          <cx:pt idx="28434">93.075000000000003</cx:pt>
          <cx:pt idx="28435">93.075000000000003</cx:pt>
          <cx:pt idx="28436">93.075000000000003</cx:pt>
          <cx:pt idx="28437">93.075000000000003</cx:pt>
          <cx:pt idx="28438">93.075000000000003</cx:pt>
          <cx:pt idx="28439">93.075000000000003</cx:pt>
          <cx:pt idx="28440">93.075000000000003</cx:pt>
          <cx:pt idx="28441">93.075000000000003</cx:pt>
          <cx:pt idx="28442">93.075000000000003</cx:pt>
          <cx:pt idx="28443">93.075000000000003</cx:pt>
          <cx:pt idx="28444">93.075000000000003</cx:pt>
          <cx:pt idx="28445">93.075000000000003</cx:pt>
          <cx:pt idx="28446">93.075000000000003</cx:pt>
          <cx:pt idx="28447">93.075000000000003</cx:pt>
          <cx:pt idx="28448">93.075000000000003</cx:pt>
          <cx:pt idx="28449">93.075000000000003</cx:pt>
          <cx:pt idx="28450">93.075000000000003</cx:pt>
          <cx:pt idx="28451">93.075000000000003</cx:pt>
          <cx:pt idx="28452">93.075000000000003</cx:pt>
          <cx:pt idx="28453">93.075000000000003</cx:pt>
          <cx:pt idx="28454">93.075000000000003</cx:pt>
          <cx:pt idx="28455">93.075000000000003</cx:pt>
          <cx:pt idx="28456">93.075000000000003</cx:pt>
          <cx:pt idx="28457">93.075000000000003</cx:pt>
          <cx:pt idx="28458">93.075000000000003</cx:pt>
          <cx:pt idx="28459">93.075000000000003</cx:pt>
          <cx:pt idx="28460">93.075000000000003</cx:pt>
          <cx:pt idx="28461">93.075000000000003</cx:pt>
          <cx:pt idx="28462">93.075000000000003</cx:pt>
          <cx:pt idx="28463">93.075000000000003</cx:pt>
          <cx:pt idx="28464">93.075000000000003</cx:pt>
          <cx:pt idx="28465">93.075000000000003</cx:pt>
          <cx:pt idx="28466">93.075000000000003</cx:pt>
          <cx:pt idx="28467">93.075000000000003</cx:pt>
          <cx:pt idx="28468">93.075000000000003</cx:pt>
          <cx:pt idx="28469">93.075000000000003</cx:pt>
          <cx:pt idx="28470">93.075000000000003</cx:pt>
          <cx:pt idx="28471">93.075000000000003</cx:pt>
          <cx:pt idx="28472">93.075000000000003</cx:pt>
          <cx:pt idx="28473">93.075000000000003</cx:pt>
          <cx:pt idx="28474">93.075000000000003</cx:pt>
          <cx:pt idx="28475">93.075000000000003</cx:pt>
          <cx:pt idx="28476">93.075000000000003</cx:pt>
          <cx:pt idx="28477">93.075000000000003</cx:pt>
          <cx:pt idx="28478">93.075000000000003</cx:pt>
          <cx:pt idx="28479">93.075000000000003</cx:pt>
          <cx:pt idx="28480">93.075000000000003</cx:pt>
          <cx:pt idx="28481">93.075000000000003</cx:pt>
          <cx:pt idx="28482">93.075000000000003</cx:pt>
          <cx:pt idx="28483">93.075000000000003</cx:pt>
          <cx:pt idx="28484">93.075000000000003</cx:pt>
          <cx:pt idx="28485">93.075000000000003</cx:pt>
          <cx:pt idx="28486">93.075000000000003</cx:pt>
          <cx:pt idx="28487">93.075000000000003</cx:pt>
          <cx:pt idx="28488">93.075000000000003</cx:pt>
          <cx:pt idx="28489">93.075000000000003</cx:pt>
          <cx:pt idx="28490">93.075000000000003</cx:pt>
          <cx:pt idx="28491">93.075000000000003</cx:pt>
          <cx:pt idx="28492">93.075000000000003</cx:pt>
          <cx:pt idx="28493">93.075000000000003</cx:pt>
          <cx:pt idx="28494">93.075000000000003</cx:pt>
          <cx:pt idx="28495">93.075000000000003</cx:pt>
          <cx:pt idx="28496">93.075000000000003</cx:pt>
          <cx:pt idx="28497">93.075000000000003</cx:pt>
          <cx:pt idx="28498">93.075000000000003</cx:pt>
          <cx:pt idx="28499">93.075000000000003</cx:pt>
          <cx:pt idx="28500">93.075000000000003</cx:pt>
          <cx:pt idx="28501">93.075000000000003</cx:pt>
          <cx:pt idx="28502">93.075000000000003</cx:pt>
          <cx:pt idx="28503">93.075000000000003</cx:pt>
          <cx:pt idx="28504">93.075000000000003</cx:pt>
          <cx:pt idx="28505">93.075000000000003</cx:pt>
          <cx:pt idx="28506">93.075000000000003</cx:pt>
          <cx:pt idx="28507">93.075000000000003</cx:pt>
          <cx:pt idx="28508">93.075000000000003</cx:pt>
          <cx:pt idx="28509">93.075000000000003</cx:pt>
          <cx:pt idx="28510">93.075000000000003</cx:pt>
          <cx:pt idx="28511">93.075000000000003</cx:pt>
          <cx:pt idx="28512">93.075000000000003</cx:pt>
          <cx:pt idx="28513">93.075000000000003</cx:pt>
          <cx:pt idx="28514">93.075000000000003</cx:pt>
          <cx:pt idx="28515">93.075000000000003</cx:pt>
          <cx:pt idx="28516">93.075000000000003</cx:pt>
          <cx:pt idx="28517">93.075000000000003</cx:pt>
          <cx:pt idx="28518">93.075000000000003</cx:pt>
          <cx:pt idx="28519">93.075000000000003</cx:pt>
          <cx:pt idx="28520">93.075000000000003</cx:pt>
          <cx:pt idx="28521">93.075000000000003</cx:pt>
          <cx:pt idx="28522">93.075000000000003</cx:pt>
          <cx:pt idx="28523">93.075000000000003</cx:pt>
          <cx:pt idx="28524">93.075000000000003</cx:pt>
          <cx:pt idx="28525">93.075000000000003</cx:pt>
          <cx:pt idx="28526">93.075000000000003</cx:pt>
          <cx:pt idx="28527">93.075000000000003</cx:pt>
          <cx:pt idx="28528">93.075000000000003</cx:pt>
          <cx:pt idx="28529">93.075000000000003</cx:pt>
          <cx:pt idx="28530">93.075000000000003</cx:pt>
          <cx:pt idx="28531">93.075000000000003</cx:pt>
          <cx:pt idx="28532">93.075000000000003</cx:pt>
          <cx:pt idx="28533">93.075000000000003</cx:pt>
          <cx:pt idx="28534">93.075000000000003</cx:pt>
          <cx:pt idx="28535">93.075000000000003</cx:pt>
          <cx:pt idx="28536">93.075000000000003</cx:pt>
          <cx:pt idx="28537">93.075000000000003</cx:pt>
          <cx:pt idx="28538">93.075000000000003</cx:pt>
          <cx:pt idx="28539">93.075000000000003</cx:pt>
          <cx:pt idx="28540">93.075000000000003</cx:pt>
          <cx:pt idx="28541">93.075000000000003</cx:pt>
          <cx:pt idx="28542">93.075000000000003</cx:pt>
          <cx:pt idx="28543">93.075000000000003</cx:pt>
          <cx:pt idx="28544">93.075000000000003</cx:pt>
          <cx:pt idx="28545">93.075000000000003</cx:pt>
          <cx:pt idx="28546">93.075000000000003</cx:pt>
          <cx:pt idx="28547">93.075000000000003</cx:pt>
          <cx:pt idx="28548">93.075000000000003</cx:pt>
          <cx:pt idx="28549">93.075000000000003</cx:pt>
          <cx:pt idx="28550">93.075000000000003</cx:pt>
          <cx:pt idx="28551">93.075000000000003</cx:pt>
          <cx:pt idx="28552">93.075000000000003</cx:pt>
          <cx:pt idx="28553">93.075000000000003</cx:pt>
          <cx:pt idx="28554">93.075000000000003</cx:pt>
          <cx:pt idx="28555">93.075000000000003</cx:pt>
          <cx:pt idx="28556">93.075000000000003</cx:pt>
          <cx:pt idx="28557">93.075000000000003</cx:pt>
          <cx:pt idx="28558">93.075000000000003</cx:pt>
          <cx:pt idx="28559">93.075000000000003</cx:pt>
          <cx:pt idx="28560">93.075000000000003</cx:pt>
          <cx:pt idx="28561">93.075000000000003</cx:pt>
          <cx:pt idx="28562">93.075000000000003</cx:pt>
          <cx:pt idx="28563">93.075000000000003</cx:pt>
          <cx:pt idx="28564">93.075000000000003</cx:pt>
          <cx:pt idx="28565">93.075000000000003</cx:pt>
          <cx:pt idx="28566">93.075000000000003</cx:pt>
          <cx:pt idx="28567">93.075000000000003</cx:pt>
          <cx:pt idx="28568">93.075000000000003</cx:pt>
          <cx:pt idx="28569">93.075000000000003</cx:pt>
          <cx:pt idx="28570">93.075000000000003</cx:pt>
          <cx:pt idx="28571">93.075000000000003</cx:pt>
          <cx:pt idx="28572">93.075000000000003</cx:pt>
          <cx:pt idx="28573">93.075000000000003</cx:pt>
          <cx:pt idx="28574">93.075000000000003</cx:pt>
          <cx:pt idx="28575">93.075000000000003</cx:pt>
          <cx:pt idx="28576">93.075000000000003</cx:pt>
          <cx:pt idx="28577">93.075000000000003</cx:pt>
          <cx:pt idx="28578">93.075000000000003</cx:pt>
          <cx:pt idx="28579">93.075000000000003</cx:pt>
          <cx:pt idx="28580">93.075000000000003</cx:pt>
          <cx:pt idx="28581">93.075000000000003</cx:pt>
          <cx:pt idx="28582">93.075000000000003</cx:pt>
          <cx:pt idx="28583">93.075000000000003</cx:pt>
          <cx:pt idx="28584">93.075000000000003</cx:pt>
          <cx:pt idx="28585">93.075000000000003</cx:pt>
          <cx:pt idx="28586">93.075000000000003</cx:pt>
          <cx:pt idx="28587">93.075000000000003</cx:pt>
          <cx:pt idx="28588">93.075000000000003</cx:pt>
          <cx:pt idx="28589">93.075000000000003</cx:pt>
          <cx:pt idx="28590">93.075000000000003</cx:pt>
          <cx:pt idx="28591">93.075000000000003</cx:pt>
          <cx:pt idx="28592">93.075000000000003</cx:pt>
          <cx:pt idx="28593">93.075000000000003</cx:pt>
          <cx:pt idx="28594">93.075000000000003</cx:pt>
          <cx:pt idx="28595">93.075000000000003</cx:pt>
          <cx:pt idx="28596">93.075000000000003</cx:pt>
          <cx:pt idx="28597">93.075000000000003</cx:pt>
          <cx:pt idx="28598">93.075000000000003</cx:pt>
          <cx:pt idx="28599">93.075000000000003</cx:pt>
          <cx:pt idx="28600">93.075000000000003</cx:pt>
          <cx:pt idx="28601">93.075000000000003</cx:pt>
          <cx:pt idx="28602">93.075000000000003</cx:pt>
          <cx:pt idx="28603">93.075000000000003</cx:pt>
          <cx:pt idx="28604">93.075000000000003</cx:pt>
          <cx:pt idx="28605">93.075000000000003</cx:pt>
          <cx:pt idx="28606">93.075000000000003</cx:pt>
          <cx:pt idx="28607">93.075000000000003</cx:pt>
          <cx:pt idx="28608">93.075000000000003</cx:pt>
          <cx:pt idx="28609">93.075000000000003</cx:pt>
          <cx:pt idx="28610">93.075000000000003</cx:pt>
          <cx:pt idx="28611">93.075000000000003</cx:pt>
          <cx:pt idx="28612">93.075000000000003</cx:pt>
          <cx:pt idx="28613">93.075000000000003</cx:pt>
          <cx:pt idx="28614">93.075000000000003</cx:pt>
          <cx:pt idx="28615">93.075000000000003</cx:pt>
          <cx:pt idx="28616">93.075000000000003</cx:pt>
          <cx:pt idx="28617">93.075000000000003</cx:pt>
          <cx:pt idx="28618">93.075000000000003</cx:pt>
          <cx:pt idx="28619">93.075000000000003</cx:pt>
          <cx:pt idx="28620">93.075000000000003</cx:pt>
          <cx:pt idx="28621">93.075000000000003</cx:pt>
          <cx:pt idx="28622">93.075000000000003</cx:pt>
          <cx:pt idx="28623">93.075000000000003</cx:pt>
          <cx:pt idx="28624">93.075000000000003</cx:pt>
          <cx:pt idx="28625">93.075000000000003</cx:pt>
          <cx:pt idx="28626">93.075000000000003</cx:pt>
          <cx:pt idx="28627">93.075000000000003</cx:pt>
          <cx:pt idx="28628">93.075000000000003</cx:pt>
          <cx:pt idx="28629">93.075000000000003</cx:pt>
          <cx:pt idx="28630">93.075000000000003</cx:pt>
          <cx:pt idx="28631">93.075000000000003</cx:pt>
          <cx:pt idx="28632">93.075000000000003</cx:pt>
          <cx:pt idx="28633">93.075000000000003</cx:pt>
          <cx:pt idx="28634">93.075000000000003</cx:pt>
          <cx:pt idx="28635">93.075000000000003</cx:pt>
          <cx:pt idx="28636">93.075000000000003</cx:pt>
          <cx:pt idx="28637">93.075000000000003</cx:pt>
          <cx:pt idx="28638">93.075000000000003</cx:pt>
          <cx:pt idx="28639">93.075000000000003</cx:pt>
          <cx:pt idx="28640">93.075000000000003</cx:pt>
          <cx:pt idx="28641">93.075000000000003</cx:pt>
          <cx:pt idx="28642">93.075000000000003</cx:pt>
          <cx:pt idx="28643">93.075000000000003</cx:pt>
          <cx:pt idx="28644">93.075000000000003</cx:pt>
          <cx:pt idx="28645">93.075000000000003</cx:pt>
          <cx:pt idx="28646">93.075000000000003</cx:pt>
          <cx:pt idx="28647">93.075000000000003</cx:pt>
          <cx:pt idx="28648">93.075000000000003</cx:pt>
          <cx:pt idx="28649">93.075000000000003</cx:pt>
          <cx:pt idx="28650">93.075000000000003</cx:pt>
          <cx:pt idx="28651">93.075000000000003</cx:pt>
          <cx:pt idx="28652">93.075000000000003</cx:pt>
          <cx:pt idx="28653">93.075000000000003</cx:pt>
          <cx:pt idx="28654">93.075000000000003</cx:pt>
          <cx:pt idx="28655">93.075000000000003</cx:pt>
          <cx:pt idx="28656">93.075000000000003</cx:pt>
          <cx:pt idx="28657">93.075000000000003</cx:pt>
          <cx:pt idx="28658">93.075000000000003</cx:pt>
          <cx:pt idx="28659">93.075000000000003</cx:pt>
          <cx:pt idx="28660">93.075000000000003</cx:pt>
          <cx:pt idx="28661">93.075000000000003</cx:pt>
          <cx:pt idx="28662">93.075000000000003</cx:pt>
          <cx:pt idx="28663">93.075000000000003</cx:pt>
          <cx:pt idx="28664">93.075000000000003</cx:pt>
          <cx:pt idx="28665">93.075000000000003</cx:pt>
          <cx:pt idx="28666">93.075000000000003</cx:pt>
          <cx:pt idx="28667">93.075000000000003</cx:pt>
          <cx:pt idx="28668">93.075000000000003</cx:pt>
          <cx:pt idx="28669">93.075000000000003</cx:pt>
          <cx:pt idx="28670">93.075000000000003</cx:pt>
          <cx:pt idx="28671">93.075000000000003</cx:pt>
          <cx:pt idx="28672">93.075000000000003</cx:pt>
          <cx:pt idx="28673">93.075000000000003</cx:pt>
          <cx:pt idx="28674">93.075000000000003</cx:pt>
          <cx:pt idx="28675">93.075000000000003</cx:pt>
          <cx:pt idx="28676">93.075000000000003</cx:pt>
          <cx:pt idx="28677">93.075000000000003</cx:pt>
          <cx:pt idx="28678">93.075000000000003</cx:pt>
          <cx:pt idx="28679">93.075000000000003</cx:pt>
          <cx:pt idx="28680">93.075000000000003</cx:pt>
          <cx:pt idx="28681">93.075000000000003</cx:pt>
          <cx:pt idx="28682">93.075000000000003</cx:pt>
          <cx:pt idx="28683">93.075000000000003</cx:pt>
          <cx:pt idx="28684">93.075000000000003</cx:pt>
          <cx:pt idx="28685">93.075000000000003</cx:pt>
          <cx:pt idx="28686">93.075000000000003</cx:pt>
          <cx:pt idx="28687">93.075000000000003</cx:pt>
          <cx:pt idx="28688">93.075000000000003</cx:pt>
          <cx:pt idx="28689">93.075000000000003</cx:pt>
          <cx:pt idx="28690">93.075000000000003</cx:pt>
          <cx:pt idx="28691">93.075000000000003</cx:pt>
          <cx:pt idx="28692">93.075000000000003</cx:pt>
          <cx:pt idx="28693">93.075000000000003</cx:pt>
          <cx:pt idx="28694">93.075000000000003</cx:pt>
          <cx:pt idx="28695">93.075000000000003</cx:pt>
          <cx:pt idx="28696">93.075000000000003</cx:pt>
          <cx:pt idx="28697">93.075000000000003</cx:pt>
          <cx:pt idx="28698">93.075000000000003</cx:pt>
          <cx:pt idx="28699">93.075000000000003</cx:pt>
          <cx:pt idx="28700">93.075000000000003</cx:pt>
          <cx:pt idx="28701">93.075000000000003</cx:pt>
          <cx:pt idx="28702">93.075000000000003</cx:pt>
          <cx:pt idx="28703">93.075000000000003</cx:pt>
          <cx:pt idx="28704">93.075000000000003</cx:pt>
          <cx:pt idx="28705">93.075000000000003</cx:pt>
          <cx:pt idx="28706">93.075000000000003</cx:pt>
          <cx:pt idx="28707">93.075000000000003</cx:pt>
          <cx:pt idx="28708">93.075000000000003</cx:pt>
          <cx:pt idx="28709">93.075000000000003</cx:pt>
          <cx:pt idx="28710">93.075000000000003</cx:pt>
          <cx:pt idx="28711">93.075000000000003</cx:pt>
          <cx:pt idx="28712">93.075000000000003</cx:pt>
          <cx:pt idx="28713">93.075000000000003</cx:pt>
          <cx:pt idx="28714">93.075000000000003</cx:pt>
          <cx:pt idx="28715">93.075000000000003</cx:pt>
          <cx:pt idx="28716">93.075000000000003</cx:pt>
          <cx:pt idx="28717">93.075000000000003</cx:pt>
          <cx:pt idx="28718">93.075000000000003</cx:pt>
          <cx:pt idx="28719">93.075000000000003</cx:pt>
          <cx:pt idx="28720">93.075000000000003</cx:pt>
          <cx:pt idx="28721">93.075000000000003</cx:pt>
          <cx:pt idx="28722">93.075000000000003</cx:pt>
          <cx:pt idx="28723">93.075000000000003</cx:pt>
          <cx:pt idx="28724">93.075000000000003</cx:pt>
          <cx:pt idx="28725">93.075000000000003</cx:pt>
          <cx:pt idx="28726">93.075000000000003</cx:pt>
          <cx:pt idx="28727">93.075000000000003</cx:pt>
          <cx:pt idx="28728">93.075000000000003</cx:pt>
          <cx:pt idx="28729">93.075000000000003</cx:pt>
          <cx:pt idx="28730">93.075000000000003</cx:pt>
          <cx:pt idx="28731">93.075000000000003</cx:pt>
          <cx:pt idx="28732">93.075000000000003</cx:pt>
          <cx:pt idx="28733">93.075000000000003</cx:pt>
          <cx:pt idx="28734">93.075000000000003</cx:pt>
          <cx:pt idx="28735">93.075000000000003</cx:pt>
          <cx:pt idx="28736">93.075000000000003</cx:pt>
          <cx:pt idx="28737">93.075000000000003</cx:pt>
          <cx:pt idx="28738">93.075000000000003</cx:pt>
          <cx:pt idx="28739">93.075000000000003</cx:pt>
          <cx:pt idx="28740">93.075000000000003</cx:pt>
          <cx:pt idx="28741">93.075000000000003</cx:pt>
          <cx:pt idx="28742">93.075000000000003</cx:pt>
          <cx:pt idx="28743">93.075000000000003</cx:pt>
          <cx:pt idx="28744">93.075000000000003</cx:pt>
          <cx:pt idx="28745">93.075000000000003</cx:pt>
          <cx:pt idx="28746">93.075000000000003</cx:pt>
          <cx:pt idx="28747">93.075000000000003</cx:pt>
          <cx:pt idx="28748">93.075000000000003</cx:pt>
          <cx:pt idx="28749">93.075000000000003</cx:pt>
          <cx:pt idx="28750">93.075000000000003</cx:pt>
          <cx:pt idx="28751">93.075000000000003</cx:pt>
          <cx:pt idx="28752">93.075000000000003</cx:pt>
          <cx:pt idx="28753">93.075000000000003</cx:pt>
          <cx:pt idx="28754">93.075000000000003</cx:pt>
          <cx:pt idx="28755">93.075000000000003</cx:pt>
          <cx:pt idx="28756">93.075000000000003</cx:pt>
          <cx:pt idx="28757">93.075000000000003</cx:pt>
          <cx:pt idx="28758">93.075000000000003</cx:pt>
          <cx:pt idx="28759">93.075000000000003</cx:pt>
          <cx:pt idx="28760">93.075000000000003</cx:pt>
          <cx:pt idx="28761">93.075000000000003</cx:pt>
          <cx:pt idx="28762">93.075000000000003</cx:pt>
          <cx:pt idx="28763">93.075000000000003</cx:pt>
          <cx:pt idx="28764">93.075000000000003</cx:pt>
          <cx:pt idx="28765">93.075000000000003</cx:pt>
          <cx:pt idx="28766">93.075000000000003</cx:pt>
          <cx:pt idx="28767">93.075000000000003</cx:pt>
          <cx:pt idx="28768">93.075000000000003</cx:pt>
          <cx:pt idx="28769">93.075000000000003</cx:pt>
          <cx:pt idx="28770">93.075000000000003</cx:pt>
          <cx:pt idx="28771">93.075000000000003</cx:pt>
          <cx:pt idx="28772">93.075000000000003</cx:pt>
          <cx:pt idx="28773">93.075000000000003</cx:pt>
          <cx:pt idx="28774">93.075000000000003</cx:pt>
          <cx:pt idx="28775">93.075000000000003</cx:pt>
          <cx:pt idx="28776">93.075000000000003</cx:pt>
          <cx:pt idx="28777">93.075000000000003</cx:pt>
          <cx:pt idx="28778">93.075000000000003</cx:pt>
          <cx:pt idx="28779">93.075000000000003</cx:pt>
          <cx:pt idx="28780">93.075000000000003</cx:pt>
          <cx:pt idx="28781">93.075000000000003</cx:pt>
          <cx:pt idx="28782">93.075000000000003</cx:pt>
          <cx:pt idx="28783">93.075000000000003</cx:pt>
          <cx:pt idx="28784">93.075000000000003</cx:pt>
          <cx:pt idx="28785">93.075000000000003</cx:pt>
          <cx:pt idx="28786">93.075000000000003</cx:pt>
          <cx:pt idx="28787">93.075000000000003</cx:pt>
          <cx:pt idx="28788">93.075000000000003</cx:pt>
          <cx:pt idx="28789">93.075000000000003</cx:pt>
          <cx:pt idx="28790">93.075000000000003</cx:pt>
          <cx:pt idx="28791">93.075000000000003</cx:pt>
          <cx:pt idx="28792">93.075000000000003</cx:pt>
          <cx:pt idx="28793">93.075000000000003</cx:pt>
          <cx:pt idx="28794">93.075000000000003</cx:pt>
          <cx:pt idx="28795">93.075000000000003</cx:pt>
          <cx:pt idx="28796">93.075000000000003</cx:pt>
          <cx:pt idx="28797">93.075000000000003</cx:pt>
          <cx:pt idx="28798">93.075000000000003</cx:pt>
          <cx:pt idx="28799">93.075000000000003</cx:pt>
          <cx:pt idx="28800">93.075000000000003</cx:pt>
          <cx:pt idx="28801">93.075000000000003</cx:pt>
          <cx:pt idx="28802">93.075000000000003</cx:pt>
          <cx:pt idx="28803">93.075000000000003</cx:pt>
          <cx:pt idx="28804">93.075000000000003</cx:pt>
          <cx:pt idx="28805">93.075000000000003</cx:pt>
          <cx:pt idx="28806">93.075000000000003</cx:pt>
          <cx:pt idx="28807">93.075000000000003</cx:pt>
          <cx:pt idx="28808">93.075000000000003</cx:pt>
          <cx:pt idx="28809">93.075000000000003</cx:pt>
          <cx:pt idx="28810">93.075000000000003</cx:pt>
          <cx:pt idx="28811">93.075000000000003</cx:pt>
          <cx:pt idx="28812">93.075000000000003</cx:pt>
          <cx:pt idx="28813">93.075000000000003</cx:pt>
          <cx:pt idx="28814">93.075000000000003</cx:pt>
          <cx:pt idx="28815">93.075000000000003</cx:pt>
          <cx:pt idx="28816">93.075000000000003</cx:pt>
          <cx:pt idx="28817">93.075000000000003</cx:pt>
          <cx:pt idx="28818">93.075000000000003</cx:pt>
          <cx:pt idx="28819">93.075000000000003</cx:pt>
          <cx:pt idx="28820">93.075000000000003</cx:pt>
          <cx:pt idx="28821">93.075000000000003</cx:pt>
          <cx:pt idx="28822">93.075000000000003</cx:pt>
          <cx:pt idx="28823">93.075000000000003</cx:pt>
          <cx:pt idx="28824">93.075000000000003</cx:pt>
          <cx:pt idx="28825">93.075000000000003</cx:pt>
          <cx:pt idx="28826">93.075000000000003</cx:pt>
          <cx:pt idx="28827">93.075000000000003</cx:pt>
          <cx:pt idx="28828">93.075000000000003</cx:pt>
          <cx:pt idx="28829">93.075000000000003</cx:pt>
          <cx:pt idx="28830">93.075000000000003</cx:pt>
          <cx:pt idx="28831">93.075000000000003</cx:pt>
          <cx:pt idx="28832">93.075000000000003</cx:pt>
          <cx:pt idx="28833">93.075000000000003</cx:pt>
          <cx:pt idx="28834">93.075000000000003</cx:pt>
          <cx:pt idx="28835">93.075000000000003</cx:pt>
          <cx:pt idx="28836">93.075000000000003</cx:pt>
          <cx:pt idx="28837">93.075000000000003</cx:pt>
          <cx:pt idx="28838">93.075000000000003</cx:pt>
          <cx:pt idx="28839">93.075000000000003</cx:pt>
          <cx:pt idx="28840">93.075000000000003</cx:pt>
          <cx:pt idx="28841">93.075000000000003</cx:pt>
          <cx:pt idx="28842">93.075000000000003</cx:pt>
          <cx:pt idx="28843">93.075000000000003</cx:pt>
          <cx:pt idx="28844">93.075000000000003</cx:pt>
          <cx:pt idx="28845">93.075000000000003</cx:pt>
          <cx:pt idx="28846">93.075000000000003</cx:pt>
          <cx:pt idx="28847">93.075000000000003</cx:pt>
          <cx:pt idx="28848">93.075000000000003</cx:pt>
          <cx:pt idx="28849">93.075000000000003</cx:pt>
          <cx:pt idx="28850">93.075000000000003</cx:pt>
          <cx:pt idx="28851">93.075000000000003</cx:pt>
          <cx:pt idx="28852">93.075000000000003</cx:pt>
          <cx:pt idx="28853">93.075000000000003</cx:pt>
          <cx:pt idx="28854">93.075000000000003</cx:pt>
          <cx:pt idx="28855">93.075000000000003</cx:pt>
          <cx:pt idx="28856">93.075000000000003</cx:pt>
          <cx:pt idx="28857">93.075000000000003</cx:pt>
          <cx:pt idx="28858">93.075000000000003</cx:pt>
          <cx:pt idx="28859">93.075000000000003</cx:pt>
          <cx:pt idx="28860">93.075000000000003</cx:pt>
          <cx:pt idx="28861">93.075000000000003</cx:pt>
          <cx:pt idx="28862">93.075000000000003</cx:pt>
          <cx:pt idx="28863">93.075000000000003</cx:pt>
          <cx:pt idx="28864">93.075000000000003</cx:pt>
          <cx:pt idx="28865">93.075000000000003</cx:pt>
          <cx:pt idx="28866">93.075000000000003</cx:pt>
          <cx:pt idx="28867">93.075000000000003</cx:pt>
          <cx:pt idx="28868">93.075000000000003</cx:pt>
          <cx:pt idx="28869">93.075000000000003</cx:pt>
          <cx:pt idx="28870">93.075000000000003</cx:pt>
          <cx:pt idx="28871">93.075000000000003</cx:pt>
          <cx:pt idx="28872">93.075000000000003</cx:pt>
          <cx:pt idx="28873">93.075000000000003</cx:pt>
          <cx:pt idx="28874">93.075000000000003</cx:pt>
          <cx:pt idx="28875">93.075000000000003</cx:pt>
          <cx:pt idx="28876">93.075000000000003</cx:pt>
          <cx:pt idx="28877">93.075000000000003</cx:pt>
          <cx:pt idx="28878">93.075000000000003</cx:pt>
          <cx:pt idx="28879">93.075000000000003</cx:pt>
          <cx:pt idx="28880">93.075000000000003</cx:pt>
          <cx:pt idx="28881">93.075000000000003</cx:pt>
          <cx:pt idx="28882">93.075000000000003</cx:pt>
          <cx:pt idx="28883">93.075000000000003</cx:pt>
          <cx:pt idx="28884">93.075000000000003</cx:pt>
          <cx:pt idx="28885">93.075000000000003</cx:pt>
          <cx:pt idx="28886">93.075000000000003</cx:pt>
          <cx:pt idx="28887">93.075000000000003</cx:pt>
          <cx:pt idx="28888">93.075000000000003</cx:pt>
          <cx:pt idx="28889">93.075000000000003</cx:pt>
          <cx:pt idx="28890">93.075000000000003</cx:pt>
          <cx:pt idx="28891">93.075000000000003</cx:pt>
          <cx:pt idx="28892">93.075000000000003</cx:pt>
          <cx:pt idx="28893">93.075000000000003</cx:pt>
          <cx:pt idx="28894">93.075000000000003</cx:pt>
          <cx:pt idx="28895">93.075000000000003</cx:pt>
          <cx:pt idx="28896">93.075000000000003</cx:pt>
          <cx:pt idx="28897">93.075000000000003</cx:pt>
          <cx:pt idx="28898">93.075000000000003</cx:pt>
          <cx:pt idx="28899">93.075000000000003</cx:pt>
          <cx:pt idx="28900">93.075000000000003</cx:pt>
          <cx:pt idx="28901">93.075000000000003</cx:pt>
          <cx:pt idx="28902">93.075000000000003</cx:pt>
          <cx:pt idx="28903">93.075000000000003</cx:pt>
          <cx:pt idx="28904">93.075000000000003</cx:pt>
          <cx:pt idx="28905">93.075000000000003</cx:pt>
          <cx:pt idx="28906">93.075000000000003</cx:pt>
          <cx:pt idx="28907">93.075000000000003</cx:pt>
          <cx:pt idx="28908">93.075000000000003</cx:pt>
          <cx:pt idx="28909">93.075000000000003</cx:pt>
          <cx:pt idx="28910">93.075000000000003</cx:pt>
          <cx:pt idx="28911">93.075000000000003</cx:pt>
          <cx:pt idx="28912">93.075000000000003</cx:pt>
          <cx:pt idx="28913">93.075000000000003</cx:pt>
          <cx:pt idx="28914">93.075000000000003</cx:pt>
          <cx:pt idx="28915">93.075000000000003</cx:pt>
          <cx:pt idx="28916">93.075000000000003</cx:pt>
          <cx:pt idx="28917">93.075000000000003</cx:pt>
          <cx:pt idx="28918">93.075000000000003</cx:pt>
          <cx:pt idx="28919">93.075000000000003</cx:pt>
          <cx:pt idx="28920">93.075000000000003</cx:pt>
          <cx:pt idx="28921">93.075000000000003</cx:pt>
          <cx:pt idx="28922">93.075000000000003</cx:pt>
          <cx:pt idx="28923">93.075000000000003</cx:pt>
          <cx:pt idx="28924">93.075000000000003</cx:pt>
          <cx:pt idx="28925">93.075000000000003</cx:pt>
          <cx:pt idx="28926">93.075000000000003</cx:pt>
          <cx:pt idx="28927">93.075000000000003</cx:pt>
          <cx:pt idx="28928">93.075000000000003</cx:pt>
          <cx:pt idx="28929">93.075000000000003</cx:pt>
          <cx:pt idx="28930">93.075000000000003</cx:pt>
          <cx:pt idx="28931">93.075000000000003</cx:pt>
          <cx:pt idx="28932">93.075000000000003</cx:pt>
          <cx:pt idx="28933">93.075000000000003</cx:pt>
          <cx:pt idx="28934">93.075000000000003</cx:pt>
          <cx:pt idx="28935">93.075000000000003</cx:pt>
          <cx:pt idx="28936">93.075000000000003</cx:pt>
          <cx:pt idx="28937">93.075000000000003</cx:pt>
          <cx:pt idx="28938">93.075000000000003</cx:pt>
          <cx:pt idx="28939">93.075000000000003</cx:pt>
          <cx:pt idx="28940">93.075000000000003</cx:pt>
          <cx:pt idx="28941">93.075000000000003</cx:pt>
          <cx:pt idx="28942">93.075000000000003</cx:pt>
          <cx:pt idx="28943">93.075000000000003</cx:pt>
          <cx:pt idx="28944">93.075000000000003</cx:pt>
          <cx:pt idx="28945">93.075000000000003</cx:pt>
          <cx:pt idx="28946">93.075000000000003</cx:pt>
          <cx:pt idx="28947">93.075000000000003</cx:pt>
          <cx:pt idx="28948">93.075000000000003</cx:pt>
          <cx:pt idx="28949">93.075000000000003</cx:pt>
          <cx:pt idx="28950">93.075000000000003</cx:pt>
          <cx:pt idx="28951">93.075000000000003</cx:pt>
          <cx:pt idx="28952">93.075000000000003</cx:pt>
          <cx:pt idx="28953">93.075000000000003</cx:pt>
          <cx:pt idx="28954">93.075000000000003</cx:pt>
          <cx:pt idx="28955">93.075000000000003</cx:pt>
          <cx:pt idx="28956">93.075000000000003</cx:pt>
          <cx:pt idx="28957">93.075000000000003</cx:pt>
          <cx:pt idx="28958">93.075000000000003</cx:pt>
          <cx:pt idx="28959">93.075000000000003</cx:pt>
          <cx:pt idx="28960">93.075000000000003</cx:pt>
          <cx:pt idx="28961">93.075000000000003</cx:pt>
          <cx:pt idx="28962">93.075000000000003</cx:pt>
          <cx:pt idx="28963">93.075000000000003</cx:pt>
          <cx:pt idx="28964">93.075000000000003</cx:pt>
          <cx:pt idx="28965">93.075000000000003</cx:pt>
          <cx:pt idx="28966">93.075000000000003</cx:pt>
          <cx:pt idx="28967">93.075000000000003</cx:pt>
          <cx:pt idx="28968">93.075000000000003</cx:pt>
          <cx:pt idx="28969">93.075000000000003</cx:pt>
          <cx:pt idx="28970">93.075000000000003</cx:pt>
          <cx:pt idx="28971">93.075000000000003</cx:pt>
          <cx:pt idx="28972">93.075000000000003</cx:pt>
          <cx:pt idx="28973">93.075000000000003</cx:pt>
          <cx:pt idx="28974">93.075000000000003</cx:pt>
          <cx:pt idx="28975">93.075000000000003</cx:pt>
          <cx:pt idx="28976">93.075000000000003</cx:pt>
          <cx:pt idx="28977">93.075000000000003</cx:pt>
          <cx:pt idx="28978">93.075000000000003</cx:pt>
          <cx:pt idx="28979">93.075000000000003</cx:pt>
          <cx:pt idx="28980">93.075000000000003</cx:pt>
          <cx:pt idx="28981">93.075000000000003</cx:pt>
          <cx:pt idx="28982">93.075000000000003</cx:pt>
          <cx:pt idx="28983">93.075000000000003</cx:pt>
          <cx:pt idx="28984">93.075000000000003</cx:pt>
          <cx:pt idx="28985">93.075000000000003</cx:pt>
          <cx:pt idx="28986">93.075000000000003</cx:pt>
          <cx:pt idx="28987">93.075000000000003</cx:pt>
          <cx:pt idx="28988">93.075000000000003</cx:pt>
          <cx:pt idx="28989">93.075000000000003</cx:pt>
          <cx:pt idx="28990">93.075000000000003</cx:pt>
          <cx:pt idx="28991">93.075000000000003</cx:pt>
          <cx:pt idx="28992">93.075000000000003</cx:pt>
          <cx:pt idx="28993">93.075000000000003</cx:pt>
          <cx:pt idx="28994">93.075000000000003</cx:pt>
          <cx:pt idx="28995">93.075000000000003</cx:pt>
          <cx:pt idx="28996">93.075000000000003</cx:pt>
          <cx:pt idx="28997">93.075000000000003</cx:pt>
          <cx:pt idx="28998">93.075000000000003</cx:pt>
          <cx:pt idx="28999">93.075000000000003</cx:pt>
          <cx:pt idx="29000">93.075000000000003</cx:pt>
          <cx:pt idx="29001">93.075000000000003</cx:pt>
          <cx:pt idx="29002">93.075000000000003</cx:pt>
          <cx:pt idx="29003">93.075000000000003</cx:pt>
          <cx:pt idx="29004">93.075000000000003</cx:pt>
          <cx:pt idx="29005">93.075000000000003</cx:pt>
          <cx:pt idx="29006">93.075000000000003</cx:pt>
          <cx:pt idx="29007">93.075000000000003</cx:pt>
          <cx:pt idx="29008">93.075000000000003</cx:pt>
          <cx:pt idx="29009">93.075000000000003</cx:pt>
          <cx:pt idx="29010">93.075000000000003</cx:pt>
          <cx:pt idx="29011">93.075000000000003</cx:pt>
          <cx:pt idx="29012">93.075000000000003</cx:pt>
          <cx:pt idx="29013">93.075000000000003</cx:pt>
          <cx:pt idx="29014">93.075000000000003</cx:pt>
          <cx:pt idx="29015">93.075000000000003</cx:pt>
          <cx:pt idx="29016">93.075000000000003</cx:pt>
          <cx:pt idx="29017">93.075000000000003</cx:pt>
          <cx:pt idx="29018">93.075000000000003</cx:pt>
          <cx:pt idx="29019">93.075000000000003</cx:pt>
          <cx:pt idx="29020">93.075000000000003</cx:pt>
          <cx:pt idx="29021">93.075000000000003</cx:pt>
          <cx:pt idx="29022">93.075000000000003</cx:pt>
          <cx:pt idx="29023">93.075000000000003</cx:pt>
          <cx:pt idx="29024">93.075000000000003</cx:pt>
          <cx:pt idx="29025">93.075000000000003</cx:pt>
          <cx:pt idx="29026">93.075000000000003</cx:pt>
          <cx:pt idx="29027">93.075000000000003</cx:pt>
          <cx:pt idx="29028">93.075000000000003</cx:pt>
          <cx:pt idx="29029">93.075000000000003</cx:pt>
          <cx:pt idx="29030">93.075000000000003</cx:pt>
          <cx:pt idx="29031">93.075000000000003</cx:pt>
          <cx:pt idx="29032">93.075000000000003</cx:pt>
          <cx:pt idx="29033">93.075000000000003</cx:pt>
          <cx:pt idx="29034">93.075000000000003</cx:pt>
          <cx:pt idx="29035">93.075000000000003</cx:pt>
          <cx:pt idx="29036">93.075000000000003</cx:pt>
          <cx:pt idx="29037">93.075000000000003</cx:pt>
          <cx:pt idx="29038">93.075000000000003</cx:pt>
          <cx:pt idx="29039">93.075000000000003</cx:pt>
          <cx:pt idx="29040">93.075000000000003</cx:pt>
          <cx:pt idx="29041">93.075000000000003</cx:pt>
          <cx:pt idx="29042">93.075000000000003</cx:pt>
          <cx:pt idx="29043">93.075000000000003</cx:pt>
          <cx:pt idx="29044">93.075000000000003</cx:pt>
          <cx:pt idx="29045">93.075000000000003</cx:pt>
          <cx:pt idx="29046">93.075000000000003</cx:pt>
          <cx:pt idx="29047">93.075000000000003</cx:pt>
          <cx:pt idx="29048">93.075000000000003</cx:pt>
          <cx:pt idx="29049">93.075000000000003</cx:pt>
          <cx:pt idx="29050">93.075000000000003</cx:pt>
          <cx:pt idx="29051">93.075000000000003</cx:pt>
          <cx:pt idx="29052">93.075000000000003</cx:pt>
          <cx:pt idx="29053">93.075000000000003</cx:pt>
          <cx:pt idx="29054">93.075000000000003</cx:pt>
          <cx:pt idx="29055">93.075000000000003</cx:pt>
          <cx:pt idx="29056">93.075000000000003</cx:pt>
          <cx:pt idx="29057">93.075000000000003</cx:pt>
          <cx:pt idx="29058">93.075000000000003</cx:pt>
          <cx:pt idx="29059">93.075000000000003</cx:pt>
          <cx:pt idx="29060">93.075000000000003</cx:pt>
          <cx:pt idx="29061">93.075000000000003</cx:pt>
          <cx:pt idx="29062">93.075000000000003</cx:pt>
          <cx:pt idx="29063">93.075000000000003</cx:pt>
          <cx:pt idx="29064">93.075000000000003</cx:pt>
          <cx:pt idx="29065">93.075000000000003</cx:pt>
          <cx:pt idx="29066">93.075000000000003</cx:pt>
          <cx:pt idx="29067">93.075000000000003</cx:pt>
          <cx:pt idx="29068">93.075000000000003</cx:pt>
          <cx:pt idx="29069">93.075000000000003</cx:pt>
          <cx:pt idx="29070">93.075000000000003</cx:pt>
          <cx:pt idx="29071">93.075000000000003</cx:pt>
          <cx:pt idx="29072">93.075000000000003</cx:pt>
          <cx:pt idx="29073">93.075000000000003</cx:pt>
          <cx:pt idx="29074">93.075000000000003</cx:pt>
          <cx:pt idx="29075">93.075000000000003</cx:pt>
          <cx:pt idx="29076">93.075000000000003</cx:pt>
          <cx:pt idx="29077">93.075000000000003</cx:pt>
          <cx:pt idx="29078">93.075000000000003</cx:pt>
          <cx:pt idx="29079">93.075000000000003</cx:pt>
          <cx:pt idx="29080">93.075000000000003</cx:pt>
          <cx:pt idx="29081">93.075000000000003</cx:pt>
          <cx:pt idx="29082">93.075000000000003</cx:pt>
          <cx:pt idx="29083">93.075000000000003</cx:pt>
          <cx:pt idx="29084">93.075000000000003</cx:pt>
          <cx:pt idx="29085">93.075000000000003</cx:pt>
          <cx:pt idx="29086">93.075000000000003</cx:pt>
          <cx:pt idx="29087">93.075000000000003</cx:pt>
          <cx:pt idx="29088">93.075000000000003</cx:pt>
          <cx:pt idx="29089">93.075000000000003</cx:pt>
          <cx:pt idx="29090">93.075000000000003</cx:pt>
          <cx:pt idx="29091">93.075000000000003</cx:pt>
          <cx:pt idx="29092">93.075000000000003</cx:pt>
          <cx:pt idx="29093">93.075000000000003</cx:pt>
          <cx:pt idx="29094">93.075000000000003</cx:pt>
          <cx:pt idx="29095">93.075000000000003</cx:pt>
          <cx:pt idx="29096">93.075000000000003</cx:pt>
          <cx:pt idx="29097">93.075000000000003</cx:pt>
          <cx:pt idx="29098">93.075000000000003</cx:pt>
          <cx:pt idx="29099">93.075000000000003</cx:pt>
          <cx:pt idx="29100">93.075000000000003</cx:pt>
          <cx:pt idx="29101">93.075000000000003</cx:pt>
          <cx:pt idx="29102">93.075000000000003</cx:pt>
          <cx:pt idx="29103">93.075000000000003</cx:pt>
          <cx:pt idx="29104">93.075000000000003</cx:pt>
          <cx:pt idx="29105">93.075000000000003</cx:pt>
          <cx:pt idx="29106">93.075000000000003</cx:pt>
          <cx:pt idx="29107">93.075000000000003</cx:pt>
          <cx:pt idx="29108">93.075000000000003</cx:pt>
          <cx:pt idx="29109">93.075000000000003</cx:pt>
          <cx:pt idx="29110">93.075000000000003</cx:pt>
          <cx:pt idx="29111">93.075000000000003</cx:pt>
          <cx:pt idx="29112">93.075000000000003</cx:pt>
          <cx:pt idx="29113">93.075000000000003</cx:pt>
          <cx:pt idx="29114">93.075000000000003</cx:pt>
          <cx:pt idx="29115">93.075000000000003</cx:pt>
          <cx:pt idx="29116">93.075000000000003</cx:pt>
          <cx:pt idx="29117">93.075000000000003</cx:pt>
          <cx:pt idx="29118">93.075000000000003</cx:pt>
          <cx:pt idx="29119">93.075000000000003</cx:pt>
          <cx:pt idx="29120">93.075000000000003</cx:pt>
          <cx:pt idx="29121">93.075000000000003</cx:pt>
          <cx:pt idx="29122">93.075000000000003</cx:pt>
          <cx:pt idx="29123">93.075000000000003</cx:pt>
          <cx:pt idx="29124">93.075000000000003</cx:pt>
          <cx:pt idx="29125">93.075000000000003</cx:pt>
          <cx:pt idx="29126">93.075000000000003</cx:pt>
          <cx:pt idx="29127">93.075000000000003</cx:pt>
          <cx:pt idx="29128">93.075000000000003</cx:pt>
          <cx:pt idx="29129">93.075000000000003</cx:pt>
          <cx:pt idx="29130">93.075000000000003</cx:pt>
          <cx:pt idx="29131">93.075000000000003</cx:pt>
          <cx:pt idx="29132">93.075000000000003</cx:pt>
          <cx:pt idx="29133">93.075000000000003</cx:pt>
          <cx:pt idx="29134">93.075000000000003</cx:pt>
          <cx:pt idx="29135">93.075000000000003</cx:pt>
          <cx:pt idx="29136">93.075000000000003</cx:pt>
          <cx:pt idx="29137">93.075000000000003</cx:pt>
          <cx:pt idx="29138">93.075000000000003</cx:pt>
          <cx:pt idx="29139">93.075000000000003</cx:pt>
          <cx:pt idx="29140">93.075000000000003</cx:pt>
          <cx:pt idx="29141">93.075000000000003</cx:pt>
          <cx:pt idx="29142">93.075000000000003</cx:pt>
          <cx:pt idx="29143">93.075000000000003</cx:pt>
          <cx:pt idx="29144">93.075000000000003</cx:pt>
          <cx:pt idx="29145">93.075000000000003</cx:pt>
          <cx:pt idx="29146">93.075000000000003</cx:pt>
          <cx:pt idx="29147">93.075000000000003</cx:pt>
          <cx:pt idx="29148">93.075000000000003</cx:pt>
          <cx:pt idx="29149">93.075000000000003</cx:pt>
          <cx:pt idx="29150">93.075000000000003</cx:pt>
          <cx:pt idx="29151">93.075000000000003</cx:pt>
          <cx:pt idx="29152">93.075000000000003</cx:pt>
          <cx:pt idx="29153">93.075000000000003</cx:pt>
          <cx:pt idx="29154">93.075000000000003</cx:pt>
          <cx:pt idx="29155">93.075000000000003</cx:pt>
          <cx:pt idx="29156">93.075000000000003</cx:pt>
          <cx:pt idx="29157">93.075000000000003</cx:pt>
          <cx:pt idx="29158">93.075000000000003</cx:pt>
          <cx:pt idx="29159">93.075000000000003</cx:pt>
          <cx:pt idx="29160">93.075000000000003</cx:pt>
          <cx:pt idx="29161">93.075000000000003</cx:pt>
          <cx:pt idx="29162">93.075000000000003</cx:pt>
          <cx:pt idx="29163">93.075000000000003</cx:pt>
          <cx:pt idx="29164">93.075000000000003</cx:pt>
          <cx:pt idx="29165">93.075000000000003</cx:pt>
          <cx:pt idx="29166">93.075000000000003</cx:pt>
          <cx:pt idx="29167">93.075000000000003</cx:pt>
          <cx:pt idx="29168">93.075000000000003</cx:pt>
          <cx:pt idx="29169">93.075000000000003</cx:pt>
          <cx:pt idx="29170">93.075000000000003</cx:pt>
          <cx:pt idx="29171">93.075000000000003</cx:pt>
          <cx:pt idx="29172">93.075000000000003</cx:pt>
          <cx:pt idx="29173">93.075000000000003</cx:pt>
          <cx:pt idx="29174">93.075000000000003</cx:pt>
          <cx:pt idx="29175">93.075000000000003</cx:pt>
          <cx:pt idx="29176">93.075000000000003</cx:pt>
          <cx:pt idx="29177">93.075000000000003</cx:pt>
          <cx:pt idx="29178">93.075000000000003</cx:pt>
          <cx:pt idx="29179">93.075000000000003</cx:pt>
          <cx:pt idx="29180">93.075000000000003</cx:pt>
          <cx:pt idx="29181">93.075000000000003</cx:pt>
          <cx:pt idx="29182">93.075000000000003</cx:pt>
          <cx:pt idx="29183">93.075000000000003</cx:pt>
          <cx:pt idx="29184">93.075000000000003</cx:pt>
          <cx:pt idx="29185">93.075000000000003</cx:pt>
          <cx:pt idx="29186">93.075000000000003</cx:pt>
          <cx:pt idx="29187">93.075000000000003</cx:pt>
          <cx:pt idx="29188">93.075000000000003</cx:pt>
          <cx:pt idx="29189">93.075000000000003</cx:pt>
          <cx:pt idx="29190">93.075000000000003</cx:pt>
          <cx:pt idx="29191">93.075000000000003</cx:pt>
          <cx:pt idx="29192">93.075000000000003</cx:pt>
          <cx:pt idx="29193">93.075000000000003</cx:pt>
          <cx:pt idx="29194">93.075000000000003</cx:pt>
          <cx:pt idx="29195">93.075000000000003</cx:pt>
          <cx:pt idx="29196">93.075000000000003</cx:pt>
          <cx:pt idx="29197">93.075000000000003</cx:pt>
          <cx:pt idx="29198">93.075000000000003</cx:pt>
          <cx:pt idx="29199">93.075000000000003</cx:pt>
          <cx:pt idx="29200">93.075000000000003</cx:pt>
          <cx:pt idx="29201">93.075000000000003</cx:pt>
          <cx:pt idx="29202">93.075000000000003</cx:pt>
          <cx:pt idx="29203">93.075000000000003</cx:pt>
          <cx:pt idx="29204">93.075000000000003</cx:pt>
          <cx:pt idx="29205">93.075000000000003</cx:pt>
          <cx:pt idx="29206">93.075000000000003</cx:pt>
          <cx:pt idx="29207">93.075000000000003</cx:pt>
          <cx:pt idx="29208">93.075000000000003</cx:pt>
          <cx:pt idx="29209">93.075000000000003</cx:pt>
          <cx:pt idx="29210">93.075000000000003</cx:pt>
          <cx:pt idx="29211">93.075000000000003</cx:pt>
          <cx:pt idx="29212">93.075000000000003</cx:pt>
          <cx:pt idx="29213">93.075000000000003</cx:pt>
          <cx:pt idx="29214">93.075000000000003</cx:pt>
          <cx:pt idx="29215">93.075000000000003</cx:pt>
          <cx:pt idx="29216">93.075000000000003</cx:pt>
          <cx:pt idx="29217">93.075000000000003</cx:pt>
          <cx:pt idx="29218">93.075000000000003</cx:pt>
          <cx:pt idx="29219">93.075000000000003</cx:pt>
          <cx:pt idx="29220">93.075000000000003</cx:pt>
          <cx:pt idx="29221">93.075000000000003</cx:pt>
          <cx:pt idx="29222">93.075000000000003</cx:pt>
          <cx:pt idx="29223">93.075000000000003</cx:pt>
          <cx:pt idx="29224">93.075000000000003</cx:pt>
          <cx:pt idx="29225">93.075000000000003</cx:pt>
          <cx:pt idx="29226">93.075000000000003</cx:pt>
          <cx:pt idx="29227">93.075000000000003</cx:pt>
          <cx:pt idx="29228">93.075000000000003</cx:pt>
          <cx:pt idx="29229">93.075000000000003</cx:pt>
          <cx:pt idx="29230">93.075000000000003</cx:pt>
          <cx:pt idx="29231">93.075000000000003</cx:pt>
          <cx:pt idx="29232">93.075000000000003</cx:pt>
          <cx:pt idx="29233">93.075000000000003</cx:pt>
          <cx:pt idx="29234">93.075000000000003</cx:pt>
          <cx:pt idx="29235">93.075000000000003</cx:pt>
          <cx:pt idx="29236">93.075000000000003</cx:pt>
          <cx:pt idx="29237">93.075000000000003</cx:pt>
          <cx:pt idx="29238">93.075000000000003</cx:pt>
          <cx:pt idx="29239">93.075000000000003</cx:pt>
          <cx:pt idx="29240">93.075000000000003</cx:pt>
          <cx:pt idx="29241">93.075000000000003</cx:pt>
          <cx:pt idx="29242">93.075000000000003</cx:pt>
          <cx:pt idx="29243">93.075000000000003</cx:pt>
          <cx:pt idx="29244">93.075000000000003</cx:pt>
          <cx:pt idx="29245">93.075000000000003</cx:pt>
          <cx:pt idx="29246">93.075000000000003</cx:pt>
          <cx:pt idx="29247">93.075000000000003</cx:pt>
          <cx:pt idx="29248">93.075000000000003</cx:pt>
          <cx:pt idx="29249">93.075000000000003</cx:pt>
          <cx:pt idx="29250">93.075000000000003</cx:pt>
          <cx:pt idx="29251">93.075000000000003</cx:pt>
          <cx:pt idx="29252">93.075000000000003</cx:pt>
          <cx:pt idx="29253">93.075000000000003</cx:pt>
          <cx:pt idx="29254">93.075000000000003</cx:pt>
          <cx:pt idx="29255">93.075000000000003</cx:pt>
          <cx:pt idx="29256">93.075000000000003</cx:pt>
          <cx:pt idx="29257">93.075000000000003</cx:pt>
          <cx:pt idx="29258">93.075000000000003</cx:pt>
          <cx:pt idx="29259">93.075000000000003</cx:pt>
          <cx:pt idx="29260">93.075000000000003</cx:pt>
          <cx:pt idx="29261">93.075000000000003</cx:pt>
          <cx:pt idx="29262">93.075000000000003</cx:pt>
          <cx:pt idx="29263">93.075000000000003</cx:pt>
          <cx:pt idx="29264">93.075000000000003</cx:pt>
          <cx:pt idx="29265">93.075000000000003</cx:pt>
          <cx:pt idx="29266">93.075000000000003</cx:pt>
          <cx:pt idx="29267">93.075000000000003</cx:pt>
          <cx:pt idx="29268">93.075000000000003</cx:pt>
          <cx:pt idx="29269">93.075000000000003</cx:pt>
          <cx:pt idx="29270">93.075000000000003</cx:pt>
          <cx:pt idx="29271">93.075000000000003</cx:pt>
          <cx:pt idx="29272">93.075000000000003</cx:pt>
          <cx:pt idx="29273">93.075000000000003</cx:pt>
          <cx:pt idx="29274">93.075000000000003</cx:pt>
          <cx:pt idx="29275">93.075000000000003</cx:pt>
          <cx:pt idx="29276">93.075000000000003</cx:pt>
          <cx:pt idx="29277">93.075000000000003</cx:pt>
          <cx:pt idx="29278">93.075000000000003</cx:pt>
          <cx:pt idx="29279">93.075000000000003</cx:pt>
          <cx:pt idx="29280">93.075000000000003</cx:pt>
          <cx:pt idx="29281">93.075000000000003</cx:pt>
          <cx:pt idx="29282">93.075000000000003</cx:pt>
          <cx:pt idx="29283">93.075000000000003</cx:pt>
          <cx:pt idx="29284">93.075000000000003</cx:pt>
          <cx:pt idx="29285">93.075000000000003</cx:pt>
          <cx:pt idx="29286">93.075000000000003</cx:pt>
          <cx:pt idx="29287">93.075000000000003</cx:pt>
          <cx:pt idx="29288">93.075000000000003</cx:pt>
          <cx:pt idx="29289">93.075000000000003</cx:pt>
          <cx:pt idx="29290">93.075000000000003</cx:pt>
          <cx:pt idx="29291">93.075000000000003</cx:pt>
          <cx:pt idx="29292">93.075000000000003</cx:pt>
          <cx:pt idx="29293">93.075000000000003</cx:pt>
          <cx:pt idx="29294">93.075000000000003</cx:pt>
          <cx:pt idx="29295">93.075000000000003</cx:pt>
          <cx:pt idx="29296">93.075000000000003</cx:pt>
          <cx:pt idx="29297">93.075000000000003</cx:pt>
          <cx:pt idx="29298">93.075000000000003</cx:pt>
          <cx:pt idx="29299">93.075000000000003</cx:pt>
          <cx:pt idx="29300">93.075000000000003</cx:pt>
          <cx:pt idx="29301">93.075000000000003</cx:pt>
          <cx:pt idx="29302">93.075000000000003</cx:pt>
          <cx:pt idx="29303">93.075000000000003</cx:pt>
          <cx:pt idx="29304">93.075000000000003</cx:pt>
          <cx:pt idx="29305">93.075000000000003</cx:pt>
          <cx:pt idx="29306">93.075000000000003</cx:pt>
          <cx:pt idx="29307">93.075000000000003</cx:pt>
          <cx:pt idx="29308">93.075000000000003</cx:pt>
          <cx:pt idx="29309">93.075000000000003</cx:pt>
          <cx:pt idx="29310">93.075000000000003</cx:pt>
          <cx:pt idx="29311">93.075000000000003</cx:pt>
          <cx:pt idx="29312">93.075000000000003</cx:pt>
          <cx:pt idx="29313">93.075000000000003</cx:pt>
          <cx:pt idx="29314">93.075000000000003</cx:pt>
          <cx:pt idx="29315">93.075000000000003</cx:pt>
          <cx:pt idx="29316">93.075000000000003</cx:pt>
          <cx:pt idx="29317">93.075000000000003</cx:pt>
          <cx:pt idx="29318">93.075000000000003</cx:pt>
          <cx:pt idx="29319">93.075000000000003</cx:pt>
          <cx:pt idx="29320">93.075000000000003</cx:pt>
          <cx:pt idx="29321">93.075000000000003</cx:pt>
          <cx:pt idx="29322">93.075000000000003</cx:pt>
          <cx:pt idx="29323">93.075000000000003</cx:pt>
          <cx:pt idx="29324">93.075000000000003</cx:pt>
          <cx:pt idx="29325">93.075000000000003</cx:pt>
          <cx:pt idx="29326">93.075000000000003</cx:pt>
          <cx:pt idx="29327">93.075000000000003</cx:pt>
          <cx:pt idx="29328">93.075000000000003</cx:pt>
          <cx:pt idx="29329">93.075000000000003</cx:pt>
          <cx:pt idx="29330">93.075000000000003</cx:pt>
          <cx:pt idx="29331">93.075000000000003</cx:pt>
          <cx:pt idx="29332">93.075000000000003</cx:pt>
          <cx:pt idx="29333">93.075000000000003</cx:pt>
          <cx:pt idx="29334">93.075000000000003</cx:pt>
          <cx:pt idx="29335">93.075000000000003</cx:pt>
          <cx:pt idx="29336">93.075000000000003</cx:pt>
          <cx:pt idx="29337">93.075000000000003</cx:pt>
          <cx:pt idx="29338">93.075000000000003</cx:pt>
          <cx:pt idx="29339">93.075000000000003</cx:pt>
          <cx:pt idx="29340">93.075000000000003</cx:pt>
          <cx:pt idx="29341">93.075000000000003</cx:pt>
          <cx:pt idx="29342">93.075000000000003</cx:pt>
          <cx:pt idx="29343">93.075000000000003</cx:pt>
          <cx:pt idx="29344">93.075000000000003</cx:pt>
          <cx:pt idx="29345">93.075000000000003</cx:pt>
          <cx:pt idx="29346">93.075000000000003</cx:pt>
          <cx:pt idx="29347">93.075000000000003</cx:pt>
          <cx:pt idx="29348">93.075000000000003</cx:pt>
          <cx:pt idx="29349">93.075000000000003</cx:pt>
          <cx:pt idx="29350">93.075000000000003</cx:pt>
          <cx:pt idx="29351">93.075000000000003</cx:pt>
          <cx:pt idx="29352">93.075000000000003</cx:pt>
          <cx:pt idx="29353">93.075000000000003</cx:pt>
          <cx:pt idx="29354">93.075000000000003</cx:pt>
          <cx:pt idx="29355">93.075000000000003</cx:pt>
          <cx:pt idx="29356">93.075000000000003</cx:pt>
          <cx:pt idx="29357">93.075000000000003</cx:pt>
          <cx:pt idx="29358">93.075000000000003</cx:pt>
          <cx:pt idx="29359">93.075000000000003</cx:pt>
          <cx:pt idx="29360">93.075000000000003</cx:pt>
          <cx:pt idx="29361">93.075000000000003</cx:pt>
          <cx:pt idx="29362">93.075000000000003</cx:pt>
          <cx:pt idx="29363">93.075000000000003</cx:pt>
          <cx:pt idx="29364">93.075000000000003</cx:pt>
          <cx:pt idx="29365">93.075000000000003</cx:pt>
          <cx:pt idx="29366">93.075000000000003</cx:pt>
          <cx:pt idx="29367">93.075000000000003</cx:pt>
          <cx:pt idx="29368">93.075000000000003</cx:pt>
          <cx:pt idx="29369">93.075000000000003</cx:pt>
          <cx:pt idx="29370">93.075000000000003</cx:pt>
          <cx:pt idx="29371">93.075000000000003</cx:pt>
          <cx:pt idx="29372">93.075000000000003</cx:pt>
          <cx:pt idx="29373">93.075000000000003</cx:pt>
          <cx:pt idx="29374">93.075000000000003</cx:pt>
          <cx:pt idx="29375">93.075000000000003</cx:pt>
          <cx:pt idx="29376">93.075000000000003</cx:pt>
          <cx:pt idx="29377">93.075000000000003</cx:pt>
          <cx:pt idx="29378">93.075000000000003</cx:pt>
          <cx:pt idx="29379">93.075000000000003</cx:pt>
          <cx:pt idx="29380">93.075000000000003</cx:pt>
          <cx:pt idx="29381">93.075000000000003</cx:pt>
          <cx:pt idx="29382">93.075000000000003</cx:pt>
          <cx:pt idx="29383">93.075000000000003</cx:pt>
          <cx:pt idx="29384">93.075000000000003</cx:pt>
          <cx:pt idx="29385">93.075000000000003</cx:pt>
          <cx:pt idx="29386">93.075000000000003</cx:pt>
          <cx:pt idx="29387">93.075000000000003</cx:pt>
          <cx:pt idx="29388">93.075000000000003</cx:pt>
          <cx:pt idx="29389">93.075000000000003</cx:pt>
          <cx:pt idx="29390">93.075000000000003</cx:pt>
          <cx:pt idx="29391">93.075000000000003</cx:pt>
          <cx:pt idx="29392">93.075000000000003</cx:pt>
          <cx:pt idx="29393">93.075000000000003</cx:pt>
          <cx:pt idx="29394">93.075000000000003</cx:pt>
          <cx:pt idx="29395">93.075000000000003</cx:pt>
          <cx:pt idx="29396">93.075000000000003</cx:pt>
          <cx:pt idx="29397">93.075000000000003</cx:pt>
          <cx:pt idx="29398">93.075000000000003</cx:pt>
          <cx:pt idx="29399">93.075000000000003</cx:pt>
          <cx:pt idx="29400">93.075000000000003</cx:pt>
          <cx:pt idx="29401">93.075000000000003</cx:pt>
          <cx:pt idx="29402">93.075000000000003</cx:pt>
          <cx:pt idx="29403">93.075000000000003</cx:pt>
          <cx:pt idx="29404">93.075000000000003</cx:pt>
          <cx:pt idx="29405">93.075000000000003</cx:pt>
          <cx:pt idx="29406">93.075000000000003</cx:pt>
          <cx:pt idx="29407">93.075000000000003</cx:pt>
          <cx:pt idx="29408">93.075000000000003</cx:pt>
          <cx:pt idx="29409">93.075000000000003</cx:pt>
          <cx:pt idx="29410">93.075000000000003</cx:pt>
          <cx:pt idx="29411">93.075000000000003</cx:pt>
          <cx:pt idx="29412">93.075000000000003</cx:pt>
          <cx:pt idx="29413">93.075000000000003</cx:pt>
          <cx:pt idx="29414">93.075000000000003</cx:pt>
          <cx:pt idx="29415">93.075000000000003</cx:pt>
          <cx:pt idx="29416">93.075000000000003</cx:pt>
          <cx:pt idx="29417">93.075000000000003</cx:pt>
          <cx:pt idx="29418">93.075000000000003</cx:pt>
          <cx:pt idx="29419">93.075000000000003</cx:pt>
          <cx:pt idx="29420">93.075000000000003</cx:pt>
          <cx:pt idx="29421">93.075000000000003</cx:pt>
          <cx:pt idx="29422">93.075000000000003</cx:pt>
          <cx:pt idx="29423">93.075000000000003</cx:pt>
          <cx:pt idx="29424">93.075000000000003</cx:pt>
          <cx:pt idx="29425">93.075000000000003</cx:pt>
          <cx:pt idx="29426">93.075000000000003</cx:pt>
          <cx:pt idx="29427">93.075000000000003</cx:pt>
          <cx:pt idx="29428">93.075000000000003</cx:pt>
          <cx:pt idx="29429">93.075000000000003</cx:pt>
          <cx:pt idx="29430">93.075000000000003</cx:pt>
          <cx:pt idx="29431">93.075000000000003</cx:pt>
          <cx:pt idx="29432">93.075000000000003</cx:pt>
          <cx:pt idx="29433">93.075000000000003</cx:pt>
          <cx:pt idx="29434">93.075000000000003</cx:pt>
          <cx:pt idx="29435">93.075000000000003</cx:pt>
          <cx:pt idx="29436">93.075000000000003</cx:pt>
          <cx:pt idx="29437">93.075000000000003</cx:pt>
          <cx:pt idx="29438">93.075000000000003</cx:pt>
          <cx:pt idx="29439">93.075000000000003</cx:pt>
          <cx:pt idx="29440">93.075000000000003</cx:pt>
          <cx:pt idx="29441">93.075000000000003</cx:pt>
          <cx:pt idx="29442">93.075000000000003</cx:pt>
          <cx:pt idx="29443">93.075000000000003</cx:pt>
          <cx:pt idx="29444">93.075000000000003</cx:pt>
          <cx:pt idx="29445">93.075000000000003</cx:pt>
          <cx:pt idx="29446">93.075000000000003</cx:pt>
          <cx:pt idx="29447">93.075000000000003</cx:pt>
          <cx:pt idx="29448">93.075000000000003</cx:pt>
          <cx:pt idx="29449">93.075000000000003</cx:pt>
          <cx:pt idx="29450">93.075000000000003</cx:pt>
          <cx:pt idx="29451">93.075000000000003</cx:pt>
          <cx:pt idx="29452">93.075000000000003</cx:pt>
          <cx:pt idx="29453">93.075000000000003</cx:pt>
          <cx:pt idx="29454">93.075000000000003</cx:pt>
          <cx:pt idx="29455">93.075000000000003</cx:pt>
          <cx:pt idx="29456">93.075000000000003</cx:pt>
          <cx:pt idx="29457">93.075000000000003</cx:pt>
          <cx:pt idx="29458">93.075000000000003</cx:pt>
          <cx:pt idx="29459">93.075000000000003</cx:pt>
          <cx:pt idx="29460">93.075000000000003</cx:pt>
          <cx:pt idx="29461">93.075000000000003</cx:pt>
          <cx:pt idx="29462">93.075000000000003</cx:pt>
          <cx:pt idx="29463">93.075000000000003</cx:pt>
          <cx:pt idx="29464">93.075000000000003</cx:pt>
          <cx:pt idx="29465">93.075000000000003</cx:pt>
          <cx:pt idx="29466">93.075000000000003</cx:pt>
          <cx:pt idx="29467">93.075000000000003</cx:pt>
          <cx:pt idx="29468">93.075000000000003</cx:pt>
          <cx:pt idx="29469">93.075000000000003</cx:pt>
          <cx:pt idx="29470">93.075000000000003</cx:pt>
          <cx:pt idx="29471">93.075000000000003</cx:pt>
          <cx:pt idx="29472">93.075000000000003</cx:pt>
          <cx:pt idx="29473">93.075000000000003</cx:pt>
          <cx:pt idx="29474">93.075000000000003</cx:pt>
          <cx:pt idx="29475">93.075000000000003</cx:pt>
          <cx:pt idx="29476">93.075000000000003</cx:pt>
          <cx:pt idx="29477">93.075000000000003</cx:pt>
          <cx:pt idx="29478">93.075000000000003</cx:pt>
          <cx:pt idx="29479">93.075000000000003</cx:pt>
          <cx:pt idx="29480">93.075000000000003</cx:pt>
          <cx:pt idx="29481">93.075000000000003</cx:pt>
          <cx:pt idx="29482">93.075000000000003</cx:pt>
          <cx:pt idx="29483">93.075000000000003</cx:pt>
          <cx:pt idx="29484">93.075000000000003</cx:pt>
          <cx:pt idx="29485">93.075000000000003</cx:pt>
          <cx:pt idx="29486">93.075000000000003</cx:pt>
          <cx:pt idx="29487">93.075000000000003</cx:pt>
          <cx:pt idx="29488">93.075000000000003</cx:pt>
          <cx:pt idx="29489">93.075000000000003</cx:pt>
          <cx:pt idx="29490">93.075000000000003</cx:pt>
          <cx:pt idx="29491">93.075000000000003</cx:pt>
          <cx:pt idx="29492">93.075000000000003</cx:pt>
          <cx:pt idx="29493">93.075000000000003</cx:pt>
          <cx:pt idx="29494">93.075000000000003</cx:pt>
          <cx:pt idx="29495">93.075000000000003</cx:pt>
          <cx:pt idx="29496">93.075000000000003</cx:pt>
          <cx:pt idx="29497">93.075000000000003</cx:pt>
          <cx:pt idx="29498">93.075000000000003</cx:pt>
          <cx:pt idx="29499">93.075000000000003</cx:pt>
          <cx:pt idx="29500">93.075000000000003</cx:pt>
          <cx:pt idx="29501">93.075000000000003</cx:pt>
          <cx:pt idx="29502">93.075000000000003</cx:pt>
          <cx:pt idx="29503">93.075000000000003</cx:pt>
          <cx:pt idx="29504">93.075000000000003</cx:pt>
          <cx:pt idx="29505">93.075000000000003</cx:pt>
          <cx:pt idx="29506">93.075000000000003</cx:pt>
          <cx:pt idx="29507">93.075000000000003</cx:pt>
          <cx:pt idx="29508">93.075000000000003</cx:pt>
          <cx:pt idx="29509">93.075000000000003</cx:pt>
          <cx:pt idx="29510">93.075000000000003</cx:pt>
          <cx:pt idx="29511">93.075000000000003</cx:pt>
          <cx:pt idx="29512">93.075000000000003</cx:pt>
          <cx:pt idx="29513">93.075000000000003</cx:pt>
          <cx:pt idx="29514">93.075000000000003</cx:pt>
          <cx:pt idx="29515">93.075000000000003</cx:pt>
          <cx:pt idx="29516">93.075000000000003</cx:pt>
          <cx:pt idx="29517">93.075000000000003</cx:pt>
          <cx:pt idx="29518">93.075000000000003</cx:pt>
          <cx:pt idx="29519">93.075000000000003</cx:pt>
          <cx:pt idx="29520">93.075000000000003</cx:pt>
          <cx:pt idx="29521">93.075000000000003</cx:pt>
          <cx:pt idx="29522">93.075000000000003</cx:pt>
          <cx:pt idx="29523">93.075000000000003</cx:pt>
          <cx:pt idx="29524">93.075000000000003</cx:pt>
          <cx:pt idx="29525">93.075000000000003</cx:pt>
          <cx:pt idx="29526">93.075000000000003</cx:pt>
          <cx:pt idx="29527">93.075000000000003</cx:pt>
          <cx:pt idx="29528">93.075000000000003</cx:pt>
          <cx:pt idx="29529">93.075000000000003</cx:pt>
          <cx:pt idx="29530">93.075000000000003</cx:pt>
          <cx:pt idx="29531">93.075000000000003</cx:pt>
          <cx:pt idx="29532">93.075000000000003</cx:pt>
          <cx:pt idx="29533">93.075000000000003</cx:pt>
          <cx:pt idx="29534">93.075000000000003</cx:pt>
          <cx:pt idx="29535">93.075000000000003</cx:pt>
          <cx:pt idx="29536">93.075000000000003</cx:pt>
          <cx:pt idx="29537">93.075000000000003</cx:pt>
          <cx:pt idx="29538">93.075000000000003</cx:pt>
          <cx:pt idx="29539">93.075000000000003</cx:pt>
          <cx:pt idx="29540">93.075000000000003</cx:pt>
          <cx:pt idx="29541">93.075000000000003</cx:pt>
          <cx:pt idx="29542">93.075000000000003</cx:pt>
          <cx:pt idx="29543">93.075000000000003</cx:pt>
          <cx:pt idx="29544">93.075000000000003</cx:pt>
          <cx:pt idx="29545">93.075000000000003</cx:pt>
          <cx:pt idx="29546">93.075000000000003</cx:pt>
          <cx:pt idx="29547">93.075000000000003</cx:pt>
          <cx:pt idx="29548">93.075000000000003</cx:pt>
          <cx:pt idx="29549">93.075000000000003</cx:pt>
          <cx:pt idx="29550">93.075000000000003</cx:pt>
          <cx:pt idx="29551">93.075000000000003</cx:pt>
          <cx:pt idx="29552">93.075000000000003</cx:pt>
          <cx:pt idx="29553">93.075000000000003</cx:pt>
          <cx:pt idx="29554">93.075000000000003</cx:pt>
          <cx:pt idx="29555">93.075000000000003</cx:pt>
          <cx:pt idx="29556">93.075000000000003</cx:pt>
          <cx:pt idx="29557">93.075000000000003</cx:pt>
          <cx:pt idx="29558">93.075000000000003</cx:pt>
          <cx:pt idx="29559">93.075000000000003</cx:pt>
          <cx:pt idx="29560">93.075000000000003</cx:pt>
          <cx:pt idx="29561">93.075000000000003</cx:pt>
          <cx:pt idx="29562">93.075000000000003</cx:pt>
          <cx:pt idx="29563">93.075000000000003</cx:pt>
          <cx:pt idx="29564">93.075000000000003</cx:pt>
          <cx:pt idx="29565">93.075000000000003</cx:pt>
          <cx:pt idx="29566">93.075000000000003</cx:pt>
          <cx:pt idx="29567">93.075000000000003</cx:pt>
          <cx:pt idx="29568">93.075000000000003</cx:pt>
          <cx:pt idx="29569">93.075000000000003</cx:pt>
          <cx:pt idx="29570">93.075000000000003</cx:pt>
          <cx:pt idx="29571">93.075000000000003</cx:pt>
          <cx:pt idx="29572">93.075000000000003</cx:pt>
          <cx:pt idx="29573">93.075000000000003</cx:pt>
          <cx:pt idx="29574">93.075000000000003</cx:pt>
          <cx:pt idx="29575">93.075000000000003</cx:pt>
          <cx:pt idx="29576">93.075000000000003</cx:pt>
          <cx:pt idx="29577">93.075000000000003</cx:pt>
          <cx:pt idx="29578">93.075000000000003</cx:pt>
          <cx:pt idx="29579">93.075000000000003</cx:pt>
          <cx:pt idx="29580">93.075000000000003</cx:pt>
          <cx:pt idx="29581">93.075000000000003</cx:pt>
          <cx:pt idx="29582">93.075000000000003</cx:pt>
          <cx:pt idx="29583">93.075000000000003</cx:pt>
          <cx:pt idx="29584">93.075000000000003</cx:pt>
          <cx:pt idx="29585">93.075000000000003</cx:pt>
          <cx:pt idx="29586">93.075000000000003</cx:pt>
          <cx:pt idx="29587">93.075000000000003</cx:pt>
          <cx:pt idx="29588">93.075000000000003</cx:pt>
          <cx:pt idx="29589">93.075000000000003</cx:pt>
          <cx:pt idx="29590">93.075000000000003</cx:pt>
          <cx:pt idx="29591">93.075000000000003</cx:pt>
          <cx:pt idx="29592">93.075000000000003</cx:pt>
          <cx:pt idx="29593">93.075000000000003</cx:pt>
          <cx:pt idx="29594">93.075000000000003</cx:pt>
          <cx:pt idx="29595">93.075000000000003</cx:pt>
          <cx:pt idx="29596">93.075000000000003</cx:pt>
          <cx:pt idx="29597">93.075000000000003</cx:pt>
          <cx:pt idx="29598">93.075000000000003</cx:pt>
          <cx:pt idx="29599">93.075000000000003</cx:pt>
          <cx:pt idx="29600">93.075000000000003</cx:pt>
          <cx:pt idx="29601">93.075000000000003</cx:pt>
          <cx:pt idx="29602">93.075000000000003</cx:pt>
          <cx:pt idx="29603">93.075000000000003</cx:pt>
          <cx:pt idx="29604">93.075000000000003</cx:pt>
          <cx:pt idx="29605">93.075000000000003</cx:pt>
          <cx:pt idx="29606">93.075000000000003</cx:pt>
          <cx:pt idx="29607">93.075000000000003</cx:pt>
          <cx:pt idx="29608">93.075000000000003</cx:pt>
          <cx:pt idx="29609">93.075000000000003</cx:pt>
          <cx:pt idx="29610">93.075000000000003</cx:pt>
          <cx:pt idx="29611">93.075000000000003</cx:pt>
          <cx:pt idx="29612">93.075000000000003</cx:pt>
          <cx:pt idx="29613">93.075000000000003</cx:pt>
          <cx:pt idx="29614">93.075000000000003</cx:pt>
          <cx:pt idx="29615">93.075000000000003</cx:pt>
          <cx:pt idx="29616">93.075000000000003</cx:pt>
          <cx:pt idx="29617">93.075000000000003</cx:pt>
          <cx:pt idx="29618">93.075000000000003</cx:pt>
          <cx:pt idx="29619">93.075000000000003</cx:pt>
          <cx:pt idx="29620">93.075000000000003</cx:pt>
          <cx:pt idx="29621">93.075000000000003</cx:pt>
          <cx:pt idx="29622">93.075000000000003</cx:pt>
          <cx:pt idx="29623">93.075000000000003</cx:pt>
          <cx:pt idx="29624">93.075000000000003</cx:pt>
          <cx:pt idx="29625">93.075000000000003</cx:pt>
          <cx:pt idx="29626">93.075000000000003</cx:pt>
          <cx:pt idx="29627">93.075000000000003</cx:pt>
          <cx:pt idx="29628">93.075000000000003</cx:pt>
          <cx:pt idx="29629">93.075000000000003</cx:pt>
          <cx:pt idx="29630">93.075000000000003</cx:pt>
          <cx:pt idx="29631">93.075000000000003</cx:pt>
          <cx:pt idx="29632">93.075000000000003</cx:pt>
          <cx:pt idx="29633">93.075000000000003</cx:pt>
          <cx:pt idx="29634">93.075000000000003</cx:pt>
          <cx:pt idx="29635">93.075000000000003</cx:pt>
          <cx:pt idx="29636">93.075000000000003</cx:pt>
          <cx:pt idx="29637">93.075000000000003</cx:pt>
          <cx:pt idx="29638">93.075000000000003</cx:pt>
          <cx:pt idx="29639">93.075000000000003</cx:pt>
          <cx:pt idx="29640">93.075000000000003</cx:pt>
          <cx:pt idx="29641">93.075000000000003</cx:pt>
          <cx:pt idx="29642">93.075000000000003</cx:pt>
          <cx:pt idx="29643">93.075000000000003</cx:pt>
          <cx:pt idx="29644">93.075000000000003</cx:pt>
          <cx:pt idx="29645">93.075000000000003</cx:pt>
          <cx:pt idx="29646">93.075000000000003</cx:pt>
          <cx:pt idx="29647">93.075000000000003</cx:pt>
          <cx:pt idx="29648">93.075000000000003</cx:pt>
          <cx:pt idx="29649">93.075000000000003</cx:pt>
          <cx:pt idx="29650">93.075000000000003</cx:pt>
          <cx:pt idx="29651">93.075000000000003</cx:pt>
          <cx:pt idx="29652">93.075000000000003</cx:pt>
          <cx:pt idx="29653">93.075000000000003</cx:pt>
          <cx:pt idx="29654">93.075000000000003</cx:pt>
          <cx:pt idx="29655">93.075000000000003</cx:pt>
          <cx:pt idx="29656">93.075000000000003</cx:pt>
          <cx:pt idx="29657">93.075000000000003</cx:pt>
          <cx:pt idx="29658">93.075000000000003</cx:pt>
          <cx:pt idx="29659">93.075000000000003</cx:pt>
          <cx:pt idx="29660">93.075000000000003</cx:pt>
          <cx:pt idx="29661">93.075000000000003</cx:pt>
          <cx:pt idx="29662">93.075000000000003</cx:pt>
          <cx:pt idx="29663">93.075000000000003</cx:pt>
          <cx:pt idx="29664">93.075000000000003</cx:pt>
          <cx:pt idx="29665">93.075000000000003</cx:pt>
          <cx:pt idx="29666">93.075000000000003</cx:pt>
          <cx:pt idx="29667">93.075000000000003</cx:pt>
          <cx:pt idx="29668">93.075000000000003</cx:pt>
          <cx:pt idx="29669">93.075000000000003</cx:pt>
          <cx:pt idx="29670">93.075000000000003</cx:pt>
          <cx:pt idx="29671">93.075000000000003</cx:pt>
          <cx:pt idx="29672">93.075000000000003</cx:pt>
          <cx:pt idx="29673">93.075000000000003</cx:pt>
          <cx:pt idx="29674">93.075000000000003</cx:pt>
          <cx:pt idx="29675">93.075000000000003</cx:pt>
          <cx:pt idx="29676">93.075000000000003</cx:pt>
          <cx:pt idx="29677">93.075000000000003</cx:pt>
          <cx:pt idx="29678">93.075000000000003</cx:pt>
          <cx:pt idx="29679">93.075000000000003</cx:pt>
          <cx:pt idx="29680">93.075000000000003</cx:pt>
          <cx:pt idx="29681">93.075000000000003</cx:pt>
          <cx:pt idx="29682">93.075000000000003</cx:pt>
          <cx:pt idx="29683">93.075000000000003</cx:pt>
          <cx:pt idx="29684">93.075000000000003</cx:pt>
          <cx:pt idx="29685">93.075000000000003</cx:pt>
          <cx:pt idx="29686">93.075000000000003</cx:pt>
          <cx:pt idx="29687">93.075000000000003</cx:pt>
          <cx:pt idx="29688">93.075000000000003</cx:pt>
          <cx:pt idx="29689">93.075000000000003</cx:pt>
          <cx:pt idx="29690">93.075000000000003</cx:pt>
          <cx:pt idx="29691">93.075000000000003</cx:pt>
          <cx:pt idx="29692">93.075000000000003</cx:pt>
          <cx:pt idx="29693">93.075000000000003</cx:pt>
          <cx:pt idx="29694">93.075000000000003</cx:pt>
          <cx:pt idx="29695">93.075000000000003</cx:pt>
          <cx:pt idx="29696">93.075000000000003</cx:pt>
          <cx:pt idx="29697">93.075000000000003</cx:pt>
          <cx:pt idx="29698">93.075000000000003</cx:pt>
          <cx:pt idx="29699">93.075000000000003</cx:pt>
          <cx:pt idx="29700">93.075000000000003</cx:pt>
          <cx:pt idx="29701">93.075000000000003</cx:pt>
          <cx:pt idx="29702">93.075000000000003</cx:pt>
          <cx:pt idx="29703">93.075000000000003</cx:pt>
          <cx:pt idx="29704">93.075000000000003</cx:pt>
          <cx:pt idx="29705">93.075000000000003</cx:pt>
          <cx:pt idx="29706">93.075000000000003</cx:pt>
          <cx:pt idx="29707">93.075000000000003</cx:pt>
          <cx:pt idx="29708">93.075000000000003</cx:pt>
          <cx:pt idx="29709">93.075000000000003</cx:pt>
          <cx:pt idx="29710">93.075000000000003</cx:pt>
          <cx:pt idx="29711">93.075000000000003</cx:pt>
          <cx:pt idx="29712">93.075000000000003</cx:pt>
          <cx:pt idx="29713">93.075000000000003</cx:pt>
          <cx:pt idx="29714">93.075000000000003</cx:pt>
          <cx:pt idx="29715">93.075000000000003</cx:pt>
          <cx:pt idx="29716">93.075000000000003</cx:pt>
          <cx:pt idx="29717">93.075000000000003</cx:pt>
          <cx:pt idx="29718">93.075000000000003</cx:pt>
          <cx:pt idx="29719">93.075000000000003</cx:pt>
          <cx:pt idx="29720">93.075000000000003</cx:pt>
          <cx:pt idx="29721">93.075000000000003</cx:pt>
          <cx:pt idx="29722">93.075000000000003</cx:pt>
          <cx:pt idx="29723">93.075000000000003</cx:pt>
          <cx:pt idx="29724">93.075000000000003</cx:pt>
          <cx:pt idx="29725">93.075000000000003</cx:pt>
          <cx:pt idx="29726">93.075000000000003</cx:pt>
          <cx:pt idx="29727">93.075000000000003</cx:pt>
          <cx:pt idx="29728">93.075000000000003</cx:pt>
          <cx:pt idx="29729">93.075000000000003</cx:pt>
          <cx:pt idx="29730">93.075000000000003</cx:pt>
          <cx:pt idx="29731">93.075000000000003</cx:pt>
          <cx:pt idx="29732">93.075000000000003</cx:pt>
          <cx:pt idx="29733">93.075000000000003</cx:pt>
          <cx:pt idx="29734">93.075000000000003</cx:pt>
          <cx:pt idx="29735">93.075000000000003</cx:pt>
          <cx:pt idx="29736">93.075000000000003</cx:pt>
          <cx:pt idx="29737">93.075000000000003</cx:pt>
          <cx:pt idx="29738">93.075000000000003</cx:pt>
          <cx:pt idx="29739">93.075000000000003</cx:pt>
          <cx:pt idx="29740">93.075000000000003</cx:pt>
          <cx:pt idx="29741">93.075000000000003</cx:pt>
          <cx:pt idx="29742">93.075000000000003</cx:pt>
          <cx:pt idx="29743">93.075000000000003</cx:pt>
          <cx:pt idx="29744">93.075000000000003</cx:pt>
          <cx:pt idx="29745">93.075000000000003</cx:pt>
          <cx:pt idx="29746">93.075000000000003</cx:pt>
          <cx:pt idx="29747">93.075000000000003</cx:pt>
          <cx:pt idx="29748">93.075000000000003</cx:pt>
          <cx:pt idx="29749">93.075000000000003</cx:pt>
          <cx:pt idx="29750">93.075000000000003</cx:pt>
          <cx:pt idx="29751">93.075000000000003</cx:pt>
          <cx:pt idx="29752">93.075000000000003</cx:pt>
          <cx:pt idx="29753">93.075000000000003</cx:pt>
          <cx:pt idx="29754">93.075000000000003</cx:pt>
          <cx:pt idx="29755">93.075000000000003</cx:pt>
          <cx:pt idx="29756">93.075000000000003</cx:pt>
          <cx:pt idx="29757">93.075000000000003</cx:pt>
          <cx:pt idx="29758">93.075000000000003</cx:pt>
          <cx:pt idx="29759">93.075000000000003</cx:pt>
          <cx:pt idx="29760">93.075000000000003</cx:pt>
          <cx:pt idx="29761">93.075000000000003</cx:pt>
          <cx:pt idx="29762">93.075000000000003</cx:pt>
          <cx:pt idx="29763">93.075000000000003</cx:pt>
          <cx:pt idx="29764">93.075000000000003</cx:pt>
          <cx:pt idx="29765">93.075000000000003</cx:pt>
          <cx:pt idx="29766">93.075000000000003</cx:pt>
          <cx:pt idx="29767">93.075000000000003</cx:pt>
          <cx:pt idx="29768">93.075000000000003</cx:pt>
          <cx:pt idx="29769">93.075000000000003</cx:pt>
          <cx:pt idx="29770">93.075000000000003</cx:pt>
          <cx:pt idx="29771">93.075000000000003</cx:pt>
          <cx:pt idx="29772">93.075000000000003</cx:pt>
          <cx:pt idx="29773">93.075000000000003</cx:pt>
          <cx:pt idx="29774">93.075000000000003</cx:pt>
          <cx:pt idx="29775">93.075000000000003</cx:pt>
          <cx:pt idx="29776">93.075000000000003</cx:pt>
          <cx:pt idx="29777">93.075000000000003</cx:pt>
          <cx:pt idx="29778">93.075000000000003</cx:pt>
          <cx:pt idx="29779">93.075000000000003</cx:pt>
          <cx:pt idx="29780">93.075000000000003</cx:pt>
          <cx:pt idx="29781">93.075000000000003</cx:pt>
          <cx:pt idx="29782">93.075000000000003</cx:pt>
          <cx:pt idx="29783">93.075000000000003</cx:pt>
          <cx:pt idx="29784">93.075000000000003</cx:pt>
          <cx:pt idx="29785">93.075000000000003</cx:pt>
          <cx:pt idx="29786">93.075000000000003</cx:pt>
          <cx:pt idx="29787">93.075000000000003</cx:pt>
          <cx:pt idx="29788">93.075000000000003</cx:pt>
          <cx:pt idx="29789">93.075000000000003</cx:pt>
          <cx:pt idx="29790">93.075000000000003</cx:pt>
          <cx:pt idx="29791">93.075000000000003</cx:pt>
          <cx:pt idx="29792">93.075000000000003</cx:pt>
          <cx:pt idx="29793">93.075000000000003</cx:pt>
          <cx:pt idx="29794">93.075000000000003</cx:pt>
          <cx:pt idx="29795">93.075000000000003</cx:pt>
          <cx:pt idx="29796">93.075000000000003</cx:pt>
          <cx:pt idx="29797">93.075000000000003</cx:pt>
          <cx:pt idx="29798">93.075000000000003</cx:pt>
          <cx:pt idx="29799">93.075000000000003</cx:pt>
          <cx:pt idx="29800">93.075000000000003</cx:pt>
          <cx:pt idx="29801">93.075000000000003</cx:pt>
          <cx:pt idx="29802">93.075000000000003</cx:pt>
          <cx:pt idx="29803">93.075000000000003</cx:pt>
          <cx:pt idx="29804">93.075000000000003</cx:pt>
          <cx:pt idx="29805">93.075000000000003</cx:pt>
          <cx:pt idx="29806">93.075000000000003</cx:pt>
          <cx:pt idx="29807">93.075000000000003</cx:pt>
          <cx:pt idx="29808">93.075000000000003</cx:pt>
          <cx:pt idx="29809">93.075000000000003</cx:pt>
          <cx:pt idx="29810">93.075000000000003</cx:pt>
          <cx:pt idx="29811">93.075000000000003</cx:pt>
          <cx:pt idx="29812">93.075000000000003</cx:pt>
          <cx:pt idx="29813">93.075000000000003</cx:pt>
          <cx:pt idx="29814">93.075000000000003</cx:pt>
          <cx:pt idx="29815">93.075000000000003</cx:pt>
          <cx:pt idx="29816">93.075000000000003</cx:pt>
          <cx:pt idx="29817">93.075000000000003</cx:pt>
          <cx:pt idx="29818">93.075000000000003</cx:pt>
          <cx:pt idx="29819">93.075000000000003</cx:pt>
          <cx:pt idx="29820">93.075000000000003</cx:pt>
          <cx:pt idx="29821">93.075000000000003</cx:pt>
          <cx:pt idx="29822">93.075000000000003</cx:pt>
          <cx:pt idx="29823">93.075000000000003</cx:pt>
          <cx:pt idx="29824">93.075000000000003</cx:pt>
          <cx:pt idx="29825">93.075000000000003</cx:pt>
          <cx:pt idx="29826">93.075000000000003</cx:pt>
          <cx:pt idx="29827">93.075000000000003</cx:pt>
          <cx:pt idx="29828">93.075000000000003</cx:pt>
          <cx:pt idx="29829">93.075000000000003</cx:pt>
          <cx:pt idx="29830">93.075000000000003</cx:pt>
          <cx:pt idx="29831">93.075000000000003</cx:pt>
          <cx:pt idx="29832">93.075000000000003</cx:pt>
          <cx:pt idx="29833">93.075000000000003</cx:pt>
          <cx:pt idx="29834">93.075000000000003</cx:pt>
          <cx:pt idx="29835">93.075000000000003</cx:pt>
          <cx:pt idx="29836">93.075000000000003</cx:pt>
          <cx:pt idx="29837">93.075000000000003</cx:pt>
          <cx:pt idx="29838">93.075000000000003</cx:pt>
          <cx:pt idx="29839">93.075000000000003</cx:pt>
          <cx:pt idx="29840">93.075000000000003</cx:pt>
          <cx:pt idx="29841">93.075000000000003</cx:pt>
          <cx:pt idx="29842">93.075000000000003</cx:pt>
          <cx:pt idx="29843">93.075000000000003</cx:pt>
          <cx:pt idx="29844">93.075000000000003</cx:pt>
          <cx:pt idx="29845">93.075000000000003</cx:pt>
          <cx:pt idx="29846">93.075000000000003</cx:pt>
          <cx:pt idx="29847">93.075000000000003</cx:pt>
          <cx:pt idx="29848">93.075000000000003</cx:pt>
          <cx:pt idx="29849">93.075000000000003</cx:pt>
          <cx:pt idx="29850">93.075000000000003</cx:pt>
          <cx:pt idx="29851">93.075000000000003</cx:pt>
          <cx:pt idx="29852">93.075000000000003</cx:pt>
          <cx:pt idx="29853">93.075000000000003</cx:pt>
          <cx:pt idx="29854">93.075000000000003</cx:pt>
          <cx:pt idx="29855">93.075000000000003</cx:pt>
          <cx:pt idx="29856">93.075000000000003</cx:pt>
          <cx:pt idx="29857">93.075000000000003</cx:pt>
          <cx:pt idx="29858">93.075000000000003</cx:pt>
          <cx:pt idx="29859">93.075000000000003</cx:pt>
          <cx:pt idx="29860">93.075000000000003</cx:pt>
          <cx:pt idx="29861">93.075000000000003</cx:pt>
          <cx:pt idx="29862">93.075000000000003</cx:pt>
          <cx:pt idx="29863">93.075000000000003</cx:pt>
          <cx:pt idx="29864">93.075000000000003</cx:pt>
          <cx:pt idx="29865">93.075000000000003</cx:pt>
          <cx:pt idx="29866">93.075000000000003</cx:pt>
          <cx:pt idx="29867">93.075000000000003</cx:pt>
          <cx:pt idx="29868">93.075000000000003</cx:pt>
          <cx:pt idx="29869">93.075000000000003</cx:pt>
          <cx:pt idx="29870">93.075000000000003</cx:pt>
          <cx:pt idx="29871">93.075000000000003</cx:pt>
          <cx:pt idx="29872">93.075000000000003</cx:pt>
          <cx:pt idx="29873">93.075000000000003</cx:pt>
          <cx:pt idx="29874">93.075000000000003</cx:pt>
          <cx:pt idx="29875">93.075000000000003</cx:pt>
          <cx:pt idx="29876">93.075000000000003</cx:pt>
          <cx:pt idx="29877">93.075000000000003</cx:pt>
          <cx:pt idx="29878">93.075000000000003</cx:pt>
          <cx:pt idx="29879">93.075000000000003</cx:pt>
          <cx:pt idx="29880">93.075000000000003</cx:pt>
          <cx:pt idx="29881">93.075000000000003</cx:pt>
          <cx:pt idx="29882">93.075000000000003</cx:pt>
          <cx:pt idx="29883">93.075000000000003</cx:pt>
          <cx:pt idx="29884">93.075000000000003</cx:pt>
          <cx:pt idx="29885">93.075000000000003</cx:pt>
          <cx:pt idx="29886">93.075000000000003</cx:pt>
          <cx:pt idx="29887">93.075000000000003</cx:pt>
          <cx:pt idx="29888">93.075000000000003</cx:pt>
          <cx:pt idx="29889">93.075000000000003</cx:pt>
          <cx:pt idx="29890">93.075000000000003</cx:pt>
          <cx:pt idx="29891">93.075000000000003</cx:pt>
          <cx:pt idx="29892">93.075000000000003</cx:pt>
          <cx:pt idx="29893">93.075000000000003</cx:pt>
          <cx:pt idx="29894">93.075000000000003</cx:pt>
          <cx:pt idx="29895">93.075000000000003</cx:pt>
          <cx:pt idx="29896">93.075000000000003</cx:pt>
          <cx:pt idx="29897">93.075000000000003</cx:pt>
          <cx:pt idx="29898">93.075000000000003</cx:pt>
          <cx:pt idx="29899">93.075000000000003</cx:pt>
          <cx:pt idx="29900">93.075000000000003</cx:pt>
          <cx:pt idx="29901">93.075000000000003</cx:pt>
          <cx:pt idx="29902">93.075000000000003</cx:pt>
          <cx:pt idx="29903">93.075000000000003</cx:pt>
          <cx:pt idx="29904">93.075000000000003</cx:pt>
          <cx:pt idx="29905">93.075000000000003</cx:pt>
          <cx:pt idx="29906">93.075000000000003</cx:pt>
          <cx:pt idx="29907">93.075000000000003</cx:pt>
          <cx:pt idx="29908">93.075000000000003</cx:pt>
          <cx:pt idx="29909">93.075000000000003</cx:pt>
          <cx:pt idx="29910">93.075000000000003</cx:pt>
          <cx:pt idx="29911">93.075000000000003</cx:pt>
          <cx:pt idx="29912">93.075000000000003</cx:pt>
          <cx:pt idx="29913">93.075000000000003</cx:pt>
          <cx:pt idx="29914">93.075000000000003</cx:pt>
          <cx:pt idx="29915">93.075000000000003</cx:pt>
          <cx:pt idx="29916">93.075000000000003</cx:pt>
          <cx:pt idx="29917">93.075000000000003</cx:pt>
          <cx:pt idx="29918">93.075000000000003</cx:pt>
          <cx:pt idx="29919">93.075000000000003</cx:pt>
          <cx:pt idx="29920">93.075000000000003</cx:pt>
          <cx:pt idx="29921">93.075000000000003</cx:pt>
          <cx:pt idx="29922">93.075000000000003</cx:pt>
          <cx:pt idx="29923">93.075000000000003</cx:pt>
          <cx:pt idx="29924">93.075000000000003</cx:pt>
          <cx:pt idx="29925">93.075000000000003</cx:pt>
          <cx:pt idx="29926">93.075000000000003</cx:pt>
          <cx:pt idx="29927">93.075000000000003</cx:pt>
          <cx:pt idx="29928">93.075000000000003</cx:pt>
          <cx:pt idx="29929">93.075000000000003</cx:pt>
          <cx:pt idx="29930">93.075000000000003</cx:pt>
          <cx:pt idx="29931">93.075000000000003</cx:pt>
          <cx:pt idx="29932">93.075000000000003</cx:pt>
          <cx:pt idx="29933">93.075000000000003</cx:pt>
          <cx:pt idx="29934">93.075000000000003</cx:pt>
          <cx:pt idx="29935">93.075000000000003</cx:pt>
          <cx:pt idx="29936">93.075000000000003</cx:pt>
          <cx:pt idx="29937">93.075000000000003</cx:pt>
          <cx:pt idx="29938">93.075000000000003</cx:pt>
          <cx:pt idx="29939">93.075000000000003</cx:pt>
          <cx:pt idx="29940">93.075000000000003</cx:pt>
          <cx:pt idx="29941">93.075000000000003</cx:pt>
          <cx:pt idx="29942">93.075000000000003</cx:pt>
          <cx:pt idx="29943">93.075000000000003</cx:pt>
          <cx:pt idx="29944">93.075000000000003</cx:pt>
          <cx:pt idx="29945">93.075000000000003</cx:pt>
          <cx:pt idx="29946">93.075000000000003</cx:pt>
          <cx:pt idx="29947">93.075000000000003</cx:pt>
          <cx:pt idx="29948">93.075000000000003</cx:pt>
          <cx:pt idx="29949">93.075000000000003</cx:pt>
          <cx:pt idx="29950">93.075000000000003</cx:pt>
          <cx:pt idx="29951">93.075000000000003</cx:pt>
          <cx:pt idx="29952">93.075000000000003</cx:pt>
          <cx:pt idx="29953">93.075000000000003</cx:pt>
          <cx:pt idx="29954">93.075000000000003</cx:pt>
          <cx:pt idx="29955">93.075000000000003</cx:pt>
          <cx:pt idx="29956">93.075000000000003</cx:pt>
          <cx:pt idx="29957">93.075000000000003</cx:pt>
          <cx:pt idx="29958">93.075000000000003</cx:pt>
          <cx:pt idx="29959">93.075000000000003</cx:pt>
          <cx:pt idx="29960">93.075000000000003</cx:pt>
          <cx:pt idx="29961">93.075000000000003</cx:pt>
          <cx:pt idx="29962">93.075000000000003</cx:pt>
          <cx:pt idx="29963">93.075000000000003</cx:pt>
          <cx:pt idx="29964">93.075000000000003</cx:pt>
          <cx:pt idx="29965">93.075000000000003</cx:pt>
          <cx:pt idx="29966">93.075000000000003</cx:pt>
          <cx:pt idx="29967">93.075000000000003</cx:pt>
          <cx:pt idx="29968">93.075000000000003</cx:pt>
          <cx:pt idx="29969">93.075000000000003</cx:pt>
          <cx:pt idx="29970">93.075000000000003</cx:pt>
          <cx:pt idx="29971">93.075000000000003</cx:pt>
          <cx:pt idx="29972">93.075000000000003</cx:pt>
          <cx:pt idx="29973">93.075000000000003</cx:pt>
          <cx:pt idx="29974">93.075000000000003</cx:pt>
          <cx:pt idx="29975">93.075000000000003</cx:pt>
          <cx:pt idx="29976">93.075000000000003</cx:pt>
          <cx:pt idx="29977">93.075000000000003</cx:pt>
          <cx:pt idx="29978">93.075000000000003</cx:pt>
          <cx:pt idx="29979">93.075000000000003</cx:pt>
          <cx:pt idx="29980">93.075000000000003</cx:pt>
          <cx:pt idx="29981">93.075000000000003</cx:pt>
          <cx:pt idx="29982">93.075000000000003</cx:pt>
          <cx:pt idx="29983">93.075000000000003</cx:pt>
          <cx:pt idx="29984">93.075000000000003</cx:pt>
          <cx:pt idx="29985">93.075000000000003</cx:pt>
          <cx:pt idx="29986">93.075000000000003</cx:pt>
          <cx:pt idx="29987">93.075000000000003</cx:pt>
          <cx:pt idx="29988">93.075000000000003</cx:pt>
          <cx:pt idx="29989">93.075000000000003</cx:pt>
          <cx:pt idx="29990">93.075000000000003</cx:pt>
          <cx:pt idx="29991">93.075000000000003</cx:pt>
          <cx:pt idx="29992">93.075000000000003</cx:pt>
          <cx:pt idx="29993">93.075000000000003</cx:pt>
          <cx:pt idx="29994">93.075000000000003</cx:pt>
          <cx:pt idx="29995">93.075000000000003</cx:pt>
          <cx:pt idx="29996">93.075000000000003</cx:pt>
          <cx:pt idx="29997">93.075000000000003</cx:pt>
          <cx:pt idx="29998">93.075000000000003</cx:pt>
          <cx:pt idx="29999">93.075000000000003</cx:pt>
          <cx:pt idx="30000">93.075000000000003</cx:pt>
          <cx:pt idx="30001">93.075000000000003</cx:pt>
          <cx:pt idx="30002">93.075000000000003</cx:pt>
          <cx:pt idx="30003">93.075000000000003</cx:pt>
          <cx:pt idx="30004">93.075000000000003</cx:pt>
          <cx:pt idx="30005">93.075000000000003</cx:pt>
          <cx:pt idx="30006">93.075000000000003</cx:pt>
          <cx:pt idx="30007">93.075000000000003</cx:pt>
          <cx:pt idx="30008">93.075000000000003</cx:pt>
          <cx:pt idx="30009">93.075000000000003</cx:pt>
          <cx:pt idx="30010">93.075000000000003</cx:pt>
          <cx:pt idx="30011">93.075000000000003</cx:pt>
          <cx:pt idx="30012">93.075000000000003</cx:pt>
          <cx:pt idx="30013">93.075000000000003</cx:pt>
          <cx:pt idx="30014">93.075000000000003</cx:pt>
          <cx:pt idx="30015">93.075000000000003</cx:pt>
          <cx:pt idx="30016">93.075000000000003</cx:pt>
          <cx:pt idx="30017">93.075000000000003</cx:pt>
          <cx:pt idx="30018">93.075000000000003</cx:pt>
          <cx:pt idx="30019">93.075000000000003</cx:pt>
          <cx:pt idx="30020">93.075000000000003</cx:pt>
          <cx:pt idx="30021">93.075000000000003</cx:pt>
          <cx:pt idx="30022">93.075000000000003</cx:pt>
          <cx:pt idx="30023">93.075000000000003</cx:pt>
          <cx:pt idx="30024">93.075000000000003</cx:pt>
          <cx:pt idx="30025">93.075000000000003</cx:pt>
          <cx:pt idx="30026">93.075000000000003</cx:pt>
          <cx:pt idx="30027">93.075000000000003</cx:pt>
          <cx:pt idx="30028">93.075000000000003</cx:pt>
          <cx:pt idx="30029">93.075000000000003</cx:pt>
          <cx:pt idx="30030">93.075000000000003</cx:pt>
          <cx:pt idx="30031">93.075000000000003</cx:pt>
          <cx:pt idx="30032">93.075000000000003</cx:pt>
          <cx:pt idx="30033">93.075000000000003</cx:pt>
          <cx:pt idx="30034">93.075000000000003</cx:pt>
          <cx:pt idx="30035">93.075000000000003</cx:pt>
          <cx:pt idx="30036">93.075000000000003</cx:pt>
          <cx:pt idx="30037">93.075000000000003</cx:pt>
          <cx:pt idx="30038">93.075000000000003</cx:pt>
          <cx:pt idx="30039">93.075000000000003</cx:pt>
          <cx:pt idx="30040">93.075000000000003</cx:pt>
          <cx:pt idx="30041">93.075000000000003</cx:pt>
          <cx:pt idx="30042">93.075000000000003</cx:pt>
          <cx:pt idx="30043">93.075000000000003</cx:pt>
          <cx:pt idx="30044">93.075000000000003</cx:pt>
          <cx:pt idx="30045">93.075000000000003</cx:pt>
          <cx:pt idx="30046">93.075000000000003</cx:pt>
          <cx:pt idx="30047">93.075000000000003</cx:pt>
          <cx:pt idx="30048">93.075000000000003</cx:pt>
          <cx:pt idx="30049">93.075000000000003</cx:pt>
          <cx:pt idx="30050">93.075000000000003</cx:pt>
          <cx:pt idx="30051">93.075000000000003</cx:pt>
          <cx:pt idx="30052">93.075000000000003</cx:pt>
          <cx:pt idx="30053">93.075000000000003</cx:pt>
          <cx:pt idx="30054">93.075000000000003</cx:pt>
          <cx:pt idx="30055">93.075000000000003</cx:pt>
          <cx:pt idx="30056">93.075000000000003</cx:pt>
          <cx:pt idx="30057">93.075000000000003</cx:pt>
          <cx:pt idx="30058">93.075000000000003</cx:pt>
          <cx:pt idx="30059">93.075000000000003</cx:pt>
          <cx:pt idx="30060">93.075000000000003</cx:pt>
          <cx:pt idx="30061">93.075000000000003</cx:pt>
          <cx:pt idx="30062">93.075000000000003</cx:pt>
          <cx:pt idx="30063">93.075000000000003</cx:pt>
          <cx:pt idx="30064">93.075000000000003</cx:pt>
          <cx:pt idx="30065">93.075000000000003</cx:pt>
          <cx:pt idx="30066">93.075000000000003</cx:pt>
          <cx:pt idx="30067">93.075000000000003</cx:pt>
          <cx:pt idx="30068">93.075000000000003</cx:pt>
          <cx:pt idx="30069">93.075000000000003</cx:pt>
          <cx:pt idx="30070">93.075000000000003</cx:pt>
          <cx:pt idx="30071">93.075000000000003</cx:pt>
          <cx:pt idx="30072">93.075000000000003</cx:pt>
          <cx:pt idx="30073">93.075000000000003</cx:pt>
          <cx:pt idx="30074">93.075000000000003</cx:pt>
          <cx:pt idx="30075">93.075000000000003</cx:pt>
          <cx:pt idx="30076">93.075000000000003</cx:pt>
          <cx:pt idx="30077">93.075000000000003</cx:pt>
          <cx:pt idx="30078">93.075000000000003</cx:pt>
          <cx:pt idx="30079">93.075000000000003</cx:pt>
          <cx:pt idx="30080">93.075000000000003</cx:pt>
          <cx:pt idx="30081">93.075000000000003</cx:pt>
          <cx:pt idx="30082">93.075000000000003</cx:pt>
          <cx:pt idx="30083">93.075000000000003</cx:pt>
          <cx:pt idx="30084">93.075000000000003</cx:pt>
          <cx:pt idx="30085">93.075000000000003</cx:pt>
          <cx:pt idx="30086">93.075000000000003</cx:pt>
          <cx:pt idx="30087">93.075000000000003</cx:pt>
          <cx:pt idx="30088">93.075000000000003</cx:pt>
          <cx:pt idx="30089">93.075000000000003</cx:pt>
          <cx:pt idx="30090">93.075000000000003</cx:pt>
          <cx:pt idx="30091">93.075000000000003</cx:pt>
          <cx:pt idx="30092">93.075000000000003</cx:pt>
          <cx:pt idx="30093">93.075000000000003</cx:pt>
          <cx:pt idx="30094">93.075000000000003</cx:pt>
          <cx:pt idx="30095">93.075000000000003</cx:pt>
          <cx:pt idx="30096">93.075000000000003</cx:pt>
          <cx:pt idx="30097">93.075000000000003</cx:pt>
          <cx:pt idx="30098">93.075000000000003</cx:pt>
          <cx:pt idx="30099">93.075000000000003</cx:pt>
          <cx:pt idx="30100">93.075000000000003</cx:pt>
          <cx:pt idx="30101">93.075000000000003</cx:pt>
          <cx:pt idx="30102">93.075000000000003</cx:pt>
          <cx:pt idx="30103">93.075000000000003</cx:pt>
          <cx:pt idx="30104">93.075000000000003</cx:pt>
          <cx:pt idx="30105">93.075000000000003</cx:pt>
          <cx:pt idx="30106">93.075000000000003</cx:pt>
          <cx:pt idx="30107">93.075000000000003</cx:pt>
          <cx:pt idx="30108">93.075000000000003</cx:pt>
          <cx:pt idx="30109">93.075000000000003</cx:pt>
          <cx:pt idx="30110">93.075000000000003</cx:pt>
          <cx:pt idx="30111">93.075000000000003</cx:pt>
          <cx:pt idx="30112">93.075000000000003</cx:pt>
          <cx:pt idx="30113">93.075000000000003</cx:pt>
          <cx:pt idx="30114">93.075000000000003</cx:pt>
          <cx:pt idx="30115">93.075000000000003</cx:pt>
          <cx:pt idx="30116">93.075000000000003</cx:pt>
          <cx:pt idx="30117">93.075000000000003</cx:pt>
          <cx:pt idx="30118">93.075000000000003</cx:pt>
          <cx:pt idx="30119">93.075000000000003</cx:pt>
          <cx:pt idx="30120">93.075000000000003</cx:pt>
          <cx:pt idx="30121">93.075000000000003</cx:pt>
          <cx:pt idx="30122">93.075000000000003</cx:pt>
          <cx:pt idx="30123">93.075000000000003</cx:pt>
          <cx:pt idx="30124">93.075000000000003</cx:pt>
          <cx:pt idx="30125">93.075000000000003</cx:pt>
          <cx:pt idx="30126">93.075000000000003</cx:pt>
          <cx:pt idx="30127">93.075000000000003</cx:pt>
          <cx:pt idx="30128">93.075000000000003</cx:pt>
          <cx:pt idx="30129">93.075000000000003</cx:pt>
          <cx:pt idx="30130">93.075000000000003</cx:pt>
          <cx:pt idx="30131">93.075000000000003</cx:pt>
          <cx:pt idx="30132">93.075000000000003</cx:pt>
          <cx:pt idx="30133">93.075000000000003</cx:pt>
          <cx:pt idx="30134">93.075000000000003</cx:pt>
          <cx:pt idx="30135">93.075000000000003</cx:pt>
          <cx:pt idx="30136">93.075000000000003</cx:pt>
          <cx:pt idx="30137">93.075000000000003</cx:pt>
          <cx:pt idx="30138">93.075000000000003</cx:pt>
          <cx:pt idx="30139">93.075000000000003</cx:pt>
          <cx:pt idx="30140">93.075000000000003</cx:pt>
          <cx:pt idx="30141">93.075000000000003</cx:pt>
          <cx:pt idx="30142">93.075000000000003</cx:pt>
          <cx:pt idx="30143">93.075000000000003</cx:pt>
          <cx:pt idx="30144">93.075000000000003</cx:pt>
          <cx:pt idx="30145">93.075000000000003</cx:pt>
          <cx:pt idx="30146">93.075000000000003</cx:pt>
          <cx:pt idx="30147">93.075000000000003</cx:pt>
          <cx:pt idx="30148">93.075000000000003</cx:pt>
          <cx:pt idx="30149">93.075000000000003</cx:pt>
          <cx:pt idx="30150">93.075000000000003</cx:pt>
          <cx:pt idx="30151">93.075000000000003</cx:pt>
          <cx:pt idx="30152">93.075000000000003</cx:pt>
          <cx:pt idx="30153">93.075000000000003</cx:pt>
          <cx:pt idx="30154">93.075000000000003</cx:pt>
          <cx:pt idx="30155">93.075000000000003</cx:pt>
          <cx:pt idx="30156">93.075000000000003</cx:pt>
          <cx:pt idx="30157">93.075000000000003</cx:pt>
          <cx:pt idx="30158">93.075000000000003</cx:pt>
          <cx:pt idx="30159">93.075000000000003</cx:pt>
          <cx:pt idx="30160">93.075000000000003</cx:pt>
          <cx:pt idx="30161">93.075000000000003</cx:pt>
          <cx:pt idx="30162">93.075000000000003</cx:pt>
          <cx:pt idx="30163">93.075000000000003</cx:pt>
          <cx:pt idx="30164">93.075000000000003</cx:pt>
          <cx:pt idx="30165">93.075000000000003</cx:pt>
          <cx:pt idx="30166">93.075000000000003</cx:pt>
          <cx:pt idx="30167">93.075000000000003</cx:pt>
          <cx:pt idx="30168">93.075000000000003</cx:pt>
          <cx:pt idx="30169">93.075000000000003</cx:pt>
          <cx:pt idx="30170">93.075000000000003</cx:pt>
          <cx:pt idx="30171">93.075000000000003</cx:pt>
          <cx:pt idx="30172">93.075000000000003</cx:pt>
          <cx:pt idx="30173">93.075000000000003</cx:pt>
          <cx:pt idx="30174">93.075000000000003</cx:pt>
          <cx:pt idx="30175">93.075000000000003</cx:pt>
          <cx:pt idx="30176">93.075000000000003</cx:pt>
          <cx:pt idx="30177">93.075000000000003</cx:pt>
          <cx:pt idx="30178">93.075000000000003</cx:pt>
          <cx:pt idx="30179">93.075000000000003</cx:pt>
          <cx:pt idx="30180">93.075000000000003</cx:pt>
          <cx:pt idx="30181">93.075000000000003</cx:pt>
          <cx:pt idx="30182">93.075000000000003</cx:pt>
          <cx:pt idx="30183">93.075000000000003</cx:pt>
          <cx:pt idx="30184">93.075000000000003</cx:pt>
          <cx:pt idx="30185">93.075000000000003</cx:pt>
          <cx:pt idx="30186">93.075000000000003</cx:pt>
          <cx:pt idx="30187">93.075000000000003</cx:pt>
          <cx:pt idx="30188">93.075000000000003</cx:pt>
          <cx:pt idx="30189">93.075000000000003</cx:pt>
          <cx:pt idx="30190">93.075000000000003</cx:pt>
          <cx:pt idx="30191">93.075000000000003</cx:pt>
          <cx:pt idx="30192">93.075000000000003</cx:pt>
          <cx:pt idx="30193">93.075000000000003</cx:pt>
          <cx:pt idx="30194">93.075000000000003</cx:pt>
          <cx:pt idx="30195">93.075000000000003</cx:pt>
          <cx:pt idx="30196">93.075000000000003</cx:pt>
          <cx:pt idx="30197">93.075000000000003</cx:pt>
          <cx:pt idx="30198">93.075000000000003</cx:pt>
          <cx:pt idx="30199">93.075000000000003</cx:pt>
          <cx:pt idx="30200">93.075000000000003</cx:pt>
          <cx:pt idx="30201">93.075000000000003</cx:pt>
          <cx:pt idx="30202">93.075000000000003</cx:pt>
          <cx:pt idx="30203">93.075000000000003</cx:pt>
          <cx:pt idx="30204">93.075000000000003</cx:pt>
          <cx:pt idx="30205">93.075000000000003</cx:pt>
          <cx:pt idx="30206">93.075000000000003</cx:pt>
          <cx:pt idx="30207">93.075000000000003</cx:pt>
          <cx:pt idx="30208">93.075000000000003</cx:pt>
          <cx:pt idx="30209">93.075000000000003</cx:pt>
          <cx:pt idx="30210">93.075000000000003</cx:pt>
          <cx:pt idx="30211">93.075000000000003</cx:pt>
          <cx:pt idx="30212">93.075000000000003</cx:pt>
          <cx:pt idx="30213">93.075000000000003</cx:pt>
          <cx:pt idx="30214">93.075000000000003</cx:pt>
          <cx:pt idx="30215">93.075000000000003</cx:pt>
          <cx:pt idx="30216">93.075000000000003</cx:pt>
          <cx:pt idx="30217">93.075000000000003</cx:pt>
          <cx:pt idx="30218">93.075000000000003</cx:pt>
          <cx:pt idx="30219">93.075000000000003</cx:pt>
          <cx:pt idx="30220">93.075000000000003</cx:pt>
          <cx:pt idx="30221">93.075000000000003</cx:pt>
          <cx:pt idx="30222">93.075000000000003</cx:pt>
          <cx:pt idx="30223">93.075000000000003</cx:pt>
          <cx:pt idx="30224">93.075000000000003</cx:pt>
          <cx:pt idx="30225">93.075000000000003</cx:pt>
          <cx:pt idx="30226">93.075000000000003</cx:pt>
          <cx:pt idx="30227">93.075000000000003</cx:pt>
          <cx:pt idx="30228">93.075000000000003</cx:pt>
          <cx:pt idx="30229">93.075000000000003</cx:pt>
          <cx:pt idx="30230">93.075000000000003</cx:pt>
          <cx:pt idx="30231">93.075000000000003</cx:pt>
          <cx:pt idx="30232">93.075000000000003</cx:pt>
          <cx:pt idx="30233">93.075000000000003</cx:pt>
          <cx:pt idx="30234">93.075000000000003</cx:pt>
          <cx:pt idx="30235">93.075000000000003</cx:pt>
          <cx:pt idx="30236">93.075000000000003</cx:pt>
          <cx:pt idx="30237">93.075000000000003</cx:pt>
          <cx:pt idx="30238">93.075000000000003</cx:pt>
          <cx:pt idx="30239">93.075000000000003</cx:pt>
          <cx:pt idx="30240">93.075000000000003</cx:pt>
          <cx:pt idx="30241">93.075000000000003</cx:pt>
          <cx:pt idx="30242">93.075000000000003</cx:pt>
          <cx:pt idx="30243">93.075000000000003</cx:pt>
          <cx:pt idx="30244">93.075000000000003</cx:pt>
          <cx:pt idx="30245">93.075000000000003</cx:pt>
          <cx:pt idx="30246">93.075000000000003</cx:pt>
          <cx:pt idx="30247">93.075000000000003</cx:pt>
          <cx:pt idx="30248">93.075000000000003</cx:pt>
          <cx:pt idx="30249">93.075000000000003</cx:pt>
          <cx:pt idx="30250">93.075000000000003</cx:pt>
          <cx:pt idx="30251">93.075000000000003</cx:pt>
          <cx:pt idx="30252">93.075000000000003</cx:pt>
          <cx:pt idx="30253">93.075000000000003</cx:pt>
          <cx:pt idx="30254">93.075000000000003</cx:pt>
          <cx:pt idx="30255">93.075000000000003</cx:pt>
          <cx:pt idx="30256">93.075000000000003</cx:pt>
          <cx:pt idx="30257">93.075000000000003</cx:pt>
          <cx:pt idx="30258">93.075000000000003</cx:pt>
          <cx:pt idx="30259">93.075000000000003</cx:pt>
          <cx:pt idx="30260">93.075000000000003</cx:pt>
          <cx:pt idx="30261">93.075000000000003</cx:pt>
          <cx:pt idx="30262">93.075000000000003</cx:pt>
          <cx:pt idx="30263">93.075000000000003</cx:pt>
          <cx:pt idx="30264">93.075000000000003</cx:pt>
          <cx:pt idx="30265">93.075000000000003</cx:pt>
          <cx:pt idx="30266">93.075000000000003</cx:pt>
          <cx:pt idx="30267">93.075000000000003</cx:pt>
          <cx:pt idx="30268">93.075000000000003</cx:pt>
          <cx:pt idx="30269">93.075000000000003</cx:pt>
          <cx:pt idx="30270">93.075000000000003</cx:pt>
          <cx:pt idx="30271">93.075000000000003</cx:pt>
          <cx:pt idx="30272">93.075000000000003</cx:pt>
          <cx:pt idx="30273">93.075000000000003</cx:pt>
          <cx:pt idx="30274">93.075000000000003</cx:pt>
          <cx:pt idx="30275">93.075000000000003</cx:pt>
          <cx:pt idx="30276">93.075000000000003</cx:pt>
          <cx:pt idx="30277">93.075000000000003</cx:pt>
          <cx:pt idx="30278">93.075000000000003</cx:pt>
          <cx:pt idx="30279">93.075000000000003</cx:pt>
          <cx:pt idx="30280">93.075000000000003</cx:pt>
          <cx:pt idx="30281">93.075000000000003</cx:pt>
          <cx:pt idx="30282">93.075000000000003</cx:pt>
          <cx:pt idx="30283">93.075000000000003</cx:pt>
          <cx:pt idx="30284">93.075000000000003</cx:pt>
          <cx:pt idx="30285">93.075000000000003</cx:pt>
          <cx:pt idx="30286">93.075000000000003</cx:pt>
          <cx:pt idx="30287">93.075000000000003</cx:pt>
          <cx:pt idx="30288">93.075000000000003</cx:pt>
          <cx:pt idx="30289">93.075000000000003</cx:pt>
          <cx:pt idx="30290">93.075000000000003</cx:pt>
          <cx:pt idx="30291">93.075000000000003</cx:pt>
          <cx:pt idx="30292">93.075000000000003</cx:pt>
          <cx:pt idx="30293">93.075000000000003</cx:pt>
          <cx:pt idx="30294">93.075000000000003</cx:pt>
          <cx:pt idx="30295">93.075000000000003</cx:pt>
          <cx:pt idx="30296">93.075000000000003</cx:pt>
          <cx:pt idx="30297">93.075000000000003</cx:pt>
          <cx:pt idx="30298">93.075000000000003</cx:pt>
          <cx:pt idx="30299">93.075000000000003</cx:pt>
          <cx:pt idx="30300">93.075000000000003</cx:pt>
          <cx:pt idx="30301">93.075000000000003</cx:pt>
          <cx:pt idx="30302">93.075000000000003</cx:pt>
          <cx:pt idx="30303">93.075000000000003</cx:pt>
          <cx:pt idx="30304">93.075000000000003</cx:pt>
          <cx:pt idx="30305">93.075000000000003</cx:pt>
          <cx:pt idx="30306">93.075000000000003</cx:pt>
          <cx:pt idx="30307">93.075000000000003</cx:pt>
          <cx:pt idx="30308">93.075000000000003</cx:pt>
          <cx:pt idx="30309">93.075000000000003</cx:pt>
          <cx:pt idx="30310">93.075000000000003</cx:pt>
          <cx:pt idx="30311">93.075000000000003</cx:pt>
          <cx:pt idx="30312">93.075000000000003</cx:pt>
          <cx:pt idx="30313">93.075000000000003</cx:pt>
          <cx:pt idx="30314">93.075000000000003</cx:pt>
          <cx:pt idx="30315">93.075000000000003</cx:pt>
          <cx:pt idx="30316">93.075000000000003</cx:pt>
          <cx:pt idx="30317">93.075000000000003</cx:pt>
          <cx:pt idx="30318">93.075000000000003</cx:pt>
          <cx:pt idx="30319">93.075000000000003</cx:pt>
          <cx:pt idx="30320">93.075000000000003</cx:pt>
          <cx:pt idx="30321">93.075000000000003</cx:pt>
          <cx:pt idx="30322">93.075000000000003</cx:pt>
          <cx:pt idx="30323">93.075000000000003</cx:pt>
          <cx:pt idx="30324">93.075000000000003</cx:pt>
          <cx:pt idx="30325">93.075000000000003</cx:pt>
          <cx:pt idx="30326">93.075000000000003</cx:pt>
          <cx:pt idx="30327">93.075000000000003</cx:pt>
          <cx:pt idx="30328">93.075000000000003</cx:pt>
          <cx:pt idx="30329">93.075000000000003</cx:pt>
          <cx:pt idx="30330">93.075000000000003</cx:pt>
          <cx:pt idx="30331">93.075000000000003</cx:pt>
          <cx:pt idx="30332">93.075000000000003</cx:pt>
          <cx:pt idx="30333">93.075000000000003</cx:pt>
          <cx:pt idx="30334">93.075000000000003</cx:pt>
          <cx:pt idx="30335">93.075000000000003</cx:pt>
          <cx:pt idx="30336">93.075000000000003</cx:pt>
          <cx:pt idx="30337">93.075000000000003</cx:pt>
          <cx:pt idx="30338">93.075000000000003</cx:pt>
          <cx:pt idx="30339">93.075000000000003</cx:pt>
          <cx:pt idx="30340">93.075000000000003</cx:pt>
          <cx:pt idx="30341">93.075000000000003</cx:pt>
          <cx:pt idx="30342">93.075000000000003</cx:pt>
          <cx:pt idx="30343">93.075000000000003</cx:pt>
          <cx:pt idx="30344">93.075000000000003</cx:pt>
          <cx:pt idx="30345">93.075000000000003</cx:pt>
          <cx:pt idx="30346">93.075000000000003</cx:pt>
          <cx:pt idx="30347">93.075000000000003</cx:pt>
          <cx:pt idx="30348">93.075000000000003</cx:pt>
          <cx:pt idx="30349">93.075000000000003</cx:pt>
          <cx:pt idx="30350">93.075000000000003</cx:pt>
          <cx:pt idx="30351">93.075000000000003</cx:pt>
          <cx:pt idx="30352">93.075000000000003</cx:pt>
          <cx:pt idx="30353">93.075000000000003</cx:pt>
          <cx:pt idx="30354">93.075000000000003</cx:pt>
          <cx:pt idx="30355">93.075000000000003</cx:pt>
          <cx:pt idx="30356">93.075000000000003</cx:pt>
          <cx:pt idx="30357">93.075000000000003</cx:pt>
          <cx:pt idx="30358">93.075000000000003</cx:pt>
          <cx:pt idx="30359">93.075000000000003</cx:pt>
          <cx:pt idx="30360">93.075000000000003</cx:pt>
          <cx:pt idx="30361">93.075000000000003</cx:pt>
          <cx:pt idx="30362">93.075000000000003</cx:pt>
          <cx:pt idx="30363">93.075000000000003</cx:pt>
          <cx:pt idx="30364">93.075000000000003</cx:pt>
          <cx:pt idx="30365">93.075000000000003</cx:pt>
          <cx:pt idx="30366">93.075000000000003</cx:pt>
          <cx:pt idx="30367">93.075000000000003</cx:pt>
          <cx:pt idx="30368">93.075000000000003</cx:pt>
          <cx:pt idx="30369">93.075000000000003</cx:pt>
          <cx:pt idx="30370">93.075000000000003</cx:pt>
          <cx:pt idx="30371">93.075000000000003</cx:pt>
          <cx:pt idx="30372">93.075000000000003</cx:pt>
          <cx:pt idx="30373">93.075000000000003</cx:pt>
          <cx:pt idx="30374">93.075000000000003</cx:pt>
          <cx:pt idx="30375">93.075000000000003</cx:pt>
          <cx:pt idx="30376">93.075000000000003</cx:pt>
          <cx:pt idx="30377">93.075000000000003</cx:pt>
          <cx:pt idx="30378">93.075000000000003</cx:pt>
          <cx:pt idx="30379">93.075000000000003</cx:pt>
          <cx:pt idx="30380">93.075000000000003</cx:pt>
          <cx:pt idx="30381">93.075000000000003</cx:pt>
          <cx:pt idx="30382">93.075000000000003</cx:pt>
          <cx:pt idx="30383">93.075000000000003</cx:pt>
          <cx:pt idx="30384">93.075000000000003</cx:pt>
          <cx:pt idx="30385">93.075000000000003</cx:pt>
          <cx:pt idx="30386">93.075000000000003</cx:pt>
          <cx:pt idx="30387">93.075000000000003</cx:pt>
          <cx:pt idx="30388">93.075000000000003</cx:pt>
          <cx:pt idx="30389">93.075000000000003</cx:pt>
          <cx:pt idx="30390">93.075000000000003</cx:pt>
          <cx:pt idx="30391">93.075000000000003</cx:pt>
          <cx:pt idx="30392">93.075000000000003</cx:pt>
          <cx:pt idx="30393">93.075000000000003</cx:pt>
          <cx:pt idx="30394">93.075000000000003</cx:pt>
          <cx:pt idx="30395">93.075000000000003</cx:pt>
          <cx:pt idx="30396">93.075000000000003</cx:pt>
          <cx:pt idx="30397">93.075000000000003</cx:pt>
          <cx:pt idx="30398">93.075000000000003</cx:pt>
          <cx:pt idx="30399">93.075000000000003</cx:pt>
          <cx:pt idx="30400">93.075000000000003</cx:pt>
          <cx:pt idx="30401">93.075000000000003</cx:pt>
          <cx:pt idx="30402">93.075000000000003</cx:pt>
          <cx:pt idx="30403">93.075000000000003</cx:pt>
          <cx:pt idx="30404">93.075000000000003</cx:pt>
          <cx:pt idx="30405">93.075000000000003</cx:pt>
          <cx:pt idx="30406">93.075000000000003</cx:pt>
          <cx:pt idx="30407">93.075000000000003</cx:pt>
          <cx:pt idx="30408">93.075000000000003</cx:pt>
          <cx:pt idx="30409">93.075000000000003</cx:pt>
          <cx:pt idx="30410">93.075000000000003</cx:pt>
          <cx:pt idx="30411">93.075000000000003</cx:pt>
          <cx:pt idx="30412">93.075000000000003</cx:pt>
          <cx:pt idx="30413">93.075000000000003</cx:pt>
          <cx:pt idx="30414">93.075000000000003</cx:pt>
          <cx:pt idx="30415">93.075000000000003</cx:pt>
          <cx:pt idx="30416">93.075000000000003</cx:pt>
          <cx:pt idx="30417">93.075000000000003</cx:pt>
          <cx:pt idx="30418">93.075000000000003</cx:pt>
          <cx:pt idx="30419">93.075000000000003</cx:pt>
          <cx:pt idx="30420">93.075000000000003</cx:pt>
          <cx:pt idx="30421">93.075000000000003</cx:pt>
          <cx:pt idx="30422">93.075000000000003</cx:pt>
          <cx:pt idx="30423">93.075000000000003</cx:pt>
          <cx:pt idx="30424">93.075000000000003</cx:pt>
          <cx:pt idx="30425">93.075000000000003</cx:pt>
          <cx:pt idx="30426">93.075000000000003</cx:pt>
          <cx:pt idx="30427">93.075000000000003</cx:pt>
          <cx:pt idx="30428">93.075000000000003</cx:pt>
          <cx:pt idx="30429">93.075000000000003</cx:pt>
          <cx:pt idx="30430">92.893000000000001</cx:pt>
          <cx:pt idx="30431">92.893000000000001</cx:pt>
          <cx:pt idx="30432">92.893000000000001</cx:pt>
          <cx:pt idx="30433">92.893000000000001</cx:pt>
          <cx:pt idx="30434">92.893000000000001</cx:pt>
          <cx:pt idx="30435">92.893000000000001</cx:pt>
          <cx:pt idx="30436">92.893000000000001</cx:pt>
          <cx:pt idx="30437">92.893000000000001</cx:pt>
          <cx:pt idx="30438">92.893000000000001</cx:pt>
          <cx:pt idx="30439">92.893000000000001</cx:pt>
          <cx:pt idx="30440">92.893000000000001</cx:pt>
          <cx:pt idx="30441">92.893000000000001</cx:pt>
          <cx:pt idx="30442">92.893000000000001</cx:pt>
          <cx:pt idx="30443">92.893000000000001</cx:pt>
          <cx:pt idx="30444">92.893000000000001</cx:pt>
          <cx:pt idx="30445">92.893000000000001</cx:pt>
          <cx:pt idx="30446">92.893000000000001</cx:pt>
          <cx:pt idx="30447">92.893000000000001</cx:pt>
          <cx:pt idx="30448">92.893000000000001</cx:pt>
          <cx:pt idx="30449">92.893000000000001</cx:pt>
          <cx:pt idx="30450">92.893000000000001</cx:pt>
          <cx:pt idx="30451">92.893000000000001</cx:pt>
          <cx:pt idx="30452">92.893000000000001</cx:pt>
          <cx:pt idx="30453">92.893000000000001</cx:pt>
          <cx:pt idx="30454">92.893000000000001</cx:pt>
          <cx:pt idx="30455">92.893000000000001</cx:pt>
          <cx:pt idx="30456">92.893000000000001</cx:pt>
          <cx:pt idx="30457">92.893000000000001</cx:pt>
          <cx:pt idx="30458">92.893000000000001</cx:pt>
          <cx:pt idx="30459">92.893000000000001</cx:pt>
          <cx:pt idx="30460">92.893000000000001</cx:pt>
          <cx:pt idx="30461">92.893000000000001</cx:pt>
          <cx:pt idx="30462">92.893000000000001</cx:pt>
          <cx:pt idx="30463">92.893000000000001</cx:pt>
          <cx:pt idx="30464">92.893000000000001</cx:pt>
          <cx:pt idx="30465">92.893000000000001</cx:pt>
          <cx:pt idx="30466">92.893000000000001</cx:pt>
          <cx:pt idx="30467">92.893000000000001</cx:pt>
          <cx:pt idx="30468">92.893000000000001</cx:pt>
          <cx:pt idx="30469">92.893000000000001</cx:pt>
          <cx:pt idx="30470">92.893000000000001</cx:pt>
          <cx:pt idx="30471">92.893000000000001</cx:pt>
          <cx:pt idx="30472">92.893000000000001</cx:pt>
          <cx:pt idx="30473">92.893000000000001</cx:pt>
          <cx:pt idx="30474">92.893000000000001</cx:pt>
          <cx:pt idx="30475">92.893000000000001</cx:pt>
          <cx:pt idx="30476">92.893000000000001</cx:pt>
          <cx:pt idx="30477">92.893000000000001</cx:pt>
          <cx:pt idx="30478">92.893000000000001</cx:pt>
          <cx:pt idx="30479">92.893000000000001</cx:pt>
          <cx:pt idx="30480">92.893000000000001</cx:pt>
          <cx:pt idx="30481">92.893000000000001</cx:pt>
          <cx:pt idx="30482">92.893000000000001</cx:pt>
          <cx:pt idx="30483">92.893000000000001</cx:pt>
          <cx:pt idx="30484">92.893000000000001</cx:pt>
          <cx:pt idx="30485">92.893000000000001</cx:pt>
          <cx:pt idx="30486">92.893000000000001</cx:pt>
          <cx:pt idx="30487">92.893000000000001</cx:pt>
          <cx:pt idx="30488">92.893000000000001</cx:pt>
          <cx:pt idx="30489">92.893000000000001</cx:pt>
          <cx:pt idx="30490">92.893000000000001</cx:pt>
          <cx:pt idx="30491">92.893000000000001</cx:pt>
          <cx:pt idx="30492">92.893000000000001</cx:pt>
          <cx:pt idx="30493">92.893000000000001</cx:pt>
          <cx:pt idx="30494">92.893000000000001</cx:pt>
          <cx:pt idx="30495">92.893000000000001</cx:pt>
          <cx:pt idx="30496">92.893000000000001</cx:pt>
          <cx:pt idx="30497">92.893000000000001</cx:pt>
          <cx:pt idx="30498">92.893000000000001</cx:pt>
          <cx:pt idx="30499">92.893000000000001</cx:pt>
          <cx:pt idx="30500">92.893000000000001</cx:pt>
          <cx:pt idx="30501">92.893000000000001</cx:pt>
          <cx:pt idx="30502">92.893000000000001</cx:pt>
          <cx:pt idx="30503">92.893000000000001</cx:pt>
          <cx:pt idx="30504">92.893000000000001</cx:pt>
          <cx:pt idx="30505">92.893000000000001</cx:pt>
          <cx:pt idx="30506">92.893000000000001</cx:pt>
          <cx:pt idx="30507">92.893000000000001</cx:pt>
          <cx:pt idx="30508">92.893000000000001</cx:pt>
          <cx:pt idx="30509">92.893000000000001</cx:pt>
          <cx:pt idx="30510">92.893000000000001</cx:pt>
          <cx:pt idx="30511">92.893000000000001</cx:pt>
          <cx:pt idx="30512">92.893000000000001</cx:pt>
          <cx:pt idx="30513">92.893000000000001</cx:pt>
          <cx:pt idx="30514">92.893000000000001</cx:pt>
          <cx:pt idx="30515">92.893000000000001</cx:pt>
          <cx:pt idx="30516">92.893000000000001</cx:pt>
          <cx:pt idx="30517">92.893000000000001</cx:pt>
          <cx:pt idx="30518">92.893000000000001</cx:pt>
          <cx:pt idx="30519">92.893000000000001</cx:pt>
          <cx:pt idx="30520">92.893000000000001</cx:pt>
          <cx:pt idx="30521">92.893000000000001</cx:pt>
          <cx:pt idx="30522">92.893000000000001</cx:pt>
          <cx:pt idx="30523">92.893000000000001</cx:pt>
          <cx:pt idx="30524">92.893000000000001</cx:pt>
          <cx:pt idx="30525">92.893000000000001</cx:pt>
          <cx:pt idx="30526">92.893000000000001</cx:pt>
          <cx:pt idx="30527">92.893000000000001</cx:pt>
          <cx:pt idx="30528">92.893000000000001</cx:pt>
          <cx:pt idx="30529">92.893000000000001</cx:pt>
          <cx:pt idx="30530">92.893000000000001</cx:pt>
          <cx:pt idx="30531">92.893000000000001</cx:pt>
          <cx:pt idx="30532">92.893000000000001</cx:pt>
          <cx:pt idx="30533">92.893000000000001</cx:pt>
          <cx:pt idx="30534">92.893000000000001</cx:pt>
          <cx:pt idx="30535">92.893000000000001</cx:pt>
          <cx:pt idx="30536">92.893000000000001</cx:pt>
          <cx:pt idx="30537">92.893000000000001</cx:pt>
          <cx:pt idx="30538">92.893000000000001</cx:pt>
          <cx:pt idx="30539">92.893000000000001</cx:pt>
          <cx:pt idx="30540">92.893000000000001</cx:pt>
          <cx:pt idx="30541">92.893000000000001</cx:pt>
          <cx:pt idx="30542">92.893000000000001</cx:pt>
          <cx:pt idx="30543">92.893000000000001</cx:pt>
          <cx:pt idx="30544">92.893000000000001</cx:pt>
          <cx:pt idx="30545">92.893000000000001</cx:pt>
          <cx:pt idx="30546">92.893000000000001</cx:pt>
          <cx:pt idx="30547">92.893000000000001</cx:pt>
          <cx:pt idx="30548">92.893000000000001</cx:pt>
          <cx:pt idx="30549">92.893000000000001</cx:pt>
          <cx:pt idx="30550">92.893000000000001</cx:pt>
          <cx:pt idx="30551">92.893000000000001</cx:pt>
          <cx:pt idx="30552">92.893000000000001</cx:pt>
          <cx:pt idx="30553">92.893000000000001</cx:pt>
          <cx:pt idx="30554">92.893000000000001</cx:pt>
          <cx:pt idx="30555">92.893000000000001</cx:pt>
          <cx:pt idx="30556">92.893000000000001</cx:pt>
          <cx:pt idx="30557">92.893000000000001</cx:pt>
          <cx:pt idx="30558">92.893000000000001</cx:pt>
          <cx:pt idx="30559">92.893000000000001</cx:pt>
          <cx:pt idx="30560">92.893000000000001</cx:pt>
          <cx:pt idx="30561">92.893000000000001</cx:pt>
          <cx:pt idx="30562">92.893000000000001</cx:pt>
          <cx:pt idx="30563">92.893000000000001</cx:pt>
          <cx:pt idx="30564">92.893000000000001</cx:pt>
          <cx:pt idx="30565">92.893000000000001</cx:pt>
          <cx:pt idx="30566">92.893000000000001</cx:pt>
          <cx:pt idx="30567">92.893000000000001</cx:pt>
          <cx:pt idx="30568">92.893000000000001</cx:pt>
          <cx:pt idx="30569">92.893000000000001</cx:pt>
          <cx:pt idx="30570">92.893000000000001</cx:pt>
          <cx:pt idx="30571">92.893000000000001</cx:pt>
          <cx:pt idx="30572">92.893000000000001</cx:pt>
          <cx:pt idx="30573">92.893000000000001</cx:pt>
          <cx:pt idx="30574">92.893000000000001</cx:pt>
          <cx:pt idx="30575">92.893000000000001</cx:pt>
          <cx:pt idx="30576">92.893000000000001</cx:pt>
          <cx:pt idx="30577">92.893000000000001</cx:pt>
          <cx:pt idx="30578">92.893000000000001</cx:pt>
          <cx:pt idx="30579">92.893000000000001</cx:pt>
          <cx:pt idx="30580">92.893000000000001</cx:pt>
          <cx:pt idx="30581">92.893000000000001</cx:pt>
          <cx:pt idx="30582">92.893000000000001</cx:pt>
          <cx:pt idx="30583">92.893000000000001</cx:pt>
          <cx:pt idx="30584">92.893000000000001</cx:pt>
          <cx:pt idx="30585">92.893000000000001</cx:pt>
          <cx:pt idx="30586">92.893000000000001</cx:pt>
          <cx:pt idx="30587">92.893000000000001</cx:pt>
          <cx:pt idx="30588">92.893000000000001</cx:pt>
          <cx:pt idx="30589">92.893000000000001</cx:pt>
          <cx:pt idx="30590">92.893000000000001</cx:pt>
          <cx:pt idx="30591">92.893000000000001</cx:pt>
          <cx:pt idx="30592">92.893000000000001</cx:pt>
          <cx:pt idx="30593">92.893000000000001</cx:pt>
          <cx:pt idx="30594">92.893000000000001</cx:pt>
          <cx:pt idx="30595">92.893000000000001</cx:pt>
          <cx:pt idx="30596">92.893000000000001</cx:pt>
          <cx:pt idx="30597">92.893000000000001</cx:pt>
          <cx:pt idx="30598">92.893000000000001</cx:pt>
          <cx:pt idx="30599">92.893000000000001</cx:pt>
          <cx:pt idx="30600">92.893000000000001</cx:pt>
          <cx:pt idx="30601">92.893000000000001</cx:pt>
          <cx:pt idx="30602">92.893000000000001</cx:pt>
          <cx:pt idx="30603">92.893000000000001</cx:pt>
          <cx:pt idx="30604">92.893000000000001</cx:pt>
          <cx:pt idx="30605">92.893000000000001</cx:pt>
          <cx:pt idx="30606">92.893000000000001</cx:pt>
          <cx:pt idx="30607">92.893000000000001</cx:pt>
          <cx:pt idx="30608">92.893000000000001</cx:pt>
          <cx:pt idx="30609">92.893000000000001</cx:pt>
          <cx:pt idx="30610">92.893000000000001</cx:pt>
          <cx:pt idx="30611">92.893000000000001</cx:pt>
          <cx:pt idx="30612">92.893000000000001</cx:pt>
          <cx:pt idx="30613">92.893000000000001</cx:pt>
          <cx:pt idx="30614">92.893000000000001</cx:pt>
          <cx:pt idx="30615">92.893000000000001</cx:pt>
          <cx:pt idx="30616">92.893000000000001</cx:pt>
          <cx:pt idx="30617">92.893000000000001</cx:pt>
          <cx:pt idx="30618">92.893000000000001</cx:pt>
          <cx:pt idx="30619">92.893000000000001</cx:pt>
          <cx:pt idx="30620">92.893000000000001</cx:pt>
          <cx:pt idx="30621">92.893000000000001</cx:pt>
          <cx:pt idx="30622">92.893000000000001</cx:pt>
          <cx:pt idx="30623">92.893000000000001</cx:pt>
          <cx:pt idx="30624">92.893000000000001</cx:pt>
          <cx:pt idx="30625">92.893000000000001</cx:pt>
          <cx:pt idx="30626">92.893000000000001</cx:pt>
          <cx:pt idx="30627">92.893000000000001</cx:pt>
          <cx:pt idx="30628">92.893000000000001</cx:pt>
          <cx:pt idx="30629">92.893000000000001</cx:pt>
          <cx:pt idx="30630">92.893000000000001</cx:pt>
          <cx:pt idx="30631">92.893000000000001</cx:pt>
          <cx:pt idx="30632">92.893000000000001</cx:pt>
          <cx:pt idx="30633">92.893000000000001</cx:pt>
          <cx:pt idx="30634">92.893000000000001</cx:pt>
          <cx:pt idx="30635">92.893000000000001</cx:pt>
          <cx:pt idx="30636">92.893000000000001</cx:pt>
          <cx:pt idx="30637">92.893000000000001</cx:pt>
          <cx:pt idx="30638">92.893000000000001</cx:pt>
          <cx:pt idx="30639">92.893000000000001</cx:pt>
          <cx:pt idx="30640">92.893000000000001</cx:pt>
          <cx:pt idx="30641">92.893000000000001</cx:pt>
          <cx:pt idx="30642">92.893000000000001</cx:pt>
          <cx:pt idx="30643">92.893000000000001</cx:pt>
          <cx:pt idx="30644">92.893000000000001</cx:pt>
          <cx:pt idx="30645">92.893000000000001</cx:pt>
          <cx:pt idx="30646">92.893000000000001</cx:pt>
          <cx:pt idx="30647">92.893000000000001</cx:pt>
          <cx:pt idx="30648">92.893000000000001</cx:pt>
          <cx:pt idx="30649">92.893000000000001</cx:pt>
          <cx:pt idx="30650">92.893000000000001</cx:pt>
          <cx:pt idx="30651">92.893000000000001</cx:pt>
          <cx:pt idx="30652">92.893000000000001</cx:pt>
          <cx:pt idx="30653">92.893000000000001</cx:pt>
          <cx:pt idx="30654">92.893000000000001</cx:pt>
          <cx:pt idx="30655">92.893000000000001</cx:pt>
          <cx:pt idx="30656">92.893000000000001</cx:pt>
          <cx:pt idx="30657">92.893000000000001</cx:pt>
          <cx:pt idx="30658">92.893000000000001</cx:pt>
          <cx:pt idx="30659">92.893000000000001</cx:pt>
          <cx:pt idx="30660">92.893000000000001</cx:pt>
          <cx:pt idx="30661">92.893000000000001</cx:pt>
          <cx:pt idx="30662">92.893000000000001</cx:pt>
          <cx:pt idx="30663">92.893000000000001</cx:pt>
          <cx:pt idx="30664">92.893000000000001</cx:pt>
          <cx:pt idx="30665">92.893000000000001</cx:pt>
          <cx:pt idx="30666">92.893000000000001</cx:pt>
          <cx:pt idx="30667">92.893000000000001</cx:pt>
          <cx:pt idx="30668">92.893000000000001</cx:pt>
          <cx:pt idx="30669">92.893000000000001</cx:pt>
          <cx:pt idx="30670">92.893000000000001</cx:pt>
          <cx:pt idx="30671">92.893000000000001</cx:pt>
          <cx:pt idx="30672">92.893000000000001</cx:pt>
          <cx:pt idx="30673">92.893000000000001</cx:pt>
          <cx:pt idx="30674">92.893000000000001</cx:pt>
          <cx:pt idx="30675">92.893000000000001</cx:pt>
          <cx:pt idx="30676">92.893000000000001</cx:pt>
          <cx:pt idx="30677">92.893000000000001</cx:pt>
          <cx:pt idx="30678">92.893000000000001</cx:pt>
          <cx:pt idx="30679">92.893000000000001</cx:pt>
          <cx:pt idx="30680">92.893000000000001</cx:pt>
          <cx:pt idx="30681">92.893000000000001</cx:pt>
          <cx:pt idx="30682">92.893000000000001</cx:pt>
          <cx:pt idx="30683">92.893000000000001</cx:pt>
          <cx:pt idx="30684">92.893000000000001</cx:pt>
          <cx:pt idx="30685">92.893000000000001</cx:pt>
          <cx:pt idx="30686">92.893000000000001</cx:pt>
          <cx:pt idx="30687">92.893000000000001</cx:pt>
          <cx:pt idx="30688">92.893000000000001</cx:pt>
          <cx:pt idx="30689">92.893000000000001</cx:pt>
          <cx:pt idx="30690">92.893000000000001</cx:pt>
          <cx:pt idx="30691">92.893000000000001</cx:pt>
          <cx:pt idx="30692">92.893000000000001</cx:pt>
          <cx:pt idx="30693">92.893000000000001</cx:pt>
          <cx:pt idx="30694">92.893000000000001</cx:pt>
          <cx:pt idx="30695">92.893000000000001</cx:pt>
          <cx:pt idx="30696">92.893000000000001</cx:pt>
          <cx:pt idx="30697">92.893000000000001</cx:pt>
          <cx:pt idx="30698">92.893000000000001</cx:pt>
          <cx:pt idx="30699">92.893000000000001</cx:pt>
          <cx:pt idx="30700">92.893000000000001</cx:pt>
          <cx:pt idx="30701">92.893000000000001</cx:pt>
          <cx:pt idx="30702">92.893000000000001</cx:pt>
          <cx:pt idx="30703">92.893000000000001</cx:pt>
          <cx:pt idx="30704">92.893000000000001</cx:pt>
          <cx:pt idx="30705">92.893000000000001</cx:pt>
          <cx:pt idx="30706">92.893000000000001</cx:pt>
          <cx:pt idx="30707">92.893000000000001</cx:pt>
          <cx:pt idx="30708">92.893000000000001</cx:pt>
          <cx:pt idx="30709">92.893000000000001</cx:pt>
          <cx:pt idx="30710">92.893000000000001</cx:pt>
          <cx:pt idx="30711">92.893000000000001</cx:pt>
          <cx:pt idx="30712">92.893000000000001</cx:pt>
          <cx:pt idx="30713">92.893000000000001</cx:pt>
          <cx:pt idx="30714">92.893000000000001</cx:pt>
          <cx:pt idx="30715">92.893000000000001</cx:pt>
          <cx:pt idx="30716">92.893000000000001</cx:pt>
          <cx:pt idx="30717">92.893000000000001</cx:pt>
          <cx:pt idx="30718">92.893000000000001</cx:pt>
          <cx:pt idx="30719">92.893000000000001</cx:pt>
          <cx:pt idx="30720">92.893000000000001</cx:pt>
          <cx:pt idx="30721">92.893000000000001</cx:pt>
          <cx:pt idx="30722">92.893000000000001</cx:pt>
          <cx:pt idx="30723">92.893000000000001</cx:pt>
          <cx:pt idx="30724">92.893000000000001</cx:pt>
          <cx:pt idx="30725">92.893000000000001</cx:pt>
          <cx:pt idx="30726">92.893000000000001</cx:pt>
          <cx:pt idx="30727">92.893000000000001</cx:pt>
          <cx:pt idx="30728">92.893000000000001</cx:pt>
          <cx:pt idx="30729">92.893000000000001</cx:pt>
          <cx:pt idx="30730">92.893000000000001</cx:pt>
          <cx:pt idx="30731">92.893000000000001</cx:pt>
          <cx:pt idx="30732">92.893000000000001</cx:pt>
          <cx:pt idx="30733">92.893000000000001</cx:pt>
          <cx:pt idx="30734">92.893000000000001</cx:pt>
          <cx:pt idx="30735">92.893000000000001</cx:pt>
          <cx:pt idx="30736">92.893000000000001</cx:pt>
          <cx:pt idx="30737">92.893000000000001</cx:pt>
          <cx:pt idx="30738">92.893000000000001</cx:pt>
          <cx:pt idx="30739">92.893000000000001</cx:pt>
          <cx:pt idx="30740">92.893000000000001</cx:pt>
          <cx:pt idx="30741">92.893000000000001</cx:pt>
          <cx:pt idx="30742">92.893000000000001</cx:pt>
          <cx:pt idx="30743">92.893000000000001</cx:pt>
          <cx:pt idx="30744">92.893000000000001</cx:pt>
          <cx:pt idx="30745">92.893000000000001</cx:pt>
          <cx:pt idx="30746">92.893000000000001</cx:pt>
          <cx:pt idx="30747">92.893000000000001</cx:pt>
          <cx:pt idx="30748">92.893000000000001</cx:pt>
          <cx:pt idx="30749">92.893000000000001</cx:pt>
          <cx:pt idx="30750">92.893000000000001</cx:pt>
          <cx:pt idx="30751">92.893000000000001</cx:pt>
          <cx:pt idx="30752">92.893000000000001</cx:pt>
          <cx:pt idx="30753">92.893000000000001</cx:pt>
          <cx:pt idx="30754">92.893000000000001</cx:pt>
          <cx:pt idx="30755">92.893000000000001</cx:pt>
          <cx:pt idx="30756">92.893000000000001</cx:pt>
          <cx:pt idx="30757">92.893000000000001</cx:pt>
          <cx:pt idx="30758">92.893000000000001</cx:pt>
          <cx:pt idx="30759">92.893000000000001</cx:pt>
          <cx:pt idx="30760">92.893000000000001</cx:pt>
          <cx:pt idx="30761">92.893000000000001</cx:pt>
          <cx:pt idx="30762">92.893000000000001</cx:pt>
          <cx:pt idx="30763">92.893000000000001</cx:pt>
          <cx:pt idx="30764">92.893000000000001</cx:pt>
          <cx:pt idx="30765">92.893000000000001</cx:pt>
          <cx:pt idx="30766">92.893000000000001</cx:pt>
          <cx:pt idx="30767">92.893000000000001</cx:pt>
          <cx:pt idx="30768">92.893000000000001</cx:pt>
          <cx:pt idx="30769">92.893000000000001</cx:pt>
          <cx:pt idx="30770">92.893000000000001</cx:pt>
          <cx:pt idx="30771">92.893000000000001</cx:pt>
          <cx:pt idx="30772">92.893000000000001</cx:pt>
          <cx:pt idx="30773">92.893000000000001</cx:pt>
          <cx:pt idx="30774">92.893000000000001</cx:pt>
          <cx:pt idx="30775">92.893000000000001</cx:pt>
          <cx:pt idx="30776">92.893000000000001</cx:pt>
          <cx:pt idx="30777">92.893000000000001</cx:pt>
          <cx:pt idx="30778">92.893000000000001</cx:pt>
          <cx:pt idx="30779">92.893000000000001</cx:pt>
          <cx:pt idx="30780">92.893000000000001</cx:pt>
          <cx:pt idx="30781">92.893000000000001</cx:pt>
          <cx:pt idx="30782">92.893000000000001</cx:pt>
          <cx:pt idx="30783">92.893000000000001</cx:pt>
          <cx:pt idx="30784">92.893000000000001</cx:pt>
          <cx:pt idx="30785">92.893000000000001</cx:pt>
          <cx:pt idx="30786">92.893000000000001</cx:pt>
          <cx:pt idx="30787">92.893000000000001</cx:pt>
          <cx:pt idx="30788">92.893000000000001</cx:pt>
          <cx:pt idx="30789">92.893000000000001</cx:pt>
          <cx:pt idx="30790">92.893000000000001</cx:pt>
          <cx:pt idx="30791">92.893000000000001</cx:pt>
          <cx:pt idx="30792">92.893000000000001</cx:pt>
          <cx:pt idx="30793">92.893000000000001</cx:pt>
          <cx:pt idx="30794">92.893000000000001</cx:pt>
          <cx:pt idx="30795">92.893000000000001</cx:pt>
          <cx:pt idx="30796">92.893000000000001</cx:pt>
          <cx:pt idx="30797">92.893000000000001</cx:pt>
          <cx:pt idx="30798">92.893000000000001</cx:pt>
          <cx:pt idx="30799">92.893000000000001</cx:pt>
          <cx:pt idx="30800">92.893000000000001</cx:pt>
          <cx:pt idx="30801">92.893000000000001</cx:pt>
          <cx:pt idx="30802">92.893000000000001</cx:pt>
          <cx:pt idx="30803">92.893000000000001</cx:pt>
          <cx:pt idx="30804">92.893000000000001</cx:pt>
          <cx:pt idx="30805">92.893000000000001</cx:pt>
          <cx:pt idx="30806">92.893000000000001</cx:pt>
          <cx:pt idx="30807">92.893000000000001</cx:pt>
          <cx:pt idx="30808">92.893000000000001</cx:pt>
          <cx:pt idx="30809">92.893000000000001</cx:pt>
          <cx:pt idx="30810">92.893000000000001</cx:pt>
          <cx:pt idx="30811">92.893000000000001</cx:pt>
          <cx:pt idx="30812">92.893000000000001</cx:pt>
          <cx:pt idx="30813">92.893000000000001</cx:pt>
          <cx:pt idx="30814">92.893000000000001</cx:pt>
          <cx:pt idx="30815">92.893000000000001</cx:pt>
          <cx:pt idx="30816">92.893000000000001</cx:pt>
          <cx:pt idx="30817">92.893000000000001</cx:pt>
          <cx:pt idx="30818">92.893000000000001</cx:pt>
          <cx:pt idx="30819">92.893000000000001</cx:pt>
          <cx:pt idx="30820">92.893000000000001</cx:pt>
          <cx:pt idx="30821">92.893000000000001</cx:pt>
          <cx:pt idx="30822">92.893000000000001</cx:pt>
          <cx:pt idx="30823">92.893000000000001</cx:pt>
          <cx:pt idx="30824">92.893000000000001</cx:pt>
          <cx:pt idx="30825">92.893000000000001</cx:pt>
          <cx:pt idx="30826">92.893000000000001</cx:pt>
          <cx:pt idx="30827">92.893000000000001</cx:pt>
          <cx:pt idx="30828">92.893000000000001</cx:pt>
          <cx:pt idx="30829">92.893000000000001</cx:pt>
          <cx:pt idx="30830">92.893000000000001</cx:pt>
          <cx:pt idx="30831">92.893000000000001</cx:pt>
          <cx:pt idx="30832">92.893000000000001</cx:pt>
          <cx:pt idx="30833">92.893000000000001</cx:pt>
          <cx:pt idx="30834">92.893000000000001</cx:pt>
          <cx:pt idx="30835">92.893000000000001</cx:pt>
          <cx:pt idx="30836">92.893000000000001</cx:pt>
          <cx:pt idx="30837">92.893000000000001</cx:pt>
          <cx:pt idx="30838">92.893000000000001</cx:pt>
          <cx:pt idx="30839">92.893000000000001</cx:pt>
          <cx:pt idx="30840">92.893000000000001</cx:pt>
          <cx:pt idx="30841">92.893000000000001</cx:pt>
          <cx:pt idx="30842">92.893000000000001</cx:pt>
          <cx:pt idx="30843">92.893000000000001</cx:pt>
          <cx:pt idx="30844">92.893000000000001</cx:pt>
          <cx:pt idx="30845">92.893000000000001</cx:pt>
          <cx:pt idx="30846">92.893000000000001</cx:pt>
          <cx:pt idx="30847">92.893000000000001</cx:pt>
          <cx:pt idx="30848">92.893000000000001</cx:pt>
          <cx:pt idx="30849">92.893000000000001</cx:pt>
          <cx:pt idx="30850">92.893000000000001</cx:pt>
          <cx:pt idx="30851">92.893000000000001</cx:pt>
          <cx:pt idx="30852">92.893000000000001</cx:pt>
          <cx:pt idx="30853">92.893000000000001</cx:pt>
          <cx:pt idx="30854">92.893000000000001</cx:pt>
          <cx:pt idx="30855">92.893000000000001</cx:pt>
          <cx:pt idx="30856">92.893000000000001</cx:pt>
          <cx:pt idx="30857">92.893000000000001</cx:pt>
          <cx:pt idx="30858">92.893000000000001</cx:pt>
          <cx:pt idx="30859">92.893000000000001</cx:pt>
          <cx:pt idx="30860">92.893000000000001</cx:pt>
          <cx:pt idx="30861">92.893000000000001</cx:pt>
          <cx:pt idx="30862">92.893000000000001</cx:pt>
          <cx:pt idx="30863">92.893000000000001</cx:pt>
          <cx:pt idx="30864">92.893000000000001</cx:pt>
          <cx:pt idx="30865">92.893000000000001</cx:pt>
          <cx:pt idx="30866">92.893000000000001</cx:pt>
          <cx:pt idx="30867">92.893000000000001</cx:pt>
          <cx:pt idx="30868">92.893000000000001</cx:pt>
          <cx:pt idx="30869">92.893000000000001</cx:pt>
          <cx:pt idx="30870">92.893000000000001</cx:pt>
          <cx:pt idx="30871">92.893000000000001</cx:pt>
          <cx:pt idx="30872">92.893000000000001</cx:pt>
          <cx:pt idx="30873">92.893000000000001</cx:pt>
          <cx:pt idx="30874">92.893000000000001</cx:pt>
          <cx:pt idx="30875">92.893000000000001</cx:pt>
          <cx:pt idx="30876">92.893000000000001</cx:pt>
          <cx:pt idx="30877">92.893000000000001</cx:pt>
          <cx:pt idx="30878">92.893000000000001</cx:pt>
          <cx:pt idx="30879">92.893000000000001</cx:pt>
          <cx:pt idx="30880">92.893000000000001</cx:pt>
          <cx:pt idx="30881">92.893000000000001</cx:pt>
          <cx:pt idx="30882">92.893000000000001</cx:pt>
          <cx:pt idx="30883">92.893000000000001</cx:pt>
          <cx:pt idx="30884">92.893000000000001</cx:pt>
          <cx:pt idx="30885">92.893000000000001</cx:pt>
          <cx:pt idx="30886">92.893000000000001</cx:pt>
          <cx:pt idx="30887">92.893000000000001</cx:pt>
          <cx:pt idx="30888">92.893000000000001</cx:pt>
          <cx:pt idx="30889">92.893000000000001</cx:pt>
          <cx:pt idx="30890">92.893000000000001</cx:pt>
          <cx:pt idx="30891">92.893000000000001</cx:pt>
          <cx:pt idx="30892">92.893000000000001</cx:pt>
          <cx:pt idx="30893">92.893000000000001</cx:pt>
          <cx:pt idx="30894">92.893000000000001</cx:pt>
          <cx:pt idx="30895">92.893000000000001</cx:pt>
          <cx:pt idx="30896">92.893000000000001</cx:pt>
          <cx:pt idx="30897">92.893000000000001</cx:pt>
          <cx:pt idx="30898">92.893000000000001</cx:pt>
          <cx:pt idx="30899">92.893000000000001</cx:pt>
          <cx:pt idx="30900">92.893000000000001</cx:pt>
          <cx:pt idx="30901">92.893000000000001</cx:pt>
          <cx:pt idx="30902">92.893000000000001</cx:pt>
          <cx:pt idx="30903">92.893000000000001</cx:pt>
          <cx:pt idx="30904">92.893000000000001</cx:pt>
          <cx:pt idx="30905">92.893000000000001</cx:pt>
          <cx:pt idx="30906">92.893000000000001</cx:pt>
          <cx:pt idx="30907">92.893000000000001</cx:pt>
          <cx:pt idx="30908">92.893000000000001</cx:pt>
          <cx:pt idx="30909">92.893000000000001</cx:pt>
          <cx:pt idx="30910">92.893000000000001</cx:pt>
          <cx:pt idx="30911">92.893000000000001</cx:pt>
          <cx:pt idx="30912">92.893000000000001</cx:pt>
          <cx:pt idx="30913">92.893000000000001</cx:pt>
          <cx:pt idx="30914">92.893000000000001</cx:pt>
          <cx:pt idx="30915">92.893000000000001</cx:pt>
          <cx:pt idx="30916">92.893000000000001</cx:pt>
          <cx:pt idx="30917">92.893000000000001</cx:pt>
          <cx:pt idx="30918">92.893000000000001</cx:pt>
          <cx:pt idx="30919">92.893000000000001</cx:pt>
          <cx:pt idx="30920">92.893000000000001</cx:pt>
          <cx:pt idx="30921">92.893000000000001</cx:pt>
          <cx:pt idx="30922">92.893000000000001</cx:pt>
          <cx:pt idx="30923">92.893000000000001</cx:pt>
          <cx:pt idx="30924">92.893000000000001</cx:pt>
          <cx:pt idx="30925">92.893000000000001</cx:pt>
          <cx:pt idx="30926">92.893000000000001</cx:pt>
          <cx:pt idx="30927">92.893000000000001</cx:pt>
          <cx:pt idx="30928">92.893000000000001</cx:pt>
          <cx:pt idx="30929">92.893000000000001</cx:pt>
          <cx:pt idx="30930">92.893000000000001</cx:pt>
          <cx:pt idx="30931">92.893000000000001</cx:pt>
          <cx:pt idx="30932">92.893000000000001</cx:pt>
          <cx:pt idx="30933">92.893000000000001</cx:pt>
          <cx:pt idx="30934">92.893000000000001</cx:pt>
          <cx:pt idx="30935">92.893000000000001</cx:pt>
          <cx:pt idx="30936">92.893000000000001</cx:pt>
          <cx:pt idx="30937">92.893000000000001</cx:pt>
          <cx:pt idx="30938">92.893000000000001</cx:pt>
          <cx:pt idx="30939">92.893000000000001</cx:pt>
          <cx:pt idx="30940">92.893000000000001</cx:pt>
          <cx:pt idx="30941">92.893000000000001</cx:pt>
          <cx:pt idx="30942">92.893000000000001</cx:pt>
          <cx:pt idx="30943">92.893000000000001</cx:pt>
          <cx:pt idx="30944">92.893000000000001</cx:pt>
          <cx:pt idx="30945">92.893000000000001</cx:pt>
          <cx:pt idx="30946">92.893000000000001</cx:pt>
          <cx:pt idx="30947">92.893000000000001</cx:pt>
          <cx:pt idx="30948">92.893000000000001</cx:pt>
          <cx:pt idx="30949">92.893000000000001</cx:pt>
          <cx:pt idx="30950">92.893000000000001</cx:pt>
          <cx:pt idx="30951">92.893000000000001</cx:pt>
          <cx:pt idx="30952">92.893000000000001</cx:pt>
          <cx:pt idx="30953">92.893000000000001</cx:pt>
          <cx:pt idx="30954">92.893000000000001</cx:pt>
          <cx:pt idx="30955">92.893000000000001</cx:pt>
          <cx:pt idx="30956">92.893000000000001</cx:pt>
          <cx:pt idx="30957">92.893000000000001</cx:pt>
          <cx:pt idx="30958">92.893000000000001</cx:pt>
          <cx:pt idx="30959">92.893000000000001</cx:pt>
          <cx:pt idx="30960">92.893000000000001</cx:pt>
          <cx:pt idx="30961">92.893000000000001</cx:pt>
          <cx:pt idx="30962">92.893000000000001</cx:pt>
          <cx:pt idx="30963">92.893000000000001</cx:pt>
          <cx:pt idx="30964">92.893000000000001</cx:pt>
          <cx:pt idx="30965">92.893000000000001</cx:pt>
          <cx:pt idx="30966">92.893000000000001</cx:pt>
          <cx:pt idx="30967">92.893000000000001</cx:pt>
          <cx:pt idx="30968">92.893000000000001</cx:pt>
          <cx:pt idx="30969">92.893000000000001</cx:pt>
          <cx:pt idx="30970">92.893000000000001</cx:pt>
          <cx:pt idx="30971">92.893000000000001</cx:pt>
          <cx:pt idx="30972">92.893000000000001</cx:pt>
          <cx:pt idx="30973">92.893000000000001</cx:pt>
          <cx:pt idx="30974">92.893000000000001</cx:pt>
          <cx:pt idx="30975">92.893000000000001</cx:pt>
          <cx:pt idx="30976">92.893000000000001</cx:pt>
          <cx:pt idx="30977">92.893000000000001</cx:pt>
          <cx:pt idx="30978">92.893000000000001</cx:pt>
          <cx:pt idx="30979">92.893000000000001</cx:pt>
          <cx:pt idx="30980">92.893000000000001</cx:pt>
          <cx:pt idx="30981">92.893000000000001</cx:pt>
          <cx:pt idx="30982">92.893000000000001</cx:pt>
          <cx:pt idx="30983">92.893000000000001</cx:pt>
          <cx:pt idx="30984">92.893000000000001</cx:pt>
          <cx:pt idx="30985">92.893000000000001</cx:pt>
          <cx:pt idx="30986">92.893000000000001</cx:pt>
          <cx:pt idx="30987">92.893000000000001</cx:pt>
          <cx:pt idx="30988">92.893000000000001</cx:pt>
          <cx:pt idx="30989">92.893000000000001</cx:pt>
          <cx:pt idx="30990">92.893000000000001</cx:pt>
          <cx:pt idx="30991">92.893000000000001</cx:pt>
          <cx:pt idx="30992">92.893000000000001</cx:pt>
          <cx:pt idx="30993">92.893000000000001</cx:pt>
          <cx:pt idx="30994">92.893000000000001</cx:pt>
          <cx:pt idx="30995">92.893000000000001</cx:pt>
          <cx:pt idx="30996">92.893000000000001</cx:pt>
          <cx:pt idx="30997">92.893000000000001</cx:pt>
          <cx:pt idx="30998">92.893000000000001</cx:pt>
          <cx:pt idx="30999">92.893000000000001</cx:pt>
          <cx:pt idx="31000">92.893000000000001</cx:pt>
          <cx:pt idx="31001">92.893000000000001</cx:pt>
          <cx:pt idx="31002">92.893000000000001</cx:pt>
          <cx:pt idx="31003">92.893000000000001</cx:pt>
          <cx:pt idx="31004">92.893000000000001</cx:pt>
          <cx:pt idx="31005">92.893000000000001</cx:pt>
          <cx:pt idx="31006">92.893000000000001</cx:pt>
          <cx:pt idx="31007">92.893000000000001</cx:pt>
          <cx:pt idx="31008">92.893000000000001</cx:pt>
          <cx:pt idx="31009">92.893000000000001</cx:pt>
          <cx:pt idx="31010">92.893000000000001</cx:pt>
          <cx:pt idx="31011">92.893000000000001</cx:pt>
          <cx:pt idx="31012">92.893000000000001</cx:pt>
          <cx:pt idx="31013">92.893000000000001</cx:pt>
          <cx:pt idx="31014">92.893000000000001</cx:pt>
          <cx:pt idx="31015">92.893000000000001</cx:pt>
          <cx:pt idx="31016">92.893000000000001</cx:pt>
          <cx:pt idx="31017">92.893000000000001</cx:pt>
          <cx:pt idx="31018">92.893000000000001</cx:pt>
          <cx:pt idx="31019">92.893000000000001</cx:pt>
          <cx:pt idx="31020">92.893000000000001</cx:pt>
          <cx:pt idx="31021">92.893000000000001</cx:pt>
          <cx:pt idx="31022">92.893000000000001</cx:pt>
          <cx:pt idx="31023">92.893000000000001</cx:pt>
          <cx:pt idx="31024">92.893000000000001</cx:pt>
          <cx:pt idx="31025">92.893000000000001</cx:pt>
          <cx:pt idx="31026">92.893000000000001</cx:pt>
          <cx:pt idx="31027">92.893000000000001</cx:pt>
          <cx:pt idx="31028">92.893000000000001</cx:pt>
          <cx:pt idx="31029">92.893000000000001</cx:pt>
          <cx:pt idx="31030">92.893000000000001</cx:pt>
          <cx:pt idx="31031">92.893000000000001</cx:pt>
          <cx:pt idx="31032">92.893000000000001</cx:pt>
          <cx:pt idx="31033">92.893000000000001</cx:pt>
          <cx:pt idx="31034">92.893000000000001</cx:pt>
          <cx:pt idx="31035">92.893000000000001</cx:pt>
          <cx:pt idx="31036">92.893000000000001</cx:pt>
          <cx:pt idx="31037">92.893000000000001</cx:pt>
          <cx:pt idx="31038">92.893000000000001</cx:pt>
          <cx:pt idx="31039">92.893000000000001</cx:pt>
          <cx:pt idx="31040">92.893000000000001</cx:pt>
          <cx:pt idx="31041">92.893000000000001</cx:pt>
          <cx:pt idx="31042">92.893000000000001</cx:pt>
          <cx:pt idx="31043">92.893000000000001</cx:pt>
          <cx:pt idx="31044">92.893000000000001</cx:pt>
          <cx:pt idx="31045">92.893000000000001</cx:pt>
          <cx:pt idx="31046">92.893000000000001</cx:pt>
          <cx:pt idx="31047">92.893000000000001</cx:pt>
          <cx:pt idx="31048">92.893000000000001</cx:pt>
          <cx:pt idx="31049">92.893000000000001</cx:pt>
          <cx:pt idx="31050">92.893000000000001</cx:pt>
          <cx:pt idx="31051">92.893000000000001</cx:pt>
          <cx:pt idx="31052">92.893000000000001</cx:pt>
          <cx:pt idx="31053">92.893000000000001</cx:pt>
          <cx:pt idx="31054">92.893000000000001</cx:pt>
          <cx:pt idx="31055">92.893000000000001</cx:pt>
          <cx:pt idx="31056">92.893000000000001</cx:pt>
          <cx:pt idx="31057">92.893000000000001</cx:pt>
          <cx:pt idx="31058">92.893000000000001</cx:pt>
          <cx:pt idx="31059">92.893000000000001</cx:pt>
          <cx:pt idx="31060">92.893000000000001</cx:pt>
          <cx:pt idx="31061">92.893000000000001</cx:pt>
          <cx:pt idx="31062">92.893000000000001</cx:pt>
          <cx:pt idx="31063">92.893000000000001</cx:pt>
          <cx:pt idx="31064">92.893000000000001</cx:pt>
          <cx:pt idx="31065">92.893000000000001</cx:pt>
          <cx:pt idx="31066">92.893000000000001</cx:pt>
          <cx:pt idx="31067">92.893000000000001</cx:pt>
          <cx:pt idx="31068">92.893000000000001</cx:pt>
          <cx:pt idx="31069">92.893000000000001</cx:pt>
          <cx:pt idx="31070">92.893000000000001</cx:pt>
          <cx:pt idx="31071">92.893000000000001</cx:pt>
          <cx:pt idx="31072">92.893000000000001</cx:pt>
          <cx:pt idx="31073">92.893000000000001</cx:pt>
          <cx:pt idx="31074">92.893000000000001</cx:pt>
          <cx:pt idx="31075">92.893000000000001</cx:pt>
          <cx:pt idx="31076">92.893000000000001</cx:pt>
          <cx:pt idx="31077">92.893000000000001</cx:pt>
          <cx:pt idx="31078">92.893000000000001</cx:pt>
          <cx:pt idx="31079">92.893000000000001</cx:pt>
          <cx:pt idx="31080">92.893000000000001</cx:pt>
          <cx:pt idx="31081">92.893000000000001</cx:pt>
          <cx:pt idx="31082">92.893000000000001</cx:pt>
          <cx:pt idx="31083">92.893000000000001</cx:pt>
          <cx:pt idx="31084">92.893000000000001</cx:pt>
          <cx:pt idx="31085">92.893000000000001</cx:pt>
          <cx:pt idx="31086">92.893000000000001</cx:pt>
          <cx:pt idx="31087">92.893000000000001</cx:pt>
          <cx:pt idx="31088">92.893000000000001</cx:pt>
          <cx:pt idx="31089">92.893000000000001</cx:pt>
          <cx:pt idx="31090">92.893000000000001</cx:pt>
          <cx:pt idx="31091">92.893000000000001</cx:pt>
          <cx:pt idx="31092">92.893000000000001</cx:pt>
          <cx:pt idx="31093">92.893000000000001</cx:pt>
          <cx:pt idx="31094">92.893000000000001</cx:pt>
          <cx:pt idx="31095">92.893000000000001</cx:pt>
          <cx:pt idx="31096">92.893000000000001</cx:pt>
          <cx:pt idx="31097">92.893000000000001</cx:pt>
          <cx:pt idx="31098">92.893000000000001</cx:pt>
          <cx:pt idx="31099">92.893000000000001</cx:pt>
          <cx:pt idx="31100">92.893000000000001</cx:pt>
          <cx:pt idx="31101">92.893000000000001</cx:pt>
          <cx:pt idx="31102">92.893000000000001</cx:pt>
          <cx:pt idx="31103">92.893000000000001</cx:pt>
          <cx:pt idx="31104">92.893000000000001</cx:pt>
          <cx:pt idx="31105">92.893000000000001</cx:pt>
          <cx:pt idx="31106">92.893000000000001</cx:pt>
          <cx:pt idx="31107">92.893000000000001</cx:pt>
          <cx:pt idx="31108">92.893000000000001</cx:pt>
          <cx:pt idx="31109">92.893000000000001</cx:pt>
          <cx:pt idx="31110">92.893000000000001</cx:pt>
          <cx:pt idx="31111">92.893000000000001</cx:pt>
          <cx:pt idx="31112">92.893000000000001</cx:pt>
          <cx:pt idx="31113">92.893000000000001</cx:pt>
          <cx:pt idx="31114">92.893000000000001</cx:pt>
          <cx:pt idx="31115">92.893000000000001</cx:pt>
          <cx:pt idx="31116">92.893000000000001</cx:pt>
          <cx:pt idx="31117">92.893000000000001</cx:pt>
          <cx:pt idx="31118">92.893000000000001</cx:pt>
          <cx:pt idx="31119">92.893000000000001</cx:pt>
          <cx:pt idx="31120">92.893000000000001</cx:pt>
          <cx:pt idx="31121">92.893000000000001</cx:pt>
          <cx:pt idx="31122">92.893000000000001</cx:pt>
          <cx:pt idx="31123">92.893000000000001</cx:pt>
          <cx:pt idx="31124">92.893000000000001</cx:pt>
          <cx:pt idx="31125">92.893000000000001</cx:pt>
          <cx:pt idx="31126">92.893000000000001</cx:pt>
          <cx:pt idx="31127">92.893000000000001</cx:pt>
          <cx:pt idx="31128">92.893000000000001</cx:pt>
          <cx:pt idx="31129">92.893000000000001</cx:pt>
          <cx:pt idx="31130">92.893000000000001</cx:pt>
          <cx:pt idx="31131">92.893000000000001</cx:pt>
          <cx:pt idx="31132">92.893000000000001</cx:pt>
          <cx:pt idx="31133">92.893000000000001</cx:pt>
          <cx:pt idx="31134">92.893000000000001</cx:pt>
          <cx:pt idx="31135">92.893000000000001</cx:pt>
          <cx:pt idx="31136">92.893000000000001</cx:pt>
          <cx:pt idx="31137">92.893000000000001</cx:pt>
          <cx:pt idx="31138">92.893000000000001</cx:pt>
          <cx:pt idx="31139">92.893000000000001</cx:pt>
          <cx:pt idx="31140">92.893000000000001</cx:pt>
          <cx:pt idx="31141">92.893000000000001</cx:pt>
          <cx:pt idx="31142">92.893000000000001</cx:pt>
          <cx:pt idx="31143">92.893000000000001</cx:pt>
          <cx:pt idx="31144">92.893000000000001</cx:pt>
          <cx:pt idx="31145">92.893000000000001</cx:pt>
          <cx:pt idx="31146">92.893000000000001</cx:pt>
          <cx:pt idx="31147">92.893000000000001</cx:pt>
          <cx:pt idx="31148">92.893000000000001</cx:pt>
          <cx:pt idx="31149">92.893000000000001</cx:pt>
          <cx:pt idx="31150">92.893000000000001</cx:pt>
          <cx:pt idx="31151">92.893000000000001</cx:pt>
          <cx:pt idx="31152">92.893000000000001</cx:pt>
          <cx:pt idx="31153">92.893000000000001</cx:pt>
          <cx:pt idx="31154">92.893000000000001</cx:pt>
          <cx:pt idx="31155">92.893000000000001</cx:pt>
          <cx:pt idx="31156">92.893000000000001</cx:pt>
          <cx:pt idx="31157">92.893000000000001</cx:pt>
          <cx:pt idx="31158">92.893000000000001</cx:pt>
          <cx:pt idx="31159">92.893000000000001</cx:pt>
          <cx:pt idx="31160">92.893000000000001</cx:pt>
          <cx:pt idx="31161">92.893000000000001</cx:pt>
          <cx:pt idx="31162">92.893000000000001</cx:pt>
          <cx:pt idx="31163">92.893000000000001</cx:pt>
          <cx:pt idx="31164">92.893000000000001</cx:pt>
          <cx:pt idx="31165">92.893000000000001</cx:pt>
          <cx:pt idx="31166">92.893000000000001</cx:pt>
          <cx:pt idx="31167">92.893000000000001</cx:pt>
          <cx:pt idx="31168">92.893000000000001</cx:pt>
          <cx:pt idx="31169">92.893000000000001</cx:pt>
          <cx:pt idx="31170">92.893000000000001</cx:pt>
          <cx:pt idx="31171">92.893000000000001</cx:pt>
          <cx:pt idx="31172">92.893000000000001</cx:pt>
          <cx:pt idx="31173">92.893000000000001</cx:pt>
          <cx:pt idx="31174">92.893000000000001</cx:pt>
          <cx:pt idx="31175">92.893000000000001</cx:pt>
          <cx:pt idx="31176">92.893000000000001</cx:pt>
          <cx:pt idx="31177">92.893000000000001</cx:pt>
          <cx:pt idx="31178">92.893000000000001</cx:pt>
          <cx:pt idx="31179">92.893000000000001</cx:pt>
          <cx:pt idx="31180">92.893000000000001</cx:pt>
          <cx:pt idx="31181">92.893000000000001</cx:pt>
          <cx:pt idx="31182">92.893000000000001</cx:pt>
          <cx:pt idx="31183">92.893000000000001</cx:pt>
          <cx:pt idx="31184">92.893000000000001</cx:pt>
          <cx:pt idx="31185">92.893000000000001</cx:pt>
          <cx:pt idx="31186">92.893000000000001</cx:pt>
          <cx:pt idx="31187">92.893000000000001</cx:pt>
          <cx:pt idx="31188">92.893000000000001</cx:pt>
          <cx:pt idx="31189">92.893000000000001</cx:pt>
          <cx:pt idx="31190">92.893000000000001</cx:pt>
          <cx:pt idx="31191">92.893000000000001</cx:pt>
          <cx:pt idx="31192">92.893000000000001</cx:pt>
          <cx:pt idx="31193">92.893000000000001</cx:pt>
          <cx:pt idx="31194">92.893000000000001</cx:pt>
          <cx:pt idx="31195">92.893000000000001</cx:pt>
          <cx:pt idx="31196">92.893000000000001</cx:pt>
          <cx:pt idx="31197">92.893000000000001</cx:pt>
          <cx:pt idx="31198">92.893000000000001</cx:pt>
          <cx:pt idx="31199">92.893000000000001</cx:pt>
          <cx:pt idx="31200">92.893000000000001</cx:pt>
          <cx:pt idx="31201">92.893000000000001</cx:pt>
          <cx:pt idx="31202">92.893000000000001</cx:pt>
          <cx:pt idx="31203">92.893000000000001</cx:pt>
          <cx:pt idx="31204">92.893000000000001</cx:pt>
          <cx:pt idx="31205">92.893000000000001</cx:pt>
          <cx:pt idx="31206">92.893000000000001</cx:pt>
          <cx:pt idx="31207">92.893000000000001</cx:pt>
          <cx:pt idx="31208">92.893000000000001</cx:pt>
          <cx:pt idx="31209">92.893000000000001</cx:pt>
          <cx:pt idx="31210">92.893000000000001</cx:pt>
          <cx:pt idx="31211">92.893000000000001</cx:pt>
          <cx:pt idx="31212">92.893000000000001</cx:pt>
          <cx:pt idx="31213">92.893000000000001</cx:pt>
          <cx:pt idx="31214">92.893000000000001</cx:pt>
          <cx:pt idx="31215">92.893000000000001</cx:pt>
          <cx:pt idx="31216">92.893000000000001</cx:pt>
          <cx:pt idx="31217">92.893000000000001</cx:pt>
          <cx:pt idx="31218">92.893000000000001</cx:pt>
          <cx:pt idx="31219">92.893000000000001</cx:pt>
          <cx:pt idx="31220">92.893000000000001</cx:pt>
          <cx:pt idx="31221">92.893000000000001</cx:pt>
          <cx:pt idx="31222">92.893000000000001</cx:pt>
          <cx:pt idx="31223">92.893000000000001</cx:pt>
          <cx:pt idx="31224">92.893000000000001</cx:pt>
          <cx:pt idx="31225">92.893000000000001</cx:pt>
          <cx:pt idx="31226">92.893000000000001</cx:pt>
          <cx:pt idx="31227">92.893000000000001</cx:pt>
          <cx:pt idx="31228">92.893000000000001</cx:pt>
          <cx:pt idx="31229">92.893000000000001</cx:pt>
          <cx:pt idx="31230">92.893000000000001</cx:pt>
          <cx:pt idx="31231">92.893000000000001</cx:pt>
          <cx:pt idx="31232">92.893000000000001</cx:pt>
          <cx:pt idx="31233">92.893000000000001</cx:pt>
          <cx:pt idx="31234">92.893000000000001</cx:pt>
          <cx:pt idx="31235">92.893000000000001</cx:pt>
          <cx:pt idx="31236">92.893000000000001</cx:pt>
          <cx:pt idx="31237">92.893000000000001</cx:pt>
          <cx:pt idx="31238">92.893000000000001</cx:pt>
          <cx:pt idx="31239">92.893000000000001</cx:pt>
          <cx:pt idx="31240">92.893000000000001</cx:pt>
          <cx:pt idx="31241">92.893000000000001</cx:pt>
          <cx:pt idx="31242">92.893000000000001</cx:pt>
          <cx:pt idx="31243">92.893000000000001</cx:pt>
          <cx:pt idx="31244">92.893000000000001</cx:pt>
          <cx:pt idx="31245">92.893000000000001</cx:pt>
          <cx:pt idx="31246">92.893000000000001</cx:pt>
          <cx:pt idx="31247">92.893000000000001</cx:pt>
          <cx:pt idx="31248">92.893000000000001</cx:pt>
          <cx:pt idx="31249">92.893000000000001</cx:pt>
          <cx:pt idx="31250">92.893000000000001</cx:pt>
          <cx:pt idx="31251">92.893000000000001</cx:pt>
          <cx:pt idx="31252">92.893000000000001</cx:pt>
          <cx:pt idx="31253">92.893000000000001</cx:pt>
          <cx:pt idx="31254">92.893000000000001</cx:pt>
          <cx:pt idx="31255">92.893000000000001</cx:pt>
          <cx:pt idx="31256">92.893000000000001</cx:pt>
          <cx:pt idx="31257">92.893000000000001</cx:pt>
          <cx:pt idx="31258">92.893000000000001</cx:pt>
          <cx:pt idx="31259">92.893000000000001</cx:pt>
          <cx:pt idx="31260">92.893000000000001</cx:pt>
          <cx:pt idx="31261">92.893000000000001</cx:pt>
          <cx:pt idx="31262">92.893000000000001</cx:pt>
          <cx:pt idx="31263">92.893000000000001</cx:pt>
          <cx:pt idx="31264">92.893000000000001</cx:pt>
          <cx:pt idx="31265">92.893000000000001</cx:pt>
          <cx:pt idx="31266">92.893000000000001</cx:pt>
          <cx:pt idx="31267">92.893000000000001</cx:pt>
          <cx:pt idx="31268">92.893000000000001</cx:pt>
          <cx:pt idx="31269">92.893000000000001</cx:pt>
          <cx:pt idx="31270">92.893000000000001</cx:pt>
          <cx:pt idx="31271">92.893000000000001</cx:pt>
          <cx:pt idx="31272">92.893000000000001</cx:pt>
          <cx:pt idx="31273">92.893000000000001</cx:pt>
          <cx:pt idx="31274">92.893000000000001</cx:pt>
          <cx:pt idx="31275">92.893000000000001</cx:pt>
          <cx:pt idx="31276">92.893000000000001</cx:pt>
          <cx:pt idx="31277">92.893000000000001</cx:pt>
          <cx:pt idx="31278">92.893000000000001</cx:pt>
          <cx:pt idx="31279">92.893000000000001</cx:pt>
          <cx:pt idx="31280">92.893000000000001</cx:pt>
          <cx:pt idx="31281">92.893000000000001</cx:pt>
          <cx:pt idx="31282">92.893000000000001</cx:pt>
          <cx:pt idx="31283">92.893000000000001</cx:pt>
          <cx:pt idx="31284">92.893000000000001</cx:pt>
          <cx:pt idx="31285">92.893000000000001</cx:pt>
          <cx:pt idx="31286">92.893000000000001</cx:pt>
          <cx:pt idx="31287">92.893000000000001</cx:pt>
          <cx:pt idx="31288">92.893000000000001</cx:pt>
          <cx:pt idx="31289">92.893000000000001</cx:pt>
          <cx:pt idx="31290">92.893000000000001</cx:pt>
          <cx:pt idx="31291">92.893000000000001</cx:pt>
          <cx:pt idx="31292">92.893000000000001</cx:pt>
          <cx:pt idx="31293">92.893000000000001</cx:pt>
          <cx:pt idx="31294">92.893000000000001</cx:pt>
          <cx:pt idx="31295">92.893000000000001</cx:pt>
          <cx:pt idx="31296">92.893000000000001</cx:pt>
          <cx:pt idx="31297">92.893000000000001</cx:pt>
          <cx:pt idx="31298">92.893000000000001</cx:pt>
          <cx:pt idx="31299">92.893000000000001</cx:pt>
          <cx:pt idx="31300">92.893000000000001</cx:pt>
          <cx:pt idx="31301">92.893000000000001</cx:pt>
          <cx:pt idx="31302">92.893000000000001</cx:pt>
          <cx:pt idx="31303">92.893000000000001</cx:pt>
          <cx:pt idx="31304">92.893000000000001</cx:pt>
          <cx:pt idx="31305">92.893000000000001</cx:pt>
          <cx:pt idx="31306">92.893000000000001</cx:pt>
          <cx:pt idx="31307">92.893000000000001</cx:pt>
          <cx:pt idx="31308">92.893000000000001</cx:pt>
          <cx:pt idx="31309">92.893000000000001</cx:pt>
          <cx:pt idx="31310">92.893000000000001</cx:pt>
          <cx:pt idx="31311">92.893000000000001</cx:pt>
          <cx:pt idx="31312">92.893000000000001</cx:pt>
          <cx:pt idx="31313">92.893000000000001</cx:pt>
          <cx:pt idx="31314">92.893000000000001</cx:pt>
          <cx:pt idx="31315">92.893000000000001</cx:pt>
          <cx:pt idx="31316">92.893000000000001</cx:pt>
          <cx:pt idx="31317">92.893000000000001</cx:pt>
          <cx:pt idx="31318">92.893000000000001</cx:pt>
          <cx:pt idx="31319">92.893000000000001</cx:pt>
          <cx:pt idx="31320">92.893000000000001</cx:pt>
          <cx:pt idx="31321">92.893000000000001</cx:pt>
          <cx:pt idx="31322">92.893000000000001</cx:pt>
          <cx:pt idx="31323">92.893000000000001</cx:pt>
          <cx:pt idx="31324">92.893000000000001</cx:pt>
          <cx:pt idx="31325">92.893000000000001</cx:pt>
          <cx:pt idx="31326">92.893000000000001</cx:pt>
          <cx:pt idx="31327">92.893000000000001</cx:pt>
          <cx:pt idx="31328">92.893000000000001</cx:pt>
          <cx:pt idx="31329">92.893000000000001</cx:pt>
          <cx:pt idx="31330">92.893000000000001</cx:pt>
          <cx:pt idx="31331">92.893000000000001</cx:pt>
          <cx:pt idx="31332">92.893000000000001</cx:pt>
          <cx:pt idx="31333">92.893000000000001</cx:pt>
          <cx:pt idx="31334">92.893000000000001</cx:pt>
          <cx:pt idx="31335">92.893000000000001</cx:pt>
          <cx:pt idx="31336">92.893000000000001</cx:pt>
          <cx:pt idx="31337">92.893000000000001</cx:pt>
          <cx:pt idx="31338">92.893000000000001</cx:pt>
          <cx:pt idx="31339">92.893000000000001</cx:pt>
          <cx:pt idx="31340">92.893000000000001</cx:pt>
          <cx:pt idx="31341">92.893000000000001</cx:pt>
          <cx:pt idx="31342">92.893000000000001</cx:pt>
          <cx:pt idx="31343">92.893000000000001</cx:pt>
          <cx:pt idx="31344">92.893000000000001</cx:pt>
          <cx:pt idx="31345">92.893000000000001</cx:pt>
          <cx:pt idx="31346">92.893000000000001</cx:pt>
          <cx:pt idx="31347">92.893000000000001</cx:pt>
          <cx:pt idx="31348">92.893000000000001</cx:pt>
          <cx:pt idx="31349">92.893000000000001</cx:pt>
          <cx:pt idx="31350">92.893000000000001</cx:pt>
          <cx:pt idx="31351">92.893000000000001</cx:pt>
          <cx:pt idx="31352">92.893000000000001</cx:pt>
          <cx:pt idx="31353">92.893000000000001</cx:pt>
          <cx:pt idx="31354">92.893000000000001</cx:pt>
          <cx:pt idx="31355">92.893000000000001</cx:pt>
          <cx:pt idx="31356">92.893000000000001</cx:pt>
          <cx:pt idx="31357">92.893000000000001</cx:pt>
          <cx:pt idx="31358">92.893000000000001</cx:pt>
          <cx:pt idx="31359">92.893000000000001</cx:pt>
          <cx:pt idx="31360">92.893000000000001</cx:pt>
          <cx:pt idx="31361">92.893000000000001</cx:pt>
          <cx:pt idx="31362">92.893000000000001</cx:pt>
          <cx:pt idx="31363">92.893000000000001</cx:pt>
          <cx:pt idx="31364">92.893000000000001</cx:pt>
          <cx:pt idx="31365">92.893000000000001</cx:pt>
          <cx:pt idx="31366">92.893000000000001</cx:pt>
          <cx:pt idx="31367">92.893000000000001</cx:pt>
          <cx:pt idx="31368">92.893000000000001</cx:pt>
          <cx:pt idx="31369">92.893000000000001</cx:pt>
          <cx:pt idx="31370">92.893000000000001</cx:pt>
          <cx:pt idx="31371">92.893000000000001</cx:pt>
          <cx:pt idx="31372">92.893000000000001</cx:pt>
          <cx:pt idx="31373">92.893000000000001</cx:pt>
          <cx:pt idx="31374">92.893000000000001</cx:pt>
          <cx:pt idx="31375">92.893000000000001</cx:pt>
          <cx:pt idx="31376">92.893000000000001</cx:pt>
          <cx:pt idx="31377">92.893000000000001</cx:pt>
          <cx:pt idx="31378">92.893000000000001</cx:pt>
          <cx:pt idx="31379">92.893000000000001</cx:pt>
          <cx:pt idx="31380">92.893000000000001</cx:pt>
          <cx:pt idx="31381">92.893000000000001</cx:pt>
          <cx:pt idx="31382">92.893000000000001</cx:pt>
          <cx:pt idx="31383">92.893000000000001</cx:pt>
          <cx:pt idx="31384">92.893000000000001</cx:pt>
          <cx:pt idx="31385">92.893000000000001</cx:pt>
          <cx:pt idx="31386">92.893000000000001</cx:pt>
          <cx:pt idx="31387">92.893000000000001</cx:pt>
          <cx:pt idx="31388">92.893000000000001</cx:pt>
          <cx:pt idx="31389">92.893000000000001</cx:pt>
          <cx:pt idx="31390">92.893000000000001</cx:pt>
          <cx:pt idx="31391">92.893000000000001</cx:pt>
          <cx:pt idx="31392">92.893000000000001</cx:pt>
          <cx:pt idx="31393">92.893000000000001</cx:pt>
          <cx:pt idx="31394">92.893000000000001</cx:pt>
          <cx:pt idx="31395">92.893000000000001</cx:pt>
          <cx:pt idx="31396">92.893000000000001</cx:pt>
          <cx:pt idx="31397">92.893000000000001</cx:pt>
          <cx:pt idx="31398">92.893000000000001</cx:pt>
          <cx:pt idx="31399">92.893000000000001</cx:pt>
          <cx:pt idx="31400">92.893000000000001</cx:pt>
          <cx:pt idx="31401">92.893000000000001</cx:pt>
          <cx:pt idx="31402">92.893000000000001</cx:pt>
          <cx:pt idx="31403">92.893000000000001</cx:pt>
          <cx:pt idx="31404">92.893000000000001</cx:pt>
          <cx:pt idx="31405">92.893000000000001</cx:pt>
          <cx:pt idx="31406">92.893000000000001</cx:pt>
          <cx:pt idx="31407">92.893000000000001</cx:pt>
          <cx:pt idx="31408">92.893000000000001</cx:pt>
          <cx:pt idx="31409">92.893000000000001</cx:pt>
          <cx:pt idx="31410">92.893000000000001</cx:pt>
          <cx:pt idx="31411">92.893000000000001</cx:pt>
          <cx:pt idx="31412">92.893000000000001</cx:pt>
          <cx:pt idx="31413">92.893000000000001</cx:pt>
          <cx:pt idx="31414">92.893000000000001</cx:pt>
          <cx:pt idx="31415">92.893000000000001</cx:pt>
          <cx:pt idx="31416">92.893000000000001</cx:pt>
          <cx:pt idx="31417">92.893000000000001</cx:pt>
          <cx:pt idx="31418">92.893000000000001</cx:pt>
          <cx:pt idx="31419">92.893000000000001</cx:pt>
          <cx:pt idx="31420">92.893000000000001</cx:pt>
          <cx:pt idx="31421">92.893000000000001</cx:pt>
          <cx:pt idx="31422">92.893000000000001</cx:pt>
          <cx:pt idx="31423">92.893000000000001</cx:pt>
          <cx:pt idx="31424">92.893000000000001</cx:pt>
          <cx:pt idx="31425">92.893000000000001</cx:pt>
          <cx:pt idx="31426">92.893000000000001</cx:pt>
          <cx:pt idx="31427">92.893000000000001</cx:pt>
          <cx:pt idx="31428">92.893000000000001</cx:pt>
          <cx:pt idx="31429">92.893000000000001</cx:pt>
          <cx:pt idx="31430">92.893000000000001</cx:pt>
          <cx:pt idx="31431">92.893000000000001</cx:pt>
          <cx:pt idx="31432">92.893000000000001</cx:pt>
          <cx:pt idx="31433">92.893000000000001</cx:pt>
          <cx:pt idx="31434">92.893000000000001</cx:pt>
          <cx:pt idx="31435">92.893000000000001</cx:pt>
          <cx:pt idx="31436">92.893000000000001</cx:pt>
          <cx:pt idx="31437">92.893000000000001</cx:pt>
          <cx:pt idx="31438">92.893000000000001</cx:pt>
          <cx:pt idx="31439">92.893000000000001</cx:pt>
          <cx:pt idx="31440">92.893000000000001</cx:pt>
          <cx:pt idx="31441">92.893000000000001</cx:pt>
          <cx:pt idx="31442">92.893000000000001</cx:pt>
          <cx:pt idx="31443">92.893000000000001</cx:pt>
          <cx:pt idx="31444">92.893000000000001</cx:pt>
          <cx:pt idx="31445">92.893000000000001</cx:pt>
          <cx:pt idx="31446">92.893000000000001</cx:pt>
          <cx:pt idx="31447">92.893000000000001</cx:pt>
          <cx:pt idx="31448">92.893000000000001</cx:pt>
          <cx:pt idx="31449">92.893000000000001</cx:pt>
          <cx:pt idx="31450">92.893000000000001</cx:pt>
          <cx:pt idx="31451">92.893000000000001</cx:pt>
          <cx:pt idx="31452">92.893000000000001</cx:pt>
          <cx:pt idx="31453">92.893000000000001</cx:pt>
          <cx:pt idx="31454">92.893000000000001</cx:pt>
          <cx:pt idx="31455">92.893000000000001</cx:pt>
          <cx:pt idx="31456">92.893000000000001</cx:pt>
          <cx:pt idx="31457">92.893000000000001</cx:pt>
          <cx:pt idx="31458">92.893000000000001</cx:pt>
          <cx:pt idx="31459">92.893000000000001</cx:pt>
          <cx:pt idx="31460">92.893000000000001</cx:pt>
          <cx:pt idx="31461">92.893000000000001</cx:pt>
          <cx:pt idx="31462">92.893000000000001</cx:pt>
          <cx:pt idx="31463">92.893000000000001</cx:pt>
          <cx:pt idx="31464">92.893000000000001</cx:pt>
          <cx:pt idx="31465">92.893000000000001</cx:pt>
          <cx:pt idx="31466">92.893000000000001</cx:pt>
          <cx:pt idx="31467">92.893000000000001</cx:pt>
          <cx:pt idx="31468">92.893000000000001</cx:pt>
          <cx:pt idx="31469">92.893000000000001</cx:pt>
          <cx:pt idx="31470">92.893000000000001</cx:pt>
          <cx:pt idx="31471">92.893000000000001</cx:pt>
          <cx:pt idx="31472">92.893000000000001</cx:pt>
          <cx:pt idx="31473">92.893000000000001</cx:pt>
          <cx:pt idx="31474">92.893000000000001</cx:pt>
          <cx:pt idx="31475">92.893000000000001</cx:pt>
          <cx:pt idx="31476">92.893000000000001</cx:pt>
          <cx:pt idx="31477">92.893000000000001</cx:pt>
          <cx:pt idx="31478">92.893000000000001</cx:pt>
          <cx:pt idx="31479">92.893000000000001</cx:pt>
          <cx:pt idx="31480">92.893000000000001</cx:pt>
          <cx:pt idx="31481">92.893000000000001</cx:pt>
          <cx:pt idx="31482">92.893000000000001</cx:pt>
          <cx:pt idx="31483">92.893000000000001</cx:pt>
          <cx:pt idx="31484">92.893000000000001</cx:pt>
          <cx:pt idx="31485">92.893000000000001</cx:pt>
          <cx:pt idx="31486">92.893000000000001</cx:pt>
          <cx:pt idx="31487">92.893000000000001</cx:pt>
          <cx:pt idx="31488">92.893000000000001</cx:pt>
          <cx:pt idx="31489">92.893000000000001</cx:pt>
          <cx:pt idx="31490">92.893000000000001</cx:pt>
          <cx:pt idx="31491">92.893000000000001</cx:pt>
          <cx:pt idx="31492">92.893000000000001</cx:pt>
          <cx:pt idx="31493">92.893000000000001</cx:pt>
          <cx:pt idx="31494">92.893000000000001</cx:pt>
          <cx:pt idx="31495">92.893000000000001</cx:pt>
          <cx:pt idx="31496">92.893000000000001</cx:pt>
          <cx:pt idx="31497">92.893000000000001</cx:pt>
          <cx:pt idx="31498">92.893000000000001</cx:pt>
          <cx:pt idx="31499">92.893000000000001</cx:pt>
          <cx:pt idx="31500">92.893000000000001</cx:pt>
          <cx:pt idx="31501">92.893000000000001</cx:pt>
          <cx:pt idx="31502">92.893000000000001</cx:pt>
          <cx:pt idx="31503">92.893000000000001</cx:pt>
          <cx:pt idx="31504">92.893000000000001</cx:pt>
          <cx:pt idx="31505">92.893000000000001</cx:pt>
          <cx:pt idx="31506">92.893000000000001</cx:pt>
          <cx:pt idx="31507">92.893000000000001</cx:pt>
          <cx:pt idx="31508">92.893000000000001</cx:pt>
          <cx:pt idx="31509">92.893000000000001</cx:pt>
          <cx:pt idx="31510">92.893000000000001</cx:pt>
          <cx:pt idx="31511">92.893000000000001</cx:pt>
          <cx:pt idx="31512">92.893000000000001</cx:pt>
          <cx:pt idx="31513">92.893000000000001</cx:pt>
          <cx:pt idx="31514">92.893000000000001</cx:pt>
          <cx:pt idx="31515">92.893000000000001</cx:pt>
          <cx:pt idx="31516">92.893000000000001</cx:pt>
          <cx:pt idx="31517">92.893000000000001</cx:pt>
          <cx:pt idx="31518">92.893000000000001</cx:pt>
          <cx:pt idx="31519">92.893000000000001</cx:pt>
          <cx:pt idx="31520">92.893000000000001</cx:pt>
          <cx:pt idx="31521">92.893000000000001</cx:pt>
          <cx:pt idx="31522">92.893000000000001</cx:pt>
          <cx:pt idx="31523">92.893000000000001</cx:pt>
          <cx:pt idx="31524">92.893000000000001</cx:pt>
          <cx:pt idx="31525">92.893000000000001</cx:pt>
          <cx:pt idx="31526">92.893000000000001</cx:pt>
          <cx:pt idx="31527">92.893000000000001</cx:pt>
          <cx:pt idx="31528">92.893000000000001</cx:pt>
          <cx:pt idx="31529">92.893000000000001</cx:pt>
          <cx:pt idx="31530">92.893000000000001</cx:pt>
          <cx:pt idx="31531">92.893000000000001</cx:pt>
          <cx:pt idx="31532">92.893000000000001</cx:pt>
          <cx:pt idx="31533">92.893000000000001</cx:pt>
          <cx:pt idx="31534">92.893000000000001</cx:pt>
          <cx:pt idx="31535">92.893000000000001</cx:pt>
          <cx:pt idx="31536">92.893000000000001</cx:pt>
          <cx:pt idx="31537">92.893000000000001</cx:pt>
          <cx:pt idx="31538">92.893000000000001</cx:pt>
          <cx:pt idx="31539">92.893000000000001</cx:pt>
          <cx:pt idx="31540">92.893000000000001</cx:pt>
          <cx:pt idx="31541">92.893000000000001</cx:pt>
          <cx:pt idx="31542">92.893000000000001</cx:pt>
          <cx:pt idx="31543">92.893000000000001</cx:pt>
          <cx:pt idx="31544">92.893000000000001</cx:pt>
          <cx:pt idx="31545">92.893000000000001</cx:pt>
          <cx:pt idx="31546">92.893000000000001</cx:pt>
          <cx:pt idx="31547">92.893000000000001</cx:pt>
          <cx:pt idx="31548">92.893000000000001</cx:pt>
          <cx:pt idx="31549">92.893000000000001</cx:pt>
          <cx:pt idx="31550">92.893000000000001</cx:pt>
          <cx:pt idx="31551">92.893000000000001</cx:pt>
          <cx:pt idx="31552">92.893000000000001</cx:pt>
          <cx:pt idx="31553">92.893000000000001</cx:pt>
          <cx:pt idx="31554">92.893000000000001</cx:pt>
          <cx:pt idx="31555">92.893000000000001</cx:pt>
          <cx:pt idx="31556">92.893000000000001</cx:pt>
          <cx:pt idx="31557">92.893000000000001</cx:pt>
          <cx:pt idx="31558">92.893000000000001</cx:pt>
          <cx:pt idx="31559">92.893000000000001</cx:pt>
          <cx:pt idx="31560">92.893000000000001</cx:pt>
          <cx:pt idx="31561">92.893000000000001</cx:pt>
          <cx:pt idx="31562">92.893000000000001</cx:pt>
          <cx:pt idx="31563">92.893000000000001</cx:pt>
          <cx:pt idx="31564">92.893000000000001</cx:pt>
          <cx:pt idx="31565">92.893000000000001</cx:pt>
          <cx:pt idx="31566">92.893000000000001</cx:pt>
          <cx:pt idx="31567">92.893000000000001</cx:pt>
          <cx:pt idx="31568">92.893000000000001</cx:pt>
          <cx:pt idx="31569">92.893000000000001</cx:pt>
          <cx:pt idx="31570">92.893000000000001</cx:pt>
          <cx:pt idx="31571">92.893000000000001</cx:pt>
          <cx:pt idx="31572">92.893000000000001</cx:pt>
          <cx:pt idx="31573">92.893000000000001</cx:pt>
          <cx:pt idx="31574">92.893000000000001</cx:pt>
          <cx:pt idx="31575">92.893000000000001</cx:pt>
          <cx:pt idx="31576">92.893000000000001</cx:pt>
          <cx:pt idx="31577">92.893000000000001</cx:pt>
          <cx:pt idx="31578">92.893000000000001</cx:pt>
          <cx:pt idx="31579">92.893000000000001</cx:pt>
          <cx:pt idx="31580">92.893000000000001</cx:pt>
          <cx:pt idx="31581">92.893000000000001</cx:pt>
          <cx:pt idx="31582">92.893000000000001</cx:pt>
          <cx:pt idx="31583">92.893000000000001</cx:pt>
          <cx:pt idx="31584">92.893000000000001</cx:pt>
          <cx:pt idx="31585">92.893000000000001</cx:pt>
          <cx:pt idx="31586">92.893000000000001</cx:pt>
          <cx:pt idx="31587">92.893000000000001</cx:pt>
          <cx:pt idx="31588">92.893000000000001</cx:pt>
          <cx:pt idx="31589">92.893000000000001</cx:pt>
          <cx:pt idx="31590">92.893000000000001</cx:pt>
          <cx:pt idx="31591">92.893000000000001</cx:pt>
          <cx:pt idx="31592">92.893000000000001</cx:pt>
          <cx:pt idx="31593">92.893000000000001</cx:pt>
          <cx:pt idx="31594">92.893000000000001</cx:pt>
          <cx:pt idx="31595">92.893000000000001</cx:pt>
          <cx:pt idx="31596">92.893000000000001</cx:pt>
          <cx:pt idx="31597">92.893000000000001</cx:pt>
          <cx:pt idx="31598">92.893000000000001</cx:pt>
          <cx:pt idx="31599">92.893000000000001</cx:pt>
          <cx:pt idx="31600">92.893000000000001</cx:pt>
          <cx:pt idx="31601">92.893000000000001</cx:pt>
          <cx:pt idx="31602">92.893000000000001</cx:pt>
          <cx:pt idx="31603">92.893000000000001</cx:pt>
          <cx:pt idx="31604">92.893000000000001</cx:pt>
          <cx:pt idx="31605">92.893000000000001</cx:pt>
          <cx:pt idx="31606">92.893000000000001</cx:pt>
          <cx:pt idx="31607">92.893000000000001</cx:pt>
          <cx:pt idx="31608">92.893000000000001</cx:pt>
          <cx:pt idx="31609">92.893000000000001</cx:pt>
          <cx:pt idx="31610">92.893000000000001</cx:pt>
          <cx:pt idx="31611">92.893000000000001</cx:pt>
          <cx:pt idx="31612">92.893000000000001</cx:pt>
          <cx:pt idx="31613">92.893000000000001</cx:pt>
          <cx:pt idx="31614">92.893000000000001</cx:pt>
          <cx:pt idx="31615">92.893000000000001</cx:pt>
          <cx:pt idx="31616">92.893000000000001</cx:pt>
          <cx:pt idx="31617">92.893000000000001</cx:pt>
          <cx:pt idx="31618">92.893000000000001</cx:pt>
          <cx:pt idx="31619">92.893000000000001</cx:pt>
          <cx:pt idx="31620">92.893000000000001</cx:pt>
          <cx:pt idx="31621">92.893000000000001</cx:pt>
          <cx:pt idx="31622">92.893000000000001</cx:pt>
          <cx:pt idx="31623">92.893000000000001</cx:pt>
          <cx:pt idx="31624">92.893000000000001</cx:pt>
          <cx:pt idx="31625">92.893000000000001</cx:pt>
          <cx:pt idx="31626">92.893000000000001</cx:pt>
          <cx:pt idx="31627">92.893000000000001</cx:pt>
          <cx:pt idx="31628">92.893000000000001</cx:pt>
          <cx:pt idx="31629">92.893000000000001</cx:pt>
          <cx:pt idx="31630">92.893000000000001</cx:pt>
          <cx:pt idx="31631">92.893000000000001</cx:pt>
          <cx:pt idx="31632">92.893000000000001</cx:pt>
          <cx:pt idx="31633">92.893000000000001</cx:pt>
          <cx:pt idx="31634">92.893000000000001</cx:pt>
          <cx:pt idx="31635">92.893000000000001</cx:pt>
          <cx:pt idx="31636">92.893000000000001</cx:pt>
          <cx:pt idx="31637">92.893000000000001</cx:pt>
          <cx:pt idx="31638">92.893000000000001</cx:pt>
          <cx:pt idx="31639">92.893000000000001</cx:pt>
          <cx:pt idx="31640">92.893000000000001</cx:pt>
          <cx:pt idx="31641">92.893000000000001</cx:pt>
          <cx:pt idx="31642">92.893000000000001</cx:pt>
          <cx:pt idx="31643">92.893000000000001</cx:pt>
          <cx:pt idx="31644">92.893000000000001</cx:pt>
          <cx:pt idx="31645">92.893000000000001</cx:pt>
          <cx:pt idx="31646">92.893000000000001</cx:pt>
          <cx:pt idx="31647">92.893000000000001</cx:pt>
          <cx:pt idx="31648">92.893000000000001</cx:pt>
          <cx:pt idx="31649">92.893000000000001</cx:pt>
          <cx:pt idx="31650">92.893000000000001</cx:pt>
          <cx:pt idx="31651">92.893000000000001</cx:pt>
          <cx:pt idx="31652">92.893000000000001</cx:pt>
          <cx:pt idx="31653">92.893000000000001</cx:pt>
          <cx:pt idx="31654">92.893000000000001</cx:pt>
          <cx:pt idx="31655">92.893000000000001</cx:pt>
          <cx:pt idx="31656">92.893000000000001</cx:pt>
          <cx:pt idx="31657">92.893000000000001</cx:pt>
          <cx:pt idx="31658">92.893000000000001</cx:pt>
          <cx:pt idx="31659">92.893000000000001</cx:pt>
          <cx:pt idx="31660">92.893000000000001</cx:pt>
          <cx:pt idx="31661">92.893000000000001</cx:pt>
          <cx:pt idx="31662">92.893000000000001</cx:pt>
          <cx:pt idx="31663">92.893000000000001</cx:pt>
          <cx:pt idx="31664">92.893000000000001</cx:pt>
          <cx:pt idx="31665">92.893000000000001</cx:pt>
          <cx:pt idx="31666">92.893000000000001</cx:pt>
          <cx:pt idx="31667">92.893000000000001</cx:pt>
          <cx:pt idx="31668">92.893000000000001</cx:pt>
          <cx:pt idx="31669">92.893000000000001</cx:pt>
          <cx:pt idx="31670">92.893000000000001</cx:pt>
          <cx:pt idx="31671">92.893000000000001</cx:pt>
          <cx:pt idx="31672">92.893000000000001</cx:pt>
          <cx:pt idx="31673">92.893000000000001</cx:pt>
          <cx:pt idx="31674">92.893000000000001</cx:pt>
          <cx:pt idx="31675">92.893000000000001</cx:pt>
          <cx:pt idx="31676">92.893000000000001</cx:pt>
          <cx:pt idx="31677">92.893000000000001</cx:pt>
          <cx:pt idx="31678">92.893000000000001</cx:pt>
          <cx:pt idx="31679">92.893000000000001</cx:pt>
          <cx:pt idx="31680">92.893000000000001</cx:pt>
          <cx:pt idx="31681">92.893000000000001</cx:pt>
          <cx:pt idx="31682">92.893000000000001</cx:pt>
          <cx:pt idx="31683">92.893000000000001</cx:pt>
          <cx:pt idx="31684">92.893000000000001</cx:pt>
          <cx:pt idx="31685">92.893000000000001</cx:pt>
          <cx:pt idx="31686">92.893000000000001</cx:pt>
          <cx:pt idx="31687">92.893000000000001</cx:pt>
          <cx:pt idx="31688">92.893000000000001</cx:pt>
          <cx:pt idx="31689">92.893000000000001</cx:pt>
          <cx:pt idx="31690">92.893000000000001</cx:pt>
          <cx:pt idx="31691">92.893000000000001</cx:pt>
          <cx:pt idx="31692">92.893000000000001</cx:pt>
          <cx:pt idx="31693">92.893000000000001</cx:pt>
          <cx:pt idx="31694">92.893000000000001</cx:pt>
          <cx:pt idx="31695">92.893000000000001</cx:pt>
          <cx:pt idx="31696">92.893000000000001</cx:pt>
          <cx:pt idx="31697">92.893000000000001</cx:pt>
          <cx:pt idx="31698">92.893000000000001</cx:pt>
          <cx:pt idx="31699">92.893000000000001</cx:pt>
          <cx:pt idx="31700">92.893000000000001</cx:pt>
          <cx:pt idx="31701">92.893000000000001</cx:pt>
          <cx:pt idx="31702">92.893000000000001</cx:pt>
          <cx:pt idx="31703">92.893000000000001</cx:pt>
          <cx:pt idx="31704">92.893000000000001</cx:pt>
          <cx:pt idx="31705">92.893000000000001</cx:pt>
          <cx:pt idx="31706">92.893000000000001</cx:pt>
          <cx:pt idx="31707">92.893000000000001</cx:pt>
          <cx:pt idx="31708">92.893000000000001</cx:pt>
          <cx:pt idx="31709">92.893000000000001</cx:pt>
          <cx:pt idx="31710">92.893000000000001</cx:pt>
          <cx:pt idx="31711">92.893000000000001</cx:pt>
          <cx:pt idx="31712">92.893000000000001</cx:pt>
          <cx:pt idx="31713">92.893000000000001</cx:pt>
          <cx:pt idx="31714">92.893000000000001</cx:pt>
          <cx:pt idx="31715">92.893000000000001</cx:pt>
          <cx:pt idx="31716">92.893000000000001</cx:pt>
          <cx:pt idx="31717">92.893000000000001</cx:pt>
          <cx:pt idx="31718">92.893000000000001</cx:pt>
          <cx:pt idx="31719">92.893000000000001</cx:pt>
          <cx:pt idx="31720">92.893000000000001</cx:pt>
          <cx:pt idx="31721">92.893000000000001</cx:pt>
          <cx:pt idx="31722">92.893000000000001</cx:pt>
          <cx:pt idx="31723">92.893000000000001</cx:pt>
          <cx:pt idx="31724">92.893000000000001</cx:pt>
          <cx:pt idx="31725">92.893000000000001</cx:pt>
          <cx:pt idx="31726">92.893000000000001</cx:pt>
          <cx:pt idx="31727">92.893000000000001</cx:pt>
          <cx:pt idx="31728">92.893000000000001</cx:pt>
          <cx:pt idx="31729">92.893000000000001</cx:pt>
          <cx:pt idx="31730">92.893000000000001</cx:pt>
          <cx:pt idx="31731">92.893000000000001</cx:pt>
          <cx:pt idx="31732">92.893000000000001</cx:pt>
          <cx:pt idx="31733">92.893000000000001</cx:pt>
          <cx:pt idx="31734">92.893000000000001</cx:pt>
          <cx:pt idx="31735">92.893000000000001</cx:pt>
          <cx:pt idx="31736">92.893000000000001</cx:pt>
          <cx:pt idx="31737">92.893000000000001</cx:pt>
          <cx:pt idx="31738">92.893000000000001</cx:pt>
          <cx:pt idx="31739">92.893000000000001</cx:pt>
          <cx:pt idx="31740">92.893000000000001</cx:pt>
          <cx:pt idx="31741">92.893000000000001</cx:pt>
          <cx:pt idx="31742">92.893000000000001</cx:pt>
          <cx:pt idx="31743">92.893000000000001</cx:pt>
          <cx:pt idx="31744">92.893000000000001</cx:pt>
          <cx:pt idx="31745">92.893000000000001</cx:pt>
          <cx:pt idx="31746">92.893000000000001</cx:pt>
          <cx:pt idx="31747">92.893000000000001</cx:pt>
          <cx:pt idx="31748">92.893000000000001</cx:pt>
          <cx:pt idx="31749">92.893000000000001</cx:pt>
          <cx:pt idx="31750">92.893000000000001</cx:pt>
          <cx:pt idx="31751">92.893000000000001</cx:pt>
          <cx:pt idx="31752">92.893000000000001</cx:pt>
          <cx:pt idx="31753">92.893000000000001</cx:pt>
          <cx:pt idx="31754">92.893000000000001</cx:pt>
          <cx:pt idx="31755">92.893000000000001</cx:pt>
          <cx:pt idx="31756">92.893000000000001</cx:pt>
          <cx:pt idx="31757">92.893000000000001</cx:pt>
          <cx:pt idx="31758">92.893000000000001</cx:pt>
          <cx:pt idx="31759">92.893000000000001</cx:pt>
          <cx:pt idx="31760">92.893000000000001</cx:pt>
          <cx:pt idx="31761">92.893000000000001</cx:pt>
          <cx:pt idx="31762">92.893000000000001</cx:pt>
          <cx:pt idx="31763">92.893000000000001</cx:pt>
          <cx:pt idx="31764">92.893000000000001</cx:pt>
          <cx:pt idx="31765">92.893000000000001</cx:pt>
          <cx:pt idx="31766">92.893000000000001</cx:pt>
          <cx:pt idx="31767">92.893000000000001</cx:pt>
          <cx:pt idx="31768">92.893000000000001</cx:pt>
          <cx:pt idx="31769">92.893000000000001</cx:pt>
          <cx:pt idx="31770">92.893000000000001</cx:pt>
          <cx:pt idx="31771">92.893000000000001</cx:pt>
          <cx:pt idx="31772">92.893000000000001</cx:pt>
          <cx:pt idx="31773">92.893000000000001</cx:pt>
          <cx:pt idx="31774">92.893000000000001</cx:pt>
          <cx:pt idx="31775">92.893000000000001</cx:pt>
          <cx:pt idx="31776">92.893000000000001</cx:pt>
          <cx:pt idx="31777">92.893000000000001</cx:pt>
          <cx:pt idx="31778">92.893000000000001</cx:pt>
          <cx:pt idx="31779">92.893000000000001</cx:pt>
          <cx:pt idx="31780">92.893000000000001</cx:pt>
          <cx:pt idx="31781">92.893000000000001</cx:pt>
          <cx:pt idx="31782">92.893000000000001</cx:pt>
          <cx:pt idx="31783">92.893000000000001</cx:pt>
          <cx:pt idx="31784">92.893000000000001</cx:pt>
          <cx:pt idx="31785">92.893000000000001</cx:pt>
          <cx:pt idx="31786">92.893000000000001</cx:pt>
          <cx:pt idx="31787">92.893000000000001</cx:pt>
          <cx:pt idx="31788">92.893000000000001</cx:pt>
          <cx:pt idx="31789">92.893000000000001</cx:pt>
          <cx:pt idx="31790">92.893000000000001</cx:pt>
          <cx:pt idx="31791">92.893000000000001</cx:pt>
          <cx:pt idx="31792">92.893000000000001</cx:pt>
          <cx:pt idx="31793">92.893000000000001</cx:pt>
          <cx:pt idx="31794">92.893000000000001</cx:pt>
          <cx:pt idx="31795">92.893000000000001</cx:pt>
          <cx:pt idx="31796">92.893000000000001</cx:pt>
          <cx:pt idx="31797">92.893000000000001</cx:pt>
          <cx:pt idx="31798">92.893000000000001</cx:pt>
          <cx:pt idx="31799">92.893000000000001</cx:pt>
          <cx:pt idx="31800">92.893000000000001</cx:pt>
          <cx:pt idx="31801">92.893000000000001</cx:pt>
          <cx:pt idx="31802">92.893000000000001</cx:pt>
          <cx:pt idx="31803">92.893000000000001</cx:pt>
          <cx:pt idx="31804">92.893000000000001</cx:pt>
          <cx:pt idx="31805">92.893000000000001</cx:pt>
          <cx:pt idx="31806">92.893000000000001</cx:pt>
          <cx:pt idx="31807">92.893000000000001</cx:pt>
          <cx:pt idx="31808">92.893000000000001</cx:pt>
          <cx:pt idx="31809">92.893000000000001</cx:pt>
          <cx:pt idx="31810">92.893000000000001</cx:pt>
          <cx:pt idx="31811">92.893000000000001</cx:pt>
          <cx:pt idx="31812">92.893000000000001</cx:pt>
          <cx:pt idx="31813">92.893000000000001</cx:pt>
          <cx:pt idx="31814">92.893000000000001</cx:pt>
          <cx:pt idx="31815">92.893000000000001</cx:pt>
          <cx:pt idx="31816">92.893000000000001</cx:pt>
          <cx:pt idx="31817">92.893000000000001</cx:pt>
          <cx:pt idx="31818">92.893000000000001</cx:pt>
          <cx:pt idx="31819">92.893000000000001</cx:pt>
          <cx:pt idx="31820">92.893000000000001</cx:pt>
          <cx:pt idx="31821">92.893000000000001</cx:pt>
          <cx:pt idx="31822">92.893000000000001</cx:pt>
          <cx:pt idx="31823">92.893000000000001</cx:pt>
          <cx:pt idx="31824">92.893000000000001</cx:pt>
          <cx:pt idx="31825">92.893000000000001</cx:pt>
          <cx:pt idx="31826">92.893000000000001</cx:pt>
          <cx:pt idx="31827">92.893000000000001</cx:pt>
          <cx:pt idx="31828">92.893000000000001</cx:pt>
          <cx:pt idx="31829">92.893000000000001</cx:pt>
          <cx:pt idx="31830">92.893000000000001</cx:pt>
          <cx:pt idx="31831">92.893000000000001</cx:pt>
          <cx:pt idx="31832">92.893000000000001</cx:pt>
          <cx:pt idx="31833">92.893000000000001</cx:pt>
          <cx:pt idx="31834">92.893000000000001</cx:pt>
          <cx:pt idx="31835">92.893000000000001</cx:pt>
          <cx:pt idx="31836">92.893000000000001</cx:pt>
          <cx:pt idx="31837">92.893000000000001</cx:pt>
          <cx:pt idx="31838">92.893000000000001</cx:pt>
          <cx:pt idx="31839">92.893000000000001</cx:pt>
          <cx:pt idx="31840">92.893000000000001</cx:pt>
          <cx:pt idx="31841">92.893000000000001</cx:pt>
          <cx:pt idx="31842">92.893000000000001</cx:pt>
          <cx:pt idx="31843">92.893000000000001</cx:pt>
          <cx:pt idx="31844">92.893000000000001</cx:pt>
          <cx:pt idx="31845">92.893000000000001</cx:pt>
          <cx:pt idx="31846">92.893000000000001</cx:pt>
          <cx:pt idx="31847">92.893000000000001</cx:pt>
          <cx:pt idx="31848">92.893000000000001</cx:pt>
          <cx:pt idx="31849">92.893000000000001</cx:pt>
          <cx:pt idx="31850">92.893000000000001</cx:pt>
          <cx:pt idx="31851">92.893000000000001</cx:pt>
          <cx:pt idx="31852">92.893000000000001</cx:pt>
          <cx:pt idx="31853">92.893000000000001</cx:pt>
          <cx:pt idx="31854">92.893000000000001</cx:pt>
          <cx:pt idx="31855">92.893000000000001</cx:pt>
          <cx:pt idx="31856">92.893000000000001</cx:pt>
          <cx:pt idx="31857">92.893000000000001</cx:pt>
          <cx:pt idx="31858">92.893000000000001</cx:pt>
          <cx:pt idx="31859">92.893000000000001</cx:pt>
          <cx:pt idx="31860">92.893000000000001</cx:pt>
          <cx:pt idx="31861">92.893000000000001</cx:pt>
          <cx:pt idx="31862">92.893000000000001</cx:pt>
          <cx:pt idx="31863">92.893000000000001</cx:pt>
          <cx:pt idx="31864">92.893000000000001</cx:pt>
          <cx:pt idx="31865">92.893000000000001</cx:pt>
          <cx:pt idx="31866">92.893000000000001</cx:pt>
          <cx:pt idx="31867">92.893000000000001</cx:pt>
          <cx:pt idx="31868">92.893000000000001</cx:pt>
          <cx:pt idx="31869">92.893000000000001</cx:pt>
          <cx:pt idx="31870">92.893000000000001</cx:pt>
          <cx:pt idx="31871">92.893000000000001</cx:pt>
          <cx:pt idx="31872">92.893000000000001</cx:pt>
          <cx:pt idx="31873">92.893000000000001</cx:pt>
          <cx:pt idx="31874">92.893000000000001</cx:pt>
          <cx:pt idx="31875">92.893000000000001</cx:pt>
          <cx:pt idx="31876">92.893000000000001</cx:pt>
          <cx:pt idx="31877">92.893000000000001</cx:pt>
          <cx:pt idx="31878">92.893000000000001</cx:pt>
          <cx:pt idx="31879">92.893000000000001</cx:pt>
          <cx:pt idx="31880">92.893000000000001</cx:pt>
          <cx:pt idx="31881">92.893000000000001</cx:pt>
          <cx:pt idx="31882">92.893000000000001</cx:pt>
          <cx:pt idx="31883">92.893000000000001</cx:pt>
          <cx:pt idx="31884">92.893000000000001</cx:pt>
          <cx:pt idx="31885">92.893000000000001</cx:pt>
          <cx:pt idx="31886">92.893000000000001</cx:pt>
          <cx:pt idx="31887">92.893000000000001</cx:pt>
          <cx:pt idx="31888">92.893000000000001</cx:pt>
          <cx:pt idx="31889">92.893000000000001</cx:pt>
          <cx:pt idx="31890">92.893000000000001</cx:pt>
          <cx:pt idx="31891">92.893000000000001</cx:pt>
          <cx:pt idx="31892">92.893000000000001</cx:pt>
          <cx:pt idx="31893">92.893000000000001</cx:pt>
          <cx:pt idx="31894">92.893000000000001</cx:pt>
          <cx:pt idx="31895">92.893000000000001</cx:pt>
          <cx:pt idx="31896">92.893000000000001</cx:pt>
          <cx:pt idx="31897">92.893000000000001</cx:pt>
          <cx:pt idx="31898">92.893000000000001</cx:pt>
          <cx:pt idx="31899">92.893000000000001</cx:pt>
          <cx:pt idx="31900">92.893000000000001</cx:pt>
          <cx:pt idx="31901">92.893000000000001</cx:pt>
          <cx:pt idx="31902">92.893000000000001</cx:pt>
          <cx:pt idx="31903">92.893000000000001</cx:pt>
          <cx:pt idx="31904">92.893000000000001</cx:pt>
          <cx:pt idx="31905">92.893000000000001</cx:pt>
          <cx:pt idx="31906">92.893000000000001</cx:pt>
          <cx:pt idx="31907">92.893000000000001</cx:pt>
          <cx:pt idx="31908">92.893000000000001</cx:pt>
          <cx:pt idx="31909">92.893000000000001</cx:pt>
          <cx:pt idx="31910">92.893000000000001</cx:pt>
          <cx:pt idx="31911">92.893000000000001</cx:pt>
          <cx:pt idx="31912">92.893000000000001</cx:pt>
          <cx:pt idx="31913">92.893000000000001</cx:pt>
          <cx:pt idx="31914">92.893000000000001</cx:pt>
          <cx:pt idx="31915">92.893000000000001</cx:pt>
          <cx:pt idx="31916">92.893000000000001</cx:pt>
          <cx:pt idx="31917">92.893000000000001</cx:pt>
          <cx:pt idx="31918">92.893000000000001</cx:pt>
          <cx:pt idx="31919">92.893000000000001</cx:pt>
          <cx:pt idx="31920">92.893000000000001</cx:pt>
          <cx:pt idx="31921">92.893000000000001</cx:pt>
          <cx:pt idx="31922">92.893000000000001</cx:pt>
          <cx:pt idx="31923">92.893000000000001</cx:pt>
          <cx:pt idx="31924">92.893000000000001</cx:pt>
          <cx:pt idx="31925">92.893000000000001</cx:pt>
          <cx:pt idx="31926">92.893000000000001</cx:pt>
          <cx:pt idx="31927">92.893000000000001</cx:pt>
          <cx:pt idx="31928">92.893000000000001</cx:pt>
          <cx:pt idx="31929">92.893000000000001</cx:pt>
          <cx:pt idx="31930">92.893000000000001</cx:pt>
          <cx:pt idx="31931">92.893000000000001</cx:pt>
          <cx:pt idx="31932">92.893000000000001</cx:pt>
          <cx:pt idx="31933">92.893000000000001</cx:pt>
          <cx:pt idx="31934">92.893000000000001</cx:pt>
          <cx:pt idx="31935">92.893000000000001</cx:pt>
          <cx:pt idx="31936">92.893000000000001</cx:pt>
          <cx:pt idx="31937">92.893000000000001</cx:pt>
          <cx:pt idx="31938">92.893000000000001</cx:pt>
          <cx:pt idx="31939">92.893000000000001</cx:pt>
          <cx:pt idx="31940">92.893000000000001</cx:pt>
          <cx:pt idx="31941">92.893000000000001</cx:pt>
          <cx:pt idx="31942">92.893000000000001</cx:pt>
          <cx:pt idx="31943">92.893000000000001</cx:pt>
          <cx:pt idx="31944">92.893000000000001</cx:pt>
          <cx:pt idx="31945">92.893000000000001</cx:pt>
          <cx:pt idx="31946">92.893000000000001</cx:pt>
          <cx:pt idx="31947">92.893000000000001</cx:pt>
          <cx:pt idx="31948">92.893000000000001</cx:pt>
          <cx:pt idx="31949">92.893000000000001</cx:pt>
          <cx:pt idx="31950">92.893000000000001</cx:pt>
          <cx:pt idx="31951">92.893000000000001</cx:pt>
          <cx:pt idx="31952">92.893000000000001</cx:pt>
          <cx:pt idx="31953">92.893000000000001</cx:pt>
          <cx:pt idx="31954">92.893000000000001</cx:pt>
          <cx:pt idx="31955">92.893000000000001</cx:pt>
          <cx:pt idx="31956">92.893000000000001</cx:pt>
          <cx:pt idx="31957">92.893000000000001</cx:pt>
          <cx:pt idx="31958">92.893000000000001</cx:pt>
          <cx:pt idx="31959">92.893000000000001</cx:pt>
          <cx:pt idx="31960">92.893000000000001</cx:pt>
          <cx:pt idx="31961">92.893000000000001</cx:pt>
          <cx:pt idx="31962">92.893000000000001</cx:pt>
          <cx:pt idx="31963">92.893000000000001</cx:pt>
          <cx:pt idx="31964">92.893000000000001</cx:pt>
          <cx:pt idx="31965">92.893000000000001</cx:pt>
          <cx:pt idx="31966">92.893000000000001</cx:pt>
          <cx:pt idx="31967">92.893000000000001</cx:pt>
          <cx:pt idx="31968">92.893000000000001</cx:pt>
          <cx:pt idx="31969">92.893000000000001</cx:pt>
          <cx:pt idx="31970">92.893000000000001</cx:pt>
          <cx:pt idx="31971">92.893000000000001</cx:pt>
          <cx:pt idx="31972">92.893000000000001</cx:pt>
          <cx:pt idx="31973">92.893000000000001</cx:pt>
          <cx:pt idx="31974">92.893000000000001</cx:pt>
          <cx:pt idx="31975">92.893000000000001</cx:pt>
          <cx:pt idx="31976">92.893000000000001</cx:pt>
          <cx:pt idx="31977">92.893000000000001</cx:pt>
          <cx:pt idx="31978">92.893000000000001</cx:pt>
          <cx:pt idx="31979">92.893000000000001</cx:pt>
          <cx:pt idx="31980">92.893000000000001</cx:pt>
          <cx:pt idx="31981">92.893000000000001</cx:pt>
          <cx:pt idx="31982">92.893000000000001</cx:pt>
          <cx:pt idx="31983">92.893000000000001</cx:pt>
          <cx:pt idx="31984">92.893000000000001</cx:pt>
          <cx:pt idx="31985">92.893000000000001</cx:pt>
          <cx:pt idx="31986">92.893000000000001</cx:pt>
          <cx:pt idx="31987">92.893000000000001</cx:pt>
          <cx:pt idx="31988">92.893000000000001</cx:pt>
          <cx:pt idx="31989">92.893000000000001</cx:pt>
          <cx:pt idx="31990">92.893000000000001</cx:pt>
          <cx:pt idx="31991">92.893000000000001</cx:pt>
          <cx:pt idx="31992">92.893000000000001</cx:pt>
          <cx:pt idx="31993">92.893000000000001</cx:pt>
          <cx:pt idx="31994">92.893000000000001</cx:pt>
          <cx:pt idx="31995">92.893000000000001</cx:pt>
          <cx:pt idx="31996">92.893000000000001</cx:pt>
          <cx:pt idx="31997">92.893000000000001</cx:pt>
          <cx:pt idx="31998">92.893000000000001</cx:pt>
          <cx:pt idx="31999">92.893000000000001</cx:pt>
          <cx:pt idx="32000">92.893000000000001</cx:pt>
          <cx:pt idx="32001">92.893000000000001</cx:pt>
          <cx:pt idx="32002">92.893000000000001</cx:pt>
          <cx:pt idx="32003">92.893000000000001</cx:pt>
          <cx:pt idx="32004">92.893000000000001</cx:pt>
          <cx:pt idx="32005">92.893000000000001</cx:pt>
          <cx:pt idx="32006">92.893000000000001</cx:pt>
          <cx:pt idx="32007">92.893000000000001</cx:pt>
          <cx:pt idx="32008">92.893000000000001</cx:pt>
          <cx:pt idx="32009">92.893000000000001</cx:pt>
          <cx:pt idx="32010">92.893000000000001</cx:pt>
          <cx:pt idx="32011">92.893000000000001</cx:pt>
          <cx:pt idx="32012">92.893000000000001</cx:pt>
          <cx:pt idx="32013">92.893000000000001</cx:pt>
          <cx:pt idx="32014">92.893000000000001</cx:pt>
          <cx:pt idx="32015">92.893000000000001</cx:pt>
          <cx:pt idx="32016">92.893000000000001</cx:pt>
          <cx:pt idx="32017">92.893000000000001</cx:pt>
          <cx:pt idx="32018">92.893000000000001</cx:pt>
          <cx:pt idx="32019">92.893000000000001</cx:pt>
          <cx:pt idx="32020">92.893000000000001</cx:pt>
          <cx:pt idx="32021">92.893000000000001</cx:pt>
          <cx:pt idx="32022">92.893000000000001</cx:pt>
          <cx:pt idx="32023">92.893000000000001</cx:pt>
          <cx:pt idx="32024">92.893000000000001</cx:pt>
          <cx:pt idx="32025">92.893000000000001</cx:pt>
          <cx:pt idx="32026">92.893000000000001</cx:pt>
          <cx:pt idx="32027">92.893000000000001</cx:pt>
          <cx:pt idx="32028">92.893000000000001</cx:pt>
          <cx:pt idx="32029">92.893000000000001</cx:pt>
          <cx:pt idx="32030">92.893000000000001</cx:pt>
          <cx:pt idx="32031">92.893000000000001</cx:pt>
          <cx:pt idx="32032">92.893000000000001</cx:pt>
          <cx:pt idx="32033">92.893000000000001</cx:pt>
          <cx:pt idx="32034">92.893000000000001</cx:pt>
          <cx:pt idx="32035">92.893000000000001</cx:pt>
          <cx:pt idx="32036">92.893000000000001</cx:pt>
          <cx:pt idx="32037">92.893000000000001</cx:pt>
          <cx:pt idx="32038">92.893000000000001</cx:pt>
          <cx:pt idx="32039">92.893000000000001</cx:pt>
          <cx:pt idx="32040">92.893000000000001</cx:pt>
          <cx:pt idx="32041">92.893000000000001</cx:pt>
          <cx:pt idx="32042">92.893000000000001</cx:pt>
          <cx:pt idx="32043">92.893000000000001</cx:pt>
          <cx:pt idx="32044">92.893000000000001</cx:pt>
          <cx:pt idx="32045">92.893000000000001</cx:pt>
          <cx:pt idx="32046">92.893000000000001</cx:pt>
          <cx:pt idx="32047">92.893000000000001</cx:pt>
          <cx:pt idx="32048">92.893000000000001</cx:pt>
          <cx:pt idx="32049">92.893000000000001</cx:pt>
          <cx:pt idx="32050">92.893000000000001</cx:pt>
          <cx:pt idx="32051">92.893000000000001</cx:pt>
          <cx:pt idx="32052">92.893000000000001</cx:pt>
          <cx:pt idx="32053">92.893000000000001</cx:pt>
          <cx:pt idx="32054">92.893000000000001</cx:pt>
          <cx:pt idx="32055">92.893000000000001</cx:pt>
          <cx:pt idx="32056">92.893000000000001</cx:pt>
          <cx:pt idx="32057">92.893000000000001</cx:pt>
          <cx:pt idx="32058">92.893000000000001</cx:pt>
          <cx:pt idx="32059">92.893000000000001</cx:pt>
          <cx:pt idx="32060">92.893000000000001</cx:pt>
          <cx:pt idx="32061">92.893000000000001</cx:pt>
          <cx:pt idx="32062">92.893000000000001</cx:pt>
          <cx:pt idx="32063">92.893000000000001</cx:pt>
          <cx:pt idx="32064">92.893000000000001</cx:pt>
          <cx:pt idx="32065">92.893000000000001</cx:pt>
          <cx:pt idx="32066">92.893000000000001</cx:pt>
          <cx:pt idx="32067">92.893000000000001</cx:pt>
          <cx:pt idx="32068">92.893000000000001</cx:pt>
          <cx:pt idx="32069">92.893000000000001</cx:pt>
          <cx:pt idx="32070">92.893000000000001</cx:pt>
          <cx:pt idx="32071">92.893000000000001</cx:pt>
          <cx:pt idx="32072">92.893000000000001</cx:pt>
          <cx:pt idx="32073">92.893000000000001</cx:pt>
          <cx:pt idx="32074">92.893000000000001</cx:pt>
          <cx:pt idx="32075">92.893000000000001</cx:pt>
          <cx:pt idx="32076">92.893000000000001</cx:pt>
          <cx:pt idx="32077">92.893000000000001</cx:pt>
          <cx:pt idx="32078">92.893000000000001</cx:pt>
          <cx:pt idx="32079">92.893000000000001</cx:pt>
          <cx:pt idx="32080">92.893000000000001</cx:pt>
          <cx:pt idx="32081">92.893000000000001</cx:pt>
          <cx:pt idx="32082">92.893000000000001</cx:pt>
          <cx:pt idx="32083">92.893000000000001</cx:pt>
          <cx:pt idx="32084">92.893000000000001</cx:pt>
          <cx:pt idx="32085">92.893000000000001</cx:pt>
          <cx:pt idx="32086">92.893000000000001</cx:pt>
          <cx:pt idx="32087">92.893000000000001</cx:pt>
          <cx:pt idx="32088">92.893000000000001</cx:pt>
          <cx:pt idx="32089">92.893000000000001</cx:pt>
          <cx:pt idx="32090">92.893000000000001</cx:pt>
          <cx:pt idx="32091">92.893000000000001</cx:pt>
          <cx:pt idx="32092">92.893000000000001</cx:pt>
          <cx:pt idx="32093">92.893000000000001</cx:pt>
          <cx:pt idx="32094">92.893000000000001</cx:pt>
          <cx:pt idx="32095">92.893000000000001</cx:pt>
          <cx:pt idx="32096">92.893000000000001</cx:pt>
          <cx:pt idx="32097">92.893000000000001</cx:pt>
          <cx:pt idx="32098">92.893000000000001</cx:pt>
          <cx:pt idx="32099">92.893000000000001</cx:pt>
          <cx:pt idx="32100">92.893000000000001</cx:pt>
          <cx:pt idx="32101">92.893000000000001</cx:pt>
          <cx:pt idx="32102">92.893000000000001</cx:pt>
          <cx:pt idx="32103">92.893000000000001</cx:pt>
          <cx:pt idx="32104">92.893000000000001</cx:pt>
          <cx:pt idx="32105">92.893000000000001</cx:pt>
          <cx:pt idx="32106">92.893000000000001</cx:pt>
          <cx:pt idx="32107">92.893000000000001</cx:pt>
          <cx:pt idx="32108">92.893000000000001</cx:pt>
          <cx:pt idx="32109">92.893000000000001</cx:pt>
          <cx:pt idx="32110">92.893000000000001</cx:pt>
          <cx:pt idx="32111">92.893000000000001</cx:pt>
          <cx:pt idx="32112">92.893000000000001</cx:pt>
          <cx:pt idx="32113">92.893000000000001</cx:pt>
          <cx:pt idx="32114">92.893000000000001</cx:pt>
          <cx:pt idx="32115">92.893000000000001</cx:pt>
          <cx:pt idx="32116">92.893000000000001</cx:pt>
          <cx:pt idx="32117">92.893000000000001</cx:pt>
          <cx:pt idx="32118">92.893000000000001</cx:pt>
          <cx:pt idx="32119">92.893000000000001</cx:pt>
          <cx:pt idx="32120">92.893000000000001</cx:pt>
          <cx:pt idx="32121">92.893000000000001</cx:pt>
          <cx:pt idx="32122">92.893000000000001</cx:pt>
          <cx:pt idx="32123">92.893000000000001</cx:pt>
          <cx:pt idx="32124">92.893000000000001</cx:pt>
          <cx:pt idx="32125">92.893000000000001</cx:pt>
          <cx:pt idx="32126">92.893000000000001</cx:pt>
          <cx:pt idx="32127">92.893000000000001</cx:pt>
          <cx:pt idx="32128">92.893000000000001</cx:pt>
          <cx:pt idx="32129">92.893000000000001</cx:pt>
          <cx:pt idx="32130">92.893000000000001</cx:pt>
          <cx:pt idx="32131">92.893000000000001</cx:pt>
          <cx:pt idx="32132">92.893000000000001</cx:pt>
          <cx:pt idx="32133">92.893000000000001</cx:pt>
          <cx:pt idx="32134">92.893000000000001</cx:pt>
          <cx:pt idx="32135">92.893000000000001</cx:pt>
          <cx:pt idx="32136">92.893000000000001</cx:pt>
          <cx:pt idx="32137">92.893000000000001</cx:pt>
          <cx:pt idx="32138">92.893000000000001</cx:pt>
          <cx:pt idx="32139">92.893000000000001</cx:pt>
          <cx:pt idx="32140">92.893000000000001</cx:pt>
          <cx:pt idx="32141">92.893000000000001</cx:pt>
          <cx:pt idx="32142">92.893000000000001</cx:pt>
          <cx:pt idx="32143">92.893000000000001</cx:pt>
          <cx:pt idx="32144">92.893000000000001</cx:pt>
          <cx:pt idx="32145">92.893000000000001</cx:pt>
          <cx:pt idx="32146">92.893000000000001</cx:pt>
          <cx:pt idx="32147">92.893000000000001</cx:pt>
          <cx:pt idx="32148">92.893000000000001</cx:pt>
          <cx:pt idx="32149">92.893000000000001</cx:pt>
          <cx:pt idx="32150">92.893000000000001</cx:pt>
          <cx:pt idx="32151">92.893000000000001</cx:pt>
          <cx:pt idx="32152">92.893000000000001</cx:pt>
          <cx:pt idx="32153">92.893000000000001</cx:pt>
          <cx:pt idx="32154">92.893000000000001</cx:pt>
          <cx:pt idx="32155">92.893000000000001</cx:pt>
          <cx:pt idx="32156">92.893000000000001</cx:pt>
          <cx:pt idx="32157">92.893000000000001</cx:pt>
          <cx:pt idx="32158">92.893000000000001</cx:pt>
          <cx:pt idx="32159">92.893000000000001</cx:pt>
          <cx:pt idx="32160">92.893000000000001</cx:pt>
          <cx:pt idx="32161">92.893000000000001</cx:pt>
          <cx:pt idx="32162">92.893000000000001</cx:pt>
          <cx:pt idx="32163">92.893000000000001</cx:pt>
          <cx:pt idx="32164">92.893000000000001</cx:pt>
          <cx:pt idx="32165">92.893000000000001</cx:pt>
          <cx:pt idx="32166">92.893000000000001</cx:pt>
          <cx:pt idx="32167">92.893000000000001</cx:pt>
          <cx:pt idx="32168">92.893000000000001</cx:pt>
          <cx:pt idx="32169">92.893000000000001</cx:pt>
          <cx:pt idx="32170">92.893000000000001</cx:pt>
          <cx:pt idx="32171">92.893000000000001</cx:pt>
          <cx:pt idx="32172">92.893000000000001</cx:pt>
          <cx:pt idx="32173">92.893000000000001</cx:pt>
          <cx:pt idx="32174">92.893000000000001</cx:pt>
          <cx:pt idx="32175">92.893000000000001</cx:pt>
          <cx:pt idx="32176">92.893000000000001</cx:pt>
          <cx:pt idx="32177">92.893000000000001</cx:pt>
          <cx:pt idx="32178">92.893000000000001</cx:pt>
          <cx:pt idx="32179">92.893000000000001</cx:pt>
          <cx:pt idx="32180">92.893000000000001</cx:pt>
          <cx:pt idx="32181">92.893000000000001</cx:pt>
          <cx:pt idx="32182">92.893000000000001</cx:pt>
          <cx:pt idx="32183">92.893000000000001</cx:pt>
          <cx:pt idx="32184">92.893000000000001</cx:pt>
          <cx:pt idx="32185">92.893000000000001</cx:pt>
          <cx:pt idx="32186">92.893000000000001</cx:pt>
          <cx:pt idx="32187">92.893000000000001</cx:pt>
          <cx:pt idx="32188">92.893000000000001</cx:pt>
          <cx:pt idx="32189">92.893000000000001</cx:pt>
          <cx:pt idx="32190">92.893000000000001</cx:pt>
          <cx:pt idx="32191">92.893000000000001</cx:pt>
          <cx:pt idx="32192">92.893000000000001</cx:pt>
          <cx:pt idx="32193">92.893000000000001</cx:pt>
          <cx:pt idx="32194">92.893000000000001</cx:pt>
          <cx:pt idx="32195">92.893000000000001</cx:pt>
          <cx:pt idx="32196">92.893000000000001</cx:pt>
          <cx:pt idx="32197">92.893000000000001</cx:pt>
          <cx:pt idx="32198">92.893000000000001</cx:pt>
          <cx:pt idx="32199">92.893000000000001</cx:pt>
          <cx:pt idx="32200">92.893000000000001</cx:pt>
          <cx:pt idx="32201">92.893000000000001</cx:pt>
          <cx:pt idx="32202">92.893000000000001</cx:pt>
          <cx:pt idx="32203">92.893000000000001</cx:pt>
          <cx:pt idx="32204">92.893000000000001</cx:pt>
          <cx:pt idx="32205">92.893000000000001</cx:pt>
          <cx:pt idx="32206">92.893000000000001</cx:pt>
          <cx:pt idx="32207">92.893000000000001</cx:pt>
          <cx:pt idx="32208">92.893000000000001</cx:pt>
          <cx:pt idx="32209">92.893000000000001</cx:pt>
          <cx:pt idx="32210">92.893000000000001</cx:pt>
          <cx:pt idx="32211">92.893000000000001</cx:pt>
          <cx:pt idx="32212">92.893000000000001</cx:pt>
          <cx:pt idx="32213">92.893000000000001</cx:pt>
          <cx:pt idx="32214">92.893000000000001</cx:pt>
          <cx:pt idx="32215">92.893000000000001</cx:pt>
          <cx:pt idx="32216">92.893000000000001</cx:pt>
          <cx:pt idx="32217">92.893000000000001</cx:pt>
          <cx:pt idx="32218">92.893000000000001</cx:pt>
          <cx:pt idx="32219">92.893000000000001</cx:pt>
          <cx:pt idx="32220">92.893000000000001</cx:pt>
          <cx:pt idx="32221">92.893000000000001</cx:pt>
          <cx:pt idx="32222">92.893000000000001</cx:pt>
          <cx:pt idx="32223">92.893000000000001</cx:pt>
          <cx:pt idx="32224">92.893000000000001</cx:pt>
          <cx:pt idx="32225">92.893000000000001</cx:pt>
          <cx:pt idx="32226">92.893000000000001</cx:pt>
          <cx:pt idx="32227">92.893000000000001</cx:pt>
          <cx:pt idx="32228">92.893000000000001</cx:pt>
          <cx:pt idx="32229">92.893000000000001</cx:pt>
          <cx:pt idx="32230">92.893000000000001</cx:pt>
          <cx:pt idx="32231">92.893000000000001</cx:pt>
          <cx:pt idx="32232">92.893000000000001</cx:pt>
          <cx:pt idx="32233">92.893000000000001</cx:pt>
          <cx:pt idx="32234">92.893000000000001</cx:pt>
          <cx:pt idx="32235">92.893000000000001</cx:pt>
          <cx:pt idx="32236">92.893000000000001</cx:pt>
          <cx:pt idx="32237">92.893000000000001</cx:pt>
          <cx:pt idx="32238">92.893000000000001</cx:pt>
          <cx:pt idx="32239">92.893000000000001</cx:pt>
          <cx:pt idx="32240">92.893000000000001</cx:pt>
          <cx:pt idx="32241">92.893000000000001</cx:pt>
          <cx:pt idx="32242">92.893000000000001</cx:pt>
          <cx:pt idx="32243">92.893000000000001</cx:pt>
          <cx:pt idx="32244">92.893000000000001</cx:pt>
          <cx:pt idx="32245">92.893000000000001</cx:pt>
          <cx:pt idx="32246">92.893000000000001</cx:pt>
          <cx:pt idx="32247">92.893000000000001</cx:pt>
          <cx:pt idx="32248">92.893000000000001</cx:pt>
          <cx:pt idx="32249">92.893000000000001</cx:pt>
          <cx:pt idx="32250">92.893000000000001</cx:pt>
          <cx:pt idx="32251">92.893000000000001</cx:pt>
          <cx:pt idx="32252">92.893000000000001</cx:pt>
          <cx:pt idx="32253">92.893000000000001</cx:pt>
          <cx:pt idx="32254">92.893000000000001</cx:pt>
          <cx:pt idx="32255">92.893000000000001</cx:pt>
          <cx:pt idx="32256">92.893000000000001</cx:pt>
          <cx:pt idx="32257">92.893000000000001</cx:pt>
          <cx:pt idx="32258">92.893000000000001</cx:pt>
          <cx:pt idx="32259">92.893000000000001</cx:pt>
          <cx:pt idx="32260">92.893000000000001</cx:pt>
          <cx:pt idx="32261">92.893000000000001</cx:pt>
          <cx:pt idx="32262">92.893000000000001</cx:pt>
          <cx:pt idx="32263">92.893000000000001</cx:pt>
          <cx:pt idx="32264">92.893000000000001</cx:pt>
          <cx:pt idx="32265">92.893000000000001</cx:pt>
          <cx:pt idx="32266">92.893000000000001</cx:pt>
          <cx:pt idx="32267">92.893000000000001</cx:pt>
          <cx:pt idx="32268">92.893000000000001</cx:pt>
          <cx:pt idx="32269">92.893000000000001</cx:pt>
          <cx:pt idx="32270">92.893000000000001</cx:pt>
          <cx:pt idx="32271">92.893000000000001</cx:pt>
          <cx:pt idx="32272">92.893000000000001</cx:pt>
          <cx:pt idx="32273">92.893000000000001</cx:pt>
          <cx:pt idx="32274">92.893000000000001</cx:pt>
          <cx:pt idx="32275">92.893000000000001</cx:pt>
          <cx:pt idx="32276">92.893000000000001</cx:pt>
          <cx:pt idx="32277">92.893000000000001</cx:pt>
          <cx:pt idx="32278">92.893000000000001</cx:pt>
          <cx:pt idx="32279">92.893000000000001</cx:pt>
          <cx:pt idx="32280">92.893000000000001</cx:pt>
          <cx:pt idx="32281">92.893000000000001</cx:pt>
          <cx:pt idx="32282">92.893000000000001</cx:pt>
          <cx:pt idx="32283">92.893000000000001</cx:pt>
          <cx:pt idx="32284">92.893000000000001</cx:pt>
          <cx:pt idx="32285">92.893000000000001</cx:pt>
          <cx:pt idx="32286">92.893000000000001</cx:pt>
          <cx:pt idx="32287">92.893000000000001</cx:pt>
          <cx:pt idx="32288">92.893000000000001</cx:pt>
          <cx:pt idx="32289">92.893000000000001</cx:pt>
          <cx:pt idx="32290">92.893000000000001</cx:pt>
          <cx:pt idx="32291">92.893000000000001</cx:pt>
          <cx:pt idx="32292">92.893000000000001</cx:pt>
          <cx:pt idx="32293">92.893000000000001</cx:pt>
          <cx:pt idx="32294">92.893000000000001</cx:pt>
          <cx:pt idx="32295">92.893000000000001</cx:pt>
          <cx:pt idx="32296">92.893000000000001</cx:pt>
          <cx:pt idx="32297">92.893000000000001</cx:pt>
          <cx:pt idx="32298">92.893000000000001</cx:pt>
          <cx:pt idx="32299">92.893000000000001</cx:pt>
          <cx:pt idx="32300">92.893000000000001</cx:pt>
          <cx:pt idx="32301">92.893000000000001</cx:pt>
          <cx:pt idx="32302">92.893000000000001</cx:pt>
          <cx:pt idx="32303">92.893000000000001</cx:pt>
          <cx:pt idx="32304">92.893000000000001</cx:pt>
          <cx:pt idx="32305">92.893000000000001</cx:pt>
          <cx:pt idx="32306">92.893000000000001</cx:pt>
          <cx:pt idx="32307">92.893000000000001</cx:pt>
          <cx:pt idx="32308">92.893000000000001</cx:pt>
          <cx:pt idx="32309">92.893000000000001</cx:pt>
          <cx:pt idx="32310">92.893000000000001</cx:pt>
          <cx:pt idx="32311">92.893000000000001</cx:pt>
          <cx:pt idx="32312">92.893000000000001</cx:pt>
          <cx:pt idx="32313">92.893000000000001</cx:pt>
          <cx:pt idx="32314">92.893000000000001</cx:pt>
          <cx:pt idx="32315">92.893000000000001</cx:pt>
          <cx:pt idx="32316">92.893000000000001</cx:pt>
          <cx:pt idx="32317">92.893000000000001</cx:pt>
          <cx:pt idx="32318">92.893000000000001</cx:pt>
          <cx:pt idx="32319">92.893000000000001</cx:pt>
          <cx:pt idx="32320">92.893000000000001</cx:pt>
          <cx:pt idx="32321">92.893000000000001</cx:pt>
          <cx:pt idx="32322">92.893000000000001</cx:pt>
          <cx:pt idx="32323">92.893000000000001</cx:pt>
          <cx:pt idx="32324">92.893000000000001</cx:pt>
          <cx:pt idx="32325">92.893000000000001</cx:pt>
          <cx:pt idx="32326">92.893000000000001</cx:pt>
          <cx:pt idx="32327">92.893000000000001</cx:pt>
          <cx:pt idx="32328">92.893000000000001</cx:pt>
          <cx:pt idx="32329">92.893000000000001</cx:pt>
          <cx:pt idx="32330">92.893000000000001</cx:pt>
          <cx:pt idx="32331">92.893000000000001</cx:pt>
          <cx:pt idx="32332">92.893000000000001</cx:pt>
          <cx:pt idx="32333">92.893000000000001</cx:pt>
          <cx:pt idx="32334">92.893000000000001</cx:pt>
          <cx:pt idx="32335">92.893000000000001</cx:pt>
          <cx:pt idx="32336">92.893000000000001</cx:pt>
          <cx:pt idx="32337">92.893000000000001</cx:pt>
          <cx:pt idx="32338">92.893000000000001</cx:pt>
          <cx:pt idx="32339">92.893000000000001</cx:pt>
          <cx:pt idx="32340">92.893000000000001</cx:pt>
          <cx:pt idx="32341">92.893000000000001</cx:pt>
          <cx:pt idx="32342">92.893000000000001</cx:pt>
          <cx:pt idx="32343">92.893000000000001</cx:pt>
          <cx:pt idx="32344">92.893000000000001</cx:pt>
          <cx:pt idx="32345">92.893000000000001</cx:pt>
          <cx:pt idx="32346">92.893000000000001</cx:pt>
          <cx:pt idx="32347">92.893000000000001</cx:pt>
          <cx:pt idx="32348">92.893000000000001</cx:pt>
          <cx:pt idx="32349">92.893000000000001</cx:pt>
          <cx:pt idx="32350">92.893000000000001</cx:pt>
          <cx:pt idx="32351">92.893000000000001</cx:pt>
          <cx:pt idx="32352">92.893000000000001</cx:pt>
          <cx:pt idx="32353">92.893000000000001</cx:pt>
          <cx:pt idx="32354">92.893000000000001</cx:pt>
          <cx:pt idx="32355">92.893000000000001</cx:pt>
          <cx:pt idx="32356">92.893000000000001</cx:pt>
          <cx:pt idx="32357">92.893000000000001</cx:pt>
          <cx:pt idx="32358">92.893000000000001</cx:pt>
          <cx:pt idx="32359">92.893000000000001</cx:pt>
          <cx:pt idx="32360">92.893000000000001</cx:pt>
          <cx:pt idx="32361">92.893000000000001</cx:pt>
          <cx:pt idx="32362">92.893000000000001</cx:pt>
          <cx:pt idx="32363">92.893000000000001</cx:pt>
          <cx:pt idx="32364">92.893000000000001</cx:pt>
          <cx:pt idx="32365">92.893000000000001</cx:pt>
          <cx:pt idx="32366">92.893000000000001</cx:pt>
          <cx:pt idx="32367">92.893000000000001</cx:pt>
          <cx:pt idx="32368">92.893000000000001</cx:pt>
          <cx:pt idx="32369">92.893000000000001</cx:pt>
          <cx:pt idx="32370">92.893000000000001</cx:pt>
          <cx:pt idx="32371">92.893000000000001</cx:pt>
          <cx:pt idx="32372">92.893000000000001</cx:pt>
          <cx:pt idx="32373">92.893000000000001</cx:pt>
          <cx:pt idx="32374">92.893000000000001</cx:pt>
          <cx:pt idx="32375">92.893000000000001</cx:pt>
          <cx:pt idx="32376">92.893000000000001</cx:pt>
          <cx:pt idx="32377">92.893000000000001</cx:pt>
          <cx:pt idx="32378">92.893000000000001</cx:pt>
          <cx:pt idx="32379">92.893000000000001</cx:pt>
          <cx:pt idx="32380">92.893000000000001</cx:pt>
          <cx:pt idx="32381">92.893000000000001</cx:pt>
          <cx:pt idx="32382">92.893000000000001</cx:pt>
          <cx:pt idx="32383">92.893000000000001</cx:pt>
          <cx:pt idx="32384">92.893000000000001</cx:pt>
          <cx:pt idx="32385">92.893000000000001</cx:pt>
          <cx:pt idx="32386">92.893000000000001</cx:pt>
          <cx:pt idx="32387">92.893000000000001</cx:pt>
          <cx:pt idx="32388">92.893000000000001</cx:pt>
          <cx:pt idx="32389">92.893000000000001</cx:pt>
          <cx:pt idx="32390">92.893000000000001</cx:pt>
          <cx:pt idx="32391">92.893000000000001</cx:pt>
          <cx:pt idx="32392">92.893000000000001</cx:pt>
          <cx:pt idx="32393">92.893000000000001</cx:pt>
          <cx:pt idx="32394">92.893000000000001</cx:pt>
          <cx:pt idx="32395">92.893000000000001</cx:pt>
          <cx:pt idx="32396">92.893000000000001</cx:pt>
          <cx:pt idx="32397">92.893000000000001</cx:pt>
          <cx:pt idx="32398">92.893000000000001</cx:pt>
          <cx:pt idx="32399">92.893000000000001</cx:pt>
          <cx:pt idx="32400">92.893000000000001</cx:pt>
          <cx:pt idx="32401">92.893000000000001</cx:pt>
          <cx:pt idx="32402">92.893000000000001</cx:pt>
          <cx:pt idx="32403">92.893000000000001</cx:pt>
          <cx:pt idx="32404">92.893000000000001</cx:pt>
          <cx:pt idx="32405">92.893000000000001</cx:pt>
          <cx:pt idx="32406">92.893000000000001</cx:pt>
          <cx:pt idx="32407">92.893000000000001</cx:pt>
          <cx:pt idx="32408">92.893000000000001</cx:pt>
          <cx:pt idx="32409">92.893000000000001</cx:pt>
          <cx:pt idx="32410">92.893000000000001</cx:pt>
          <cx:pt idx="32411">92.893000000000001</cx:pt>
          <cx:pt idx="32412">92.893000000000001</cx:pt>
          <cx:pt idx="32413">92.893000000000001</cx:pt>
          <cx:pt idx="32414">92.893000000000001</cx:pt>
          <cx:pt idx="32415">92.893000000000001</cx:pt>
          <cx:pt idx="32416">92.893000000000001</cx:pt>
          <cx:pt idx="32417">92.893000000000001</cx:pt>
          <cx:pt idx="32418">92.893000000000001</cx:pt>
          <cx:pt idx="32419">92.893000000000001</cx:pt>
          <cx:pt idx="32420">92.893000000000001</cx:pt>
          <cx:pt idx="32421">92.893000000000001</cx:pt>
          <cx:pt idx="32422">92.893000000000001</cx:pt>
          <cx:pt idx="32423">92.893000000000001</cx:pt>
          <cx:pt idx="32424">92.893000000000001</cx:pt>
          <cx:pt idx="32425">92.893000000000001</cx:pt>
          <cx:pt idx="32426">92.893000000000001</cx:pt>
          <cx:pt idx="32427">92.893000000000001</cx:pt>
          <cx:pt idx="32428">92.893000000000001</cx:pt>
          <cx:pt idx="32429">92.893000000000001</cx:pt>
          <cx:pt idx="32430">92.893000000000001</cx:pt>
          <cx:pt idx="32431">92.893000000000001</cx:pt>
          <cx:pt idx="32432">92.893000000000001</cx:pt>
          <cx:pt idx="32433">92.893000000000001</cx:pt>
          <cx:pt idx="32434">92.893000000000001</cx:pt>
          <cx:pt idx="32435">92.893000000000001</cx:pt>
          <cx:pt idx="32436">92.893000000000001</cx:pt>
          <cx:pt idx="32437">92.893000000000001</cx:pt>
          <cx:pt idx="32438">92.893000000000001</cx:pt>
          <cx:pt idx="32439">92.893000000000001</cx:pt>
          <cx:pt idx="32440">92.893000000000001</cx:pt>
          <cx:pt idx="32441">92.893000000000001</cx:pt>
          <cx:pt idx="32442">92.893000000000001</cx:pt>
          <cx:pt idx="32443">92.893000000000001</cx:pt>
          <cx:pt idx="32444">92.893000000000001</cx:pt>
          <cx:pt idx="32445">92.893000000000001</cx:pt>
          <cx:pt idx="32446">92.893000000000001</cx:pt>
          <cx:pt idx="32447">92.893000000000001</cx:pt>
          <cx:pt idx="32448">92.893000000000001</cx:pt>
          <cx:pt idx="32449">92.893000000000001</cx:pt>
          <cx:pt idx="32450">92.893000000000001</cx:pt>
          <cx:pt idx="32451">92.893000000000001</cx:pt>
          <cx:pt idx="32452">92.893000000000001</cx:pt>
          <cx:pt idx="32453">92.893000000000001</cx:pt>
          <cx:pt idx="32454">92.893000000000001</cx:pt>
          <cx:pt idx="32455">92.893000000000001</cx:pt>
          <cx:pt idx="32456">92.893000000000001</cx:pt>
          <cx:pt idx="32457">92.893000000000001</cx:pt>
          <cx:pt idx="32458">92.893000000000001</cx:pt>
          <cx:pt idx="32459">92.893000000000001</cx:pt>
          <cx:pt idx="32460">92.893000000000001</cx:pt>
          <cx:pt idx="32461">92.893000000000001</cx:pt>
          <cx:pt idx="32462">92.893000000000001</cx:pt>
          <cx:pt idx="32463">92.893000000000001</cx:pt>
          <cx:pt idx="32464">92.893000000000001</cx:pt>
          <cx:pt idx="32465">92.893000000000001</cx:pt>
          <cx:pt idx="32466">92.893000000000001</cx:pt>
          <cx:pt idx="32467">92.893000000000001</cx:pt>
          <cx:pt idx="32468">92.893000000000001</cx:pt>
          <cx:pt idx="32469">92.893000000000001</cx:pt>
          <cx:pt idx="32470">92.893000000000001</cx:pt>
          <cx:pt idx="32471">92.893000000000001</cx:pt>
          <cx:pt idx="32472">92.893000000000001</cx:pt>
          <cx:pt idx="32473">92.893000000000001</cx:pt>
          <cx:pt idx="32474">92.893000000000001</cx:pt>
          <cx:pt idx="32475">92.893000000000001</cx:pt>
          <cx:pt idx="32476">92.893000000000001</cx:pt>
          <cx:pt idx="32477">92.893000000000001</cx:pt>
          <cx:pt idx="32478">92.893000000000001</cx:pt>
          <cx:pt idx="32479">92.893000000000001</cx:pt>
          <cx:pt idx="32480">92.893000000000001</cx:pt>
          <cx:pt idx="32481">92.893000000000001</cx:pt>
          <cx:pt idx="32482">92.893000000000001</cx:pt>
          <cx:pt idx="32483">92.893000000000001</cx:pt>
          <cx:pt idx="32484">92.893000000000001</cx:pt>
          <cx:pt idx="32485">92.893000000000001</cx:pt>
          <cx:pt idx="32486">92.893000000000001</cx:pt>
          <cx:pt idx="32487">92.893000000000001</cx:pt>
          <cx:pt idx="32488">92.893000000000001</cx:pt>
          <cx:pt idx="32489">92.893000000000001</cx:pt>
          <cx:pt idx="32490">92.893000000000001</cx:pt>
          <cx:pt idx="32491">92.893000000000001</cx:pt>
          <cx:pt idx="32492">92.893000000000001</cx:pt>
          <cx:pt idx="32493">92.893000000000001</cx:pt>
          <cx:pt idx="32494">92.893000000000001</cx:pt>
          <cx:pt idx="32495">92.893000000000001</cx:pt>
          <cx:pt idx="32496">92.893000000000001</cx:pt>
          <cx:pt idx="32497">92.893000000000001</cx:pt>
          <cx:pt idx="32498">92.893000000000001</cx:pt>
          <cx:pt idx="32499">92.893000000000001</cx:pt>
          <cx:pt idx="32500">92.893000000000001</cx:pt>
          <cx:pt idx="32501">92.893000000000001</cx:pt>
          <cx:pt idx="32502">92.893000000000001</cx:pt>
          <cx:pt idx="32503">92.893000000000001</cx:pt>
          <cx:pt idx="32504">92.893000000000001</cx:pt>
          <cx:pt idx="32505">92.893000000000001</cx:pt>
          <cx:pt idx="32506">92.893000000000001</cx:pt>
          <cx:pt idx="32507">92.893000000000001</cx:pt>
          <cx:pt idx="32508">92.893000000000001</cx:pt>
          <cx:pt idx="32509">92.893000000000001</cx:pt>
          <cx:pt idx="32510">92.893000000000001</cx:pt>
          <cx:pt idx="32511">92.893000000000001</cx:pt>
          <cx:pt idx="32512">92.893000000000001</cx:pt>
          <cx:pt idx="32513">92.893000000000001</cx:pt>
          <cx:pt idx="32514">92.893000000000001</cx:pt>
          <cx:pt idx="32515">92.893000000000001</cx:pt>
          <cx:pt idx="32516">92.893000000000001</cx:pt>
          <cx:pt idx="32517">92.893000000000001</cx:pt>
          <cx:pt idx="32518">92.893000000000001</cx:pt>
          <cx:pt idx="32519">92.893000000000001</cx:pt>
          <cx:pt idx="32520">92.893000000000001</cx:pt>
          <cx:pt idx="32521">92.893000000000001</cx:pt>
          <cx:pt idx="32522">92.893000000000001</cx:pt>
          <cx:pt idx="32523">92.893000000000001</cx:pt>
          <cx:pt idx="32524">92.893000000000001</cx:pt>
          <cx:pt idx="32525">92.893000000000001</cx:pt>
          <cx:pt idx="32526">92.893000000000001</cx:pt>
          <cx:pt idx="32527">92.893000000000001</cx:pt>
          <cx:pt idx="32528">92.893000000000001</cx:pt>
          <cx:pt idx="32529">92.893000000000001</cx:pt>
          <cx:pt idx="32530">92.893000000000001</cx:pt>
          <cx:pt idx="32531">92.893000000000001</cx:pt>
          <cx:pt idx="32532">92.893000000000001</cx:pt>
          <cx:pt idx="32533">92.893000000000001</cx:pt>
          <cx:pt idx="32534">92.893000000000001</cx:pt>
          <cx:pt idx="32535">92.893000000000001</cx:pt>
          <cx:pt idx="32536">92.893000000000001</cx:pt>
          <cx:pt idx="32537">92.893000000000001</cx:pt>
          <cx:pt idx="32538">92.893000000000001</cx:pt>
          <cx:pt idx="32539">92.893000000000001</cx:pt>
          <cx:pt idx="32540">92.893000000000001</cx:pt>
          <cx:pt idx="32541">92.893000000000001</cx:pt>
          <cx:pt idx="32542">92.893000000000001</cx:pt>
          <cx:pt idx="32543">92.893000000000001</cx:pt>
          <cx:pt idx="32544">92.893000000000001</cx:pt>
          <cx:pt idx="32545">92.893000000000001</cx:pt>
          <cx:pt idx="32546">92.893000000000001</cx:pt>
          <cx:pt idx="32547">92.893000000000001</cx:pt>
          <cx:pt idx="32548">92.893000000000001</cx:pt>
          <cx:pt idx="32549">92.893000000000001</cx:pt>
          <cx:pt idx="32550">92.893000000000001</cx:pt>
          <cx:pt idx="32551">92.893000000000001</cx:pt>
          <cx:pt idx="32552">92.893000000000001</cx:pt>
          <cx:pt idx="32553">92.893000000000001</cx:pt>
          <cx:pt idx="32554">92.893000000000001</cx:pt>
          <cx:pt idx="32555">92.893000000000001</cx:pt>
          <cx:pt idx="32556">92.893000000000001</cx:pt>
          <cx:pt idx="32557">92.893000000000001</cx:pt>
          <cx:pt idx="32558">92.893000000000001</cx:pt>
          <cx:pt idx="32559">92.893000000000001</cx:pt>
          <cx:pt idx="32560">92.893000000000001</cx:pt>
          <cx:pt idx="32561">92.893000000000001</cx:pt>
          <cx:pt idx="32562">92.893000000000001</cx:pt>
          <cx:pt idx="32563">92.893000000000001</cx:pt>
          <cx:pt idx="32564">92.893000000000001</cx:pt>
          <cx:pt idx="32565">92.893000000000001</cx:pt>
          <cx:pt idx="32566">92.893000000000001</cx:pt>
          <cx:pt idx="32567">92.893000000000001</cx:pt>
          <cx:pt idx="32568">92.893000000000001</cx:pt>
          <cx:pt idx="32569">92.893000000000001</cx:pt>
          <cx:pt idx="32570">92.893000000000001</cx:pt>
          <cx:pt idx="32571">92.893000000000001</cx:pt>
          <cx:pt idx="32572">92.893000000000001</cx:pt>
          <cx:pt idx="32573">92.893000000000001</cx:pt>
          <cx:pt idx="32574">92.893000000000001</cx:pt>
          <cx:pt idx="32575">92.893000000000001</cx:pt>
          <cx:pt idx="32576">92.893000000000001</cx:pt>
          <cx:pt idx="32577">92.893000000000001</cx:pt>
          <cx:pt idx="32578">92.893000000000001</cx:pt>
          <cx:pt idx="32579">92.893000000000001</cx:pt>
          <cx:pt idx="32580">92.893000000000001</cx:pt>
          <cx:pt idx="32581">92.893000000000001</cx:pt>
          <cx:pt idx="32582">92.893000000000001</cx:pt>
          <cx:pt idx="32583">92.893000000000001</cx:pt>
          <cx:pt idx="32584">92.893000000000001</cx:pt>
          <cx:pt idx="32585">92.893000000000001</cx:pt>
          <cx:pt idx="32586">92.893000000000001</cx:pt>
          <cx:pt idx="32587">92.893000000000001</cx:pt>
          <cx:pt idx="32588">92.893000000000001</cx:pt>
          <cx:pt idx="32589">92.893000000000001</cx:pt>
          <cx:pt idx="32590">92.893000000000001</cx:pt>
          <cx:pt idx="32591">92.893000000000001</cx:pt>
          <cx:pt idx="32592">92.893000000000001</cx:pt>
          <cx:pt idx="32593">92.893000000000001</cx:pt>
          <cx:pt idx="32594">92.893000000000001</cx:pt>
          <cx:pt idx="32595">92.893000000000001</cx:pt>
          <cx:pt idx="32596">92.893000000000001</cx:pt>
          <cx:pt idx="32597">92.893000000000001</cx:pt>
          <cx:pt idx="32598">92.893000000000001</cx:pt>
          <cx:pt idx="32599">92.893000000000001</cx:pt>
          <cx:pt idx="32600">92.893000000000001</cx:pt>
          <cx:pt idx="32601">92.893000000000001</cx:pt>
          <cx:pt idx="32602">92.893000000000001</cx:pt>
          <cx:pt idx="32603">92.893000000000001</cx:pt>
          <cx:pt idx="32604">92.893000000000001</cx:pt>
          <cx:pt idx="32605">92.893000000000001</cx:pt>
          <cx:pt idx="32606">92.893000000000001</cx:pt>
          <cx:pt idx="32607">92.893000000000001</cx:pt>
          <cx:pt idx="32608">92.893000000000001</cx:pt>
          <cx:pt idx="32609">92.893000000000001</cx:pt>
          <cx:pt idx="32610">92.893000000000001</cx:pt>
          <cx:pt idx="32611">92.893000000000001</cx:pt>
          <cx:pt idx="32612">92.893000000000001</cx:pt>
          <cx:pt idx="32613">92.893000000000001</cx:pt>
          <cx:pt idx="32614">92.893000000000001</cx:pt>
          <cx:pt idx="32615">92.893000000000001</cx:pt>
          <cx:pt idx="32616">92.893000000000001</cx:pt>
          <cx:pt idx="32617">92.893000000000001</cx:pt>
          <cx:pt idx="32618">92.893000000000001</cx:pt>
          <cx:pt idx="32619">92.893000000000001</cx:pt>
          <cx:pt idx="32620">92.893000000000001</cx:pt>
          <cx:pt idx="32621">92.893000000000001</cx:pt>
          <cx:pt idx="32622">92.893000000000001</cx:pt>
          <cx:pt idx="32623">92.893000000000001</cx:pt>
          <cx:pt idx="32624">92.893000000000001</cx:pt>
          <cx:pt idx="32625">92.893000000000001</cx:pt>
          <cx:pt idx="32626">92.893000000000001</cx:pt>
          <cx:pt idx="32627">92.893000000000001</cx:pt>
          <cx:pt idx="32628">92.893000000000001</cx:pt>
          <cx:pt idx="32629">92.893000000000001</cx:pt>
          <cx:pt idx="32630">92.893000000000001</cx:pt>
          <cx:pt idx="32631">92.893000000000001</cx:pt>
          <cx:pt idx="32632">92.893000000000001</cx:pt>
          <cx:pt idx="32633">92.893000000000001</cx:pt>
          <cx:pt idx="32634">92.893000000000001</cx:pt>
          <cx:pt idx="32635">92.893000000000001</cx:pt>
          <cx:pt idx="32636">92.893000000000001</cx:pt>
          <cx:pt idx="32637">92.893000000000001</cx:pt>
          <cx:pt idx="32638">92.893000000000001</cx:pt>
          <cx:pt idx="32639">92.893000000000001</cx:pt>
          <cx:pt idx="32640">92.893000000000001</cx:pt>
          <cx:pt idx="32641">92.893000000000001</cx:pt>
          <cx:pt idx="32642">92.893000000000001</cx:pt>
          <cx:pt idx="32643">92.893000000000001</cx:pt>
          <cx:pt idx="32644">92.893000000000001</cx:pt>
          <cx:pt idx="32645">92.893000000000001</cx:pt>
          <cx:pt idx="32646">92.893000000000001</cx:pt>
          <cx:pt idx="32647">92.893000000000001</cx:pt>
          <cx:pt idx="32648">92.893000000000001</cx:pt>
          <cx:pt idx="32649">92.893000000000001</cx:pt>
          <cx:pt idx="32650">92.893000000000001</cx:pt>
          <cx:pt idx="32651">92.893000000000001</cx:pt>
          <cx:pt idx="32652">92.893000000000001</cx:pt>
          <cx:pt idx="32653">92.893000000000001</cx:pt>
          <cx:pt idx="32654">92.893000000000001</cx:pt>
          <cx:pt idx="32655">92.893000000000001</cx:pt>
          <cx:pt idx="32656">92.893000000000001</cx:pt>
          <cx:pt idx="32657">92.893000000000001</cx:pt>
          <cx:pt idx="32658">92.893000000000001</cx:pt>
          <cx:pt idx="32659">92.893000000000001</cx:pt>
          <cx:pt idx="32660">92.893000000000001</cx:pt>
          <cx:pt idx="32661">92.893000000000001</cx:pt>
          <cx:pt idx="32662">92.893000000000001</cx:pt>
          <cx:pt idx="32663">92.893000000000001</cx:pt>
          <cx:pt idx="32664">92.893000000000001</cx:pt>
          <cx:pt idx="32665">92.893000000000001</cx:pt>
          <cx:pt idx="32666">92.893000000000001</cx:pt>
          <cx:pt idx="32667">92.893000000000001</cx:pt>
          <cx:pt idx="32668">92.893000000000001</cx:pt>
          <cx:pt idx="32669">92.893000000000001</cx:pt>
          <cx:pt idx="32670">92.893000000000001</cx:pt>
          <cx:pt idx="32671">92.893000000000001</cx:pt>
          <cx:pt idx="32672">92.893000000000001</cx:pt>
          <cx:pt idx="32673">92.893000000000001</cx:pt>
          <cx:pt idx="32674">92.893000000000001</cx:pt>
          <cx:pt idx="32675">92.893000000000001</cx:pt>
          <cx:pt idx="32676">92.893000000000001</cx:pt>
          <cx:pt idx="32677">92.893000000000001</cx:pt>
          <cx:pt idx="32678">92.893000000000001</cx:pt>
          <cx:pt idx="32679">92.893000000000001</cx:pt>
          <cx:pt idx="32680">92.893000000000001</cx:pt>
          <cx:pt idx="32681">92.893000000000001</cx:pt>
          <cx:pt idx="32682">92.893000000000001</cx:pt>
          <cx:pt idx="32683">92.893000000000001</cx:pt>
          <cx:pt idx="32684">92.893000000000001</cx:pt>
          <cx:pt idx="32685">92.893000000000001</cx:pt>
          <cx:pt idx="32686">92.893000000000001</cx:pt>
          <cx:pt idx="32687">92.893000000000001</cx:pt>
          <cx:pt idx="32688">92.893000000000001</cx:pt>
          <cx:pt idx="32689">92.893000000000001</cx:pt>
          <cx:pt idx="32690">92.893000000000001</cx:pt>
          <cx:pt idx="32691">92.893000000000001</cx:pt>
          <cx:pt idx="32692">92.893000000000001</cx:pt>
          <cx:pt idx="32693">92.893000000000001</cx:pt>
          <cx:pt idx="32694">92.893000000000001</cx:pt>
          <cx:pt idx="32695">92.893000000000001</cx:pt>
          <cx:pt idx="32696">92.893000000000001</cx:pt>
          <cx:pt idx="32697">92.893000000000001</cx:pt>
          <cx:pt idx="32698">92.893000000000001</cx:pt>
          <cx:pt idx="32699">92.893000000000001</cx:pt>
          <cx:pt idx="32700">92.893000000000001</cx:pt>
          <cx:pt idx="32701">92.893000000000001</cx:pt>
          <cx:pt idx="32702">92.893000000000001</cx:pt>
          <cx:pt idx="32703">92.893000000000001</cx:pt>
          <cx:pt idx="32704">92.893000000000001</cx:pt>
          <cx:pt idx="32705">92.893000000000001</cx:pt>
          <cx:pt idx="32706">92.893000000000001</cx:pt>
          <cx:pt idx="32707">92.893000000000001</cx:pt>
          <cx:pt idx="32708">92.893000000000001</cx:pt>
          <cx:pt idx="32709">92.893000000000001</cx:pt>
          <cx:pt idx="32710">92.893000000000001</cx:pt>
          <cx:pt idx="32711">92.893000000000001</cx:pt>
          <cx:pt idx="32712">92.893000000000001</cx:pt>
          <cx:pt idx="32713">92.893000000000001</cx:pt>
          <cx:pt idx="32714">92.893000000000001</cx:pt>
          <cx:pt idx="32715">92.893000000000001</cx:pt>
          <cx:pt idx="32716">92.893000000000001</cx:pt>
          <cx:pt idx="32717">92.893000000000001</cx:pt>
          <cx:pt idx="32718">92.893000000000001</cx:pt>
          <cx:pt idx="32719">92.893000000000001</cx:pt>
          <cx:pt idx="32720">92.893000000000001</cx:pt>
          <cx:pt idx="32721">92.893000000000001</cx:pt>
          <cx:pt idx="32722">92.893000000000001</cx:pt>
          <cx:pt idx="32723">92.893000000000001</cx:pt>
          <cx:pt idx="32724">92.893000000000001</cx:pt>
          <cx:pt idx="32725">92.893000000000001</cx:pt>
          <cx:pt idx="32726">92.893000000000001</cx:pt>
          <cx:pt idx="32727">92.893000000000001</cx:pt>
          <cx:pt idx="32728">92.893000000000001</cx:pt>
          <cx:pt idx="32729">92.893000000000001</cx:pt>
          <cx:pt idx="32730">92.893000000000001</cx:pt>
          <cx:pt idx="32731">92.893000000000001</cx:pt>
          <cx:pt idx="32732">92.893000000000001</cx:pt>
          <cx:pt idx="32733">92.893000000000001</cx:pt>
          <cx:pt idx="32734">92.893000000000001</cx:pt>
          <cx:pt idx="32735">92.893000000000001</cx:pt>
          <cx:pt idx="32736">92.893000000000001</cx:pt>
          <cx:pt idx="32737">92.893000000000001</cx:pt>
          <cx:pt idx="32738">92.893000000000001</cx:pt>
          <cx:pt idx="32739">92.893000000000001</cx:pt>
          <cx:pt idx="32740">92.893000000000001</cx:pt>
          <cx:pt idx="32741">92.893000000000001</cx:pt>
          <cx:pt idx="32742">92.893000000000001</cx:pt>
          <cx:pt idx="32743">92.893000000000001</cx:pt>
          <cx:pt idx="32744">92.893000000000001</cx:pt>
          <cx:pt idx="32745">92.893000000000001</cx:pt>
          <cx:pt idx="32746">92.893000000000001</cx:pt>
          <cx:pt idx="32747">92.893000000000001</cx:pt>
          <cx:pt idx="32748">92.893000000000001</cx:pt>
          <cx:pt idx="32749">92.893000000000001</cx:pt>
          <cx:pt idx="32750">92.893000000000001</cx:pt>
          <cx:pt idx="32751">92.893000000000001</cx:pt>
          <cx:pt idx="32752">92.893000000000001</cx:pt>
          <cx:pt idx="32753">92.893000000000001</cx:pt>
          <cx:pt idx="32754">92.893000000000001</cx:pt>
          <cx:pt idx="32755">92.893000000000001</cx:pt>
          <cx:pt idx="32756">92.893000000000001</cx:pt>
          <cx:pt idx="32757">92.893000000000001</cx:pt>
          <cx:pt idx="32758">92.893000000000001</cx:pt>
          <cx:pt idx="32759">92.893000000000001</cx:pt>
          <cx:pt idx="32760">92.893000000000001</cx:pt>
          <cx:pt idx="32761">92.893000000000001</cx:pt>
          <cx:pt idx="32762">92.893000000000001</cx:pt>
          <cx:pt idx="32763">92.893000000000001</cx:pt>
          <cx:pt idx="32764">92.893000000000001</cx:pt>
          <cx:pt idx="32765">92.893000000000001</cx:pt>
          <cx:pt idx="32766">92.893000000000001</cx:pt>
          <cx:pt idx="32767">92.893000000000001</cx:pt>
          <cx:pt idx="32768">92.893000000000001</cx:pt>
          <cx:pt idx="32769">92.893000000000001</cx:pt>
          <cx:pt idx="32770">92.893000000000001</cx:pt>
          <cx:pt idx="32771">92.893000000000001</cx:pt>
          <cx:pt idx="32772">92.893000000000001</cx:pt>
          <cx:pt idx="32773">92.893000000000001</cx:pt>
          <cx:pt idx="32774">92.893000000000001</cx:pt>
          <cx:pt idx="32775">92.893000000000001</cx:pt>
          <cx:pt idx="32776">92.893000000000001</cx:pt>
          <cx:pt idx="32777">92.893000000000001</cx:pt>
          <cx:pt idx="32778">92.893000000000001</cx:pt>
          <cx:pt idx="32779">92.893000000000001</cx:pt>
          <cx:pt idx="32780">92.893000000000001</cx:pt>
          <cx:pt idx="32781">92.893000000000001</cx:pt>
          <cx:pt idx="32782">92.893000000000001</cx:pt>
          <cx:pt idx="32783">92.893000000000001</cx:pt>
          <cx:pt idx="32784">92.893000000000001</cx:pt>
          <cx:pt idx="32785">92.893000000000001</cx:pt>
          <cx:pt idx="32786">92.893000000000001</cx:pt>
          <cx:pt idx="32787">92.893000000000001</cx:pt>
          <cx:pt idx="32788">92.893000000000001</cx:pt>
          <cx:pt idx="32789">92.893000000000001</cx:pt>
          <cx:pt idx="32790">92.893000000000001</cx:pt>
          <cx:pt idx="32791">92.893000000000001</cx:pt>
          <cx:pt idx="32792">92.893000000000001</cx:pt>
          <cx:pt idx="32793">92.893000000000001</cx:pt>
          <cx:pt idx="32794">92.893000000000001</cx:pt>
          <cx:pt idx="32795">92.893000000000001</cx:pt>
          <cx:pt idx="32796">92.893000000000001</cx:pt>
          <cx:pt idx="32797">92.893000000000001</cx:pt>
          <cx:pt idx="32798">92.893000000000001</cx:pt>
          <cx:pt idx="32799">92.893000000000001</cx:pt>
          <cx:pt idx="32800">92.893000000000001</cx:pt>
          <cx:pt idx="32801">92.893000000000001</cx:pt>
          <cx:pt idx="32802">92.893000000000001</cx:pt>
          <cx:pt idx="32803">92.893000000000001</cx:pt>
          <cx:pt idx="32804">92.893000000000001</cx:pt>
          <cx:pt idx="32805">92.893000000000001</cx:pt>
          <cx:pt idx="32806">92.893000000000001</cx:pt>
          <cx:pt idx="32807">92.893000000000001</cx:pt>
          <cx:pt idx="32808">92.893000000000001</cx:pt>
          <cx:pt idx="32809">92.893000000000001</cx:pt>
          <cx:pt idx="32810">92.893000000000001</cx:pt>
          <cx:pt idx="32811">92.893000000000001</cx:pt>
          <cx:pt idx="32812">92.893000000000001</cx:pt>
          <cx:pt idx="32813">92.893000000000001</cx:pt>
          <cx:pt idx="32814">92.893000000000001</cx:pt>
          <cx:pt idx="32815">92.893000000000001</cx:pt>
          <cx:pt idx="32816">92.893000000000001</cx:pt>
          <cx:pt idx="32817">92.893000000000001</cx:pt>
          <cx:pt idx="32818">92.893000000000001</cx:pt>
          <cx:pt idx="32819">92.893000000000001</cx:pt>
          <cx:pt idx="32820">92.893000000000001</cx:pt>
          <cx:pt idx="32821">92.893000000000001</cx:pt>
          <cx:pt idx="32822">92.893000000000001</cx:pt>
          <cx:pt idx="32823">92.893000000000001</cx:pt>
          <cx:pt idx="32824">92.893000000000001</cx:pt>
          <cx:pt idx="32825">92.893000000000001</cx:pt>
          <cx:pt idx="32826">92.893000000000001</cx:pt>
          <cx:pt idx="32827">92.893000000000001</cx:pt>
          <cx:pt idx="32828">92.893000000000001</cx:pt>
          <cx:pt idx="32829">92.893000000000001</cx:pt>
          <cx:pt idx="32830">92.893000000000001</cx:pt>
          <cx:pt idx="32831">92.893000000000001</cx:pt>
          <cx:pt idx="32832">92.893000000000001</cx:pt>
          <cx:pt idx="32833">92.893000000000001</cx:pt>
          <cx:pt idx="32834">92.893000000000001</cx:pt>
          <cx:pt idx="32835">92.893000000000001</cx:pt>
          <cx:pt idx="32836">92.893000000000001</cx:pt>
          <cx:pt idx="32837">92.893000000000001</cx:pt>
          <cx:pt idx="32838">92.893000000000001</cx:pt>
          <cx:pt idx="32839">92.893000000000001</cx:pt>
          <cx:pt idx="32840">92.893000000000001</cx:pt>
          <cx:pt idx="32841">92.893000000000001</cx:pt>
          <cx:pt idx="32842">92.893000000000001</cx:pt>
          <cx:pt idx="32843">92.893000000000001</cx:pt>
          <cx:pt idx="32844">92.893000000000001</cx:pt>
          <cx:pt idx="32845">92.893000000000001</cx:pt>
          <cx:pt idx="32846">92.893000000000001</cx:pt>
          <cx:pt idx="32847">92.893000000000001</cx:pt>
          <cx:pt idx="32848">92.893000000000001</cx:pt>
          <cx:pt idx="32849">92.893000000000001</cx:pt>
          <cx:pt idx="32850">92.893000000000001</cx:pt>
          <cx:pt idx="32851">92.893000000000001</cx:pt>
          <cx:pt idx="32852">92.893000000000001</cx:pt>
          <cx:pt idx="32853">92.893000000000001</cx:pt>
          <cx:pt idx="32854">92.893000000000001</cx:pt>
          <cx:pt idx="32855">92.893000000000001</cx:pt>
          <cx:pt idx="32856">92.893000000000001</cx:pt>
          <cx:pt idx="32857">92.893000000000001</cx:pt>
          <cx:pt idx="32858">92.893000000000001</cx:pt>
          <cx:pt idx="32859">92.893000000000001</cx:pt>
          <cx:pt idx="32860">92.893000000000001</cx:pt>
          <cx:pt idx="32861">92.893000000000001</cx:pt>
          <cx:pt idx="32862">92.893000000000001</cx:pt>
          <cx:pt idx="32863">92.893000000000001</cx:pt>
          <cx:pt idx="32864">92.893000000000001</cx:pt>
          <cx:pt idx="32865">92.893000000000001</cx:pt>
          <cx:pt idx="32866">92.893000000000001</cx:pt>
          <cx:pt idx="32867">92.893000000000001</cx:pt>
          <cx:pt idx="32868">92.893000000000001</cx:pt>
          <cx:pt idx="32869">92.893000000000001</cx:pt>
          <cx:pt idx="32870">92.893000000000001</cx:pt>
          <cx:pt idx="32871">92.893000000000001</cx:pt>
          <cx:pt idx="32872">92.893000000000001</cx:pt>
          <cx:pt idx="32873">92.893000000000001</cx:pt>
          <cx:pt idx="32874">92.893000000000001</cx:pt>
          <cx:pt idx="32875">92.893000000000001</cx:pt>
          <cx:pt idx="32876">92.893000000000001</cx:pt>
          <cx:pt idx="32877">92.893000000000001</cx:pt>
          <cx:pt idx="32878">92.893000000000001</cx:pt>
          <cx:pt idx="32879">92.893000000000001</cx:pt>
          <cx:pt idx="32880">92.893000000000001</cx:pt>
          <cx:pt idx="32881">92.893000000000001</cx:pt>
          <cx:pt idx="32882">92.893000000000001</cx:pt>
          <cx:pt idx="32883">92.893000000000001</cx:pt>
          <cx:pt idx="32884">92.893000000000001</cx:pt>
          <cx:pt idx="32885">92.893000000000001</cx:pt>
          <cx:pt idx="32886">92.893000000000001</cx:pt>
          <cx:pt idx="32887">92.893000000000001</cx:pt>
          <cx:pt idx="32888">92.893000000000001</cx:pt>
          <cx:pt idx="32889">92.893000000000001</cx:pt>
          <cx:pt idx="32890">92.893000000000001</cx:pt>
          <cx:pt idx="32891">92.893000000000001</cx:pt>
          <cx:pt idx="32892">92.893000000000001</cx:pt>
          <cx:pt idx="32893">92.893000000000001</cx:pt>
          <cx:pt idx="32894">92.893000000000001</cx:pt>
          <cx:pt idx="32895">92.893000000000001</cx:pt>
          <cx:pt idx="32896">92.893000000000001</cx:pt>
          <cx:pt idx="32897">92.893000000000001</cx:pt>
          <cx:pt idx="32898">92.893000000000001</cx:pt>
          <cx:pt idx="32899">92.893000000000001</cx:pt>
          <cx:pt idx="32900">92.893000000000001</cx:pt>
          <cx:pt idx="32901">92.893000000000001</cx:pt>
          <cx:pt idx="32902">92.893000000000001</cx:pt>
          <cx:pt idx="32903">92.893000000000001</cx:pt>
          <cx:pt idx="32904">92.893000000000001</cx:pt>
          <cx:pt idx="32905">92.893000000000001</cx:pt>
          <cx:pt idx="32906">92.893000000000001</cx:pt>
          <cx:pt idx="32907">92.893000000000001</cx:pt>
          <cx:pt idx="32908">92.893000000000001</cx:pt>
          <cx:pt idx="32909">92.893000000000001</cx:pt>
          <cx:pt idx="32910">92.893000000000001</cx:pt>
          <cx:pt idx="32911">92.893000000000001</cx:pt>
          <cx:pt idx="32912">92.893000000000001</cx:pt>
          <cx:pt idx="32913">92.893000000000001</cx:pt>
          <cx:pt idx="32914">92.893000000000001</cx:pt>
          <cx:pt idx="32915">92.893000000000001</cx:pt>
          <cx:pt idx="32916">92.893000000000001</cx:pt>
          <cx:pt idx="32917">92.893000000000001</cx:pt>
          <cx:pt idx="32918">92.893000000000001</cx:pt>
          <cx:pt idx="32919">92.893000000000001</cx:pt>
          <cx:pt idx="32920">92.893000000000001</cx:pt>
          <cx:pt idx="32921">92.893000000000001</cx:pt>
          <cx:pt idx="32922">92.893000000000001</cx:pt>
          <cx:pt idx="32923">92.893000000000001</cx:pt>
          <cx:pt idx="32924">92.893000000000001</cx:pt>
          <cx:pt idx="32925">92.893000000000001</cx:pt>
          <cx:pt idx="32926">92.893000000000001</cx:pt>
          <cx:pt idx="32927">92.893000000000001</cx:pt>
          <cx:pt idx="32928">92.893000000000001</cx:pt>
          <cx:pt idx="32929">92.893000000000001</cx:pt>
          <cx:pt idx="32930">92.893000000000001</cx:pt>
          <cx:pt idx="32931">92.893000000000001</cx:pt>
          <cx:pt idx="32932">92.893000000000001</cx:pt>
          <cx:pt idx="32933">92.893000000000001</cx:pt>
          <cx:pt idx="32934">92.893000000000001</cx:pt>
          <cx:pt idx="32935">92.893000000000001</cx:pt>
          <cx:pt idx="32936">92.893000000000001</cx:pt>
          <cx:pt idx="32937">92.893000000000001</cx:pt>
          <cx:pt idx="32938">92.893000000000001</cx:pt>
          <cx:pt idx="32939">92.893000000000001</cx:pt>
          <cx:pt idx="32940">92.893000000000001</cx:pt>
          <cx:pt idx="32941">92.893000000000001</cx:pt>
          <cx:pt idx="32942">92.893000000000001</cx:pt>
          <cx:pt idx="32943">92.893000000000001</cx:pt>
          <cx:pt idx="32944">92.893000000000001</cx:pt>
          <cx:pt idx="32945">92.893000000000001</cx:pt>
          <cx:pt idx="32946">92.893000000000001</cx:pt>
          <cx:pt idx="32947">92.893000000000001</cx:pt>
          <cx:pt idx="32948">92.893000000000001</cx:pt>
          <cx:pt idx="32949">92.893000000000001</cx:pt>
          <cx:pt idx="32950">92.893000000000001</cx:pt>
          <cx:pt idx="32951">92.893000000000001</cx:pt>
          <cx:pt idx="32952">92.893000000000001</cx:pt>
          <cx:pt idx="32953">92.893000000000001</cx:pt>
          <cx:pt idx="32954">92.893000000000001</cx:pt>
          <cx:pt idx="32955">92.893000000000001</cx:pt>
          <cx:pt idx="32956">92.893000000000001</cx:pt>
          <cx:pt idx="32957">92.893000000000001</cx:pt>
          <cx:pt idx="32958">92.893000000000001</cx:pt>
          <cx:pt idx="32959">92.893000000000001</cx:pt>
          <cx:pt idx="32960">92.893000000000001</cx:pt>
          <cx:pt idx="32961">92.893000000000001</cx:pt>
          <cx:pt idx="32962">92.893000000000001</cx:pt>
          <cx:pt idx="32963">92.893000000000001</cx:pt>
          <cx:pt idx="32964">92.893000000000001</cx:pt>
          <cx:pt idx="32965">92.893000000000001</cx:pt>
          <cx:pt idx="32966">92.893000000000001</cx:pt>
          <cx:pt idx="32967">92.893000000000001</cx:pt>
          <cx:pt idx="32968">92.893000000000001</cx:pt>
          <cx:pt idx="32969">92.893000000000001</cx:pt>
          <cx:pt idx="32970">92.893000000000001</cx:pt>
          <cx:pt idx="32971">92.893000000000001</cx:pt>
          <cx:pt idx="32972">92.893000000000001</cx:pt>
          <cx:pt idx="32973">92.893000000000001</cx:pt>
          <cx:pt idx="32974">92.893000000000001</cx:pt>
          <cx:pt idx="32975">92.893000000000001</cx:pt>
          <cx:pt idx="32976">92.893000000000001</cx:pt>
          <cx:pt idx="32977">92.893000000000001</cx:pt>
          <cx:pt idx="32978">92.893000000000001</cx:pt>
          <cx:pt idx="32979">92.893000000000001</cx:pt>
          <cx:pt idx="32980">92.893000000000001</cx:pt>
          <cx:pt idx="32981">92.893000000000001</cx:pt>
          <cx:pt idx="32982">92.893000000000001</cx:pt>
          <cx:pt idx="32983">92.893000000000001</cx:pt>
          <cx:pt idx="32984">92.893000000000001</cx:pt>
          <cx:pt idx="32985">92.893000000000001</cx:pt>
          <cx:pt idx="32986">92.893000000000001</cx:pt>
          <cx:pt idx="32987">92.893000000000001</cx:pt>
          <cx:pt idx="32988">92.893000000000001</cx:pt>
          <cx:pt idx="32989">92.893000000000001</cx:pt>
          <cx:pt idx="32990">92.893000000000001</cx:pt>
          <cx:pt idx="32991">92.893000000000001</cx:pt>
          <cx:pt idx="32992">92.893000000000001</cx:pt>
          <cx:pt idx="32993">92.893000000000001</cx:pt>
          <cx:pt idx="32994">92.893000000000001</cx:pt>
          <cx:pt idx="32995">92.893000000000001</cx:pt>
          <cx:pt idx="32996">92.893000000000001</cx:pt>
          <cx:pt idx="32997">92.893000000000001</cx:pt>
          <cx:pt idx="32998">92.893000000000001</cx:pt>
          <cx:pt idx="32999">92.893000000000001</cx:pt>
          <cx:pt idx="33000">92.893000000000001</cx:pt>
          <cx:pt idx="33001">92.893000000000001</cx:pt>
          <cx:pt idx="33002">92.893000000000001</cx:pt>
          <cx:pt idx="33003">92.893000000000001</cx:pt>
          <cx:pt idx="33004">92.893000000000001</cx:pt>
          <cx:pt idx="33005">92.893000000000001</cx:pt>
          <cx:pt idx="33006">92.893000000000001</cx:pt>
          <cx:pt idx="33007">92.893000000000001</cx:pt>
          <cx:pt idx="33008">92.893000000000001</cx:pt>
          <cx:pt idx="33009">92.893000000000001</cx:pt>
          <cx:pt idx="33010">92.893000000000001</cx:pt>
          <cx:pt idx="33011">92.893000000000001</cx:pt>
          <cx:pt idx="33012">92.893000000000001</cx:pt>
          <cx:pt idx="33013">92.893000000000001</cx:pt>
          <cx:pt idx="33014">92.893000000000001</cx:pt>
          <cx:pt idx="33015">92.893000000000001</cx:pt>
          <cx:pt idx="33016">92.893000000000001</cx:pt>
          <cx:pt idx="33017">92.893000000000001</cx:pt>
          <cx:pt idx="33018">92.893000000000001</cx:pt>
          <cx:pt idx="33019">92.893000000000001</cx:pt>
          <cx:pt idx="33020">92.893000000000001</cx:pt>
          <cx:pt idx="33021">92.893000000000001</cx:pt>
          <cx:pt idx="33022">92.893000000000001</cx:pt>
          <cx:pt idx="33023">92.893000000000001</cx:pt>
          <cx:pt idx="33024">92.893000000000001</cx:pt>
          <cx:pt idx="33025">92.893000000000001</cx:pt>
          <cx:pt idx="33026">92.893000000000001</cx:pt>
          <cx:pt idx="33027">92.893000000000001</cx:pt>
          <cx:pt idx="33028">92.893000000000001</cx:pt>
          <cx:pt idx="33029">92.893000000000001</cx:pt>
          <cx:pt idx="33030">92.893000000000001</cx:pt>
          <cx:pt idx="33031">92.893000000000001</cx:pt>
          <cx:pt idx="33032">92.893000000000001</cx:pt>
          <cx:pt idx="33033">92.893000000000001</cx:pt>
          <cx:pt idx="33034">92.893000000000001</cx:pt>
          <cx:pt idx="33035">92.893000000000001</cx:pt>
          <cx:pt idx="33036">92.893000000000001</cx:pt>
          <cx:pt idx="33037">92.893000000000001</cx:pt>
          <cx:pt idx="33038">92.893000000000001</cx:pt>
          <cx:pt idx="33039">92.893000000000001</cx:pt>
          <cx:pt idx="33040">92.893000000000001</cx:pt>
          <cx:pt idx="33041">92.893000000000001</cx:pt>
          <cx:pt idx="33042">92.893000000000001</cx:pt>
          <cx:pt idx="33043">92.893000000000001</cx:pt>
          <cx:pt idx="33044">92.893000000000001</cx:pt>
          <cx:pt idx="33045">92.893000000000001</cx:pt>
          <cx:pt idx="33046">92.893000000000001</cx:pt>
          <cx:pt idx="33047">92.893000000000001</cx:pt>
          <cx:pt idx="33048">92.893000000000001</cx:pt>
          <cx:pt idx="33049">92.893000000000001</cx:pt>
          <cx:pt idx="33050">92.893000000000001</cx:pt>
          <cx:pt idx="33051">92.893000000000001</cx:pt>
          <cx:pt idx="33052">92.893000000000001</cx:pt>
          <cx:pt idx="33053">92.893000000000001</cx:pt>
          <cx:pt idx="33054">92.893000000000001</cx:pt>
          <cx:pt idx="33055">92.893000000000001</cx:pt>
          <cx:pt idx="33056">92.893000000000001</cx:pt>
          <cx:pt idx="33057">92.893000000000001</cx:pt>
          <cx:pt idx="33058">92.893000000000001</cx:pt>
          <cx:pt idx="33059">92.893000000000001</cx:pt>
          <cx:pt idx="33060">92.893000000000001</cx:pt>
          <cx:pt idx="33061">92.893000000000001</cx:pt>
          <cx:pt idx="33062">92.893000000000001</cx:pt>
          <cx:pt idx="33063">92.893000000000001</cx:pt>
          <cx:pt idx="33064">92.893000000000001</cx:pt>
          <cx:pt idx="33065">92.893000000000001</cx:pt>
          <cx:pt idx="33066">92.893000000000001</cx:pt>
          <cx:pt idx="33067">92.893000000000001</cx:pt>
          <cx:pt idx="33068">92.893000000000001</cx:pt>
          <cx:pt idx="33069">92.893000000000001</cx:pt>
          <cx:pt idx="33070">92.893000000000001</cx:pt>
          <cx:pt idx="33071">92.893000000000001</cx:pt>
          <cx:pt idx="33072">92.893000000000001</cx:pt>
          <cx:pt idx="33073">92.893000000000001</cx:pt>
          <cx:pt idx="33074">92.893000000000001</cx:pt>
          <cx:pt idx="33075">92.893000000000001</cx:pt>
          <cx:pt idx="33076">92.893000000000001</cx:pt>
          <cx:pt idx="33077">92.893000000000001</cx:pt>
          <cx:pt idx="33078">92.893000000000001</cx:pt>
          <cx:pt idx="33079">92.893000000000001</cx:pt>
          <cx:pt idx="33080">92.893000000000001</cx:pt>
          <cx:pt idx="33081">92.893000000000001</cx:pt>
          <cx:pt idx="33082">92.893000000000001</cx:pt>
          <cx:pt idx="33083">92.893000000000001</cx:pt>
          <cx:pt idx="33084">92.893000000000001</cx:pt>
          <cx:pt idx="33085">92.893000000000001</cx:pt>
          <cx:pt idx="33086">92.893000000000001</cx:pt>
          <cx:pt idx="33087">92.893000000000001</cx:pt>
          <cx:pt idx="33088">92.893000000000001</cx:pt>
          <cx:pt idx="33089">92.893000000000001</cx:pt>
          <cx:pt idx="33090">92.893000000000001</cx:pt>
          <cx:pt idx="33091">92.893000000000001</cx:pt>
          <cx:pt idx="33092">92.893000000000001</cx:pt>
          <cx:pt idx="33093">92.893000000000001</cx:pt>
          <cx:pt idx="33094">92.893000000000001</cx:pt>
          <cx:pt idx="33095">92.893000000000001</cx:pt>
          <cx:pt idx="33096">92.893000000000001</cx:pt>
          <cx:pt idx="33097">92.893000000000001</cx:pt>
          <cx:pt idx="33098">92.893000000000001</cx:pt>
          <cx:pt idx="33099">92.893000000000001</cx:pt>
          <cx:pt idx="33100">92.893000000000001</cx:pt>
          <cx:pt idx="33101">92.893000000000001</cx:pt>
          <cx:pt idx="33102">92.893000000000001</cx:pt>
          <cx:pt idx="33103">92.893000000000001</cx:pt>
          <cx:pt idx="33104">92.893000000000001</cx:pt>
          <cx:pt idx="33105">92.893000000000001</cx:pt>
          <cx:pt idx="33106">92.893000000000001</cx:pt>
          <cx:pt idx="33107">92.893000000000001</cx:pt>
          <cx:pt idx="33108">92.893000000000001</cx:pt>
          <cx:pt idx="33109">92.893000000000001</cx:pt>
          <cx:pt idx="33110">92.893000000000001</cx:pt>
          <cx:pt idx="33111">92.893000000000001</cx:pt>
          <cx:pt idx="33112">92.893000000000001</cx:pt>
          <cx:pt idx="33113">92.893000000000001</cx:pt>
          <cx:pt idx="33114">92.893000000000001</cx:pt>
          <cx:pt idx="33115">92.893000000000001</cx:pt>
          <cx:pt idx="33116">92.893000000000001</cx:pt>
          <cx:pt idx="33117">92.893000000000001</cx:pt>
          <cx:pt idx="33118">92.893000000000001</cx:pt>
          <cx:pt idx="33119">92.893000000000001</cx:pt>
          <cx:pt idx="33120">92.893000000000001</cx:pt>
          <cx:pt idx="33121">92.893000000000001</cx:pt>
          <cx:pt idx="33122">92.893000000000001</cx:pt>
          <cx:pt idx="33123">92.893000000000001</cx:pt>
          <cx:pt idx="33124">92.893000000000001</cx:pt>
          <cx:pt idx="33125">92.893000000000001</cx:pt>
          <cx:pt idx="33126">92.893000000000001</cx:pt>
          <cx:pt idx="33127">92.893000000000001</cx:pt>
          <cx:pt idx="33128">92.893000000000001</cx:pt>
          <cx:pt idx="33129">92.893000000000001</cx:pt>
          <cx:pt idx="33130">92.893000000000001</cx:pt>
          <cx:pt idx="33131">92.893000000000001</cx:pt>
          <cx:pt idx="33132">92.893000000000001</cx:pt>
          <cx:pt idx="33133">92.893000000000001</cx:pt>
          <cx:pt idx="33134">92.893000000000001</cx:pt>
          <cx:pt idx="33135">92.893000000000001</cx:pt>
          <cx:pt idx="33136">92.893000000000001</cx:pt>
          <cx:pt idx="33137">92.893000000000001</cx:pt>
          <cx:pt idx="33138">92.893000000000001</cx:pt>
          <cx:pt idx="33139">92.893000000000001</cx:pt>
          <cx:pt idx="33140">92.893000000000001</cx:pt>
          <cx:pt idx="33141">92.893000000000001</cx:pt>
          <cx:pt idx="33142">92.893000000000001</cx:pt>
          <cx:pt idx="33143">92.893000000000001</cx:pt>
          <cx:pt idx="33144">92.893000000000001</cx:pt>
          <cx:pt idx="33145">92.893000000000001</cx:pt>
          <cx:pt idx="33146">92.893000000000001</cx:pt>
          <cx:pt idx="33147">92.893000000000001</cx:pt>
          <cx:pt idx="33148">92.893000000000001</cx:pt>
          <cx:pt idx="33149">92.893000000000001</cx:pt>
          <cx:pt idx="33150">92.893000000000001</cx:pt>
          <cx:pt idx="33151">92.893000000000001</cx:pt>
          <cx:pt idx="33152">92.893000000000001</cx:pt>
          <cx:pt idx="33153">92.893000000000001</cx:pt>
          <cx:pt idx="33154">92.893000000000001</cx:pt>
          <cx:pt idx="33155">92.893000000000001</cx:pt>
          <cx:pt idx="33156">92.893000000000001</cx:pt>
          <cx:pt idx="33157">92.893000000000001</cx:pt>
          <cx:pt idx="33158">92.893000000000001</cx:pt>
          <cx:pt idx="33159">92.893000000000001</cx:pt>
          <cx:pt idx="33160">92.893000000000001</cx:pt>
          <cx:pt idx="33161">92.893000000000001</cx:pt>
          <cx:pt idx="33162">92.893000000000001</cx:pt>
          <cx:pt idx="33163">92.893000000000001</cx:pt>
          <cx:pt idx="33164">92.893000000000001</cx:pt>
          <cx:pt idx="33165">92.893000000000001</cx:pt>
          <cx:pt idx="33166">92.893000000000001</cx:pt>
          <cx:pt idx="33167">92.893000000000001</cx:pt>
          <cx:pt idx="33168">92.893000000000001</cx:pt>
          <cx:pt idx="33169">92.893000000000001</cx:pt>
          <cx:pt idx="33170">92.893000000000001</cx:pt>
          <cx:pt idx="33171">92.893000000000001</cx:pt>
          <cx:pt idx="33172">92.893000000000001</cx:pt>
          <cx:pt idx="33173">92.893000000000001</cx:pt>
          <cx:pt idx="33174">92.893000000000001</cx:pt>
          <cx:pt idx="33175">92.893000000000001</cx:pt>
          <cx:pt idx="33176">92.893000000000001</cx:pt>
          <cx:pt idx="33177">92.893000000000001</cx:pt>
          <cx:pt idx="33178">92.893000000000001</cx:pt>
          <cx:pt idx="33179">92.893000000000001</cx:pt>
          <cx:pt idx="33180">92.893000000000001</cx:pt>
          <cx:pt idx="33181">92.893000000000001</cx:pt>
          <cx:pt idx="33182">92.893000000000001</cx:pt>
          <cx:pt idx="33183">92.893000000000001</cx:pt>
          <cx:pt idx="33184">92.893000000000001</cx:pt>
          <cx:pt idx="33185">92.893000000000001</cx:pt>
          <cx:pt idx="33186">92.893000000000001</cx:pt>
          <cx:pt idx="33187">92.893000000000001</cx:pt>
          <cx:pt idx="33188">92.893000000000001</cx:pt>
          <cx:pt idx="33189">92.893000000000001</cx:pt>
          <cx:pt idx="33190">92.893000000000001</cx:pt>
          <cx:pt idx="33191">92.893000000000001</cx:pt>
          <cx:pt idx="33192">92.893000000000001</cx:pt>
          <cx:pt idx="33193">92.893000000000001</cx:pt>
          <cx:pt idx="33194">92.893000000000001</cx:pt>
          <cx:pt idx="33195">92.893000000000001</cx:pt>
          <cx:pt idx="33196">92.893000000000001</cx:pt>
          <cx:pt idx="33197">92.893000000000001</cx:pt>
          <cx:pt idx="33198">92.893000000000001</cx:pt>
          <cx:pt idx="33199">92.893000000000001</cx:pt>
          <cx:pt idx="33200">92.893000000000001</cx:pt>
          <cx:pt idx="33201">92.893000000000001</cx:pt>
          <cx:pt idx="33202">92.893000000000001</cx:pt>
          <cx:pt idx="33203">92.893000000000001</cx:pt>
          <cx:pt idx="33204">92.893000000000001</cx:pt>
          <cx:pt idx="33205">92.893000000000001</cx:pt>
          <cx:pt idx="33206">92.893000000000001</cx:pt>
          <cx:pt idx="33207">92.893000000000001</cx:pt>
          <cx:pt idx="33208">92.893000000000001</cx:pt>
          <cx:pt idx="33209">92.893000000000001</cx:pt>
          <cx:pt idx="33210">92.893000000000001</cx:pt>
          <cx:pt idx="33211">92.893000000000001</cx:pt>
          <cx:pt idx="33212">92.893000000000001</cx:pt>
          <cx:pt idx="33213">92.893000000000001</cx:pt>
          <cx:pt idx="33214">92.893000000000001</cx:pt>
          <cx:pt idx="33215">92.893000000000001</cx:pt>
          <cx:pt idx="33216">92.893000000000001</cx:pt>
          <cx:pt idx="33217">92.893000000000001</cx:pt>
          <cx:pt idx="33218">92.893000000000001</cx:pt>
          <cx:pt idx="33219">92.893000000000001</cx:pt>
          <cx:pt idx="33220">92.893000000000001</cx:pt>
          <cx:pt idx="33221">92.893000000000001</cx:pt>
          <cx:pt idx="33222">92.893000000000001</cx:pt>
          <cx:pt idx="33223">92.893000000000001</cx:pt>
          <cx:pt idx="33224">92.893000000000001</cx:pt>
          <cx:pt idx="33225">92.893000000000001</cx:pt>
          <cx:pt idx="33226">92.893000000000001</cx:pt>
          <cx:pt idx="33227">92.893000000000001</cx:pt>
          <cx:pt idx="33228">92.893000000000001</cx:pt>
          <cx:pt idx="33229">92.893000000000001</cx:pt>
          <cx:pt idx="33230">92.893000000000001</cx:pt>
          <cx:pt idx="33231">92.893000000000001</cx:pt>
          <cx:pt idx="33232">92.893000000000001</cx:pt>
          <cx:pt idx="33233">92.893000000000001</cx:pt>
          <cx:pt idx="33234">92.893000000000001</cx:pt>
          <cx:pt idx="33235">92.893000000000001</cx:pt>
          <cx:pt idx="33236">92.893000000000001</cx:pt>
          <cx:pt idx="33237">92.893000000000001</cx:pt>
          <cx:pt idx="33238">92.893000000000001</cx:pt>
          <cx:pt idx="33239">92.893000000000001</cx:pt>
          <cx:pt idx="33240">92.893000000000001</cx:pt>
          <cx:pt idx="33241">92.893000000000001</cx:pt>
          <cx:pt idx="33242">92.893000000000001</cx:pt>
          <cx:pt idx="33243">92.893000000000001</cx:pt>
          <cx:pt idx="33244">92.893000000000001</cx:pt>
          <cx:pt idx="33245">92.893000000000001</cx:pt>
          <cx:pt idx="33246">92.893000000000001</cx:pt>
          <cx:pt idx="33247">92.893000000000001</cx:pt>
          <cx:pt idx="33248">92.893000000000001</cx:pt>
          <cx:pt idx="33249">92.893000000000001</cx:pt>
          <cx:pt idx="33250">92.893000000000001</cx:pt>
          <cx:pt idx="33251">92.893000000000001</cx:pt>
          <cx:pt idx="33252">92.893000000000001</cx:pt>
          <cx:pt idx="33253">92.893000000000001</cx:pt>
          <cx:pt idx="33254">92.893000000000001</cx:pt>
          <cx:pt idx="33255">92.893000000000001</cx:pt>
          <cx:pt idx="33256">92.893000000000001</cx:pt>
          <cx:pt idx="33257">92.893000000000001</cx:pt>
          <cx:pt idx="33258">92.893000000000001</cx:pt>
          <cx:pt idx="33259">92.893000000000001</cx:pt>
          <cx:pt idx="33260">92.893000000000001</cx:pt>
          <cx:pt idx="33261">92.893000000000001</cx:pt>
          <cx:pt idx="33262">92.893000000000001</cx:pt>
          <cx:pt idx="33263">92.893000000000001</cx:pt>
          <cx:pt idx="33264">92.893000000000001</cx:pt>
          <cx:pt idx="33265">92.893000000000001</cx:pt>
          <cx:pt idx="33266">92.893000000000001</cx:pt>
          <cx:pt idx="33267">92.893000000000001</cx:pt>
          <cx:pt idx="33268">92.893000000000001</cx:pt>
          <cx:pt idx="33269">92.893000000000001</cx:pt>
          <cx:pt idx="33270">92.893000000000001</cx:pt>
          <cx:pt idx="33271">92.893000000000001</cx:pt>
          <cx:pt idx="33272">92.893000000000001</cx:pt>
          <cx:pt idx="33273">92.893000000000001</cx:pt>
          <cx:pt idx="33274">92.893000000000001</cx:pt>
          <cx:pt idx="33275">92.893000000000001</cx:pt>
          <cx:pt idx="33276">92.893000000000001</cx:pt>
          <cx:pt idx="33277">92.893000000000001</cx:pt>
          <cx:pt idx="33278">92.893000000000001</cx:pt>
          <cx:pt idx="33279">92.893000000000001</cx:pt>
          <cx:pt idx="33280">92.893000000000001</cx:pt>
          <cx:pt idx="33281">92.893000000000001</cx:pt>
          <cx:pt idx="33282">92.893000000000001</cx:pt>
          <cx:pt idx="33283">92.893000000000001</cx:pt>
          <cx:pt idx="33284">92.893000000000001</cx:pt>
          <cx:pt idx="33285">92.893000000000001</cx:pt>
          <cx:pt idx="33286">92.893000000000001</cx:pt>
          <cx:pt idx="33287">92.893000000000001</cx:pt>
          <cx:pt idx="33288">92.893000000000001</cx:pt>
          <cx:pt idx="33289">92.893000000000001</cx:pt>
          <cx:pt idx="33290">92.893000000000001</cx:pt>
          <cx:pt idx="33291">92.893000000000001</cx:pt>
          <cx:pt idx="33292">92.893000000000001</cx:pt>
          <cx:pt idx="33293">92.893000000000001</cx:pt>
          <cx:pt idx="33294">92.893000000000001</cx:pt>
          <cx:pt idx="33295">92.893000000000001</cx:pt>
          <cx:pt idx="33296">92.893000000000001</cx:pt>
          <cx:pt idx="33297">92.893000000000001</cx:pt>
          <cx:pt idx="33298">92.893000000000001</cx:pt>
          <cx:pt idx="33299">92.893000000000001</cx:pt>
          <cx:pt idx="33300">92.893000000000001</cx:pt>
          <cx:pt idx="33301">92.893000000000001</cx:pt>
          <cx:pt idx="33302">92.893000000000001</cx:pt>
          <cx:pt idx="33303">92.893000000000001</cx:pt>
          <cx:pt idx="33304">92.893000000000001</cx:pt>
          <cx:pt idx="33305">92.893000000000001</cx:pt>
          <cx:pt idx="33306">92.893000000000001</cx:pt>
          <cx:pt idx="33307">92.893000000000001</cx:pt>
          <cx:pt idx="33308">92.893000000000001</cx:pt>
          <cx:pt idx="33309">92.893000000000001</cx:pt>
          <cx:pt idx="33310">92.893000000000001</cx:pt>
          <cx:pt idx="33311">92.893000000000001</cx:pt>
          <cx:pt idx="33312">92.893000000000001</cx:pt>
          <cx:pt idx="33313">92.893000000000001</cx:pt>
          <cx:pt idx="33314">92.893000000000001</cx:pt>
          <cx:pt idx="33315">92.893000000000001</cx:pt>
          <cx:pt idx="33316">92.893000000000001</cx:pt>
          <cx:pt idx="33317">92.893000000000001</cx:pt>
          <cx:pt idx="33318">92.893000000000001</cx:pt>
          <cx:pt idx="33319">92.893000000000001</cx:pt>
          <cx:pt idx="33320">92.893000000000001</cx:pt>
          <cx:pt idx="33321">92.893000000000001</cx:pt>
          <cx:pt idx="33322">92.893000000000001</cx:pt>
          <cx:pt idx="33323">92.893000000000001</cx:pt>
          <cx:pt idx="33324">92.893000000000001</cx:pt>
          <cx:pt idx="33325">92.893000000000001</cx:pt>
          <cx:pt idx="33326">92.893000000000001</cx:pt>
          <cx:pt idx="33327">92.893000000000001</cx:pt>
          <cx:pt idx="33328">92.893000000000001</cx:pt>
          <cx:pt idx="33329">92.893000000000001</cx:pt>
          <cx:pt idx="33330">92.893000000000001</cx:pt>
          <cx:pt idx="33331">92.893000000000001</cx:pt>
          <cx:pt idx="33332">92.893000000000001</cx:pt>
          <cx:pt idx="33333">92.893000000000001</cx:pt>
          <cx:pt idx="33334">92.893000000000001</cx:pt>
          <cx:pt idx="33335">92.893000000000001</cx:pt>
          <cx:pt idx="33336">92.893000000000001</cx:pt>
          <cx:pt idx="33337">92.893000000000001</cx:pt>
          <cx:pt idx="33338">92.893000000000001</cx:pt>
          <cx:pt idx="33339">92.893000000000001</cx:pt>
          <cx:pt idx="33340">92.893000000000001</cx:pt>
          <cx:pt idx="33341">92.893000000000001</cx:pt>
          <cx:pt idx="33342">92.893000000000001</cx:pt>
          <cx:pt idx="33343">92.893000000000001</cx:pt>
          <cx:pt idx="33344">92.893000000000001</cx:pt>
          <cx:pt idx="33345">92.893000000000001</cx:pt>
          <cx:pt idx="33346">92.893000000000001</cx:pt>
          <cx:pt idx="33347">92.893000000000001</cx:pt>
          <cx:pt idx="33348">92.893000000000001</cx:pt>
          <cx:pt idx="33349">92.893000000000001</cx:pt>
          <cx:pt idx="33350">92.893000000000001</cx:pt>
          <cx:pt idx="33351">92.893000000000001</cx:pt>
          <cx:pt idx="33352">92.893000000000001</cx:pt>
          <cx:pt idx="33353">92.893000000000001</cx:pt>
          <cx:pt idx="33354">92.893000000000001</cx:pt>
          <cx:pt idx="33355">92.893000000000001</cx:pt>
          <cx:pt idx="33356">92.893000000000001</cx:pt>
          <cx:pt idx="33357">92.893000000000001</cx:pt>
          <cx:pt idx="33358">92.893000000000001</cx:pt>
          <cx:pt idx="33359">92.893000000000001</cx:pt>
          <cx:pt idx="33360">92.893000000000001</cx:pt>
          <cx:pt idx="33361">92.893000000000001</cx:pt>
          <cx:pt idx="33362">92.893000000000001</cx:pt>
          <cx:pt idx="33363">92.893000000000001</cx:pt>
          <cx:pt idx="33364">92.893000000000001</cx:pt>
          <cx:pt idx="33365">92.893000000000001</cx:pt>
          <cx:pt idx="33366">92.893000000000001</cx:pt>
          <cx:pt idx="33367">92.893000000000001</cx:pt>
          <cx:pt idx="33368">92.893000000000001</cx:pt>
          <cx:pt idx="33369">92.893000000000001</cx:pt>
          <cx:pt idx="33370">92.893000000000001</cx:pt>
          <cx:pt idx="33371">92.893000000000001</cx:pt>
          <cx:pt idx="33372">92.893000000000001</cx:pt>
          <cx:pt idx="33373">92.893000000000001</cx:pt>
          <cx:pt idx="33374">92.893000000000001</cx:pt>
          <cx:pt idx="33375">92.893000000000001</cx:pt>
          <cx:pt idx="33376">92.893000000000001</cx:pt>
          <cx:pt idx="33377">92.893000000000001</cx:pt>
          <cx:pt idx="33378">92.893000000000001</cx:pt>
          <cx:pt idx="33379">92.893000000000001</cx:pt>
          <cx:pt idx="33380">92.893000000000001</cx:pt>
          <cx:pt idx="33381">92.893000000000001</cx:pt>
          <cx:pt idx="33382">92.893000000000001</cx:pt>
          <cx:pt idx="33383">92.893000000000001</cx:pt>
          <cx:pt idx="33384">92.893000000000001</cx:pt>
          <cx:pt idx="33385">92.893000000000001</cx:pt>
          <cx:pt idx="33386">92.893000000000001</cx:pt>
          <cx:pt idx="33387">92.893000000000001</cx:pt>
          <cx:pt idx="33388">92.893000000000001</cx:pt>
          <cx:pt idx="33389">92.893000000000001</cx:pt>
          <cx:pt idx="33390">92.893000000000001</cx:pt>
          <cx:pt idx="33391">92.893000000000001</cx:pt>
          <cx:pt idx="33392">92.893000000000001</cx:pt>
          <cx:pt idx="33393">92.893000000000001</cx:pt>
          <cx:pt idx="33394">92.893000000000001</cx:pt>
          <cx:pt idx="33395">92.893000000000001</cx:pt>
          <cx:pt idx="33396">92.893000000000001</cx:pt>
          <cx:pt idx="33397">92.893000000000001</cx:pt>
          <cx:pt idx="33398">92.893000000000001</cx:pt>
          <cx:pt idx="33399">92.893000000000001</cx:pt>
          <cx:pt idx="33400">92.893000000000001</cx:pt>
          <cx:pt idx="33401">92.893000000000001</cx:pt>
          <cx:pt idx="33402">92.893000000000001</cx:pt>
          <cx:pt idx="33403">92.893000000000001</cx:pt>
          <cx:pt idx="33404">92.893000000000001</cx:pt>
          <cx:pt idx="33405">92.893000000000001</cx:pt>
          <cx:pt idx="33406">92.893000000000001</cx:pt>
          <cx:pt idx="33407">92.893000000000001</cx:pt>
          <cx:pt idx="33408">92.893000000000001</cx:pt>
          <cx:pt idx="33409">92.893000000000001</cx:pt>
          <cx:pt idx="33410">92.893000000000001</cx:pt>
          <cx:pt idx="33411">92.893000000000001</cx:pt>
          <cx:pt idx="33412">92.893000000000001</cx:pt>
          <cx:pt idx="33413">92.893000000000001</cx:pt>
          <cx:pt idx="33414">92.893000000000001</cx:pt>
          <cx:pt idx="33415">92.893000000000001</cx:pt>
          <cx:pt idx="33416">92.893000000000001</cx:pt>
          <cx:pt idx="33417">92.893000000000001</cx:pt>
          <cx:pt idx="33418">92.893000000000001</cx:pt>
          <cx:pt idx="33419">92.893000000000001</cx:pt>
          <cx:pt idx="33420">92.893000000000001</cx:pt>
          <cx:pt idx="33421">92.893000000000001</cx:pt>
          <cx:pt idx="33422">92.893000000000001</cx:pt>
          <cx:pt idx="33423">92.893000000000001</cx:pt>
          <cx:pt idx="33424">92.893000000000001</cx:pt>
          <cx:pt idx="33425">92.893000000000001</cx:pt>
          <cx:pt idx="33426">92.893000000000001</cx:pt>
          <cx:pt idx="33427">92.893000000000001</cx:pt>
          <cx:pt idx="33428">92.893000000000001</cx:pt>
          <cx:pt idx="33429">92.893000000000001</cx:pt>
          <cx:pt idx="33430">92.893000000000001</cx:pt>
          <cx:pt idx="33431">92.893000000000001</cx:pt>
          <cx:pt idx="33432">92.893000000000001</cx:pt>
          <cx:pt idx="33433">92.893000000000001</cx:pt>
          <cx:pt idx="33434">92.893000000000001</cx:pt>
          <cx:pt idx="33435">92.893000000000001</cx:pt>
          <cx:pt idx="33436">92.893000000000001</cx:pt>
          <cx:pt idx="33437">92.893000000000001</cx:pt>
          <cx:pt idx="33438">92.893000000000001</cx:pt>
          <cx:pt idx="33439">92.893000000000001</cx:pt>
          <cx:pt idx="33440">92.893000000000001</cx:pt>
          <cx:pt idx="33441">92.893000000000001</cx:pt>
          <cx:pt idx="33442">92.893000000000001</cx:pt>
          <cx:pt idx="33443">92.893000000000001</cx:pt>
          <cx:pt idx="33444">92.893000000000001</cx:pt>
          <cx:pt idx="33445">92.893000000000001</cx:pt>
          <cx:pt idx="33446">92.893000000000001</cx:pt>
          <cx:pt idx="33447">92.893000000000001</cx:pt>
          <cx:pt idx="33448">92.893000000000001</cx:pt>
          <cx:pt idx="33449">92.893000000000001</cx:pt>
          <cx:pt idx="33450">92.893000000000001</cx:pt>
          <cx:pt idx="33451">92.893000000000001</cx:pt>
          <cx:pt idx="33452">92.893000000000001</cx:pt>
          <cx:pt idx="33453">92.893000000000001</cx:pt>
          <cx:pt idx="33454">92.893000000000001</cx:pt>
          <cx:pt idx="33455">92.893000000000001</cx:pt>
          <cx:pt idx="33456">92.893000000000001</cx:pt>
          <cx:pt idx="33457">92.893000000000001</cx:pt>
          <cx:pt idx="33458">92.893000000000001</cx:pt>
          <cx:pt idx="33459">92.893000000000001</cx:pt>
          <cx:pt idx="33460">92.893000000000001</cx:pt>
          <cx:pt idx="33461">92.893000000000001</cx:pt>
          <cx:pt idx="33462">92.893000000000001</cx:pt>
          <cx:pt idx="33463">92.893000000000001</cx:pt>
          <cx:pt idx="33464">92.893000000000001</cx:pt>
          <cx:pt idx="33465">92.893000000000001</cx:pt>
          <cx:pt idx="33466">92.893000000000001</cx:pt>
          <cx:pt idx="33467">92.893000000000001</cx:pt>
          <cx:pt idx="33468">92.893000000000001</cx:pt>
          <cx:pt idx="33469">92.893000000000001</cx:pt>
          <cx:pt idx="33470">92.893000000000001</cx:pt>
          <cx:pt idx="33471">92.893000000000001</cx:pt>
          <cx:pt idx="33472">92.893000000000001</cx:pt>
          <cx:pt idx="33473">92.893000000000001</cx:pt>
          <cx:pt idx="33474">92.893000000000001</cx:pt>
          <cx:pt idx="33475">92.893000000000001</cx:pt>
          <cx:pt idx="33476">92.893000000000001</cx:pt>
          <cx:pt idx="33477">92.893000000000001</cx:pt>
          <cx:pt idx="33478">92.893000000000001</cx:pt>
          <cx:pt idx="33479">92.893000000000001</cx:pt>
          <cx:pt idx="33480">92.893000000000001</cx:pt>
          <cx:pt idx="33481">92.893000000000001</cx:pt>
          <cx:pt idx="33482">92.893000000000001</cx:pt>
          <cx:pt idx="33483">92.893000000000001</cx:pt>
          <cx:pt idx="33484">92.893000000000001</cx:pt>
          <cx:pt idx="33485">92.893000000000001</cx:pt>
          <cx:pt idx="33486">92.893000000000001</cx:pt>
          <cx:pt idx="33487">92.893000000000001</cx:pt>
          <cx:pt idx="33488">92.893000000000001</cx:pt>
          <cx:pt idx="33489">92.893000000000001</cx:pt>
          <cx:pt idx="33490">92.893000000000001</cx:pt>
          <cx:pt idx="33491">92.893000000000001</cx:pt>
          <cx:pt idx="33492">92.893000000000001</cx:pt>
          <cx:pt idx="33493">92.893000000000001</cx:pt>
          <cx:pt idx="33494">92.893000000000001</cx:pt>
          <cx:pt idx="33495">92.893000000000001</cx:pt>
          <cx:pt idx="33496">92.893000000000001</cx:pt>
          <cx:pt idx="33497">92.893000000000001</cx:pt>
          <cx:pt idx="33498">92.893000000000001</cx:pt>
          <cx:pt idx="33499">92.893000000000001</cx:pt>
          <cx:pt idx="33500">92.893000000000001</cx:pt>
          <cx:pt idx="33501">92.893000000000001</cx:pt>
          <cx:pt idx="33502">92.893000000000001</cx:pt>
          <cx:pt idx="33503">92.893000000000001</cx:pt>
          <cx:pt idx="33504">92.893000000000001</cx:pt>
          <cx:pt idx="33505">92.893000000000001</cx:pt>
          <cx:pt idx="33506">92.893000000000001</cx:pt>
          <cx:pt idx="33507">92.893000000000001</cx:pt>
          <cx:pt idx="33508">92.893000000000001</cx:pt>
          <cx:pt idx="33509">92.893000000000001</cx:pt>
          <cx:pt idx="33510">92.893000000000001</cx:pt>
          <cx:pt idx="33511">92.893000000000001</cx:pt>
          <cx:pt idx="33512">92.893000000000001</cx:pt>
          <cx:pt idx="33513">92.893000000000001</cx:pt>
          <cx:pt idx="33514">92.893000000000001</cx:pt>
          <cx:pt idx="33515">92.893000000000001</cx:pt>
          <cx:pt idx="33516">92.893000000000001</cx:pt>
          <cx:pt idx="33517">92.893000000000001</cx:pt>
          <cx:pt idx="33518">92.893000000000001</cx:pt>
          <cx:pt idx="33519">92.893000000000001</cx:pt>
          <cx:pt idx="33520">92.893000000000001</cx:pt>
          <cx:pt idx="33521">92.893000000000001</cx:pt>
          <cx:pt idx="33522">92.893000000000001</cx:pt>
          <cx:pt idx="33523">92.893000000000001</cx:pt>
          <cx:pt idx="33524">92.893000000000001</cx:pt>
          <cx:pt idx="33525">92.893000000000001</cx:pt>
          <cx:pt idx="33526">92.893000000000001</cx:pt>
          <cx:pt idx="33527">92.893000000000001</cx:pt>
          <cx:pt idx="33528">92.893000000000001</cx:pt>
          <cx:pt idx="33529">92.893000000000001</cx:pt>
          <cx:pt idx="33530">92.893000000000001</cx:pt>
          <cx:pt idx="33531">92.893000000000001</cx:pt>
          <cx:pt idx="33532">92.893000000000001</cx:pt>
          <cx:pt idx="33533">92.893000000000001</cx:pt>
          <cx:pt idx="33534">92.893000000000001</cx:pt>
          <cx:pt idx="33535">92.893000000000001</cx:pt>
          <cx:pt idx="33536">92.893000000000001</cx:pt>
          <cx:pt idx="33537">92.893000000000001</cx:pt>
          <cx:pt idx="33538">92.893000000000001</cx:pt>
          <cx:pt idx="33539">92.893000000000001</cx:pt>
          <cx:pt idx="33540">92.893000000000001</cx:pt>
          <cx:pt idx="33541">92.893000000000001</cx:pt>
          <cx:pt idx="33542">92.893000000000001</cx:pt>
          <cx:pt idx="33543">92.893000000000001</cx:pt>
          <cx:pt idx="33544">92.893000000000001</cx:pt>
          <cx:pt idx="33545">92.893000000000001</cx:pt>
          <cx:pt idx="33546">92.893000000000001</cx:pt>
          <cx:pt idx="33547">92.893000000000001</cx:pt>
          <cx:pt idx="33548">92.893000000000001</cx:pt>
          <cx:pt idx="33549">92.893000000000001</cx:pt>
          <cx:pt idx="33550">92.893000000000001</cx:pt>
          <cx:pt idx="33551">92.893000000000001</cx:pt>
          <cx:pt idx="33552">92.893000000000001</cx:pt>
          <cx:pt idx="33553">92.893000000000001</cx:pt>
          <cx:pt idx="33554">92.893000000000001</cx:pt>
          <cx:pt idx="33555">92.893000000000001</cx:pt>
          <cx:pt idx="33556">92.893000000000001</cx:pt>
          <cx:pt idx="33557">92.893000000000001</cx:pt>
          <cx:pt idx="33558">92.893000000000001</cx:pt>
          <cx:pt idx="33559">92.893000000000001</cx:pt>
          <cx:pt idx="33560">92.893000000000001</cx:pt>
          <cx:pt idx="33561">92.893000000000001</cx:pt>
          <cx:pt idx="33562">92.893000000000001</cx:pt>
          <cx:pt idx="33563">92.893000000000001</cx:pt>
          <cx:pt idx="33564">92.893000000000001</cx:pt>
          <cx:pt idx="33565">92.893000000000001</cx:pt>
          <cx:pt idx="33566">92.893000000000001</cx:pt>
          <cx:pt idx="33567">92.893000000000001</cx:pt>
          <cx:pt idx="33568">92.893000000000001</cx:pt>
          <cx:pt idx="33569">92.893000000000001</cx:pt>
          <cx:pt idx="33570">92.893000000000001</cx:pt>
          <cx:pt idx="33571">92.893000000000001</cx:pt>
          <cx:pt idx="33572">92.893000000000001</cx:pt>
          <cx:pt idx="33573">92.893000000000001</cx:pt>
          <cx:pt idx="33574">92.893000000000001</cx:pt>
          <cx:pt idx="33575">92.893000000000001</cx:pt>
          <cx:pt idx="33576">92.893000000000001</cx:pt>
          <cx:pt idx="33577">92.893000000000001</cx:pt>
          <cx:pt idx="33578">92.893000000000001</cx:pt>
          <cx:pt idx="33579">92.893000000000001</cx:pt>
          <cx:pt idx="33580">92.893000000000001</cx:pt>
          <cx:pt idx="33581">92.893000000000001</cx:pt>
          <cx:pt idx="33582">92.893000000000001</cx:pt>
          <cx:pt idx="33583">92.893000000000001</cx:pt>
          <cx:pt idx="33584">92.893000000000001</cx:pt>
          <cx:pt idx="33585">92.893000000000001</cx:pt>
          <cx:pt idx="33586">92.893000000000001</cx:pt>
          <cx:pt idx="33587">92.893000000000001</cx:pt>
          <cx:pt idx="33588">92.893000000000001</cx:pt>
          <cx:pt idx="33589">92.893000000000001</cx:pt>
          <cx:pt idx="33590">92.893000000000001</cx:pt>
          <cx:pt idx="33591">92.893000000000001</cx:pt>
          <cx:pt idx="33592">92.893000000000001</cx:pt>
          <cx:pt idx="33593">92.893000000000001</cx:pt>
          <cx:pt idx="33594">92.893000000000001</cx:pt>
          <cx:pt idx="33595">92.893000000000001</cx:pt>
          <cx:pt idx="33596">92.893000000000001</cx:pt>
          <cx:pt idx="33597">92.893000000000001</cx:pt>
          <cx:pt idx="33598">92.893000000000001</cx:pt>
          <cx:pt idx="33599">92.893000000000001</cx:pt>
          <cx:pt idx="33600">92.893000000000001</cx:pt>
          <cx:pt idx="33601">92.893000000000001</cx:pt>
          <cx:pt idx="33602">92.893000000000001</cx:pt>
          <cx:pt idx="33603">92.893000000000001</cx:pt>
          <cx:pt idx="33604">92.893000000000001</cx:pt>
          <cx:pt idx="33605">92.893000000000001</cx:pt>
          <cx:pt idx="33606">92.893000000000001</cx:pt>
          <cx:pt idx="33607">92.893000000000001</cx:pt>
          <cx:pt idx="33608">92.893000000000001</cx:pt>
          <cx:pt idx="33609">92.893000000000001</cx:pt>
          <cx:pt idx="33610">92.893000000000001</cx:pt>
          <cx:pt idx="33611">92.893000000000001</cx:pt>
          <cx:pt idx="33612">92.893000000000001</cx:pt>
          <cx:pt idx="33613">92.893000000000001</cx:pt>
          <cx:pt idx="33614">92.893000000000001</cx:pt>
          <cx:pt idx="33615">92.893000000000001</cx:pt>
          <cx:pt idx="33616">92.893000000000001</cx:pt>
          <cx:pt idx="33617">92.893000000000001</cx:pt>
          <cx:pt idx="33618">92.893000000000001</cx:pt>
          <cx:pt idx="33619">92.893000000000001</cx:pt>
          <cx:pt idx="33620">92.893000000000001</cx:pt>
          <cx:pt idx="33621">92.893000000000001</cx:pt>
          <cx:pt idx="33622">92.893000000000001</cx:pt>
          <cx:pt idx="33623">92.893000000000001</cx:pt>
          <cx:pt idx="33624">92.893000000000001</cx:pt>
          <cx:pt idx="33625">92.893000000000001</cx:pt>
          <cx:pt idx="33626">92.893000000000001</cx:pt>
          <cx:pt idx="33627">92.893000000000001</cx:pt>
          <cx:pt idx="33628">92.893000000000001</cx:pt>
          <cx:pt idx="33629">92.893000000000001</cx:pt>
          <cx:pt idx="33630">92.893000000000001</cx:pt>
          <cx:pt idx="33631">92.893000000000001</cx:pt>
          <cx:pt idx="33632">92.893000000000001</cx:pt>
          <cx:pt idx="33633">92.893000000000001</cx:pt>
          <cx:pt idx="33634">92.893000000000001</cx:pt>
          <cx:pt idx="33635">92.893000000000001</cx:pt>
          <cx:pt idx="33636">92.893000000000001</cx:pt>
          <cx:pt idx="33637">92.893000000000001</cx:pt>
          <cx:pt idx="33638">92.893000000000001</cx:pt>
          <cx:pt idx="33639">92.893000000000001</cx:pt>
          <cx:pt idx="33640">92.893000000000001</cx:pt>
          <cx:pt idx="33641">92.893000000000001</cx:pt>
          <cx:pt idx="33642">92.893000000000001</cx:pt>
          <cx:pt idx="33643">92.893000000000001</cx:pt>
          <cx:pt idx="33644">92.893000000000001</cx:pt>
          <cx:pt idx="33645">92.893000000000001</cx:pt>
          <cx:pt idx="33646">92.893000000000001</cx:pt>
          <cx:pt idx="33647">92.893000000000001</cx:pt>
          <cx:pt idx="33648">92.893000000000001</cx:pt>
          <cx:pt idx="33649">92.893000000000001</cx:pt>
          <cx:pt idx="33650">92.893000000000001</cx:pt>
          <cx:pt idx="33651">92.893000000000001</cx:pt>
          <cx:pt idx="33652">92.893000000000001</cx:pt>
          <cx:pt idx="33653">92.893000000000001</cx:pt>
          <cx:pt idx="33654">92.893000000000001</cx:pt>
          <cx:pt idx="33655">92.893000000000001</cx:pt>
          <cx:pt idx="33656">92.893000000000001</cx:pt>
          <cx:pt idx="33657">92.893000000000001</cx:pt>
          <cx:pt idx="33658">92.893000000000001</cx:pt>
          <cx:pt idx="33659">92.893000000000001</cx:pt>
          <cx:pt idx="33660">92.893000000000001</cx:pt>
          <cx:pt idx="33661">92.893000000000001</cx:pt>
          <cx:pt idx="33662">92.893000000000001</cx:pt>
          <cx:pt idx="33663">92.893000000000001</cx:pt>
          <cx:pt idx="33664">92.893000000000001</cx:pt>
          <cx:pt idx="33665">92.893000000000001</cx:pt>
          <cx:pt idx="33666">92.893000000000001</cx:pt>
          <cx:pt idx="33667">92.893000000000001</cx:pt>
          <cx:pt idx="33668">92.893000000000001</cx:pt>
          <cx:pt idx="33669">92.893000000000001</cx:pt>
          <cx:pt idx="33670">92.893000000000001</cx:pt>
          <cx:pt idx="33671">92.893000000000001</cx:pt>
          <cx:pt idx="33672">92.893000000000001</cx:pt>
          <cx:pt idx="33673">92.893000000000001</cx:pt>
          <cx:pt idx="33674">92.893000000000001</cx:pt>
          <cx:pt idx="33675">92.893000000000001</cx:pt>
          <cx:pt idx="33676">92.893000000000001</cx:pt>
          <cx:pt idx="33677">92.893000000000001</cx:pt>
          <cx:pt idx="33678">92.893000000000001</cx:pt>
          <cx:pt idx="33679">92.893000000000001</cx:pt>
          <cx:pt idx="33680">92.893000000000001</cx:pt>
          <cx:pt idx="33681">92.893000000000001</cx:pt>
          <cx:pt idx="33682">92.893000000000001</cx:pt>
          <cx:pt idx="33683">92.893000000000001</cx:pt>
          <cx:pt idx="33684">92.893000000000001</cx:pt>
          <cx:pt idx="33685">92.893000000000001</cx:pt>
          <cx:pt idx="33686">92.893000000000001</cx:pt>
          <cx:pt idx="33687">92.893000000000001</cx:pt>
          <cx:pt idx="33688">92.893000000000001</cx:pt>
          <cx:pt idx="33689">92.893000000000001</cx:pt>
          <cx:pt idx="33690">92.893000000000001</cx:pt>
          <cx:pt idx="33691">92.893000000000001</cx:pt>
          <cx:pt idx="33692">92.893000000000001</cx:pt>
          <cx:pt idx="33693">92.893000000000001</cx:pt>
          <cx:pt idx="33694">92.893000000000001</cx:pt>
          <cx:pt idx="33695">92.893000000000001</cx:pt>
          <cx:pt idx="33696">92.893000000000001</cx:pt>
          <cx:pt idx="33697">92.893000000000001</cx:pt>
          <cx:pt idx="33698">92.893000000000001</cx:pt>
          <cx:pt idx="33699">92.893000000000001</cx:pt>
          <cx:pt idx="33700">92.893000000000001</cx:pt>
          <cx:pt idx="33701">92.893000000000001</cx:pt>
          <cx:pt idx="33702">92.893000000000001</cx:pt>
          <cx:pt idx="33703">92.893000000000001</cx:pt>
          <cx:pt idx="33704">92.893000000000001</cx:pt>
          <cx:pt idx="33705">92.893000000000001</cx:pt>
          <cx:pt idx="33706">92.893000000000001</cx:pt>
          <cx:pt idx="33707">92.893000000000001</cx:pt>
          <cx:pt idx="33708">92.893000000000001</cx:pt>
          <cx:pt idx="33709">92.893000000000001</cx:pt>
          <cx:pt idx="33710">92.893000000000001</cx:pt>
          <cx:pt idx="33711">92.893000000000001</cx:pt>
          <cx:pt idx="33712">92.893000000000001</cx:pt>
          <cx:pt idx="33713">92.893000000000001</cx:pt>
          <cx:pt idx="33714">92.893000000000001</cx:pt>
          <cx:pt idx="33715">92.893000000000001</cx:pt>
          <cx:pt idx="33716">92.893000000000001</cx:pt>
          <cx:pt idx="33717">92.893000000000001</cx:pt>
          <cx:pt idx="33718">92.893000000000001</cx:pt>
          <cx:pt idx="33719">92.893000000000001</cx:pt>
          <cx:pt idx="33720">92.893000000000001</cx:pt>
          <cx:pt idx="33721">92.893000000000001</cx:pt>
          <cx:pt idx="33722">92.893000000000001</cx:pt>
          <cx:pt idx="33723">92.893000000000001</cx:pt>
          <cx:pt idx="33724">92.893000000000001</cx:pt>
          <cx:pt idx="33725">92.893000000000001</cx:pt>
          <cx:pt idx="33726">92.893000000000001</cx:pt>
          <cx:pt idx="33727">92.893000000000001</cx:pt>
          <cx:pt idx="33728">92.893000000000001</cx:pt>
          <cx:pt idx="33729">92.893000000000001</cx:pt>
          <cx:pt idx="33730">92.893000000000001</cx:pt>
          <cx:pt idx="33731">92.893000000000001</cx:pt>
          <cx:pt idx="33732">92.893000000000001</cx:pt>
          <cx:pt idx="33733">92.893000000000001</cx:pt>
          <cx:pt idx="33734">92.893000000000001</cx:pt>
          <cx:pt idx="33735">92.893000000000001</cx:pt>
          <cx:pt idx="33736">92.893000000000001</cx:pt>
          <cx:pt idx="33737">92.893000000000001</cx:pt>
          <cx:pt idx="33738">92.893000000000001</cx:pt>
          <cx:pt idx="33739">92.893000000000001</cx:pt>
          <cx:pt idx="33740">92.893000000000001</cx:pt>
          <cx:pt idx="33741">92.893000000000001</cx:pt>
          <cx:pt idx="33742">92.893000000000001</cx:pt>
          <cx:pt idx="33743">92.893000000000001</cx:pt>
          <cx:pt idx="33744">92.893000000000001</cx:pt>
          <cx:pt idx="33745">92.893000000000001</cx:pt>
          <cx:pt idx="33746">92.893000000000001</cx:pt>
          <cx:pt idx="33747">92.893000000000001</cx:pt>
          <cx:pt idx="33748">92.893000000000001</cx:pt>
          <cx:pt idx="33749">92.893000000000001</cx:pt>
          <cx:pt idx="33750">92.893000000000001</cx:pt>
          <cx:pt idx="33751">92.893000000000001</cx:pt>
          <cx:pt idx="33752">92.893000000000001</cx:pt>
          <cx:pt idx="33753">92.893000000000001</cx:pt>
          <cx:pt idx="33754">92.893000000000001</cx:pt>
          <cx:pt idx="33755">92.893000000000001</cx:pt>
          <cx:pt idx="33756">92.893000000000001</cx:pt>
          <cx:pt idx="33757">92.893000000000001</cx:pt>
          <cx:pt idx="33758">92.893000000000001</cx:pt>
          <cx:pt idx="33759">92.893000000000001</cx:pt>
          <cx:pt idx="33760">92.893000000000001</cx:pt>
          <cx:pt idx="33761">92.893000000000001</cx:pt>
          <cx:pt idx="33762">92.893000000000001</cx:pt>
          <cx:pt idx="33763">92.893000000000001</cx:pt>
          <cx:pt idx="33764">92.893000000000001</cx:pt>
          <cx:pt idx="33765">92.893000000000001</cx:pt>
          <cx:pt idx="33766">92.893000000000001</cx:pt>
          <cx:pt idx="33767">92.893000000000001</cx:pt>
          <cx:pt idx="33768">92.893000000000001</cx:pt>
          <cx:pt idx="33769">92.893000000000001</cx:pt>
          <cx:pt idx="33770">92.893000000000001</cx:pt>
          <cx:pt idx="33771">92.893000000000001</cx:pt>
          <cx:pt idx="33772">92.893000000000001</cx:pt>
          <cx:pt idx="33773">92.893000000000001</cx:pt>
          <cx:pt idx="33774">92.893000000000001</cx:pt>
          <cx:pt idx="33775">92.893000000000001</cx:pt>
          <cx:pt idx="33776">92.893000000000001</cx:pt>
          <cx:pt idx="33777">92.893000000000001</cx:pt>
          <cx:pt idx="33778">92.893000000000001</cx:pt>
          <cx:pt idx="33779">92.893000000000001</cx:pt>
          <cx:pt idx="33780">92.893000000000001</cx:pt>
          <cx:pt idx="33781">92.893000000000001</cx:pt>
          <cx:pt idx="33782">92.893000000000001</cx:pt>
          <cx:pt idx="33783">92.893000000000001</cx:pt>
          <cx:pt idx="33784">92.893000000000001</cx:pt>
          <cx:pt idx="33785">92.893000000000001</cx:pt>
          <cx:pt idx="33786">92.893000000000001</cx:pt>
          <cx:pt idx="33787">92.893000000000001</cx:pt>
          <cx:pt idx="33788">92.893000000000001</cx:pt>
          <cx:pt idx="33789">92.893000000000001</cx:pt>
          <cx:pt idx="33790">92.893000000000001</cx:pt>
          <cx:pt idx="33791">92.893000000000001</cx:pt>
          <cx:pt idx="33792">92.893000000000001</cx:pt>
          <cx:pt idx="33793">92.893000000000001</cx:pt>
          <cx:pt idx="33794">92.893000000000001</cx:pt>
          <cx:pt idx="33795">92.893000000000001</cx:pt>
          <cx:pt idx="33796">92.893000000000001</cx:pt>
          <cx:pt idx="33797">92.893000000000001</cx:pt>
          <cx:pt idx="33798">92.893000000000001</cx:pt>
          <cx:pt idx="33799">92.893000000000001</cx:pt>
          <cx:pt idx="33800">92.893000000000001</cx:pt>
          <cx:pt idx="33801">92.893000000000001</cx:pt>
          <cx:pt idx="33802">92.893000000000001</cx:pt>
          <cx:pt idx="33803">92.893000000000001</cx:pt>
          <cx:pt idx="33804">92.893000000000001</cx:pt>
          <cx:pt idx="33805">92.893000000000001</cx:pt>
          <cx:pt idx="33806">92.893000000000001</cx:pt>
          <cx:pt idx="33807">92.893000000000001</cx:pt>
          <cx:pt idx="33808">92.893000000000001</cx:pt>
          <cx:pt idx="33809">92.893000000000001</cx:pt>
          <cx:pt idx="33810">92.893000000000001</cx:pt>
          <cx:pt idx="33811">92.893000000000001</cx:pt>
          <cx:pt idx="33812">92.893000000000001</cx:pt>
          <cx:pt idx="33813">92.893000000000001</cx:pt>
          <cx:pt idx="33814">92.893000000000001</cx:pt>
          <cx:pt idx="33815">92.893000000000001</cx:pt>
          <cx:pt idx="33816">92.893000000000001</cx:pt>
          <cx:pt idx="33817">92.893000000000001</cx:pt>
          <cx:pt idx="33818">92.893000000000001</cx:pt>
          <cx:pt idx="33819">92.893000000000001</cx:pt>
          <cx:pt idx="33820">92.893000000000001</cx:pt>
          <cx:pt idx="33821">92.893000000000001</cx:pt>
          <cx:pt idx="33822">92.893000000000001</cx:pt>
          <cx:pt idx="33823">92.893000000000001</cx:pt>
          <cx:pt idx="33824">92.893000000000001</cx:pt>
          <cx:pt idx="33825">92.893000000000001</cx:pt>
          <cx:pt idx="33826">92.893000000000001</cx:pt>
          <cx:pt idx="33827">92.893000000000001</cx:pt>
          <cx:pt idx="33828">92.893000000000001</cx:pt>
          <cx:pt idx="33829">92.893000000000001</cx:pt>
          <cx:pt idx="33830">92.893000000000001</cx:pt>
          <cx:pt idx="33831">92.893000000000001</cx:pt>
          <cx:pt idx="33832">92.893000000000001</cx:pt>
          <cx:pt idx="33833">92.893000000000001</cx:pt>
          <cx:pt idx="33834">92.893000000000001</cx:pt>
          <cx:pt idx="33835">92.893000000000001</cx:pt>
          <cx:pt idx="33836">92.893000000000001</cx:pt>
          <cx:pt idx="33837">92.893000000000001</cx:pt>
          <cx:pt idx="33838">92.893000000000001</cx:pt>
          <cx:pt idx="33839">92.893000000000001</cx:pt>
          <cx:pt idx="33840">92.893000000000001</cx:pt>
          <cx:pt idx="33841">92.893000000000001</cx:pt>
          <cx:pt idx="33842">92.893000000000001</cx:pt>
          <cx:pt idx="33843">92.893000000000001</cx:pt>
          <cx:pt idx="33844">92.893000000000001</cx:pt>
          <cx:pt idx="33845">92.893000000000001</cx:pt>
          <cx:pt idx="33846">92.893000000000001</cx:pt>
          <cx:pt idx="33847">92.893000000000001</cx:pt>
          <cx:pt idx="33848">92.893000000000001</cx:pt>
          <cx:pt idx="33849">92.893000000000001</cx:pt>
          <cx:pt idx="33850">92.893000000000001</cx:pt>
          <cx:pt idx="33851">92.893000000000001</cx:pt>
          <cx:pt idx="33852">92.893000000000001</cx:pt>
          <cx:pt idx="33853">92.893000000000001</cx:pt>
          <cx:pt idx="33854">92.893000000000001</cx:pt>
          <cx:pt idx="33855">92.893000000000001</cx:pt>
          <cx:pt idx="33856">92.893000000000001</cx:pt>
          <cx:pt idx="33857">92.893000000000001</cx:pt>
          <cx:pt idx="33858">92.893000000000001</cx:pt>
          <cx:pt idx="33859">92.893000000000001</cx:pt>
          <cx:pt idx="33860">92.893000000000001</cx:pt>
          <cx:pt idx="33861">92.893000000000001</cx:pt>
          <cx:pt idx="33862">92.893000000000001</cx:pt>
          <cx:pt idx="33863">92.893000000000001</cx:pt>
          <cx:pt idx="33864">92.893000000000001</cx:pt>
          <cx:pt idx="33865">92.893000000000001</cx:pt>
          <cx:pt idx="33866">92.893000000000001</cx:pt>
          <cx:pt idx="33867">92.893000000000001</cx:pt>
          <cx:pt idx="33868">92.893000000000001</cx:pt>
          <cx:pt idx="33869">92.893000000000001</cx:pt>
          <cx:pt idx="33870">92.893000000000001</cx:pt>
          <cx:pt idx="33871">92.893000000000001</cx:pt>
          <cx:pt idx="33872">92.893000000000001</cx:pt>
          <cx:pt idx="33873">92.893000000000001</cx:pt>
          <cx:pt idx="33874">92.893000000000001</cx:pt>
          <cx:pt idx="33875">92.893000000000001</cx:pt>
          <cx:pt idx="33876">92.893000000000001</cx:pt>
          <cx:pt idx="33877">92.893000000000001</cx:pt>
          <cx:pt idx="33878">92.893000000000001</cx:pt>
          <cx:pt idx="33879">92.893000000000001</cx:pt>
          <cx:pt idx="33880">92.893000000000001</cx:pt>
          <cx:pt idx="33881">92.893000000000001</cx:pt>
          <cx:pt idx="33882">92.893000000000001</cx:pt>
          <cx:pt idx="33883">92.893000000000001</cx:pt>
          <cx:pt idx="33884">92.893000000000001</cx:pt>
          <cx:pt idx="33885">92.893000000000001</cx:pt>
          <cx:pt idx="33886">92.893000000000001</cx:pt>
          <cx:pt idx="33887">92.893000000000001</cx:pt>
          <cx:pt idx="33888">92.893000000000001</cx:pt>
          <cx:pt idx="33889">92.893000000000001</cx:pt>
          <cx:pt idx="33890">92.893000000000001</cx:pt>
          <cx:pt idx="33891">92.893000000000001</cx:pt>
          <cx:pt idx="33892">92.893000000000001</cx:pt>
          <cx:pt idx="33893">92.893000000000001</cx:pt>
          <cx:pt idx="33894">92.893000000000001</cx:pt>
          <cx:pt idx="33895">92.893000000000001</cx:pt>
          <cx:pt idx="33896">92.893000000000001</cx:pt>
          <cx:pt idx="33897">92.893000000000001</cx:pt>
          <cx:pt idx="33898">92.893000000000001</cx:pt>
          <cx:pt idx="33899">92.893000000000001</cx:pt>
          <cx:pt idx="33900">92.893000000000001</cx:pt>
          <cx:pt idx="33901">92.893000000000001</cx:pt>
          <cx:pt idx="33902">92.893000000000001</cx:pt>
          <cx:pt idx="33903">92.893000000000001</cx:pt>
          <cx:pt idx="33904">92.893000000000001</cx:pt>
          <cx:pt idx="33905">92.893000000000001</cx:pt>
          <cx:pt idx="33906">92.893000000000001</cx:pt>
          <cx:pt idx="33907">92.893000000000001</cx:pt>
          <cx:pt idx="33908">92.893000000000001</cx:pt>
          <cx:pt idx="33909">92.893000000000001</cx:pt>
          <cx:pt idx="33910">92.893000000000001</cx:pt>
          <cx:pt idx="33911">92.893000000000001</cx:pt>
          <cx:pt idx="33912">92.893000000000001</cx:pt>
          <cx:pt idx="33913">92.893000000000001</cx:pt>
          <cx:pt idx="33914">92.893000000000001</cx:pt>
          <cx:pt idx="33915">92.893000000000001</cx:pt>
          <cx:pt idx="33916">92.893000000000001</cx:pt>
          <cx:pt idx="33917">92.893000000000001</cx:pt>
          <cx:pt idx="33918">92.893000000000001</cx:pt>
          <cx:pt idx="33919">92.893000000000001</cx:pt>
          <cx:pt idx="33920">92.893000000000001</cx:pt>
          <cx:pt idx="33921">92.893000000000001</cx:pt>
          <cx:pt idx="33922">92.893000000000001</cx:pt>
          <cx:pt idx="33923">92.893000000000001</cx:pt>
          <cx:pt idx="33924">92.893000000000001</cx:pt>
          <cx:pt idx="33925">92.893000000000001</cx:pt>
          <cx:pt idx="33926">92.893000000000001</cx:pt>
          <cx:pt idx="33927">92.893000000000001</cx:pt>
          <cx:pt idx="33928">92.893000000000001</cx:pt>
          <cx:pt idx="33929">92.893000000000001</cx:pt>
          <cx:pt idx="33930">92.893000000000001</cx:pt>
          <cx:pt idx="33931">92.893000000000001</cx:pt>
          <cx:pt idx="33932">92.893000000000001</cx:pt>
          <cx:pt idx="33933">92.893000000000001</cx:pt>
          <cx:pt idx="33934">92.893000000000001</cx:pt>
          <cx:pt idx="33935">92.893000000000001</cx:pt>
          <cx:pt idx="33936">92.893000000000001</cx:pt>
          <cx:pt idx="33937">92.893000000000001</cx:pt>
          <cx:pt idx="33938">92.893000000000001</cx:pt>
          <cx:pt idx="33939">92.893000000000001</cx:pt>
          <cx:pt idx="33940">92.893000000000001</cx:pt>
          <cx:pt idx="33941">92.893000000000001</cx:pt>
          <cx:pt idx="33942">92.893000000000001</cx:pt>
          <cx:pt idx="33943">92.893000000000001</cx:pt>
          <cx:pt idx="33944">92.893000000000001</cx:pt>
          <cx:pt idx="33945">92.893000000000001</cx:pt>
          <cx:pt idx="33946">92.893000000000001</cx:pt>
          <cx:pt idx="33947">92.893000000000001</cx:pt>
          <cx:pt idx="33948">92.893000000000001</cx:pt>
          <cx:pt idx="33949">92.893000000000001</cx:pt>
          <cx:pt idx="33950">92.893000000000001</cx:pt>
          <cx:pt idx="33951">92.893000000000001</cx:pt>
          <cx:pt idx="33952">92.893000000000001</cx:pt>
          <cx:pt idx="33953">92.893000000000001</cx:pt>
          <cx:pt idx="33954">92.893000000000001</cx:pt>
          <cx:pt idx="33955">92.893000000000001</cx:pt>
          <cx:pt idx="33956">92.893000000000001</cx:pt>
          <cx:pt idx="33957">92.893000000000001</cx:pt>
          <cx:pt idx="33958">92.893000000000001</cx:pt>
          <cx:pt idx="33959">92.893000000000001</cx:pt>
          <cx:pt idx="33960">92.893000000000001</cx:pt>
          <cx:pt idx="33961">92.893000000000001</cx:pt>
          <cx:pt idx="33962">92.893000000000001</cx:pt>
          <cx:pt idx="33963">92.893000000000001</cx:pt>
          <cx:pt idx="33964">92.893000000000001</cx:pt>
          <cx:pt idx="33965">92.893000000000001</cx:pt>
          <cx:pt idx="33966">92.893000000000001</cx:pt>
          <cx:pt idx="33967">92.893000000000001</cx:pt>
          <cx:pt idx="33968">92.893000000000001</cx:pt>
          <cx:pt idx="33969">92.893000000000001</cx:pt>
          <cx:pt idx="33970">92.893000000000001</cx:pt>
          <cx:pt idx="33971">92.893000000000001</cx:pt>
          <cx:pt idx="33972">92.893000000000001</cx:pt>
          <cx:pt idx="33973">92.893000000000001</cx:pt>
          <cx:pt idx="33974">92.893000000000001</cx:pt>
          <cx:pt idx="33975">92.893000000000001</cx:pt>
          <cx:pt idx="33976">92.893000000000001</cx:pt>
          <cx:pt idx="33977">92.893000000000001</cx:pt>
          <cx:pt idx="33978">92.893000000000001</cx:pt>
          <cx:pt idx="33979">92.893000000000001</cx:pt>
          <cx:pt idx="33980">92.893000000000001</cx:pt>
          <cx:pt idx="33981">92.893000000000001</cx:pt>
          <cx:pt idx="33982">92.893000000000001</cx:pt>
          <cx:pt idx="33983">92.893000000000001</cx:pt>
          <cx:pt idx="33984">92.893000000000001</cx:pt>
          <cx:pt idx="33985">92.893000000000001</cx:pt>
          <cx:pt idx="33986">92.893000000000001</cx:pt>
          <cx:pt idx="33987">92.893000000000001</cx:pt>
          <cx:pt idx="33988">92.893000000000001</cx:pt>
          <cx:pt idx="33989">92.893000000000001</cx:pt>
          <cx:pt idx="33990">92.893000000000001</cx:pt>
          <cx:pt idx="33991">92.893000000000001</cx:pt>
          <cx:pt idx="33992">92.893000000000001</cx:pt>
          <cx:pt idx="33993">92.893000000000001</cx:pt>
          <cx:pt idx="33994">92.893000000000001</cx:pt>
          <cx:pt idx="33995">92.893000000000001</cx:pt>
          <cx:pt idx="33996">92.893000000000001</cx:pt>
          <cx:pt idx="33997">92.893000000000001</cx:pt>
          <cx:pt idx="33998">92.893000000000001</cx:pt>
          <cx:pt idx="33999">92.893000000000001</cx:pt>
          <cx:pt idx="34000">92.893000000000001</cx:pt>
          <cx:pt idx="34001">92.893000000000001</cx:pt>
          <cx:pt idx="34002">92.893000000000001</cx:pt>
          <cx:pt idx="34003">92.893000000000001</cx:pt>
          <cx:pt idx="34004">92.893000000000001</cx:pt>
          <cx:pt idx="34005">92.893000000000001</cx:pt>
          <cx:pt idx="34006">92.893000000000001</cx:pt>
          <cx:pt idx="34007">92.893000000000001</cx:pt>
          <cx:pt idx="34008">92.893000000000001</cx:pt>
          <cx:pt idx="34009">92.893000000000001</cx:pt>
          <cx:pt idx="34010">92.893000000000001</cx:pt>
          <cx:pt idx="34011">92.893000000000001</cx:pt>
          <cx:pt idx="34012">92.893000000000001</cx:pt>
          <cx:pt idx="34013">92.893000000000001</cx:pt>
          <cx:pt idx="34014">92.893000000000001</cx:pt>
          <cx:pt idx="34015">92.893000000000001</cx:pt>
          <cx:pt idx="34016">92.893000000000001</cx:pt>
          <cx:pt idx="34017">92.893000000000001</cx:pt>
          <cx:pt idx="34018">92.893000000000001</cx:pt>
          <cx:pt idx="34019">92.893000000000001</cx:pt>
          <cx:pt idx="34020">92.893000000000001</cx:pt>
          <cx:pt idx="34021">92.893000000000001</cx:pt>
          <cx:pt idx="34022">92.893000000000001</cx:pt>
          <cx:pt idx="34023">92.893000000000001</cx:pt>
          <cx:pt idx="34024">92.893000000000001</cx:pt>
          <cx:pt idx="34025">92.893000000000001</cx:pt>
          <cx:pt idx="34026">92.893000000000001</cx:pt>
          <cx:pt idx="34027">92.893000000000001</cx:pt>
          <cx:pt idx="34028">92.893000000000001</cx:pt>
          <cx:pt idx="34029">92.893000000000001</cx:pt>
          <cx:pt idx="34030">92.893000000000001</cx:pt>
          <cx:pt idx="34031">92.893000000000001</cx:pt>
          <cx:pt idx="34032">92.893000000000001</cx:pt>
          <cx:pt idx="34033">92.893000000000001</cx:pt>
          <cx:pt idx="34034">92.893000000000001</cx:pt>
          <cx:pt idx="34035">92.893000000000001</cx:pt>
          <cx:pt idx="34036">92.893000000000001</cx:pt>
          <cx:pt idx="34037">92.893000000000001</cx:pt>
          <cx:pt idx="34038">92.893000000000001</cx:pt>
          <cx:pt idx="34039">92.893000000000001</cx:pt>
          <cx:pt idx="34040">92.893000000000001</cx:pt>
          <cx:pt idx="34041">92.893000000000001</cx:pt>
          <cx:pt idx="34042">92.893000000000001</cx:pt>
          <cx:pt idx="34043">92.893000000000001</cx:pt>
          <cx:pt idx="34044">92.893000000000001</cx:pt>
          <cx:pt idx="34045">92.893000000000001</cx:pt>
          <cx:pt idx="34046">92.893000000000001</cx:pt>
          <cx:pt idx="34047">92.893000000000001</cx:pt>
          <cx:pt idx="34048">92.893000000000001</cx:pt>
          <cx:pt idx="34049">92.893000000000001</cx:pt>
          <cx:pt idx="34050">92.893000000000001</cx:pt>
          <cx:pt idx="34051">92.893000000000001</cx:pt>
          <cx:pt idx="34052">92.893000000000001</cx:pt>
          <cx:pt idx="34053">92.893000000000001</cx:pt>
          <cx:pt idx="34054">92.893000000000001</cx:pt>
          <cx:pt idx="34055">92.893000000000001</cx:pt>
          <cx:pt idx="34056">92.893000000000001</cx:pt>
          <cx:pt idx="34057">92.893000000000001</cx:pt>
          <cx:pt idx="34058">92.893000000000001</cx:pt>
          <cx:pt idx="34059">92.893000000000001</cx:pt>
          <cx:pt idx="34060">92.893000000000001</cx:pt>
          <cx:pt idx="34061">92.893000000000001</cx:pt>
          <cx:pt idx="34062">92.893000000000001</cx:pt>
          <cx:pt idx="34063">92.893000000000001</cx:pt>
          <cx:pt idx="34064">92.893000000000001</cx:pt>
          <cx:pt idx="34065">92.893000000000001</cx:pt>
          <cx:pt idx="34066">92.893000000000001</cx:pt>
          <cx:pt idx="34067">92.893000000000001</cx:pt>
          <cx:pt idx="34068">92.893000000000001</cx:pt>
          <cx:pt idx="34069">92.893000000000001</cx:pt>
          <cx:pt idx="34070">92.893000000000001</cx:pt>
          <cx:pt idx="34071">92.893000000000001</cx:pt>
          <cx:pt idx="34072">92.893000000000001</cx:pt>
          <cx:pt idx="34073">92.893000000000001</cx:pt>
          <cx:pt idx="34074">92.893000000000001</cx:pt>
          <cx:pt idx="34075">92.893000000000001</cx:pt>
          <cx:pt idx="34076">92.893000000000001</cx:pt>
          <cx:pt idx="34077">92.893000000000001</cx:pt>
          <cx:pt idx="34078">92.893000000000001</cx:pt>
          <cx:pt idx="34079">92.893000000000001</cx:pt>
          <cx:pt idx="34080">92.893000000000001</cx:pt>
          <cx:pt idx="34081">92.893000000000001</cx:pt>
          <cx:pt idx="34082">92.893000000000001</cx:pt>
          <cx:pt idx="34083">92.893000000000001</cx:pt>
          <cx:pt idx="34084">92.893000000000001</cx:pt>
          <cx:pt idx="34085">92.893000000000001</cx:pt>
          <cx:pt idx="34086">92.893000000000001</cx:pt>
          <cx:pt idx="34087">92.893000000000001</cx:pt>
          <cx:pt idx="34088">92.893000000000001</cx:pt>
          <cx:pt idx="34089">92.893000000000001</cx:pt>
          <cx:pt idx="34090">92.893000000000001</cx:pt>
          <cx:pt idx="34091">92.893000000000001</cx:pt>
          <cx:pt idx="34092">92.893000000000001</cx:pt>
          <cx:pt idx="34093">92.893000000000001</cx:pt>
          <cx:pt idx="34094">92.893000000000001</cx:pt>
          <cx:pt idx="34095">92.893000000000001</cx:pt>
          <cx:pt idx="34096">92.893000000000001</cx:pt>
          <cx:pt idx="34097">92.893000000000001</cx:pt>
          <cx:pt idx="34098">92.893000000000001</cx:pt>
          <cx:pt idx="34099">92.893000000000001</cx:pt>
          <cx:pt idx="34100">92.893000000000001</cx:pt>
          <cx:pt idx="34101">92.893000000000001</cx:pt>
          <cx:pt idx="34102">92.893000000000001</cx:pt>
          <cx:pt idx="34103">92.893000000000001</cx:pt>
          <cx:pt idx="34104">92.893000000000001</cx:pt>
          <cx:pt idx="34105">92.893000000000001</cx:pt>
          <cx:pt idx="34106">92.893000000000001</cx:pt>
          <cx:pt idx="34107">92.893000000000001</cx:pt>
          <cx:pt idx="34108">92.893000000000001</cx:pt>
          <cx:pt idx="34109">92.893000000000001</cx:pt>
          <cx:pt idx="34110">92.893000000000001</cx:pt>
          <cx:pt idx="34111">92.893000000000001</cx:pt>
          <cx:pt idx="34112">92.893000000000001</cx:pt>
          <cx:pt idx="34113">92.893000000000001</cx:pt>
          <cx:pt idx="34114">92.893000000000001</cx:pt>
          <cx:pt idx="34115">92.893000000000001</cx:pt>
          <cx:pt idx="34116">92.893000000000001</cx:pt>
          <cx:pt idx="34117">92.893000000000001</cx:pt>
          <cx:pt idx="34118">92.893000000000001</cx:pt>
          <cx:pt idx="34119">92.893000000000001</cx:pt>
          <cx:pt idx="34120">92.893000000000001</cx:pt>
          <cx:pt idx="34121">92.893000000000001</cx:pt>
          <cx:pt idx="34122">92.893000000000001</cx:pt>
          <cx:pt idx="34123">92.893000000000001</cx:pt>
          <cx:pt idx="34124">92.893000000000001</cx:pt>
          <cx:pt idx="34125">92.893000000000001</cx:pt>
          <cx:pt idx="34126">92.893000000000001</cx:pt>
          <cx:pt idx="34127">92.893000000000001</cx:pt>
          <cx:pt idx="34128">92.893000000000001</cx:pt>
          <cx:pt idx="34129">92.893000000000001</cx:pt>
          <cx:pt idx="34130">92.893000000000001</cx:pt>
          <cx:pt idx="34131">92.893000000000001</cx:pt>
          <cx:pt idx="34132">92.893000000000001</cx:pt>
          <cx:pt idx="34133">92.893000000000001</cx:pt>
          <cx:pt idx="34134">92.893000000000001</cx:pt>
          <cx:pt idx="34135">92.893000000000001</cx:pt>
          <cx:pt idx="34136">92.893000000000001</cx:pt>
          <cx:pt idx="34137">92.893000000000001</cx:pt>
          <cx:pt idx="34138">92.893000000000001</cx:pt>
          <cx:pt idx="34139">92.893000000000001</cx:pt>
          <cx:pt idx="34140">92.893000000000001</cx:pt>
          <cx:pt idx="34141">92.893000000000001</cx:pt>
          <cx:pt idx="34142">92.893000000000001</cx:pt>
          <cx:pt idx="34143">92.893000000000001</cx:pt>
          <cx:pt idx="34144">92.893000000000001</cx:pt>
          <cx:pt idx="34145">92.893000000000001</cx:pt>
          <cx:pt idx="34146">92.893000000000001</cx:pt>
          <cx:pt idx="34147">92.893000000000001</cx:pt>
          <cx:pt idx="34148">92.893000000000001</cx:pt>
          <cx:pt idx="34149">92.893000000000001</cx:pt>
          <cx:pt idx="34150">92.893000000000001</cx:pt>
          <cx:pt idx="34151">92.893000000000001</cx:pt>
          <cx:pt idx="34152">92.893000000000001</cx:pt>
          <cx:pt idx="34153">92.893000000000001</cx:pt>
          <cx:pt idx="34154">92.893000000000001</cx:pt>
          <cx:pt idx="34155">92.893000000000001</cx:pt>
          <cx:pt idx="34156">92.893000000000001</cx:pt>
          <cx:pt idx="34157">92.893000000000001</cx:pt>
          <cx:pt idx="34158">92.893000000000001</cx:pt>
          <cx:pt idx="34159">92.893000000000001</cx:pt>
          <cx:pt idx="34160">92.893000000000001</cx:pt>
          <cx:pt idx="34161">92.893000000000001</cx:pt>
          <cx:pt idx="34162">92.893000000000001</cx:pt>
          <cx:pt idx="34163">92.893000000000001</cx:pt>
          <cx:pt idx="34164">92.893000000000001</cx:pt>
          <cx:pt idx="34165">92.893000000000001</cx:pt>
          <cx:pt idx="34166">92.893000000000001</cx:pt>
          <cx:pt idx="34167">92.893000000000001</cx:pt>
          <cx:pt idx="34168">92.893000000000001</cx:pt>
          <cx:pt idx="34169">92.893000000000001</cx:pt>
          <cx:pt idx="34170">92.893000000000001</cx:pt>
          <cx:pt idx="34171">92.893000000000001</cx:pt>
          <cx:pt idx="34172">92.893000000000001</cx:pt>
          <cx:pt idx="34173">92.893000000000001</cx:pt>
          <cx:pt idx="34174">92.893000000000001</cx:pt>
          <cx:pt idx="34175">92.893000000000001</cx:pt>
          <cx:pt idx="34176">92.893000000000001</cx:pt>
          <cx:pt idx="34177">92.893000000000001</cx:pt>
          <cx:pt idx="34178">92.893000000000001</cx:pt>
          <cx:pt idx="34179">92.893000000000001</cx:pt>
          <cx:pt idx="34180">92.893000000000001</cx:pt>
          <cx:pt idx="34181">92.893000000000001</cx:pt>
          <cx:pt idx="34182">92.893000000000001</cx:pt>
          <cx:pt idx="34183">92.893000000000001</cx:pt>
          <cx:pt idx="34184">92.893000000000001</cx:pt>
          <cx:pt idx="34185">92.893000000000001</cx:pt>
          <cx:pt idx="34186">92.893000000000001</cx:pt>
          <cx:pt idx="34187">92.893000000000001</cx:pt>
          <cx:pt idx="34188">92.893000000000001</cx:pt>
          <cx:pt idx="34189">92.893000000000001</cx:pt>
          <cx:pt idx="34190">92.893000000000001</cx:pt>
          <cx:pt idx="34191">92.893000000000001</cx:pt>
          <cx:pt idx="34192">92.893000000000001</cx:pt>
          <cx:pt idx="34193">92.893000000000001</cx:pt>
          <cx:pt idx="34194">92.893000000000001</cx:pt>
          <cx:pt idx="34195">92.893000000000001</cx:pt>
          <cx:pt idx="34196">92.893000000000001</cx:pt>
          <cx:pt idx="34197">92.893000000000001</cx:pt>
          <cx:pt idx="34198">92.893000000000001</cx:pt>
          <cx:pt idx="34199">92.893000000000001</cx:pt>
          <cx:pt idx="34200">92.893000000000001</cx:pt>
          <cx:pt idx="34201">92.893000000000001</cx:pt>
          <cx:pt idx="34202">92.893000000000001</cx:pt>
          <cx:pt idx="34203">92.893000000000001</cx:pt>
          <cx:pt idx="34204">92.893000000000001</cx:pt>
          <cx:pt idx="34205">92.893000000000001</cx:pt>
          <cx:pt idx="34206">92.893000000000001</cx:pt>
          <cx:pt idx="34207">92.893000000000001</cx:pt>
          <cx:pt idx="34208">92.893000000000001</cx:pt>
          <cx:pt idx="34209">92.893000000000001</cx:pt>
          <cx:pt idx="34210">92.893000000000001</cx:pt>
          <cx:pt idx="34211">92.893000000000001</cx:pt>
          <cx:pt idx="34212">92.893000000000001</cx:pt>
          <cx:pt idx="34213">92.893000000000001</cx:pt>
          <cx:pt idx="34214">92.893000000000001</cx:pt>
          <cx:pt idx="34215">92.893000000000001</cx:pt>
          <cx:pt idx="34216">92.893000000000001</cx:pt>
          <cx:pt idx="34217">92.893000000000001</cx:pt>
          <cx:pt idx="34218">92.893000000000001</cx:pt>
          <cx:pt idx="34219">92.893000000000001</cx:pt>
          <cx:pt idx="34220">92.893000000000001</cx:pt>
          <cx:pt idx="34221">92.893000000000001</cx:pt>
          <cx:pt idx="34222">92.893000000000001</cx:pt>
          <cx:pt idx="34223">92.893000000000001</cx:pt>
          <cx:pt idx="34224">92.893000000000001</cx:pt>
          <cx:pt idx="34225">92.893000000000001</cx:pt>
          <cx:pt idx="34226">92.893000000000001</cx:pt>
          <cx:pt idx="34227">92.893000000000001</cx:pt>
          <cx:pt idx="34228">92.893000000000001</cx:pt>
          <cx:pt idx="34229">92.893000000000001</cx:pt>
          <cx:pt idx="34230">92.893000000000001</cx:pt>
          <cx:pt idx="34231">92.893000000000001</cx:pt>
          <cx:pt idx="34232">92.893000000000001</cx:pt>
          <cx:pt idx="34233">92.893000000000001</cx:pt>
          <cx:pt idx="34234">92.893000000000001</cx:pt>
          <cx:pt idx="34235">92.893000000000001</cx:pt>
          <cx:pt idx="34236">92.893000000000001</cx:pt>
          <cx:pt idx="34237">92.893000000000001</cx:pt>
          <cx:pt idx="34238">92.893000000000001</cx:pt>
          <cx:pt idx="34239">92.893000000000001</cx:pt>
          <cx:pt idx="34240">92.893000000000001</cx:pt>
          <cx:pt idx="34241">92.893000000000001</cx:pt>
          <cx:pt idx="34242">92.893000000000001</cx:pt>
          <cx:pt idx="34243">92.893000000000001</cx:pt>
          <cx:pt idx="34244">92.893000000000001</cx:pt>
          <cx:pt idx="34245">92.893000000000001</cx:pt>
          <cx:pt idx="34246">92.893000000000001</cx:pt>
          <cx:pt idx="34247">92.893000000000001</cx:pt>
          <cx:pt idx="34248">92.893000000000001</cx:pt>
          <cx:pt idx="34249">92.893000000000001</cx:pt>
          <cx:pt idx="34250">92.893000000000001</cx:pt>
          <cx:pt idx="34251">92.893000000000001</cx:pt>
          <cx:pt idx="34252">92.893000000000001</cx:pt>
          <cx:pt idx="34253">92.893000000000001</cx:pt>
          <cx:pt idx="34254">92.893000000000001</cx:pt>
          <cx:pt idx="34255">92.893000000000001</cx:pt>
          <cx:pt idx="34256">92.893000000000001</cx:pt>
          <cx:pt idx="34257">92.893000000000001</cx:pt>
          <cx:pt idx="34258">92.893000000000001</cx:pt>
          <cx:pt idx="34259">92.893000000000001</cx:pt>
          <cx:pt idx="34260">92.893000000000001</cx:pt>
          <cx:pt idx="34261">92.893000000000001</cx:pt>
          <cx:pt idx="34262">92.893000000000001</cx:pt>
          <cx:pt idx="34263">92.893000000000001</cx:pt>
          <cx:pt idx="34264">92.893000000000001</cx:pt>
          <cx:pt idx="34265">92.893000000000001</cx:pt>
          <cx:pt idx="34266">92.893000000000001</cx:pt>
          <cx:pt idx="34267">92.893000000000001</cx:pt>
          <cx:pt idx="34268">92.893000000000001</cx:pt>
          <cx:pt idx="34269">92.893000000000001</cx:pt>
          <cx:pt idx="34270">92.893000000000001</cx:pt>
          <cx:pt idx="34271">92.893000000000001</cx:pt>
          <cx:pt idx="34272">92.893000000000001</cx:pt>
          <cx:pt idx="34273">92.893000000000001</cx:pt>
          <cx:pt idx="34274">92.893000000000001</cx:pt>
          <cx:pt idx="34275">92.893000000000001</cx:pt>
          <cx:pt idx="34276">92.893000000000001</cx:pt>
          <cx:pt idx="34277">92.893000000000001</cx:pt>
          <cx:pt idx="34278">92.893000000000001</cx:pt>
          <cx:pt idx="34279">92.893000000000001</cx:pt>
          <cx:pt idx="34280">92.893000000000001</cx:pt>
          <cx:pt idx="34281">92.893000000000001</cx:pt>
          <cx:pt idx="34282">92.893000000000001</cx:pt>
          <cx:pt idx="34283">92.893000000000001</cx:pt>
          <cx:pt idx="34284">92.893000000000001</cx:pt>
          <cx:pt idx="34285">92.893000000000001</cx:pt>
          <cx:pt idx="34286">92.893000000000001</cx:pt>
          <cx:pt idx="34287">92.893000000000001</cx:pt>
          <cx:pt idx="34288">92.893000000000001</cx:pt>
          <cx:pt idx="34289">92.893000000000001</cx:pt>
          <cx:pt idx="34290">92.893000000000001</cx:pt>
          <cx:pt idx="34291">92.893000000000001</cx:pt>
          <cx:pt idx="34292">92.893000000000001</cx:pt>
          <cx:pt idx="34293">92.893000000000001</cx:pt>
          <cx:pt idx="34294">92.893000000000001</cx:pt>
          <cx:pt idx="34295">92.893000000000001</cx:pt>
          <cx:pt idx="34296">92.893000000000001</cx:pt>
          <cx:pt idx="34297">92.893000000000001</cx:pt>
          <cx:pt idx="34298">92.893000000000001</cx:pt>
          <cx:pt idx="34299">92.893000000000001</cx:pt>
          <cx:pt idx="34300">92.893000000000001</cx:pt>
          <cx:pt idx="34301">92.893000000000001</cx:pt>
          <cx:pt idx="34302">92.893000000000001</cx:pt>
          <cx:pt idx="34303">92.893000000000001</cx:pt>
          <cx:pt idx="34304">92.893000000000001</cx:pt>
          <cx:pt idx="34305">92.893000000000001</cx:pt>
          <cx:pt idx="34306">92.893000000000001</cx:pt>
          <cx:pt idx="34307">92.893000000000001</cx:pt>
          <cx:pt idx="34308">92.893000000000001</cx:pt>
          <cx:pt idx="34309">92.893000000000001</cx:pt>
          <cx:pt idx="34310">92.893000000000001</cx:pt>
          <cx:pt idx="34311">92.893000000000001</cx:pt>
          <cx:pt idx="34312">92.893000000000001</cx:pt>
          <cx:pt idx="34313">92.893000000000001</cx:pt>
          <cx:pt idx="34314">92.893000000000001</cx:pt>
          <cx:pt idx="34315">92.893000000000001</cx:pt>
          <cx:pt idx="34316">92.893000000000001</cx:pt>
          <cx:pt idx="34317">92.893000000000001</cx:pt>
          <cx:pt idx="34318">92.893000000000001</cx:pt>
          <cx:pt idx="34319">92.893000000000001</cx:pt>
          <cx:pt idx="34320">92.893000000000001</cx:pt>
          <cx:pt idx="34321">92.893000000000001</cx:pt>
          <cx:pt idx="34322">92.893000000000001</cx:pt>
          <cx:pt idx="34323">92.893000000000001</cx:pt>
          <cx:pt idx="34324">92.893000000000001</cx:pt>
          <cx:pt idx="34325">92.893000000000001</cx:pt>
          <cx:pt idx="34326">92.893000000000001</cx:pt>
          <cx:pt idx="34327">92.893000000000001</cx:pt>
          <cx:pt idx="34328">92.893000000000001</cx:pt>
          <cx:pt idx="34329">92.893000000000001</cx:pt>
          <cx:pt idx="34330">92.893000000000001</cx:pt>
          <cx:pt idx="34331">92.893000000000001</cx:pt>
          <cx:pt idx="34332">92.893000000000001</cx:pt>
          <cx:pt idx="34333">92.893000000000001</cx:pt>
          <cx:pt idx="34334">92.893000000000001</cx:pt>
          <cx:pt idx="34335">92.893000000000001</cx:pt>
          <cx:pt idx="34336">92.893000000000001</cx:pt>
          <cx:pt idx="34337">92.893000000000001</cx:pt>
          <cx:pt idx="34338">92.893000000000001</cx:pt>
          <cx:pt idx="34339">92.893000000000001</cx:pt>
          <cx:pt idx="34340">92.893000000000001</cx:pt>
          <cx:pt idx="34341">92.893000000000001</cx:pt>
          <cx:pt idx="34342">92.893000000000001</cx:pt>
          <cx:pt idx="34343">92.893000000000001</cx:pt>
          <cx:pt idx="34344">92.893000000000001</cx:pt>
          <cx:pt idx="34345">92.893000000000001</cx:pt>
          <cx:pt idx="34346">92.893000000000001</cx:pt>
          <cx:pt idx="34347">92.893000000000001</cx:pt>
          <cx:pt idx="34348">92.893000000000001</cx:pt>
          <cx:pt idx="34349">92.893000000000001</cx:pt>
          <cx:pt idx="34350">92.893000000000001</cx:pt>
          <cx:pt idx="34351">92.893000000000001</cx:pt>
          <cx:pt idx="34352">92.893000000000001</cx:pt>
          <cx:pt idx="34353">92.893000000000001</cx:pt>
          <cx:pt idx="34354">92.893000000000001</cx:pt>
          <cx:pt idx="34355">92.893000000000001</cx:pt>
          <cx:pt idx="34356">92.893000000000001</cx:pt>
          <cx:pt idx="34357">92.893000000000001</cx:pt>
          <cx:pt idx="34358">92.893000000000001</cx:pt>
          <cx:pt idx="34359">92.893000000000001</cx:pt>
          <cx:pt idx="34360">92.893000000000001</cx:pt>
          <cx:pt idx="34361">92.893000000000001</cx:pt>
          <cx:pt idx="34362">92.893000000000001</cx:pt>
          <cx:pt idx="34363">92.893000000000001</cx:pt>
          <cx:pt idx="34364">92.893000000000001</cx:pt>
          <cx:pt idx="34365">92.893000000000001</cx:pt>
          <cx:pt idx="34366">92.893000000000001</cx:pt>
          <cx:pt idx="34367">92.893000000000001</cx:pt>
          <cx:pt idx="34368">92.893000000000001</cx:pt>
          <cx:pt idx="34369">92.893000000000001</cx:pt>
          <cx:pt idx="34370">92.893000000000001</cx:pt>
          <cx:pt idx="34371">92.893000000000001</cx:pt>
          <cx:pt idx="34372">92.893000000000001</cx:pt>
          <cx:pt idx="34373">92.893000000000001</cx:pt>
          <cx:pt idx="34374">92.893000000000001</cx:pt>
          <cx:pt idx="34375">92.893000000000001</cx:pt>
          <cx:pt idx="34376">92.893000000000001</cx:pt>
          <cx:pt idx="34377">92.893000000000001</cx:pt>
          <cx:pt idx="34378">92.893000000000001</cx:pt>
          <cx:pt idx="34379">92.893000000000001</cx:pt>
          <cx:pt idx="34380">92.893000000000001</cx:pt>
          <cx:pt idx="34381">92.893000000000001</cx:pt>
          <cx:pt idx="34382">92.893000000000001</cx:pt>
          <cx:pt idx="34383">92.893000000000001</cx:pt>
          <cx:pt idx="34384">92.893000000000001</cx:pt>
          <cx:pt idx="34385">92.893000000000001</cx:pt>
          <cx:pt idx="34386">92.893000000000001</cx:pt>
          <cx:pt idx="34387">92.893000000000001</cx:pt>
          <cx:pt idx="34388">92.893000000000001</cx:pt>
          <cx:pt idx="34389">92.893000000000001</cx:pt>
          <cx:pt idx="34390">92.893000000000001</cx:pt>
          <cx:pt idx="34391">92.893000000000001</cx:pt>
          <cx:pt idx="34392">92.893000000000001</cx:pt>
          <cx:pt idx="34393">92.893000000000001</cx:pt>
          <cx:pt idx="34394">92.893000000000001</cx:pt>
          <cx:pt idx="34395">92.893000000000001</cx:pt>
          <cx:pt idx="34396">92.893000000000001</cx:pt>
          <cx:pt idx="34397">92.893000000000001</cx:pt>
          <cx:pt idx="34398">92.893000000000001</cx:pt>
          <cx:pt idx="34399">92.893000000000001</cx:pt>
          <cx:pt idx="34400">92.893000000000001</cx:pt>
          <cx:pt idx="34401">92.893000000000001</cx:pt>
          <cx:pt idx="34402">92.893000000000001</cx:pt>
          <cx:pt idx="34403">92.893000000000001</cx:pt>
          <cx:pt idx="34404">92.893000000000001</cx:pt>
          <cx:pt idx="34405">92.893000000000001</cx:pt>
          <cx:pt idx="34406">92.893000000000001</cx:pt>
          <cx:pt idx="34407">92.893000000000001</cx:pt>
          <cx:pt idx="34408">92.893000000000001</cx:pt>
          <cx:pt idx="34409">92.893000000000001</cx:pt>
          <cx:pt idx="34410">92.893000000000001</cx:pt>
          <cx:pt idx="34411">92.893000000000001</cx:pt>
          <cx:pt idx="34412">92.893000000000001</cx:pt>
          <cx:pt idx="34413">92.893000000000001</cx:pt>
          <cx:pt idx="34414">92.893000000000001</cx:pt>
          <cx:pt idx="34415">92.893000000000001</cx:pt>
          <cx:pt idx="34416">92.893000000000001</cx:pt>
          <cx:pt idx="34417">92.893000000000001</cx:pt>
          <cx:pt idx="34418">92.893000000000001</cx:pt>
          <cx:pt idx="34419">92.893000000000001</cx:pt>
          <cx:pt idx="34420">92.893000000000001</cx:pt>
          <cx:pt idx="34421">92.893000000000001</cx:pt>
          <cx:pt idx="34422">92.893000000000001</cx:pt>
          <cx:pt idx="34423">92.893000000000001</cx:pt>
          <cx:pt idx="34424">92.893000000000001</cx:pt>
          <cx:pt idx="34425">92.893000000000001</cx:pt>
          <cx:pt idx="34426">92.893000000000001</cx:pt>
          <cx:pt idx="34427">92.893000000000001</cx:pt>
          <cx:pt idx="34428">92.893000000000001</cx:pt>
          <cx:pt idx="34429">92.893000000000001</cx:pt>
          <cx:pt idx="34430">92.893000000000001</cx:pt>
          <cx:pt idx="34431">92.893000000000001</cx:pt>
          <cx:pt idx="34432">92.893000000000001</cx:pt>
          <cx:pt idx="34433">92.893000000000001</cx:pt>
          <cx:pt idx="34434">92.893000000000001</cx:pt>
          <cx:pt idx="34435">92.893000000000001</cx:pt>
          <cx:pt idx="34436">92.893000000000001</cx:pt>
          <cx:pt idx="34437">92.893000000000001</cx:pt>
          <cx:pt idx="34438">92.893000000000001</cx:pt>
          <cx:pt idx="34439">92.893000000000001</cx:pt>
          <cx:pt idx="34440">92.893000000000001</cx:pt>
          <cx:pt idx="34441">92.893000000000001</cx:pt>
          <cx:pt idx="34442">92.893000000000001</cx:pt>
          <cx:pt idx="34443">92.893000000000001</cx:pt>
          <cx:pt idx="34444">92.893000000000001</cx:pt>
          <cx:pt idx="34445">92.893000000000001</cx:pt>
          <cx:pt idx="34446">92.893000000000001</cx:pt>
          <cx:pt idx="34447">92.893000000000001</cx:pt>
          <cx:pt idx="34448">92.893000000000001</cx:pt>
          <cx:pt idx="34449">92.893000000000001</cx:pt>
          <cx:pt idx="34450">92.893000000000001</cx:pt>
          <cx:pt idx="34451">92.893000000000001</cx:pt>
          <cx:pt idx="34452">92.893000000000001</cx:pt>
          <cx:pt idx="34453">92.893000000000001</cx:pt>
          <cx:pt idx="34454">92.893000000000001</cx:pt>
          <cx:pt idx="34455">92.893000000000001</cx:pt>
          <cx:pt idx="34456">92.893000000000001</cx:pt>
          <cx:pt idx="34457">92.893000000000001</cx:pt>
          <cx:pt idx="34458">92.893000000000001</cx:pt>
          <cx:pt idx="34459">92.893000000000001</cx:pt>
          <cx:pt idx="34460">92.893000000000001</cx:pt>
          <cx:pt idx="34461">92.893000000000001</cx:pt>
          <cx:pt idx="34462">92.893000000000001</cx:pt>
          <cx:pt idx="34463">92.893000000000001</cx:pt>
          <cx:pt idx="34464">92.893000000000001</cx:pt>
          <cx:pt idx="34465">92.893000000000001</cx:pt>
          <cx:pt idx="34466">92.893000000000001</cx:pt>
          <cx:pt idx="34467">92.893000000000001</cx:pt>
          <cx:pt idx="34468">92.893000000000001</cx:pt>
          <cx:pt idx="34469">92.893000000000001</cx:pt>
          <cx:pt idx="34470">92.893000000000001</cx:pt>
          <cx:pt idx="34471">92.893000000000001</cx:pt>
          <cx:pt idx="34472">92.893000000000001</cx:pt>
          <cx:pt idx="34473">92.893000000000001</cx:pt>
          <cx:pt idx="34474">92.893000000000001</cx:pt>
          <cx:pt idx="34475">92.893000000000001</cx:pt>
          <cx:pt idx="34476">92.893000000000001</cx:pt>
          <cx:pt idx="34477">92.893000000000001</cx:pt>
          <cx:pt idx="34478">92.893000000000001</cx:pt>
          <cx:pt idx="34479">92.893000000000001</cx:pt>
          <cx:pt idx="34480">92.893000000000001</cx:pt>
          <cx:pt idx="34481">92.893000000000001</cx:pt>
          <cx:pt idx="34482">92.893000000000001</cx:pt>
          <cx:pt idx="34483">92.893000000000001</cx:pt>
          <cx:pt idx="34484">92.893000000000001</cx:pt>
          <cx:pt idx="34485">92.893000000000001</cx:pt>
          <cx:pt idx="34486">92.893000000000001</cx:pt>
          <cx:pt idx="34487">92.893000000000001</cx:pt>
          <cx:pt idx="34488">92.893000000000001</cx:pt>
          <cx:pt idx="34489">92.893000000000001</cx:pt>
          <cx:pt idx="34490">92.893000000000001</cx:pt>
          <cx:pt idx="34491">92.893000000000001</cx:pt>
          <cx:pt idx="34492">92.893000000000001</cx:pt>
          <cx:pt idx="34493">92.893000000000001</cx:pt>
          <cx:pt idx="34494">92.893000000000001</cx:pt>
          <cx:pt idx="34495">92.893000000000001</cx:pt>
          <cx:pt idx="34496">92.893000000000001</cx:pt>
          <cx:pt idx="34497">92.893000000000001</cx:pt>
          <cx:pt idx="34498">92.893000000000001</cx:pt>
          <cx:pt idx="34499">92.893000000000001</cx:pt>
          <cx:pt idx="34500">92.893000000000001</cx:pt>
          <cx:pt idx="34501">92.893000000000001</cx:pt>
          <cx:pt idx="34502">92.893000000000001</cx:pt>
          <cx:pt idx="34503">92.893000000000001</cx:pt>
          <cx:pt idx="34504">92.893000000000001</cx:pt>
          <cx:pt idx="34505">92.893000000000001</cx:pt>
          <cx:pt idx="34506">92.893000000000001</cx:pt>
          <cx:pt idx="34507">92.893000000000001</cx:pt>
          <cx:pt idx="34508">92.893000000000001</cx:pt>
          <cx:pt idx="34509">92.893000000000001</cx:pt>
          <cx:pt idx="34510">92.893000000000001</cx:pt>
          <cx:pt idx="34511">92.893000000000001</cx:pt>
          <cx:pt idx="34512">92.893000000000001</cx:pt>
          <cx:pt idx="34513">92.893000000000001</cx:pt>
          <cx:pt idx="34514">92.893000000000001</cx:pt>
          <cx:pt idx="34515">92.893000000000001</cx:pt>
          <cx:pt idx="34516">92.893000000000001</cx:pt>
          <cx:pt idx="34517">92.893000000000001</cx:pt>
          <cx:pt idx="34518">92.893000000000001</cx:pt>
          <cx:pt idx="34519">92.893000000000001</cx:pt>
          <cx:pt idx="34520">92.893000000000001</cx:pt>
          <cx:pt idx="34521">92.893000000000001</cx:pt>
          <cx:pt idx="34522">92.893000000000001</cx:pt>
          <cx:pt idx="34523">92.893000000000001</cx:pt>
          <cx:pt idx="34524">92.893000000000001</cx:pt>
          <cx:pt idx="34525">92.893000000000001</cx:pt>
          <cx:pt idx="34526">92.893000000000001</cx:pt>
          <cx:pt idx="34527">92.893000000000001</cx:pt>
          <cx:pt idx="34528">92.893000000000001</cx:pt>
          <cx:pt idx="34529">92.893000000000001</cx:pt>
          <cx:pt idx="34530">92.893000000000001</cx:pt>
          <cx:pt idx="34531">92.893000000000001</cx:pt>
          <cx:pt idx="34532">92.893000000000001</cx:pt>
          <cx:pt idx="34533">92.893000000000001</cx:pt>
          <cx:pt idx="34534">92.893000000000001</cx:pt>
          <cx:pt idx="34535">92.893000000000001</cx:pt>
          <cx:pt idx="34536">92.893000000000001</cx:pt>
          <cx:pt idx="34537">92.893000000000001</cx:pt>
          <cx:pt idx="34538">92.893000000000001</cx:pt>
          <cx:pt idx="34539">92.893000000000001</cx:pt>
          <cx:pt idx="34540">92.893000000000001</cx:pt>
          <cx:pt idx="34541">92.893000000000001</cx:pt>
          <cx:pt idx="34542">92.893000000000001</cx:pt>
          <cx:pt idx="34543">92.893000000000001</cx:pt>
          <cx:pt idx="34544">92.893000000000001</cx:pt>
          <cx:pt idx="34545">92.893000000000001</cx:pt>
          <cx:pt idx="34546">92.893000000000001</cx:pt>
          <cx:pt idx="34547">92.893000000000001</cx:pt>
          <cx:pt idx="34548">92.893000000000001</cx:pt>
          <cx:pt idx="34549">92.893000000000001</cx:pt>
          <cx:pt idx="34550">92.893000000000001</cx:pt>
          <cx:pt idx="34551">92.893000000000001</cx:pt>
          <cx:pt idx="34552">92.893000000000001</cx:pt>
          <cx:pt idx="34553">92.893000000000001</cx:pt>
          <cx:pt idx="34554">92.893000000000001</cx:pt>
          <cx:pt idx="34555">92.893000000000001</cx:pt>
          <cx:pt idx="34556">92.893000000000001</cx:pt>
          <cx:pt idx="34557">92.893000000000001</cx:pt>
          <cx:pt idx="34558">92.893000000000001</cx:pt>
          <cx:pt idx="34559">92.893000000000001</cx:pt>
          <cx:pt idx="34560">92.893000000000001</cx:pt>
          <cx:pt idx="34561">92.893000000000001</cx:pt>
          <cx:pt idx="34562">92.893000000000001</cx:pt>
          <cx:pt idx="34563">92.893000000000001</cx:pt>
          <cx:pt idx="34564">92.893000000000001</cx:pt>
          <cx:pt idx="34565">92.893000000000001</cx:pt>
          <cx:pt idx="34566">92.893000000000001</cx:pt>
          <cx:pt idx="34567">92.893000000000001</cx:pt>
          <cx:pt idx="34568">92.893000000000001</cx:pt>
          <cx:pt idx="34569">92.893000000000001</cx:pt>
          <cx:pt idx="34570">92.893000000000001</cx:pt>
          <cx:pt idx="34571">92.893000000000001</cx:pt>
          <cx:pt idx="34572">92.893000000000001</cx:pt>
          <cx:pt idx="34573">92.893000000000001</cx:pt>
          <cx:pt idx="34574">92.893000000000001</cx:pt>
          <cx:pt idx="34575">92.893000000000001</cx:pt>
          <cx:pt idx="34576">92.893000000000001</cx:pt>
          <cx:pt idx="34577">92.893000000000001</cx:pt>
          <cx:pt idx="34578">92.893000000000001</cx:pt>
          <cx:pt idx="34579">92.893000000000001</cx:pt>
          <cx:pt idx="34580">92.893000000000001</cx:pt>
          <cx:pt idx="34581">92.893000000000001</cx:pt>
          <cx:pt idx="34582">92.893000000000001</cx:pt>
          <cx:pt idx="34583">92.893000000000001</cx:pt>
          <cx:pt idx="34584">92.893000000000001</cx:pt>
          <cx:pt idx="34585">92.893000000000001</cx:pt>
          <cx:pt idx="34586">92.893000000000001</cx:pt>
          <cx:pt idx="34587">92.893000000000001</cx:pt>
          <cx:pt idx="34588">92.893000000000001</cx:pt>
          <cx:pt idx="34589">92.893000000000001</cx:pt>
          <cx:pt idx="34590">92.893000000000001</cx:pt>
          <cx:pt idx="34591">92.893000000000001</cx:pt>
          <cx:pt idx="34592">92.893000000000001</cx:pt>
          <cx:pt idx="34593">92.893000000000001</cx:pt>
          <cx:pt idx="34594">92.893000000000001</cx:pt>
          <cx:pt idx="34595">92.893000000000001</cx:pt>
          <cx:pt idx="34596">92.893000000000001</cx:pt>
          <cx:pt idx="34597">92.893000000000001</cx:pt>
          <cx:pt idx="34598">92.893000000000001</cx:pt>
          <cx:pt idx="34599">92.893000000000001</cx:pt>
          <cx:pt idx="34600">92.893000000000001</cx:pt>
          <cx:pt idx="34601">92.893000000000001</cx:pt>
          <cx:pt idx="34602">92.893000000000001</cx:pt>
          <cx:pt idx="34603">92.893000000000001</cx:pt>
          <cx:pt idx="34604">92.893000000000001</cx:pt>
          <cx:pt idx="34605">92.893000000000001</cx:pt>
          <cx:pt idx="34606">92.893000000000001</cx:pt>
          <cx:pt idx="34607">92.893000000000001</cx:pt>
          <cx:pt idx="34608">92.893000000000001</cx:pt>
          <cx:pt idx="34609">92.893000000000001</cx:pt>
          <cx:pt idx="34610">92.893000000000001</cx:pt>
          <cx:pt idx="34611">92.893000000000001</cx:pt>
          <cx:pt idx="34612">92.893000000000001</cx:pt>
          <cx:pt idx="34613">92.893000000000001</cx:pt>
          <cx:pt idx="34614">92.893000000000001</cx:pt>
          <cx:pt idx="34615">92.893000000000001</cx:pt>
          <cx:pt idx="34616">92.893000000000001</cx:pt>
          <cx:pt idx="34617">92.893000000000001</cx:pt>
          <cx:pt idx="34618">92.893000000000001</cx:pt>
          <cx:pt idx="34619">92.893000000000001</cx:pt>
          <cx:pt idx="34620">92.893000000000001</cx:pt>
          <cx:pt idx="34621">92.893000000000001</cx:pt>
          <cx:pt idx="34622">92.893000000000001</cx:pt>
          <cx:pt idx="34623">92.893000000000001</cx:pt>
          <cx:pt idx="34624">92.893000000000001</cx:pt>
          <cx:pt idx="34625">92.893000000000001</cx:pt>
          <cx:pt idx="34626">92.893000000000001</cx:pt>
          <cx:pt idx="34627">92.893000000000001</cx:pt>
          <cx:pt idx="34628">92.893000000000001</cx:pt>
          <cx:pt idx="34629">92.893000000000001</cx:pt>
          <cx:pt idx="34630">92.893000000000001</cx:pt>
          <cx:pt idx="34631">92.893000000000001</cx:pt>
          <cx:pt idx="34632">92.893000000000001</cx:pt>
          <cx:pt idx="34633">92.893000000000001</cx:pt>
          <cx:pt idx="34634">92.893000000000001</cx:pt>
          <cx:pt idx="34635">92.893000000000001</cx:pt>
          <cx:pt idx="34636">92.893000000000001</cx:pt>
          <cx:pt idx="34637">92.893000000000001</cx:pt>
          <cx:pt idx="34638">92.893000000000001</cx:pt>
          <cx:pt idx="34639">92.893000000000001</cx:pt>
          <cx:pt idx="34640">92.893000000000001</cx:pt>
          <cx:pt idx="34641">92.893000000000001</cx:pt>
          <cx:pt idx="34642">92.893000000000001</cx:pt>
          <cx:pt idx="34643">92.893000000000001</cx:pt>
          <cx:pt idx="34644">92.893000000000001</cx:pt>
          <cx:pt idx="34645">92.893000000000001</cx:pt>
          <cx:pt idx="34646">92.893000000000001</cx:pt>
          <cx:pt idx="34647">92.893000000000001</cx:pt>
          <cx:pt idx="34648">92.893000000000001</cx:pt>
          <cx:pt idx="34649">92.893000000000001</cx:pt>
          <cx:pt idx="34650">92.893000000000001</cx:pt>
          <cx:pt idx="34651">92.893000000000001</cx:pt>
          <cx:pt idx="34652">92.893000000000001</cx:pt>
          <cx:pt idx="34653">92.893000000000001</cx:pt>
          <cx:pt idx="34654">92.893000000000001</cx:pt>
          <cx:pt idx="34655">92.893000000000001</cx:pt>
          <cx:pt idx="34656">92.893000000000001</cx:pt>
          <cx:pt idx="34657">92.893000000000001</cx:pt>
          <cx:pt idx="34658">92.893000000000001</cx:pt>
          <cx:pt idx="34659">92.893000000000001</cx:pt>
          <cx:pt idx="34660">92.893000000000001</cx:pt>
          <cx:pt idx="34661">92.893000000000001</cx:pt>
          <cx:pt idx="34662">92.893000000000001</cx:pt>
          <cx:pt idx="34663">92.893000000000001</cx:pt>
          <cx:pt idx="34664">92.893000000000001</cx:pt>
          <cx:pt idx="34665">92.893000000000001</cx:pt>
          <cx:pt idx="34666">92.893000000000001</cx:pt>
          <cx:pt idx="34667">92.893000000000001</cx:pt>
          <cx:pt idx="34668">92.893000000000001</cx:pt>
          <cx:pt idx="34669">92.893000000000001</cx:pt>
          <cx:pt idx="34670">92.893000000000001</cx:pt>
          <cx:pt idx="34671">92.893000000000001</cx:pt>
          <cx:pt idx="34672">92.893000000000001</cx:pt>
          <cx:pt idx="34673">92.893000000000001</cx:pt>
          <cx:pt idx="34674">92.893000000000001</cx:pt>
          <cx:pt idx="34675">92.893000000000001</cx:pt>
          <cx:pt idx="34676">92.893000000000001</cx:pt>
          <cx:pt idx="34677">92.893000000000001</cx:pt>
          <cx:pt idx="34678">92.893000000000001</cx:pt>
          <cx:pt idx="34679">92.893000000000001</cx:pt>
          <cx:pt idx="34680">92.893000000000001</cx:pt>
          <cx:pt idx="34681">92.893000000000001</cx:pt>
          <cx:pt idx="34682">92.893000000000001</cx:pt>
          <cx:pt idx="34683">92.893000000000001</cx:pt>
          <cx:pt idx="34684">92.893000000000001</cx:pt>
          <cx:pt idx="34685">92.893000000000001</cx:pt>
          <cx:pt idx="34686">92.893000000000001</cx:pt>
          <cx:pt idx="34687">92.893000000000001</cx:pt>
          <cx:pt idx="34688">92.893000000000001</cx:pt>
          <cx:pt idx="34689">92.893000000000001</cx:pt>
          <cx:pt idx="34690">92.893000000000001</cx:pt>
          <cx:pt idx="34691">92.893000000000001</cx:pt>
          <cx:pt idx="34692">92.893000000000001</cx:pt>
          <cx:pt idx="34693">92.893000000000001</cx:pt>
          <cx:pt idx="34694">92.893000000000001</cx:pt>
          <cx:pt idx="34695">92.893000000000001</cx:pt>
          <cx:pt idx="34696">92.893000000000001</cx:pt>
          <cx:pt idx="34697">92.893000000000001</cx:pt>
          <cx:pt idx="34698">92.893000000000001</cx:pt>
          <cx:pt idx="34699">92.893000000000001</cx:pt>
          <cx:pt idx="34700">92.893000000000001</cx:pt>
          <cx:pt idx="34701">92.893000000000001</cx:pt>
          <cx:pt idx="34702">92.893000000000001</cx:pt>
          <cx:pt idx="34703">92.893000000000001</cx:pt>
          <cx:pt idx="34704">92.893000000000001</cx:pt>
          <cx:pt idx="34705">92.893000000000001</cx:pt>
          <cx:pt idx="34706">92.893000000000001</cx:pt>
          <cx:pt idx="34707">92.893000000000001</cx:pt>
          <cx:pt idx="34708">92.893000000000001</cx:pt>
          <cx:pt idx="34709">92.893000000000001</cx:pt>
          <cx:pt idx="34710">92.893000000000001</cx:pt>
          <cx:pt idx="34711">92.893000000000001</cx:pt>
          <cx:pt idx="34712">92.893000000000001</cx:pt>
          <cx:pt idx="34713">92.893000000000001</cx:pt>
          <cx:pt idx="34714">92.893000000000001</cx:pt>
          <cx:pt idx="34715">92.893000000000001</cx:pt>
          <cx:pt idx="34716">92.893000000000001</cx:pt>
          <cx:pt idx="34717">92.893000000000001</cx:pt>
          <cx:pt idx="34718">92.893000000000001</cx:pt>
          <cx:pt idx="34719">92.893000000000001</cx:pt>
          <cx:pt idx="34720">92.893000000000001</cx:pt>
          <cx:pt idx="34721">92.893000000000001</cx:pt>
          <cx:pt idx="34722">92.893000000000001</cx:pt>
          <cx:pt idx="34723">92.893000000000001</cx:pt>
          <cx:pt idx="34724">92.893000000000001</cx:pt>
          <cx:pt idx="34725">92.893000000000001</cx:pt>
          <cx:pt idx="34726">92.893000000000001</cx:pt>
          <cx:pt idx="34727">92.893000000000001</cx:pt>
          <cx:pt idx="34728">92.893000000000001</cx:pt>
          <cx:pt idx="34729">92.893000000000001</cx:pt>
          <cx:pt idx="34730">92.893000000000001</cx:pt>
          <cx:pt idx="34731">92.893000000000001</cx:pt>
          <cx:pt idx="34732">92.893000000000001</cx:pt>
          <cx:pt idx="34733">92.893000000000001</cx:pt>
          <cx:pt idx="34734">92.893000000000001</cx:pt>
          <cx:pt idx="34735">92.893000000000001</cx:pt>
          <cx:pt idx="34736">92.893000000000001</cx:pt>
          <cx:pt idx="34737">92.893000000000001</cx:pt>
          <cx:pt idx="34738">92.893000000000001</cx:pt>
          <cx:pt idx="34739">92.893000000000001</cx:pt>
          <cx:pt idx="34740">92.893000000000001</cx:pt>
          <cx:pt idx="34741">92.893000000000001</cx:pt>
          <cx:pt idx="34742">92.893000000000001</cx:pt>
          <cx:pt idx="34743">92.893000000000001</cx:pt>
          <cx:pt idx="34744">92.893000000000001</cx:pt>
          <cx:pt idx="34745">92.893000000000001</cx:pt>
          <cx:pt idx="34746">92.893000000000001</cx:pt>
          <cx:pt idx="34747">92.893000000000001</cx:pt>
          <cx:pt idx="34748">92.893000000000001</cx:pt>
          <cx:pt idx="34749">92.893000000000001</cx:pt>
          <cx:pt idx="34750">92.893000000000001</cx:pt>
          <cx:pt idx="34751">92.893000000000001</cx:pt>
          <cx:pt idx="34752">92.893000000000001</cx:pt>
          <cx:pt idx="34753">92.893000000000001</cx:pt>
          <cx:pt idx="34754">92.893000000000001</cx:pt>
          <cx:pt idx="34755">92.893000000000001</cx:pt>
          <cx:pt idx="34756">92.893000000000001</cx:pt>
          <cx:pt idx="34757">92.893000000000001</cx:pt>
          <cx:pt idx="34758">92.893000000000001</cx:pt>
          <cx:pt idx="34759">92.893000000000001</cx:pt>
          <cx:pt idx="34760">92.893000000000001</cx:pt>
          <cx:pt idx="34761">92.893000000000001</cx:pt>
          <cx:pt idx="34762">92.893000000000001</cx:pt>
          <cx:pt idx="34763">92.893000000000001</cx:pt>
          <cx:pt idx="34764">92.893000000000001</cx:pt>
          <cx:pt idx="34765">92.893000000000001</cx:pt>
          <cx:pt idx="34766">92.893000000000001</cx:pt>
          <cx:pt idx="34767">92.893000000000001</cx:pt>
          <cx:pt idx="34768">92.893000000000001</cx:pt>
          <cx:pt idx="34769">92.893000000000001</cx:pt>
          <cx:pt idx="34770">92.893000000000001</cx:pt>
          <cx:pt idx="34771">92.893000000000001</cx:pt>
          <cx:pt idx="34772">92.893000000000001</cx:pt>
          <cx:pt idx="34773">92.893000000000001</cx:pt>
          <cx:pt idx="34774">92.893000000000001</cx:pt>
          <cx:pt idx="34775">92.893000000000001</cx:pt>
          <cx:pt idx="34776">92.893000000000001</cx:pt>
          <cx:pt idx="34777">92.893000000000001</cx:pt>
          <cx:pt idx="34778">92.893000000000001</cx:pt>
          <cx:pt idx="34779">92.893000000000001</cx:pt>
          <cx:pt idx="34780">92.893000000000001</cx:pt>
          <cx:pt idx="34781">92.893000000000001</cx:pt>
          <cx:pt idx="34782">92.893000000000001</cx:pt>
          <cx:pt idx="34783">92.893000000000001</cx:pt>
          <cx:pt idx="34784">92.893000000000001</cx:pt>
          <cx:pt idx="34785">92.893000000000001</cx:pt>
          <cx:pt idx="34786">92.893000000000001</cx:pt>
          <cx:pt idx="34787">92.893000000000001</cx:pt>
          <cx:pt idx="34788">92.893000000000001</cx:pt>
          <cx:pt idx="34789">92.893000000000001</cx:pt>
          <cx:pt idx="34790">92.893000000000001</cx:pt>
          <cx:pt idx="34791">92.893000000000001</cx:pt>
          <cx:pt idx="34792">92.893000000000001</cx:pt>
          <cx:pt idx="34793">92.893000000000001</cx:pt>
          <cx:pt idx="34794">92.893000000000001</cx:pt>
          <cx:pt idx="34795">92.893000000000001</cx:pt>
          <cx:pt idx="34796">92.893000000000001</cx:pt>
          <cx:pt idx="34797">92.893000000000001</cx:pt>
          <cx:pt idx="34798">92.893000000000001</cx:pt>
          <cx:pt idx="34799">92.893000000000001</cx:pt>
          <cx:pt idx="34800">92.893000000000001</cx:pt>
          <cx:pt idx="34801">92.893000000000001</cx:pt>
          <cx:pt idx="34802">92.893000000000001</cx:pt>
          <cx:pt idx="34803">92.893000000000001</cx:pt>
          <cx:pt idx="34804">92.893000000000001</cx:pt>
          <cx:pt idx="34805">92.893000000000001</cx:pt>
          <cx:pt idx="34806">92.893000000000001</cx:pt>
          <cx:pt idx="34807">92.893000000000001</cx:pt>
          <cx:pt idx="34808">92.893000000000001</cx:pt>
          <cx:pt idx="34809">92.893000000000001</cx:pt>
          <cx:pt idx="34810">92.893000000000001</cx:pt>
          <cx:pt idx="34811">92.893000000000001</cx:pt>
          <cx:pt idx="34812">92.893000000000001</cx:pt>
          <cx:pt idx="34813">92.893000000000001</cx:pt>
          <cx:pt idx="34814">92.893000000000001</cx:pt>
          <cx:pt idx="34815">92.893000000000001</cx:pt>
          <cx:pt idx="34816">92.893000000000001</cx:pt>
          <cx:pt idx="34817">92.893000000000001</cx:pt>
          <cx:pt idx="34818">92.893000000000001</cx:pt>
          <cx:pt idx="34819">92.893000000000001</cx:pt>
          <cx:pt idx="34820">92.893000000000001</cx:pt>
          <cx:pt idx="34821">92.893000000000001</cx:pt>
          <cx:pt idx="34822">92.893000000000001</cx:pt>
          <cx:pt idx="34823">92.893000000000001</cx:pt>
          <cx:pt idx="34824">92.893000000000001</cx:pt>
          <cx:pt idx="34825">92.893000000000001</cx:pt>
          <cx:pt idx="34826">92.893000000000001</cx:pt>
          <cx:pt idx="34827">92.893000000000001</cx:pt>
          <cx:pt idx="34828">92.893000000000001</cx:pt>
          <cx:pt idx="34829">92.893000000000001</cx:pt>
          <cx:pt idx="34830">92.893000000000001</cx:pt>
          <cx:pt idx="34831">92.893000000000001</cx:pt>
          <cx:pt idx="34832">92.893000000000001</cx:pt>
          <cx:pt idx="34833">92.893000000000001</cx:pt>
          <cx:pt idx="34834">92.893000000000001</cx:pt>
          <cx:pt idx="34835">92.893000000000001</cx:pt>
          <cx:pt idx="34836">92.893000000000001</cx:pt>
          <cx:pt idx="34837">92.893000000000001</cx:pt>
          <cx:pt idx="34838">92.893000000000001</cx:pt>
          <cx:pt idx="34839">92.893000000000001</cx:pt>
          <cx:pt idx="34840">92.893000000000001</cx:pt>
          <cx:pt idx="34841">92.893000000000001</cx:pt>
          <cx:pt idx="34842">92.893000000000001</cx:pt>
          <cx:pt idx="34843">92.893000000000001</cx:pt>
          <cx:pt idx="34844">92.893000000000001</cx:pt>
          <cx:pt idx="34845">92.893000000000001</cx:pt>
          <cx:pt idx="34846">92.893000000000001</cx:pt>
          <cx:pt idx="34847">92.893000000000001</cx:pt>
          <cx:pt idx="34848">92.893000000000001</cx:pt>
          <cx:pt idx="34849">92.893000000000001</cx:pt>
          <cx:pt idx="34850">92.893000000000001</cx:pt>
          <cx:pt idx="34851">92.893000000000001</cx:pt>
          <cx:pt idx="34852">92.893000000000001</cx:pt>
          <cx:pt idx="34853">92.893000000000001</cx:pt>
          <cx:pt idx="34854">92.893000000000001</cx:pt>
          <cx:pt idx="34855">92.893000000000001</cx:pt>
          <cx:pt idx="34856">92.893000000000001</cx:pt>
          <cx:pt idx="34857">92.893000000000001</cx:pt>
          <cx:pt idx="34858">92.893000000000001</cx:pt>
          <cx:pt idx="34859">92.893000000000001</cx:pt>
          <cx:pt idx="34860">92.893000000000001</cx:pt>
          <cx:pt idx="34861">92.893000000000001</cx:pt>
          <cx:pt idx="34862">92.893000000000001</cx:pt>
          <cx:pt idx="34863">92.893000000000001</cx:pt>
          <cx:pt idx="34864">92.893000000000001</cx:pt>
          <cx:pt idx="34865">92.893000000000001</cx:pt>
          <cx:pt idx="34866">92.893000000000001</cx:pt>
          <cx:pt idx="34867">92.893000000000001</cx:pt>
          <cx:pt idx="34868">92.893000000000001</cx:pt>
          <cx:pt idx="34869">92.893000000000001</cx:pt>
          <cx:pt idx="34870">92.893000000000001</cx:pt>
          <cx:pt idx="34871">92.893000000000001</cx:pt>
          <cx:pt idx="34872">92.893000000000001</cx:pt>
          <cx:pt idx="34873">92.893000000000001</cx:pt>
          <cx:pt idx="34874">92.893000000000001</cx:pt>
          <cx:pt idx="34875">92.893000000000001</cx:pt>
          <cx:pt idx="34876">92.893000000000001</cx:pt>
          <cx:pt idx="34877">92.893000000000001</cx:pt>
          <cx:pt idx="34878">92.893000000000001</cx:pt>
          <cx:pt idx="34879">92.893000000000001</cx:pt>
          <cx:pt idx="34880">92.893000000000001</cx:pt>
          <cx:pt idx="34881">92.893000000000001</cx:pt>
          <cx:pt idx="34882">92.893000000000001</cx:pt>
          <cx:pt idx="34883">92.893000000000001</cx:pt>
          <cx:pt idx="34884">92.893000000000001</cx:pt>
          <cx:pt idx="34885">92.893000000000001</cx:pt>
          <cx:pt idx="34886">92.893000000000001</cx:pt>
          <cx:pt idx="34887">92.893000000000001</cx:pt>
          <cx:pt idx="34888">92.893000000000001</cx:pt>
          <cx:pt idx="34889">92.893000000000001</cx:pt>
          <cx:pt idx="34890">92.893000000000001</cx:pt>
          <cx:pt idx="34891">92.893000000000001</cx:pt>
          <cx:pt idx="34892">92.893000000000001</cx:pt>
          <cx:pt idx="34893">92.893000000000001</cx:pt>
          <cx:pt idx="34894">92.893000000000001</cx:pt>
          <cx:pt idx="34895">92.893000000000001</cx:pt>
          <cx:pt idx="34896">92.893000000000001</cx:pt>
          <cx:pt idx="34897">92.893000000000001</cx:pt>
          <cx:pt idx="34898">92.893000000000001</cx:pt>
          <cx:pt idx="34899">92.893000000000001</cx:pt>
          <cx:pt idx="34900">92.893000000000001</cx:pt>
          <cx:pt idx="34901">92.893000000000001</cx:pt>
          <cx:pt idx="34902">92.893000000000001</cx:pt>
          <cx:pt idx="34903">92.893000000000001</cx:pt>
          <cx:pt idx="34904">92.893000000000001</cx:pt>
          <cx:pt idx="34905">92.893000000000001</cx:pt>
          <cx:pt idx="34906">92.893000000000001</cx:pt>
          <cx:pt idx="34907">92.893000000000001</cx:pt>
          <cx:pt idx="34908">92.893000000000001</cx:pt>
          <cx:pt idx="34909">92.893000000000001</cx:pt>
          <cx:pt idx="34910">92.893000000000001</cx:pt>
          <cx:pt idx="34911">92.893000000000001</cx:pt>
          <cx:pt idx="34912">92.893000000000001</cx:pt>
          <cx:pt idx="34913">92.893000000000001</cx:pt>
          <cx:pt idx="34914">92.893000000000001</cx:pt>
          <cx:pt idx="34915">92.893000000000001</cx:pt>
          <cx:pt idx="34916">92.893000000000001</cx:pt>
          <cx:pt idx="34917">92.893000000000001</cx:pt>
          <cx:pt idx="34918">92.893000000000001</cx:pt>
          <cx:pt idx="34919">92.893000000000001</cx:pt>
          <cx:pt idx="34920">92.893000000000001</cx:pt>
          <cx:pt idx="34921">92.893000000000001</cx:pt>
          <cx:pt idx="34922">92.893000000000001</cx:pt>
          <cx:pt idx="34923">92.893000000000001</cx:pt>
          <cx:pt idx="34924">92.893000000000001</cx:pt>
          <cx:pt idx="34925">92.893000000000001</cx:pt>
          <cx:pt idx="34926">92.893000000000001</cx:pt>
          <cx:pt idx="34927">92.893000000000001</cx:pt>
          <cx:pt idx="34928">92.893000000000001</cx:pt>
          <cx:pt idx="34929">92.893000000000001</cx:pt>
          <cx:pt idx="34930">92.893000000000001</cx:pt>
          <cx:pt idx="34931">92.893000000000001</cx:pt>
          <cx:pt idx="34932">92.893000000000001</cx:pt>
          <cx:pt idx="34933">92.893000000000001</cx:pt>
          <cx:pt idx="34934">92.893000000000001</cx:pt>
          <cx:pt idx="34935">92.893000000000001</cx:pt>
          <cx:pt idx="34936">92.893000000000001</cx:pt>
          <cx:pt idx="34937">92.893000000000001</cx:pt>
          <cx:pt idx="34938">92.893000000000001</cx:pt>
          <cx:pt idx="34939">92.893000000000001</cx:pt>
          <cx:pt idx="34940">92.893000000000001</cx:pt>
          <cx:pt idx="34941">92.893000000000001</cx:pt>
          <cx:pt idx="34942">92.893000000000001</cx:pt>
          <cx:pt idx="34943">92.893000000000001</cx:pt>
          <cx:pt idx="34944">92.893000000000001</cx:pt>
          <cx:pt idx="34945">92.893000000000001</cx:pt>
          <cx:pt idx="34946">92.893000000000001</cx:pt>
          <cx:pt idx="34947">92.893000000000001</cx:pt>
          <cx:pt idx="34948">92.893000000000001</cx:pt>
          <cx:pt idx="34949">92.893000000000001</cx:pt>
          <cx:pt idx="34950">92.893000000000001</cx:pt>
          <cx:pt idx="34951">92.893000000000001</cx:pt>
          <cx:pt idx="34952">92.893000000000001</cx:pt>
          <cx:pt idx="34953">92.893000000000001</cx:pt>
          <cx:pt idx="34954">92.893000000000001</cx:pt>
          <cx:pt idx="34955">92.893000000000001</cx:pt>
          <cx:pt idx="34956">92.893000000000001</cx:pt>
          <cx:pt idx="34957">92.893000000000001</cx:pt>
          <cx:pt idx="34958">92.893000000000001</cx:pt>
          <cx:pt idx="34959">92.893000000000001</cx:pt>
          <cx:pt idx="34960">92.893000000000001</cx:pt>
          <cx:pt idx="34961">92.893000000000001</cx:pt>
          <cx:pt idx="34962">92.893000000000001</cx:pt>
          <cx:pt idx="34963">92.893000000000001</cx:pt>
          <cx:pt idx="34964">92.893000000000001</cx:pt>
          <cx:pt idx="34965">92.893000000000001</cx:pt>
          <cx:pt idx="34966">92.893000000000001</cx:pt>
          <cx:pt idx="34967">92.893000000000001</cx:pt>
          <cx:pt idx="34968">92.893000000000001</cx:pt>
          <cx:pt idx="34969">92.893000000000001</cx:pt>
          <cx:pt idx="34970">92.893000000000001</cx:pt>
          <cx:pt idx="34971">92.893000000000001</cx:pt>
          <cx:pt idx="34972">92.893000000000001</cx:pt>
          <cx:pt idx="34973">92.893000000000001</cx:pt>
          <cx:pt idx="34974">92.893000000000001</cx:pt>
          <cx:pt idx="34975">92.893000000000001</cx:pt>
          <cx:pt idx="34976">92.893000000000001</cx:pt>
          <cx:pt idx="34977">92.893000000000001</cx:pt>
          <cx:pt idx="34978">92.893000000000001</cx:pt>
          <cx:pt idx="34979">92.893000000000001</cx:pt>
          <cx:pt idx="34980">92.893000000000001</cx:pt>
          <cx:pt idx="34981">92.893000000000001</cx:pt>
          <cx:pt idx="34982">92.893000000000001</cx:pt>
          <cx:pt idx="34983">92.893000000000001</cx:pt>
          <cx:pt idx="34984">92.893000000000001</cx:pt>
          <cx:pt idx="34985">92.893000000000001</cx:pt>
          <cx:pt idx="34986">92.893000000000001</cx:pt>
          <cx:pt idx="34987">92.893000000000001</cx:pt>
          <cx:pt idx="34988">92.893000000000001</cx:pt>
          <cx:pt idx="34989">92.893000000000001</cx:pt>
          <cx:pt idx="34990">92.893000000000001</cx:pt>
          <cx:pt idx="34991">92.893000000000001</cx:pt>
          <cx:pt idx="34992">92.893000000000001</cx:pt>
          <cx:pt idx="34993">92.893000000000001</cx:pt>
          <cx:pt idx="34994">92.893000000000001</cx:pt>
          <cx:pt idx="34995">92.893000000000001</cx:pt>
          <cx:pt idx="34996">92.893000000000001</cx:pt>
          <cx:pt idx="34997">92.893000000000001</cx:pt>
          <cx:pt idx="34998">92.893000000000001</cx:pt>
          <cx:pt idx="34999">92.893000000000001</cx:pt>
          <cx:pt idx="35000">92.893000000000001</cx:pt>
          <cx:pt idx="35001">92.893000000000001</cx:pt>
          <cx:pt idx="35002">92.893000000000001</cx:pt>
          <cx:pt idx="35003">92.893000000000001</cx:pt>
          <cx:pt idx="35004">92.893000000000001</cx:pt>
          <cx:pt idx="35005">92.893000000000001</cx:pt>
          <cx:pt idx="35006">92.893000000000001</cx:pt>
          <cx:pt idx="35007">92.893000000000001</cx:pt>
          <cx:pt idx="35008">92.893000000000001</cx:pt>
          <cx:pt idx="35009">92.893000000000001</cx:pt>
          <cx:pt idx="35010">92.893000000000001</cx:pt>
          <cx:pt idx="35011">92.893000000000001</cx:pt>
          <cx:pt idx="35012">92.893000000000001</cx:pt>
          <cx:pt idx="35013">92.893000000000001</cx:pt>
          <cx:pt idx="35014">92.893000000000001</cx:pt>
          <cx:pt idx="35015">92.893000000000001</cx:pt>
          <cx:pt idx="35016">92.893000000000001</cx:pt>
          <cx:pt idx="35017">92.893000000000001</cx:pt>
          <cx:pt idx="35018">92.893000000000001</cx:pt>
          <cx:pt idx="35019">92.893000000000001</cx:pt>
          <cx:pt idx="35020">92.893000000000001</cx:pt>
          <cx:pt idx="35021">92.893000000000001</cx:pt>
          <cx:pt idx="35022">92.893000000000001</cx:pt>
          <cx:pt idx="35023">92.893000000000001</cx:pt>
          <cx:pt idx="35024">92.893000000000001</cx:pt>
          <cx:pt idx="35025">92.893000000000001</cx:pt>
          <cx:pt idx="35026">92.893000000000001</cx:pt>
          <cx:pt idx="35027">92.893000000000001</cx:pt>
          <cx:pt idx="35028">92.893000000000001</cx:pt>
          <cx:pt idx="35029">92.893000000000001</cx:pt>
          <cx:pt idx="35030">92.893000000000001</cx:pt>
          <cx:pt idx="35031">92.893000000000001</cx:pt>
          <cx:pt idx="35032">92.893000000000001</cx:pt>
          <cx:pt idx="35033">92.893000000000001</cx:pt>
          <cx:pt idx="35034">92.893000000000001</cx:pt>
          <cx:pt idx="35035">92.893000000000001</cx:pt>
          <cx:pt idx="35036">92.893000000000001</cx:pt>
          <cx:pt idx="35037">92.893000000000001</cx:pt>
          <cx:pt idx="35038">92.893000000000001</cx:pt>
          <cx:pt idx="35039">92.893000000000001</cx:pt>
          <cx:pt idx="35040">92.893000000000001</cx:pt>
          <cx:pt idx="35041">92.893000000000001</cx:pt>
          <cx:pt idx="35042">92.893000000000001</cx:pt>
          <cx:pt idx="35043">92.893000000000001</cx:pt>
          <cx:pt idx="35044">92.893000000000001</cx:pt>
          <cx:pt idx="35045">92.893000000000001</cx:pt>
          <cx:pt idx="35046">92.893000000000001</cx:pt>
          <cx:pt idx="35047">92.893000000000001</cx:pt>
          <cx:pt idx="35048">92.893000000000001</cx:pt>
          <cx:pt idx="35049">92.893000000000001</cx:pt>
          <cx:pt idx="35050">92.893000000000001</cx:pt>
          <cx:pt idx="35051">92.893000000000001</cx:pt>
          <cx:pt idx="35052">92.893000000000001</cx:pt>
          <cx:pt idx="35053">92.893000000000001</cx:pt>
          <cx:pt idx="35054">92.893000000000001</cx:pt>
          <cx:pt idx="35055">92.893000000000001</cx:pt>
          <cx:pt idx="35056">92.893000000000001</cx:pt>
          <cx:pt idx="35057">92.893000000000001</cx:pt>
          <cx:pt idx="35058">92.893000000000001</cx:pt>
          <cx:pt idx="35059">92.893000000000001</cx:pt>
          <cx:pt idx="35060">92.893000000000001</cx:pt>
          <cx:pt idx="35061">92.893000000000001</cx:pt>
          <cx:pt idx="35062">92.893000000000001</cx:pt>
          <cx:pt idx="35063">92.893000000000001</cx:pt>
          <cx:pt idx="35064">92.893000000000001</cx:pt>
          <cx:pt idx="35065">92.893000000000001</cx:pt>
          <cx:pt idx="35066">92.893000000000001</cx:pt>
          <cx:pt idx="35067">92.893000000000001</cx:pt>
          <cx:pt idx="35068">92.893000000000001</cx:pt>
          <cx:pt idx="35069">92.893000000000001</cx:pt>
          <cx:pt idx="35070">92.893000000000001</cx:pt>
          <cx:pt idx="35071">92.893000000000001</cx:pt>
          <cx:pt idx="35072">92.893000000000001</cx:pt>
          <cx:pt idx="35073">92.893000000000001</cx:pt>
          <cx:pt idx="35074">92.893000000000001</cx:pt>
          <cx:pt idx="35075">92.893000000000001</cx:pt>
          <cx:pt idx="35076">92.893000000000001</cx:pt>
          <cx:pt idx="35077">92.893000000000001</cx:pt>
          <cx:pt idx="35078">92.893000000000001</cx:pt>
          <cx:pt idx="35079">92.893000000000001</cx:pt>
          <cx:pt idx="35080">92.893000000000001</cx:pt>
          <cx:pt idx="35081">92.893000000000001</cx:pt>
          <cx:pt idx="35082">92.893000000000001</cx:pt>
          <cx:pt idx="35083">92.893000000000001</cx:pt>
          <cx:pt idx="35084">92.893000000000001</cx:pt>
          <cx:pt idx="35085">92.893000000000001</cx:pt>
          <cx:pt idx="35086">92.893000000000001</cx:pt>
          <cx:pt idx="35087">92.893000000000001</cx:pt>
          <cx:pt idx="35088">92.893000000000001</cx:pt>
          <cx:pt idx="35089">92.893000000000001</cx:pt>
          <cx:pt idx="35090">92.893000000000001</cx:pt>
          <cx:pt idx="35091">92.893000000000001</cx:pt>
          <cx:pt idx="35092">92.893000000000001</cx:pt>
          <cx:pt idx="35093">92.893000000000001</cx:pt>
          <cx:pt idx="35094">92.893000000000001</cx:pt>
          <cx:pt idx="35095">92.893000000000001</cx:pt>
          <cx:pt idx="35096">92.893000000000001</cx:pt>
          <cx:pt idx="35097">92.893000000000001</cx:pt>
          <cx:pt idx="35098">92.893000000000001</cx:pt>
          <cx:pt idx="35099">92.893000000000001</cx:pt>
          <cx:pt idx="35100">92.893000000000001</cx:pt>
          <cx:pt idx="35101">92.893000000000001</cx:pt>
          <cx:pt idx="35102">92.893000000000001</cx:pt>
          <cx:pt idx="35103">92.893000000000001</cx:pt>
          <cx:pt idx="35104">92.893000000000001</cx:pt>
          <cx:pt idx="35105">92.893000000000001</cx:pt>
          <cx:pt idx="35106">92.893000000000001</cx:pt>
          <cx:pt idx="35107">92.893000000000001</cx:pt>
          <cx:pt idx="35108">92.893000000000001</cx:pt>
          <cx:pt idx="35109">92.893000000000001</cx:pt>
          <cx:pt idx="35110">92.893000000000001</cx:pt>
          <cx:pt idx="35111">92.893000000000001</cx:pt>
          <cx:pt idx="35112">92.893000000000001</cx:pt>
          <cx:pt idx="35113">92.893000000000001</cx:pt>
          <cx:pt idx="35114">92.893000000000001</cx:pt>
          <cx:pt idx="35115">92.893000000000001</cx:pt>
          <cx:pt idx="35116">92.893000000000001</cx:pt>
          <cx:pt idx="35117">92.893000000000001</cx:pt>
          <cx:pt idx="35118">92.893000000000001</cx:pt>
          <cx:pt idx="35119">92.893000000000001</cx:pt>
          <cx:pt idx="35120">92.893000000000001</cx:pt>
          <cx:pt idx="35121">92.893000000000001</cx:pt>
          <cx:pt idx="35122">92.893000000000001</cx:pt>
          <cx:pt idx="35123">92.893000000000001</cx:pt>
          <cx:pt idx="35124">92.893000000000001</cx:pt>
          <cx:pt idx="35125">92.893000000000001</cx:pt>
          <cx:pt idx="35126">92.893000000000001</cx:pt>
          <cx:pt idx="35127">92.893000000000001</cx:pt>
          <cx:pt idx="35128">92.893000000000001</cx:pt>
          <cx:pt idx="35129">92.893000000000001</cx:pt>
          <cx:pt idx="35130">92.893000000000001</cx:pt>
          <cx:pt idx="35131">92.893000000000001</cx:pt>
          <cx:pt idx="35132">92.893000000000001</cx:pt>
          <cx:pt idx="35133">92.893000000000001</cx:pt>
          <cx:pt idx="35134">92.893000000000001</cx:pt>
          <cx:pt idx="35135">92.893000000000001</cx:pt>
          <cx:pt idx="35136">92.893000000000001</cx:pt>
          <cx:pt idx="35137">92.893000000000001</cx:pt>
          <cx:pt idx="35138">92.893000000000001</cx:pt>
          <cx:pt idx="35139">92.893000000000001</cx:pt>
          <cx:pt idx="35140">92.893000000000001</cx:pt>
          <cx:pt idx="35141">92.893000000000001</cx:pt>
          <cx:pt idx="35142">92.893000000000001</cx:pt>
          <cx:pt idx="35143">92.893000000000001</cx:pt>
          <cx:pt idx="35144">92.893000000000001</cx:pt>
          <cx:pt idx="35145">92.893000000000001</cx:pt>
          <cx:pt idx="35146">92.893000000000001</cx:pt>
          <cx:pt idx="35147">92.893000000000001</cx:pt>
          <cx:pt idx="35148">92.893000000000001</cx:pt>
          <cx:pt idx="35149">92.893000000000001</cx:pt>
          <cx:pt idx="35150">92.893000000000001</cx:pt>
          <cx:pt idx="35151">92.893000000000001</cx:pt>
          <cx:pt idx="35152">92.893000000000001</cx:pt>
          <cx:pt idx="35153">92.893000000000001</cx:pt>
          <cx:pt idx="35154">92.893000000000001</cx:pt>
          <cx:pt idx="35155">92.893000000000001</cx:pt>
          <cx:pt idx="35156">92.893000000000001</cx:pt>
          <cx:pt idx="35157">92.893000000000001</cx:pt>
          <cx:pt idx="35158">92.893000000000001</cx:pt>
          <cx:pt idx="35159">92.893000000000001</cx:pt>
          <cx:pt idx="35160">92.893000000000001</cx:pt>
          <cx:pt idx="35161">92.893000000000001</cx:pt>
          <cx:pt idx="35162">92.893000000000001</cx:pt>
          <cx:pt idx="35163">92.893000000000001</cx:pt>
          <cx:pt idx="35164">92.893000000000001</cx:pt>
          <cx:pt idx="35165">92.893000000000001</cx:pt>
          <cx:pt idx="35166">92.893000000000001</cx:pt>
          <cx:pt idx="35167">92.893000000000001</cx:pt>
          <cx:pt idx="35168">92.893000000000001</cx:pt>
          <cx:pt idx="35169">92.893000000000001</cx:pt>
          <cx:pt idx="35170">92.893000000000001</cx:pt>
          <cx:pt idx="35171">92.893000000000001</cx:pt>
          <cx:pt idx="35172">92.893000000000001</cx:pt>
          <cx:pt idx="35173">92.893000000000001</cx:pt>
          <cx:pt idx="35174">92.893000000000001</cx:pt>
          <cx:pt idx="35175">92.893000000000001</cx:pt>
          <cx:pt idx="35176">92.893000000000001</cx:pt>
          <cx:pt idx="35177">92.893000000000001</cx:pt>
          <cx:pt idx="35178">92.893000000000001</cx:pt>
          <cx:pt idx="35179">92.893000000000001</cx:pt>
          <cx:pt idx="35180">92.893000000000001</cx:pt>
          <cx:pt idx="35181">92.893000000000001</cx:pt>
          <cx:pt idx="35182">92.893000000000001</cx:pt>
          <cx:pt idx="35183">92.893000000000001</cx:pt>
          <cx:pt idx="35184">92.893000000000001</cx:pt>
          <cx:pt idx="35185">92.893000000000001</cx:pt>
          <cx:pt idx="35186">92.893000000000001</cx:pt>
          <cx:pt idx="35187">92.893000000000001</cx:pt>
          <cx:pt idx="35188">92.893000000000001</cx:pt>
          <cx:pt idx="35189">92.893000000000001</cx:pt>
          <cx:pt idx="35190">92.893000000000001</cx:pt>
          <cx:pt idx="35191">92.893000000000001</cx:pt>
          <cx:pt idx="35192">92.893000000000001</cx:pt>
          <cx:pt idx="35193">92.893000000000001</cx:pt>
          <cx:pt idx="35194">92.893000000000001</cx:pt>
          <cx:pt idx="35195">92.893000000000001</cx:pt>
          <cx:pt idx="35196">92.893000000000001</cx:pt>
          <cx:pt idx="35197">92.893000000000001</cx:pt>
          <cx:pt idx="35198">92.893000000000001</cx:pt>
          <cx:pt idx="35199">92.893000000000001</cx:pt>
          <cx:pt idx="35200">92.893000000000001</cx:pt>
          <cx:pt idx="35201">92.893000000000001</cx:pt>
          <cx:pt idx="35202">92.893000000000001</cx:pt>
          <cx:pt idx="35203">92.893000000000001</cx:pt>
          <cx:pt idx="35204">92.893000000000001</cx:pt>
          <cx:pt idx="35205">92.893000000000001</cx:pt>
          <cx:pt idx="35206">92.893000000000001</cx:pt>
          <cx:pt idx="35207">92.893000000000001</cx:pt>
          <cx:pt idx="35208">92.893000000000001</cx:pt>
          <cx:pt idx="35209">92.893000000000001</cx:pt>
          <cx:pt idx="35210">92.893000000000001</cx:pt>
          <cx:pt idx="35211">92.893000000000001</cx:pt>
          <cx:pt idx="35212">92.893000000000001</cx:pt>
          <cx:pt idx="35213">92.893000000000001</cx:pt>
          <cx:pt idx="35214">92.893000000000001</cx:pt>
          <cx:pt idx="35215">92.893000000000001</cx:pt>
          <cx:pt idx="35216">92.893000000000001</cx:pt>
          <cx:pt idx="35217">92.893000000000001</cx:pt>
          <cx:pt idx="35218">92.893000000000001</cx:pt>
          <cx:pt idx="35219">92.893000000000001</cx:pt>
          <cx:pt idx="35220">92.893000000000001</cx:pt>
          <cx:pt idx="35221">92.893000000000001</cx:pt>
          <cx:pt idx="35222">92.893000000000001</cx:pt>
          <cx:pt idx="35223">92.893000000000001</cx:pt>
          <cx:pt idx="35224">92.893000000000001</cx:pt>
          <cx:pt idx="35225">92.893000000000001</cx:pt>
          <cx:pt idx="35226">92.893000000000001</cx:pt>
          <cx:pt idx="35227">92.893000000000001</cx:pt>
          <cx:pt idx="35228">92.893000000000001</cx:pt>
          <cx:pt idx="35229">92.893000000000001</cx:pt>
          <cx:pt idx="35230">92.893000000000001</cx:pt>
          <cx:pt idx="35231">92.893000000000001</cx:pt>
          <cx:pt idx="35232">92.893000000000001</cx:pt>
          <cx:pt idx="35233">92.893000000000001</cx:pt>
          <cx:pt idx="35234">92.893000000000001</cx:pt>
          <cx:pt idx="35235">92.893000000000001</cx:pt>
          <cx:pt idx="35236">92.893000000000001</cx:pt>
          <cx:pt idx="35237">92.893000000000001</cx:pt>
          <cx:pt idx="35238">92.893000000000001</cx:pt>
          <cx:pt idx="35239">92.893000000000001</cx:pt>
          <cx:pt idx="35240">92.893000000000001</cx:pt>
          <cx:pt idx="35241">92.893000000000001</cx:pt>
          <cx:pt idx="35242">92.893000000000001</cx:pt>
          <cx:pt idx="35243">92.893000000000001</cx:pt>
          <cx:pt idx="35244">92.893000000000001</cx:pt>
          <cx:pt idx="35245">92.893000000000001</cx:pt>
          <cx:pt idx="35246">92.893000000000001</cx:pt>
          <cx:pt idx="35247">92.893000000000001</cx:pt>
          <cx:pt idx="35248">92.893000000000001</cx:pt>
          <cx:pt idx="35249">92.893000000000001</cx:pt>
          <cx:pt idx="35250">92.893000000000001</cx:pt>
          <cx:pt idx="35251">92.893000000000001</cx:pt>
          <cx:pt idx="35252">92.893000000000001</cx:pt>
          <cx:pt idx="35253">92.893000000000001</cx:pt>
          <cx:pt idx="35254">92.893000000000001</cx:pt>
          <cx:pt idx="35255">92.893000000000001</cx:pt>
          <cx:pt idx="35256">92.893000000000001</cx:pt>
          <cx:pt idx="35257">92.893000000000001</cx:pt>
          <cx:pt idx="35258">92.893000000000001</cx:pt>
          <cx:pt idx="35259">92.893000000000001</cx:pt>
          <cx:pt idx="35260">92.893000000000001</cx:pt>
          <cx:pt idx="35261">92.893000000000001</cx:pt>
          <cx:pt idx="35262">92.893000000000001</cx:pt>
          <cx:pt idx="35263">92.893000000000001</cx:pt>
          <cx:pt idx="35264">92.893000000000001</cx:pt>
          <cx:pt idx="35265">92.893000000000001</cx:pt>
          <cx:pt idx="35266">92.893000000000001</cx:pt>
          <cx:pt idx="35267">92.893000000000001</cx:pt>
          <cx:pt idx="35268">92.893000000000001</cx:pt>
          <cx:pt idx="35269">92.893000000000001</cx:pt>
          <cx:pt idx="35270">92.893000000000001</cx:pt>
          <cx:pt idx="35271">92.893000000000001</cx:pt>
          <cx:pt idx="35272">92.893000000000001</cx:pt>
          <cx:pt idx="35273">92.893000000000001</cx:pt>
          <cx:pt idx="35274">92.893000000000001</cx:pt>
          <cx:pt idx="35275">92.893000000000001</cx:pt>
          <cx:pt idx="35276">92.893000000000001</cx:pt>
          <cx:pt idx="35277">92.893000000000001</cx:pt>
          <cx:pt idx="35278">92.893000000000001</cx:pt>
          <cx:pt idx="35279">92.893000000000001</cx:pt>
          <cx:pt idx="35280">92.893000000000001</cx:pt>
          <cx:pt idx="35281">92.893000000000001</cx:pt>
          <cx:pt idx="35282">92.893000000000001</cx:pt>
          <cx:pt idx="35283">92.893000000000001</cx:pt>
          <cx:pt idx="35284">92.893000000000001</cx:pt>
          <cx:pt idx="35285">92.893000000000001</cx:pt>
          <cx:pt idx="35286">92.893000000000001</cx:pt>
          <cx:pt idx="35287">92.893000000000001</cx:pt>
          <cx:pt idx="35288">92.893000000000001</cx:pt>
          <cx:pt idx="35289">92.893000000000001</cx:pt>
          <cx:pt idx="35290">92.893000000000001</cx:pt>
          <cx:pt idx="35291">92.893000000000001</cx:pt>
          <cx:pt idx="35292">92.893000000000001</cx:pt>
          <cx:pt idx="35293">92.893000000000001</cx:pt>
          <cx:pt idx="35294">92.893000000000001</cx:pt>
          <cx:pt idx="35295">92.893000000000001</cx:pt>
          <cx:pt idx="35296">92.893000000000001</cx:pt>
          <cx:pt idx="35297">92.893000000000001</cx:pt>
          <cx:pt idx="35298">92.893000000000001</cx:pt>
          <cx:pt idx="35299">92.893000000000001</cx:pt>
          <cx:pt idx="35300">92.893000000000001</cx:pt>
          <cx:pt idx="35301">92.893000000000001</cx:pt>
          <cx:pt idx="35302">92.893000000000001</cx:pt>
          <cx:pt idx="35303">92.893000000000001</cx:pt>
          <cx:pt idx="35304">92.893000000000001</cx:pt>
          <cx:pt idx="35305">92.893000000000001</cx:pt>
          <cx:pt idx="35306">92.893000000000001</cx:pt>
          <cx:pt idx="35307">92.893000000000001</cx:pt>
          <cx:pt idx="35308">92.893000000000001</cx:pt>
          <cx:pt idx="35309">92.893000000000001</cx:pt>
          <cx:pt idx="35310">92.893000000000001</cx:pt>
          <cx:pt idx="35311">92.893000000000001</cx:pt>
          <cx:pt idx="35312">92.893000000000001</cx:pt>
          <cx:pt idx="35313">92.893000000000001</cx:pt>
          <cx:pt idx="35314">92.893000000000001</cx:pt>
          <cx:pt idx="35315">92.893000000000001</cx:pt>
          <cx:pt idx="35316">92.893000000000001</cx:pt>
          <cx:pt idx="35317">92.893000000000001</cx:pt>
          <cx:pt idx="35318">92.893000000000001</cx:pt>
          <cx:pt idx="35319">92.893000000000001</cx:pt>
          <cx:pt idx="35320">92.893000000000001</cx:pt>
          <cx:pt idx="35321">92.893000000000001</cx:pt>
          <cx:pt idx="35322">92.893000000000001</cx:pt>
          <cx:pt idx="35323">92.893000000000001</cx:pt>
          <cx:pt idx="35324">92.893000000000001</cx:pt>
          <cx:pt idx="35325">92.893000000000001</cx:pt>
          <cx:pt idx="35326">92.893000000000001</cx:pt>
          <cx:pt idx="35327">92.893000000000001</cx:pt>
          <cx:pt idx="35328">92.893000000000001</cx:pt>
          <cx:pt idx="35329">92.893000000000001</cx:pt>
          <cx:pt idx="35330">92.893000000000001</cx:pt>
          <cx:pt idx="35331">92.893000000000001</cx:pt>
          <cx:pt idx="35332">92.893000000000001</cx:pt>
          <cx:pt idx="35333">92.893000000000001</cx:pt>
          <cx:pt idx="35334">92.893000000000001</cx:pt>
          <cx:pt idx="35335">92.893000000000001</cx:pt>
          <cx:pt idx="35336">92.893000000000001</cx:pt>
          <cx:pt idx="35337">92.893000000000001</cx:pt>
          <cx:pt idx="35338">92.893000000000001</cx:pt>
          <cx:pt idx="35339">92.893000000000001</cx:pt>
          <cx:pt idx="35340">92.893000000000001</cx:pt>
          <cx:pt idx="35341">92.893000000000001</cx:pt>
          <cx:pt idx="35342">92.893000000000001</cx:pt>
          <cx:pt idx="35343">92.893000000000001</cx:pt>
          <cx:pt idx="35344">92.893000000000001</cx:pt>
          <cx:pt idx="35345">92.893000000000001</cx:pt>
          <cx:pt idx="35346">92.893000000000001</cx:pt>
          <cx:pt idx="35347">92.893000000000001</cx:pt>
          <cx:pt idx="35348">92.893000000000001</cx:pt>
          <cx:pt idx="35349">92.893000000000001</cx:pt>
          <cx:pt idx="35350">92.893000000000001</cx:pt>
          <cx:pt idx="35351">92.893000000000001</cx:pt>
          <cx:pt idx="35352">92.893000000000001</cx:pt>
          <cx:pt idx="35353">92.893000000000001</cx:pt>
          <cx:pt idx="35354">92.893000000000001</cx:pt>
          <cx:pt idx="35355">92.893000000000001</cx:pt>
          <cx:pt idx="35356">92.893000000000001</cx:pt>
          <cx:pt idx="35357">92.893000000000001</cx:pt>
          <cx:pt idx="35358">92.893000000000001</cx:pt>
          <cx:pt idx="35359">92.893000000000001</cx:pt>
          <cx:pt idx="35360">92.893000000000001</cx:pt>
          <cx:pt idx="35361">92.893000000000001</cx:pt>
          <cx:pt idx="35362">92.893000000000001</cx:pt>
          <cx:pt idx="35363">92.893000000000001</cx:pt>
          <cx:pt idx="35364">92.893000000000001</cx:pt>
          <cx:pt idx="35365">92.893000000000001</cx:pt>
          <cx:pt idx="35366">92.893000000000001</cx:pt>
          <cx:pt idx="35367">92.893000000000001</cx:pt>
          <cx:pt idx="35368">92.893000000000001</cx:pt>
          <cx:pt idx="35369">92.893000000000001</cx:pt>
          <cx:pt idx="35370">92.893000000000001</cx:pt>
          <cx:pt idx="35371">92.893000000000001</cx:pt>
          <cx:pt idx="35372">92.893000000000001</cx:pt>
          <cx:pt idx="35373">92.893000000000001</cx:pt>
          <cx:pt idx="35374">92.893000000000001</cx:pt>
          <cx:pt idx="35375">92.893000000000001</cx:pt>
          <cx:pt idx="35376">92.893000000000001</cx:pt>
          <cx:pt idx="35377">92.893000000000001</cx:pt>
          <cx:pt idx="35378">92.893000000000001</cx:pt>
          <cx:pt idx="35379">92.893000000000001</cx:pt>
          <cx:pt idx="35380">92.893000000000001</cx:pt>
          <cx:pt idx="35381">92.893000000000001</cx:pt>
          <cx:pt idx="35382">92.893000000000001</cx:pt>
          <cx:pt idx="35383">92.893000000000001</cx:pt>
          <cx:pt idx="35384">92.893000000000001</cx:pt>
          <cx:pt idx="35385">92.893000000000001</cx:pt>
          <cx:pt idx="35386">92.893000000000001</cx:pt>
          <cx:pt idx="35387">92.893000000000001</cx:pt>
          <cx:pt idx="35388">92.893000000000001</cx:pt>
          <cx:pt idx="35389">92.893000000000001</cx:pt>
          <cx:pt idx="35390">92.893000000000001</cx:pt>
          <cx:pt idx="35391">92.893000000000001</cx:pt>
          <cx:pt idx="35392">92.893000000000001</cx:pt>
          <cx:pt idx="35393">92.893000000000001</cx:pt>
          <cx:pt idx="35394">92.893000000000001</cx:pt>
          <cx:pt idx="35395">92.893000000000001</cx:pt>
          <cx:pt idx="35396">92.893000000000001</cx:pt>
          <cx:pt idx="35397">92.893000000000001</cx:pt>
          <cx:pt idx="35398">92.893000000000001</cx:pt>
          <cx:pt idx="35399">92.893000000000001</cx:pt>
          <cx:pt idx="35400">92.893000000000001</cx:pt>
          <cx:pt idx="35401">92.893000000000001</cx:pt>
          <cx:pt idx="35402">92.893000000000001</cx:pt>
          <cx:pt idx="35403">92.893000000000001</cx:pt>
          <cx:pt idx="35404">92.893000000000001</cx:pt>
          <cx:pt idx="35405">92.893000000000001</cx:pt>
          <cx:pt idx="35406">92.893000000000001</cx:pt>
          <cx:pt idx="35407">92.893000000000001</cx:pt>
          <cx:pt idx="35408">92.893000000000001</cx:pt>
          <cx:pt idx="35409">92.893000000000001</cx:pt>
          <cx:pt idx="35410">92.893000000000001</cx:pt>
          <cx:pt idx="35411">92.893000000000001</cx:pt>
          <cx:pt idx="35412">92.893000000000001</cx:pt>
          <cx:pt idx="35413">92.893000000000001</cx:pt>
          <cx:pt idx="35414">92.893000000000001</cx:pt>
          <cx:pt idx="35415">92.893000000000001</cx:pt>
          <cx:pt idx="35416">92.893000000000001</cx:pt>
          <cx:pt idx="35417">92.893000000000001</cx:pt>
          <cx:pt idx="35418">92.893000000000001</cx:pt>
          <cx:pt idx="35419">92.893000000000001</cx:pt>
          <cx:pt idx="35420">92.893000000000001</cx:pt>
          <cx:pt idx="35421">92.893000000000001</cx:pt>
          <cx:pt idx="35422">92.893000000000001</cx:pt>
          <cx:pt idx="35423">92.893000000000001</cx:pt>
          <cx:pt idx="35424">92.893000000000001</cx:pt>
          <cx:pt idx="35425">92.893000000000001</cx:pt>
          <cx:pt idx="35426">92.893000000000001</cx:pt>
          <cx:pt idx="35427">92.893000000000001</cx:pt>
          <cx:pt idx="35428">92.893000000000001</cx:pt>
          <cx:pt idx="35429">92.893000000000001</cx:pt>
          <cx:pt idx="35430">92.893000000000001</cx:pt>
          <cx:pt idx="35431">92.893000000000001</cx:pt>
          <cx:pt idx="35432">92.893000000000001</cx:pt>
          <cx:pt idx="35433">92.893000000000001</cx:pt>
          <cx:pt idx="35434">92.893000000000001</cx:pt>
          <cx:pt idx="35435">92.893000000000001</cx:pt>
          <cx:pt idx="35436">92.893000000000001</cx:pt>
          <cx:pt idx="35437">92.893000000000001</cx:pt>
          <cx:pt idx="35438">92.893000000000001</cx:pt>
          <cx:pt idx="35439">92.893000000000001</cx:pt>
          <cx:pt idx="35440">92.893000000000001</cx:pt>
          <cx:pt idx="35441">92.893000000000001</cx:pt>
          <cx:pt idx="35442">92.893000000000001</cx:pt>
          <cx:pt idx="35443">92.893000000000001</cx:pt>
          <cx:pt idx="35444">92.893000000000001</cx:pt>
          <cx:pt idx="35445">92.893000000000001</cx:pt>
          <cx:pt idx="35446">92.893000000000001</cx:pt>
          <cx:pt idx="35447">92.893000000000001</cx:pt>
          <cx:pt idx="35448">92.893000000000001</cx:pt>
          <cx:pt idx="35449">92.893000000000001</cx:pt>
          <cx:pt idx="35450">92.893000000000001</cx:pt>
          <cx:pt idx="35451">92.893000000000001</cx:pt>
          <cx:pt idx="35452">92.893000000000001</cx:pt>
          <cx:pt idx="35453">92.893000000000001</cx:pt>
          <cx:pt idx="35454">92.893000000000001</cx:pt>
          <cx:pt idx="35455">92.893000000000001</cx:pt>
          <cx:pt idx="35456">92.893000000000001</cx:pt>
          <cx:pt idx="35457">92.893000000000001</cx:pt>
          <cx:pt idx="35458">92.893000000000001</cx:pt>
          <cx:pt idx="35459">92.893000000000001</cx:pt>
          <cx:pt idx="35460">92.893000000000001</cx:pt>
          <cx:pt idx="35461">92.893000000000001</cx:pt>
          <cx:pt idx="35462">92.893000000000001</cx:pt>
          <cx:pt idx="35463">92.893000000000001</cx:pt>
          <cx:pt idx="35464">92.893000000000001</cx:pt>
          <cx:pt idx="35465">92.893000000000001</cx:pt>
          <cx:pt idx="35466">92.893000000000001</cx:pt>
          <cx:pt idx="35467">92.893000000000001</cx:pt>
          <cx:pt idx="35468">92.893000000000001</cx:pt>
          <cx:pt idx="35469">92.893000000000001</cx:pt>
          <cx:pt idx="35470">92.893000000000001</cx:pt>
          <cx:pt idx="35471">92.893000000000001</cx:pt>
          <cx:pt idx="35472">92.893000000000001</cx:pt>
          <cx:pt idx="35473">92.893000000000001</cx:pt>
          <cx:pt idx="35474">92.893000000000001</cx:pt>
          <cx:pt idx="35475">92.893000000000001</cx:pt>
          <cx:pt idx="35476">92.893000000000001</cx:pt>
          <cx:pt idx="35477">92.893000000000001</cx:pt>
          <cx:pt idx="35478">92.893000000000001</cx:pt>
          <cx:pt idx="35479">92.893000000000001</cx:pt>
          <cx:pt idx="35480">92.893000000000001</cx:pt>
          <cx:pt idx="35481">92.893000000000001</cx:pt>
          <cx:pt idx="35482">92.893000000000001</cx:pt>
          <cx:pt idx="35483">92.893000000000001</cx:pt>
          <cx:pt idx="35484">92.893000000000001</cx:pt>
          <cx:pt idx="35485">92.893000000000001</cx:pt>
          <cx:pt idx="35486">92.893000000000001</cx:pt>
          <cx:pt idx="35487">92.893000000000001</cx:pt>
          <cx:pt idx="35488">92.893000000000001</cx:pt>
          <cx:pt idx="35489">92.893000000000001</cx:pt>
          <cx:pt idx="35490">92.893000000000001</cx:pt>
          <cx:pt idx="35491">92.893000000000001</cx:pt>
          <cx:pt idx="35492">92.893000000000001</cx:pt>
          <cx:pt idx="35493">92.893000000000001</cx:pt>
          <cx:pt idx="35494">92.893000000000001</cx:pt>
          <cx:pt idx="35495">92.893000000000001</cx:pt>
          <cx:pt idx="35496">92.893000000000001</cx:pt>
          <cx:pt idx="35497">92.893000000000001</cx:pt>
          <cx:pt idx="35498">92.893000000000001</cx:pt>
          <cx:pt idx="35499">92.893000000000001</cx:pt>
          <cx:pt idx="35500">92.893000000000001</cx:pt>
          <cx:pt idx="35501">92.893000000000001</cx:pt>
          <cx:pt idx="35502">92.893000000000001</cx:pt>
          <cx:pt idx="35503">92.893000000000001</cx:pt>
          <cx:pt idx="35504">92.893000000000001</cx:pt>
          <cx:pt idx="35505">92.893000000000001</cx:pt>
          <cx:pt idx="35506">92.893000000000001</cx:pt>
          <cx:pt idx="35507">92.893000000000001</cx:pt>
          <cx:pt idx="35508">92.893000000000001</cx:pt>
          <cx:pt idx="35509">92.893000000000001</cx:pt>
          <cx:pt idx="35510">92.893000000000001</cx:pt>
          <cx:pt idx="35511">92.893000000000001</cx:pt>
          <cx:pt idx="35512">92.893000000000001</cx:pt>
          <cx:pt idx="35513">92.893000000000001</cx:pt>
          <cx:pt idx="35514">92.893000000000001</cx:pt>
          <cx:pt idx="35515">92.893000000000001</cx:pt>
          <cx:pt idx="35516">92.893000000000001</cx:pt>
          <cx:pt idx="35517">92.893000000000001</cx:pt>
          <cx:pt idx="35518">92.893000000000001</cx:pt>
          <cx:pt idx="35519">92.893000000000001</cx:pt>
          <cx:pt idx="35520">92.893000000000001</cx:pt>
          <cx:pt idx="35521">92.893000000000001</cx:pt>
          <cx:pt idx="35522">92.893000000000001</cx:pt>
          <cx:pt idx="35523">92.893000000000001</cx:pt>
          <cx:pt idx="35524">92.893000000000001</cx:pt>
          <cx:pt idx="35525">92.893000000000001</cx:pt>
          <cx:pt idx="35526">92.893000000000001</cx:pt>
          <cx:pt idx="35527">92.893000000000001</cx:pt>
          <cx:pt idx="35528">92.893000000000001</cx:pt>
          <cx:pt idx="35529">92.893000000000001</cx:pt>
          <cx:pt idx="35530">92.893000000000001</cx:pt>
          <cx:pt idx="35531">92.893000000000001</cx:pt>
          <cx:pt idx="35532">92.893000000000001</cx:pt>
          <cx:pt idx="35533">92.893000000000001</cx:pt>
          <cx:pt idx="35534">92.893000000000001</cx:pt>
          <cx:pt idx="35535">92.893000000000001</cx:pt>
          <cx:pt idx="35536">92.893000000000001</cx:pt>
          <cx:pt idx="35537">92.893000000000001</cx:pt>
          <cx:pt idx="35538">92.893000000000001</cx:pt>
          <cx:pt idx="35539">92.893000000000001</cx:pt>
          <cx:pt idx="35540">92.893000000000001</cx:pt>
          <cx:pt idx="35541">92.893000000000001</cx:pt>
          <cx:pt idx="35542">92.893000000000001</cx:pt>
          <cx:pt idx="35543">92.893000000000001</cx:pt>
          <cx:pt idx="35544">92.893000000000001</cx:pt>
          <cx:pt idx="35545">92.893000000000001</cx:pt>
          <cx:pt idx="35546">92.893000000000001</cx:pt>
          <cx:pt idx="35547">92.893000000000001</cx:pt>
          <cx:pt idx="35548">92.893000000000001</cx:pt>
          <cx:pt idx="35549">92.893000000000001</cx:pt>
          <cx:pt idx="35550">92.893000000000001</cx:pt>
          <cx:pt idx="35551">92.893000000000001</cx:pt>
          <cx:pt idx="35552">92.893000000000001</cx:pt>
          <cx:pt idx="35553">92.893000000000001</cx:pt>
          <cx:pt idx="35554">92.893000000000001</cx:pt>
          <cx:pt idx="35555">92.893000000000001</cx:pt>
          <cx:pt idx="35556">92.893000000000001</cx:pt>
          <cx:pt idx="35557">92.893000000000001</cx:pt>
          <cx:pt idx="35558">92.893000000000001</cx:pt>
          <cx:pt idx="35559">92.893000000000001</cx:pt>
          <cx:pt idx="35560">92.893000000000001</cx:pt>
          <cx:pt idx="35561">92.893000000000001</cx:pt>
          <cx:pt idx="35562">92.893000000000001</cx:pt>
          <cx:pt idx="35563">92.893000000000001</cx:pt>
          <cx:pt idx="35564">92.893000000000001</cx:pt>
          <cx:pt idx="35565">92.893000000000001</cx:pt>
          <cx:pt idx="35566">92.893000000000001</cx:pt>
          <cx:pt idx="35567">92.893000000000001</cx:pt>
          <cx:pt idx="35568">92.893000000000001</cx:pt>
          <cx:pt idx="35569">92.893000000000001</cx:pt>
          <cx:pt idx="35570">92.893000000000001</cx:pt>
          <cx:pt idx="35571">92.893000000000001</cx:pt>
          <cx:pt idx="35572">92.893000000000001</cx:pt>
          <cx:pt idx="35573">92.893000000000001</cx:pt>
          <cx:pt idx="35574">92.893000000000001</cx:pt>
          <cx:pt idx="35575">92.893000000000001</cx:pt>
          <cx:pt idx="35576">92.893000000000001</cx:pt>
          <cx:pt idx="35577">92.893000000000001</cx:pt>
          <cx:pt idx="35578">92.893000000000001</cx:pt>
          <cx:pt idx="35579">92.893000000000001</cx:pt>
          <cx:pt idx="35580">92.893000000000001</cx:pt>
          <cx:pt idx="35581">92.893000000000001</cx:pt>
          <cx:pt idx="35582">92.893000000000001</cx:pt>
          <cx:pt idx="35583">92.893000000000001</cx:pt>
          <cx:pt idx="35584">92.893000000000001</cx:pt>
          <cx:pt idx="35585">92.893000000000001</cx:pt>
          <cx:pt idx="35586">92.893000000000001</cx:pt>
          <cx:pt idx="35587">92.893000000000001</cx:pt>
          <cx:pt idx="35588">92.893000000000001</cx:pt>
          <cx:pt idx="35589">92.893000000000001</cx:pt>
          <cx:pt idx="35590">92.893000000000001</cx:pt>
          <cx:pt idx="35591">92.893000000000001</cx:pt>
          <cx:pt idx="35592">92.893000000000001</cx:pt>
          <cx:pt idx="35593">92.893000000000001</cx:pt>
          <cx:pt idx="35594">92.893000000000001</cx:pt>
          <cx:pt idx="35595">92.893000000000001</cx:pt>
          <cx:pt idx="35596">92.893000000000001</cx:pt>
          <cx:pt idx="35597">92.893000000000001</cx:pt>
          <cx:pt idx="35598">92.893000000000001</cx:pt>
          <cx:pt idx="35599">92.893000000000001</cx:pt>
          <cx:pt idx="35600">92.893000000000001</cx:pt>
          <cx:pt idx="35601">92.893000000000001</cx:pt>
          <cx:pt idx="35602">92.893000000000001</cx:pt>
          <cx:pt idx="35603">92.893000000000001</cx:pt>
          <cx:pt idx="35604">92.893000000000001</cx:pt>
          <cx:pt idx="35605">92.893000000000001</cx:pt>
          <cx:pt idx="35606">92.893000000000001</cx:pt>
          <cx:pt idx="35607">92.893000000000001</cx:pt>
          <cx:pt idx="35608">92.893000000000001</cx:pt>
          <cx:pt idx="35609">92.893000000000001</cx:pt>
          <cx:pt idx="35610">92.893000000000001</cx:pt>
          <cx:pt idx="35611">92.893000000000001</cx:pt>
          <cx:pt idx="35612">92.893000000000001</cx:pt>
          <cx:pt idx="35613">92.893000000000001</cx:pt>
          <cx:pt idx="35614">92.893000000000001</cx:pt>
          <cx:pt idx="35615">92.893000000000001</cx:pt>
          <cx:pt idx="35616">92.893000000000001</cx:pt>
          <cx:pt idx="35617">92.893000000000001</cx:pt>
          <cx:pt idx="35618">92.893000000000001</cx:pt>
          <cx:pt idx="35619">92.893000000000001</cx:pt>
          <cx:pt idx="35620">92.893000000000001</cx:pt>
          <cx:pt idx="35621">92.893000000000001</cx:pt>
          <cx:pt idx="35622">92.893000000000001</cx:pt>
          <cx:pt idx="35623">92.893000000000001</cx:pt>
          <cx:pt idx="35624">92.893000000000001</cx:pt>
          <cx:pt idx="35625">92.893000000000001</cx:pt>
          <cx:pt idx="35626">92.893000000000001</cx:pt>
          <cx:pt idx="35627">92.893000000000001</cx:pt>
          <cx:pt idx="35628">92.893000000000001</cx:pt>
          <cx:pt idx="35629">92.893000000000001</cx:pt>
          <cx:pt idx="35630">92.893000000000001</cx:pt>
          <cx:pt idx="35631">92.893000000000001</cx:pt>
          <cx:pt idx="35632">92.893000000000001</cx:pt>
          <cx:pt idx="35633">92.893000000000001</cx:pt>
          <cx:pt idx="35634">92.893000000000001</cx:pt>
          <cx:pt idx="35635">92.893000000000001</cx:pt>
          <cx:pt idx="35636">92.893000000000001</cx:pt>
          <cx:pt idx="35637">92.893000000000001</cx:pt>
          <cx:pt idx="35638">92.893000000000001</cx:pt>
          <cx:pt idx="35639">92.893000000000001</cx:pt>
          <cx:pt idx="35640">92.893000000000001</cx:pt>
          <cx:pt idx="35641">92.893000000000001</cx:pt>
          <cx:pt idx="35642">92.893000000000001</cx:pt>
          <cx:pt idx="35643">92.893000000000001</cx:pt>
          <cx:pt idx="35644">92.893000000000001</cx:pt>
          <cx:pt idx="35645">92.893000000000001</cx:pt>
          <cx:pt idx="35646">92.893000000000001</cx:pt>
          <cx:pt idx="35647">92.893000000000001</cx:pt>
          <cx:pt idx="35648">92.893000000000001</cx:pt>
          <cx:pt idx="35649">92.893000000000001</cx:pt>
          <cx:pt idx="35650">92.893000000000001</cx:pt>
          <cx:pt idx="35651">92.893000000000001</cx:pt>
          <cx:pt idx="35652">92.893000000000001</cx:pt>
          <cx:pt idx="35653">92.893000000000001</cx:pt>
          <cx:pt idx="35654">92.893000000000001</cx:pt>
          <cx:pt idx="35655">92.893000000000001</cx:pt>
          <cx:pt idx="35656">92.893000000000001</cx:pt>
          <cx:pt idx="35657">92.893000000000001</cx:pt>
          <cx:pt idx="35658">92.893000000000001</cx:pt>
          <cx:pt idx="35659">92.893000000000001</cx:pt>
          <cx:pt idx="35660">92.893000000000001</cx:pt>
          <cx:pt idx="35661">92.893000000000001</cx:pt>
          <cx:pt idx="35662">92.893000000000001</cx:pt>
          <cx:pt idx="35663">92.893000000000001</cx:pt>
          <cx:pt idx="35664">92.893000000000001</cx:pt>
          <cx:pt idx="35665">92.893000000000001</cx:pt>
          <cx:pt idx="35666">92.893000000000001</cx:pt>
          <cx:pt idx="35667">92.893000000000001</cx:pt>
          <cx:pt idx="35668">92.893000000000001</cx:pt>
          <cx:pt idx="35669">92.893000000000001</cx:pt>
          <cx:pt idx="35670">92.893000000000001</cx:pt>
          <cx:pt idx="35671">92.893000000000001</cx:pt>
          <cx:pt idx="35672">92.893000000000001</cx:pt>
          <cx:pt idx="35673">92.893000000000001</cx:pt>
          <cx:pt idx="35674">92.893000000000001</cx:pt>
          <cx:pt idx="35675">92.893000000000001</cx:pt>
          <cx:pt idx="35676">92.893000000000001</cx:pt>
          <cx:pt idx="35677">92.893000000000001</cx:pt>
          <cx:pt idx="35678">92.893000000000001</cx:pt>
          <cx:pt idx="35679">92.893000000000001</cx:pt>
          <cx:pt idx="35680">92.893000000000001</cx:pt>
          <cx:pt idx="35681">92.893000000000001</cx:pt>
          <cx:pt idx="35682">92.893000000000001</cx:pt>
          <cx:pt idx="35683">92.893000000000001</cx:pt>
          <cx:pt idx="35684">92.893000000000001</cx:pt>
          <cx:pt idx="35685">92.893000000000001</cx:pt>
          <cx:pt idx="35686">92.893000000000001</cx:pt>
          <cx:pt idx="35687">92.893000000000001</cx:pt>
          <cx:pt idx="35688">92.893000000000001</cx:pt>
          <cx:pt idx="35689">92.893000000000001</cx:pt>
          <cx:pt idx="35690">92.893000000000001</cx:pt>
          <cx:pt idx="35691">92.893000000000001</cx:pt>
          <cx:pt idx="35692">92.893000000000001</cx:pt>
          <cx:pt idx="35693">92.893000000000001</cx:pt>
          <cx:pt idx="35694">92.893000000000001</cx:pt>
          <cx:pt idx="35695">92.893000000000001</cx:pt>
          <cx:pt idx="35696">92.893000000000001</cx:pt>
          <cx:pt idx="35697">92.893000000000001</cx:pt>
          <cx:pt idx="35698">92.893000000000001</cx:pt>
          <cx:pt idx="35699">92.893000000000001</cx:pt>
          <cx:pt idx="35700">92.893000000000001</cx:pt>
          <cx:pt idx="35701">92.893000000000001</cx:pt>
          <cx:pt idx="35702">92.893000000000001</cx:pt>
          <cx:pt idx="35703">92.893000000000001</cx:pt>
          <cx:pt idx="35704">92.893000000000001</cx:pt>
          <cx:pt idx="35705">92.893000000000001</cx:pt>
          <cx:pt idx="35706">92.893000000000001</cx:pt>
          <cx:pt idx="35707">92.893000000000001</cx:pt>
          <cx:pt idx="35708">92.893000000000001</cx:pt>
          <cx:pt idx="35709">92.893000000000001</cx:pt>
          <cx:pt idx="35710">92.893000000000001</cx:pt>
          <cx:pt idx="35711">92.893000000000001</cx:pt>
          <cx:pt idx="35712">92.893000000000001</cx:pt>
          <cx:pt idx="35713">92.893000000000001</cx:pt>
          <cx:pt idx="35714">92.893000000000001</cx:pt>
          <cx:pt idx="35715">92.893000000000001</cx:pt>
          <cx:pt idx="35716">92.893000000000001</cx:pt>
          <cx:pt idx="35717">92.893000000000001</cx:pt>
          <cx:pt idx="35718">92.893000000000001</cx:pt>
          <cx:pt idx="35719">92.893000000000001</cx:pt>
          <cx:pt idx="35720">92.893000000000001</cx:pt>
          <cx:pt idx="35721">92.893000000000001</cx:pt>
          <cx:pt idx="35722">92.893000000000001</cx:pt>
          <cx:pt idx="35723">92.893000000000001</cx:pt>
          <cx:pt idx="35724">92.893000000000001</cx:pt>
          <cx:pt idx="35725">92.893000000000001</cx:pt>
          <cx:pt idx="35726">92.893000000000001</cx:pt>
          <cx:pt idx="35727">92.893000000000001</cx:pt>
          <cx:pt idx="35728">92.893000000000001</cx:pt>
          <cx:pt idx="35729">92.893000000000001</cx:pt>
          <cx:pt idx="35730">92.893000000000001</cx:pt>
          <cx:pt idx="35731">92.893000000000001</cx:pt>
          <cx:pt idx="35732">92.893000000000001</cx:pt>
          <cx:pt idx="35733">92.893000000000001</cx:pt>
          <cx:pt idx="35734">92.893000000000001</cx:pt>
          <cx:pt idx="35735">92.893000000000001</cx:pt>
          <cx:pt idx="35736">92.893000000000001</cx:pt>
          <cx:pt idx="35737">92.893000000000001</cx:pt>
          <cx:pt idx="35738">92.893000000000001</cx:pt>
          <cx:pt idx="35739">92.893000000000001</cx:pt>
          <cx:pt idx="35740">92.893000000000001</cx:pt>
          <cx:pt idx="35741">92.893000000000001</cx:pt>
          <cx:pt idx="35742">92.893000000000001</cx:pt>
          <cx:pt idx="35743">92.893000000000001</cx:pt>
          <cx:pt idx="35744">92.893000000000001</cx:pt>
          <cx:pt idx="35745">92.893000000000001</cx:pt>
          <cx:pt idx="35746">92.893000000000001</cx:pt>
          <cx:pt idx="35747">92.893000000000001</cx:pt>
          <cx:pt idx="35748">92.893000000000001</cx:pt>
          <cx:pt idx="35749">92.893000000000001</cx:pt>
          <cx:pt idx="35750">92.893000000000001</cx:pt>
          <cx:pt idx="35751">92.893000000000001</cx:pt>
          <cx:pt idx="35752">92.893000000000001</cx:pt>
          <cx:pt idx="35753">92.893000000000001</cx:pt>
          <cx:pt idx="35754">92.893000000000001</cx:pt>
          <cx:pt idx="35755">92.893000000000001</cx:pt>
          <cx:pt idx="35756">92.893000000000001</cx:pt>
          <cx:pt idx="35757">92.893000000000001</cx:pt>
          <cx:pt idx="35758">92.893000000000001</cx:pt>
          <cx:pt idx="35759">92.893000000000001</cx:pt>
          <cx:pt idx="35760">92.893000000000001</cx:pt>
          <cx:pt idx="35761">92.893000000000001</cx:pt>
          <cx:pt idx="35762">92.893000000000001</cx:pt>
          <cx:pt idx="35763">92.893000000000001</cx:pt>
          <cx:pt idx="35764">92.893000000000001</cx:pt>
          <cx:pt idx="35765">92.893000000000001</cx:pt>
          <cx:pt idx="35766">92.893000000000001</cx:pt>
          <cx:pt idx="35767">92.893000000000001</cx:pt>
          <cx:pt idx="35768">92.893000000000001</cx:pt>
          <cx:pt idx="35769">92.893000000000001</cx:pt>
          <cx:pt idx="35770">92.893000000000001</cx:pt>
          <cx:pt idx="35771">92.893000000000001</cx:pt>
          <cx:pt idx="35772">92.893000000000001</cx:pt>
          <cx:pt idx="35773">92.893000000000001</cx:pt>
          <cx:pt idx="35774">92.893000000000001</cx:pt>
          <cx:pt idx="35775">92.893000000000001</cx:pt>
          <cx:pt idx="35776">92.893000000000001</cx:pt>
          <cx:pt idx="35777">92.893000000000001</cx:pt>
          <cx:pt idx="35778">92.893000000000001</cx:pt>
          <cx:pt idx="35779">92.893000000000001</cx:pt>
          <cx:pt idx="35780">92.893000000000001</cx:pt>
          <cx:pt idx="35781">92.893000000000001</cx:pt>
          <cx:pt idx="35782">92.893000000000001</cx:pt>
          <cx:pt idx="35783">92.893000000000001</cx:pt>
          <cx:pt idx="35784">92.893000000000001</cx:pt>
          <cx:pt idx="35785">92.893000000000001</cx:pt>
          <cx:pt idx="35786">92.893000000000001</cx:pt>
          <cx:pt idx="35787">92.893000000000001</cx:pt>
          <cx:pt idx="35788">92.893000000000001</cx:pt>
          <cx:pt idx="35789">92.893000000000001</cx:pt>
          <cx:pt idx="35790">92.893000000000001</cx:pt>
          <cx:pt idx="35791">92.893000000000001</cx:pt>
          <cx:pt idx="35792">92.893000000000001</cx:pt>
          <cx:pt idx="35793">92.893000000000001</cx:pt>
          <cx:pt idx="35794">92.893000000000001</cx:pt>
          <cx:pt idx="35795">92.893000000000001</cx:pt>
          <cx:pt idx="35796">92.893000000000001</cx:pt>
          <cx:pt idx="35797">92.893000000000001</cx:pt>
          <cx:pt idx="35798">92.893000000000001</cx:pt>
          <cx:pt idx="35799">92.893000000000001</cx:pt>
          <cx:pt idx="35800">92.893000000000001</cx:pt>
          <cx:pt idx="35801">92.893000000000001</cx:pt>
          <cx:pt idx="35802">92.893000000000001</cx:pt>
          <cx:pt idx="35803">92.893000000000001</cx:pt>
          <cx:pt idx="35804">92.893000000000001</cx:pt>
          <cx:pt idx="35805">92.893000000000001</cx:pt>
          <cx:pt idx="35806">92.893000000000001</cx:pt>
          <cx:pt idx="35807">92.893000000000001</cx:pt>
          <cx:pt idx="35808">92.893000000000001</cx:pt>
          <cx:pt idx="35809">92.893000000000001</cx:pt>
          <cx:pt idx="35810">92.893000000000001</cx:pt>
          <cx:pt idx="35811">92.893000000000001</cx:pt>
          <cx:pt idx="35812">92.893000000000001</cx:pt>
          <cx:pt idx="35813">92.893000000000001</cx:pt>
          <cx:pt idx="35814">92.893000000000001</cx:pt>
          <cx:pt idx="35815">92.893000000000001</cx:pt>
          <cx:pt idx="35816">92.893000000000001</cx:pt>
          <cx:pt idx="35817">92.893000000000001</cx:pt>
          <cx:pt idx="35818">92.893000000000001</cx:pt>
          <cx:pt idx="35819">92.893000000000001</cx:pt>
          <cx:pt idx="35820">92.893000000000001</cx:pt>
          <cx:pt idx="35821">92.893000000000001</cx:pt>
          <cx:pt idx="35822">92.893000000000001</cx:pt>
          <cx:pt idx="35823">92.893000000000001</cx:pt>
          <cx:pt idx="35824">92.893000000000001</cx:pt>
          <cx:pt idx="35825">92.893000000000001</cx:pt>
          <cx:pt idx="35826">92.893000000000001</cx:pt>
          <cx:pt idx="35827">92.893000000000001</cx:pt>
          <cx:pt idx="35828">92.893000000000001</cx:pt>
          <cx:pt idx="35829">92.893000000000001</cx:pt>
          <cx:pt idx="35830">92.893000000000001</cx:pt>
          <cx:pt idx="35831">92.893000000000001</cx:pt>
          <cx:pt idx="35832">92.893000000000001</cx:pt>
          <cx:pt idx="35833">92.893000000000001</cx:pt>
          <cx:pt idx="35834">92.893000000000001</cx:pt>
          <cx:pt idx="35835">92.893000000000001</cx:pt>
          <cx:pt idx="35836">92.893000000000001</cx:pt>
          <cx:pt idx="35837">92.893000000000001</cx:pt>
          <cx:pt idx="35838">92.893000000000001</cx:pt>
          <cx:pt idx="35839">92.893000000000001</cx:pt>
          <cx:pt idx="35840">92.893000000000001</cx:pt>
          <cx:pt idx="35841">92.893000000000001</cx:pt>
          <cx:pt idx="35842">92.893000000000001</cx:pt>
          <cx:pt idx="35843">92.893000000000001</cx:pt>
          <cx:pt idx="35844">92.893000000000001</cx:pt>
          <cx:pt idx="35845">92.893000000000001</cx:pt>
          <cx:pt idx="35846">92.893000000000001</cx:pt>
          <cx:pt idx="35847">92.893000000000001</cx:pt>
          <cx:pt idx="35848">92.893000000000001</cx:pt>
          <cx:pt idx="35849">92.893000000000001</cx:pt>
          <cx:pt idx="35850">92.893000000000001</cx:pt>
          <cx:pt idx="35851">92.893000000000001</cx:pt>
          <cx:pt idx="35852">92.893000000000001</cx:pt>
          <cx:pt idx="35853">92.893000000000001</cx:pt>
          <cx:pt idx="35854">92.893000000000001</cx:pt>
          <cx:pt idx="35855">92.893000000000001</cx:pt>
          <cx:pt idx="35856">92.893000000000001</cx:pt>
          <cx:pt idx="35857">92.893000000000001</cx:pt>
          <cx:pt idx="35858">92.893000000000001</cx:pt>
          <cx:pt idx="35859">92.893000000000001</cx:pt>
          <cx:pt idx="35860">92.893000000000001</cx:pt>
          <cx:pt idx="35861">92.893000000000001</cx:pt>
          <cx:pt idx="35862">92.893000000000001</cx:pt>
          <cx:pt idx="35863">92.893000000000001</cx:pt>
          <cx:pt idx="35864">92.893000000000001</cx:pt>
          <cx:pt idx="35865">92.893000000000001</cx:pt>
          <cx:pt idx="35866">92.893000000000001</cx:pt>
          <cx:pt idx="35867">92.893000000000001</cx:pt>
          <cx:pt idx="35868">92.893000000000001</cx:pt>
          <cx:pt idx="35869">92.893000000000001</cx:pt>
          <cx:pt idx="35870">92.893000000000001</cx:pt>
          <cx:pt idx="35871">92.893000000000001</cx:pt>
          <cx:pt idx="35872">92.893000000000001</cx:pt>
          <cx:pt idx="35873">92.893000000000001</cx:pt>
          <cx:pt idx="35874">92.893000000000001</cx:pt>
          <cx:pt idx="35875">92.893000000000001</cx:pt>
          <cx:pt idx="35876">92.893000000000001</cx:pt>
          <cx:pt idx="35877">92.893000000000001</cx:pt>
          <cx:pt idx="35878">92.893000000000001</cx:pt>
          <cx:pt idx="35879">92.893000000000001</cx:pt>
          <cx:pt idx="35880">92.893000000000001</cx:pt>
          <cx:pt idx="35881">92.893000000000001</cx:pt>
          <cx:pt idx="35882">92.893000000000001</cx:pt>
          <cx:pt idx="35883">92.893000000000001</cx:pt>
          <cx:pt idx="35884">92.893000000000001</cx:pt>
          <cx:pt idx="35885">92.893000000000001</cx:pt>
          <cx:pt idx="35886">92.893000000000001</cx:pt>
          <cx:pt idx="35887">92.893000000000001</cx:pt>
          <cx:pt idx="35888">92.893000000000001</cx:pt>
          <cx:pt idx="35889">92.893000000000001</cx:pt>
          <cx:pt idx="35890">92.893000000000001</cx:pt>
          <cx:pt idx="35891">92.893000000000001</cx:pt>
          <cx:pt idx="35892">92.893000000000001</cx:pt>
          <cx:pt idx="35893">92.893000000000001</cx:pt>
          <cx:pt idx="35894">92.893000000000001</cx:pt>
          <cx:pt idx="35895">92.893000000000001</cx:pt>
          <cx:pt idx="35896">92.893000000000001</cx:pt>
          <cx:pt idx="35897">92.893000000000001</cx:pt>
          <cx:pt idx="35898">92.893000000000001</cx:pt>
          <cx:pt idx="35899">92.893000000000001</cx:pt>
          <cx:pt idx="35900">92.893000000000001</cx:pt>
          <cx:pt idx="35901">92.893000000000001</cx:pt>
          <cx:pt idx="35902">92.893000000000001</cx:pt>
          <cx:pt idx="35903">92.893000000000001</cx:pt>
          <cx:pt idx="35904">92.893000000000001</cx:pt>
          <cx:pt idx="35905">92.893000000000001</cx:pt>
          <cx:pt idx="35906">92.893000000000001</cx:pt>
          <cx:pt idx="35907">92.893000000000001</cx:pt>
          <cx:pt idx="35908">92.893000000000001</cx:pt>
          <cx:pt idx="35909">92.893000000000001</cx:pt>
          <cx:pt idx="35910">92.893000000000001</cx:pt>
          <cx:pt idx="35911">92.893000000000001</cx:pt>
          <cx:pt idx="35912">92.893000000000001</cx:pt>
          <cx:pt idx="35913">92.893000000000001</cx:pt>
          <cx:pt idx="35914">92.893000000000001</cx:pt>
          <cx:pt idx="35915">92.893000000000001</cx:pt>
          <cx:pt idx="35916">92.893000000000001</cx:pt>
          <cx:pt idx="35917">92.893000000000001</cx:pt>
          <cx:pt idx="35918">92.893000000000001</cx:pt>
          <cx:pt idx="35919">92.893000000000001</cx:pt>
          <cx:pt idx="35920">92.893000000000001</cx:pt>
          <cx:pt idx="35921">92.893000000000001</cx:pt>
          <cx:pt idx="35922">92.893000000000001</cx:pt>
          <cx:pt idx="35923">92.893000000000001</cx:pt>
          <cx:pt idx="35924">92.893000000000001</cx:pt>
          <cx:pt idx="35925">92.893000000000001</cx:pt>
          <cx:pt idx="35926">92.893000000000001</cx:pt>
          <cx:pt idx="35927">92.893000000000001</cx:pt>
          <cx:pt idx="35928">92.893000000000001</cx:pt>
          <cx:pt idx="35929">92.893000000000001</cx:pt>
          <cx:pt idx="35930">92.893000000000001</cx:pt>
          <cx:pt idx="35931">92.893000000000001</cx:pt>
          <cx:pt idx="35932">92.893000000000001</cx:pt>
          <cx:pt idx="35933">92.893000000000001</cx:pt>
          <cx:pt idx="35934">92.893000000000001</cx:pt>
          <cx:pt idx="35935">92.893000000000001</cx:pt>
          <cx:pt idx="35936">92.893000000000001</cx:pt>
          <cx:pt idx="35937">92.893000000000001</cx:pt>
          <cx:pt idx="35938">92.893000000000001</cx:pt>
          <cx:pt idx="35939">92.893000000000001</cx:pt>
          <cx:pt idx="35940">92.893000000000001</cx:pt>
          <cx:pt idx="35941">92.893000000000001</cx:pt>
          <cx:pt idx="35942">92.893000000000001</cx:pt>
          <cx:pt idx="35943">92.893000000000001</cx:pt>
          <cx:pt idx="35944">92.893000000000001</cx:pt>
          <cx:pt idx="35945">92.893000000000001</cx:pt>
          <cx:pt idx="35946">92.893000000000001</cx:pt>
          <cx:pt idx="35947">92.893000000000001</cx:pt>
          <cx:pt idx="35948">92.893000000000001</cx:pt>
          <cx:pt idx="35949">92.893000000000001</cx:pt>
          <cx:pt idx="35950">92.893000000000001</cx:pt>
          <cx:pt idx="35951">92.893000000000001</cx:pt>
          <cx:pt idx="35952">92.893000000000001</cx:pt>
          <cx:pt idx="35953">92.893000000000001</cx:pt>
          <cx:pt idx="35954">92.893000000000001</cx:pt>
          <cx:pt idx="35955">92.893000000000001</cx:pt>
          <cx:pt idx="35956">92.893000000000001</cx:pt>
          <cx:pt idx="35957">92.893000000000001</cx:pt>
          <cx:pt idx="35958">92.893000000000001</cx:pt>
          <cx:pt idx="35959">92.893000000000001</cx:pt>
          <cx:pt idx="35960">92.893000000000001</cx:pt>
          <cx:pt idx="35961">92.893000000000001</cx:pt>
          <cx:pt idx="35962">92.893000000000001</cx:pt>
          <cx:pt idx="35963">92.893000000000001</cx:pt>
          <cx:pt idx="35964">92.893000000000001</cx:pt>
          <cx:pt idx="35965">92.893000000000001</cx:pt>
          <cx:pt idx="35966">92.893000000000001</cx:pt>
          <cx:pt idx="35967">92.893000000000001</cx:pt>
          <cx:pt idx="35968">92.893000000000001</cx:pt>
          <cx:pt idx="35969">92.893000000000001</cx:pt>
          <cx:pt idx="35970">92.893000000000001</cx:pt>
          <cx:pt idx="35971">92.893000000000001</cx:pt>
          <cx:pt idx="35972">92.893000000000001</cx:pt>
          <cx:pt idx="35973">92.893000000000001</cx:pt>
          <cx:pt idx="35974">92.893000000000001</cx:pt>
          <cx:pt idx="35975">92.893000000000001</cx:pt>
          <cx:pt idx="35976">92.893000000000001</cx:pt>
          <cx:pt idx="35977">92.893000000000001</cx:pt>
          <cx:pt idx="35978">92.893000000000001</cx:pt>
          <cx:pt idx="35979">92.893000000000001</cx:pt>
          <cx:pt idx="35980">92.893000000000001</cx:pt>
          <cx:pt idx="35981">92.893000000000001</cx:pt>
          <cx:pt idx="35982">92.893000000000001</cx:pt>
          <cx:pt idx="35983">92.893000000000001</cx:pt>
          <cx:pt idx="35984">92.893000000000001</cx:pt>
          <cx:pt idx="35985">92.893000000000001</cx:pt>
          <cx:pt idx="35986">92.893000000000001</cx:pt>
          <cx:pt idx="35987">92.893000000000001</cx:pt>
          <cx:pt idx="35988">92.893000000000001</cx:pt>
          <cx:pt idx="35989">92.893000000000001</cx:pt>
          <cx:pt idx="35990">92.893000000000001</cx:pt>
          <cx:pt idx="35991">92.893000000000001</cx:pt>
          <cx:pt idx="35992">92.893000000000001</cx:pt>
          <cx:pt idx="35993">92.893000000000001</cx:pt>
          <cx:pt idx="35994">92.893000000000001</cx:pt>
          <cx:pt idx="35995">92.893000000000001</cx:pt>
          <cx:pt idx="35996">92.893000000000001</cx:pt>
          <cx:pt idx="35997">92.893000000000001</cx:pt>
          <cx:pt idx="35998">92.893000000000001</cx:pt>
          <cx:pt idx="35999">92.893000000000001</cx:pt>
          <cx:pt idx="36000">92.893000000000001</cx:pt>
          <cx:pt idx="36001">92.893000000000001</cx:pt>
          <cx:pt idx="36002">92.893000000000001</cx:pt>
          <cx:pt idx="36003">92.893000000000001</cx:pt>
          <cx:pt idx="36004">92.893000000000001</cx:pt>
          <cx:pt idx="36005">92.893000000000001</cx:pt>
          <cx:pt idx="36006">92.893000000000001</cx:pt>
          <cx:pt idx="36007">92.893000000000001</cx:pt>
          <cx:pt idx="36008">92.893000000000001</cx:pt>
          <cx:pt idx="36009">92.893000000000001</cx:pt>
          <cx:pt idx="36010">92.893000000000001</cx:pt>
          <cx:pt idx="36011">92.893000000000001</cx:pt>
          <cx:pt idx="36012">92.893000000000001</cx:pt>
          <cx:pt idx="36013">92.893000000000001</cx:pt>
          <cx:pt idx="36014">92.893000000000001</cx:pt>
          <cx:pt idx="36015">92.893000000000001</cx:pt>
          <cx:pt idx="36016">92.893000000000001</cx:pt>
          <cx:pt idx="36017">92.893000000000001</cx:pt>
          <cx:pt idx="36018">92.893000000000001</cx:pt>
          <cx:pt idx="36019">92.893000000000001</cx:pt>
          <cx:pt idx="36020">92.893000000000001</cx:pt>
          <cx:pt idx="36021">92.893000000000001</cx:pt>
          <cx:pt idx="36022">92.893000000000001</cx:pt>
          <cx:pt idx="36023">92.893000000000001</cx:pt>
          <cx:pt idx="36024">92.893000000000001</cx:pt>
          <cx:pt idx="36025">92.893000000000001</cx:pt>
          <cx:pt idx="36026">92.893000000000001</cx:pt>
          <cx:pt idx="36027">92.893000000000001</cx:pt>
          <cx:pt idx="36028">92.893000000000001</cx:pt>
          <cx:pt idx="36029">92.893000000000001</cx:pt>
          <cx:pt idx="36030">92.893000000000001</cx:pt>
          <cx:pt idx="36031">92.893000000000001</cx:pt>
          <cx:pt idx="36032">92.893000000000001</cx:pt>
          <cx:pt idx="36033">92.893000000000001</cx:pt>
          <cx:pt idx="36034">92.893000000000001</cx:pt>
          <cx:pt idx="36035">92.893000000000001</cx:pt>
          <cx:pt idx="36036">92.893000000000001</cx:pt>
          <cx:pt idx="36037">92.893000000000001</cx:pt>
          <cx:pt idx="36038">92.893000000000001</cx:pt>
          <cx:pt idx="36039">92.893000000000001</cx:pt>
          <cx:pt idx="36040">92.893000000000001</cx:pt>
          <cx:pt idx="36041">92.893000000000001</cx:pt>
          <cx:pt idx="36042">92.893000000000001</cx:pt>
          <cx:pt idx="36043">92.893000000000001</cx:pt>
          <cx:pt idx="36044">92.893000000000001</cx:pt>
          <cx:pt idx="36045">92.893000000000001</cx:pt>
          <cx:pt idx="36046">92.893000000000001</cx:pt>
          <cx:pt idx="36047">92.893000000000001</cx:pt>
          <cx:pt idx="36048">92.893000000000001</cx:pt>
          <cx:pt idx="36049">92.893000000000001</cx:pt>
          <cx:pt idx="36050">92.893000000000001</cx:pt>
          <cx:pt idx="36051">92.893000000000001</cx:pt>
          <cx:pt idx="36052">92.893000000000001</cx:pt>
          <cx:pt idx="36053">92.893000000000001</cx:pt>
          <cx:pt idx="36054">92.893000000000001</cx:pt>
          <cx:pt idx="36055">92.893000000000001</cx:pt>
          <cx:pt idx="36056">92.893000000000001</cx:pt>
          <cx:pt idx="36057">92.893000000000001</cx:pt>
          <cx:pt idx="36058">92.893000000000001</cx:pt>
          <cx:pt idx="36059">92.893000000000001</cx:pt>
          <cx:pt idx="36060">92.893000000000001</cx:pt>
          <cx:pt idx="36061">92.893000000000001</cx:pt>
          <cx:pt idx="36062">92.893000000000001</cx:pt>
          <cx:pt idx="36063">92.893000000000001</cx:pt>
          <cx:pt idx="36064">92.893000000000001</cx:pt>
          <cx:pt idx="36065">92.893000000000001</cx:pt>
          <cx:pt idx="36066">92.893000000000001</cx:pt>
          <cx:pt idx="36067">92.893000000000001</cx:pt>
          <cx:pt idx="36068">92.893000000000001</cx:pt>
          <cx:pt idx="36069">92.893000000000001</cx:pt>
          <cx:pt idx="36070">92.893000000000001</cx:pt>
          <cx:pt idx="36071">92.893000000000001</cx:pt>
          <cx:pt idx="36072">92.893000000000001</cx:pt>
          <cx:pt idx="36073">92.893000000000001</cx:pt>
          <cx:pt idx="36074">92.893000000000001</cx:pt>
          <cx:pt idx="36075">92.893000000000001</cx:pt>
          <cx:pt idx="36076">92.893000000000001</cx:pt>
          <cx:pt idx="36077">92.893000000000001</cx:pt>
          <cx:pt idx="36078">92.893000000000001</cx:pt>
          <cx:pt idx="36079">92.893000000000001</cx:pt>
          <cx:pt idx="36080">92.893000000000001</cx:pt>
          <cx:pt idx="36081">92.893000000000001</cx:pt>
          <cx:pt idx="36082">92.893000000000001</cx:pt>
          <cx:pt idx="36083">92.893000000000001</cx:pt>
          <cx:pt idx="36084">92.893000000000001</cx:pt>
          <cx:pt idx="36085">92.893000000000001</cx:pt>
          <cx:pt idx="36086">92.893000000000001</cx:pt>
          <cx:pt idx="36087">92.893000000000001</cx:pt>
          <cx:pt idx="36088">92.893000000000001</cx:pt>
          <cx:pt idx="36089">92.893000000000001</cx:pt>
          <cx:pt idx="36090">92.893000000000001</cx:pt>
          <cx:pt idx="36091">92.893000000000001</cx:pt>
          <cx:pt idx="36092">92.893000000000001</cx:pt>
          <cx:pt idx="36093">92.893000000000001</cx:pt>
          <cx:pt idx="36094">92.893000000000001</cx:pt>
          <cx:pt idx="36095">92.893000000000001</cx:pt>
          <cx:pt idx="36096">92.893000000000001</cx:pt>
          <cx:pt idx="36097">92.893000000000001</cx:pt>
          <cx:pt idx="36098">92.893000000000001</cx:pt>
          <cx:pt idx="36099">92.893000000000001</cx:pt>
          <cx:pt idx="36100">92.893000000000001</cx:pt>
          <cx:pt idx="36101">92.893000000000001</cx:pt>
          <cx:pt idx="36102">92.893000000000001</cx:pt>
          <cx:pt idx="36103">92.893000000000001</cx:pt>
          <cx:pt idx="36104">92.893000000000001</cx:pt>
          <cx:pt idx="36105">92.893000000000001</cx:pt>
          <cx:pt idx="36106">92.893000000000001</cx:pt>
          <cx:pt idx="36107">92.893000000000001</cx:pt>
          <cx:pt idx="36108">92.893000000000001</cx:pt>
          <cx:pt idx="36109">92.893000000000001</cx:pt>
          <cx:pt idx="36110">92.893000000000001</cx:pt>
          <cx:pt idx="36111">92.893000000000001</cx:pt>
          <cx:pt idx="36112">92.893000000000001</cx:pt>
          <cx:pt idx="36113">92.893000000000001</cx:pt>
          <cx:pt idx="36114">92.893000000000001</cx:pt>
          <cx:pt idx="36115">92.893000000000001</cx:pt>
          <cx:pt idx="36116">92.893000000000001</cx:pt>
          <cx:pt idx="36117">92.893000000000001</cx:pt>
          <cx:pt idx="36118">92.893000000000001</cx:pt>
          <cx:pt idx="36119">92.893000000000001</cx:pt>
          <cx:pt idx="36120">92.893000000000001</cx:pt>
          <cx:pt idx="36121">92.893000000000001</cx:pt>
          <cx:pt idx="36122">92.893000000000001</cx:pt>
          <cx:pt idx="36123">92.893000000000001</cx:pt>
          <cx:pt idx="36124">92.893000000000001</cx:pt>
          <cx:pt idx="36125">92.893000000000001</cx:pt>
          <cx:pt idx="36126">92.893000000000001</cx:pt>
          <cx:pt idx="36127">92.893000000000001</cx:pt>
          <cx:pt idx="36128">92.893000000000001</cx:pt>
          <cx:pt idx="36129">92.893000000000001</cx:pt>
          <cx:pt idx="36130">92.893000000000001</cx:pt>
          <cx:pt idx="36131">92.893000000000001</cx:pt>
          <cx:pt idx="36132">92.893000000000001</cx:pt>
          <cx:pt idx="36133">92.893000000000001</cx:pt>
          <cx:pt idx="36134">92.893000000000001</cx:pt>
          <cx:pt idx="36135">92.893000000000001</cx:pt>
          <cx:pt idx="36136">92.893000000000001</cx:pt>
          <cx:pt idx="36137">92.893000000000001</cx:pt>
          <cx:pt idx="36138">92.893000000000001</cx:pt>
          <cx:pt idx="36139">92.893000000000001</cx:pt>
          <cx:pt idx="36140">92.893000000000001</cx:pt>
          <cx:pt idx="36141">92.893000000000001</cx:pt>
          <cx:pt idx="36142">92.893000000000001</cx:pt>
          <cx:pt idx="36143">92.893000000000001</cx:pt>
          <cx:pt idx="36144">92.893000000000001</cx:pt>
          <cx:pt idx="36145">92.893000000000001</cx:pt>
          <cx:pt idx="36146">92.893000000000001</cx:pt>
          <cx:pt idx="36147">92.893000000000001</cx:pt>
          <cx:pt idx="36148">92.893000000000001</cx:pt>
          <cx:pt idx="36149">92.893000000000001</cx:pt>
          <cx:pt idx="36150">92.893000000000001</cx:pt>
          <cx:pt idx="36151">92.893000000000001</cx:pt>
          <cx:pt idx="36152">92.893000000000001</cx:pt>
          <cx:pt idx="36153">92.893000000000001</cx:pt>
          <cx:pt idx="36154">92.893000000000001</cx:pt>
          <cx:pt idx="36155">92.893000000000001</cx:pt>
          <cx:pt idx="36156">92.893000000000001</cx:pt>
          <cx:pt idx="36157">92.893000000000001</cx:pt>
          <cx:pt idx="36158">92.893000000000001</cx:pt>
          <cx:pt idx="36159">92.893000000000001</cx:pt>
          <cx:pt idx="36160">92.893000000000001</cx:pt>
          <cx:pt idx="36161">92.893000000000001</cx:pt>
          <cx:pt idx="36162">92.893000000000001</cx:pt>
          <cx:pt idx="36163">92.893000000000001</cx:pt>
          <cx:pt idx="36164">92.893000000000001</cx:pt>
          <cx:pt idx="36165">92.893000000000001</cx:pt>
          <cx:pt idx="36166">92.893000000000001</cx:pt>
          <cx:pt idx="36167">92.893000000000001</cx:pt>
          <cx:pt idx="36168">92.893000000000001</cx:pt>
          <cx:pt idx="36169">92.893000000000001</cx:pt>
          <cx:pt idx="36170">92.893000000000001</cx:pt>
          <cx:pt idx="36171">92.893000000000001</cx:pt>
          <cx:pt idx="36172">92.893000000000001</cx:pt>
          <cx:pt idx="36173">92.893000000000001</cx:pt>
          <cx:pt idx="36174">92.893000000000001</cx:pt>
          <cx:pt idx="36175">92.893000000000001</cx:pt>
          <cx:pt idx="36176">92.893000000000001</cx:pt>
          <cx:pt idx="36177">92.893000000000001</cx:pt>
          <cx:pt idx="36178">92.893000000000001</cx:pt>
          <cx:pt idx="36179">92.893000000000001</cx:pt>
          <cx:pt idx="36180">92.893000000000001</cx:pt>
          <cx:pt idx="36181">92.893000000000001</cx:pt>
          <cx:pt idx="36182">92.893000000000001</cx:pt>
          <cx:pt idx="36183">92.893000000000001</cx:pt>
          <cx:pt idx="36184">92.893000000000001</cx:pt>
          <cx:pt idx="36185">92.893000000000001</cx:pt>
          <cx:pt idx="36186">92.893000000000001</cx:pt>
          <cx:pt idx="36187">92.893000000000001</cx:pt>
          <cx:pt idx="36188">92.893000000000001</cx:pt>
          <cx:pt idx="36189">92.893000000000001</cx:pt>
          <cx:pt idx="36190">92.893000000000001</cx:pt>
          <cx:pt idx="36191">92.893000000000001</cx:pt>
          <cx:pt idx="36192">92.893000000000001</cx:pt>
          <cx:pt idx="36193">92.893000000000001</cx:pt>
          <cx:pt idx="36194">92.893000000000001</cx:pt>
          <cx:pt idx="36195">92.893000000000001</cx:pt>
          <cx:pt idx="36196">92.893000000000001</cx:pt>
          <cx:pt idx="36197">92.893000000000001</cx:pt>
          <cx:pt idx="36198">92.893000000000001</cx:pt>
          <cx:pt idx="36199">92.893000000000001</cx:pt>
          <cx:pt idx="36200">92.893000000000001</cx:pt>
          <cx:pt idx="36201">92.893000000000001</cx:pt>
          <cx:pt idx="36202">92.893000000000001</cx:pt>
          <cx:pt idx="36203">92.893000000000001</cx:pt>
          <cx:pt idx="36204">92.893000000000001</cx:pt>
          <cx:pt idx="36205">92.893000000000001</cx:pt>
          <cx:pt idx="36206">92.893000000000001</cx:pt>
          <cx:pt idx="36207">92.893000000000001</cx:pt>
          <cx:pt idx="36208">92.893000000000001</cx:pt>
          <cx:pt idx="36209">92.893000000000001</cx:pt>
          <cx:pt idx="36210">92.893000000000001</cx:pt>
          <cx:pt idx="36211">92.893000000000001</cx:pt>
          <cx:pt idx="36212">92.893000000000001</cx:pt>
          <cx:pt idx="36213">92.893000000000001</cx:pt>
          <cx:pt idx="36214">92.893000000000001</cx:pt>
          <cx:pt idx="36215">92.893000000000001</cx:pt>
          <cx:pt idx="36216">92.893000000000001</cx:pt>
          <cx:pt idx="36217">92.893000000000001</cx:pt>
          <cx:pt idx="36218">92.893000000000001</cx:pt>
          <cx:pt idx="36219">92.893000000000001</cx:pt>
          <cx:pt idx="36220">92.893000000000001</cx:pt>
          <cx:pt idx="36221">92.893000000000001</cx:pt>
          <cx:pt idx="36222">92.893000000000001</cx:pt>
          <cx:pt idx="36223">92.893000000000001</cx:pt>
          <cx:pt idx="36224">92.962999999999994</cx:pt>
          <cx:pt idx="36225">92.962999999999994</cx:pt>
          <cx:pt idx="36226">92.962999999999994</cx:pt>
          <cx:pt idx="36227">92.962999999999994</cx:pt>
          <cx:pt idx="36228">92.962999999999994</cx:pt>
          <cx:pt idx="36229">92.962999999999994</cx:pt>
          <cx:pt idx="36230">92.962999999999994</cx:pt>
          <cx:pt idx="36231">92.962999999999994</cx:pt>
          <cx:pt idx="36232">92.962999999999994</cx:pt>
          <cx:pt idx="36233">92.962999999999994</cx:pt>
          <cx:pt idx="36234">92.962999999999994</cx:pt>
          <cx:pt idx="36235">92.962999999999994</cx:pt>
          <cx:pt idx="36236">92.962999999999994</cx:pt>
          <cx:pt idx="36237">92.962999999999994</cx:pt>
          <cx:pt idx="36238">92.962999999999994</cx:pt>
          <cx:pt idx="36239">92.962999999999994</cx:pt>
          <cx:pt idx="36240">92.962999999999994</cx:pt>
          <cx:pt idx="36241">92.962999999999994</cx:pt>
          <cx:pt idx="36242">92.962999999999994</cx:pt>
          <cx:pt idx="36243">92.962999999999994</cx:pt>
          <cx:pt idx="36244">92.962999999999994</cx:pt>
          <cx:pt idx="36245">92.962999999999994</cx:pt>
          <cx:pt idx="36246">92.962999999999994</cx:pt>
          <cx:pt idx="36247">92.962999999999994</cx:pt>
          <cx:pt idx="36248">92.962999999999994</cx:pt>
          <cx:pt idx="36249">92.962999999999994</cx:pt>
          <cx:pt idx="36250">92.962999999999994</cx:pt>
          <cx:pt idx="36251">92.962999999999994</cx:pt>
          <cx:pt idx="36252">92.962999999999994</cx:pt>
          <cx:pt idx="36253">92.962999999999994</cx:pt>
          <cx:pt idx="36254">92.962999999999994</cx:pt>
          <cx:pt idx="36255">92.962999999999994</cx:pt>
          <cx:pt idx="36256">92.962999999999994</cx:pt>
          <cx:pt idx="36257">92.962999999999994</cx:pt>
          <cx:pt idx="36258">92.962999999999994</cx:pt>
          <cx:pt idx="36259">92.962999999999994</cx:pt>
          <cx:pt idx="36260">92.962999999999994</cx:pt>
          <cx:pt idx="36261">92.962999999999994</cx:pt>
          <cx:pt idx="36262">92.962999999999994</cx:pt>
          <cx:pt idx="36263">92.962999999999994</cx:pt>
          <cx:pt idx="36264">92.962999999999994</cx:pt>
          <cx:pt idx="36265">92.962999999999994</cx:pt>
          <cx:pt idx="36266">92.962999999999994</cx:pt>
          <cx:pt idx="36267">92.962999999999994</cx:pt>
          <cx:pt idx="36268">92.962999999999994</cx:pt>
          <cx:pt idx="36269">92.962999999999994</cx:pt>
          <cx:pt idx="36270">92.962999999999994</cx:pt>
          <cx:pt idx="36271">92.962999999999994</cx:pt>
          <cx:pt idx="36272">92.962999999999994</cx:pt>
          <cx:pt idx="36273">92.962999999999994</cx:pt>
          <cx:pt idx="36274">92.962999999999994</cx:pt>
          <cx:pt idx="36275">92.962999999999994</cx:pt>
          <cx:pt idx="36276">92.962999999999994</cx:pt>
          <cx:pt idx="36277">92.962999999999994</cx:pt>
          <cx:pt idx="36278">92.962999999999994</cx:pt>
          <cx:pt idx="36279">92.962999999999994</cx:pt>
          <cx:pt idx="36280">92.962999999999994</cx:pt>
          <cx:pt idx="36281">92.962999999999994</cx:pt>
          <cx:pt idx="36282">92.962999999999994</cx:pt>
          <cx:pt idx="36283">92.962999999999994</cx:pt>
          <cx:pt idx="36284">92.962999999999994</cx:pt>
          <cx:pt idx="36285">92.962999999999994</cx:pt>
          <cx:pt idx="36286">92.962999999999994</cx:pt>
          <cx:pt idx="36287">92.962999999999994</cx:pt>
          <cx:pt idx="36288">92.962999999999994</cx:pt>
          <cx:pt idx="36289">92.962999999999994</cx:pt>
          <cx:pt idx="36290">92.962999999999994</cx:pt>
          <cx:pt idx="36291">92.962999999999994</cx:pt>
          <cx:pt idx="36292">92.962999999999994</cx:pt>
          <cx:pt idx="36293">92.962999999999994</cx:pt>
          <cx:pt idx="36294">92.962999999999994</cx:pt>
          <cx:pt idx="36295">92.962999999999994</cx:pt>
          <cx:pt idx="36296">92.962999999999994</cx:pt>
          <cx:pt idx="36297">92.962999999999994</cx:pt>
          <cx:pt idx="36298">92.962999999999994</cx:pt>
          <cx:pt idx="36299">92.962999999999994</cx:pt>
          <cx:pt idx="36300">92.962999999999994</cx:pt>
          <cx:pt idx="36301">92.962999999999994</cx:pt>
          <cx:pt idx="36302">92.962999999999994</cx:pt>
          <cx:pt idx="36303">92.962999999999994</cx:pt>
          <cx:pt idx="36304">92.962999999999994</cx:pt>
          <cx:pt idx="36305">92.962999999999994</cx:pt>
          <cx:pt idx="36306">92.962999999999994</cx:pt>
          <cx:pt idx="36307">92.962999999999994</cx:pt>
          <cx:pt idx="36308">92.962999999999994</cx:pt>
          <cx:pt idx="36309">92.962999999999994</cx:pt>
          <cx:pt idx="36310">92.962999999999994</cx:pt>
          <cx:pt idx="36311">92.962999999999994</cx:pt>
          <cx:pt idx="36312">92.962999999999994</cx:pt>
          <cx:pt idx="36313">92.962999999999994</cx:pt>
          <cx:pt idx="36314">92.962999999999994</cx:pt>
          <cx:pt idx="36315">92.962999999999994</cx:pt>
          <cx:pt idx="36316">92.962999999999994</cx:pt>
          <cx:pt idx="36317">92.962999999999994</cx:pt>
          <cx:pt idx="36318">92.962999999999994</cx:pt>
          <cx:pt idx="36319">92.962999999999994</cx:pt>
          <cx:pt idx="36320">92.962999999999994</cx:pt>
          <cx:pt idx="36321">92.962999999999994</cx:pt>
          <cx:pt idx="36322">92.962999999999994</cx:pt>
          <cx:pt idx="36323">92.962999999999994</cx:pt>
          <cx:pt idx="36324">92.962999999999994</cx:pt>
          <cx:pt idx="36325">92.962999999999994</cx:pt>
          <cx:pt idx="36326">92.962999999999994</cx:pt>
          <cx:pt idx="36327">92.962999999999994</cx:pt>
          <cx:pt idx="36328">92.962999999999994</cx:pt>
          <cx:pt idx="36329">92.962999999999994</cx:pt>
          <cx:pt idx="36330">92.962999999999994</cx:pt>
          <cx:pt idx="36331">92.962999999999994</cx:pt>
          <cx:pt idx="36332">92.962999999999994</cx:pt>
          <cx:pt idx="36333">92.962999999999994</cx:pt>
          <cx:pt idx="36334">92.962999999999994</cx:pt>
          <cx:pt idx="36335">92.962999999999994</cx:pt>
          <cx:pt idx="36336">92.962999999999994</cx:pt>
          <cx:pt idx="36337">92.962999999999994</cx:pt>
          <cx:pt idx="36338">92.962999999999994</cx:pt>
          <cx:pt idx="36339">92.962999999999994</cx:pt>
          <cx:pt idx="36340">92.962999999999994</cx:pt>
          <cx:pt idx="36341">92.962999999999994</cx:pt>
          <cx:pt idx="36342">92.962999999999994</cx:pt>
          <cx:pt idx="36343">92.962999999999994</cx:pt>
          <cx:pt idx="36344">92.962999999999994</cx:pt>
          <cx:pt idx="36345">92.962999999999994</cx:pt>
          <cx:pt idx="36346">92.962999999999994</cx:pt>
          <cx:pt idx="36347">92.962999999999994</cx:pt>
          <cx:pt idx="36348">92.962999999999994</cx:pt>
          <cx:pt idx="36349">92.962999999999994</cx:pt>
          <cx:pt idx="36350">92.962999999999994</cx:pt>
          <cx:pt idx="36351">92.962999999999994</cx:pt>
          <cx:pt idx="36352">92.962999999999994</cx:pt>
          <cx:pt idx="36353">92.962999999999994</cx:pt>
          <cx:pt idx="36354">92.962999999999994</cx:pt>
          <cx:pt idx="36355">92.962999999999994</cx:pt>
          <cx:pt idx="36356">92.962999999999994</cx:pt>
          <cx:pt idx="36357">92.962999999999994</cx:pt>
          <cx:pt idx="36358">92.962999999999994</cx:pt>
          <cx:pt idx="36359">92.962999999999994</cx:pt>
          <cx:pt idx="36360">92.962999999999994</cx:pt>
          <cx:pt idx="36361">92.962999999999994</cx:pt>
          <cx:pt idx="36362">92.962999999999994</cx:pt>
          <cx:pt idx="36363">92.962999999999994</cx:pt>
          <cx:pt idx="36364">92.962999999999994</cx:pt>
          <cx:pt idx="36365">92.962999999999994</cx:pt>
          <cx:pt idx="36366">92.962999999999994</cx:pt>
          <cx:pt idx="36367">92.962999999999994</cx:pt>
          <cx:pt idx="36368">92.962999999999994</cx:pt>
          <cx:pt idx="36369">92.962999999999994</cx:pt>
          <cx:pt idx="36370">92.962999999999994</cx:pt>
          <cx:pt idx="36371">92.962999999999994</cx:pt>
          <cx:pt idx="36372">92.962999999999994</cx:pt>
          <cx:pt idx="36373">92.962999999999994</cx:pt>
          <cx:pt idx="36374">92.962999999999994</cx:pt>
          <cx:pt idx="36375">92.962999999999994</cx:pt>
          <cx:pt idx="36376">92.962999999999994</cx:pt>
          <cx:pt idx="36377">92.962999999999994</cx:pt>
          <cx:pt idx="36378">92.962999999999994</cx:pt>
          <cx:pt idx="36379">92.962999999999994</cx:pt>
          <cx:pt idx="36380">92.962999999999994</cx:pt>
          <cx:pt idx="36381">92.962999999999994</cx:pt>
          <cx:pt idx="36382">92.962999999999994</cx:pt>
          <cx:pt idx="36383">92.962999999999994</cx:pt>
          <cx:pt idx="36384">92.962999999999994</cx:pt>
          <cx:pt idx="36385">92.962999999999994</cx:pt>
          <cx:pt idx="36386">92.962999999999994</cx:pt>
          <cx:pt idx="36387">92.962999999999994</cx:pt>
          <cx:pt idx="36388">92.962999999999994</cx:pt>
          <cx:pt idx="36389">92.962999999999994</cx:pt>
          <cx:pt idx="36390">92.962999999999994</cx:pt>
          <cx:pt idx="36391">92.962999999999994</cx:pt>
          <cx:pt idx="36392">92.962999999999994</cx:pt>
          <cx:pt idx="36393">92.962999999999994</cx:pt>
          <cx:pt idx="36394">92.962999999999994</cx:pt>
          <cx:pt idx="36395">92.962999999999994</cx:pt>
          <cx:pt idx="36396">92.962999999999994</cx:pt>
          <cx:pt idx="36397">92.962999999999994</cx:pt>
          <cx:pt idx="36398">92.962999999999994</cx:pt>
          <cx:pt idx="36399">92.962999999999994</cx:pt>
          <cx:pt idx="36400">92.962999999999994</cx:pt>
          <cx:pt idx="36401">92.962999999999994</cx:pt>
          <cx:pt idx="36402">92.962999999999994</cx:pt>
          <cx:pt idx="36403">92.962999999999994</cx:pt>
          <cx:pt idx="36404">92.962999999999994</cx:pt>
          <cx:pt idx="36405">92.962999999999994</cx:pt>
          <cx:pt idx="36406">92.962999999999994</cx:pt>
          <cx:pt idx="36407">92.962999999999994</cx:pt>
          <cx:pt idx="36408">92.962999999999994</cx:pt>
          <cx:pt idx="36409">92.962999999999994</cx:pt>
          <cx:pt idx="36410">92.962999999999994</cx:pt>
          <cx:pt idx="36411">92.962999999999994</cx:pt>
          <cx:pt idx="36412">92.962999999999994</cx:pt>
          <cx:pt idx="36413">92.962999999999994</cx:pt>
          <cx:pt idx="36414">92.962999999999994</cx:pt>
          <cx:pt idx="36415">92.962999999999994</cx:pt>
          <cx:pt idx="36416">92.962999999999994</cx:pt>
          <cx:pt idx="36417">92.962999999999994</cx:pt>
          <cx:pt idx="36418">92.962999999999994</cx:pt>
          <cx:pt idx="36419">92.962999999999994</cx:pt>
          <cx:pt idx="36420">92.962999999999994</cx:pt>
          <cx:pt idx="36421">92.962999999999994</cx:pt>
          <cx:pt idx="36422">92.962999999999994</cx:pt>
          <cx:pt idx="36423">92.962999999999994</cx:pt>
          <cx:pt idx="36424">92.962999999999994</cx:pt>
          <cx:pt idx="36425">92.962999999999994</cx:pt>
          <cx:pt idx="36426">92.962999999999994</cx:pt>
          <cx:pt idx="36427">92.962999999999994</cx:pt>
          <cx:pt idx="36428">92.962999999999994</cx:pt>
          <cx:pt idx="36429">92.962999999999994</cx:pt>
          <cx:pt idx="36430">92.962999999999994</cx:pt>
          <cx:pt idx="36431">92.962999999999994</cx:pt>
          <cx:pt idx="36432">92.962999999999994</cx:pt>
          <cx:pt idx="36433">92.962999999999994</cx:pt>
          <cx:pt idx="36434">92.962999999999994</cx:pt>
          <cx:pt idx="36435">92.962999999999994</cx:pt>
          <cx:pt idx="36436">92.962999999999994</cx:pt>
          <cx:pt idx="36437">92.962999999999994</cx:pt>
          <cx:pt idx="36438">92.962999999999994</cx:pt>
          <cx:pt idx="36439">92.962999999999994</cx:pt>
          <cx:pt idx="36440">92.962999999999994</cx:pt>
          <cx:pt idx="36441">92.962999999999994</cx:pt>
          <cx:pt idx="36442">92.962999999999994</cx:pt>
          <cx:pt idx="36443">92.962999999999994</cx:pt>
          <cx:pt idx="36444">92.962999999999994</cx:pt>
          <cx:pt idx="36445">92.962999999999994</cx:pt>
          <cx:pt idx="36446">92.962999999999994</cx:pt>
          <cx:pt idx="36447">92.962999999999994</cx:pt>
          <cx:pt idx="36448">92.962999999999994</cx:pt>
          <cx:pt idx="36449">92.962999999999994</cx:pt>
          <cx:pt idx="36450">92.962999999999994</cx:pt>
          <cx:pt idx="36451">92.962999999999994</cx:pt>
          <cx:pt idx="36452">92.962999999999994</cx:pt>
          <cx:pt idx="36453">92.962999999999994</cx:pt>
          <cx:pt idx="36454">92.962999999999994</cx:pt>
          <cx:pt idx="36455">92.962999999999994</cx:pt>
          <cx:pt idx="36456">92.962999999999994</cx:pt>
          <cx:pt idx="36457">92.962999999999994</cx:pt>
          <cx:pt idx="36458">92.962999999999994</cx:pt>
          <cx:pt idx="36459">92.962999999999994</cx:pt>
          <cx:pt idx="36460">92.962999999999994</cx:pt>
          <cx:pt idx="36461">92.962999999999994</cx:pt>
          <cx:pt idx="36462">92.962999999999994</cx:pt>
          <cx:pt idx="36463">92.962999999999994</cx:pt>
          <cx:pt idx="36464">92.962999999999994</cx:pt>
          <cx:pt idx="36465">92.962999999999994</cx:pt>
          <cx:pt idx="36466">92.962999999999994</cx:pt>
          <cx:pt idx="36467">92.962999999999994</cx:pt>
          <cx:pt idx="36468">92.962999999999994</cx:pt>
          <cx:pt idx="36469">92.962999999999994</cx:pt>
          <cx:pt idx="36470">92.962999999999994</cx:pt>
          <cx:pt idx="36471">92.962999999999994</cx:pt>
          <cx:pt idx="36472">92.962999999999994</cx:pt>
          <cx:pt idx="36473">92.962999999999994</cx:pt>
          <cx:pt idx="36474">92.962999999999994</cx:pt>
          <cx:pt idx="36475">92.962999999999994</cx:pt>
          <cx:pt idx="36476">92.962999999999994</cx:pt>
          <cx:pt idx="36477">92.962999999999994</cx:pt>
          <cx:pt idx="36478">92.962999999999994</cx:pt>
          <cx:pt idx="36479">92.962999999999994</cx:pt>
          <cx:pt idx="36480">92.962999999999994</cx:pt>
          <cx:pt idx="36481">92.962999999999994</cx:pt>
          <cx:pt idx="36482">92.962999999999994</cx:pt>
          <cx:pt idx="36483">92.962999999999994</cx:pt>
          <cx:pt idx="36484">92.962999999999994</cx:pt>
          <cx:pt idx="36485">92.962999999999994</cx:pt>
          <cx:pt idx="36486">92.962999999999994</cx:pt>
          <cx:pt idx="36487">92.962999999999994</cx:pt>
          <cx:pt idx="36488">92.962999999999994</cx:pt>
          <cx:pt idx="36489">92.962999999999994</cx:pt>
          <cx:pt idx="36490">92.962999999999994</cx:pt>
          <cx:pt idx="36491">92.962999999999994</cx:pt>
          <cx:pt idx="36492">92.962999999999994</cx:pt>
          <cx:pt idx="36493">92.962999999999994</cx:pt>
          <cx:pt idx="36494">92.962999999999994</cx:pt>
          <cx:pt idx="36495">92.962999999999994</cx:pt>
          <cx:pt idx="36496">92.962999999999994</cx:pt>
          <cx:pt idx="36497">92.962999999999994</cx:pt>
          <cx:pt idx="36498">92.962999999999994</cx:pt>
          <cx:pt idx="36499">92.962999999999994</cx:pt>
          <cx:pt idx="36500">92.962999999999994</cx:pt>
          <cx:pt idx="36501">92.962999999999994</cx:pt>
          <cx:pt idx="36502">92.962999999999994</cx:pt>
          <cx:pt idx="36503">92.962999999999994</cx:pt>
          <cx:pt idx="36504">92.962999999999994</cx:pt>
          <cx:pt idx="36505">92.962999999999994</cx:pt>
          <cx:pt idx="36506">92.962999999999994</cx:pt>
          <cx:pt idx="36507">92.962999999999994</cx:pt>
          <cx:pt idx="36508">92.962999999999994</cx:pt>
          <cx:pt idx="36509">92.962999999999994</cx:pt>
          <cx:pt idx="36510">92.962999999999994</cx:pt>
          <cx:pt idx="36511">92.962999999999994</cx:pt>
          <cx:pt idx="36512">92.962999999999994</cx:pt>
          <cx:pt idx="36513">92.962999999999994</cx:pt>
          <cx:pt idx="36514">92.962999999999994</cx:pt>
          <cx:pt idx="36515">92.962999999999994</cx:pt>
          <cx:pt idx="36516">92.962999999999994</cx:pt>
          <cx:pt idx="36517">92.962999999999994</cx:pt>
          <cx:pt idx="36518">92.962999999999994</cx:pt>
          <cx:pt idx="36519">92.962999999999994</cx:pt>
          <cx:pt idx="36520">92.962999999999994</cx:pt>
          <cx:pt idx="36521">92.962999999999994</cx:pt>
          <cx:pt idx="36522">92.962999999999994</cx:pt>
          <cx:pt idx="36523">92.962999999999994</cx:pt>
          <cx:pt idx="36524">92.962999999999994</cx:pt>
          <cx:pt idx="36525">92.962999999999994</cx:pt>
          <cx:pt idx="36526">92.962999999999994</cx:pt>
          <cx:pt idx="36527">92.962999999999994</cx:pt>
          <cx:pt idx="36528">92.962999999999994</cx:pt>
          <cx:pt idx="36529">92.962999999999994</cx:pt>
          <cx:pt idx="36530">92.962999999999994</cx:pt>
          <cx:pt idx="36531">92.962999999999994</cx:pt>
          <cx:pt idx="36532">92.962999999999994</cx:pt>
          <cx:pt idx="36533">92.962999999999994</cx:pt>
          <cx:pt idx="36534">92.962999999999994</cx:pt>
          <cx:pt idx="36535">92.962999999999994</cx:pt>
          <cx:pt idx="36536">92.962999999999994</cx:pt>
          <cx:pt idx="36537">92.962999999999994</cx:pt>
          <cx:pt idx="36538">92.962999999999994</cx:pt>
          <cx:pt idx="36539">92.962999999999994</cx:pt>
          <cx:pt idx="36540">92.962999999999994</cx:pt>
          <cx:pt idx="36541">92.962999999999994</cx:pt>
          <cx:pt idx="36542">92.962999999999994</cx:pt>
          <cx:pt idx="36543">92.962999999999994</cx:pt>
          <cx:pt idx="36544">92.962999999999994</cx:pt>
          <cx:pt idx="36545">92.962999999999994</cx:pt>
          <cx:pt idx="36546">92.962999999999994</cx:pt>
          <cx:pt idx="36547">92.962999999999994</cx:pt>
          <cx:pt idx="36548">92.962999999999994</cx:pt>
          <cx:pt idx="36549">92.962999999999994</cx:pt>
          <cx:pt idx="36550">92.962999999999994</cx:pt>
          <cx:pt idx="36551">92.962999999999994</cx:pt>
          <cx:pt idx="36552">92.962999999999994</cx:pt>
          <cx:pt idx="36553">92.962999999999994</cx:pt>
          <cx:pt idx="36554">92.962999999999994</cx:pt>
          <cx:pt idx="36555">92.962999999999994</cx:pt>
          <cx:pt idx="36556">92.962999999999994</cx:pt>
          <cx:pt idx="36557">92.962999999999994</cx:pt>
          <cx:pt idx="36558">92.962999999999994</cx:pt>
          <cx:pt idx="36559">92.962999999999994</cx:pt>
          <cx:pt idx="36560">92.962999999999994</cx:pt>
          <cx:pt idx="36561">92.962999999999994</cx:pt>
          <cx:pt idx="36562">92.962999999999994</cx:pt>
          <cx:pt idx="36563">92.962999999999994</cx:pt>
          <cx:pt idx="36564">92.962999999999994</cx:pt>
          <cx:pt idx="36565">92.962999999999994</cx:pt>
          <cx:pt idx="36566">92.962999999999994</cx:pt>
          <cx:pt idx="36567">92.962999999999994</cx:pt>
          <cx:pt idx="36568">92.962999999999994</cx:pt>
          <cx:pt idx="36569">92.962999999999994</cx:pt>
          <cx:pt idx="36570">92.962999999999994</cx:pt>
          <cx:pt idx="36571">92.962999999999994</cx:pt>
          <cx:pt idx="36572">92.962999999999994</cx:pt>
          <cx:pt idx="36573">92.962999999999994</cx:pt>
          <cx:pt idx="36574">92.962999999999994</cx:pt>
          <cx:pt idx="36575">92.962999999999994</cx:pt>
          <cx:pt idx="36576">92.962999999999994</cx:pt>
          <cx:pt idx="36577">92.962999999999994</cx:pt>
          <cx:pt idx="36578">92.962999999999994</cx:pt>
          <cx:pt idx="36579">92.962999999999994</cx:pt>
          <cx:pt idx="36580">92.962999999999994</cx:pt>
          <cx:pt idx="36581">92.962999999999994</cx:pt>
          <cx:pt idx="36582">92.962999999999994</cx:pt>
          <cx:pt idx="36583">92.962999999999994</cx:pt>
          <cx:pt idx="36584">92.962999999999994</cx:pt>
          <cx:pt idx="36585">92.962999999999994</cx:pt>
          <cx:pt idx="36586">92.962999999999994</cx:pt>
          <cx:pt idx="36587">92.962999999999994</cx:pt>
          <cx:pt idx="36588">92.962999999999994</cx:pt>
          <cx:pt idx="36589">92.962999999999994</cx:pt>
          <cx:pt idx="36590">92.962999999999994</cx:pt>
          <cx:pt idx="36591">92.962999999999994</cx:pt>
          <cx:pt idx="36592">92.962999999999994</cx:pt>
          <cx:pt idx="36593">92.962999999999994</cx:pt>
          <cx:pt idx="36594">92.962999999999994</cx:pt>
          <cx:pt idx="36595">92.962999999999994</cx:pt>
          <cx:pt idx="36596">92.962999999999994</cx:pt>
          <cx:pt idx="36597">92.962999999999994</cx:pt>
          <cx:pt idx="36598">92.962999999999994</cx:pt>
          <cx:pt idx="36599">92.962999999999994</cx:pt>
          <cx:pt idx="36600">92.962999999999994</cx:pt>
          <cx:pt idx="36601">92.962999999999994</cx:pt>
          <cx:pt idx="36602">92.962999999999994</cx:pt>
          <cx:pt idx="36603">92.962999999999994</cx:pt>
          <cx:pt idx="36604">92.962999999999994</cx:pt>
          <cx:pt idx="36605">92.962999999999994</cx:pt>
          <cx:pt idx="36606">92.962999999999994</cx:pt>
          <cx:pt idx="36607">92.962999999999994</cx:pt>
          <cx:pt idx="36608">92.962999999999994</cx:pt>
          <cx:pt idx="36609">92.962999999999994</cx:pt>
          <cx:pt idx="36610">92.962999999999994</cx:pt>
          <cx:pt idx="36611">92.962999999999994</cx:pt>
          <cx:pt idx="36612">92.962999999999994</cx:pt>
          <cx:pt idx="36613">92.962999999999994</cx:pt>
          <cx:pt idx="36614">92.962999999999994</cx:pt>
          <cx:pt idx="36615">92.962999999999994</cx:pt>
          <cx:pt idx="36616">92.962999999999994</cx:pt>
          <cx:pt idx="36617">92.962999999999994</cx:pt>
          <cx:pt idx="36618">92.962999999999994</cx:pt>
          <cx:pt idx="36619">92.962999999999994</cx:pt>
          <cx:pt idx="36620">92.962999999999994</cx:pt>
          <cx:pt idx="36621">92.962999999999994</cx:pt>
          <cx:pt idx="36622">92.962999999999994</cx:pt>
          <cx:pt idx="36623">92.962999999999994</cx:pt>
          <cx:pt idx="36624">92.962999999999994</cx:pt>
          <cx:pt idx="36625">92.962999999999994</cx:pt>
          <cx:pt idx="36626">92.962999999999994</cx:pt>
          <cx:pt idx="36627">92.962999999999994</cx:pt>
          <cx:pt idx="36628">92.962999999999994</cx:pt>
          <cx:pt idx="36629">92.962999999999994</cx:pt>
          <cx:pt idx="36630">92.962999999999994</cx:pt>
          <cx:pt idx="36631">92.962999999999994</cx:pt>
          <cx:pt idx="36632">92.962999999999994</cx:pt>
          <cx:pt idx="36633">92.962999999999994</cx:pt>
          <cx:pt idx="36634">92.962999999999994</cx:pt>
          <cx:pt idx="36635">92.962999999999994</cx:pt>
          <cx:pt idx="36636">92.962999999999994</cx:pt>
          <cx:pt idx="36637">92.962999999999994</cx:pt>
          <cx:pt idx="36638">92.962999999999994</cx:pt>
          <cx:pt idx="36639">92.962999999999994</cx:pt>
          <cx:pt idx="36640">92.962999999999994</cx:pt>
          <cx:pt idx="36641">92.962999999999994</cx:pt>
          <cx:pt idx="36642">92.962999999999994</cx:pt>
          <cx:pt idx="36643">92.962999999999994</cx:pt>
          <cx:pt idx="36644">92.962999999999994</cx:pt>
          <cx:pt idx="36645">92.962999999999994</cx:pt>
          <cx:pt idx="36646">92.962999999999994</cx:pt>
          <cx:pt idx="36647">92.962999999999994</cx:pt>
          <cx:pt idx="36648">92.962999999999994</cx:pt>
          <cx:pt idx="36649">92.962999999999994</cx:pt>
          <cx:pt idx="36650">92.962999999999994</cx:pt>
          <cx:pt idx="36651">92.962999999999994</cx:pt>
          <cx:pt idx="36652">92.962999999999994</cx:pt>
          <cx:pt idx="36653">92.962999999999994</cx:pt>
          <cx:pt idx="36654">92.962999999999994</cx:pt>
          <cx:pt idx="36655">92.962999999999994</cx:pt>
          <cx:pt idx="36656">92.962999999999994</cx:pt>
          <cx:pt idx="36657">92.962999999999994</cx:pt>
          <cx:pt idx="36658">92.962999999999994</cx:pt>
          <cx:pt idx="36659">92.962999999999994</cx:pt>
          <cx:pt idx="36660">92.962999999999994</cx:pt>
          <cx:pt idx="36661">92.962999999999994</cx:pt>
          <cx:pt idx="36662">92.962999999999994</cx:pt>
          <cx:pt idx="36663">92.962999999999994</cx:pt>
          <cx:pt idx="36664">92.962999999999994</cx:pt>
          <cx:pt idx="36665">92.962999999999994</cx:pt>
          <cx:pt idx="36666">92.962999999999994</cx:pt>
          <cx:pt idx="36667">92.962999999999994</cx:pt>
          <cx:pt idx="36668">92.962999999999994</cx:pt>
          <cx:pt idx="36669">92.962999999999994</cx:pt>
          <cx:pt idx="36670">92.962999999999994</cx:pt>
          <cx:pt idx="36671">92.962999999999994</cx:pt>
          <cx:pt idx="36672">92.962999999999994</cx:pt>
          <cx:pt idx="36673">92.962999999999994</cx:pt>
          <cx:pt idx="36674">92.962999999999994</cx:pt>
          <cx:pt idx="36675">92.962999999999994</cx:pt>
          <cx:pt idx="36676">92.962999999999994</cx:pt>
          <cx:pt idx="36677">92.962999999999994</cx:pt>
          <cx:pt idx="36678">92.962999999999994</cx:pt>
          <cx:pt idx="36679">92.962999999999994</cx:pt>
          <cx:pt idx="36680">92.962999999999994</cx:pt>
          <cx:pt idx="36681">92.962999999999994</cx:pt>
          <cx:pt idx="36682">92.962999999999994</cx:pt>
          <cx:pt idx="36683">92.962999999999994</cx:pt>
          <cx:pt idx="36684">92.962999999999994</cx:pt>
          <cx:pt idx="36685">92.962999999999994</cx:pt>
          <cx:pt idx="36686">92.962999999999994</cx:pt>
          <cx:pt idx="36687">92.962999999999994</cx:pt>
          <cx:pt idx="36688">92.962999999999994</cx:pt>
          <cx:pt idx="36689">92.962999999999994</cx:pt>
          <cx:pt idx="36690">92.962999999999994</cx:pt>
          <cx:pt idx="36691">92.962999999999994</cx:pt>
          <cx:pt idx="36692">92.962999999999994</cx:pt>
          <cx:pt idx="36693">92.962999999999994</cx:pt>
          <cx:pt idx="36694">92.962999999999994</cx:pt>
          <cx:pt idx="36695">92.962999999999994</cx:pt>
          <cx:pt idx="36696">92.962999999999994</cx:pt>
          <cx:pt idx="36697">92.962999999999994</cx:pt>
          <cx:pt idx="36698">92.962999999999994</cx:pt>
          <cx:pt idx="36699">92.962999999999994</cx:pt>
          <cx:pt idx="36700">92.962999999999994</cx:pt>
          <cx:pt idx="36701">92.962999999999994</cx:pt>
          <cx:pt idx="36702">92.962999999999994</cx:pt>
          <cx:pt idx="36703">92.962999999999994</cx:pt>
          <cx:pt idx="36704">92.962999999999994</cx:pt>
          <cx:pt idx="36705">92.962999999999994</cx:pt>
          <cx:pt idx="36706">92.962999999999994</cx:pt>
          <cx:pt idx="36707">92.962999999999994</cx:pt>
          <cx:pt idx="36708">92.962999999999994</cx:pt>
          <cx:pt idx="36709">92.962999999999994</cx:pt>
          <cx:pt idx="36710">92.962999999999994</cx:pt>
          <cx:pt idx="36711">92.962999999999994</cx:pt>
          <cx:pt idx="36712">92.962999999999994</cx:pt>
          <cx:pt idx="36713">92.962999999999994</cx:pt>
          <cx:pt idx="36714">92.962999999999994</cx:pt>
          <cx:pt idx="36715">92.962999999999994</cx:pt>
          <cx:pt idx="36716">92.962999999999994</cx:pt>
          <cx:pt idx="36717">92.962999999999994</cx:pt>
          <cx:pt idx="36718">92.962999999999994</cx:pt>
          <cx:pt idx="36719">92.962999999999994</cx:pt>
          <cx:pt idx="36720">92.962999999999994</cx:pt>
          <cx:pt idx="36721">92.962999999999994</cx:pt>
          <cx:pt idx="36722">92.962999999999994</cx:pt>
          <cx:pt idx="36723">92.962999999999994</cx:pt>
          <cx:pt idx="36724">92.962999999999994</cx:pt>
          <cx:pt idx="36725">92.962999999999994</cx:pt>
          <cx:pt idx="36726">92.962999999999994</cx:pt>
          <cx:pt idx="36727">92.962999999999994</cx:pt>
          <cx:pt idx="36728">92.962999999999994</cx:pt>
          <cx:pt idx="36729">92.962999999999994</cx:pt>
          <cx:pt idx="36730">92.962999999999994</cx:pt>
          <cx:pt idx="36731">92.962999999999994</cx:pt>
          <cx:pt idx="36732">92.962999999999994</cx:pt>
          <cx:pt idx="36733">92.962999999999994</cx:pt>
          <cx:pt idx="36734">92.962999999999994</cx:pt>
          <cx:pt idx="36735">92.962999999999994</cx:pt>
          <cx:pt idx="36736">92.962999999999994</cx:pt>
          <cx:pt idx="36737">92.962999999999994</cx:pt>
          <cx:pt idx="36738">92.962999999999994</cx:pt>
          <cx:pt idx="36739">92.962999999999994</cx:pt>
          <cx:pt idx="36740">92.962999999999994</cx:pt>
          <cx:pt idx="36741">92.962999999999994</cx:pt>
          <cx:pt idx="36742">92.962999999999994</cx:pt>
          <cx:pt idx="36743">92.962999999999994</cx:pt>
          <cx:pt idx="36744">92.962999999999994</cx:pt>
          <cx:pt idx="36745">92.962999999999994</cx:pt>
          <cx:pt idx="36746">92.962999999999994</cx:pt>
          <cx:pt idx="36747">92.962999999999994</cx:pt>
          <cx:pt idx="36748">92.962999999999994</cx:pt>
          <cx:pt idx="36749">92.962999999999994</cx:pt>
          <cx:pt idx="36750">92.962999999999994</cx:pt>
          <cx:pt idx="36751">92.962999999999994</cx:pt>
          <cx:pt idx="36752">92.962999999999994</cx:pt>
          <cx:pt idx="36753">92.962999999999994</cx:pt>
          <cx:pt idx="36754">92.962999999999994</cx:pt>
          <cx:pt idx="36755">92.962999999999994</cx:pt>
          <cx:pt idx="36756">92.962999999999994</cx:pt>
          <cx:pt idx="36757">92.962999999999994</cx:pt>
          <cx:pt idx="36758">92.962999999999994</cx:pt>
          <cx:pt idx="36759">92.962999999999994</cx:pt>
          <cx:pt idx="36760">92.962999999999994</cx:pt>
          <cx:pt idx="36761">92.962999999999994</cx:pt>
          <cx:pt idx="36762">92.962999999999994</cx:pt>
          <cx:pt idx="36763">92.962999999999994</cx:pt>
          <cx:pt idx="36764">92.962999999999994</cx:pt>
          <cx:pt idx="36765">92.962999999999994</cx:pt>
          <cx:pt idx="36766">92.962999999999994</cx:pt>
          <cx:pt idx="36767">92.962999999999994</cx:pt>
          <cx:pt idx="36768">92.962999999999994</cx:pt>
          <cx:pt idx="36769">92.962999999999994</cx:pt>
          <cx:pt idx="36770">92.962999999999994</cx:pt>
          <cx:pt idx="36771">92.962999999999994</cx:pt>
          <cx:pt idx="36772">92.962999999999994</cx:pt>
          <cx:pt idx="36773">92.962999999999994</cx:pt>
          <cx:pt idx="36774">92.962999999999994</cx:pt>
          <cx:pt idx="36775">92.962999999999994</cx:pt>
          <cx:pt idx="36776">92.962999999999994</cx:pt>
          <cx:pt idx="36777">92.962999999999994</cx:pt>
          <cx:pt idx="36778">92.962999999999994</cx:pt>
          <cx:pt idx="36779">92.962999999999994</cx:pt>
          <cx:pt idx="36780">92.962999999999994</cx:pt>
          <cx:pt idx="36781">92.962999999999994</cx:pt>
          <cx:pt idx="36782">92.962999999999994</cx:pt>
          <cx:pt idx="36783">92.962999999999994</cx:pt>
          <cx:pt idx="36784">92.962999999999994</cx:pt>
          <cx:pt idx="36785">92.962999999999994</cx:pt>
          <cx:pt idx="36786">92.962999999999994</cx:pt>
          <cx:pt idx="36787">92.962999999999994</cx:pt>
          <cx:pt idx="36788">92.962999999999994</cx:pt>
          <cx:pt idx="36789">92.962999999999994</cx:pt>
          <cx:pt idx="36790">92.962999999999994</cx:pt>
          <cx:pt idx="36791">92.962999999999994</cx:pt>
          <cx:pt idx="36792">92.962999999999994</cx:pt>
          <cx:pt idx="36793">92.962999999999994</cx:pt>
          <cx:pt idx="36794">92.962999999999994</cx:pt>
          <cx:pt idx="36795">92.962999999999994</cx:pt>
          <cx:pt idx="36796">92.962999999999994</cx:pt>
          <cx:pt idx="36797">92.962999999999994</cx:pt>
          <cx:pt idx="36798">92.962999999999994</cx:pt>
          <cx:pt idx="36799">92.962999999999994</cx:pt>
          <cx:pt idx="36800">92.962999999999994</cx:pt>
          <cx:pt idx="36801">92.962999999999994</cx:pt>
          <cx:pt idx="36802">92.962999999999994</cx:pt>
          <cx:pt idx="36803">92.962999999999994</cx:pt>
          <cx:pt idx="36804">92.962999999999994</cx:pt>
          <cx:pt idx="36805">92.962999999999994</cx:pt>
          <cx:pt idx="36806">92.962999999999994</cx:pt>
          <cx:pt idx="36807">92.962999999999994</cx:pt>
          <cx:pt idx="36808">92.962999999999994</cx:pt>
          <cx:pt idx="36809">92.962999999999994</cx:pt>
          <cx:pt idx="36810">92.962999999999994</cx:pt>
          <cx:pt idx="36811">92.962999999999994</cx:pt>
          <cx:pt idx="36812">92.962999999999994</cx:pt>
          <cx:pt idx="36813">92.962999999999994</cx:pt>
          <cx:pt idx="36814">92.962999999999994</cx:pt>
          <cx:pt idx="36815">92.962999999999994</cx:pt>
          <cx:pt idx="36816">92.962999999999994</cx:pt>
          <cx:pt idx="36817">92.962999999999994</cx:pt>
          <cx:pt idx="36818">92.962999999999994</cx:pt>
          <cx:pt idx="36819">92.962999999999994</cx:pt>
          <cx:pt idx="36820">92.962999999999994</cx:pt>
          <cx:pt idx="36821">92.962999999999994</cx:pt>
          <cx:pt idx="36822">92.962999999999994</cx:pt>
          <cx:pt idx="36823">92.962999999999994</cx:pt>
          <cx:pt idx="36824">92.962999999999994</cx:pt>
          <cx:pt idx="36825">92.962999999999994</cx:pt>
          <cx:pt idx="36826">92.962999999999994</cx:pt>
          <cx:pt idx="36827">92.962999999999994</cx:pt>
          <cx:pt idx="36828">92.962999999999994</cx:pt>
          <cx:pt idx="36829">92.962999999999994</cx:pt>
          <cx:pt idx="36830">92.962999999999994</cx:pt>
          <cx:pt idx="36831">92.962999999999994</cx:pt>
          <cx:pt idx="36832">92.962999999999994</cx:pt>
          <cx:pt idx="36833">92.962999999999994</cx:pt>
          <cx:pt idx="36834">92.962999999999994</cx:pt>
          <cx:pt idx="36835">92.962999999999994</cx:pt>
          <cx:pt idx="36836">92.962999999999994</cx:pt>
          <cx:pt idx="36837">92.962999999999994</cx:pt>
          <cx:pt idx="36838">92.962999999999994</cx:pt>
          <cx:pt idx="36839">92.962999999999994</cx:pt>
          <cx:pt idx="36840">92.962999999999994</cx:pt>
          <cx:pt idx="36841">92.962999999999994</cx:pt>
          <cx:pt idx="36842">92.962999999999994</cx:pt>
          <cx:pt idx="36843">92.962999999999994</cx:pt>
          <cx:pt idx="36844">92.962999999999994</cx:pt>
          <cx:pt idx="36845">92.962999999999994</cx:pt>
          <cx:pt idx="36846">92.962999999999994</cx:pt>
          <cx:pt idx="36847">92.962999999999994</cx:pt>
          <cx:pt idx="36848">92.962999999999994</cx:pt>
          <cx:pt idx="36849">92.962999999999994</cx:pt>
          <cx:pt idx="36850">92.962999999999994</cx:pt>
          <cx:pt idx="36851">92.962999999999994</cx:pt>
          <cx:pt idx="36852">92.962999999999994</cx:pt>
          <cx:pt idx="36853">92.962999999999994</cx:pt>
          <cx:pt idx="36854">92.962999999999994</cx:pt>
          <cx:pt idx="36855">92.962999999999994</cx:pt>
          <cx:pt idx="36856">92.962999999999994</cx:pt>
          <cx:pt idx="36857">92.962999999999994</cx:pt>
          <cx:pt idx="36858">92.962999999999994</cx:pt>
          <cx:pt idx="36859">92.962999999999994</cx:pt>
          <cx:pt idx="36860">92.962999999999994</cx:pt>
          <cx:pt idx="36861">92.962999999999994</cx:pt>
          <cx:pt idx="36862">92.962999999999994</cx:pt>
          <cx:pt idx="36863">92.962999999999994</cx:pt>
          <cx:pt idx="36864">92.962999999999994</cx:pt>
          <cx:pt idx="36865">92.962999999999994</cx:pt>
          <cx:pt idx="36866">92.962999999999994</cx:pt>
          <cx:pt idx="36867">92.962999999999994</cx:pt>
          <cx:pt idx="36868">92.962999999999994</cx:pt>
          <cx:pt idx="36869">92.962999999999994</cx:pt>
          <cx:pt idx="36870">92.962999999999994</cx:pt>
          <cx:pt idx="36871">92.962999999999994</cx:pt>
          <cx:pt idx="36872">92.962999999999994</cx:pt>
          <cx:pt idx="36873">92.962999999999994</cx:pt>
          <cx:pt idx="36874">92.962999999999994</cx:pt>
          <cx:pt idx="36875">92.962999999999994</cx:pt>
          <cx:pt idx="36876">92.962999999999994</cx:pt>
          <cx:pt idx="36877">92.962999999999994</cx:pt>
          <cx:pt idx="36878">92.962999999999994</cx:pt>
          <cx:pt idx="36879">92.962999999999994</cx:pt>
          <cx:pt idx="36880">92.962999999999994</cx:pt>
          <cx:pt idx="36881">92.962999999999994</cx:pt>
          <cx:pt idx="36882">92.962999999999994</cx:pt>
          <cx:pt idx="36883">92.962999999999994</cx:pt>
          <cx:pt idx="36884">92.962999999999994</cx:pt>
          <cx:pt idx="36885">92.962999999999994</cx:pt>
          <cx:pt idx="36886">92.962999999999994</cx:pt>
          <cx:pt idx="36887">92.962999999999994</cx:pt>
          <cx:pt idx="36888">92.962999999999994</cx:pt>
          <cx:pt idx="36889">92.962999999999994</cx:pt>
          <cx:pt idx="36890">92.962999999999994</cx:pt>
          <cx:pt idx="36891">92.962999999999994</cx:pt>
          <cx:pt idx="36892">92.962999999999994</cx:pt>
          <cx:pt idx="36893">92.962999999999994</cx:pt>
          <cx:pt idx="36894">92.962999999999994</cx:pt>
          <cx:pt idx="36895">92.962999999999994</cx:pt>
          <cx:pt idx="36896">92.962999999999994</cx:pt>
          <cx:pt idx="36897">92.962999999999994</cx:pt>
          <cx:pt idx="36898">92.962999999999994</cx:pt>
          <cx:pt idx="36899">92.962999999999994</cx:pt>
          <cx:pt idx="36900">92.962999999999994</cx:pt>
          <cx:pt idx="36901">92.962999999999994</cx:pt>
          <cx:pt idx="36902">92.962999999999994</cx:pt>
          <cx:pt idx="36903">92.962999999999994</cx:pt>
          <cx:pt idx="36904">92.962999999999994</cx:pt>
          <cx:pt idx="36905">92.962999999999994</cx:pt>
          <cx:pt idx="36906">92.962999999999994</cx:pt>
          <cx:pt idx="36907">92.962999999999994</cx:pt>
          <cx:pt idx="36908">92.962999999999994</cx:pt>
          <cx:pt idx="36909">92.962999999999994</cx:pt>
          <cx:pt idx="36910">92.962999999999994</cx:pt>
          <cx:pt idx="36911">92.962999999999994</cx:pt>
          <cx:pt idx="36912">92.962999999999994</cx:pt>
          <cx:pt idx="36913">92.962999999999994</cx:pt>
          <cx:pt idx="36914">92.962999999999994</cx:pt>
          <cx:pt idx="36915">92.962999999999994</cx:pt>
          <cx:pt idx="36916">92.962999999999994</cx:pt>
          <cx:pt idx="36917">92.962999999999994</cx:pt>
          <cx:pt idx="36918">92.962999999999994</cx:pt>
          <cx:pt idx="36919">92.962999999999994</cx:pt>
          <cx:pt idx="36920">92.962999999999994</cx:pt>
          <cx:pt idx="36921">92.962999999999994</cx:pt>
          <cx:pt idx="36922">92.962999999999994</cx:pt>
          <cx:pt idx="36923">92.962999999999994</cx:pt>
          <cx:pt idx="36924">92.962999999999994</cx:pt>
          <cx:pt idx="36925">92.962999999999994</cx:pt>
          <cx:pt idx="36926">92.962999999999994</cx:pt>
          <cx:pt idx="36927">92.962999999999994</cx:pt>
          <cx:pt idx="36928">92.962999999999994</cx:pt>
          <cx:pt idx="36929">92.962999999999994</cx:pt>
          <cx:pt idx="36930">92.962999999999994</cx:pt>
          <cx:pt idx="36931">92.962999999999994</cx:pt>
          <cx:pt idx="36932">92.962999999999994</cx:pt>
          <cx:pt idx="36933">92.962999999999994</cx:pt>
          <cx:pt idx="36934">92.962999999999994</cx:pt>
          <cx:pt idx="36935">92.962999999999994</cx:pt>
          <cx:pt idx="36936">92.962999999999994</cx:pt>
          <cx:pt idx="36937">92.962999999999994</cx:pt>
          <cx:pt idx="36938">92.962999999999994</cx:pt>
          <cx:pt idx="36939">92.468999999999994</cx:pt>
          <cx:pt idx="36940">92.468999999999994</cx:pt>
          <cx:pt idx="36941">92.468999999999994</cx:pt>
          <cx:pt idx="36942">92.468999999999994</cx:pt>
          <cx:pt idx="36943">92.468999999999994</cx:pt>
          <cx:pt idx="36944">92.468999999999994</cx:pt>
          <cx:pt idx="36945">92.468999999999994</cx:pt>
          <cx:pt idx="36946">92.468999999999994</cx:pt>
          <cx:pt idx="36947">92.468999999999994</cx:pt>
          <cx:pt idx="36948">92.468999999999994</cx:pt>
          <cx:pt idx="36949">92.468999999999994</cx:pt>
          <cx:pt idx="36950">92.468999999999994</cx:pt>
          <cx:pt idx="36951">92.468999999999994</cx:pt>
          <cx:pt idx="36952">92.468999999999994</cx:pt>
          <cx:pt idx="36953">92.468999999999994</cx:pt>
          <cx:pt idx="36954">92.468999999999994</cx:pt>
          <cx:pt idx="36955">92.468999999999994</cx:pt>
          <cx:pt idx="36956">92.468999999999994</cx:pt>
          <cx:pt idx="36957">92.468999999999994</cx:pt>
          <cx:pt idx="36958">92.468999999999994</cx:pt>
          <cx:pt idx="36959">92.468999999999994</cx:pt>
          <cx:pt idx="36960">92.468999999999994</cx:pt>
          <cx:pt idx="36961">92.468999999999994</cx:pt>
          <cx:pt idx="36962">92.468999999999994</cx:pt>
          <cx:pt idx="36963">92.468999999999994</cx:pt>
          <cx:pt idx="36964">92.468999999999994</cx:pt>
          <cx:pt idx="36965">92.468999999999994</cx:pt>
          <cx:pt idx="36966">92.468999999999994</cx:pt>
          <cx:pt idx="36967">92.468999999999994</cx:pt>
          <cx:pt idx="36968">92.468999999999994</cx:pt>
          <cx:pt idx="36969">92.468999999999994</cx:pt>
          <cx:pt idx="36970">92.468999999999994</cx:pt>
          <cx:pt idx="36971">92.468999999999994</cx:pt>
          <cx:pt idx="36972">92.468999999999994</cx:pt>
          <cx:pt idx="36973">92.468999999999994</cx:pt>
          <cx:pt idx="36974">92.468999999999994</cx:pt>
          <cx:pt idx="36975">92.468999999999994</cx:pt>
          <cx:pt idx="36976">92.468999999999994</cx:pt>
          <cx:pt idx="36977">92.468999999999994</cx:pt>
          <cx:pt idx="36978">92.468999999999994</cx:pt>
          <cx:pt idx="36979">92.468999999999994</cx:pt>
          <cx:pt idx="36980">92.468999999999994</cx:pt>
          <cx:pt idx="36981">92.468999999999994</cx:pt>
          <cx:pt idx="36982">92.468999999999994</cx:pt>
          <cx:pt idx="36983">92.468999999999994</cx:pt>
          <cx:pt idx="36984">92.468999999999994</cx:pt>
          <cx:pt idx="36985">92.468999999999994</cx:pt>
          <cx:pt idx="36986">92.468999999999994</cx:pt>
          <cx:pt idx="36987">92.468999999999994</cx:pt>
          <cx:pt idx="36988">92.468999999999994</cx:pt>
          <cx:pt idx="36989">92.468999999999994</cx:pt>
          <cx:pt idx="36990">92.468999999999994</cx:pt>
          <cx:pt idx="36991">92.468999999999994</cx:pt>
          <cx:pt idx="36992">92.468999999999994</cx:pt>
          <cx:pt idx="36993">92.468999999999994</cx:pt>
          <cx:pt idx="36994">92.468999999999994</cx:pt>
          <cx:pt idx="36995">92.468999999999994</cx:pt>
          <cx:pt idx="36996">92.468999999999994</cx:pt>
          <cx:pt idx="36997">92.468999999999994</cx:pt>
          <cx:pt idx="36998">92.468999999999994</cx:pt>
          <cx:pt idx="36999">92.468999999999994</cx:pt>
          <cx:pt idx="37000">92.468999999999994</cx:pt>
          <cx:pt idx="37001">92.468999999999994</cx:pt>
          <cx:pt idx="37002">92.468999999999994</cx:pt>
          <cx:pt idx="37003">92.468999999999994</cx:pt>
          <cx:pt idx="37004">92.468999999999994</cx:pt>
          <cx:pt idx="37005">92.468999999999994</cx:pt>
          <cx:pt idx="37006">92.468999999999994</cx:pt>
          <cx:pt idx="37007">92.468999999999994</cx:pt>
          <cx:pt idx="37008">92.468999999999994</cx:pt>
          <cx:pt idx="37009">92.468999999999994</cx:pt>
          <cx:pt idx="37010">92.468999999999994</cx:pt>
          <cx:pt idx="37011">92.468999999999994</cx:pt>
          <cx:pt idx="37012">92.468999999999994</cx:pt>
          <cx:pt idx="37013">92.468999999999994</cx:pt>
          <cx:pt idx="37014">92.468999999999994</cx:pt>
          <cx:pt idx="37015">92.468999999999994</cx:pt>
          <cx:pt idx="37016">92.468999999999994</cx:pt>
          <cx:pt idx="37017">92.468999999999994</cx:pt>
          <cx:pt idx="37018">92.468999999999994</cx:pt>
          <cx:pt idx="37019">92.468999999999994</cx:pt>
          <cx:pt idx="37020">92.468999999999994</cx:pt>
          <cx:pt idx="37021">92.468999999999994</cx:pt>
          <cx:pt idx="37022">92.468999999999994</cx:pt>
          <cx:pt idx="37023">92.468999999999994</cx:pt>
          <cx:pt idx="37024">92.468999999999994</cx:pt>
          <cx:pt idx="37025">92.468999999999994</cx:pt>
          <cx:pt idx="37026">92.468999999999994</cx:pt>
          <cx:pt idx="37027">92.468999999999994</cx:pt>
          <cx:pt idx="37028">92.468999999999994</cx:pt>
          <cx:pt idx="37029">92.468999999999994</cx:pt>
          <cx:pt idx="37030">92.468999999999994</cx:pt>
          <cx:pt idx="37031">92.468999999999994</cx:pt>
          <cx:pt idx="37032">92.468999999999994</cx:pt>
          <cx:pt idx="37033">92.468999999999994</cx:pt>
          <cx:pt idx="37034">92.468999999999994</cx:pt>
          <cx:pt idx="37035">92.468999999999994</cx:pt>
          <cx:pt idx="37036">92.468999999999994</cx:pt>
          <cx:pt idx="37037">92.468999999999994</cx:pt>
          <cx:pt idx="37038">92.468999999999994</cx:pt>
          <cx:pt idx="37039">92.468999999999994</cx:pt>
          <cx:pt idx="37040">92.468999999999994</cx:pt>
          <cx:pt idx="37041">92.468999999999994</cx:pt>
          <cx:pt idx="37042">92.468999999999994</cx:pt>
          <cx:pt idx="37043">92.468999999999994</cx:pt>
          <cx:pt idx="37044">92.468999999999994</cx:pt>
          <cx:pt idx="37045">92.468999999999994</cx:pt>
          <cx:pt idx="37046">92.468999999999994</cx:pt>
          <cx:pt idx="37047">92.468999999999994</cx:pt>
          <cx:pt idx="37048">92.468999999999994</cx:pt>
          <cx:pt idx="37049">92.468999999999994</cx:pt>
          <cx:pt idx="37050">92.468999999999994</cx:pt>
          <cx:pt idx="37051">92.468999999999994</cx:pt>
          <cx:pt idx="37052">92.468999999999994</cx:pt>
          <cx:pt idx="37053">92.468999999999994</cx:pt>
          <cx:pt idx="37054">92.468999999999994</cx:pt>
          <cx:pt idx="37055">92.468999999999994</cx:pt>
          <cx:pt idx="37056">92.468999999999994</cx:pt>
          <cx:pt idx="37057">92.468999999999994</cx:pt>
          <cx:pt idx="37058">92.468999999999994</cx:pt>
          <cx:pt idx="37059">92.468999999999994</cx:pt>
          <cx:pt idx="37060">92.468999999999994</cx:pt>
          <cx:pt idx="37061">92.468999999999994</cx:pt>
          <cx:pt idx="37062">92.468999999999994</cx:pt>
          <cx:pt idx="37063">92.468999999999994</cx:pt>
          <cx:pt idx="37064">92.468999999999994</cx:pt>
          <cx:pt idx="37065">92.468999999999994</cx:pt>
          <cx:pt idx="37066">92.468999999999994</cx:pt>
          <cx:pt idx="37067">92.468999999999994</cx:pt>
          <cx:pt idx="37068">92.468999999999994</cx:pt>
          <cx:pt idx="37069">92.468999999999994</cx:pt>
          <cx:pt idx="37070">92.468999999999994</cx:pt>
          <cx:pt idx="37071">92.468999999999994</cx:pt>
          <cx:pt idx="37072">92.468999999999994</cx:pt>
          <cx:pt idx="37073">92.468999999999994</cx:pt>
          <cx:pt idx="37074">92.468999999999994</cx:pt>
          <cx:pt idx="37075">92.468999999999994</cx:pt>
          <cx:pt idx="37076">92.468999999999994</cx:pt>
          <cx:pt idx="37077">92.468999999999994</cx:pt>
          <cx:pt idx="37078">92.468999999999994</cx:pt>
          <cx:pt idx="37079">92.468999999999994</cx:pt>
          <cx:pt idx="37080">92.468999999999994</cx:pt>
          <cx:pt idx="37081">92.468999999999994</cx:pt>
          <cx:pt idx="37082">92.468999999999994</cx:pt>
          <cx:pt idx="37083">92.468999999999994</cx:pt>
          <cx:pt idx="37084">92.468999999999994</cx:pt>
          <cx:pt idx="37085">92.468999999999994</cx:pt>
          <cx:pt idx="37086">92.468999999999994</cx:pt>
          <cx:pt idx="37087">92.468999999999994</cx:pt>
          <cx:pt idx="37088">92.468999999999994</cx:pt>
          <cx:pt idx="37089">92.468999999999994</cx:pt>
          <cx:pt idx="37090">92.468999999999994</cx:pt>
          <cx:pt idx="37091">92.468999999999994</cx:pt>
          <cx:pt idx="37092">92.468999999999994</cx:pt>
          <cx:pt idx="37093">92.468999999999994</cx:pt>
          <cx:pt idx="37094">92.468999999999994</cx:pt>
          <cx:pt idx="37095">92.468999999999994</cx:pt>
          <cx:pt idx="37096">92.468999999999994</cx:pt>
          <cx:pt idx="37097">92.468999999999994</cx:pt>
          <cx:pt idx="37098">92.468999999999994</cx:pt>
          <cx:pt idx="37099">92.468999999999994</cx:pt>
          <cx:pt idx="37100">92.468999999999994</cx:pt>
          <cx:pt idx="37101">92.468999999999994</cx:pt>
          <cx:pt idx="37102">92.468999999999994</cx:pt>
          <cx:pt idx="37103">92.468999999999994</cx:pt>
          <cx:pt idx="37104">92.468999999999994</cx:pt>
          <cx:pt idx="37105">92.468999999999994</cx:pt>
          <cx:pt idx="37106">92.468999999999994</cx:pt>
          <cx:pt idx="37107">92.468999999999994</cx:pt>
          <cx:pt idx="37108">92.468999999999994</cx:pt>
          <cx:pt idx="37109">92.468999999999994</cx:pt>
          <cx:pt idx="37110">92.468999999999994</cx:pt>
          <cx:pt idx="37111">92.468999999999994</cx:pt>
          <cx:pt idx="37112">92.468999999999994</cx:pt>
          <cx:pt idx="37113">92.468999999999994</cx:pt>
          <cx:pt idx="37114">92.468999999999994</cx:pt>
          <cx:pt idx="37115">92.468999999999994</cx:pt>
          <cx:pt idx="37116">92.468999999999994</cx:pt>
          <cx:pt idx="37117">92.200999999999993</cx:pt>
          <cx:pt idx="37118">92.200999999999993</cx:pt>
          <cx:pt idx="37119">92.200999999999993</cx:pt>
          <cx:pt idx="37120">92.200999999999993</cx:pt>
          <cx:pt idx="37121">92.200999999999993</cx:pt>
          <cx:pt idx="37122">92.200999999999993</cx:pt>
          <cx:pt idx="37123">92.200999999999993</cx:pt>
          <cx:pt idx="37124">92.200999999999993</cx:pt>
          <cx:pt idx="37125">92.200999999999993</cx:pt>
          <cx:pt idx="37126">92.200999999999993</cx:pt>
          <cx:pt idx="37127">92.200999999999993</cx:pt>
          <cx:pt idx="37128">92.200999999999993</cx:pt>
          <cx:pt idx="37129">92.200999999999993</cx:pt>
          <cx:pt idx="37130">92.200999999999993</cx:pt>
          <cx:pt idx="37131">92.200999999999993</cx:pt>
          <cx:pt idx="37132">92.200999999999993</cx:pt>
          <cx:pt idx="37133">92.200999999999993</cx:pt>
          <cx:pt idx="37134">92.200999999999993</cx:pt>
          <cx:pt idx="37135">92.200999999999993</cx:pt>
          <cx:pt idx="37136">92.200999999999993</cx:pt>
          <cx:pt idx="37137">92.200999999999993</cx:pt>
          <cx:pt idx="37138">92.200999999999993</cx:pt>
          <cx:pt idx="37139">92.200999999999993</cx:pt>
          <cx:pt idx="37140">92.200999999999993</cx:pt>
          <cx:pt idx="37141">92.200999999999993</cx:pt>
          <cx:pt idx="37142">92.200999999999993</cx:pt>
          <cx:pt idx="37143">92.200999999999993</cx:pt>
          <cx:pt idx="37144">92.200999999999993</cx:pt>
          <cx:pt idx="37145">92.200999999999993</cx:pt>
          <cx:pt idx="37146">92.200999999999993</cx:pt>
          <cx:pt idx="37147">92.200999999999993</cx:pt>
          <cx:pt idx="37148">92.200999999999993</cx:pt>
          <cx:pt idx="37149">92.200999999999993</cx:pt>
          <cx:pt idx="37150">92.200999999999993</cx:pt>
          <cx:pt idx="37151">92.200999999999993</cx:pt>
          <cx:pt idx="37152">92.200999999999993</cx:pt>
          <cx:pt idx="37153">92.200999999999993</cx:pt>
          <cx:pt idx="37154">92.200999999999993</cx:pt>
          <cx:pt idx="37155">92.200999999999993</cx:pt>
          <cx:pt idx="37156">92.200999999999993</cx:pt>
          <cx:pt idx="37157">92.200999999999993</cx:pt>
          <cx:pt idx="37158">92.200999999999993</cx:pt>
          <cx:pt idx="37159">92.200999999999993</cx:pt>
          <cx:pt idx="37160">92.200999999999993</cx:pt>
          <cx:pt idx="37161">92.200999999999993</cx:pt>
          <cx:pt idx="37162">92.200999999999993</cx:pt>
          <cx:pt idx="37163">92.200999999999993</cx:pt>
          <cx:pt idx="37164">92.200999999999993</cx:pt>
          <cx:pt idx="37165">92.200999999999993</cx:pt>
          <cx:pt idx="37166">92.200999999999993</cx:pt>
          <cx:pt idx="37167">92.200999999999993</cx:pt>
          <cx:pt idx="37168">92.200999999999993</cx:pt>
          <cx:pt idx="37169">92.200999999999993</cx:pt>
          <cx:pt idx="37170">92.200999999999993</cx:pt>
          <cx:pt idx="37171">92.200999999999993</cx:pt>
          <cx:pt idx="37172">92.200999999999993</cx:pt>
          <cx:pt idx="37173">92.200999999999993</cx:pt>
          <cx:pt idx="37174">92.200999999999993</cx:pt>
          <cx:pt idx="37175">92.200999999999993</cx:pt>
          <cx:pt idx="37176">92.200999999999993</cx:pt>
          <cx:pt idx="37177">92.200999999999993</cx:pt>
          <cx:pt idx="37178">92.200999999999993</cx:pt>
          <cx:pt idx="37179">92.200999999999993</cx:pt>
          <cx:pt idx="37180">92.200999999999993</cx:pt>
          <cx:pt idx="37181">92.200999999999993</cx:pt>
          <cx:pt idx="37182">92.200999999999993</cx:pt>
          <cx:pt idx="37183">92.200999999999993</cx:pt>
          <cx:pt idx="37184">92.200999999999993</cx:pt>
          <cx:pt idx="37185">92.200999999999993</cx:pt>
          <cx:pt idx="37186">92.200999999999993</cx:pt>
          <cx:pt idx="37187">92.200999999999993</cx:pt>
          <cx:pt idx="37188">92.200999999999993</cx:pt>
          <cx:pt idx="37189">92.200999999999993</cx:pt>
          <cx:pt idx="37190">92.200999999999993</cx:pt>
          <cx:pt idx="37191">92.200999999999993</cx:pt>
          <cx:pt idx="37192">92.200999999999993</cx:pt>
          <cx:pt idx="37193">92.200999999999993</cx:pt>
          <cx:pt idx="37194">92.200999999999993</cx:pt>
          <cx:pt idx="37195">92.200999999999993</cx:pt>
          <cx:pt idx="37196">92.200999999999993</cx:pt>
          <cx:pt idx="37197">92.200999999999993</cx:pt>
          <cx:pt idx="37198">92.200999999999993</cx:pt>
          <cx:pt idx="37199">92.200999999999993</cx:pt>
          <cx:pt idx="37200">92.200999999999993</cx:pt>
          <cx:pt idx="37201">92.200999999999993</cx:pt>
          <cx:pt idx="37202">92.200999999999993</cx:pt>
          <cx:pt idx="37203">92.200999999999993</cx:pt>
          <cx:pt idx="37204">92.200999999999993</cx:pt>
          <cx:pt idx="37205">92.200999999999993</cx:pt>
          <cx:pt idx="37206">92.200999999999993</cx:pt>
          <cx:pt idx="37207">92.200999999999993</cx:pt>
          <cx:pt idx="37208">92.200999999999993</cx:pt>
          <cx:pt idx="37209">92.200999999999993</cx:pt>
          <cx:pt idx="37210">92.200999999999993</cx:pt>
          <cx:pt idx="37211">92.200999999999993</cx:pt>
          <cx:pt idx="37212">92.200999999999993</cx:pt>
          <cx:pt idx="37213">92.200999999999993</cx:pt>
          <cx:pt idx="37214">92.200999999999993</cx:pt>
          <cx:pt idx="37215">92.200999999999993</cx:pt>
          <cx:pt idx="37216">92.200999999999993</cx:pt>
          <cx:pt idx="37217">92.200999999999993</cx:pt>
          <cx:pt idx="37218">92.200999999999993</cx:pt>
          <cx:pt idx="37219">92.200999999999993</cx:pt>
          <cx:pt idx="37220">92.200999999999993</cx:pt>
          <cx:pt idx="37221">92.200999999999993</cx:pt>
          <cx:pt idx="37222">92.200999999999993</cx:pt>
          <cx:pt idx="37223">92.200999999999993</cx:pt>
          <cx:pt idx="37224">92.200999999999993</cx:pt>
          <cx:pt idx="37225">92.200999999999993</cx:pt>
          <cx:pt idx="37226">92.200999999999993</cx:pt>
          <cx:pt idx="37227">92.200999999999993</cx:pt>
          <cx:pt idx="37228">92.200999999999993</cx:pt>
          <cx:pt idx="37229">92.200999999999993</cx:pt>
          <cx:pt idx="37230">92.200999999999993</cx:pt>
          <cx:pt idx="37231">92.200999999999993</cx:pt>
          <cx:pt idx="37232">92.200999999999993</cx:pt>
          <cx:pt idx="37233">92.200999999999993</cx:pt>
          <cx:pt idx="37234">92.200999999999993</cx:pt>
          <cx:pt idx="37235">92.200999999999993</cx:pt>
          <cx:pt idx="37236">92.200999999999993</cx:pt>
          <cx:pt idx="37237">92.200999999999993</cx:pt>
          <cx:pt idx="37238">92.200999999999993</cx:pt>
          <cx:pt idx="37239">92.200999999999993</cx:pt>
          <cx:pt idx="37240">92.200999999999993</cx:pt>
          <cx:pt idx="37241">92.200999999999993</cx:pt>
          <cx:pt idx="37242">92.200999999999993</cx:pt>
          <cx:pt idx="37243">92.200999999999993</cx:pt>
          <cx:pt idx="37244">92.200999999999993</cx:pt>
          <cx:pt idx="37245">92.200999999999993</cx:pt>
          <cx:pt idx="37246">92.200999999999993</cx:pt>
          <cx:pt idx="37247">92.200999999999993</cx:pt>
          <cx:pt idx="37248">92.200999999999993</cx:pt>
          <cx:pt idx="37249">92.200999999999993</cx:pt>
          <cx:pt idx="37250">92.200999999999993</cx:pt>
          <cx:pt idx="37251">92.200999999999993</cx:pt>
          <cx:pt idx="37252">92.200999999999993</cx:pt>
          <cx:pt idx="37253">92.200999999999993</cx:pt>
          <cx:pt idx="37254">92.200999999999993</cx:pt>
          <cx:pt idx="37255">92.200999999999993</cx:pt>
          <cx:pt idx="37256">92.200999999999993</cx:pt>
          <cx:pt idx="37257">92.200999999999993</cx:pt>
          <cx:pt idx="37258">92.200999999999993</cx:pt>
          <cx:pt idx="37259">92.200999999999993</cx:pt>
          <cx:pt idx="37260">92.200999999999993</cx:pt>
          <cx:pt idx="37261">92.200999999999993</cx:pt>
          <cx:pt idx="37262">92.200999999999993</cx:pt>
          <cx:pt idx="37263">92.200999999999993</cx:pt>
          <cx:pt idx="37264">92.200999999999993</cx:pt>
          <cx:pt idx="37265">92.200999999999993</cx:pt>
          <cx:pt idx="37266">92.200999999999993</cx:pt>
          <cx:pt idx="37267">92.200999999999993</cx:pt>
          <cx:pt idx="37268">92.200999999999993</cx:pt>
          <cx:pt idx="37269">92.200999999999993</cx:pt>
          <cx:pt idx="37270">92.200999999999993</cx:pt>
          <cx:pt idx="37271">92.200999999999993</cx:pt>
          <cx:pt idx="37272">92.200999999999993</cx:pt>
          <cx:pt idx="37273">92.200999999999993</cx:pt>
          <cx:pt idx="37274">92.200999999999993</cx:pt>
          <cx:pt idx="37275">92.200999999999993</cx:pt>
          <cx:pt idx="37276">92.200999999999993</cx:pt>
          <cx:pt idx="37277">92.200999999999993</cx:pt>
          <cx:pt idx="37278">92.200999999999993</cx:pt>
          <cx:pt idx="37279">92.200999999999993</cx:pt>
          <cx:pt idx="37280">92.200999999999993</cx:pt>
          <cx:pt idx="37281">92.200999999999993</cx:pt>
          <cx:pt idx="37282">92.200999999999993</cx:pt>
          <cx:pt idx="37283">92.200999999999993</cx:pt>
          <cx:pt idx="37284">92.200999999999993</cx:pt>
          <cx:pt idx="37285">92.200999999999993</cx:pt>
          <cx:pt idx="37286">92.200999999999993</cx:pt>
          <cx:pt idx="37287">92.200999999999993</cx:pt>
          <cx:pt idx="37288">92.200999999999993</cx:pt>
          <cx:pt idx="37289">92.200999999999993</cx:pt>
          <cx:pt idx="37290">92.200999999999993</cx:pt>
          <cx:pt idx="37291">92.200999999999993</cx:pt>
          <cx:pt idx="37292">92.200999999999993</cx:pt>
          <cx:pt idx="37293">92.200999999999993</cx:pt>
          <cx:pt idx="37294">92.200999999999993</cx:pt>
          <cx:pt idx="37295">92.200999999999993</cx:pt>
          <cx:pt idx="37296">92.200999999999993</cx:pt>
          <cx:pt idx="37297">92.200999999999993</cx:pt>
          <cx:pt idx="37298">92.200999999999993</cx:pt>
          <cx:pt idx="37299">92.200999999999993</cx:pt>
          <cx:pt idx="37300">92.200999999999993</cx:pt>
          <cx:pt idx="37301">92.200999999999993</cx:pt>
          <cx:pt idx="37302">92.200999999999993</cx:pt>
          <cx:pt idx="37303">92.200999999999993</cx:pt>
          <cx:pt idx="37304">92.200999999999993</cx:pt>
          <cx:pt idx="37305">92.200999999999993</cx:pt>
          <cx:pt idx="37306">92.200999999999993</cx:pt>
          <cx:pt idx="37307">92.200999999999993</cx:pt>
          <cx:pt idx="37308">92.200999999999993</cx:pt>
          <cx:pt idx="37309">92.200999999999993</cx:pt>
          <cx:pt idx="37310">92.200999999999993</cx:pt>
          <cx:pt idx="37311">92.200999999999993</cx:pt>
          <cx:pt idx="37312">92.200999999999993</cx:pt>
          <cx:pt idx="37313">92.200999999999993</cx:pt>
          <cx:pt idx="37314">92.200999999999993</cx:pt>
          <cx:pt idx="37315">92.200999999999993</cx:pt>
          <cx:pt idx="37316">92.200999999999993</cx:pt>
          <cx:pt idx="37317">92.200999999999993</cx:pt>
          <cx:pt idx="37318">92.200999999999993</cx:pt>
          <cx:pt idx="37319">92.200999999999993</cx:pt>
          <cx:pt idx="37320">92.200999999999993</cx:pt>
          <cx:pt idx="37321">92.200999999999993</cx:pt>
          <cx:pt idx="37322">92.200999999999993</cx:pt>
          <cx:pt idx="37323">92.200999999999993</cx:pt>
          <cx:pt idx="37324">92.200999999999993</cx:pt>
          <cx:pt idx="37325">92.200999999999993</cx:pt>
          <cx:pt idx="37326">92.200999999999993</cx:pt>
          <cx:pt idx="37327">92.200999999999993</cx:pt>
          <cx:pt idx="37328">92.200999999999993</cx:pt>
          <cx:pt idx="37329">92.200999999999993</cx:pt>
          <cx:pt idx="37330">92.200999999999993</cx:pt>
          <cx:pt idx="37331">92.200999999999993</cx:pt>
          <cx:pt idx="37332">92.200999999999993</cx:pt>
          <cx:pt idx="37333">92.200999999999993</cx:pt>
          <cx:pt idx="37334">92.200999999999993</cx:pt>
          <cx:pt idx="37335">92.200999999999993</cx:pt>
          <cx:pt idx="37336">92.200999999999993</cx:pt>
          <cx:pt idx="37337">92.200999999999993</cx:pt>
          <cx:pt idx="37338">92.200999999999993</cx:pt>
          <cx:pt idx="37339">92.200999999999993</cx:pt>
          <cx:pt idx="37340">92.200999999999993</cx:pt>
          <cx:pt idx="37341">92.200999999999993</cx:pt>
          <cx:pt idx="37342">92.200999999999993</cx:pt>
          <cx:pt idx="37343">92.200999999999993</cx:pt>
          <cx:pt idx="37344">92.200999999999993</cx:pt>
          <cx:pt idx="37345">92.200999999999993</cx:pt>
          <cx:pt idx="37346">92.200999999999993</cx:pt>
          <cx:pt idx="37347">92.200999999999993</cx:pt>
          <cx:pt idx="37348">92.200999999999993</cx:pt>
          <cx:pt idx="37349">92.200999999999993</cx:pt>
          <cx:pt idx="37350">92.200999999999993</cx:pt>
          <cx:pt idx="37351">92.200999999999993</cx:pt>
          <cx:pt idx="37352">92.200999999999993</cx:pt>
          <cx:pt idx="37353">92.200999999999993</cx:pt>
          <cx:pt idx="37354">92.200999999999993</cx:pt>
          <cx:pt idx="37355">92.200999999999993</cx:pt>
          <cx:pt idx="37356">92.200999999999993</cx:pt>
          <cx:pt idx="37357">92.200999999999993</cx:pt>
          <cx:pt idx="37358">92.200999999999993</cx:pt>
          <cx:pt idx="37359">92.200999999999993</cx:pt>
          <cx:pt idx="37360">92.200999999999993</cx:pt>
          <cx:pt idx="37361">92.200999999999993</cx:pt>
          <cx:pt idx="37362">92.200999999999993</cx:pt>
          <cx:pt idx="37363">92.200999999999993</cx:pt>
          <cx:pt idx="37364">92.200999999999993</cx:pt>
          <cx:pt idx="37365">92.200999999999993</cx:pt>
          <cx:pt idx="37366">92.200999999999993</cx:pt>
          <cx:pt idx="37367">92.200999999999993</cx:pt>
          <cx:pt idx="37368">92.200999999999993</cx:pt>
          <cx:pt idx="37369">92.200999999999993</cx:pt>
          <cx:pt idx="37370">92.200999999999993</cx:pt>
          <cx:pt idx="37371">92.200999999999993</cx:pt>
          <cx:pt idx="37372">92.200999999999993</cx:pt>
          <cx:pt idx="37373">92.200999999999993</cx:pt>
          <cx:pt idx="37374">92.200999999999993</cx:pt>
          <cx:pt idx="37375">92.200999999999993</cx:pt>
          <cx:pt idx="37376">92.200999999999993</cx:pt>
          <cx:pt idx="37377">92.200999999999993</cx:pt>
          <cx:pt idx="37378">92.200999999999993</cx:pt>
          <cx:pt idx="37379">92.200999999999993</cx:pt>
          <cx:pt idx="37380">92.200999999999993</cx:pt>
          <cx:pt idx="37381">92.200999999999993</cx:pt>
          <cx:pt idx="37382">92.200999999999993</cx:pt>
          <cx:pt idx="37383">92.200999999999993</cx:pt>
          <cx:pt idx="37384">92.200999999999993</cx:pt>
          <cx:pt idx="37385">92.200999999999993</cx:pt>
          <cx:pt idx="37386">92.200999999999993</cx:pt>
          <cx:pt idx="37387">92.200999999999993</cx:pt>
          <cx:pt idx="37388">92.200999999999993</cx:pt>
          <cx:pt idx="37389">92.200999999999993</cx:pt>
          <cx:pt idx="37390">92.200999999999993</cx:pt>
          <cx:pt idx="37391">92.200999999999993</cx:pt>
          <cx:pt idx="37392">92.200999999999993</cx:pt>
          <cx:pt idx="37393">92.200999999999993</cx:pt>
          <cx:pt idx="37394">92.200999999999993</cx:pt>
          <cx:pt idx="37395">92.200999999999993</cx:pt>
          <cx:pt idx="37396">92.200999999999993</cx:pt>
          <cx:pt idx="37397">92.200999999999993</cx:pt>
          <cx:pt idx="37398">92.200999999999993</cx:pt>
          <cx:pt idx="37399">92.200999999999993</cx:pt>
          <cx:pt idx="37400">92.200999999999993</cx:pt>
          <cx:pt idx="37401">92.200999999999993</cx:pt>
          <cx:pt idx="37402">92.200999999999993</cx:pt>
          <cx:pt idx="37403">92.200999999999993</cx:pt>
          <cx:pt idx="37404">92.200999999999993</cx:pt>
          <cx:pt idx="37405">92.200999999999993</cx:pt>
          <cx:pt idx="37406">92.200999999999993</cx:pt>
          <cx:pt idx="37407">92.200999999999993</cx:pt>
          <cx:pt idx="37408">92.200999999999993</cx:pt>
          <cx:pt idx="37409">92.200999999999993</cx:pt>
          <cx:pt idx="37410">92.200999999999993</cx:pt>
          <cx:pt idx="37411">92.200999999999993</cx:pt>
          <cx:pt idx="37412">92.200999999999993</cx:pt>
          <cx:pt idx="37413">92.200999999999993</cx:pt>
          <cx:pt idx="37414">92.200999999999993</cx:pt>
          <cx:pt idx="37415">92.200999999999993</cx:pt>
          <cx:pt idx="37416">92.200999999999993</cx:pt>
          <cx:pt idx="37417">92.200999999999993</cx:pt>
          <cx:pt idx="37418">92.200999999999993</cx:pt>
          <cx:pt idx="37419">92.200999999999993</cx:pt>
          <cx:pt idx="37420">92.200999999999993</cx:pt>
          <cx:pt idx="37421">92.200999999999993</cx:pt>
          <cx:pt idx="37422">92.200999999999993</cx:pt>
          <cx:pt idx="37423">92.200999999999993</cx:pt>
          <cx:pt idx="37424">92.200999999999993</cx:pt>
          <cx:pt idx="37425">92.200999999999993</cx:pt>
          <cx:pt idx="37426">92.200999999999993</cx:pt>
          <cx:pt idx="37427">92.200999999999993</cx:pt>
          <cx:pt idx="37428">92.200999999999993</cx:pt>
          <cx:pt idx="37429">92.200999999999993</cx:pt>
          <cx:pt idx="37430">92.200999999999993</cx:pt>
          <cx:pt idx="37431">92.200999999999993</cx:pt>
          <cx:pt idx="37432">92.200999999999993</cx:pt>
          <cx:pt idx="37433">92.200999999999993</cx:pt>
          <cx:pt idx="37434">92.200999999999993</cx:pt>
          <cx:pt idx="37435">92.200999999999993</cx:pt>
          <cx:pt idx="37436">92.200999999999993</cx:pt>
          <cx:pt idx="37437">92.200999999999993</cx:pt>
          <cx:pt idx="37438">92.200999999999993</cx:pt>
          <cx:pt idx="37439">92.200999999999993</cx:pt>
          <cx:pt idx="37440">92.200999999999993</cx:pt>
          <cx:pt idx="37441">92.200999999999993</cx:pt>
          <cx:pt idx="37442">92.200999999999993</cx:pt>
          <cx:pt idx="37443">92.200999999999993</cx:pt>
          <cx:pt idx="37444">92.200999999999993</cx:pt>
          <cx:pt idx="37445">92.200999999999993</cx:pt>
          <cx:pt idx="37446">92.200999999999993</cx:pt>
          <cx:pt idx="37447">92.200999999999993</cx:pt>
          <cx:pt idx="37448">92.200999999999993</cx:pt>
          <cx:pt idx="37449">92.200999999999993</cx:pt>
          <cx:pt idx="37450">92.200999999999993</cx:pt>
          <cx:pt idx="37451">92.200999999999993</cx:pt>
          <cx:pt idx="37452">92.200999999999993</cx:pt>
          <cx:pt idx="37453">92.200999999999993</cx:pt>
          <cx:pt idx="37454">92.200999999999993</cx:pt>
          <cx:pt idx="37455">92.200999999999993</cx:pt>
          <cx:pt idx="37456">92.200999999999993</cx:pt>
          <cx:pt idx="37457">92.200999999999993</cx:pt>
          <cx:pt idx="37458">92.200999999999993</cx:pt>
          <cx:pt idx="37459">92.200999999999993</cx:pt>
          <cx:pt idx="37460">92.200999999999993</cx:pt>
          <cx:pt idx="37461">92.200999999999993</cx:pt>
          <cx:pt idx="37462">92.200999999999993</cx:pt>
          <cx:pt idx="37463">92.200999999999993</cx:pt>
          <cx:pt idx="37464">92.200999999999993</cx:pt>
          <cx:pt idx="37465">92.200999999999993</cx:pt>
          <cx:pt idx="37466">92.200999999999993</cx:pt>
          <cx:pt idx="37467">92.200999999999993</cx:pt>
          <cx:pt idx="37468">92.200999999999993</cx:pt>
          <cx:pt idx="37469">92.200999999999993</cx:pt>
          <cx:pt idx="37470">92.200999999999993</cx:pt>
          <cx:pt idx="37471">92.200999999999993</cx:pt>
          <cx:pt idx="37472">92.200999999999993</cx:pt>
          <cx:pt idx="37473">92.200999999999993</cx:pt>
          <cx:pt idx="37474">92.200999999999993</cx:pt>
          <cx:pt idx="37475">92.200999999999993</cx:pt>
          <cx:pt idx="37476">92.200999999999993</cx:pt>
          <cx:pt idx="37477">92.200999999999993</cx:pt>
          <cx:pt idx="37478">92.200999999999993</cx:pt>
          <cx:pt idx="37479">92.200999999999993</cx:pt>
          <cx:pt idx="37480">92.200999999999993</cx:pt>
          <cx:pt idx="37481">92.200999999999993</cx:pt>
          <cx:pt idx="37482">92.200999999999993</cx:pt>
          <cx:pt idx="37483">92.200999999999993</cx:pt>
          <cx:pt idx="37484">92.200999999999993</cx:pt>
          <cx:pt idx="37485">92.200999999999993</cx:pt>
          <cx:pt idx="37486">92.200999999999993</cx:pt>
          <cx:pt idx="37487">92.200999999999993</cx:pt>
          <cx:pt idx="37488">92.200999999999993</cx:pt>
          <cx:pt idx="37489">92.200999999999993</cx:pt>
          <cx:pt idx="37490">92.200999999999993</cx:pt>
          <cx:pt idx="37491">92.200999999999993</cx:pt>
          <cx:pt idx="37492">92.200999999999993</cx:pt>
          <cx:pt idx="37493">92.200999999999993</cx:pt>
          <cx:pt idx="37494">92.200999999999993</cx:pt>
          <cx:pt idx="37495">92.200999999999993</cx:pt>
          <cx:pt idx="37496">92.200999999999993</cx:pt>
          <cx:pt idx="37497">92.200999999999993</cx:pt>
          <cx:pt idx="37498">92.200999999999993</cx:pt>
          <cx:pt idx="37499">92.200999999999993</cx:pt>
          <cx:pt idx="37500">92.200999999999993</cx:pt>
          <cx:pt idx="37501">92.200999999999993</cx:pt>
          <cx:pt idx="37502">92.200999999999993</cx:pt>
          <cx:pt idx="37503">92.200999999999993</cx:pt>
          <cx:pt idx="37504">92.200999999999993</cx:pt>
          <cx:pt idx="37505">92.200999999999993</cx:pt>
          <cx:pt idx="37506">92.200999999999993</cx:pt>
          <cx:pt idx="37507">92.200999999999993</cx:pt>
          <cx:pt idx="37508">92.200999999999993</cx:pt>
          <cx:pt idx="37509">92.200999999999993</cx:pt>
          <cx:pt idx="37510">92.200999999999993</cx:pt>
          <cx:pt idx="37511">92.200999999999993</cx:pt>
          <cx:pt idx="37512">92.200999999999993</cx:pt>
          <cx:pt idx="37513">92.200999999999993</cx:pt>
          <cx:pt idx="37514">92.200999999999993</cx:pt>
          <cx:pt idx="37515">92.200999999999993</cx:pt>
          <cx:pt idx="37516">92.200999999999993</cx:pt>
          <cx:pt idx="37517">92.200999999999993</cx:pt>
          <cx:pt idx="37518">92.200999999999993</cx:pt>
          <cx:pt idx="37519">92.200999999999993</cx:pt>
          <cx:pt idx="37520">92.200999999999993</cx:pt>
          <cx:pt idx="37521">92.200999999999993</cx:pt>
          <cx:pt idx="37522">92.200999999999993</cx:pt>
          <cx:pt idx="37523">92.200999999999993</cx:pt>
          <cx:pt idx="37524">92.200999999999993</cx:pt>
          <cx:pt idx="37525">92.200999999999993</cx:pt>
          <cx:pt idx="37526">92.200999999999993</cx:pt>
          <cx:pt idx="37527">92.200999999999993</cx:pt>
          <cx:pt idx="37528">92.200999999999993</cx:pt>
          <cx:pt idx="37529">92.200999999999993</cx:pt>
          <cx:pt idx="37530">92.200999999999993</cx:pt>
          <cx:pt idx="37531">92.200999999999993</cx:pt>
          <cx:pt idx="37532">92.200999999999993</cx:pt>
          <cx:pt idx="37533">92.200999999999993</cx:pt>
          <cx:pt idx="37534">92.200999999999993</cx:pt>
          <cx:pt idx="37535">92.200999999999993</cx:pt>
          <cx:pt idx="37536">92.200999999999993</cx:pt>
          <cx:pt idx="37537">92.200999999999993</cx:pt>
          <cx:pt idx="37538">92.200999999999993</cx:pt>
          <cx:pt idx="37539">92.200999999999993</cx:pt>
          <cx:pt idx="37540">92.200999999999993</cx:pt>
          <cx:pt idx="37541">92.200999999999993</cx:pt>
          <cx:pt idx="37542">92.200999999999993</cx:pt>
          <cx:pt idx="37543">92.200999999999993</cx:pt>
          <cx:pt idx="37544">92.200999999999993</cx:pt>
          <cx:pt idx="37545">92.200999999999993</cx:pt>
          <cx:pt idx="37546">92.200999999999993</cx:pt>
          <cx:pt idx="37547">92.200999999999993</cx:pt>
          <cx:pt idx="37548">92.200999999999993</cx:pt>
          <cx:pt idx="37549">92.200999999999993</cx:pt>
          <cx:pt idx="37550">92.200999999999993</cx:pt>
          <cx:pt idx="37551">92.200999999999993</cx:pt>
          <cx:pt idx="37552">92.200999999999993</cx:pt>
          <cx:pt idx="37553">92.200999999999993</cx:pt>
          <cx:pt idx="37554">92.200999999999993</cx:pt>
          <cx:pt idx="37555">92.200999999999993</cx:pt>
          <cx:pt idx="37556">92.200999999999993</cx:pt>
          <cx:pt idx="37557">92.200999999999993</cx:pt>
          <cx:pt idx="37558">92.200999999999993</cx:pt>
          <cx:pt idx="37559">92.200999999999993</cx:pt>
          <cx:pt idx="37560">92.200999999999993</cx:pt>
          <cx:pt idx="37561">92.200999999999993</cx:pt>
          <cx:pt idx="37562">92.200999999999993</cx:pt>
          <cx:pt idx="37563">92.200999999999993</cx:pt>
          <cx:pt idx="37564">92.200999999999993</cx:pt>
          <cx:pt idx="37565">92.200999999999993</cx:pt>
          <cx:pt idx="37566">92.200999999999993</cx:pt>
          <cx:pt idx="37567">92.200999999999993</cx:pt>
          <cx:pt idx="37568">92.200999999999993</cx:pt>
          <cx:pt idx="37569">92.200999999999993</cx:pt>
          <cx:pt idx="37570">92.200999999999993</cx:pt>
          <cx:pt idx="37571">92.200999999999993</cx:pt>
          <cx:pt idx="37572">92.200999999999993</cx:pt>
          <cx:pt idx="37573">92.200999999999993</cx:pt>
          <cx:pt idx="37574">92.200999999999993</cx:pt>
          <cx:pt idx="37575">92.200999999999993</cx:pt>
          <cx:pt idx="37576">92.200999999999993</cx:pt>
          <cx:pt idx="37577">92.200999999999993</cx:pt>
          <cx:pt idx="37578">92.200999999999993</cx:pt>
          <cx:pt idx="37579">92.200999999999993</cx:pt>
          <cx:pt idx="37580">92.200999999999993</cx:pt>
          <cx:pt idx="37581">92.200999999999993</cx:pt>
          <cx:pt idx="37582">92.200999999999993</cx:pt>
          <cx:pt idx="37583">92.200999999999993</cx:pt>
          <cx:pt idx="37584">92.200999999999993</cx:pt>
          <cx:pt idx="37585">92.200999999999993</cx:pt>
          <cx:pt idx="37586">92.200999999999993</cx:pt>
          <cx:pt idx="37587">92.200999999999993</cx:pt>
          <cx:pt idx="37588">92.200999999999993</cx:pt>
          <cx:pt idx="37589">92.200999999999993</cx:pt>
          <cx:pt idx="37590">92.200999999999993</cx:pt>
          <cx:pt idx="37591">92.200999999999993</cx:pt>
          <cx:pt idx="37592">92.200999999999993</cx:pt>
          <cx:pt idx="37593">92.200999999999993</cx:pt>
          <cx:pt idx="37594">92.200999999999993</cx:pt>
          <cx:pt idx="37595">92.200999999999993</cx:pt>
          <cx:pt idx="37596">92.200999999999993</cx:pt>
          <cx:pt idx="37597">92.200999999999993</cx:pt>
          <cx:pt idx="37598">92.200999999999993</cx:pt>
          <cx:pt idx="37599">92.200999999999993</cx:pt>
          <cx:pt idx="37600">92.200999999999993</cx:pt>
          <cx:pt idx="37601">92.200999999999993</cx:pt>
          <cx:pt idx="37602">92.200999999999993</cx:pt>
          <cx:pt idx="37603">92.200999999999993</cx:pt>
          <cx:pt idx="37604">92.200999999999993</cx:pt>
          <cx:pt idx="37605">92.200999999999993</cx:pt>
          <cx:pt idx="37606">92.200999999999993</cx:pt>
          <cx:pt idx="37607">92.200999999999993</cx:pt>
          <cx:pt idx="37608">92.200999999999993</cx:pt>
          <cx:pt idx="37609">92.200999999999993</cx:pt>
          <cx:pt idx="37610">92.200999999999993</cx:pt>
          <cx:pt idx="37611">92.200999999999993</cx:pt>
          <cx:pt idx="37612">92.200999999999993</cx:pt>
          <cx:pt idx="37613">92.200999999999993</cx:pt>
          <cx:pt idx="37614">92.200999999999993</cx:pt>
          <cx:pt idx="37615">92.200999999999993</cx:pt>
          <cx:pt idx="37616">92.200999999999993</cx:pt>
          <cx:pt idx="37617">92.200999999999993</cx:pt>
          <cx:pt idx="37618">92.200999999999993</cx:pt>
          <cx:pt idx="37619">92.200999999999993</cx:pt>
          <cx:pt idx="37620">92.200999999999993</cx:pt>
          <cx:pt idx="37621">92.200999999999993</cx:pt>
          <cx:pt idx="37622">92.200999999999993</cx:pt>
          <cx:pt idx="37623">92.200999999999993</cx:pt>
          <cx:pt idx="37624">92.200999999999993</cx:pt>
          <cx:pt idx="37625">92.200999999999993</cx:pt>
          <cx:pt idx="37626">92.200999999999993</cx:pt>
          <cx:pt idx="37627">92.200999999999993</cx:pt>
          <cx:pt idx="37628">92.200999999999993</cx:pt>
          <cx:pt idx="37629">92.200999999999993</cx:pt>
          <cx:pt idx="37630">92.200999999999993</cx:pt>
          <cx:pt idx="37631">92.200999999999993</cx:pt>
          <cx:pt idx="37632">92.200999999999993</cx:pt>
          <cx:pt idx="37633">92.200999999999993</cx:pt>
          <cx:pt idx="37634">92.200999999999993</cx:pt>
          <cx:pt idx="37635">92.200999999999993</cx:pt>
          <cx:pt idx="37636">92.200999999999993</cx:pt>
          <cx:pt idx="37637">92.200999999999993</cx:pt>
          <cx:pt idx="37638">92.200999999999993</cx:pt>
          <cx:pt idx="37639">92.200999999999993</cx:pt>
          <cx:pt idx="37640">92.200999999999993</cx:pt>
          <cx:pt idx="37641">92.200999999999993</cx:pt>
          <cx:pt idx="37642">92.200999999999993</cx:pt>
          <cx:pt idx="37643">92.200999999999993</cx:pt>
          <cx:pt idx="37644">92.200999999999993</cx:pt>
          <cx:pt idx="37645">92.200999999999993</cx:pt>
          <cx:pt idx="37646">92.200999999999993</cx:pt>
          <cx:pt idx="37647">92.200999999999993</cx:pt>
          <cx:pt idx="37648">92.200999999999993</cx:pt>
          <cx:pt idx="37649">92.200999999999993</cx:pt>
          <cx:pt idx="37650">92.200999999999993</cx:pt>
          <cx:pt idx="37651">92.200999999999993</cx:pt>
          <cx:pt idx="37652">92.200999999999993</cx:pt>
          <cx:pt idx="37653">92.200999999999993</cx:pt>
          <cx:pt idx="37654">92.200999999999993</cx:pt>
          <cx:pt idx="37655">92.200999999999993</cx:pt>
          <cx:pt idx="37656">92.200999999999993</cx:pt>
          <cx:pt idx="37657">92.200999999999993</cx:pt>
          <cx:pt idx="37658">92.200999999999993</cx:pt>
          <cx:pt idx="37659">92.200999999999993</cx:pt>
          <cx:pt idx="37660">92.200999999999993</cx:pt>
          <cx:pt idx="37661">92.200999999999993</cx:pt>
          <cx:pt idx="37662">92.200999999999993</cx:pt>
          <cx:pt idx="37663">92.200999999999993</cx:pt>
          <cx:pt idx="37664">92.200999999999993</cx:pt>
          <cx:pt idx="37665">92.200999999999993</cx:pt>
          <cx:pt idx="37666">92.200999999999993</cx:pt>
          <cx:pt idx="37667">92.200999999999993</cx:pt>
          <cx:pt idx="37668">92.200999999999993</cx:pt>
          <cx:pt idx="37669">92.200999999999993</cx:pt>
          <cx:pt idx="37670">92.200999999999993</cx:pt>
          <cx:pt idx="37671">92.200999999999993</cx:pt>
          <cx:pt idx="37672">92.200999999999993</cx:pt>
          <cx:pt idx="37673">92.200999999999993</cx:pt>
          <cx:pt idx="37674">92.200999999999993</cx:pt>
          <cx:pt idx="37675">92.200999999999993</cx:pt>
          <cx:pt idx="37676">92.200999999999993</cx:pt>
          <cx:pt idx="37677">92.200999999999993</cx:pt>
          <cx:pt idx="37678">92.200999999999993</cx:pt>
          <cx:pt idx="37679">92.200999999999993</cx:pt>
          <cx:pt idx="37680">92.200999999999993</cx:pt>
          <cx:pt idx="37681">92.200999999999993</cx:pt>
          <cx:pt idx="37682">92.200999999999993</cx:pt>
          <cx:pt idx="37683">92.200999999999993</cx:pt>
          <cx:pt idx="37684">92.200999999999993</cx:pt>
          <cx:pt idx="37685">92.200999999999993</cx:pt>
          <cx:pt idx="37686">92.200999999999993</cx:pt>
          <cx:pt idx="37687">92.200999999999993</cx:pt>
          <cx:pt idx="37688">92.200999999999993</cx:pt>
          <cx:pt idx="37689">92.200999999999993</cx:pt>
          <cx:pt idx="37690">92.200999999999993</cx:pt>
          <cx:pt idx="37691">92.200999999999993</cx:pt>
          <cx:pt idx="37692">92.200999999999993</cx:pt>
          <cx:pt idx="37693">92.200999999999993</cx:pt>
          <cx:pt idx="37694">92.200999999999993</cx:pt>
          <cx:pt idx="37695">92.200999999999993</cx:pt>
          <cx:pt idx="37696">92.200999999999993</cx:pt>
          <cx:pt idx="37697">92.200999999999993</cx:pt>
          <cx:pt idx="37698">92.200999999999993</cx:pt>
          <cx:pt idx="37699">92.200999999999993</cx:pt>
          <cx:pt idx="37700">92.200999999999993</cx:pt>
          <cx:pt idx="37701">92.200999999999993</cx:pt>
          <cx:pt idx="37702">92.200999999999993</cx:pt>
          <cx:pt idx="37703">92.200999999999993</cx:pt>
          <cx:pt idx="37704">92.200999999999993</cx:pt>
          <cx:pt idx="37705">92.200999999999993</cx:pt>
          <cx:pt idx="37706">92.200999999999993</cx:pt>
          <cx:pt idx="37707">92.200999999999993</cx:pt>
          <cx:pt idx="37708">92.200999999999993</cx:pt>
          <cx:pt idx="37709">92.200999999999993</cx:pt>
          <cx:pt idx="37710">92.200999999999993</cx:pt>
          <cx:pt idx="37711">92.200999999999993</cx:pt>
          <cx:pt idx="37712">92.200999999999993</cx:pt>
          <cx:pt idx="37713">92.200999999999993</cx:pt>
          <cx:pt idx="37714">92.200999999999993</cx:pt>
          <cx:pt idx="37715">92.200999999999993</cx:pt>
          <cx:pt idx="37716">92.200999999999993</cx:pt>
          <cx:pt idx="37717">92.200999999999993</cx:pt>
          <cx:pt idx="37718">92.200999999999993</cx:pt>
          <cx:pt idx="37719">92.200999999999993</cx:pt>
          <cx:pt idx="37720">92.200999999999993</cx:pt>
          <cx:pt idx="37721">92.200999999999993</cx:pt>
          <cx:pt idx="37722">92.200999999999993</cx:pt>
          <cx:pt idx="37723">92.200999999999993</cx:pt>
          <cx:pt idx="37724">92.200999999999993</cx:pt>
          <cx:pt idx="37725">92.200999999999993</cx:pt>
          <cx:pt idx="37726">92.200999999999993</cx:pt>
          <cx:pt idx="37727">92.200999999999993</cx:pt>
          <cx:pt idx="37728">92.200999999999993</cx:pt>
          <cx:pt idx="37729">92.200999999999993</cx:pt>
          <cx:pt idx="37730">92.200999999999993</cx:pt>
          <cx:pt idx="37731">92.200999999999993</cx:pt>
          <cx:pt idx="37732">92.200999999999993</cx:pt>
          <cx:pt idx="37733">92.200999999999993</cx:pt>
          <cx:pt idx="37734">92.200999999999993</cx:pt>
          <cx:pt idx="37735">92.200999999999993</cx:pt>
          <cx:pt idx="37736">92.200999999999993</cx:pt>
          <cx:pt idx="37737">92.200999999999993</cx:pt>
          <cx:pt idx="37738">92.200999999999993</cx:pt>
          <cx:pt idx="37739">92.200999999999993</cx:pt>
          <cx:pt idx="37740">92.200999999999993</cx:pt>
          <cx:pt idx="37741">92.200999999999993</cx:pt>
          <cx:pt idx="37742">92.200999999999993</cx:pt>
          <cx:pt idx="37743">92.200999999999993</cx:pt>
          <cx:pt idx="37744">92.200999999999993</cx:pt>
          <cx:pt idx="37745">92.200999999999993</cx:pt>
          <cx:pt idx="37746">92.200999999999993</cx:pt>
          <cx:pt idx="37747">92.200999999999993</cx:pt>
          <cx:pt idx="37748">92.200999999999993</cx:pt>
          <cx:pt idx="37749">92.200999999999993</cx:pt>
          <cx:pt idx="37750">92.200999999999993</cx:pt>
          <cx:pt idx="37751">92.200999999999993</cx:pt>
          <cx:pt idx="37752">92.200999999999993</cx:pt>
          <cx:pt idx="37753">92.200999999999993</cx:pt>
          <cx:pt idx="37754">92.200999999999993</cx:pt>
          <cx:pt idx="37755">92.200999999999993</cx:pt>
          <cx:pt idx="37756">92.200999999999993</cx:pt>
          <cx:pt idx="37757">92.200999999999993</cx:pt>
          <cx:pt idx="37758">92.200999999999993</cx:pt>
          <cx:pt idx="37759">92.200999999999993</cx:pt>
          <cx:pt idx="37760">92.200999999999993</cx:pt>
          <cx:pt idx="37761">92.200999999999993</cx:pt>
          <cx:pt idx="37762">92.200999999999993</cx:pt>
          <cx:pt idx="37763">92.200999999999993</cx:pt>
          <cx:pt idx="37764">92.200999999999993</cx:pt>
          <cx:pt idx="37765">92.200999999999993</cx:pt>
          <cx:pt idx="37766">92.200999999999993</cx:pt>
          <cx:pt idx="37767">92.200999999999993</cx:pt>
          <cx:pt idx="37768">92.200999999999993</cx:pt>
          <cx:pt idx="37769">92.200999999999993</cx:pt>
          <cx:pt idx="37770">92.200999999999993</cx:pt>
          <cx:pt idx="37771">92.200999999999993</cx:pt>
          <cx:pt idx="37772">92.200999999999993</cx:pt>
          <cx:pt idx="37773">92.200999999999993</cx:pt>
          <cx:pt idx="37774">92.200999999999993</cx:pt>
          <cx:pt idx="37775">92.200999999999993</cx:pt>
          <cx:pt idx="37776">92.200999999999993</cx:pt>
          <cx:pt idx="37777">92.200999999999993</cx:pt>
          <cx:pt idx="37778">92.200999999999993</cx:pt>
          <cx:pt idx="37779">92.200999999999993</cx:pt>
          <cx:pt idx="37780">92.200999999999993</cx:pt>
          <cx:pt idx="37781">92.200999999999993</cx:pt>
          <cx:pt idx="37782">92.200999999999993</cx:pt>
          <cx:pt idx="37783">92.200999999999993</cx:pt>
          <cx:pt idx="37784">92.200999999999993</cx:pt>
          <cx:pt idx="37785">92.200999999999993</cx:pt>
          <cx:pt idx="37786">92.200999999999993</cx:pt>
          <cx:pt idx="37787">92.200999999999993</cx:pt>
          <cx:pt idx="37788">92.200999999999993</cx:pt>
          <cx:pt idx="37789">92.200999999999993</cx:pt>
          <cx:pt idx="37790">92.200999999999993</cx:pt>
          <cx:pt idx="37791">92.200999999999993</cx:pt>
          <cx:pt idx="37792">92.200999999999993</cx:pt>
          <cx:pt idx="37793">92.200999999999993</cx:pt>
          <cx:pt idx="37794">92.200999999999993</cx:pt>
          <cx:pt idx="37795">92.200999999999993</cx:pt>
          <cx:pt idx="37796">92.200999999999993</cx:pt>
          <cx:pt idx="37797">92.200999999999993</cx:pt>
          <cx:pt idx="37798">92.200999999999993</cx:pt>
          <cx:pt idx="37799">92.200999999999993</cx:pt>
          <cx:pt idx="37800">92.200999999999993</cx:pt>
          <cx:pt idx="37801">92.200999999999993</cx:pt>
          <cx:pt idx="37802">92.200999999999993</cx:pt>
          <cx:pt idx="37803">92.200999999999993</cx:pt>
          <cx:pt idx="37804">92.200999999999993</cx:pt>
          <cx:pt idx="37805">92.200999999999993</cx:pt>
          <cx:pt idx="37806">92.200999999999993</cx:pt>
          <cx:pt idx="37807">92.200999999999993</cx:pt>
          <cx:pt idx="37808">92.200999999999993</cx:pt>
          <cx:pt idx="37809">92.200999999999993</cx:pt>
          <cx:pt idx="37810">92.200999999999993</cx:pt>
          <cx:pt idx="37811">92.200999999999993</cx:pt>
          <cx:pt idx="37812">92.200999999999993</cx:pt>
          <cx:pt idx="37813">92.200999999999993</cx:pt>
          <cx:pt idx="37814">92.200999999999993</cx:pt>
          <cx:pt idx="37815">92.200999999999993</cx:pt>
          <cx:pt idx="37816">92.200999999999993</cx:pt>
          <cx:pt idx="37817">92.200999999999993</cx:pt>
          <cx:pt idx="37818">92.200999999999993</cx:pt>
          <cx:pt idx="37819">92.200999999999993</cx:pt>
          <cx:pt idx="37820">92.200999999999993</cx:pt>
          <cx:pt idx="37821">92.200999999999993</cx:pt>
          <cx:pt idx="37822">92.200999999999993</cx:pt>
          <cx:pt idx="37823">92.200999999999993</cx:pt>
          <cx:pt idx="37824">92.200999999999993</cx:pt>
          <cx:pt idx="37825">92.200999999999993</cx:pt>
          <cx:pt idx="37826">92.200999999999993</cx:pt>
          <cx:pt idx="37827">92.200999999999993</cx:pt>
          <cx:pt idx="37828">92.200999999999993</cx:pt>
          <cx:pt idx="37829">92.200999999999993</cx:pt>
          <cx:pt idx="37830">92.200999999999993</cx:pt>
          <cx:pt idx="37831">92.200999999999993</cx:pt>
          <cx:pt idx="37832">92.200999999999993</cx:pt>
          <cx:pt idx="37833">92.200999999999993</cx:pt>
          <cx:pt idx="37834">92.200999999999993</cx:pt>
          <cx:pt idx="37835">92.200999999999993</cx:pt>
          <cx:pt idx="37836">92.200999999999993</cx:pt>
          <cx:pt idx="37837">92.200999999999993</cx:pt>
          <cx:pt idx="37838">92.200999999999993</cx:pt>
          <cx:pt idx="37839">92.200999999999993</cx:pt>
          <cx:pt idx="37840">92.200999999999993</cx:pt>
          <cx:pt idx="37841">92.200999999999993</cx:pt>
          <cx:pt idx="37842">92.200999999999993</cx:pt>
          <cx:pt idx="37843">92.200999999999993</cx:pt>
          <cx:pt idx="37844">92.200999999999993</cx:pt>
          <cx:pt idx="37845">92.200999999999993</cx:pt>
          <cx:pt idx="37846">92.200999999999993</cx:pt>
          <cx:pt idx="37847">92.200999999999993</cx:pt>
          <cx:pt idx="37848">92.200999999999993</cx:pt>
          <cx:pt idx="37849">92.200999999999993</cx:pt>
          <cx:pt idx="37850">92.200999999999993</cx:pt>
          <cx:pt idx="37851">92.200999999999993</cx:pt>
          <cx:pt idx="37852">92.200999999999993</cx:pt>
          <cx:pt idx="37853">92.200999999999993</cx:pt>
          <cx:pt idx="37854">92.200999999999993</cx:pt>
          <cx:pt idx="37855">92.200999999999993</cx:pt>
          <cx:pt idx="37856">92.200999999999993</cx:pt>
          <cx:pt idx="37857">92.200999999999993</cx:pt>
          <cx:pt idx="37858">92.200999999999993</cx:pt>
          <cx:pt idx="37859">92.200999999999993</cx:pt>
          <cx:pt idx="37860">92.200999999999993</cx:pt>
          <cx:pt idx="37861">92.200999999999993</cx:pt>
          <cx:pt idx="37862">92.200999999999993</cx:pt>
          <cx:pt idx="37863">92.200999999999993</cx:pt>
          <cx:pt idx="37864">92.200999999999993</cx:pt>
          <cx:pt idx="37865">92.200999999999993</cx:pt>
          <cx:pt idx="37866">92.200999999999993</cx:pt>
          <cx:pt idx="37867">92.200999999999993</cx:pt>
          <cx:pt idx="37868">92.200999999999993</cx:pt>
          <cx:pt idx="37869">92.200999999999993</cx:pt>
          <cx:pt idx="37870">92.200999999999993</cx:pt>
          <cx:pt idx="37871">92.200999999999993</cx:pt>
          <cx:pt idx="37872">92.200999999999993</cx:pt>
          <cx:pt idx="37873">92.200999999999993</cx:pt>
          <cx:pt idx="37874">92.200999999999993</cx:pt>
          <cx:pt idx="37875">92.200999999999993</cx:pt>
          <cx:pt idx="37876">92.200999999999993</cx:pt>
          <cx:pt idx="37877">92.200999999999993</cx:pt>
          <cx:pt idx="37878">92.200999999999993</cx:pt>
          <cx:pt idx="37879">92.200999999999993</cx:pt>
          <cx:pt idx="37880">92.200999999999993</cx:pt>
          <cx:pt idx="37881">92.200999999999993</cx:pt>
          <cx:pt idx="37882">92.200999999999993</cx:pt>
          <cx:pt idx="37883">92.200999999999993</cx:pt>
          <cx:pt idx="37884">92.200999999999993</cx:pt>
          <cx:pt idx="37885">92.200999999999993</cx:pt>
          <cx:pt idx="37886">92.200999999999993</cx:pt>
          <cx:pt idx="37887">92.379000000000005</cx:pt>
          <cx:pt idx="37888">92.379000000000005</cx:pt>
          <cx:pt idx="37889">92.379000000000005</cx:pt>
          <cx:pt idx="37890">92.379000000000005</cx:pt>
          <cx:pt idx="37891">92.379000000000005</cx:pt>
          <cx:pt idx="37892">92.379000000000005</cx:pt>
          <cx:pt idx="37893">92.379000000000005</cx:pt>
          <cx:pt idx="37894">92.379000000000005</cx:pt>
          <cx:pt idx="37895">92.379000000000005</cx:pt>
          <cx:pt idx="37896">92.379000000000005</cx:pt>
          <cx:pt idx="37897">92.379000000000005</cx:pt>
          <cx:pt idx="37898">92.379000000000005</cx:pt>
          <cx:pt idx="37899">92.379000000000005</cx:pt>
          <cx:pt idx="37900">92.379000000000005</cx:pt>
          <cx:pt idx="37901">92.379000000000005</cx:pt>
          <cx:pt idx="37902">92.379000000000005</cx:pt>
          <cx:pt idx="37903">92.379000000000005</cx:pt>
          <cx:pt idx="37904">92.379000000000005</cx:pt>
          <cx:pt idx="37905">92.379000000000005</cx:pt>
          <cx:pt idx="37906">92.379000000000005</cx:pt>
          <cx:pt idx="37907">92.379000000000005</cx:pt>
          <cx:pt idx="37908">92.379000000000005</cx:pt>
          <cx:pt idx="37909">92.379000000000005</cx:pt>
          <cx:pt idx="37910">92.379000000000005</cx:pt>
          <cx:pt idx="37911">92.379000000000005</cx:pt>
          <cx:pt idx="37912">92.379000000000005</cx:pt>
          <cx:pt idx="37913">92.379000000000005</cx:pt>
          <cx:pt idx="37914">92.379000000000005</cx:pt>
          <cx:pt idx="37915">92.379000000000005</cx:pt>
          <cx:pt idx="37916">92.379000000000005</cx:pt>
          <cx:pt idx="37917">92.379000000000005</cx:pt>
          <cx:pt idx="37918">92.379000000000005</cx:pt>
          <cx:pt idx="37919">92.379000000000005</cx:pt>
          <cx:pt idx="37920">92.379000000000005</cx:pt>
          <cx:pt idx="37921">92.379000000000005</cx:pt>
          <cx:pt idx="37922">92.379000000000005</cx:pt>
          <cx:pt idx="37923">92.379000000000005</cx:pt>
          <cx:pt idx="37924">92.379000000000005</cx:pt>
          <cx:pt idx="37925">92.379000000000005</cx:pt>
          <cx:pt idx="37926">92.379000000000005</cx:pt>
          <cx:pt idx="37927">92.379000000000005</cx:pt>
          <cx:pt idx="37928">92.379000000000005</cx:pt>
          <cx:pt idx="37929">92.379000000000005</cx:pt>
          <cx:pt idx="37930">92.379000000000005</cx:pt>
          <cx:pt idx="37931">92.379000000000005</cx:pt>
          <cx:pt idx="37932">92.379000000000005</cx:pt>
          <cx:pt idx="37933">92.379000000000005</cx:pt>
          <cx:pt idx="37934">92.379000000000005</cx:pt>
          <cx:pt idx="37935">92.379000000000005</cx:pt>
          <cx:pt idx="37936">92.379000000000005</cx:pt>
          <cx:pt idx="37937">92.379000000000005</cx:pt>
          <cx:pt idx="37938">92.379000000000005</cx:pt>
          <cx:pt idx="37939">92.379000000000005</cx:pt>
          <cx:pt idx="37940">92.379000000000005</cx:pt>
          <cx:pt idx="37941">92.379000000000005</cx:pt>
          <cx:pt idx="37942">92.379000000000005</cx:pt>
          <cx:pt idx="37943">92.379000000000005</cx:pt>
          <cx:pt idx="37944">92.379000000000005</cx:pt>
          <cx:pt idx="37945">92.379000000000005</cx:pt>
          <cx:pt idx="37946">92.379000000000005</cx:pt>
          <cx:pt idx="37947">92.379000000000005</cx:pt>
          <cx:pt idx="37948">92.379000000000005</cx:pt>
          <cx:pt idx="37949">92.379000000000005</cx:pt>
          <cx:pt idx="37950">92.379000000000005</cx:pt>
          <cx:pt idx="37951">92.379000000000005</cx:pt>
          <cx:pt idx="37952">92.379000000000005</cx:pt>
          <cx:pt idx="37953">92.379000000000005</cx:pt>
          <cx:pt idx="37954">92.379000000000005</cx:pt>
          <cx:pt idx="37955">92.379000000000005</cx:pt>
          <cx:pt idx="37956">92.379000000000005</cx:pt>
          <cx:pt idx="37957">92.379000000000005</cx:pt>
          <cx:pt idx="37958">92.379000000000005</cx:pt>
          <cx:pt idx="37959">92.379000000000005</cx:pt>
          <cx:pt idx="37960">92.379000000000005</cx:pt>
          <cx:pt idx="37961">92.379000000000005</cx:pt>
          <cx:pt idx="37962">92.379000000000005</cx:pt>
          <cx:pt idx="37963">92.379000000000005</cx:pt>
          <cx:pt idx="37964">92.379000000000005</cx:pt>
          <cx:pt idx="37965">92.379000000000005</cx:pt>
          <cx:pt idx="37966">92.379000000000005</cx:pt>
          <cx:pt idx="37967">92.379000000000005</cx:pt>
          <cx:pt idx="37968">92.379000000000005</cx:pt>
          <cx:pt idx="37969">92.379000000000005</cx:pt>
          <cx:pt idx="37970">92.379000000000005</cx:pt>
          <cx:pt idx="37971">92.379000000000005</cx:pt>
          <cx:pt idx="37972">92.379000000000005</cx:pt>
          <cx:pt idx="37973">92.379000000000005</cx:pt>
          <cx:pt idx="37974">92.379000000000005</cx:pt>
          <cx:pt idx="37975">92.379000000000005</cx:pt>
          <cx:pt idx="37976">92.379000000000005</cx:pt>
          <cx:pt idx="37977">92.379000000000005</cx:pt>
          <cx:pt idx="37978">92.379000000000005</cx:pt>
          <cx:pt idx="37979">92.379000000000005</cx:pt>
          <cx:pt idx="37980">92.379000000000005</cx:pt>
          <cx:pt idx="37981">92.379000000000005</cx:pt>
          <cx:pt idx="37982">92.379000000000005</cx:pt>
          <cx:pt idx="37983">92.379000000000005</cx:pt>
          <cx:pt idx="37984">92.379000000000005</cx:pt>
          <cx:pt idx="37985">92.379000000000005</cx:pt>
          <cx:pt idx="37986">92.379000000000005</cx:pt>
          <cx:pt idx="37987">92.379000000000005</cx:pt>
          <cx:pt idx="37988">92.379000000000005</cx:pt>
          <cx:pt idx="37989">92.379000000000005</cx:pt>
          <cx:pt idx="37990">92.379000000000005</cx:pt>
          <cx:pt idx="37991">92.379000000000005</cx:pt>
          <cx:pt idx="37992">92.379000000000005</cx:pt>
          <cx:pt idx="37993">92.379000000000005</cx:pt>
          <cx:pt idx="37994">92.379000000000005</cx:pt>
          <cx:pt idx="37995">92.379000000000005</cx:pt>
          <cx:pt idx="37996">92.379000000000005</cx:pt>
          <cx:pt idx="37997">92.379000000000005</cx:pt>
          <cx:pt idx="37998">92.379000000000005</cx:pt>
          <cx:pt idx="37999">92.379000000000005</cx:pt>
          <cx:pt idx="38000">92.379000000000005</cx:pt>
          <cx:pt idx="38001">92.379000000000005</cx:pt>
          <cx:pt idx="38002">92.379000000000005</cx:pt>
          <cx:pt idx="38003">92.379000000000005</cx:pt>
          <cx:pt idx="38004">92.379000000000005</cx:pt>
          <cx:pt idx="38005">92.379000000000005</cx:pt>
          <cx:pt idx="38006">92.379000000000005</cx:pt>
          <cx:pt idx="38007">92.379000000000005</cx:pt>
          <cx:pt idx="38008">92.379000000000005</cx:pt>
          <cx:pt idx="38009">92.379000000000005</cx:pt>
          <cx:pt idx="38010">92.379000000000005</cx:pt>
          <cx:pt idx="38011">92.379000000000005</cx:pt>
          <cx:pt idx="38012">92.379000000000005</cx:pt>
          <cx:pt idx="38013">92.379000000000005</cx:pt>
          <cx:pt idx="38014">92.379000000000005</cx:pt>
          <cx:pt idx="38015">92.379000000000005</cx:pt>
          <cx:pt idx="38016">92.379000000000005</cx:pt>
          <cx:pt idx="38017">92.379000000000005</cx:pt>
          <cx:pt idx="38018">92.379000000000005</cx:pt>
          <cx:pt idx="38019">92.379000000000005</cx:pt>
          <cx:pt idx="38020">92.379000000000005</cx:pt>
          <cx:pt idx="38021">92.379000000000005</cx:pt>
          <cx:pt idx="38022">92.379000000000005</cx:pt>
          <cx:pt idx="38023">92.379000000000005</cx:pt>
          <cx:pt idx="38024">92.379000000000005</cx:pt>
          <cx:pt idx="38025">92.379000000000005</cx:pt>
          <cx:pt idx="38026">92.379000000000005</cx:pt>
          <cx:pt idx="38027">92.379000000000005</cx:pt>
          <cx:pt idx="38028">92.379000000000005</cx:pt>
          <cx:pt idx="38029">92.379000000000005</cx:pt>
          <cx:pt idx="38030">92.379000000000005</cx:pt>
          <cx:pt idx="38031">92.379000000000005</cx:pt>
          <cx:pt idx="38032">92.379000000000005</cx:pt>
          <cx:pt idx="38033">92.379000000000005</cx:pt>
          <cx:pt idx="38034">92.379000000000005</cx:pt>
          <cx:pt idx="38035">92.379000000000005</cx:pt>
          <cx:pt idx="38036">92.379000000000005</cx:pt>
          <cx:pt idx="38037">92.379000000000005</cx:pt>
          <cx:pt idx="38038">92.379000000000005</cx:pt>
          <cx:pt idx="38039">92.379000000000005</cx:pt>
          <cx:pt idx="38040">92.379000000000005</cx:pt>
          <cx:pt idx="38041">92.379000000000005</cx:pt>
          <cx:pt idx="38042">92.379000000000005</cx:pt>
          <cx:pt idx="38043">92.379000000000005</cx:pt>
          <cx:pt idx="38044">92.379000000000005</cx:pt>
          <cx:pt idx="38045">92.379000000000005</cx:pt>
          <cx:pt idx="38046">92.379000000000005</cx:pt>
          <cx:pt idx="38047">92.379000000000005</cx:pt>
          <cx:pt idx="38048">92.379000000000005</cx:pt>
          <cx:pt idx="38049">92.379000000000005</cx:pt>
          <cx:pt idx="38050">92.379000000000005</cx:pt>
          <cx:pt idx="38051">92.379000000000005</cx:pt>
          <cx:pt idx="38052">92.379000000000005</cx:pt>
          <cx:pt idx="38053">92.379000000000005</cx:pt>
          <cx:pt idx="38054">92.379000000000005</cx:pt>
          <cx:pt idx="38055">92.379000000000005</cx:pt>
          <cx:pt idx="38056">92.379000000000005</cx:pt>
          <cx:pt idx="38057">92.379000000000005</cx:pt>
          <cx:pt idx="38058">92.379000000000005</cx:pt>
          <cx:pt idx="38059">92.379000000000005</cx:pt>
          <cx:pt idx="38060">92.379000000000005</cx:pt>
          <cx:pt idx="38061">92.379000000000005</cx:pt>
          <cx:pt idx="38062">92.379000000000005</cx:pt>
          <cx:pt idx="38063">92.379000000000005</cx:pt>
          <cx:pt idx="38064">92.379000000000005</cx:pt>
          <cx:pt idx="38065">92.379000000000005</cx:pt>
          <cx:pt idx="38066">92.379000000000005</cx:pt>
          <cx:pt idx="38067">92.379000000000005</cx:pt>
          <cx:pt idx="38068">92.379000000000005</cx:pt>
          <cx:pt idx="38069">92.379000000000005</cx:pt>
          <cx:pt idx="38070">92.379000000000005</cx:pt>
          <cx:pt idx="38071">92.379000000000005</cx:pt>
          <cx:pt idx="38072">92.379000000000005</cx:pt>
          <cx:pt idx="38073">92.379000000000005</cx:pt>
          <cx:pt idx="38074">92.379000000000005</cx:pt>
          <cx:pt idx="38075">92.379000000000005</cx:pt>
          <cx:pt idx="38076">92.379000000000005</cx:pt>
          <cx:pt idx="38077">92.379000000000005</cx:pt>
          <cx:pt idx="38078">92.379000000000005</cx:pt>
          <cx:pt idx="38079">92.379000000000005</cx:pt>
          <cx:pt idx="38080">92.379000000000005</cx:pt>
          <cx:pt idx="38081">92.379000000000005</cx:pt>
          <cx:pt idx="38082">92.379000000000005</cx:pt>
          <cx:pt idx="38083">92.379000000000005</cx:pt>
          <cx:pt idx="38084">92.379000000000005</cx:pt>
          <cx:pt idx="38085">92.379000000000005</cx:pt>
          <cx:pt idx="38086">92.379000000000005</cx:pt>
          <cx:pt idx="38087">92.379000000000005</cx:pt>
          <cx:pt idx="38088">92.379000000000005</cx:pt>
          <cx:pt idx="38089">92.379000000000005</cx:pt>
          <cx:pt idx="38090">92.379000000000005</cx:pt>
          <cx:pt idx="38091">92.379000000000005</cx:pt>
          <cx:pt idx="38092">92.379000000000005</cx:pt>
          <cx:pt idx="38093">92.379000000000005</cx:pt>
          <cx:pt idx="38094">92.379000000000005</cx:pt>
          <cx:pt idx="38095">92.379000000000005</cx:pt>
          <cx:pt idx="38096">92.379000000000005</cx:pt>
          <cx:pt idx="38097">92.379000000000005</cx:pt>
          <cx:pt idx="38098">92.379000000000005</cx:pt>
          <cx:pt idx="38099">92.379000000000005</cx:pt>
          <cx:pt idx="38100">92.379000000000005</cx:pt>
          <cx:pt idx="38101">92.379000000000005</cx:pt>
          <cx:pt idx="38102">92.379000000000005</cx:pt>
          <cx:pt idx="38103">92.379000000000005</cx:pt>
          <cx:pt idx="38104">92.379000000000005</cx:pt>
          <cx:pt idx="38105">92.379000000000005</cx:pt>
          <cx:pt idx="38106">92.379000000000005</cx:pt>
          <cx:pt idx="38107">92.379000000000005</cx:pt>
          <cx:pt idx="38108">92.379000000000005</cx:pt>
          <cx:pt idx="38109">92.379000000000005</cx:pt>
          <cx:pt idx="38110">92.379000000000005</cx:pt>
          <cx:pt idx="38111">92.379000000000005</cx:pt>
          <cx:pt idx="38112">92.379000000000005</cx:pt>
          <cx:pt idx="38113">92.379000000000005</cx:pt>
          <cx:pt idx="38114">92.379000000000005</cx:pt>
          <cx:pt idx="38115">92.379000000000005</cx:pt>
          <cx:pt idx="38116">92.379000000000005</cx:pt>
          <cx:pt idx="38117">92.379000000000005</cx:pt>
          <cx:pt idx="38118">92.379000000000005</cx:pt>
          <cx:pt idx="38119">92.379000000000005</cx:pt>
          <cx:pt idx="38120">92.379000000000005</cx:pt>
          <cx:pt idx="38121">92.379000000000005</cx:pt>
          <cx:pt idx="38122">92.379000000000005</cx:pt>
          <cx:pt idx="38123">92.379000000000005</cx:pt>
          <cx:pt idx="38124">92.379000000000005</cx:pt>
          <cx:pt idx="38125">92.379000000000005</cx:pt>
          <cx:pt idx="38126">92.379000000000005</cx:pt>
          <cx:pt idx="38127">92.379000000000005</cx:pt>
          <cx:pt idx="38128">92.379000000000005</cx:pt>
          <cx:pt idx="38129">92.379000000000005</cx:pt>
          <cx:pt idx="38130">92.379000000000005</cx:pt>
          <cx:pt idx="38131">92.379000000000005</cx:pt>
          <cx:pt idx="38132">92.379000000000005</cx:pt>
          <cx:pt idx="38133">92.379000000000005</cx:pt>
          <cx:pt idx="38134">92.379000000000005</cx:pt>
          <cx:pt idx="38135">92.379000000000005</cx:pt>
          <cx:pt idx="38136">92.379000000000005</cx:pt>
          <cx:pt idx="38137">92.379000000000005</cx:pt>
          <cx:pt idx="38138">92.379000000000005</cx:pt>
          <cx:pt idx="38139">92.379000000000005</cx:pt>
          <cx:pt idx="38140">92.379000000000005</cx:pt>
          <cx:pt idx="38141">92.379000000000005</cx:pt>
          <cx:pt idx="38142">92.379000000000005</cx:pt>
          <cx:pt idx="38143">92.379000000000005</cx:pt>
          <cx:pt idx="38144">92.379000000000005</cx:pt>
          <cx:pt idx="38145">92.379000000000005</cx:pt>
          <cx:pt idx="38146">92.379000000000005</cx:pt>
          <cx:pt idx="38147">92.379000000000005</cx:pt>
          <cx:pt idx="38148">92.379000000000005</cx:pt>
          <cx:pt idx="38149">92.379000000000005</cx:pt>
          <cx:pt idx="38150">92.379000000000005</cx:pt>
          <cx:pt idx="38151">92.379000000000005</cx:pt>
          <cx:pt idx="38152">92.379000000000005</cx:pt>
          <cx:pt idx="38153">92.379000000000005</cx:pt>
          <cx:pt idx="38154">92.430999999999997</cx:pt>
          <cx:pt idx="38155">92.430999999999997</cx:pt>
          <cx:pt idx="38156">92.430999999999997</cx:pt>
          <cx:pt idx="38157">92.430999999999997</cx:pt>
          <cx:pt idx="38158">92.430999999999997</cx:pt>
          <cx:pt idx="38159">92.430999999999997</cx:pt>
          <cx:pt idx="38160">92.430999999999997</cx:pt>
          <cx:pt idx="38161">92.430999999999997</cx:pt>
          <cx:pt idx="38162">92.430999999999997</cx:pt>
          <cx:pt idx="38163">92.430999999999997</cx:pt>
          <cx:pt idx="38164">92.430999999999997</cx:pt>
          <cx:pt idx="38165">92.430999999999997</cx:pt>
          <cx:pt idx="38166">92.430999999999997</cx:pt>
          <cx:pt idx="38167">92.430999999999997</cx:pt>
          <cx:pt idx="38168">92.430999999999997</cx:pt>
          <cx:pt idx="38169">92.430999999999997</cx:pt>
          <cx:pt idx="38170">92.430999999999997</cx:pt>
          <cx:pt idx="38171">92.430999999999997</cx:pt>
          <cx:pt idx="38172">92.430999999999997</cx:pt>
          <cx:pt idx="38173">92.430999999999997</cx:pt>
          <cx:pt idx="38174">92.430999999999997</cx:pt>
          <cx:pt idx="38175">92.430999999999997</cx:pt>
          <cx:pt idx="38176">92.430999999999997</cx:pt>
          <cx:pt idx="38177">92.430999999999997</cx:pt>
          <cx:pt idx="38178">92.430999999999997</cx:pt>
          <cx:pt idx="38179">92.430999999999997</cx:pt>
          <cx:pt idx="38180">92.430999999999997</cx:pt>
          <cx:pt idx="38181">92.430999999999997</cx:pt>
          <cx:pt idx="38182">92.430999999999997</cx:pt>
          <cx:pt idx="38183">92.430999999999997</cx:pt>
          <cx:pt idx="38184">92.430999999999997</cx:pt>
          <cx:pt idx="38185">92.430999999999997</cx:pt>
          <cx:pt idx="38186">92.430999999999997</cx:pt>
          <cx:pt idx="38187">92.430999999999997</cx:pt>
          <cx:pt idx="38188">92.430999999999997</cx:pt>
          <cx:pt idx="38189">92.430999999999997</cx:pt>
          <cx:pt idx="38190">92.430999999999997</cx:pt>
          <cx:pt idx="38191">92.430999999999997</cx:pt>
          <cx:pt idx="38192">92.430999999999997</cx:pt>
          <cx:pt idx="38193">92.430999999999997</cx:pt>
          <cx:pt idx="38194">92.430999999999997</cx:pt>
          <cx:pt idx="38195">92.430999999999997</cx:pt>
          <cx:pt idx="38196">92.430999999999997</cx:pt>
          <cx:pt idx="38197">92.430999999999997</cx:pt>
          <cx:pt idx="38198">92.430999999999997</cx:pt>
          <cx:pt idx="38199">92.430999999999997</cx:pt>
          <cx:pt idx="38200">92.430999999999997</cx:pt>
          <cx:pt idx="38201">92.430999999999997</cx:pt>
          <cx:pt idx="38202">92.430999999999997</cx:pt>
          <cx:pt idx="38203">92.430999999999997</cx:pt>
          <cx:pt idx="38204">92.430999999999997</cx:pt>
          <cx:pt idx="38205">92.430999999999997</cx:pt>
          <cx:pt idx="38206">92.430999999999997</cx:pt>
          <cx:pt idx="38207">92.430999999999997</cx:pt>
          <cx:pt idx="38208">92.430999999999997</cx:pt>
          <cx:pt idx="38209">92.430999999999997</cx:pt>
          <cx:pt idx="38210">92.430999999999997</cx:pt>
          <cx:pt idx="38211">92.430999999999997</cx:pt>
          <cx:pt idx="38212">92.430999999999997</cx:pt>
          <cx:pt idx="38213">92.430999999999997</cx:pt>
          <cx:pt idx="38214">92.430999999999997</cx:pt>
          <cx:pt idx="38215">92.430999999999997</cx:pt>
          <cx:pt idx="38216">92.430999999999997</cx:pt>
          <cx:pt idx="38217">92.430999999999997</cx:pt>
          <cx:pt idx="38218">92.430999999999997</cx:pt>
          <cx:pt idx="38219">92.430999999999997</cx:pt>
          <cx:pt idx="38220">92.430999999999997</cx:pt>
          <cx:pt idx="38221">92.430999999999997</cx:pt>
          <cx:pt idx="38222">92.430999999999997</cx:pt>
          <cx:pt idx="38223">92.430999999999997</cx:pt>
          <cx:pt idx="38224">92.430999999999997</cx:pt>
          <cx:pt idx="38225">92.430999999999997</cx:pt>
          <cx:pt idx="38226">92.430999999999997</cx:pt>
          <cx:pt idx="38227">92.430999999999997</cx:pt>
          <cx:pt idx="38228">92.430999999999997</cx:pt>
          <cx:pt idx="38229">92.430999999999997</cx:pt>
          <cx:pt idx="38230">92.430999999999997</cx:pt>
          <cx:pt idx="38231">92.430999999999997</cx:pt>
          <cx:pt idx="38232">92.430999999999997</cx:pt>
          <cx:pt idx="38233">92.430999999999997</cx:pt>
          <cx:pt idx="38234">92.430999999999997</cx:pt>
          <cx:pt idx="38235">92.430999999999997</cx:pt>
          <cx:pt idx="38236">92.430999999999997</cx:pt>
          <cx:pt idx="38237">92.430999999999997</cx:pt>
          <cx:pt idx="38238">92.430999999999997</cx:pt>
          <cx:pt idx="38239">92.430999999999997</cx:pt>
          <cx:pt idx="38240">92.430999999999997</cx:pt>
          <cx:pt idx="38241">92.430999999999997</cx:pt>
          <cx:pt idx="38242">92.430999999999997</cx:pt>
          <cx:pt idx="38243">92.430999999999997</cx:pt>
          <cx:pt idx="38244">92.430999999999997</cx:pt>
          <cx:pt idx="38245">92.430999999999997</cx:pt>
          <cx:pt idx="38246">92.430999999999997</cx:pt>
          <cx:pt idx="38247">92.430999999999997</cx:pt>
          <cx:pt idx="38248">92.430999999999997</cx:pt>
          <cx:pt idx="38249">92.430999999999997</cx:pt>
          <cx:pt idx="38250">92.430999999999997</cx:pt>
          <cx:pt idx="38251">92.430999999999997</cx:pt>
          <cx:pt idx="38252">92.430999999999997</cx:pt>
          <cx:pt idx="38253">92.430999999999997</cx:pt>
          <cx:pt idx="38254">92.430999999999997</cx:pt>
          <cx:pt idx="38255">92.430999999999997</cx:pt>
          <cx:pt idx="38256">92.430999999999997</cx:pt>
          <cx:pt idx="38257">92.430999999999997</cx:pt>
          <cx:pt idx="38258">92.430999999999997</cx:pt>
          <cx:pt idx="38259">92.430999999999997</cx:pt>
          <cx:pt idx="38260">92.430999999999997</cx:pt>
          <cx:pt idx="38261">92.430999999999997</cx:pt>
          <cx:pt idx="38262">92.430999999999997</cx:pt>
          <cx:pt idx="38263">92.430999999999997</cx:pt>
          <cx:pt idx="38264">92.430999999999997</cx:pt>
          <cx:pt idx="38265">92.430999999999997</cx:pt>
          <cx:pt idx="38266">92.430999999999997</cx:pt>
          <cx:pt idx="38267">92.430999999999997</cx:pt>
          <cx:pt idx="38268">92.430999999999997</cx:pt>
          <cx:pt idx="38269">92.430999999999997</cx:pt>
          <cx:pt idx="38270">92.430999999999997</cx:pt>
          <cx:pt idx="38271">92.430999999999997</cx:pt>
          <cx:pt idx="38272">92.430999999999997</cx:pt>
          <cx:pt idx="38273">92.430999999999997</cx:pt>
          <cx:pt idx="38274">92.430999999999997</cx:pt>
          <cx:pt idx="38275">92.430999999999997</cx:pt>
          <cx:pt idx="38276">92.430999999999997</cx:pt>
          <cx:pt idx="38277">92.430999999999997</cx:pt>
          <cx:pt idx="38278">92.430999999999997</cx:pt>
          <cx:pt idx="38279">92.430999999999997</cx:pt>
          <cx:pt idx="38280">92.430999999999997</cx:pt>
          <cx:pt idx="38281">92.430999999999997</cx:pt>
          <cx:pt idx="38282">92.430999999999997</cx:pt>
          <cx:pt idx="38283">92.430999999999997</cx:pt>
          <cx:pt idx="38284">92.430999999999997</cx:pt>
          <cx:pt idx="38285">92.430999999999997</cx:pt>
          <cx:pt idx="38286">92.430999999999997</cx:pt>
          <cx:pt idx="38287">92.430999999999997</cx:pt>
          <cx:pt idx="38288">92.430999999999997</cx:pt>
          <cx:pt idx="38289">92.430999999999997</cx:pt>
          <cx:pt idx="38290">92.430999999999997</cx:pt>
          <cx:pt idx="38291">92.430999999999997</cx:pt>
          <cx:pt idx="38292">92.430999999999997</cx:pt>
          <cx:pt idx="38293">92.430999999999997</cx:pt>
          <cx:pt idx="38294">92.430999999999997</cx:pt>
          <cx:pt idx="38295">92.430999999999997</cx:pt>
          <cx:pt idx="38296">92.430999999999997</cx:pt>
          <cx:pt idx="38297">92.430999999999997</cx:pt>
          <cx:pt idx="38298">92.430999999999997</cx:pt>
          <cx:pt idx="38299">92.430999999999997</cx:pt>
          <cx:pt idx="38300">92.430999999999997</cx:pt>
          <cx:pt idx="38301">92.430999999999997</cx:pt>
          <cx:pt idx="38302">92.430999999999997</cx:pt>
          <cx:pt idx="38303">92.430999999999997</cx:pt>
          <cx:pt idx="38304">92.430999999999997</cx:pt>
          <cx:pt idx="38305">92.430999999999997</cx:pt>
          <cx:pt idx="38306">92.430999999999997</cx:pt>
          <cx:pt idx="38307">92.430999999999997</cx:pt>
          <cx:pt idx="38308">92.430999999999997</cx:pt>
          <cx:pt idx="38309">92.430999999999997</cx:pt>
          <cx:pt idx="38310">92.430999999999997</cx:pt>
          <cx:pt idx="38311">92.430999999999997</cx:pt>
          <cx:pt idx="38312">92.430999999999997</cx:pt>
          <cx:pt idx="38313">92.430999999999997</cx:pt>
          <cx:pt idx="38314">92.430999999999997</cx:pt>
          <cx:pt idx="38315">92.430999999999997</cx:pt>
          <cx:pt idx="38316">92.430999999999997</cx:pt>
          <cx:pt idx="38317">92.430999999999997</cx:pt>
          <cx:pt idx="38318">92.430999999999997</cx:pt>
          <cx:pt idx="38319">92.430999999999997</cx:pt>
          <cx:pt idx="38320">92.430999999999997</cx:pt>
          <cx:pt idx="38321">92.430999999999997</cx:pt>
          <cx:pt idx="38322">92.430999999999997</cx:pt>
          <cx:pt idx="38323">92.430999999999997</cx:pt>
          <cx:pt idx="38324">92.430999999999997</cx:pt>
          <cx:pt idx="38325">92.430999999999997</cx:pt>
          <cx:pt idx="38326">92.430999999999997</cx:pt>
          <cx:pt idx="38327">92.430999999999997</cx:pt>
          <cx:pt idx="38328">92.430999999999997</cx:pt>
          <cx:pt idx="38329">92.430999999999997</cx:pt>
          <cx:pt idx="38330">92.430999999999997</cx:pt>
          <cx:pt idx="38331">92.430999999999997</cx:pt>
          <cx:pt idx="38332">92.430999999999997</cx:pt>
          <cx:pt idx="38333">92.430999999999997</cx:pt>
          <cx:pt idx="38334">92.430999999999997</cx:pt>
          <cx:pt idx="38335">92.430999999999997</cx:pt>
          <cx:pt idx="38336">92.430999999999997</cx:pt>
          <cx:pt idx="38337">92.430999999999997</cx:pt>
          <cx:pt idx="38338">92.430999999999997</cx:pt>
          <cx:pt idx="38339">92.430999999999997</cx:pt>
          <cx:pt idx="38340">92.430999999999997</cx:pt>
          <cx:pt idx="38341">92.430999999999997</cx:pt>
          <cx:pt idx="38342">92.430999999999997</cx:pt>
          <cx:pt idx="38343">92.430999999999997</cx:pt>
          <cx:pt idx="38344">92.430999999999997</cx:pt>
          <cx:pt idx="38345">92.430999999999997</cx:pt>
          <cx:pt idx="38346">92.430999999999997</cx:pt>
          <cx:pt idx="38347">92.430999999999997</cx:pt>
          <cx:pt idx="38348">92.430999999999997</cx:pt>
          <cx:pt idx="38349">92.430999999999997</cx:pt>
          <cx:pt idx="38350">92.430999999999997</cx:pt>
          <cx:pt idx="38351">92.430999999999997</cx:pt>
          <cx:pt idx="38352">92.430999999999997</cx:pt>
          <cx:pt idx="38353">92.430999999999997</cx:pt>
          <cx:pt idx="38354">92.430999999999997</cx:pt>
          <cx:pt idx="38355">92.430999999999997</cx:pt>
          <cx:pt idx="38356">92.430999999999997</cx:pt>
          <cx:pt idx="38357">92.430999999999997</cx:pt>
          <cx:pt idx="38358">92.430999999999997</cx:pt>
          <cx:pt idx="38359">92.430999999999997</cx:pt>
          <cx:pt idx="38360">92.430999999999997</cx:pt>
          <cx:pt idx="38361">92.430999999999997</cx:pt>
          <cx:pt idx="38362">92.430999999999997</cx:pt>
          <cx:pt idx="38363">92.430999999999997</cx:pt>
          <cx:pt idx="38364">92.430999999999997</cx:pt>
          <cx:pt idx="38365">92.430999999999997</cx:pt>
          <cx:pt idx="38366">92.430999999999997</cx:pt>
          <cx:pt idx="38367">92.430999999999997</cx:pt>
          <cx:pt idx="38368">92.430999999999997</cx:pt>
          <cx:pt idx="38369">92.430999999999997</cx:pt>
          <cx:pt idx="38370">92.430999999999997</cx:pt>
          <cx:pt idx="38371">92.430999999999997</cx:pt>
          <cx:pt idx="38372">92.430999999999997</cx:pt>
          <cx:pt idx="38373">92.430999999999997</cx:pt>
          <cx:pt idx="38374">92.430999999999997</cx:pt>
          <cx:pt idx="38375">92.430999999999997</cx:pt>
          <cx:pt idx="38376">92.430999999999997</cx:pt>
          <cx:pt idx="38377">92.430999999999997</cx:pt>
          <cx:pt idx="38378">92.430999999999997</cx:pt>
          <cx:pt idx="38379">92.430999999999997</cx:pt>
          <cx:pt idx="38380">92.430999999999997</cx:pt>
          <cx:pt idx="38381">92.430999999999997</cx:pt>
          <cx:pt idx="38382">92.430999999999997</cx:pt>
          <cx:pt idx="38383">92.430999999999997</cx:pt>
          <cx:pt idx="38384">92.430999999999997</cx:pt>
          <cx:pt idx="38385">92.430999999999997</cx:pt>
          <cx:pt idx="38386">92.430999999999997</cx:pt>
          <cx:pt idx="38387">92.430999999999997</cx:pt>
          <cx:pt idx="38388">92.430999999999997</cx:pt>
          <cx:pt idx="38389">92.430999999999997</cx:pt>
          <cx:pt idx="38390">92.430999999999997</cx:pt>
          <cx:pt idx="38391">92.430999999999997</cx:pt>
          <cx:pt idx="38392">92.430999999999997</cx:pt>
          <cx:pt idx="38393">92.430999999999997</cx:pt>
          <cx:pt idx="38394">92.430999999999997</cx:pt>
          <cx:pt idx="38395">92.430999999999997</cx:pt>
          <cx:pt idx="38396">92.430999999999997</cx:pt>
          <cx:pt idx="38397">92.430999999999997</cx:pt>
          <cx:pt idx="38398">92.430999999999997</cx:pt>
          <cx:pt idx="38399">92.430999999999997</cx:pt>
          <cx:pt idx="38400">92.430999999999997</cx:pt>
          <cx:pt idx="38401">92.430999999999997</cx:pt>
          <cx:pt idx="38402">92.430999999999997</cx:pt>
          <cx:pt idx="38403">92.430999999999997</cx:pt>
          <cx:pt idx="38404">92.430999999999997</cx:pt>
          <cx:pt idx="38405">92.430999999999997</cx:pt>
          <cx:pt idx="38406">92.430999999999997</cx:pt>
          <cx:pt idx="38407">92.430999999999997</cx:pt>
          <cx:pt idx="38408">92.430999999999997</cx:pt>
          <cx:pt idx="38409">92.430999999999997</cx:pt>
          <cx:pt idx="38410">92.430999999999997</cx:pt>
          <cx:pt idx="38411">92.430999999999997</cx:pt>
          <cx:pt idx="38412">92.430999999999997</cx:pt>
          <cx:pt idx="38413">92.430999999999997</cx:pt>
          <cx:pt idx="38414">92.430999999999997</cx:pt>
          <cx:pt idx="38415">92.430999999999997</cx:pt>
          <cx:pt idx="38416">92.430999999999997</cx:pt>
          <cx:pt idx="38417">92.430999999999997</cx:pt>
          <cx:pt idx="38418">92.430999999999997</cx:pt>
          <cx:pt idx="38419">92.430999999999997</cx:pt>
          <cx:pt idx="38420">92.430999999999997</cx:pt>
          <cx:pt idx="38421">92.430999999999997</cx:pt>
          <cx:pt idx="38422">92.430999999999997</cx:pt>
          <cx:pt idx="38423">92.430999999999997</cx:pt>
          <cx:pt idx="38424">92.430999999999997</cx:pt>
          <cx:pt idx="38425">92.430999999999997</cx:pt>
          <cx:pt idx="38426">92.430999999999997</cx:pt>
          <cx:pt idx="38427">92.430999999999997</cx:pt>
          <cx:pt idx="38428">92.430999999999997</cx:pt>
          <cx:pt idx="38429">92.430999999999997</cx:pt>
          <cx:pt idx="38430">92.430999999999997</cx:pt>
          <cx:pt idx="38431">92.430999999999997</cx:pt>
          <cx:pt idx="38432">92.430999999999997</cx:pt>
          <cx:pt idx="38433">92.430999999999997</cx:pt>
          <cx:pt idx="38434">92.430999999999997</cx:pt>
          <cx:pt idx="38435">92.430999999999997</cx:pt>
          <cx:pt idx="38436">92.430999999999997</cx:pt>
          <cx:pt idx="38437">92.430999999999997</cx:pt>
          <cx:pt idx="38438">92.430999999999997</cx:pt>
          <cx:pt idx="38439">92.430999999999997</cx:pt>
          <cx:pt idx="38440">92.430999999999997</cx:pt>
          <cx:pt idx="38441">92.430999999999997</cx:pt>
          <cx:pt idx="38442">92.430999999999997</cx:pt>
          <cx:pt idx="38443">92.430999999999997</cx:pt>
          <cx:pt idx="38444">92.430999999999997</cx:pt>
          <cx:pt idx="38445">92.430999999999997</cx:pt>
          <cx:pt idx="38446">92.430999999999997</cx:pt>
          <cx:pt idx="38447">92.430999999999997</cx:pt>
          <cx:pt idx="38448">92.430999999999997</cx:pt>
          <cx:pt idx="38449">92.430999999999997</cx:pt>
          <cx:pt idx="38450">92.430999999999997</cx:pt>
          <cx:pt idx="38451">92.430999999999997</cx:pt>
          <cx:pt idx="38452">92.430999999999997</cx:pt>
          <cx:pt idx="38453">92.430999999999997</cx:pt>
          <cx:pt idx="38454">92.430999999999997</cx:pt>
          <cx:pt idx="38455">92.430999999999997</cx:pt>
          <cx:pt idx="38456">92.430999999999997</cx:pt>
          <cx:pt idx="38457">92.430999999999997</cx:pt>
          <cx:pt idx="38458">92.430999999999997</cx:pt>
          <cx:pt idx="38459">92.430999999999997</cx:pt>
          <cx:pt idx="38460">92.430999999999997</cx:pt>
          <cx:pt idx="38461">92.430999999999997</cx:pt>
          <cx:pt idx="38462">92.430999999999997</cx:pt>
          <cx:pt idx="38463">92.430999999999997</cx:pt>
          <cx:pt idx="38464">92.430999999999997</cx:pt>
          <cx:pt idx="38465">92.430999999999997</cx:pt>
          <cx:pt idx="38466">92.430999999999997</cx:pt>
          <cx:pt idx="38467">92.430999999999997</cx:pt>
          <cx:pt idx="38468">92.430999999999997</cx:pt>
          <cx:pt idx="38469">92.430999999999997</cx:pt>
          <cx:pt idx="38470">92.430999999999997</cx:pt>
          <cx:pt idx="38471">92.430999999999997</cx:pt>
          <cx:pt idx="38472">92.430999999999997</cx:pt>
          <cx:pt idx="38473">92.430999999999997</cx:pt>
          <cx:pt idx="38474">92.430999999999997</cx:pt>
          <cx:pt idx="38475">92.430999999999997</cx:pt>
          <cx:pt idx="38476">92.430999999999997</cx:pt>
          <cx:pt idx="38477">92.430999999999997</cx:pt>
          <cx:pt idx="38478">92.430999999999997</cx:pt>
          <cx:pt idx="38479">92.430999999999997</cx:pt>
          <cx:pt idx="38480">92.430999999999997</cx:pt>
          <cx:pt idx="38481">92.430999999999997</cx:pt>
          <cx:pt idx="38482">92.430999999999997</cx:pt>
          <cx:pt idx="38483">92.430999999999997</cx:pt>
          <cx:pt idx="38484">92.430999999999997</cx:pt>
          <cx:pt idx="38485">92.430999999999997</cx:pt>
          <cx:pt idx="38486">92.430999999999997</cx:pt>
          <cx:pt idx="38487">92.430999999999997</cx:pt>
          <cx:pt idx="38488">92.430999999999997</cx:pt>
          <cx:pt idx="38489">92.430999999999997</cx:pt>
          <cx:pt idx="38490">92.430999999999997</cx:pt>
          <cx:pt idx="38491">92.430999999999997</cx:pt>
          <cx:pt idx="38492">92.430999999999997</cx:pt>
          <cx:pt idx="38493">92.430999999999997</cx:pt>
          <cx:pt idx="38494">92.430999999999997</cx:pt>
          <cx:pt idx="38495">92.430999999999997</cx:pt>
          <cx:pt idx="38496">92.430999999999997</cx:pt>
          <cx:pt idx="38497">92.430999999999997</cx:pt>
          <cx:pt idx="38498">92.430999999999997</cx:pt>
          <cx:pt idx="38499">92.430999999999997</cx:pt>
          <cx:pt idx="38500">92.430999999999997</cx:pt>
          <cx:pt idx="38501">92.430999999999997</cx:pt>
          <cx:pt idx="38502">92.430999999999997</cx:pt>
          <cx:pt idx="38503">92.430999999999997</cx:pt>
          <cx:pt idx="38504">92.430999999999997</cx:pt>
          <cx:pt idx="38505">92.430999999999997</cx:pt>
          <cx:pt idx="38506">92.430999999999997</cx:pt>
          <cx:pt idx="38507">92.430999999999997</cx:pt>
          <cx:pt idx="38508">92.430999999999997</cx:pt>
          <cx:pt idx="38509">92.430999999999997</cx:pt>
          <cx:pt idx="38510">92.430999999999997</cx:pt>
          <cx:pt idx="38511">92.430999999999997</cx:pt>
          <cx:pt idx="38512">92.430999999999997</cx:pt>
          <cx:pt idx="38513">92.430999999999997</cx:pt>
          <cx:pt idx="38514">92.430999999999997</cx:pt>
          <cx:pt idx="38515">92.430999999999997</cx:pt>
          <cx:pt idx="38516">92.430999999999997</cx:pt>
          <cx:pt idx="38517">92.430999999999997</cx:pt>
          <cx:pt idx="38518">92.430999999999997</cx:pt>
          <cx:pt idx="38519">92.430999999999997</cx:pt>
          <cx:pt idx="38520">92.430999999999997</cx:pt>
          <cx:pt idx="38521">92.430999999999997</cx:pt>
          <cx:pt idx="38522">92.430999999999997</cx:pt>
          <cx:pt idx="38523">92.430999999999997</cx:pt>
          <cx:pt idx="38524">92.430999999999997</cx:pt>
          <cx:pt idx="38525">92.430999999999997</cx:pt>
          <cx:pt idx="38526">92.430999999999997</cx:pt>
          <cx:pt idx="38527">92.430999999999997</cx:pt>
          <cx:pt idx="38528">92.430999999999997</cx:pt>
          <cx:pt idx="38529">92.430999999999997</cx:pt>
          <cx:pt idx="38530">92.430999999999997</cx:pt>
          <cx:pt idx="38531">92.430999999999997</cx:pt>
          <cx:pt idx="38532">92.430999999999997</cx:pt>
          <cx:pt idx="38533">92.430999999999997</cx:pt>
          <cx:pt idx="38534">92.430999999999997</cx:pt>
          <cx:pt idx="38535">92.430999999999997</cx:pt>
          <cx:pt idx="38536">92.430999999999997</cx:pt>
          <cx:pt idx="38537">92.430999999999997</cx:pt>
          <cx:pt idx="38538">92.430999999999997</cx:pt>
          <cx:pt idx="38539">92.430999999999997</cx:pt>
          <cx:pt idx="38540">92.430999999999997</cx:pt>
          <cx:pt idx="38541">92.430999999999997</cx:pt>
          <cx:pt idx="38542">92.430999999999997</cx:pt>
          <cx:pt idx="38543">92.430999999999997</cx:pt>
          <cx:pt idx="38544">92.430999999999997</cx:pt>
          <cx:pt idx="38545">92.430999999999997</cx:pt>
          <cx:pt idx="38546">92.430999999999997</cx:pt>
          <cx:pt idx="38547">92.430999999999997</cx:pt>
          <cx:pt idx="38548">92.430999999999997</cx:pt>
          <cx:pt idx="38549">92.430999999999997</cx:pt>
          <cx:pt idx="38550">92.430999999999997</cx:pt>
          <cx:pt idx="38551">92.430999999999997</cx:pt>
          <cx:pt idx="38552">92.430999999999997</cx:pt>
          <cx:pt idx="38553">92.430999999999997</cx:pt>
          <cx:pt idx="38554">92.430999999999997</cx:pt>
          <cx:pt idx="38555">92.430999999999997</cx:pt>
          <cx:pt idx="38556">92.430999999999997</cx:pt>
          <cx:pt idx="38557">92.430999999999997</cx:pt>
          <cx:pt idx="38558">92.430999999999997</cx:pt>
          <cx:pt idx="38559">92.430999999999997</cx:pt>
          <cx:pt idx="38560">92.430999999999997</cx:pt>
          <cx:pt idx="38561">92.430999999999997</cx:pt>
          <cx:pt idx="38562">92.430999999999997</cx:pt>
          <cx:pt idx="38563">92.430999999999997</cx:pt>
          <cx:pt idx="38564">92.430999999999997</cx:pt>
          <cx:pt idx="38565">92.430999999999997</cx:pt>
          <cx:pt idx="38566">92.430999999999997</cx:pt>
          <cx:pt idx="38567">92.430999999999997</cx:pt>
          <cx:pt idx="38568">92.430999999999997</cx:pt>
          <cx:pt idx="38569">92.430999999999997</cx:pt>
          <cx:pt idx="38570">92.430999999999997</cx:pt>
          <cx:pt idx="38571">92.430999999999997</cx:pt>
          <cx:pt idx="38572">92.430999999999997</cx:pt>
          <cx:pt idx="38573">92.430999999999997</cx:pt>
          <cx:pt idx="38574">92.430999999999997</cx:pt>
          <cx:pt idx="38575">92.430999999999997</cx:pt>
          <cx:pt idx="38576">92.430999999999997</cx:pt>
          <cx:pt idx="38577">92.430999999999997</cx:pt>
          <cx:pt idx="38578">92.430999999999997</cx:pt>
          <cx:pt idx="38579">92.430999999999997</cx:pt>
          <cx:pt idx="38580">92.430999999999997</cx:pt>
          <cx:pt idx="38581">92.430999999999997</cx:pt>
          <cx:pt idx="38582">92.430999999999997</cx:pt>
          <cx:pt idx="38583">92.430999999999997</cx:pt>
          <cx:pt idx="38584">92.430999999999997</cx:pt>
          <cx:pt idx="38585">92.430999999999997</cx:pt>
          <cx:pt idx="38586">92.430999999999997</cx:pt>
          <cx:pt idx="38587">92.430999999999997</cx:pt>
          <cx:pt idx="38588">92.430999999999997</cx:pt>
          <cx:pt idx="38589">92.430999999999997</cx:pt>
          <cx:pt idx="38590">92.430999999999997</cx:pt>
          <cx:pt idx="38591">92.430999999999997</cx:pt>
          <cx:pt idx="38592">92.430999999999997</cx:pt>
          <cx:pt idx="38593">92.430999999999997</cx:pt>
          <cx:pt idx="38594">92.430999999999997</cx:pt>
          <cx:pt idx="38595">92.430999999999997</cx:pt>
          <cx:pt idx="38596">92.430999999999997</cx:pt>
          <cx:pt idx="38597">92.430999999999997</cx:pt>
          <cx:pt idx="38598">92.430999999999997</cx:pt>
          <cx:pt idx="38599">92.430999999999997</cx:pt>
          <cx:pt idx="38600">92.430999999999997</cx:pt>
          <cx:pt idx="38601">92.649000000000001</cx:pt>
          <cx:pt idx="38602">92.649000000000001</cx:pt>
          <cx:pt idx="38603">92.649000000000001</cx:pt>
          <cx:pt idx="38604">92.649000000000001</cx:pt>
          <cx:pt idx="38605">92.649000000000001</cx:pt>
          <cx:pt idx="38606">92.649000000000001</cx:pt>
          <cx:pt idx="38607">92.649000000000001</cx:pt>
          <cx:pt idx="38608">92.649000000000001</cx:pt>
          <cx:pt idx="38609">92.649000000000001</cx:pt>
          <cx:pt idx="38610">92.649000000000001</cx:pt>
          <cx:pt idx="38611">92.649000000000001</cx:pt>
          <cx:pt idx="38612">92.649000000000001</cx:pt>
          <cx:pt idx="38613">92.649000000000001</cx:pt>
          <cx:pt idx="38614">92.649000000000001</cx:pt>
          <cx:pt idx="38615">92.649000000000001</cx:pt>
          <cx:pt idx="38616">92.649000000000001</cx:pt>
          <cx:pt idx="38617">92.649000000000001</cx:pt>
          <cx:pt idx="38618">92.649000000000001</cx:pt>
          <cx:pt idx="38619">92.649000000000001</cx:pt>
          <cx:pt idx="38620">92.649000000000001</cx:pt>
          <cx:pt idx="38621">92.649000000000001</cx:pt>
          <cx:pt idx="38622">92.649000000000001</cx:pt>
          <cx:pt idx="38623">92.649000000000001</cx:pt>
          <cx:pt idx="38624">92.649000000000001</cx:pt>
          <cx:pt idx="38625">92.649000000000001</cx:pt>
          <cx:pt idx="38626">92.649000000000001</cx:pt>
          <cx:pt idx="38627">92.649000000000001</cx:pt>
          <cx:pt idx="38628">92.649000000000001</cx:pt>
          <cx:pt idx="38629">92.649000000000001</cx:pt>
          <cx:pt idx="38630">92.649000000000001</cx:pt>
          <cx:pt idx="38631">92.649000000000001</cx:pt>
          <cx:pt idx="38632">92.649000000000001</cx:pt>
          <cx:pt idx="38633">92.649000000000001</cx:pt>
          <cx:pt idx="38634">92.649000000000001</cx:pt>
          <cx:pt idx="38635">92.649000000000001</cx:pt>
          <cx:pt idx="38636">92.649000000000001</cx:pt>
          <cx:pt idx="38637">92.649000000000001</cx:pt>
          <cx:pt idx="38638">92.649000000000001</cx:pt>
          <cx:pt idx="38639">92.649000000000001</cx:pt>
          <cx:pt idx="38640">92.649000000000001</cx:pt>
          <cx:pt idx="38641">92.649000000000001</cx:pt>
          <cx:pt idx="38642">92.649000000000001</cx:pt>
          <cx:pt idx="38643">92.649000000000001</cx:pt>
          <cx:pt idx="38644">92.649000000000001</cx:pt>
          <cx:pt idx="38645">92.649000000000001</cx:pt>
          <cx:pt idx="38646">92.649000000000001</cx:pt>
          <cx:pt idx="38647">92.649000000000001</cx:pt>
          <cx:pt idx="38648">92.649000000000001</cx:pt>
          <cx:pt idx="38649">92.649000000000001</cx:pt>
          <cx:pt idx="38650">92.649000000000001</cx:pt>
          <cx:pt idx="38651">92.649000000000001</cx:pt>
          <cx:pt idx="38652">92.649000000000001</cx:pt>
          <cx:pt idx="38653">92.649000000000001</cx:pt>
          <cx:pt idx="38654">92.649000000000001</cx:pt>
          <cx:pt idx="38655">92.649000000000001</cx:pt>
          <cx:pt idx="38656">92.649000000000001</cx:pt>
          <cx:pt idx="38657">92.649000000000001</cx:pt>
          <cx:pt idx="38658">92.649000000000001</cx:pt>
          <cx:pt idx="38659">92.649000000000001</cx:pt>
          <cx:pt idx="38660">92.649000000000001</cx:pt>
          <cx:pt idx="38661">92.649000000000001</cx:pt>
          <cx:pt idx="38662">92.649000000000001</cx:pt>
          <cx:pt idx="38663">92.649000000000001</cx:pt>
          <cx:pt idx="38664">92.649000000000001</cx:pt>
          <cx:pt idx="38665">92.649000000000001</cx:pt>
          <cx:pt idx="38666">92.649000000000001</cx:pt>
          <cx:pt idx="38667">92.649000000000001</cx:pt>
          <cx:pt idx="38668">92.649000000000001</cx:pt>
          <cx:pt idx="38669">92.649000000000001</cx:pt>
          <cx:pt idx="38670">92.649000000000001</cx:pt>
          <cx:pt idx="38671">92.649000000000001</cx:pt>
          <cx:pt idx="38672">92.649000000000001</cx:pt>
          <cx:pt idx="38673">92.649000000000001</cx:pt>
          <cx:pt idx="38674">92.649000000000001</cx:pt>
          <cx:pt idx="38675">92.649000000000001</cx:pt>
          <cx:pt idx="38676">92.649000000000001</cx:pt>
          <cx:pt idx="38677">92.649000000000001</cx:pt>
          <cx:pt idx="38678">92.649000000000001</cx:pt>
          <cx:pt idx="38679">92.649000000000001</cx:pt>
          <cx:pt idx="38680">92.649000000000001</cx:pt>
          <cx:pt idx="38681">92.649000000000001</cx:pt>
          <cx:pt idx="38682">92.649000000000001</cx:pt>
          <cx:pt idx="38683">92.649000000000001</cx:pt>
          <cx:pt idx="38684">92.649000000000001</cx:pt>
          <cx:pt idx="38685">92.649000000000001</cx:pt>
          <cx:pt idx="38686">92.649000000000001</cx:pt>
          <cx:pt idx="38687">92.649000000000001</cx:pt>
          <cx:pt idx="38688">92.649000000000001</cx:pt>
          <cx:pt idx="38689">92.649000000000001</cx:pt>
          <cx:pt idx="38690">92.649000000000001</cx:pt>
          <cx:pt idx="38691">92.649000000000001</cx:pt>
          <cx:pt idx="38692">92.649000000000001</cx:pt>
          <cx:pt idx="38693">92.649000000000001</cx:pt>
          <cx:pt idx="38694">92.649000000000001</cx:pt>
          <cx:pt idx="38695">92.649000000000001</cx:pt>
          <cx:pt idx="38696">92.649000000000001</cx:pt>
          <cx:pt idx="38697">92.649000000000001</cx:pt>
          <cx:pt idx="38698">92.649000000000001</cx:pt>
          <cx:pt idx="38699">92.649000000000001</cx:pt>
          <cx:pt idx="38700">92.649000000000001</cx:pt>
          <cx:pt idx="38701">92.649000000000001</cx:pt>
          <cx:pt idx="38702">92.649000000000001</cx:pt>
          <cx:pt idx="38703">92.649000000000001</cx:pt>
          <cx:pt idx="38704">92.649000000000001</cx:pt>
          <cx:pt idx="38705">92.649000000000001</cx:pt>
          <cx:pt idx="38706">92.649000000000001</cx:pt>
          <cx:pt idx="38707">92.649000000000001</cx:pt>
          <cx:pt idx="38708">92.649000000000001</cx:pt>
          <cx:pt idx="38709">92.649000000000001</cx:pt>
          <cx:pt idx="38710">92.649000000000001</cx:pt>
          <cx:pt idx="38711">92.649000000000001</cx:pt>
          <cx:pt idx="38712">92.649000000000001</cx:pt>
          <cx:pt idx="38713">92.649000000000001</cx:pt>
          <cx:pt idx="38714">92.649000000000001</cx:pt>
          <cx:pt idx="38715">92.649000000000001</cx:pt>
          <cx:pt idx="38716">92.649000000000001</cx:pt>
          <cx:pt idx="38717">92.649000000000001</cx:pt>
          <cx:pt idx="38718">92.649000000000001</cx:pt>
          <cx:pt idx="38719">92.649000000000001</cx:pt>
          <cx:pt idx="38720">92.649000000000001</cx:pt>
          <cx:pt idx="38721">92.649000000000001</cx:pt>
          <cx:pt idx="38722">92.649000000000001</cx:pt>
          <cx:pt idx="38723">92.649000000000001</cx:pt>
          <cx:pt idx="38724">92.649000000000001</cx:pt>
          <cx:pt idx="38725">92.649000000000001</cx:pt>
          <cx:pt idx="38726">92.649000000000001</cx:pt>
          <cx:pt idx="38727">92.649000000000001</cx:pt>
          <cx:pt idx="38728">92.649000000000001</cx:pt>
          <cx:pt idx="38729">92.649000000000001</cx:pt>
          <cx:pt idx="38730">92.649000000000001</cx:pt>
          <cx:pt idx="38731">92.649000000000001</cx:pt>
          <cx:pt idx="38732">92.649000000000001</cx:pt>
          <cx:pt idx="38733">92.649000000000001</cx:pt>
          <cx:pt idx="38734">92.649000000000001</cx:pt>
          <cx:pt idx="38735">92.649000000000001</cx:pt>
          <cx:pt idx="38736">92.649000000000001</cx:pt>
          <cx:pt idx="38737">92.649000000000001</cx:pt>
          <cx:pt idx="38738">92.649000000000001</cx:pt>
          <cx:pt idx="38739">92.649000000000001</cx:pt>
          <cx:pt idx="38740">92.649000000000001</cx:pt>
          <cx:pt idx="38741">92.649000000000001</cx:pt>
          <cx:pt idx="38742">92.649000000000001</cx:pt>
          <cx:pt idx="38743">92.649000000000001</cx:pt>
          <cx:pt idx="38744">92.649000000000001</cx:pt>
          <cx:pt idx="38745">92.649000000000001</cx:pt>
          <cx:pt idx="38746">92.649000000000001</cx:pt>
          <cx:pt idx="38747">92.649000000000001</cx:pt>
          <cx:pt idx="38748">92.649000000000001</cx:pt>
          <cx:pt idx="38749">92.649000000000001</cx:pt>
          <cx:pt idx="38750">92.649000000000001</cx:pt>
          <cx:pt idx="38751">92.649000000000001</cx:pt>
          <cx:pt idx="38752">92.649000000000001</cx:pt>
          <cx:pt idx="38753">92.649000000000001</cx:pt>
          <cx:pt idx="38754">92.649000000000001</cx:pt>
          <cx:pt idx="38755">92.649000000000001</cx:pt>
          <cx:pt idx="38756">92.649000000000001</cx:pt>
          <cx:pt idx="38757">92.649000000000001</cx:pt>
          <cx:pt idx="38758">92.649000000000001</cx:pt>
          <cx:pt idx="38759">92.649000000000001</cx:pt>
          <cx:pt idx="38760">92.649000000000001</cx:pt>
          <cx:pt idx="38761">92.649000000000001</cx:pt>
          <cx:pt idx="38762">92.649000000000001</cx:pt>
          <cx:pt idx="38763">92.649000000000001</cx:pt>
          <cx:pt idx="38764">92.649000000000001</cx:pt>
          <cx:pt idx="38765">92.649000000000001</cx:pt>
          <cx:pt idx="38766">92.649000000000001</cx:pt>
          <cx:pt idx="38767">92.649000000000001</cx:pt>
          <cx:pt idx="38768">92.649000000000001</cx:pt>
          <cx:pt idx="38769">92.649000000000001</cx:pt>
          <cx:pt idx="38770">92.649000000000001</cx:pt>
          <cx:pt idx="38771">92.649000000000001</cx:pt>
          <cx:pt idx="38772">92.649000000000001</cx:pt>
          <cx:pt idx="38773">92.649000000000001</cx:pt>
          <cx:pt idx="38774">92.649000000000001</cx:pt>
          <cx:pt idx="38775">92.649000000000001</cx:pt>
          <cx:pt idx="38776">92.649000000000001</cx:pt>
          <cx:pt idx="38777">92.649000000000001</cx:pt>
          <cx:pt idx="38778">92.649000000000001</cx:pt>
          <cx:pt idx="38779">92.649000000000001</cx:pt>
          <cx:pt idx="38780">92.649000000000001</cx:pt>
          <cx:pt idx="38781">92.649000000000001</cx:pt>
          <cx:pt idx="38782">92.649000000000001</cx:pt>
          <cx:pt idx="38783">92.649000000000001</cx:pt>
          <cx:pt idx="38784">92.649000000000001</cx:pt>
          <cx:pt idx="38785">92.649000000000001</cx:pt>
          <cx:pt idx="38786">92.649000000000001</cx:pt>
          <cx:pt idx="38787">92.649000000000001</cx:pt>
          <cx:pt idx="38788">92.649000000000001</cx:pt>
          <cx:pt idx="38789">92.649000000000001</cx:pt>
          <cx:pt idx="38790">92.649000000000001</cx:pt>
          <cx:pt idx="38791">92.649000000000001</cx:pt>
          <cx:pt idx="38792">92.649000000000001</cx:pt>
          <cx:pt idx="38793">92.649000000000001</cx:pt>
          <cx:pt idx="38794">92.649000000000001</cx:pt>
          <cx:pt idx="38795">92.649000000000001</cx:pt>
          <cx:pt idx="38796">92.649000000000001</cx:pt>
          <cx:pt idx="38797">92.649000000000001</cx:pt>
          <cx:pt idx="38798">92.649000000000001</cx:pt>
          <cx:pt idx="38799">92.649000000000001</cx:pt>
          <cx:pt idx="38800">92.649000000000001</cx:pt>
          <cx:pt idx="38801">92.649000000000001</cx:pt>
          <cx:pt idx="38802">92.649000000000001</cx:pt>
          <cx:pt idx="38803">92.649000000000001</cx:pt>
          <cx:pt idx="38804">92.649000000000001</cx:pt>
          <cx:pt idx="38805">92.649000000000001</cx:pt>
          <cx:pt idx="38806">92.649000000000001</cx:pt>
          <cx:pt idx="38807">92.649000000000001</cx:pt>
          <cx:pt idx="38808">92.649000000000001</cx:pt>
          <cx:pt idx="38809">92.649000000000001</cx:pt>
          <cx:pt idx="38810">92.649000000000001</cx:pt>
          <cx:pt idx="38811">92.649000000000001</cx:pt>
          <cx:pt idx="38812">92.649000000000001</cx:pt>
          <cx:pt idx="38813">92.649000000000001</cx:pt>
          <cx:pt idx="38814">92.649000000000001</cx:pt>
          <cx:pt idx="38815">92.649000000000001</cx:pt>
          <cx:pt idx="38816">92.649000000000001</cx:pt>
          <cx:pt idx="38817">92.649000000000001</cx:pt>
          <cx:pt idx="38818">92.649000000000001</cx:pt>
          <cx:pt idx="38819">92.649000000000001</cx:pt>
          <cx:pt idx="38820">92.649000000000001</cx:pt>
          <cx:pt idx="38821">92.649000000000001</cx:pt>
          <cx:pt idx="38822">92.649000000000001</cx:pt>
          <cx:pt idx="38823">92.649000000000001</cx:pt>
          <cx:pt idx="38824">92.649000000000001</cx:pt>
          <cx:pt idx="38825">92.649000000000001</cx:pt>
          <cx:pt idx="38826">92.649000000000001</cx:pt>
          <cx:pt idx="38827">92.649000000000001</cx:pt>
          <cx:pt idx="38828">92.649000000000001</cx:pt>
          <cx:pt idx="38829">92.649000000000001</cx:pt>
          <cx:pt idx="38830">92.649000000000001</cx:pt>
          <cx:pt idx="38831">92.649000000000001</cx:pt>
          <cx:pt idx="38832">92.649000000000001</cx:pt>
          <cx:pt idx="38833">92.649000000000001</cx:pt>
          <cx:pt idx="38834">92.649000000000001</cx:pt>
          <cx:pt idx="38835">92.649000000000001</cx:pt>
          <cx:pt idx="38836">92.649000000000001</cx:pt>
          <cx:pt idx="38837">92.649000000000001</cx:pt>
          <cx:pt idx="38838">92.649000000000001</cx:pt>
          <cx:pt idx="38839">92.649000000000001</cx:pt>
          <cx:pt idx="38840">92.649000000000001</cx:pt>
          <cx:pt idx="38841">92.649000000000001</cx:pt>
          <cx:pt idx="38842">92.649000000000001</cx:pt>
          <cx:pt idx="38843">92.649000000000001</cx:pt>
          <cx:pt idx="38844">92.649000000000001</cx:pt>
          <cx:pt idx="38845">92.649000000000001</cx:pt>
          <cx:pt idx="38846">92.649000000000001</cx:pt>
          <cx:pt idx="38847">92.649000000000001</cx:pt>
          <cx:pt idx="38848">92.649000000000001</cx:pt>
          <cx:pt idx="38849">92.649000000000001</cx:pt>
          <cx:pt idx="38850">92.649000000000001</cx:pt>
          <cx:pt idx="38851">92.649000000000001</cx:pt>
          <cx:pt idx="38852">92.649000000000001</cx:pt>
          <cx:pt idx="38853">92.649000000000001</cx:pt>
          <cx:pt idx="38854">92.649000000000001</cx:pt>
          <cx:pt idx="38855">92.649000000000001</cx:pt>
          <cx:pt idx="38856">92.649000000000001</cx:pt>
          <cx:pt idx="38857">92.649000000000001</cx:pt>
          <cx:pt idx="38858">92.649000000000001</cx:pt>
          <cx:pt idx="38859">92.649000000000001</cx:pt>
          <cx:pt idx="38860">92.649000000000001</cx:pt>
          <cx:pt idx="38861">92.649000000000001</cx:pt>
          <cx:pt idx="38862">92.649000000000001</cx:pt>
          <cx:pt idx="38863">92.649000000000001</cx:pt>
          <cx:pt idx="38864">92.649000000000001</cx:pt>
          <cx:pt idx="38865">92.649000000000001</cx:pt>
          <cx:pt idx="38866">92.649000000000001</cx:pt>
          <cx:pt idx="38867">92.649000000000001</cx:pt>
          <cx:pt idx="38868">92.649000000000001</cx:pt>
          <cx:pt idx="38869">92.649000000000001</cx:pt>
          <cx:pt idx="38870">92.649000000000001</cx:pt>
          <cx:pt idx="38871">92.649000000000001</cx:pt>
          <cx:pt idx="38872">92.649000000000001</cx:pt>
          <cx:pt idx="38873">92.649000000000001</cx:pt>
          <cx:pt idx="38874">92.649000000000001</cx:pt>
          <cx:pt idx="38875">92.649000000000001</cx:pt>
          <cx:pt idx="38876">92.649000000000001</cx:pt>
          <cx:pt idx="38877">92.649000000000001</cx:pt>
          <cx:pt idx="38878">92.649000000000001</cx:pt>
          <cx:pt idx="38879">92.649000000000001</cx:pt>
          <cx:pt idx="38880">92.649000000000001</cx:pt>
          <cx:pt idx="38881">92.649000000000001</cx:pt>
          <cx:pt idx="38882">92.649000000000001</cx:pt>
          <cx:pt idx="38883">92.649000000000001</cx:pt>
          <cx:pt idx="38884">92.649000000000001</cx:pt>
          <cx:pt idx="38885">92.649000000000001</cx:pt>
          <cx:pt idx="38886">92.649000000000001</cx:pt>
          <cx:pt idx="38887">92.649000000000001</cx:pt>
          <cx:pt idx="38888">92.649000000000001</cx:pt>
          <cx:pt idx="38889">92.649000000000001</cx:pt>
          <cx:pt idx="38890">92.649000000000001</cx:pt>
          <cx:pt idx="38891">92.649000000000001</cx:pt>
          <cx:pt idx="38892">92.649000000000001</cx:pt>
          <cx:pt idx="38893">92.649000000000001</cx:pt>
          <cx:pt idx="38894">92.649000000000001</cx:pt>
          <cx:pt idx="38895">92.649000000000001</cx:pt>
          <cx:pt idx="38896">92.649000000000001</cx:pt>
          <cx:pt idx="38897">92.649000000000001</cx:pt>
          <cx:pt idx="38898">92.649000000000001</cx:pt>
          <cx:pt idx="38899">92.649000000000001</cx:pt>
          <cx:pt idx="38900">92.649000000000001</cx:pt>
          <cx:pt idx="38901">92.649000000000001</cx:pt>
          <cx:pt idx="38902">92.649000000000001</cx:pt>
          <cx:pt idx="38903">92.649000000000001</cx:pt>
          <cx:pt idx="38904">92.649000000000001</cx:pt>
          <cx:pt idx="38905">92.649000000000001</cx:pt>
          <cx:pt idx="38906">92.649000000000001</cx:pt>
          <cx:pt idx="38907">92.649000000000001</cx:pt>
          <cx:pt idx="38908">92.649000000000001</cx:pt>
          <cx:pt idx="38909">92.649000000000001</cx:pt>
          <cx:pt idx="38910">92.649000000000001</cx:pt>
          <cx:pt idx="38911">92.649000000000001</cx:pt>
          <cx:pt idx="38912">92.649000000000001</cx:pt>
          <cx:pt idx="38913">92.649000000000001</cx:pt>
          <cx:pt idx="38914">92.649000000000001</cx:pt>
          <cx:pt idx="38915">92.649000000000001</cx:pt>
          <cx:pt idx="38916">92.649000000000001</cx:pt>
          <cx:pt idx="38917">92.649000000000001</cx:pt>
          <cx:pt idx="38918">92.649000000000001</cx:pt>
          <cx:pt idx="38919">92.649000000000001</cx:pt>
          <cx:pt idx="38920">92.649000000000001</cx:pt>
          <cx:pt idx="38921">92.649000000000001</cx:pt>
          <cx:pt idx="38922">92.649000000000001</cx:pt>
          <cx:pt idx="38923">92.649000000000001</cx:pt>
          <cx:pt idx="38924">92.649000000000001</cx:pt>
          <cx:pt idx="38925">92.649000000000001</cx:pt>
          <cx:pt idx="38926">92.649000000000001</cx:pt>
          <cx:pt idx="38927">92.649000000000001</cx:pt>
          <cx:pt idx="38928">92.649000000000001</cx:pt>
          <cx:pt idx="38929">92.649000000000001</cx:pt>
          <cx:pt idx="38930">92.649000000000001</cx:pt>
          <cx:pt idx="38931">92.649000000000001</cx:pt>
          <cx:pt idx="38932">92.649000000000001</cx:pt>
          <cx:pt idx="38933">92.649000000000001</cx:pt>
          <cx:pt idx="38934">92.649000000000001</cx:pt>
          <cx:pt idx="38935">92.649000000000001</cx:pt>
          <cx:pt idx="38936">92.649000000000001</cx:pt>
          <cx:pt idx="38937">92.649000000000001</cx:pt>
          <cx:pt idx="38938">92.649000000000001</cx:pt>
          <cx:pt idx="38939">92.649000000000001</cx:pt>
          <cx:pt idx="38940">92.649000000000001</cx:pt>
          <cx:pt idx="38941">92.649000000000001</cx:pt>
          <cx:pt idx="38942">92.649000000000001</cx:pt>
          <cx:pt idx="38943">92.649000000000001</cx:pt>
          <cx:pt idx="38944">92.649000000000001</cx:pt>
          <cx:pt idx="38945">92.649000000000001</cx:pt>
          <cx:pt idx="38946">92.649000000000001</cx:pt>
          <cx:pt idx="38947">92.649000000000001</cx:pt>
          <cx:pt idx="38948">92.649000000000001</cx:pt>
          <cx:pt idx="38949">92.649000000000001</cx:pt>
          <cx:pt idx="38950">92.649000000000001</cx:pt>
          <cx:pt idx="38951">92.649000000000001</cx:pt>
          <cx:pt idx="38952">92.649000000000001</cx:pt>
          <cx:pt idx="38953">92.649000000000001</cx:pt>
          <cx:pt idx="38954">92.649000000000001</cx:pt>
          <cx:pt idx="38955">92.649000000000001</cx:pt>
          <cx:pt idx="38956">92.649000000000001</cx:pt>
          <cx:pt idx="38957">92.649000000000001</cx:pt>
          <cx:pt idx="38958">92.712999999999994</cx:pt>
          <cx:pt idx="38959">92.712999999999994</cx:pt>
          <cx:pt idx="38960">92.712999999999994</cx:pt>
          <cx:pt idx="38961">92.712999999999994</cx:pt>
          <cx:pt idx="38962">92.712999999999994</cx:pt>
          <cx:pt idx="38963">92.712999999999994</cx:pt>
          <cx:pt idx="38964">92.712999999999994</cx:pt>
          <cx:pt idx="38965">92.712999999999994</cx:pt>
          <cx:pt idx="38966">92.712999999999994</cx:pt>
          <cx:pt idx="38967">92.712999999999994</cx:pt>
          <cx:pt idx="38968">92.712999999999994</cx:pt>
          <cx:pt idx="38969">92.712999999999994</cx:pt>
          <cx:pt idx="38970">92.712999999999994</cx:pt>
          <cx:pt idx="38971">92.712999999999994</cx:pt>
          <cx:pt idx="38972">92.712999999999994</cx:pt>
          <cx:pt idx="38973">92.712999999999994</cx:pt>
          <cx:pt idx="38974">92.712999999999994</cx:pt>
          <cx:pt idx="38975">92.712999999999994</cx:pt>
          <cx:pt idx="38976">92.712999999999994</cx:pt>
          <cx:pt idx="38977">92.712999999999994</cx:pt>
          <cx:pt idx="38978">92.712999999999994</cx:pt>
          <cx:pt idx="38979">92.712999999999994</cx:pt>
          <cx:pt idx="38980">92.712999999999994</cx:pt>
          <cx:pt idx="38981">92.712999999999994</cx:pt>
          <cx:pt idx="38982">92.712999999999994</cx:pt>
          <cx:pt idx="38983">92.712999999999994</cx:pt>
          <cx:pt idx="38984">92.712999999999994</cx:pt>
          <cx:pt idx="38985">92.712999999999994</cx:pt>
          <cx:pt idx="38986">92.712999999999994</cx:pt>
          <cx:pt idx="38987">92.712999999999994</cx:pt>
          <cx:pt idx="38988">92.712999999999994</cx:pt>
          <cx:pt idx="38989">92.712999999999994</cx:pt>
          <cx:pt idx="38990">92.712999999999994</cx:pt>
          <cx:pt idx="38991">92.712999999999994</cx:pt>
          <cx:pt idx="38992">92.712999999999994</cx:pt>
          <cx:pt idx="38993">92.712999999999994</cx:pt>
          <cx:pt idx="38994">92.712999999999994</cx:pt>
          <cx:pt idx="38995">92.712999999999994</cx:pt>
          <cx:pt idx="38996">92.712999999999994</cx:pt>
          <cx:pt idx="38997">92.712999999999994</cx:pt>
          <cx:pt idx="38998">92.712999999999994</cx:pt>
          <cx:pt idx="38999">92.712999999999994</cx:pt>
          <cx:pt idx="39000">92.712999999999994</cx:pt>
          <cx:pt idx="39001">92.712999999999994</cx:pt>
          <cx:pt idx="39002">92.712999999999994</cx:pt>
          <cx:pt idx="39003">92.712999999999994</cx:pt>
          <cx:pt idx="39004">92.712999999999994</cx:pt>
          <cx:pt idx="39005">92.712999999999994</cx:pt>
          <cx:pt idx="39006">92.712999999999994</cx:pt>
          <cx:pt idx="39007">92.712999999999994</cx:pt>
          <cx:pt idx="39008">92.712999999999994</cx:pt>
          <cx:pt idx="39009">92.712999999999994</cx:pt>
          <cx:pt idx="39010">92.712999999999994</cx:pt>
          <cx:pt idx="39011">92.712999999999994</cx:pt>
          <cx:pt idx="39012">92.712999999999994</cx:pt>
          <cx:pt idx="39013">92.712999999999994</cx:pt>
          <cx:pt idx="39014">92.712999999999994</cx:pt>
          <cx:pt idx="39015">92.712999999999994</cx:pt>
          <cx:pt idx="39016">92.712999999999994</cx:pt>
          <cx:pt idx="39017">92.712999999999994</cx:pt>
          <cx:pt idx="39018">92.712999999999994</cx:pt>
          <cx:pt idx="39019">92.712999999999994</cx:pt>
          <cx:pt idx="39020">92.712999999999994</cx:pt>
          <cx:pt idx="39021">92.712999999999994</cx:pt>
          <cx:pt idx="39022">92.712999999999994</cx:pt>
          <cx:pt idx="39023">92.712999999999994</cx:pt>
          <cx:pt idx="39024">92.712999999999994</cx:pt>
          <cx:pt idx="39025">92.712999999999994</cx:pt>
          <cx:pt idx="39026">92.712999999999994</cx:pt>
          <cx:pt idx="39027">92.712999999999994</cx:pt>
          <cx:pt idx="39028">92.712999999999994</cx:pt>
          <cx:pt idx="39029">92.712999999999994</cx:pt>
          <cx:pt idx="39030">92.712999999999994</cx:pt>
          <cx:pt idx="39031">92.712999999999994</cx:pt>
          <cx:pt idx="39032">92.712999999999994</cx:pt>
          <cx:pt idx="39033">92.712999999999994</cx:pt>
          <cx:pt idx="39034">92.712999999999994</cx:pt>
          <cx:pt idx="39035">92.712999999999994</cx:pt>
          <cx:pt idx="39036">92.712999999999994</cx:pt>
          <cx:pt idx="39037">92.712999999999994</cx:pt>
          <cx:pt idx="39038">92.712999999999994</cx:pt>
          <cx:pt idx="39039">92.712999999999994</cx:pt>
          <cx:pt idx="39040">92.712999999999994</cx:pt>
          <cx:pt idx="39041">92.712999999999994</cx:pt>
          <cx:pt idx="39042">92.712999999999994</cx:pt>
          <cx:pt idx="39043">92.712999999999994</cx:pt>
          <cx:pt idx="39044">92.712999999999994</cx:pt>
          <cx:pt idx="39045">92.712999999999994</cx:pt>
          <cx:pt idx="39046">92.712999999999994</cx:pt>
          <cx:pt idx="39047">92.712999999999994</cx:pt>
          <cx:pt idx="39048">92.712999999999994</cx:pt>
          <cx:pt idx="39049">92.712999999999994</cx:pt>
          <cx:pt idx="39050">92.712999999999994</cx:pt>
          <cx:pt idx="39051">92.712999999999994</cx:pt>
          <cx:pt idx="39052">92.712999999999994</cx:pt>
          <cx:pt idx="39053">92.712999999999994</cx:pt>
          <cx:pt idx="39054">92.712999999999994</cx:pt>
          <cx:pt idx="39055">92.712999999999994</cx:pt>
          <cx:pt idx="39056">92.712999999999994</cx:pt>
          <cx:pt idx="39057">92.712999999999994</cx:pt>
          <cx:pt idx="39058">92.712999999999994</cx:pt>
          <cx:pt idx="39059">92.712999999999994</cx:pt>
          <cx:pt idx="39060">92.712999999999994</cx:pt>
          <cx:pt idx="39061">92.712999999999994</cx:pt>
          <cx:pt idx="39062">92.712999999999994</cx:pt>
          <cx:pt idx="39063">92.712999999999994</cx:pt>
          <cx:pt idx="39064">92.712999999999994</cx:pt>
          <cx:pt idx="39065">92.712999999999994</cx:pt>
          <cx:pt idx="39066">92.712999999999994</cx:pt>
          <cx:pt idx="39067">92.712999999999994</cx:pt>
          <cx:pt idx="39068">92.712999999999994</cx:pt>
          <cx:pt idx="39069">92.712999999999994</cx:pt>
          <cx:pt idx="39070">92.712999999999994</cx:pt>
          <cx:pt idx="39071">92.712999999999994</cx:pt>
          <cx:pt idx="39072">92.712999999999994</cx:pt>
          <cx:pt idx="39073">92.712999999999994</cx:pt>
          <cx:pt idx="39074">92.712999999999994</cx:pt>
          <cx:pt idx="39075">92.712999999999994</cx:pt>
          <cx:pt idx="39076">92.712999999999994</cx:pt>
          <cx:pt idx="39077">92.712999999999994</cx:pt>
          <cx:pt idx="39078">92.712999999999994</cx:pt>
          <cx:pt idx="39079">92.712999999999994</cx:pt>
          <cx:pt idx="39080">92.712999999999994</cx:pt>
          <cx:pt idx="39081">92.712999999999994</cx:pt>
          <cx:pt idx="39082">92.712999999999994</cx:pt>
          <cx:pt idx="39083">92.712999999999994</cx:pt>
          <cx:pt idx="39084">92.712999999999994</cx:pt>
          <cx:pt idx="39085">92.712999999999994</cx:pt>
          <cx:pt idx="39086">92.712999999999994</cx:pt>
          <cx:pt idx="39087">92.712999999999994</cx:pt>
          <cx:pt idx="39088">92.712999999999994</cx:pt>
          <cx:pt idx="39089">92.712999999999994</cx:pt>
          <cx:pt idx="39090">92.712999999999994</cx:pt>
          <cx:pt idx="39091">92.712999999999994</cx:pt>
          <cx:pt idx="39092">92.712999999999994</cx:pt>
          <cx:pt idx="39093">92.712999999999994</cx:pt>
          <cx:pt idx="39094">92.712999999999994</cx:pt>
          <cx:pt idx="39095">92.712999999999994</cx:pt>
          <cx:pt idx="39096">92.712999999999994</cx:pt>
          <cx:pt idx="39097">92.712999999999994</cx:pt>
          <cx:pt idx="39098">92.712999999999994</cx:pt>
          <cx:pt idx="39099">92.712999999999994</cx:pt>
          <cx:pt idx="39100">92.712999999999994</cx:pt>
          <cx:pt idx="39101">92.712999999999994</cx:pt>
          <cx:pt idx="39102">92.712999999999994</cx:pt>
          <cx:pt idx="39103">92.712999999999994</cx:pt>
          <cx:pt idx="39104">92.712999999999994</cx:pt>
          <cx:pt idx="39105">92.712999999999994</cx:pt>
          <cx:pt idx="39106">92.712999999999994</cx:pt>
          <cx:pt idx="39107">92.712999999999994</cx:pt>
          <cx:pt idx="39108">92.712999999999994</cx:pt>
          <cx:pt idx="39109">92.712999999999994</cx:pt>
          <cx:pt idx="39110">92.712999999999994</cx:pt>
          <cx:pt idx="39111">92.712999999999994</cx:pt>
          <cx:pt idx="39112">92.712999999999994</cx:pt>
          <cx:pt idx="39113">92.712999999999994</cx:pt>
          <cx:pt idx="39114">92.712999999999994</cx:pt>
          <cx:pt idx="39115">92.712999999999994</cx:pt>
          <cx:pt idx="39116">92.712999999999994</cx:pt>
          <cx:pt idx="39117">92.712999999999994</cx:pt>
          <cx:pt idx="39118">92.712999999999994</cx:pt>
          <cx:pt idx="39119">92.712999999999994</cx:pt>
          <cx:pt idx="39120">92.712999999999994</cx:pt>
          <cx:pt idx="39121">92.712999999999994</cx:pt>
          <cx:pt idx="39122">92.712999999999994</cx:pt>
          <cx:pt idx="39123">92.712999999999994</cx:pt>
          <cx:pt idx="39124">92.712999999999994</cx:pt>
          <cx:pt idx="39125">92.712999999999994</cx:pt>
          <cx:pt idx="39126">92.712999999999994</cx:pt>
          <cx:pt idx="39127">92.712999999999994</cx:pt>
          <cx:pt idx="39128">92.712999999999994</cx:pt>
          <cx:pt idx="39129">92.712999999999994</cx:pt>
          <cx:pt idx="39130">93.369</cx:pt>
          <cx:pt idx="39131">93.369</cx:pt>
          <cx:pt idx="39132">93.369</cx:pt>
          <cx:pt idx="39133">93.369</cx:pt>
          <cx:pt idx="39134">93.369</cx:pt>
          <cx:pt idx="39135">93.369</cx:pt>
          <cx:pt idx="39136">93.369</cx:pt>
          <cx:pt idx="39137">93.369</cx:pt>
          <cx:pt idx="39138">93.369</cx:pt>
          <cx:pt idx="39139">93.369</cx:pt>
          <cx:pt idx="39140">93.369</cx:pt>
          <cx:pt idx="39141">93.369</cx:pt>
          <cx:pt idx="39142">93.369</cx:pt>
          <cx:pt idx="39143">93.369</cx:pt>
          <cx:pt idx="39144">93.369</cx:pt>
          <cx:pt idx="39145">93.369</cx:pt>
          <cx:pt idx="39146">93.369</cx:pt>
          <cx:pt idx="39147">93.369</cx:pt>
          <cx:pt idx="39148">93.369</cx:pt>
          <cx:pt idx="39149">93.369</cx:pt>
          <cx:pt idx="39150">93.369</cx:pt>
          <cx:pt idx="39151">93.369</cx:pt>
          <cx:pt idx="39152">93.369</cx:pt>
          <cx:pt idx="39153">93.369</cx:pt>
          <cx:pt idx="39154">93.369</cx:pt>
          <cx:pt idx="39155">93.369</cx:pt>
          <cx:pt idx="39156">93.369</cx:pt>
          <cx:pt idx="39157">93.369</cx:pt>
          <cx:pt idx="39158">93.369</cx:pt>
          <cx:pt idx="39159">93.369</cx:pt>
          <cx:pt idx="39160">93.369</cx:pt>
          <cx:pt idx="39161">93.369</cx:pt>
          <cx:pt idx="39162">93.369</cx:pt>
          <cx:pt idx="39163">93.369</cx:pt>
          <cx:pt idx="39164">93.369</cx:pt>
          <cx:pt idx="39165">93.369</cx:pt>
          <cx:pt idx="39166">93.369</cx:pt>
          <cx:pt idx="39167">93.369</cx:pt>
          <cx:pt idx="39168">93.369</cx:pt>
          <cx:pt idx="39169">93.369</cx:pt>
          <cx:pt idx="39170">93.369</cx:pt>
          <cx:pt idx="39171">93.369</cx:pt>
          <cx:pt idx="39172">93.369</cx:pt>
          <cx:pt idx="39173">93.369</cx:pt>
          <cx:pt idx="39174">93.369</cx:pt>
          <cx:pt idx="39175">93.369</cx:pt>
          <cx:pt idx="39176">93.369</cx:pt>
          <cx:pt idx="39177">93.369</cx:pt>
          <cx:pt idx="39178">93.369</cx:pt>
          <cx:pt idx="39179">93.369</cx:pt>
          <cx:pt idx="39180">93.369</cx:pt>
          <cx:pt idx="39181">93.369</cx:pt>
          <cx:pt idx="39182">93.369</cx:pt>
          <cx:pt idx="39183">93.369</cx:pt>
          <cx:pt idx="39184">93.369</cx:pt>
          <cx:pt idx="39185">93.369</cx:pt>
          <cx:pt idx="39186">93.369</cx:pt>
          <cx:pt idx="39187">93.369</cx:pt>
          <cx:pt idx="39188">93.369</cx:pt>
          <cx:pt idx="39189">93.369</cx:pt>
          <cx:pt idx="39190">93.369</cx:pt>
          <cx:pt idx="39191">93.369</cx:pt>
          <cx:pt idx="39192">93.369</cx:pt>
          <cx:pt idx="39193">93.369</cx:pt>
          <cx:pt idx="39194">93.369</cx:pt>
          <cx:pt idx="39195">93.369</cx:pt>
          <cx:pt idx="39196">93.369</cx:pt>
          <cx:pt idx="39197">93.369</cx:pt>
          <cx:pt idx="39198">93.369</cx:pt>
          <cx:pt idx="39199">93.369</cx:pt>
          <cx:pt idx="39200">93.369</cx:pt>
          <cx:pt idx="39201">93.369</cx:pt>
          <cx:pt idx="39202">93.369</cx:pt>
          <cx:pt idx="39203">93.369</cx:pt>
          <cx:pt idx="39204">93.369</cx:pt>
          <cx:pt idx="39205">93.369</cx:pt>
          <cx:pt idx="39206">93.369</cx:pt>
          <cx:pt idx="39207">93.369</cx:pt>
          <cx:pt idx="39208">93.369</cx:pt>
          <cx:pt idx="39209">93.369</cx:pt>
          <cx:pt idx="39210">93.369</cx:pt>
          <cx:pt idx="39211">93.369</cx:pt>
          <cx:pt idx="39212">93.369</cx:pt>
          <cx:pt idx="39213">93.369</cx:pt>
          <cx:pt idx="39214">93.369</cx:pt>
          <cx:pt idx="39215">93.369</cx:pt>
          <cx:pt idx="39216">93.369</cx:pt>
          <cx:pt idx="39217">93.369</cx:pt>
          <cx:pt idx="39218">93.369</cx:pt>
          <cx:pt idx="39219">93.369</cx:pt>
          <cx:pt idx="39220">93.369</cx:pt>
          <cx:pt idx="39221">93.369</cx:pt>
          <cx:pt idx="39222">93.369</cx:pt>
          <cx:pt idx="39223">93.369</cx:pt>
          <cx:pt idx="39224">93.369</cx:pt>
          <cx:pt idx="39225">93.369</cx:pt>
          <cx:pt idx="39226">93.369</cx:pt>
          <cx:pt idx="39227">93.369</cx:pt>
          <cx:pt idx="39228">93.369</cx:pt>
          <cx:pt idx="39229">93.369</cx:pt>
          <cx:pt idx="39230">93.369</cx:pt>
          <cx:pt idx="39231">93.369</cx:pt>
          <cx:pt idx="39232">93.369</cx:pt>
          <cx:pt idx="39233">93.369</cx:pt>
          <cx:pt idx="39234">93.369</cx:pt>
          <cx:pt idx="39235">93.369</cx:pt>
          <cx:pt idx="39236">93.369</cx:pt>
          <cx:pt idx="39237">93.369</cx:pt>
          <cx:pt idx="39238">93.369</cx:pt>
          <cx:pt idx="39239">93.369</cx:pt>
          <cx:pt idx="39240">93.369</cx:pt>
          <cx:pt idx="39241">93.369</cx:pt>
          <cx:pt idx="39242">93.369</cx:pt>
          <cx:pt idx="39243">93.369</cx:pt>
          <cx:pt idx="39244">93.369</cx:pt>
          <cx:pt idx="39245">93.369</cx:pt>
          <cx:pt idx="39246">93.369</cx:pt>
          <cx:pt idx="39247">93.369</cx:pt>
          <cx:pt idx="39248">93.369</cx:pt>
          <cx:pt idx="39249">93.369</cx:pt>
          <cx:pt idx="39250">93.369</cx:pt>
          <cx:pt idx="39251">93.369</cx:pt>
          <cx:pt idx="39252">93.369</cx:pt>
          <cx:pt idx="39253">93.369</cx:pt>
          <cx:pt idx="39254">93.369</cx:pt>
          <cx:pt idx="39255">93.369</cx:pt>
          <cx:pt idx="39256">93.369</cx:pt>
          <cx:pt idx="39257">93.369</cx:pt>
          <cx:pt idx="39258">93.369</cx:pt>
          <cx:pt idx="39259">93.369</cx:pt>
          <cx:pt idx="39260">93.369</cx:pt>
          <cx:pt idx="39261">93.369</cx:pt>
          <cx:pt idx="39262">93.369</cx:pt>
          <cx:pt idx="39263">93.369</cx:pt>
          <cx:pt idx="39264">93.369</cx:pt>
          <cx:pt idx="39265">93.369</cx:pt>
          <cx:pt idx="39266">93.369</cx:pt>
          <cx:pt idx="39267">93.369</cx:pt>
          <cx:pt idx="39268">93.369</cx:pt>
          <cx:pt idx="39269">93.369</cx:pt>
          <cx:pt idx="39270">93.369</cx:pt>
          <cx:pt idx="39271">93.369</cx:pt>
          <cx:pt idx="39272">93.369</cx:pt>
          <cx:pt idx="39273">93.369</cx:pt>
          <cx:pt idx="39274">93.369</cx:pt>
          <cx:pt idx="39275">93.369</cx:pt>
          <cx:pt idx="39276">93.369</cx:pt>
          <cx:pt idx="39277">93.369</cx:pt>
          <cx:pt idx="39278">93.369</cx:pt>
          <cx:pt idx="39279">93.369</cx:pt>
          <cx:pt idx="39280">93.369</cx:pt>
          <cx:pt idx="39281">93.369</cx:pt>
          <cx:pt idx="39282">93.369</cx:pt>
          <cx:pt idx="39283">93.369</cx:pt>
          <cx:pt idx="39284">93.369</cx:pt>
          <cx:pt idx="39285">93.369</cx:pt>
          <cx:pt idx="39286">93.369</cx:pt>
          <cx:pt idx="39287">93.369</cx:pt>
          <cx:pt idx="39288">93.369</cx:pt>
          <cx:pt idx="39289">93.369</cx:pt>
          <cx:pt idx="39290">93.369</cx:pt>
          <cx:pt idx="39291">93.369</cx:pt>
          <cx:pt idx="39292">93.369</cx:pt>
          <cx:pt idx="39293">93.369</cx:pt>
          <cx:pt idx="39294">93.369</cx:pt>
          <cx:pt idx="39295">93.369</cx:pt>
          <cx:pt idx="39296">93.369</cx:pt>
          <cx:pt idx="39297">93.369</cx:pt>
          <cx:pt idx="39298">93.369</cx:pt>
          <cx:pt idx="39299">93.369</cx:pt>
          <cx:pt idx="39300">93.369</cx:pt>
          <cx:pt idx="39301">93.369</cx:pt>
          <cx:pt idx="39302">93.369</cx:pt>
          <cx:pt idx="39303">93.369</cx:pt>
          <cx:pt idx="39304">93.369</cx:pt>
          <cx:pt idx="39305">93.369</cx:pt>
          <cx:pt idx="39306">93.369</cx:pt>
          <cx:pt idx="39307">93.369</cx:pt>
          <cx:pt idx="39308">93.369</cx:pt>
          <cx:pt idx="39309">93.369</cx:pt>
          <cx:pt idx="39310">93.369</cx:pt>
          <cx:pt idx="39311">93.369</cx:pt>
          <cx:pt idx="39312">93.369</cx:pt>
          <cx:pt idx="39313">93.369</cx:pt>
          <cx:pt idx="39314">93.369</cx:pt>
          <cx:pt idx="39315">93.369</cx:pt>
          <cx:pt idx="39316">93.369</cx:pt>
          <cx:pt idx="39317">93.369</cx:pt>
          <cx:pt idx="39318">93.369</cx:pt>
          <cx:pt idx="39319">93.369</cx:pt>
          <cx:pt idx="39320">93.369</cx:pt>
          <cx:pt idx="39321">93.369</cx:pt>
          <cx:pt idx="39322">93.369</cx:pt>
          <cx:pt idx="39323">93.369</cx:pt>
          <cx:pt idx="39324">93.369</cx:pt>
          <cx:pt idx="39325">93.369</cx:pt>
          <cx:pt idx="39326">93.369</cx:pt>
          <cx:pt idx="39327">93.369</cx:pt>
          <cx:pt idx="39328">93.369</cx:pt>
          <cx:pt idx="39329">93.369</cx:pt>
          <cx:pt idx="39330">93.369</cx:pt>
          <cx:pt idx="39331">93.369</cx:pt>
          <cx:pt idx="39332">93.369</cx:pt>
          <cx:pt idx="39333">93.369</cx:pt>
          <cx:pt idx="39334">93.369</cx:pt>
          <cx:pt idx="39335">93.369</cx:pt>
          <cx:pt idx="39336">93.369</cx:pt>
          <cx:pt idx="39337">93.369</cx:pt>
          <cx:pt idx="39338">93.369</cx:pt>
          <cx:pt idx="39339">93.369</cx:pt>
          <cx:pt idx="39340">93.369</cx:pt>
          <cx:pt idx="39341">93.369</cx:pt>
          <cx:pt idx="39342">93.369</cx:pt>
          <cx:pt idx="39343">93.369</cx:pt>
          <cx:pt idx="39344">93.369</cx:pt>
          <cx:pt idx="39345">93.369</cx:pt>
          <cx:pt idx="39346">93.369</cx:pt>
          <cx:pt idx="39347">93.369</cx:pt>
          <cx:pt idx="39348">93.369</cx:pt>
          <cx:pt idx="39349">93.369</cx:pt>
          <cx:pt idx="39350">93.369</cx:pt>
          <cx:pt idx="39351">93.369</cx:pt>
          <cx:pt idx="39352">93.369</cx:pt>
          <cx:pt idx="39353">93.369</cx:pt>
          <cx:pt idx="39354">93.369</cx:pt>
          <cx:pt idx="39355">93.369</cx:pt>
          <cx:pt idx="39356">93.369</cx:pt>
          <cx:pt idx="39357">93.369</cx:pt>
          <cx:pt idx="39358">93.369</cx:pt>
          <cx:pt idx="39359">93.369</cx:pt>
          <cx:pt idx="39360">93.369</cx:pt>
          <cx:pt idx="39361">93.369</cx:pt>
          <cx:pt idx="39362">93.369</cx:pt>
          <cx:pt idx="39363">93.369</cx:pt>
          <cx:pt idx="39364">93.369</cx:pt>
          <cx:pt idx="39365">93.369</cx:pt>
          <cx:pt idx="39366">93.369</cx:pt>
          <cx:pt idx="39367">93.369</cx:pt>
          <cx:pt idx="39368">93.369</cx:pt>
          <cx:pt idx="39369">93.369</cx:pt>
          <cx:pt idx="39370">93.369</cx:pt>
          <cx:pt idx="39371">93.369</cx:pt>
          <cx:pt idx="39372">93.369</cx:pt>
          <cx:pt idx="39373">93.369</cx:pt>
          <cx:pt idx="39374">93.369</cx:pt>
          <cx:pt idx="39375">93.369</cx:pt>
          <cx:pt idx="39376">93.369</cx:pt>
          <cx:pt idx="39377">93.369</cx:pt>
          <cx:pt idx="39378">93.369</cx:pt>
          <cx:pt idx="39379">93.369</cx:pt>
          <cx:pt idx="39380">93.369</cx:pt>
          <cx:pt idx="39381">93.369</cx:pt>
          <cx:pt idx="39382">93.369</cx:pt>
          <cx:pt idx="39383">93.369</cx:pt>
          <cx:pt idx="39384">93.369</cx:pt>
          <cx:pt idx="39385">93.369</cx:pt>
          <cx:pt idx="39386">93.369</cx:pt>
          <cx:pt idx="39387">93.369</cx:pt>
          <cx:pt idx="39388">93.369</cx:pt>
          <cx:pt idx="39389">93.369</cx:pt>
          <cx:pt idx="39390">93.369</cx:pt>
          <cx:pt idx="39391">93.369</cx:pt>
          <cx:pt idx="39392">93.369</cx:pt>
          <cx:pt idx="39393">93.369</cx:pt>
          <cx:pt idx="39394">93.748999999999995</cx:pt>
          <cx:pt idx="39395">93.748999999999995</cx:pt>
          <cx:pt idx="39396">93.748999999999995</cx:pt>
          <cx:pt idx="39397">93.748999999999995</cx:pt>
          <cx:pt idx="39398">93.748999999999995</cx:pt>
          <cx:pt idx="39399">93.748999999999995</cx:pt>
          <cx:pt idx="39400">93.748999999999995</cx:pt>
          <cx:pt idx="39401">93.748999999999995</cx:pt>
          <cx:pt idx="39402">93.748999999999995</cx:pt>
          <cx:pt idx="39403">93.748999999999995</cx:pt>
          <cx:pt idx="39404">93.748999999999995</cx:pt>
          <cx:pt idx="39405">93.748999999999995</cx:pt>
          <cx:pt idx="39406">93.748999999999995</cx:pt>
          <cx:pt idx="39407">93.748999999999995</cx:pt>
          <cx:pt idx="39408">93.748999999999995</cx:pt>
          <cx:pt idx="39409">93.748999999999995</cx:pt>
          <cx:pt idx="39410">93.748999999999995</cx:pt>
          <cx:pt idx="39411">93.748999999999995</cx:pt>
          <cx:pt idx="39412">93.748999999999995</cx:pt>
          <cx:pt idx="39413">93.748999999999995</cx:pt>
          <cx:pt idx="39414">93.748999999999995</cx:pt>
          <cx:pt idx="39415">93.748999999999995</cx:pt>
          <cx:pt idx="39416">93.748999999999995</cx:pt>
          <cx:pt idx="39417">93.748999999999995</cx:pt>
          <cx:pt idx="39418">93.748999999999995</cx:pt>
          <cx:pt idx="39419">93.748999999999995</cx:pt>
          <cx:pt idx="39420">93.748999999999995</cx:pt>
          <cx:pt idx="39421">93.748999999999995</cx:pt>
          <cx:pt idx="39422">93.748999999999995</cx:pt>
          <cx:pt idx="39423">93.748999999999995</cx:pt>
          <cx:pt idx="39424">93.748999999999995</cx:pt>
          <cx:pt idx="39425">93.748999999999995</cx:pt>
          <cx:pt idx="39426">93.748999999999995</cx:pt>
          <cx:pt idx="39427">93.748999999999995</cx:pt>
          <cx:pt idx="39428">93.748999999999995</cx:pt>
          <cx:pt idx="39429">93.748999999999995</cx:pt>
          <cx:pt idx="39430">93.748999999999995</cx:pt>
          <cx:pt idx="39431">93.748999999999995</cx:pt>
          <cx:pt idx="39432">93.748999999999995</cx:pt>
          <cx:pt idx="39433">93.748999999999995</cx:pt>
          <cx:pt idx="39434">93.748999999999995</cx:pt>
          <cx:pt idx="39435">93.748999999999995</cx:pt>
          <cx:pt idx="39436">93.748999999999995</cx:pt>
          <cx:pt idx="39437">93.748999999999995</cx:pt>
          <cx:pt idx="39438">93.748999999999995</cx:pt>
          <cx:pt idx="39439">93.748999999999995</cx:pt>
          <cx:pt idx="39440">93.748999999999995</cx:pt>
          <cx:pt idx="39441">93.748999999999995</cx:pt>
          <cx:pt idx="39442">93.748999999999995</cx:pt>
          <cx:pt idx="39443">93.748999999999995</cx:pt>
          <cx:pt idx="39444">93.748999999999995</cx:pt>
          <cx:pt idx="39445">93.748999999999995</cx:pt>
          <cx:pt idx="39446">93.748999999999995</cx:pt>
          <cx:pt idx="39447">93.748999999999995</cx:pt>
          <cx:pt idx="39448">93.748999999999995</cx:pt>
          <cx:pt idx="39449">93.748999999999995</cx:pt>
          <cx:pt idx="39450">93.748999999999995</cx:pt>
          <cx:pt idx="39451">93.748999999999995</cx:pt>
          <cx:pt idx="39452">93.748999999999995</cx:pt>
          <cx:pt idx="39453">93.748999999999995</cx:pt>
          <cx:pt idx="39454">93.748999999999995</cx:pt>
          <cx:pt idx="39455">93.748999999999995</cx:pt>
          <cx:pt idx="39456">93.748999999999995</cx:pt>
          <cx:pt idx="39457">93.748999999999995</cx:pt>
          <cx:pt idx="39458">93.748999999999995</cx:pt>
          <cx:pt idx="39459">93.748999999999995</cx:pt>
          <cx:pt idx="39460">93.748999999999995</cx:pt>
          <cx:pt idx="39461">93.748999999999995</cx:pt>
          <cx:pt idx="39462">93.748999999999995</cx:pt>
          <cx:pt idx="39463">93.748999999999995</cx:pt>
          <cx:pt idx="39464">93.748999999999995</cx:pt>
          <cx:pt idx="39465">93.748999999999995</cx:pt>
          <cx:pt idx="39466">93.748999999999995</cx:pt>
          <cx:pt idx="39467">93.748999999999995</cx:pt>
          <cx:pt idx="39468">93.748999999999995</cx:pt>
          <cx:pt idx="39469">93.748999999999995</cx:pt>
          <cx:pt idx="39470">93.748999999999995</cx:pt>
          <cx:pt idx="39471">93.748999999999995</cx:pt>
          <cx:pt idx="39472">93.748999999999995</cx:pt>
          <cx:pt idx="39473">93.748999999999995</cx:pt>
          <cx:pt idx="39474">93.748999999999995</cx:pt>
          <cx:pt idx="39475">93.748999999999995</cx:pt>
          <cx:pt idx="39476">93.748999999999995</cx:pt>
          <cx:pt idx="39477">93.748999999999995</cx:pt>
          <cx:pt idx="39478">93.748999999999995</cx:pt>
          <cx:pt idx="39479">93.748999999999995</cx:pt>
          <cx:pt idx="39480">93.748999999999995</cx:pt>
          <cx:pt idx="39481">93.748999999999995</cx:pt>
          <cx:pt idx="39482">93.748999999999995</cx:pt>
          <cx:pt idx="39483">93.748999999999995</cx:pt>
          <cx:pt idx="39484">93.748999999999995</cx:pt>
          <cx:pt idx="39485">93.748999999999995</cx:pt>
          <cx:pt idx="39486">93.748999999999995</cx:pt>
          <cx:pt idx="39487">93.748999999999995</cx:pt>
          <cx:pt idx="39488">93.748999999999995</cx:pt>
          <cx:pt idx="39489">93.748999999999995</cx:pt>
          <cx:pt idx="39490">93.748999999999995</cx:pt>
          <cx:pt idx="39491">93.748999999999995</cx:pt>
          <cx:pt idx="39492">93.748999999999995</cx:pt>
          <cx:pt idx="39493">93.748999999999995</cx:pt>
          <cx:pt idx="39494">93.748999999999995</cx:pt>
          <cx:pt idx="39495">93.748999999999995</cx:pt>
          <cx:pt idx="39496">93.748999999999995</cx:pt>
          <cx:pt idx="39497">93.748999999999995</cx:pt>
          <cx:pt idx="39498">93.748999999999995</cx:pt>
          <cx:pt idx="39499">93.748999999999995</cx:pt>
          <cx:pt idx="39500">93.748999999999995</cx:pt>
          <cx:pt idx="39501">93.748999999999995</cx:pt>
          <cx:pt idx="39502">93.748999999999995</cx:pt>
          <cx:pt idx="39503">93.748999999999995</cx:pt>
          <cx:pt idx="39504">93.748999999999995</cx:pt>
          <cx:pt idx="39505">93.748999999999995</cx:pt>
          <cx:pt idx="39506">93.748999999999995</cx:pt>
          <cx:pt idx="39507">93.748999999999995</cx:pt>
          <cx:pt idx="39508">93.748999999999995</cx:pt>
          <cx:pt idx="39509">93.748999999999995</cx:pt>
          <cx:pt idx="39510">93.748999999999995</cx:pt>
          <cx:pt idx="39511">93.748999999999995</cx:pt>
          <cx:pt idx="39512">93.748999999999995</cx:pt>
          <cx:pt idx="39513">93.748999999999995</cx:pt>
          <cx:pt idx="39514">93.748999999999995</cx:pt>
          <cx:pt idx="39515">93.748999999999995</cx:pt>
          <cx:pt idx="39516">93.748999999999995</cx:pt>
          <cx:pt idx="39517">93.748999999999995</cx:pt>
          <cx:pt idx="39518">93.748999999999995</cx:pt>
          <cx:pt idx="39519">93.748999999999995</cx:pt>
          <cx:pt idx="39520">93.748999999999995</cx:pt>
          <cx:pt idx="39521">93.748999999999995</cx:pt>
          <cx:pt idx="39522">93.748999999999995</cx:pt>
          <cx:pt idx="39523">93.748999999999995</cx:pt>
          <cx:pt idx="39524">93.748999999999995</cx:pt>
          <cx:pt idx="39525">93.748999999999995</cx:pt>
          <cx:pt idx="39526">93.748999999999995</cx:pt>
          <cx:pt idx="39527">93.748999999999995</cx:pt>
          <cx:pt idx="39528">93.748999999999995</cx:pt>
          <cx:pt idx="39529">93.748999999999995</cx:pt>
          <cx:pt idx="39530">93.748999999999995</cx:pt>
          <cx:pt idx="39531">93.748999999999995</cx:pt>
          <cx:pt idx="39532">93.748999999999995</cx:pt>
          <cx:pt idx="39533">93.748999999999995</cx:pt>
          <cx:pt idx="39534">93.748999999999995</cx:pt>
          <cx:pt idx="39535">93.748999999999995</cx:pt>
          <cx:pt idx="39536">93.748999999999995</cx:pt>
          <cx:pt idx="39537">93.748999999999995</cx:pt>
          <cx:pt idx="39538">93.748999999999995</cx:pt>
          <cx:pt idx="39539">93.748999999999995</cx:pt>
          <cx:pt idx="39540">93.748999999999995</cx:pt>
          <cx:pt idx="39541">93.748999999999995</cx:pt>
          <cx:pt idx="39542">93.748999999999995</cx:pt>
          <cx:pt idx="39543">93.748999999999995</cx:pt>
          <cx:pt idx="39544">93.748999999999995</cx:pt>
          <cx:pt idx="39545">93.748999999999995</cx:pt>
          <cx:pt idx="39546">93.748999999999995</cx:pt>
          <cx:pt idx="39547">93.748999999999995</cx:pt>
          <cx:pt idx="39548">93.748999999999995</cx:pt>
          <cx:pt idx="39549">93.748999999999995</cx:pt>
          <cx:pt idx="39550">93.748999999999995</cx:pt>
          <cx:pt idx="39551">93.748999999999995</cx:pt>
          <cx:pt idx="39552">93.748999999999995</cx:pt>
          <cx:pt idx="39553">93.748999999999995</cx:pt>
          <cx:pt idx="39554">93.748999999999995</cx:pt>
          <cx:pt idx="39555">93.748999999999995</cx:pt>
          <cx:pt idx="39556">93.748999999999995</cx:pt>
          <cx:pt idx="39557">93.748999999999995</cx:pt>
          <cx:pt idx="39558">93.748999999999995</cx:pt>
          <cx:pt idx="39559">93.748999999999995</cx:pt>
          <cx:pt idx="39560">93.748999999999995</cx:pt>
          <cx:pt idx="39561">93.748999999999995</cx:pt>
          <cx:pt idx="39562">93.748999999999995</cx:pt>
          <cx:pt idx="39563">93.748999999999995</cx:pt>
          <cx:pt idx="39564">93.748999999999995</cx:pt>
          <cx:pt idx="39565">93.748999999999995</cx:pt>
          <cx:pt idx="39566">93.748999999999995</cx:pt>
          <cx:pt idx="39567">93.748999999999995</cx:pt>
          <cx:pt idx="39568">93.876000000000005</cx:pt>
          <cx:pt idx="39569">93.876000000000005</cx:pt>
          <cx:pt idx="39570">93.876000000000005</cx:pt>
          <cx:pt idx="39571">93.876000000000005</cx:pt>
          <cx:pt idx="39572">93.876000000000005</cx:pt>
          <cx:pt idx="39573">93.876000000000005</cx:pt>
          <cx:pt idx="39574">93.876000000000005</cx:pt>
          <cx:pt idx="39575">93.876000000000005</cx:pt>
          <cx:pt idx="39576">93.876000000000005</cx:pt>
          <cx:pt idx="39577">93.876000000000005</cx:pt>
          <cx:pt idx="39578">93.876000000000005</cx:pt>
          <cx:pt idx="39579">93.876000000000005</cx:pt>
          <cx:pt idx="39580">93.876000000000005</cx:pt>
          <cx:pt idx="39581">93.876000000000005</cx:pt>
          <cx:pt idx="39582">93.876000000000005</cx:pt>
          <cx:pt idx="39583">93.876000000000005</cx:pt>
          <cx:pt idx="39584">93.876000000000005</cx:pt>
          <cx:pt idx="39585">93.876000000000005</cx:pt>
          <cx:pt idx="39586">93.876000000000005</cx:pt>
          <cx:pt idx="39587">93.876000000000005</cx:pt>
          <cx:pt idx="39588">93.876000000000005</cx:pt>
          <cx:pt idx="39589">93.876000000000005</cx:pt>
          <cx:pt idx="39590">93.876000000000005</cx:pt>
          <cx:pt idx="39591">93.876000000000005</cx:pt>
          <cx:pt idx="39592">93.876000000000005</cx:pt>
          <cx:pt idx="39593">93.876000000000005</cx:pt>
          <cx:pt idx="39594">93.876000000000005</cx:pt>
          <cx:pt idx="39595">93.876000000000005</cx:pt>
          <cx:pt idx="39596">93.876000000000005</cx:pt>
          <cx:pt idx="39597">93.876000000000005</cx:pt>
          <cx:pt idx="39598">93.876000000000005</cx:pt>
          <cx:pt idx="39599">93.876000000000005</cx:pt>
          <cx:pt idx="39600">93.876000000000005</cx:pt>
          <cx:pt idx="39601">93.876000000000005</cx:pt>
          <cx:pt idx="39602">93.876000000000005</cx:pt>
          <cx:pt idx="39603">93.876000000000005</cx:pt>
          <cx:pt idx="39604">93.876000000000005</cx:pt>
          <cx:pt idx="39605">93.876000000000005</cx:pt>
          <cx:pt idx="39606">93.876000000000005</cx:pt>
          <cx:pt idx="39607">93.876000000000005</cx:pt>
          <cx:pt idx="39608">93.876000000000005</cx:pt>
          <cx:pt idx="39609">93.876000000000005</cx:pt>
          <cx:pt idx="39610">93.876000000000005</cx:pt>
          <cx:pt idx="39611">93.876000000000005</cx:pt>
          <cx:pt idx="39612">93.876000000000005</cx:pt>
          <cx:pt idx="39613">93.876000000000005</cx:pt>
          <cx:pt idx="39614">93.876000000000005</cx:pt>
          <cx:pt idx="39615">93.876000000000005</cx:pt>
          <cx:pt idx="39616">93.876000000000005</cx:pt>
          <cx:pt idx="39617">93.876000000000005</cx:pt>
          <cx:pt idx="39618">93.876000000000005</cx:pt>
          <cx:pt idx="39619">93.876000000000005</cx:pt>
          <cx:pt idx="39620">93.876000000000005</cx:pt>
          <cx:pt idx="39621">93.876000000000005</cx:pt>
          <cx:pt idx="39622">93.876000000000005</cx:pt>
          <cx:pt idx="39623">93.876000000000005</cx:pt>
          <cx:pt idx="39624">93.876000000000005</cx:pt>
          <cx:pt idx="39625">93.876000000000005</cx:pt>
          <cx:pt idx="39626">93.876000000000005</cx:pt>
          <cx:pt idx="39627">93.876000000000005</cx:pt>
          <cx:pt idx="39628">93.876000000000005</cx:pt>
          <cx:pt idx="39629">93.876000000000005</cx:pt>
          <cx:pt idx="39630">93.876000000000005</cx:pt>
          <cx:pt idx="39631">93.876000000000005</cx:pt>
          <cx:pt idx="39632">93.876000000000005</cx:pt>
          <cx:pt idx="39633">93.876000000000005</cx:pt>
          <cx:pt idx="39634">93.876000000000005</cx:pt>
          <cx:pt idx="39635">93.876000000000005</cx:pt>
          <cx:pt idx="39636">93.876000000000005</cx:pt>
          <cx:pt idx="39637">93.876000000000005</cx:pt>
          <cx:pt idx="39638">93.876000000000005</cx:pt>
          <cx:pt idx="39639">93.876000000000005</cx:pt>
          <cx:pt idx="39640">93.876000000000005</cx:pt>
          <cx:pt idx="39641">93.876000000000005</cx:pt>
          <cx:pt idx="39642">93.876000000000005</cx:pt>
          <cx:pt idx="39643">93.876000000000005</cx:pt>
          <cx:pt idx="39644">93.876000000000005</cx:pt>
          <cx:pt idx="39645">93.876000000000005</cx:pt>
          <cx:pt idx="39646">93.876000000000005</cx:pt>
          <cx:pt idx="39647">93.876000000000005</cx:pt>
          <cx:pt idx="39648">93.876000000000005</cx:pt>
          <cx:pt idx="39649">93.876000000000005</cx:pt>
          <cx:pt idx="39650">93.876000000000005</cx:pt>
          <cx:pt idx="39651">93.876000000000005</cx:pt>
          <cx:pt idx="39652">93.876000000000005</cx:pt>
          <cx:pt idx="39653">93.876000000000005</cx:pt>
          <cx:pt idx="39654">93.876000000000005</cx:pt>
          <cx:pt idx="39655">93.876000000000005</cx:pt>
          <cx:pt idx="39656">93.876000000000005</cx:pt>
          <cx:pt idx="39657">93.876000000000005</cx:pt>
          <cx:pt idx="39658">93.876000000000005</cx:pt>
          <cx:pt idx="39659">93.876000000000005</cx:pt>
          <cx:pt idx="39660">93.876000000000005</cx:pt>
          <cx:pt idx="39661">93.876000000000005</cx:pt>
          <cx:pt idx="39662">93.876000000000005</cx:pt>
          <cx:pt idx="39663">93.876000000000005</cx:pt>
          <cx:pt idx="39664">93.876000000000005</cx:pt>
          <cx:pt idx="39665">93.876000000000005</cx:pt>
          <cx:pt idx="39666">93.876000000000005</cx:pt>
          <cx:pt idx="39667">93.876000000000005</cx:pt>
          <cx:pt idx="39668">93.876000000000005</cx:pt>
          <cx:pt idx="39669">93.876000000000005</cx:pt>
          <cx:pt idx="39670">93.876000000000005</cx:pt>
          <cx:pt idx="39671">93.876000000000005</cx:pt>
          <cx:pt idx="39672">93.876000000000005</cx:pt>
          <cx:pt idx="39673">93.876000000000005</cx:pt>
          <cx:pt idx="39674">93.876000000000005</cx:pt>
          <cx:pt idx="39675">93.876000000000005</cx:pt>
          <cx:pt idx="39676">93.876000000000005</cx:pt>
          <cx:pt idx="39677">93.876000000000005</cx:pt>
          <cx:pt idx="39678">93.876000000000005</cx:pt>
          <cx:pt idx="39679">93.876000000000005</cx:pt>
          <cx:pt idx="39680">93.876000000000005</cx:pt>
          <cx:pt idx="39681">93.876000000000005</cx:pt>
          <cx:pt idx="39682">93.876000000000005</cx:pt>
          <cx:pt idx="39683">93.876000000000005</cx:pt>
          <cx:pt idx="39684">93.876000000000005</cx:pt>
          <cx:pt idx="39685">93.876000000000005</cx:pt>
          <cx:pt idx="39686">93.876000000000005</cx:pt>
          <cx:pt idx="39687">93.876000000000005</cx:pt>
          <cx:pt idx="39688">93.876000000000005</cx:pt>
          <cx:pt idx="39689">93.876000000000005</cx:pt>
          <cx:pt idx="39690">93.876000000000005</cx:pt>
          <cx:pt idx="39691">93.876000000000005</cx:pt>
          <cx:pt idx="39692">93.876000000000005</cx:pt>
          <cx:pt idx="39693">93.876000000000005</cx:pt>
          <cx:pt idx="39694">93.876000000000005</cx:pt>
          <cx:pt idx="39695">93.876000000000005</cx:pt>
          <cx:pt idx="39696">93.876000000000005</cx:pt>
          <cx:pt idx="39697">93.876000000000005</cx:pt>
          <cx:pt idx="39698">93.876000000000005</cx:pt>
          <cx:pt idx="39699">93.876000000000005</cx:pt>
          <cx:pt idx="39700">93.876000000000005</cx:pt>
          <cx:pt idx="39701">93.876000000000005</cx:pt>
          <cx:pt idx="39702">93.876000000000005</cx:pt>
          <cx:pt idx="39703">93.876000000000005</cx:pt>
          <cx:pt idx="39704">93.876000000000005</cx:pt>
          <cx:pt idx="39705">93.876000000000005</cx:pt>
          <cx:pt idx="39706">93.876000000000005</cx:pt>
          <cx:pt idx="39707">93.876000000000005</cx:pt>
          <cx:pt idx="39708">93.876000000000005</cx:pt>
          <cx:pt idx="39709">93.876000000000005</cx:pt>
          <cx:pt idx="39710">93.876000000000005</cx:pt>
          <cx:pt idx="39711">93.876000000000005</cx:pt>
          <cx:pt idx="39712">93.876000000000005</cx:pt>
          <cx:pt idx="39713">93.876000000000005</cx:pt>
          <cx:pt idx="39714">93.876000000000005</cx:pt>
          <cx:pt idx="39715">93.876000000000005</cx:pt>
          <cx:pt idx="39716">93.876000000000005</cx:pt>
          <cx:pt idx="39717">93.876000000000005</cx:pt>
          <cx:pt idx="39718">93.876000000000005</cx:pt>
          <cx:pt idx="39719">93.876000000000005</cx:pt>
          <cx:pt idx="39720">93.876000000000005</cx:pt>
          <cx:pt idx="39721">93.876000000000005</cx:pt>
          <cx:pt idx="39722">93.876000000000005</cx:pt>
          <cx:pt idx="39723">93.876000000000005</cx:pt>
          <cx:pt idx="39724">93.876000000000005</cx:pt>
          <cx:pt idx="39725">93.876000000000005</cx:pt>
          <cx:pt idx="39726">93.876000000000005</cx:pt>
          <cx:pt idx="39727">93.876000000000005</cx:pt>
          <cx:pt idx="39728">93.876000000000005</cx:pt>
          <cx:pt idx="39729">93.876000000000005</cx:pt>
          <cx:pt idx="39730">93.876000000000005</cx:pt>
          <cx:pt idx="39731">93.876000000000005</cx:pt>
          <cx:pt idx="39732">93.876000000000005</cx:pt>
          <cx:pt idx="39733">93.876000000000005</cx:pt>
          <cx:pt idx="39734">93.876000000000005</cx:pt>
          <cx:pt idx="39735">93.876000000000005</cx:pt>
          <cx:pt idx="39736">93.876000000000005</cx:pt>
          <cx:pt idx="39737">93.876000000000005</cx:pt>
          <cx:pt idx="39738">93.876000000000005</cx:pt>
          <cx:pt idx="39739">93.876000000000005</cx:pt>
          <cx:pt idx="39740">93.876000000000005</cx:pt>
          <cx:pt idx="39741">93.876000000000005</cx:pt>
          <cx:pt idx="39742">93.876000000000005</cx:pt>
          <cx:pt idx="39743">93.876000000000005</cx:pt>
          <cx:pt idx="39744">93.876000000000005</cx:pt>
          <cx:pt idx="39745">93.876000000000005</cx:pt>
          <cx:pt idx="39746">93.876000000000005</cx:pt>
          <cx:pt idx="39747">93.876000000000005</cx:pt>
          <cx:pt idx="39748">93.876000000000005</cx:pt>
          <cx:pt idx="39749">93.876000000000005</cx:pt>
          <cx:pt idx="39750">93.876000000000005</cx:pt>
          <cx:pt idx="39751">93.876000000000005</cx:pt>
          <cx:pt idx="39752">93.876000000000005</cx:pt>
          <cx:pt idx="39753">93.876000000000005</cx:pt>
          <cx:pt idx="39754">93.876000000000005</cx:pt>
          <cx:pt idx="39755">93.876000000000005</cx:pt>
          <cx:pt idx="39756">93.876000000000005</cx:pt>
          <cx:pt idx="39757">93.876000000000005</cx:pt>
          <cx:pt idx="39758">93.876000000000005</cx:pt>
          <cx:pt idx="39759">93.876000000000005</cx:pt>
          <cx:pt idx="39760">93.876000000000005</cx:pt>
          <cx:pt idx="39761">93.876000000000005</cx:pt>
          <cx:pt idx="39762">93.876000000000005</cx:pt>
          <cx:pt idx="39763">93.876000000000005</cx:pt>
          <cx:pt idx="39764">93.876000000000005</cx:pt>
          <cx:pt idx="39765">93.876000000000005</cx:pt>
          <cx:pt idx="39766">93.876000000000005</cx:pt>
          <cx:pt idx="39767">93.876000000000005</cx:pt>
          <cx:pt idx="39768">93.876000000000005</cx:pt>
          <cx:pt idx="39769">93.876000000000005</cx:pt>
          <cx:pt idx="39770">93.876000000000005</cx:pt>
          <cx:pt idx="39771">93.876000000000005</cx:pt>
          <cx:pt idx="39772">93.876000000000005</cx:pt>
          <cx:pt idx="39773">93.876000000000005</cx:pt>
          <cx:pt idx="39774">93.876000000000005</cx:pt>
          <cx:pt idx="39775">93.876000000000005</cx:pt>
          <cx:pt idx="39776">93.876000000000005</cx:pt>
          <cx:pt idx="39777">93.876000000000005</cx:pt>
          <cx:pt idx="39778">93.876000000000005</cx:pt>
          <cx:pt idx="39779">93.876000000000005</cx:pt>
          <cx:pt idx="39780">94.055000000000007</cx:pt>
          <cx:pt idx="39781">94.055000000000007</cx:pt>
          <cx:pt idx="39782">94.055000000000007</cx:pt>
          <cx:pt idx="39783">94.055000000000007</cx:pt>
          <cx:pt idx="39784">94.055000000000007</cx:pt>
          <cx:pt idx="39785">94.055000000000007</cx:pt>
          <cx:pt idx="39786">94.055000000000007</cx:pt>
          <cx:pt idx="39787">94.055000000000007</cx:pt>
          <cx:pt idx="39788">94.055000000000007</cx:pt>
          <cx:pt idx="39789">94.055000000000007</cx:pt>
          <cx:pt idx="39790">94.055000000000007</cx:pt>
          <cx:pt idx="39791">94.055000000000007</cx:pt>
          <cx:pt idx="39792">94.055000000000007</cx:pt>
          <cx:pt idx="39793">94.055000000000007</cx:pt>
          <cx:pt idx="39794">94.055000000000007</cx:pt>
          <cx:pt idx="39795">94.055000000000007</cx:pt>
          <cx:pt idx="39796">94.055000000000007</cx:pt>
          <cx:pt idx="39797">94.055000000000007</cx:pt>
          <cx:pt idx="39798">94.055000000000007</cx:pt>
          <cx:pt idx="39799">94.055000000000007</cx:pt>
          <cx:pt idx="39800">94.055000000000007</cx:pt>
          <cx:pt idx="39801">94.055000000000007</cx:pt>
          <cx:pt idx="39802">94.055000000000007</cx:pt>
          <cx:pt idx="39803">94.055000000000007</cx:pt>
          <cx:pt idx="39804">94.055000000000007</cx:pt>
          <cx:pt idx="39805">94.055000000000007</cx:pt>
          <cx:pt idx="39806">94.055000000000007</cx:pt>
          <cx:pt idx="39807">94.055000000000007</cx:pt>
          <cx:pt idx="39808">94.055000000000007</cx:pt>
          <cx:pt idx="39809">94.055000000000007</cx:pt>
          <cx:pt idx="39810">94.055000000000007</cx:pt>
          <cx:pt idx="39811">94.055000000000007</cx:pt>
          <cx:pt idx="39812">94.055000000000007</cx:pt>
          <cx:pt idx="39813">94.055000000000007</cx:pt>
          <cx:pt idx="39814">94.055000000000007</cx:pt>
          <cx:pt idx="39815">94.055000000000007</cx:pt>
          <cx:pt idx="39816">94.055000000000007</cx:pt>
          <cx:pt idx="39817">94.055000000000007</cx:pt>
          <cx:pt idx="39818">94.055000000000007</cx:pt>
          <cx:pt idx="39819">94.055000000000007</cx:pt>
          <cx:pt idx="39820">94.055000000000007</cx:pt>
          <cx:pt idx="39821">94.055000000000007</cx:pt>
          <cx:pt idx="39822">94.055000000000007</cx:pt>
          <cx:pt idx="39823">94.055000000000007</cx:pt>
          <cx:pt idx="39824">94.055000000000007</cx:pt>
          <cx:pt idx="39825">94.055000000000007</cx:pt>
          <cx:pt idx="39826">94.055000000000007</cx:pt>
          <cx:pt idx="39827">94.055000000000007</cx:pt>
          <cx:pt idx="39828">94.055000000000007</cx:pt>
          <cx:pt idx="39829">94.055000000000007</cx:pt>
          <cx:pt idx="39830">94.055000000000007</cx:pt>
          <cx:pt idx="39831">94.055000000000007</cx:pt>
          <cx:pt idx="39832">94.055000000000007</cx:pt>
          <cx:pt idx="39833">94.055000000000007</cx:pt>
          <cx:pt idx="39834">94.055000000000007</cx:pt>
          <cx:pt idx="39835">94.055000000000007</cx:pt>
          <cx:pt idx="39836">94.055000000000007</cx:pt>
          <cx:pt idx="39837">94.055000000000007</cx:pt>
          <cx:pt idx="39838">94.055000000000007</cx:pt>
          <cx:pt idx="39839">94.055000000000007</cx:pt>
          <cx:pt idx="39840">94.055000000000007</cx:pt>
          <cx:pt idx="39841">94.055000000000007</cx:pt>
          <cx:pt idx="39842">94.055000000000007</cx:pt>
          <cx:pt idx="39843">94.055000000000007</cx:pt>
          <cx:pt idx="39844">94.055000000000007</cx:pt>
          <cx:pt idx="39845">94.055000000000007</cx:pt>
          <cx:pt idx="39846">94.055000000000007</cx:pt>
          <cx:pt idx="39847">94.055000000000007</cx:pt>
          <cx:pt idx="39848">94.055000000000007</cx:pt>
          <cx:pt idx="39849">94.055000000000007</cx:pt>
          <cx:pt idx="39850">94.055000000000007</cx:pt>
          <cx:pt idx="39851">94.055000000000007</cx:pt>
          <cx:pt idx="39852">94.055000000000007</cx:pt>
          <cx:pt idx="39853">94.055000000000007</cx:pt>
          <cx:pt idx="39854">94.055000000000007</cx:pt>
          <cx:pt idx="39855">94.055000000000007</cx:pt>
          <cx:pt idx="39856">94.055000000000007</cx:pt>
          <cx:pt idx="39857">94.055000000000007</cx:pt>
          <cx:pt idx="39858">94.055000000000007</cx:pt>
          <cx:pt idx="39859">94.055000000000007</cx:pt>
          <cx:pt idx="39860">94.055000000000007</cx:pt>
          <cx:pt idx="39861">94.055000000000007</cx:pt>
          <cx:pt idx="39862">94.055000000000007</cx:pt>
          <cx:pt idx="39863">94.055000000000007</cx:pt>
          <cx:pt idx="39864">94.055000000000007</cx:pt>
          <cx:pt idx="39865">94.055000000000007</cx:pt>
          <cx:pt idx="39866">94.055000000000007</cx:pt>
          <cx:pt idx="39867">94.055000000000007</cx:pt>
          <cx:pt idx="39868">94.055000000000007</cx:pt>
          <cx:pt idx="39869">94.055000000000007</cx:pt>
          <cx:pt idx="39870">94.055000000000007</cx:pt>
          <cx:pt idx="39871">94.055000000000007</cx:pt>
          <cx:pt idx="39872">94.055000000000007</cx:pt>
          <cx:pt idx="39873">94.055000000000007</cx:pt>
          <cx:pt idx="39874">94.055000000000007</cx:pt>
          <cx:pt idx="39875">94.055000000000007</cx:pt>
          <cx:pt idx="39876">94.055000000000007</cx:pt>
          <cx:pt idx="39877">94.055000000000007</cx:pt>
          <cx:pt idx="39878">94.055000000000007</cx:pt>
          <cx:pt idx="39879">94.055000000000007</cx:pt>
          <cx:pt idx="39880">94.055000000000007</cx:pt>
          <cx:pt idx="39881">94.055000000000007</cx:pt>
          <cx:pt idx="39882">94.055000000000007</cx:pt>
          <cx:pt idx="39883">94.055000000000007</cx:pt>
          <cx:pt idx="39884">94.055000000000007</cx:pt>
          <cx:pt idx="39885">94.055000000000007</cx:pt>
          <cx:pt idx="39886">94.055000000000007</cx:pt>
          <cx:pt idx="39887">94.055000000000007</cx:pt>
          <cx:pt idx="39888">94.055000000000007</cx:pt>
          <cx:pt idx="39889">94.055000000000007</cx:pt>
          <cx:pt idx="39890">94.055000000000007</cx:pt>
          <cx:pt idx="39891">94.055000000000007</cx:pt>
          <cx:pt idx="39892">94.055000000000007</cx:pt>
          <cx:pt idx="39893">94.055000000000007</cx:pt>
          <cx:pt idx="39894">94.055000000000007</cx:pt>
          <cx:pt idx="39895">94.055000000000007</cx:pt>
          <cx:pt idx="39896">94.055000000000007</cx:pt>
          <cx:pt idx="39897">94.055000000000007</cx:pt>
          <cx:pt idx="39898">94.055000000000007</cx:pt>
          <cx:pt idx="39899">94.055000000000007</cx:pt>
          <cx:pt idx="39900">94.055000000000007</cx:pt>
          <cx:pt idx="39901">94.055000000000007</cx:pt>
          <cx:pt idx="39902">94.055000000000007</cx:pt>
          <cx:pt idx="39903">94.055000000000007</cx:pt>
          <cx:pt idx="39904">94.055000000000007</cx:pt>
          <cx:pt idx="39905">94.055000000000007</cx:pt>
          <cx:pt idx="39906">94.055000000000007</cx:pt>
          <cx:pt idx="39907">94.055000000000007</cx:pt>
          <cx:pt idx="39908">94.055000000000007</cx:pt>
          <cx:pt idx="39909">94.055000000000007</cx:pt>
          <cx:pt idx="39910">94.055000000000007</cx:pt>
          <cx:pt idx="39911">94.055000000000007</cx:pt>
          <cx:pt idx="39912">94.055000000000007</cx:pt>
          <cx:pt idx="39913">94.055000000000007</cx:pt>
          <cx:pt idx="39914">94.055000000000007</cx:pt>
          <cx:pt idx="39915">94.055000000000007</cx:pt>
          <cx:pt idx="39916">94.055000000000007</cx:pt>
          <cx:pt idx="39917">94.055000000000007</cx:pt>
          <cx:pt idx="39918">94.055000000000007</cx:pt>
          <cx:pt idx="39919">94.055000000000007</cx:pt>
          <cx:pt idx="39920">94.055000000000007</cx:pt>
          <cx:pt idx="39921">94.055000000000007</cx:pt>
          <cx:pt idx="39922">94.055000000000007</cx:pt>
          <cx:pt idx="39923">94.055000000000007</cx:pt>
          <cx:pt idx="39924">94.055000000000007</cx:pt>
          <cx:pt idx="39925">94.055000000000007</cx:pt>
          <cx:pt idx="39926">94.055000000000007</cx:pt>
          <cx:pt idx="39927">94.055000000000007</cx:pt>
          <cx:pt idx="39928">94.055000000000007</cx:pt>
          <cx:pt idx="39929">94.055000000000007</cx:pt>
          <cx:pt idx="39930">94.055000000000007</cx:pt>
          <cx:pt idx="39931">94.055000000000007</cx:pt>
          <cx:pt idx="39932">94.055000000000007</cx:pt>
          <cx:pt idx="39933">94.055000000000007</cx:pt>
          <cx:pt idx="39934">94.055000000000007</cx:pt>
          <cx:pt idx="39935">94.055000000000007</cx:pt>
          <cx:pt idx="39936">94.055000000000007</cx:pt>
          <cx:pt idx="39937">94.055000000000007</cx:pt>
          <cx:pt idx="39938">94.055000000000007</cx:pt>
          <cx:pt idx="39939">94.055000000000007</cx:pt>
          <cx:pt idx="39940">94.055000000000007</cx:pt>
          <cx:pt idx="39941">94.055000000000007</cx:pt>
          <cx:pt idx="39942">94.055000000000007</cx:pt>
          <cx:pt idx="39943">94.055000000000007</cx:pt>
          <cx:pt idx="39944">94.055000000000007</cx:pt>
          <cx:pt idx="39945">94.055000000000007</cx:pt>
          <cx:pt idx="39946">94.055000000000007</cx:pt>
          <cx:pt idx="39947">94.055000000000007</cx:pt>
          <cx:pt idx="39948">94.055000000000007</cx:pt>
          <cx:pt idx="39949">94.055000000000007</cx:pt>
          <cx:pt idx="39950">94.055000000000007</cx:pt>
          <cx:pt idx="39951">94.055000000000007</cx:pt>
          <cx:pt idx="39952">94.055000000000007</cx:pt>
          <cx:pt idx="39953">94.055000000000007</cx:pt>
          <cx:pt idx="39954">94.055000000000007</cx:pt>
          <cx:pt idx="39955">94.055000000000007</cx:pt>
          <cx:pt idx="39956">94.055000000000007</cx:pt>
          <cx:pt idx="39957">94.055000000000007</cx:pt>
          <cx:pt idx="39958">94.055000000000007</cx:pt>
          <cx:pt idx="39959">94.055000000000007</cx:pt>
          <cx:pt idx="39960">94.055000000000007</cx:pt>
          <cx:pt idx="39961">94.055000000000007</cx:pt>
          <cx:pt idx="39962">94.055000000000007</cx:pt>
          <cx:pt idx="39963">94.055000000000007</cx:pt>
          <cx:pt idx="39964">94.055000000000007</cx:pt>
          <cx:pt idx="39965">94.055000000000007</cx:pt>
          <cx:pt idx="39966">94.055000000000007</cx:pt>
          <cx:pt idx="39967">94.055000000000007</cx:pt>
          <cx:pt idx="39968">94.055000000000007</cx:pt>
          <cx:pt idx="39969">94.055000000000007</cx:pt>
          <cx:pt idx="39970">94.055000000000007</cx:pt>
          <cx:pt idx="39971">94.055000000000007</cx:pt>
          <cx:pt idx="39972">94.055000000000007</cx:pt>
          <cx:pt idx="39973">94.055000000000007</cx:pt>
          <cx:pt idx="39974">94.055000000000007</cx:pt>
          <cx:pt idx="39975">94.055000000000007</cx:pt>
          <cx:pt idx="39976">94.055000000000007</cx:pt>
          <cx:pt idx="39977">94.055000000000007</cx:pt>
          <cx:pt idx="39978">94.055000000000007</cx:pt>
          <cx:pt idx="39979">94.055000000000007</cx:pt>
          <cx:pt idx="39980">94.055000000000007</cx:pt>
          <cx:pt idx="39981">94.055000000000007</cx:pt>
          <cx:pt idx="39982">94.055000000000007</cx:pt>
          <cx:pt idx="39983">94.055000000000007</cx:pt>
          <cx:pt idx="39984">94.055000000000007</cx:pt>
          <cx:pt idx="39985">94.055000000000007</cx:pt>
          <cx:pt idx="39986">94.055000000000007</cx:pt>
          <cx:pt idx="39987">94.055000000000007</cx:pt>
          <cx:pt idx="39988">94.055000000000007</cx:pt>
          <cx:pt idx="39989">94.055000000000007</cx:pt>
          <cx:pt idx="39990">94.055000000000007</cx:pt>
          <cx:pt idx="39991">94.055000000000007</cx:pt>
          <cx:pt idx="39992">94.055000000000007</cx:pt>
          <cx:pt idx="39993">94.055000000000007</cx:pt>
          <cx:pt idx="39994">94.055000000000007</cx:pt>
          <cx:pt idx="39995">94.055000000000007</cx:pt>
          <cx:pt idx="39996">94.055000000000007</cx:pt>
          <cx:pt idx="39997">94.055000000000007</cx:pt>
          <cx:pt idx="39998">94.055000000000007</cx:pt>
          <cx:pt idx="39999">94.055000000000007</cx:pt>
          <cx:pt idx="40000">94.055000000000007</cx:pt>
          <cx:pt idx="40001">94.055000000000007</cx:pt>
          <cx:pt idx="40002">94.055000000000007</cx:pt>
          <cx:pt idx="40003">94.055000000000007</cx:pt>
          <cx:pt idx="40004">94.055000000000007</cx:pt>
          <cx:pt idx="40005">94.055000000000007</cx:pt>
          <cx:pt idx="40006">94.055000000000007</cx:pt>
          <cx:pt idx="40007">94.055000000000007</cx:pt>
          <cx:pt idx="40008">94.055000000000007</cx:pt>
          <cx:pt idx="40009">94.215000000000003</cx:pt>
          <cx:pt idx="40010">94.215000000000003</cx:pt>
          <cx:pt idx="40011">94.215000000000003</cx:pt>
          <cx:pt idx="40012">94.215000000000003</cx:pt>
          <cx:pt idx="40013">94.215000000000003</cx:pt>
          <cx:pt idx="40014">94.215000000000003</cx:pt>
          <cx:pt idx="40015">94.215000000000003</cx:pt>
          <cx:pt idx="40016">94.215000000000003</cx:pt>
          <cx:pt idx="40017">94.215000000000003</cx:pt>
          <cx:pt idx="40018">94.215000000000003</cx:pt>
          <cx:pt idx="40019">94.215000000000003</cx:pt>
          <cx:pt idx="40020">94.215000000000003</cx:pt>
          <cx:pt idx="40021">94.215000000000003</cx:pt>
          <cx:pt idx="40022">94.215000000000003</cx:pt>
          <cx:pt idx="40023">94.215000000000003</cx:pt>
          <cx:pt idx="40024">94.215000000000003</cx:pt>
          <cx:pt idx="40025">94.215000000000003</cx:pt>
          <cx:pt idx="40026">94.215000000000003</cx:pt>
          <cx:pt idx="40027">94.215000000000003</cx:pt>
          <cx:pt idx="40028">94.215000000000003</cx:pt>
          <cx:pt idx="40029">94.215000000000003</cx:pt>
          <cx:pt idx="40030">94.215000000000003</cx:pt>
          <cx:pt idx="40031">94.215000000000003</cx:pt>
          <cx:pt idx="40032">94.215000000000003</cx:pt>
          <cx:pt idx="40033">94.215000000000003</cx:pt>
          <cx:pt idx="40034">94.215000000000003</cx:pt>
          <cx:pt idx="40035">94.215000000000003</cx:pt>
          <cx:pt idx="40036">94.215000000000003</cx:pt>
          <cx:pt idx="40037">94.215000000000003</cx:pt>
          <cx:pt idx="40038">94.215000000000003</cx:pt>
          <cx:pt idx="40039">94.215000000000003</cx:pt>
          <cx:pt idx="40040">94.215000000000003</cx:pt>
          <cx:pt idx="40041">94.215000000000003</cx:pt>
          <cx:pt idx="40042">94.215000000000003</cx:pt>
          <cx:pt idx="40043">94.215000000000003</cx:pt>
          <cx:pt idx="40044">94.215000000000003</cx:pt>
          <cx:pt idx="40045">94.215000000000003</cx:pt>
          <cx:pt idx="40046">94.215000000000003</cx:pt>
          <cx:pt idx="40047">94.215000000000003</cx:pt>
          <cx:pt idx="40048">94.215000000000003</cx:pt>
          <cx:pt idx="40049">94.215000000000003</cx:pt>
          <cx:pt idx="40050">94.215000000000003</cx:pt>
          <cx:pt idx="40051">94.215000000000003</cx:pt>
          <cx:pt idx="40052">94.215000000000003</cx:pt>
          <cx:pt idx="40053">94.215000000000003</cx:pt>
          <cx:pt idx="40054">94.215000000000003</cx:pt>
          <cx:pt idx="40055">94.215000000000003</cx:pt>
          <cx:pt idx="40056">94.215000000000003</cx:pt>
          <cx:pt idx="40057">94.215000000000003</cx:pt>
          <cx:pt idx="40058">94.215000000000003</cx:pt>
          <cx:pt idx="40059">94.215000000000003</cx:pt>
          <cx:pt idx="40060">94.215000000000003</cx:pt>
          <cx:pt idx="40061">94.215000000000003</cx:pt>
          <cx:pt idx="40062">94.215000000000003</cx:pt>
          <cx:pt idx="40063">94.215000000000003</cx:pt>
          <cx:pt idx="40064">94.215000000000003</cx:pt>
          <cx:pt idx="40065">94.215000000000003</cx:pt>
          <cx:pt idx="40066">94.215000000000003</cx:pt>
          <cx:pt idx="40067">94.215000000000003</cx:pt>
          <cx:pt idx="40068">94.215000000000003</cx:pt>
          <cx:pt idx="40069">94.215000000000003</cx:pt>
          <cx:pt idx="40070">94.215000000000003</cx:pt>
          <cx:pt idx="40071">94.215000000000003</cx:pt>
          <cx:pt idx="40072">94.215000000000003</cx:pt>
          <cx:pt idx="40073">94.215000000000003</cx:pt>
          <cx:pt idx="40074">94.215000000000003</cx:pt>
          <cx:pt idx="40075">94.215000000000003</cx:pt>
          <cx:pt idx="40076">94.215000000000003</cx:pt>
          <cx:pt idx="40077">94.215000000000003</cx:pt>
          <cx:pt idx="40078">94.215000000000003</cx:pt>
          <cx:pt idx="40079">94.215000000000003</cx:pt>
          <cx:pt idx="40080">94.215000000000003</cx:pt>
          <cx:pt idx="40081">94.215000000000003</cx:pt>
          <cx:pt idx="40082">94.215000000000003</cx:pt>
          <cx:pt idx="40083">94.215000000000003</cx:pt>
          <cx:pt idx="40084">94.215000000000003</cx:pt>
          <cx:pt idx="40085">94.215000000000003</cx:pt>
          <cx:pt idx="40086">94.215000000000003</cx:pt>
          <cx:pt idx="40087">94.215000000000003</cx:pt>
          <cx:pt idx="40088">94.215000000000003</cx:pt>
          <cx:pt idx="40089">94.215000000000003</cx:pt>
          <cx:pt idx="40090">94.215000000000003</cx:pt>
          <cx:pt idx="40091">94.215000000000003</cx:pt>
          <cx:pt idx="40092">94.215000000000003</cx:pt>
          <cx:pt idx="40093">94.215000000000003</cx:pt>
          <cx:pt idx="40094">94.215000000000003</cx:pt>
          <cx:pt idx="40095">94.215000000000003</cx:pt>
          <cx:pt idx="40096">94.215000000000003</cx:pt>
          <cx:pt idx="40097">94.215000000000003</cx:pt>
          <cx:pt idx="40098">94.215000000000003</cx:pt>
          <cx:pt idx="40099">94.215000000000003</cx:pt>
          <cx:pt idx="40100">94.215000000000003</cx:pt>
          <cx:pt idx="40101">94.215000000000003</cx:pt>
          <cx:pt idx="40102">94.215000000000003</cx:pt>
          <cx:pt idx="40103">94.215000000000003</cx:pt>
          <cx:pt idx="40104">94.215000000000003</cx:pt>
          <cx:pt idx="40105">94.215000000000003</cx:pt>
          <cx:pt idx="40106">94.215000000000003</cx:pt>
          <cx:pt idx="40107">94.215000000000003</cx:pt>
          <cx:pt idx="40108">94.215000000000003</cx:pt>
          <cx:pt idx="40109">94.215000000000003</cx:pt>
          <cx:pt idx="40110">94.215000000000003</cx:pt>
          <cx:pt idx="40111">94.215000000000003</cx:pt>
          <cx:pt idx="40112">94.215000000000003</cx:pt>
          <cx:pt idx="40113">94.215000000000003</cx:pt>
          <cx:pt idx="40114">94.215000000000003</cx:pt>
          <cx:pt idx="40115">94.215000000000003</cx:pt>
          <cx:pt idx="40116">94.215000000000003</cx:pt>
          <cx:pt idx="40117">94.215000000000003</cx:pt>
          <cx:pt idx="40118">94.215000000000003</cx:pt>
          <cx:pt idx="40119">94.215000000000003</cx:pt>
          <cx:pt idx="40120">94.215000000000003</cx:pt>
          <cx:pt idx="40121">94.215000000000003</cx:pt>
          <cx:pt idx="40122">94.215000000000003</cx:pt>
          <cx:pt idx="40123">94.215000000000003</cx:pt>
          <cx:pt idx="40124">94.215000000000003</cx:pt>
          <cx:pt idx="40125">94.215000000000003</cx:pt>
          <cx:pt idx="40126">94.215000000000003</cx:pt>
          <cx:pt idx="40127">94.215000000000003</cx:pt>
          <cx:pt idx="40128">94.215000000000003</cx:pt>
          <cx:pt idx="40129">94.215000000000003</cx:pt>
          <cx:pt idx="40130">94.215000000000003</cx:pt>
          <cx:pt idx="40131">94.215000000000003</cx:pt>
          <cx:pt idx="40132">94.215000000000003</cx:pt>
          <cx:pt idx="40133">94.215000000000003</cx:pt>
          <cx:pt idx="40134">94.215000000000003</cx:pt>
          <cx:pt idx="40135">94.215000000000003</cx:pt>
          <cx:pt idx="40136">94.215000000000003</cx:pt>
          <cx:pt idx="40137">94.215000000000003</cx:pt>
          <cx:pt idx="40138">94.215000000000003</cx:pt>
          <cx:pt idx="40139">94.215000000000003</cx:pt>
          <cx:pt idx="40140">94.215000000000003</cx:pt>
          <cx:pt idx="40141">94.215000000000003</cx:pt>
          <cx:pt idx="40142">94.215000000000003</cx:pt>
          <cx:pt idx="40143">94.215000000000003</cx:pt>
          <cx:pt idx="40144">94.215000000000003</cx:pt>
          <cx:pt idx="40145">94.215000000000003</cx:pt>
          <cx:pt idx="40146">94.215000000000003</cx:pt>
          <cx:pt idx="40147">94.215000000000003</cx:pt>
          <cx:pt idx="40148">94.215000000000003</cx:pt>
          <cx:pt idx="40149">94.215000000000003</cx:pt>
          <cx:pt idx="40150">94.215000000000003</cx:pt>
          <cx:pt idx="40151">94.215000000000003</cx:pt>
          <cx:pt idx="40152">94.215000000000003</cx:pt>
          <cx:pt idx="40153">94.215000000000003</cx:pt>
          <cx:pt idx="40154">94.215000000000003</cx:pt>
          <cx:pt idx="40155">94.215000000000003</cx:pt>
          <cx:pt idx="40156">94.215000000000003</cx:pt>
          <cx:pt idx="40157">94.215000000000003</cx:pt>
          <cx:pt idx="40158">94.215000000000003</cx:pt>
          <cx:pt idx="40159">94.215000000000003</cx:pt>
          <cx:pt idx="40160">94.215000000000003</cx:pt>
          <cx:pt idx="40161">94.215000000000003</cx:pt>
          <cx:pt idx="40162">94.215000000000003</cx:pt>
          <cx:pt idx="40163">94.215000000000003</cx:pt>
          <cx:pt idx="40164">94.215000000000003</cx:pt>
          <cx:pt idx="40165">94.215000000000003</cx:pt>
          <cx:pt idx="40166">94.215000000000003</cx:pt>
          <cx:pt idx="40167">94.215000000000003</cx:pt>
          <cx:pt idx="40168">94.215000000000003</cx:pt>
          <cx:pt idx="40169">94.215000000000003</cx:pt>
          <cx:pt idx="40170">94.215000000000003</cx:pt>
          <cx:pt idx="40171">94.215000000000003</cx:pt>
          <cx:pt idx="40172">94.215000000000003</cx:pt>
          <cx:pt idx="40173">94.215000000000003</cx:pt>
          <cx:pt idx="40174">94.215000000000003</cx:pt>
          <cx:pt idx="40175">94.215000000000003</cx:pt>
          <cx:pt idx="40176">94.215000000000003</cx:pt>
          <cx:pt idx="40177">94.215000000000003</cx:pt>
          <cx:pt idx="40178">94.215000000000003</cx:pt>
          <cx:pt idx="40179">94.215000000000003</cx:pt>
          <cx:pt idx="40180">94.215000000000003</cx:pt>
          <cx:pt idx="40181">94.215000000000003</cx:pt>
          <cx:pt idx="40182">94.215000000000003</cx:pt>
          <cx:pt idx="40183">94.215000000000003</cx:pt>
          <cx:pt idx="40184">94.215000000000003</cx:pt>
          <cx:pt idx="40185">94.215000000000003</cx:pt>
          <cx:pt idx="40186">94.215000000000003</cx:pt>
          <cx:pt idx="40187">94.215000000000003</cx:pt>
          <cx:pt idx="40188">94.215000000000003</cx:pt>
          <cx:pt idx="40189">94.215000000000003</cx:pt>
          <cx:pt idx="40190">94.215000000000003</cx:pt>
          <cx:pt idx="40191">94.215000000000003</cx:pt>
          <cx:pt idx="40192">94.215000000000003</cx:pt>
          <cx:pt idx="40193">94.215000000000003</cx:pt>
          <cx:pt idx="40194">94.215000000000003</cx:pt>
          <cx:pt idx="40195">94.215000000000003</cx:pt>
          <cx:pt idx="40196">94.215000000000003</cx:pt>
          <cx:pt idx="40197">94.215000000000003</cx:pt>
          <cx:pt idx="40198">94.215000000000003</cx:pt>
          <cx:pt idx="40199">94.215000000000003</cx:pt>
          <cx:pt idx="40200">94.215000000000003</cx:pt>
          <cx:pt idx="40201">94.215000000000003</cx:pt>
          <cx:pt idx="40202">94.215000000000003</cx:pt>
          <cx:pt idx="40203">94.215000000000003</cx:pt>
          <cx:pt idx="40204">94.215000000000003</cx:pt>
          <cx:pt idx="40205">94.215000000000003</cx:pt>
          <cx:pt idx="40206">94.215000000000003</cx:pt>
          <cx:pt idx="40207">94.215000000000003</cx:pt>
          <cx:pt idx="40208">94.215000000000003</cx:pt>
          <cx:pt idx="40209">94.215000000000003</cx:pt>
          <cx:pt idx="40210">94.215000000000003</cx:pt>
          <cx:pt idx="40211">94.215000000000003</cx:pt>
          <cx:pt idx="40212">94.215000000000003</cx:pt>
          <cx:pt idx="40213">94.215000000000003</cx:pt>
          <cx:pt idx="40214">94.215000000000003</cx:pt>
          <cx:pt idx="40215">94.215000000000003</cx:pt>
          <cx:pt idx="40216">94.215000000000003</cx:pt>
          <cx:pt idx="40217">94.215000000000003</cx:pt>
          <cx:pt idx="40218">94.215000000000003</cx:pt>
          <cx:pt idx="40219">94.215000000000003</cx:pt>
          <cx:pt idx="40220">94.215000000000003</cx:pt>
          <cx:pt idx="40221">94.215000000000003</cx:pt>
          <cx:pt idx="40222">94.215000000000003</cx:pt>
          <cx:pt idx="40223">94.215000000000003</cx:pt>
          <cx:pt idx="40224">94.215000000000003</cx:pt>
          <cx:pt idx="40225">94.215000000000003</cx:pt>
          <cx:pt idx="40226">94.215000000000003</cx:pt>
          <cx:pt idx="40227">94.215000000000003</cx:pt>
          <cx:pt idx="40228">94.215000000000003</cx:pt>
          <cx:pt idx="40229">94.215000000000003</cx:pt>
          <cx:pt idx="40230">94.215000000000003</cx:pt>
          <cx:pt idx="40231">94.215000000000003</cx:pt>
          <cx:pt idx="40232">94.215000000000003</cx:pt>
          <cx:pt idx="40233">94.215000000000003</cx:pt>
          <cx:pt idx="40234">94.215000000000003</cx:pt>
          <cx:pt idx="40235">94.215000000000003</cx:pt>
          <cx:pt idx="40236">94.215000000000003</cx:pt>
          <cx:pt idx="40237">94.215000000000003</cx:pt>
          <cx:pt idx="40238">94.215000000000003</cx:pt>
          <cx:pt idx="40239">94.215000000000003</cx:pt>
          <cx:pt idx="40240">94.215000000000003</cx:pt>
          <cx:pt idx="40241">94.215000000000003</cx:pt>
          <cx:pt idx="40242">94.215000000000003</cx:pt>
          <cx:pt idx="40243">94.215000000000003</cx:pt>
          <cx:pt idx="40244">94.215000000000003</cx:pt>
          <cx:pt idx="40245">94.215000000000003</cx:pt>
          <cx:pt idx="40246">94.215000000000003</cx:pt>
          <cx:pt idx="40247">94.215000000000003</cx:pt>
          <cx:pt idx="40248">94.215000000000003</cx:pt>
          <cx:pt idx="40249">94.215000000000003</cx:pt>
          <cx:pt idx="40250">94.215000000000003</cx:pt>
          <cx:pt idx="40251">94.215000000000003</cx:pt>
          <cx:pt idx="40252">94.215000000000003</cx:pt>
          <cx:pt idx="40253">94.215000000000003</cx:pt>
          <cx:pt idx="40254">94.215000000000003</cx:pt>
          <cx:pt idx="40255">94.215000000000003</cx:pt>
          <cx:pt idx="40256">94.215000000000003</cx:pt>
          <cx:pt idx="40257">94.215000000000003</cx:pt>
          <cx:pt idx="40258">94.215000000000003</cx:pt>
          <cx:pt idx="40259">94.215000000000003</cx:pt>
          <cx:pt idx="40260">94.215000000000003</cx:pt>
          <cx:pt idx="40261">94.215000000000003</cx:pt>
          <cx:pt idx="40262">94.215000000000003</cx:pt>
          <cx:pt idx="40263">94.215000000000003</cx:pt>
          <cx:pt idx="40264">94.215000000000003</cx:pt>
          <cx:pt idx="40265">94.215000000000003</cx:pt>
          <cx:pt idx="40266">94.215000000000003</cx:pt>
          <cx:pt idx="40267">94.215000000000003</cx:pt>
          <cx:pt idx="40268">94.215000000000003</cx:pt>
          <cx:pt idx="40269">94.215000000000003</cx:pt>
          <cx:pt idx="40270">94.215000000000003</cx:pt>
          <cx:pt idx="40271">94.215000000000003</cx:pt>
          <cx:pt idx="40272">94.215000000000003</cx:pt>
          <cx:pt idx="40273">94.215000000000003</cx:pt>
          <cx:pt idx="40274">94.215000000000003</cx:pt>
          <cx:pt idx="40275">94.215000000000003</cx:pt>
          <cx:pt idx="40276">94.215000000000003</cx:pt>
          <cx:pt idx="40277">94.215000000000003</cx:pt>
          <cx:pt idx="40278">94.215000000000003</cx:pt>
          <cx:pt idx="40279">94.215000000000003</cx:pt>
          <cx:pt idx="40280">94.215000000000003</cx:pt>
          <cx:pt idx="40281">94.215000000000003</cx:pt>
          <cx:pt idx="40282">94.215000000000003</cx:pt>
          <cx:pt idx="40283">94.215000000000003</cx:pt>
          <cx:pt idx="40284">94.215000000000003</cx:pt>
          <cx:pt idx="40285">94.215000000000003</cx:pt>
          <cx:pt idx="40286">94.215000000000003</cx:pt>
          <cx:pt idx="40287">94.215000000000003</cx:pt>
          <cx:pt idx="40288">94.215000000000003</cx:pt>
          <cx:pt idx="40289">94.215000000000003</cx:pt>
          <cx:pt idx="40290">94.215000000000003</cx:pt>
          <cx:pt idx="40291">94.215000000000003</cx:pt>
          <cx:pt idx="40292">94.215000000000003</cx:pt>
          <cx:pt idx="40293">94.215000000000003</cx:pt>
          <cx:pt idx="40294">94.215000000000003</cx:pt>
          <cx:pt idx="40295">94.215000000000003</cx:pt>
          <cx:pt idx="40296">94.215000000000003</cx:pt>
          <cx:pt idx="40297">94.215000000000003</cx:pt>
          <cx:pt idx="40298">94.215000000000003</cx:pt>
          <cx:pt idx="40299">94.215000000000003</cx:pt>
          <cx:pt idx="40300">94.215000000000003</cx:pt>
          <cx:pt idx="40301">94.215000000000003</cx:pt>
          <cx:pt idx="40302">94.215000000000003</cx:pt>
          <cx:pt idx="40303">94.215000000000003</cx:pt>
          <cx:pt idx="40304">94.215000000000003</cx:pt>
          <cx:pt idx="40305">94.215000000000003</cx:pt>
          <cx:pt idx="40306">94.215000000000003</cx:pt>
          <cx:pt idx="40307">94.215000000000003</cx:pt>
          <cx:pt idx="40308">94.215000000000003</cx:pt>
          <cx:pt idx="40309">94.215000000000003</cx:pt>
          <cx:pt idx="40310">94.215000000000003</cx:pt>
          <cx:pt idx="40311">94.215000000000003</cx:pt>
          <cx:pt idx="40312">94.215000000000003</cx:pt>
          <cx:pt idx="40313">94.215000000000003</cx:pt>
          <cx:pt idx="40314">94.215000000000003</cx:pt>
          <cx:pt idx="40315">94.215000000000003</cx:pt>
          <cx:pt idx="40316">94.215000000000003</cx:pt>
          <cx:pt idx="40317">94.215000000000003</cx:pt>
          <cx:pt idx="40318">94.215000000000003</cx:pt>
          <cx:pt idx="40319">94.215000000000003</cx:pt>
          <cx:pt idx="40320">94.027000000000001</cx:pt>
          <cx:pt idx="40321">94.027000000000001</cx:pt>
          <cx:pt idx="40322">94.027000000000001</cx:pt>
          <cx:pt idx="40323">94.027000000000001</cx:pt>
          <cx:pt idx="40324">94.027000000000001</cx:pt>
          <cx:pt idx="40325">94.027000000000001</cx:pt>
          <cx:pt idx="40326">94.027000000000001</cx:pt>
          <cx:pt idx="40327">94.027000000000001</cx:pt>
          <cx:pt idx="40328">94.027000000000001</cx:pt>
          <cx:pt idx="40329">94.027000000000001</cx:pt>
          <cx:pt idx="40330">94.027000000000001</cx:pt>
          <cx:pt idx="40331">94.027000000000001</cx:pt>
          <cx:pt idx="40332">94.027000000000001</cx:pt>
          <cx:pt idx="40333">94.027000000000001</cx:pt>
          <cx:pt idx="40334">94.027000000000001</cx:pt>
          <cx:pt idx="40335">94.027000000000001</cx:pt>
          <cx:pt idx="40336">94.027000000000001</cx:pt>
          <cx:pt idx="40337">94.027000000000001</cx:pt>
          <cx:pt idx="40338">94.027000000000001</cx:pt>
          <cx:pt idx="40339">94.027000000000001</cx:pt>
          <cx:pt idx="40340">94.027000000000001</cx:pt>
          <cx:pt idx="40341">94.027000000000001</cx:pt>
          <cx:pt idx="40342">94.027000000000001</cx:pt>
          <cx:pt idx="40343">94.027000000000001</cx:pt>
          <cx:pt idx="40344">94.027000000000001</cx:pt>
          <cx:pt idx="40345">94.027000000000001</cx:pt>
          <cx:pt idx="40346">94.027000000000001</cx:pt>
          <cx:pt idx="40347">94.027000000000001</cx:pt>
          <cx:pt idx="40348">94.027000000000001</cx:pt>
          <cx:pt idx="40349">94.027000000000001</cx:pt>
          <cx:pt idx="40350">94.027000000000001</cx:pt>
          <cx:pt idx="40351">94.027000000000001</cx:pt>
          <cx:pt idx="40352">94.027000000000001</cx:pt>
          <cx:pt idx="40353">94.027000000000001</cx:pt>
          <cx:pt idx="40354">94.027000000000001</cx:pt>
          <cx:pt idx="40355">94.027000000000001</cx:pt>
          <cx:pt idx="40356">94.027000000000001</cx:pt>
          <cx:pt idx="40357">94.027000000000001</cx:pt>
          <cx:pt idx="40358">94.027000000000001</cx:pt>
          <cx:pt idx="40359">94.027000000000001</cx:pt>
          <cx:pt idx="40360">94.027000000000001</cx:pt>
          <cx:pt idx="40361">94.027000000000001</cx:pt>
          <cx:pt idx="40362">94.027000000000001</cx:pt>
          <cx:pt idx="40363">94.027000000000001</cx:pt>
          <cx:pt idx="40364">94.027000000000001</cx:pt>
          <cx:pt idx="40365">94.027000000000001</cx:pt>
          <cx:pt idx="40366">94.027000000000001</cx:pt>
          <cx:pt idx="40367">94.027000000000001</cx:pt>
          <cx:pt idx="40368">94.027000000000001</cx:pt>
          <cx:pt idx="40369">94.027000000000001</cx:pt>
          <cx:pt idx="40370">94.027000000000001</cx:pt>
          <cx:pt idx="40371">94.027000000000001</cx:pt>
          <cx:pt idx="40372">94.027000000000001</cx:pt>
          <cx:pt idx="40373">94.027000000000001</cx:pt>
          <cx:pt idx="40374">94.027000000000001</cx:pt>
          <cx:pt idx="40375">94.027000000000001</cx:pt>
          <cx:pt idx="40376">94.027000000000001</cx:pt>
          <cx:pt idx="40377">94.027000000000001</cx:pt>
          <cx:pt idx="40378">94.027000000000001</cx:pt>
          <cx:pt idx="40379">94.027000000000001</cx:pt>
          <cx:pt idx="40380">94.027000000000001</cx:pt>
          <cx:pt idx="40381">94.027000000000001</cx:pt>
          <cx:pt idx="40382">94.027000000000001</cx:pt>
          <cx:pt idx="40383">94.027000000000001</cx:pt>
          <cx:pt idx="40384">94.027000000000001</cx:pt>
          <cx:pt idx="40385">94.027000000000001</cx:pt>
          <cx:pt idx="40386">94.027000000000001</cx:pt>
          <cx:pt idx="40387">94.027000000000001</cx:pt>
          <cx:pt idx="40388">94.027000000000001</cx:pt>
          <cx:pt idx="40389">94.027000000000001</cx:pt>
          <cx:pt idx="40390">94.027000000000001</cx:pt>
          <cx:pt idx="40391">94.027000000000001</cx:pt>
          <cx:pt idx="40392">94.027000000000001</cx:pt>
          <cx:pt idx="40393">94.027000000000001</cx:pt>
          <cx:pt idx="40394">94.027000000000001</cx:pt>
          <cx:pt idx="40395">94.027000000000001</cx:pt>
          <cx:pt idx="40396">94.027000000000001</cx:pt>
          <cx:pt idx="40397">94.027000000000001</cx:pt>
          <cx:pt idx="40398">94.027000000000001</cx:pt>
          <cx:pt idx="40399">94.027000000000001</cx:pt>
          <cx:pt idx="40400">94.027000000000001</cx:pt>
          <cx:pt idx="40401">94.027000000000001</cx:pt>
          <cx:pt idx="40402">94.027000000000001</cx:pt>
          <cx:pt idx="40403">94.027000000000001</cx:pt>
          <cx:pt idx="40404">94.027000000000001</cx:pt>
          <cx:pt idx="40405">94.027000000000001</cx:pt>
          <cx:pt idx="40406">94.027000000000001</cx:pt>
          <cx:pt idx="40407">94.027000000000001</cx:pt>
          <cx:pt idx="40408">94.027000000000001</cx:pt>
          <cx:pt idx="40409">94.027000000000001</cx:pt>
          <cx:pt idx="40410">94.027000000000001</cx:pt>
          <cx:pt idx="40411">94.027000000000001</cx:pt>
          <cx:pt idx="40412">94.027000000000001</cx:pt>
          <cx:pt idx="40413">94.027000000000001</cx:pt>
          <cx:pt idx="40414">94.027000000000001</cx:pt>
          <cx:pt idx="40415">94.027000000000001</cx:pt>
          <cx:pt idx="40416">94.027000000000001</cx:pt>
          <cx:pt idx="40417">94.027000000000001</cx:pt>
          <cx:pt idx="40418">94.027000000000001</cx:pt>
          <cx:pt idx="40419">94.027000000000001</cx:pt>
          <cx:pt idx="40420">94.027000000000001</cx:pt>
          <cx:pt idx="40421">94.027000000000001</cx:pt>
          <cx:pt idx="40422">94.027000000000001</cx:pt>
          <cx:pt idx="40423">94.027000000000001</cx:pt>
          <cx:pt idx="40424">94.027000000000001</cx:pt>
          <cx:pt idx="40425">94.027000000000001</cx:pt>
          <cx:pt idx="40426">94.027000000000001</cx:pt>
          <cx:pt idx="40427">94.027000000000001</cx:pt>
          <cx:pt idx="40428">94.027000000000001</cx:pt>
          <cx:pt idx="40429">94.027000000000001</cx:pt>
          <cx:pt idx="40430">94.027000000000001</cx:pt>
          <cx:pt idx="40431">94.027000000000001</cx:pt>
          <cx:pt idx="40432">94.027000000000001</cx:pt>
          <cx:pt idx="40433">94.027000000000001</cx:pt>
          <cx:pt idx="40434">94.027000000000001</cx:pt>
          <cx:pt idx="40435">94.027000000000001</cx:pt>
          <cx:pt idx="40436">94.027000000000001</cx:pt>
          <cx:pt idx="40437">94.027000000000001</cx:pt>
          <cx:pt idx="40438">94.027000000000001</cx:pt>
          <cx:pt idx="40439">94.027000000000001</cx:pt>
          <cx:pt idx="40440">94.027000000000001</cx:pt>
          <cx:pt idx="40441">94.027000000000001</cx:pt>
          <cx:pt idx="40442">94.027000000000001</cx:pt>
          <cx:pt idx="40443">94.027000000000001</cx:pt>
          <cx:pt idx="40444">94.027000000000001</cx:pt>
          <cx:pt idx="40445">94.027000000000001</cx:pt>
          <cx:pt idx="40446">94.027000000000001</cx:pt>
          <cx:pt idx="40447">94.027000000000001</cx:pt>
          <cx:pt idx="40448">94.027000000000001</cx:pt>
          <cx:pt idx="40449">94.027000000000001</cx:pt>
          <cx:pt idx="40450">94.027000000000001</cx:pt>
          <cx:pt idx="40451">94.027000000000001</cx:pt>
          <cx:pt idx="40452">94.027000000000001</cx:pt>
          <cx:pt idx="40453">94.027000000000001</cx:pt>
          <cx:pt idx="40454">94.027000000000001</cx:pt>
          <cx:pt idx="40455">94.027000000000001</cx:pt>
          <cx:pt idx="40456">94.027000000000001</cx:pt>
          <cx:pt idx="40457">94.027000000000001</cx:pt>
          <cx:pt idx="40458">94.027000000000001</cx:pt>
          <cx:pt idx="40459">94.027000000000001</cx:pt>
          <cx:pt idx="40460">94.027000000000001</cx:pt>
          <cx:pt idx="40461">94.027000000000001</cx:pt>
          <cx:pt idx="40462">94.027000000000001</cx:pt>
          <cx:pt idx="40463">94.027000000000001</cx:pt>
          <cx:pt idx="40464">94.027000000000001</cx:pt>
          <cx:pt idx="40465">94.027000000000001</cx:pt>
          <cx:pt idx="40466">94.027000000000001</cx:pt>
          <cx:pt idx="40467">94.027000000000001</cx:pt>
          <cx:pt idx="40468">94.027000000000001</cx:pt>
          <cx:pt idx="40469">94.027000000000001</cx:pt>
          <cx:pt idx="40470">94.027000000000001</cx:pt>
          <cx:pt idx="40471">94.027000000000001</cx:pt>
          <cx:pt idx="40472">94.027000000000001</cx:pt>
          <cx:pt idx="40473">94.027000000000001</cx:pt>
          <cx:pt idx="40474">94.027000000000001</cx:pt>
          <cx:pt idx="40475">94.027000000000001</cx:pt>
          <cx:pt idx="40476">94.027000000000001</cx:pt>
          <cx:pt idx="40477">94.027000000000001</cx:pt>
          <cx:pt idx="40478">94.027000000000001</cx:pt>
          <cx:pt idx="40479">94.027000000000001</cx:pt>
          <cx:pt idx="40480">94.027000000000001</cx:pt>
          <cx:pt idx="40481">94.027000000000001</cx:pt>
          <cx:pt idx="40482">94.027000000000001</cx:pt>
          <cx:pt idx="40483">94.027000000000001</cx:pt>
          <cx:pt idx="40484">94.027000000000001</cx:pt>
          <cx:pt idx="40485">94.027000000000001</cx:pt>
          <cx:pt idx="40486">94.027000000000001</cx:pt>
          <cx:pt idx="40487">94.027000000000001</cx:pt>
          <cx:pt idx="40488">94.027000000000001</cx:pt>
          <cx:pt idx="40489">94.027000000000001</cx:pt>
          <cx:pt idx="40490">94.027000000000001</cx:pt>
          <cx:pt idx="40491">94.027000000000001</cx:pt>
          <cx:pt idx="40492">94.027000000000001</cx:pt>
          <cx:pt idx="40493">94.027000000000001</cx:pt>
          <cx:pt idx="40494">94.027000000000001</cx:pt>
          <cx:pt idx="40495">94.027000000000001</cx:pt>
          <cx:pt idx="40496">94.027000000000001</cx:pt>
          <cx:pt idx="40497">94.027000000000001</cx:pt>
          <cx:pt idx="40498">94.027000000000001</cx:pt>
          <cx:pt idx="40499">94.027000000000001</cx:pt>
          <cx:pt idx="40500">94.027000000000001</cx:pt>
          <cx:pt idx="40501">94.027000000000001</cx:pt>
          <cx:pt idx="40502">94.027000000000001</cx:pt>
          <cx:pt idx="40503">94.027000000000001</cx:pt>
          <cx:pt idx="40504">94.027000000000001</cx:pt>
          <cx:pt idx="40505">94.027000000000001</cx:pt>
          <cx:pt idx="40506">94.027000000000001</cx:pt>
          <cx:pt idx="40507">94.027000000000001</cx:pt>
          <cx:pt idx="40508">94.027000000000001</cx:pt>
          <cx:pt idx="40509">94.027000000000001</cx:pt>
          <cx:pt idx="40510">94.027000000000001</cx:pt>
          <cx:pt idx="40511">94.027000000000001</cx:pt>
          <cx:pt idx="40512">94.027000000000001</cx:pt>
          <cx:pt idx="40513">94.027000000000001</cx:pt>
          <cx:pt idx="40514">94.027000000000001</cx:pt>
          <cx:pt idx="40515">94.027000000000001</cx:pt>
          <cx:pt idx="40516">94.027000000000001</cx:pt>
          <cx:pt idx="40517">94.027000000000001</cx:pt>
          <cx:pt idx="40518">94.027000000000001</cx:pt>
          <cx:pt idx="40519">94.027000000000001</cx:pt>
          <cx:pt idx="40520">94.027000000000001</cx:pt>
          <cx:pt idx="40521">94.027000000000001</cx:pt>
          <cx:pt idx="40522">94.027000000000001</cx:pt>
          <cx:pt idx="40523">94.027000000000001</cx:pt>
          <cx:pt idx="40524">94.027000000000001</cx:pt>
          <cx:pt idx="40525">94.027000000000001</cx:pt>
          <cx:pt idx="40526">94.027000000000001</cx:pt>
          <cx:pt idx="40527">94.027000000000001</cx:pt>
          <cx:pt idx="40528">94.027000000000001</cx:pt>
          <cx:pt idx="40529">94.027000000000001</cx:pt>
          <cx:pt idx="40530">94.027000000000001</cx:pt>
          <cx:pt idx="40531">94.027000000000001</cx:pt>
          <cx:pt idx="40532">94.027000000000001</cx:pt>
          <cx:pt idx="40533">94.027000000000001</cx:pt>
          <cx:pt idx="40534">94.027000000000001</cx:pt>
          <cx:pt idx="40535">94.027000000000001</cx:pt>
          <cx:pt idx="40536">94.027000000000001</cx:pt>
          <cx:pt idx="40537">94.027000000000001</cx:pt>
          <cx:pt idx="40538">94.027000000000001</cx:pt>
          <cx:pt idx="40539">94.027000000000001</cx:pt>
          <cx:pt idx="40540">94.027000000000001</cx:pt>
          <cx:pt idx="40541">94.027000000000001</cx:pt>
          <cx:pt idx="40542">94.027000000000001</cx:pt>
          <cx:pt idx="40543">94.027000000000001</cx:pt>
          <cx:pt idx="40544">94.027000000000001</cx:pt>
          <cx:pt idx="40545">94.027000000000001</cx:pt>
          <cx:pt idx="40546">94.027000000000001</cx:pt>
          <cx:pt idx="40547">94.027000000000001</cx:pt>
          <cx:pt idx="40548">94.027000000000001</cx:pt>
          <cx:pt idx="40549">94.027000000000001</cx:pt>
          <cx:pt idx="40550">94.027000000000001</cx:pt>
          <cx:pt idx="40551">94.027000000000001</cx:pt>
          <cx:pt idx="40552">94.027000000000001</cx:pt>
          <cx:pt idx="40553">94.198999999999998</cx:pt>
          <cx:pt idx="40554">94.198999999999998</cx:pt>
          <cx:pt idx="40555">94.198999999999998</cx:pt>
          <cx:pt idx="40556">94.198999999999998</cx:pt>
          <cx:pt idx="40557">94.198999999999998</cx:pt>
          <cx:pt idx="40558">94.198999999999998</cx:pt>
          <cx:pt idx="40559">94.198999999999998</cx:pt>
          <cx:pt idx="40560">94.198999999999998</cx:pt>
          <cx:pt idx="40561">94.198999999999998</cx:pt>
          <cx:pt idx="40562">94.198999999999998</cx:pt>
          <cx:pt idx="40563">94.198999999999998</cx:pt>
          <cx:pt idx="40564">94.198999999999998</cx:pt>
          <cx:pt idx="40565">94.198999999999998</cx:pt>
          <cx:pt idx="40566">94.198999999999998</cx:pt>
          <cx:pt idx="40567">94.198999999999998</cx:pt>
          <cx:pt idx="40568">94.198999999999998</cx:pt>
          <cx:pt idx="40569">94.198999999999998</cx:pt>
          <cx:pt idx="40570">94.198999999999998</cx:pt>
          <cx:pt idx="40571">94.198999999999998</cx:pt>
          <cx:pt idx="40572">94.198999999999998</cx:pt>
          <cx:pt idx="40573">94.198999999999998</cx:pt>
          <cx:pt idx="40574">94.198999999999998</cx:pt>
          <cx:pt idx="40575">94.198999999999998</cx:pt>
          <cx:pt idx="40576">94.198999999999998</cx:pt>
          <cx:pt idx="40577">94.198999999999998</cx:pt>
          <cx:pt idx="40578">94.198999999999998</cx:pt>
          <cx:pt idx="40579">94.198999999999998</cx:pt>
          <cx:pt idx="40580">94.198999999999998</cx:pt>
          <cx:pt idx="40581">94.198999999999998</cx:pt>
          <cx:pt idx="40582">94.198999999999998</cx:pt>
          <cx:pt idx="40583">94.198999999999998</cx:pt>
          <cx:pt idx="40584">94.198999999999998</cx:pt>
          <cx:pt idx="40585">94.198999999999998</cx:pt>
          <cx:pt idx="40586">94.198999999999998</cx:pt>
          <cx:pt idx="40587">94.198999999999998</cx:pt>
          <cx:pt idx="40588">94.198999999999998</cx:pt>
          <cx:pt idx="40589">94.198999999999998</cx:pt>
          <cx:pt idx="40590">94.198999999999998</cx:pt>
          <cx:pt idx="40591">94.198999999999998</cx:pt>
          <cx:pt idx="40592">94.198999999999998</cx:pt>
          <cx:pt idx="40593">94.198999999999998</cx:pt>
          <cx:pt idx="40594">94.198999999999998</cx:pt>
          <cx:pt idx="40595">94.198999999999998</cx:pt>
          <cx:pt idx="40596">94.198999999999998</cx:pt>
          <cx:pt idx="40597">94.198999999999998</cx:pt>
          <cx:pt idx="40598">94.198999999999998</cx:pt>
          <cx:pt idx="40599">94.198999999999998</cx:pt>
          <cx:pt idx="40600">94.198999999999998</cx:pt>
          <cx:pt idx="40601">94.198999999999998</cx:pt>
          <cx:pt idx="40602">94.198999999999998</cx:pt>
          <cx:pt idx="40603">94.198999999999998</cx:pt>
          <cx:pt idx="40604">94.198999999999998</cx:pt>
          <cx:pt idx="40605">94.198999999999998</cx:pt>
          <cx:pt idx="40606">94.198999999999998</cx:pt>
          <cx:pt idx="40607">94.198999999999998</cx:pt>
          <cx:pt idx="40608">94.198999999999998</cx:pt>
          <cx:pt idx="40609">94.198999999999998</cx:pt>
          <cx:pt idx="40610">94.198999999999998</cx:pt>
          <cx:pt idx="40611">94.198999999999998</cx:pt>
          <cx:pt idx="40612">94.198999999999998</cx:pt>
          <cx:pt idx="40613">94.198999999999998</cx:pt>
          <cx:pt idx="40614">94.198999999999998</cx:pt>
          <cx:pt idx="40615">94.198999999999998</cx:pt>
          <cx:pt idx="40616">94.198999999999998</cx:pt>
          <cx:pt idx="40617">94.198999999999998</cx:pt>
          <cx:pt idx="40618">94.198999999999998</cx:pt>
          <cx:pt idx="40619">94.198999999999998</cx:pt>
          <cx:pt idx="40620">94.198999999999998</cx:pt>
          <cx:pt idx="40621">94.198999999999998</cx:pt>
          <cx:pt idx="40622">94.198999999999998</cx:pt>
          <cx:pt idx="40623">94.198999999999998</cx:pt>
          <cx:pt idx="40624">94.198999999999998</cx:pt>
          <cx:pt idx="40625">94.198999999999998</cx:pt>
          <cx:pt idx="40626">94.198999999999998</cx:pt>
          <cx:pt idx="40627">94.198999999999998</cx:pt>
          <cx:pt idx="40628">94.198999999999998</cx:pt>
          <cx:pt idx="40629">94.198999999999998</cx:pt>
          <cx:pt idx="40630">94.198999999999998</cx:pt>
          <cx:pt idx="40631">94.198999999999998</cx:pt>
          <cx:pt idx="40632">94.198999999999998</cx:pt>
          <cx:pt idx="40633">94.198999999999998</cx:pt>
          <cx:pt idx="40634">94.198999999999998</cx:pt>
          <cx:pt idx="40635">94.198999999999998</cx:pt>
          <cx:pt idx="40636">94.198999999999998</cx:pt>
          <cx:pt idx="40637">94.198999999999998</cx:pt>
          <cx:pt idx="40638">94.198999999999998</cx:pt>
          <cx:pt idx="40639">94.198999999999998</cx:pt>
          <cx:pt idx="40640">94.198999999999998</cx:pt>
          <cx:pt idx="40641">94.198999999999998</cx:pt>
          <cx:pt idx="40642">94.198999999999998</cx:pt>
          <cx:pt idx="40643">94.198999999999998</cx:pt>
          <cx:pt idx="40644">94.198999999999998</cx:pt>
          <cx:pt idx="40645">94.198999999999998</cx:pt>
          <cx:pt idx="40646">94.198999999999998</cx:pt>
          <cx:pt idx="40647">94.198999999999998</cx:pt>
          <cx:pt idx="40648">94.198999999999998</cx:pt>
          <cx:pt idx="40649">94.198999999999998</cx:pt>
          <cx:pt idx="40650">94.198999999999998</cx:pt>
          <cx:pt idx="40651">94.198999999999998</cx:pt>
          <cx:pt idx="40652">94.198999999999998</cx:pt>
          <cx:pt idx="40653">94.198999999999998</cx:pt>
          <cx:pt idx="40654">94.198999999999998</cx:pt>
          <cx:pt idx="40655">94.198999999999998</cx:pt>
          <cx:pt idx="40656">94.198999999999998</cx:pt>
          <cx:pt idx="40657">94.198999999999998</cx:pt>
          <cx:pt idx="40658">94.198999999999998</cx:pt>
          <cx:pt idx="40659">94.198999999999998</cx:pt>
          <cx:pt idx="40660">94.198999999999998</cx:pt>
          <cx:pt idx="40661">94.198999999999998</cx:pt>
          <cx:pt idx="40662">94.198999999999998</cx:pt>
          <cx:pt idx="40663">94.198999999999998</cx:pt>
          <cx:pt idx="40664">94.198999999999998</cx:pt>
          <cx:pt idx="40665">94.198999999999998</cx:pt>
          <cx:pt idx="40666">94.198999999999998</cx:pt>
          <cx:pt idx="40667">94.198999999999998</cx:pt>
          <cx:pt idx="40668">94.198999999999998</cx:pt>
          <cx:pt idx="40669">94.198999999999998</cx:pt>
          <cx:pt idx="40670">94.198999999999998</cx:pt>
          <cx:pt idx="40671">94.198999999999998</cx:pt>
          <cx:pt idx="40672">94.198999999999998</cx:pt>
          <cx:pt idx="40673">94.198999999999998</cx:pt>
          <cx:pt idx="40674">94.198999999999998</cx:pt>
          <cx:pt idx="40675">94.198999999999998</cx:pt>
          <cx:pt idx="40676">94.198999999999998</cx:pt>
          <cx:pt idx="40677">94.198999999999998</cx:pt>
          <cx:pt idx="40678">94.198999999999998</cx:pt>
          <cx:pt idx="40679">94.198999999999998</cx:pt>
          <cx:pt idx="40680">94.198999999999998</cx:pt>
          <cx:pt idx="40681">94.198999999999998</cx:pt>
          <cx:pt idx="40682">94.198999999999998</cx:pt>
          <cx:pt idx="40683">94.198999999999998</cx:pt>
          <cx:pt idx="40684">94.198999999999998</cx:pt>
          <cx:pt idx="40685">94.198999999999998</cx:pt>
          <cx:pt idx="40686">94.198999999999998</cx:pt>
          <cx:pt idx="40687">94.198999999999998</cx:pt>
          <cx:pt idx="40688">94.198999999999998</cx:pt>
          <cx:pt idx="40689">94.198999999999998</cx:pt>
          <cx:pt idx="40690">94.198999999999998</cx:pt>
          <cx:pt idx="40691">94.198999999999998</cx:pt>
          <cx:pt idx="40692">94.198999999999998</cx:pt>
          <cx:pt idx="40693">94.198999999999998</cx:pt>
          <cx:pt idx="40694">94.198999999999998</cx:pt>
          <cx:pt idx="40695">94.198999999999998</cx:pt>
          <cx:pt idx="40696">94.198999999999998</cx:pt>
          <cx:pt idx="40697">94.198999999999998</cx:pt>
          <cx:pt idx="40698">94.198999999999998</cx:pt>
          <cx:pt idx="40699">94.198999999999998</cx:pt>
          <cx:pt idx="40700">94.198999999999998</cx:pt>
          <cx:pt idx="40701">94.198999999999998</cx:pt>
          <cx:pt idx="40702">94.198999999999998</cx:pt>
          <cx:pt idx="40703">94.198999999999998</cx:pt>
          <cx:pt idx="40704">94.198999999999998</cx:pt>
          <cx:pt idx="40705">94.198999999999998</cx:pt>
          <cx:pt idx="40706">94.198999999999998</cx:pt>
          <cx:pt idx="40707">94.198999999999998</cx:pt>
          <cx:pt idx="40708">94.198999999999998</cx:pt>
          <cx:pt idx="40709">94.198999999999998</cx:pt>
          <cx:pt idx="40710">94.198999999999998</cx:pt>
          <cx:pt idx="40711">94.198999999999998</cx:pt>
          <cx:pt idx="40712">94.198999999999998</cx:pt>
          <cx:pt idx="40713">94.198999999999998</cx:pt>
          <cx:pt idx="40714">94.198999999999998</cx:pt>
          <cx:pt idx="40715">94.198999999999998</cx:pt>
          <cx:pt idx="40716">94.198999999999998</cx:pt>
          <cx:pt idx="40717">94.198999999999998</cx:pt>
          <cx:pt idx="40718">94.198999999999998</cx:pt>
          <cx:pt idx="40719">94.198999999999998</cx:pt>
          <cx:pt idx="40720">94.198999999999998</cx:pt>
          <cx:pt idx="40721">94.198999999999998</cx:pt>
          <cx:pt idx="40722">94.198999999999998</cx:pt>
          <cx:pt idx="40723">94.198999999999998</cx:pt>
          <cx:pt idx="40724">94.198999999999998</cx:pt>
          <cx:pt idx="40725">94.198999999999998</cx:pt>
          <cx:pt idx="40726">94.198999999999998</cx:pt>
          <cx:pt idx="40727">94.198999999999998</cx:pt>
          <cx:pt idx="40728">94.198999999999998</cx:pt>
          <cx:pt idx="40729">94.198999999999998</cx:pt>
          <cx:pt idx="40730">94.198999999999998</cx:pt>
          <cx:pt idx="40731">94.198999999999998</cx:pt>
          <cx:pt idx="40732">94.198999999999998</cx:pt>
          <cx:pt idx="40733">94.198999999999998</cx:pt>
          <cx:pt idx="40734">94.198999999999998</cx:pt>
          <cx:pt idx="40735">94.198999999999998</cx:pt>
          <cx:pt idx="40736">94.198999999999998</cx:pt>
          <cx:pt idx="40737">94.198999999999998</cx:pt>
          <cx:pt idx="40738">94.198999999999998</cx:pt>
          <cx:pt idx="40739">94.198999999999998</cx:pt>
          <cx:pt idx="40740">94.198999999999998</cx:pt>
          <cx:pt idx="40741">94.198999999999998</cx:pt>
          <cx:pt idx="40742">94.198999999999998</cx:pt>
          <cx:pt idx="40743">94.198999999999998</cx:pt>
          <cx:pt idx="40744">94.198999999999998</cx:pt>
          <cx:pt idx="40745">94.198999999999998</cx:pt>
          <cx:pt idx="40746">94.198999999999998</cx:pt>
          <cx:pt idx="40747">94.198999999999998</cx:pt>
          <cx:pt idx="40748">94.198999999999998</cx:pt>
          <cx:pt idx="40749">94.198999999999998</cx:pt>
          <cx:pt idx="40750">94.198999999999998</cx:pt>
          <cx:pt idx="40751">94.198999999999998</cx:pt>
          <cx:pt idx="40752">94.198999999999998</cx:pt>
          <cx:pt idx="40753">94.198999999999998</cx:pt>
          <cx:pt idx="40754">94.198999999999998</cx:pt>
          <cx:pt idx="40755">94.198999999999998</cx:pt>
          <cx:pt idx="40756">94.198999999999998</cx:pt>
          <cx:pt idx="40757">94.198999999999998</cx:pt>
          <cx:pt idx="40758">94.198999999999998</cx:pt>
          <cx:pt idx="40759">94.198999999999998</cx:pt>
          <cx:pt idx="40760">94.198999999999998</cx:pt>
          <cx:pt idx="40761">94.198999999999998</cx:pt>
          <cx:pt idx="40762">94.198999999999998</cx:pt>
          <cx:pt idx="40763">94.198999999999998</cx:pt>
          <cx:pt idx="40764">94.198999999999998</cx:pt>
          <cx:pt idx="40765">94.198999999999998</cx:pt>
          <cx:pt idx="40766">94.198999999999998</cx:pt>
          <cx:pt idx="40767">94.198999999999998</cx:pt>
          <cx:pt idx="40768">94.198999999999998</cx:pt>
          <cx:pt idx="40769">94.198999999999998</cx:pt>
          <cx:pt idx="40770">94.198999999999998</cx:pt>
          <cx:pt idx="40771">94.198999999999998</cx:pt>
          <cx:pt idx="40772">94.198999999999998</cx:pt>
          <cx:pt idx="40773">94.198999999999998</cx:pt>
          <cx:pt idx="40774">94.198999999999998</cx:pt>
          <cx:pt idx="40775">94.198999999999998</cx:pt>
          <cx:pt idx="40776">94.198999999999998</cx:pt>
          <cx:pt idx="40777">94.198999999999998</cx:pt>
          <cx:pt idx="40778">94.198999999999998</cx:pt>
          <cx:pt idx="40779">94.198999999999998</cx:pt>
          <cx:pt idx="40780">94.198999999999998</cx:pt>
          <cx:pt idx="40781">94.198999999999998</cx:pt>
          <cx:pt idx="40782">94.198999999999998</cx:pt>
          <cx:pt idx="40783">94.198999999999998</cx:pt>
          <cx:pt idx="40784">94.198999999999998</cx:pt>
          <cx:pt idx="40785">94.198999999999998</cx:pt>
          <cx:pt idx="40786">94.198999999999998</cx:pt>
          <cx:pt idx="40787">94.198999999999998</cx:pt>
          <cx:pt idx="40788">94.198999999999998</cx:pt>
          <cx:pt idx="40789">94.198999999999998</cx:pt>
          <cx:pt idx="40790">94.198999999999998</cx:pt>
          <cx:pt idx="40791">94.198999999999998</cx:pt>
          <cx:pt idx="40792">94.198999999999998</cx:pt>
          <cx:pt idx="40793">94.198999999999998</cx:pt>
          <cx:pt idx="40794">94.198999999999998</cx:pt>
          <cx:pt idx="40795">94.198999999999998</cx:pt>
          <cx:pt idx="40796">94.198999999999998</cx:pt>
          <cx:pt idx="40797">94.198999999999998</cx:pt>
          <cx:pt idx="40798">94.198999999999998</cx:pt>
          <cx:pt idx="40799">94.198999999999998</cx:pt>
          <cx:pt idx="40800">94.198999999999998</cx:pt>
          <cx:pt idx="40801">94.198999999999998</cx:pt>
          <cx:pt idx="40802">94.198999999999998</cx:pt>
          <cx:pt idx="40803">94.198999999999998</cx:pt>
          <cx:pt idx="40804">94.198999999999998</cx:pt>
          <cx:pt idx="40805">94.198999999999998</cx:pt>
          <cx:pt idx="40806">94.198999999999998</cx:pt>
          <cx:pt idx="40807">94.198999999999998</cx:pt>
          <cx:pt idx="40808">94.198999999999998</cx:pt>
          <cx:pt idx="40809">94.198999999999998</cx:pt>
          <cx:pt idx="40810">94.198999999999998</cx:pt>
          <cx:pt idx="40811">94.198999999999998</cx:pt>
          <cx:pt idx="40812">94.198999999999998</cx:pt>
          <cx:pt idx="40813">94.198999999999998</cx:pt>
          <cx:pt idx="40814">94.198999999999998</cx:pt>
          <cx:pt idx="40815">94.198999999999998</cx:pt>
          <cx:pt idx="40816">94.198999999999998</cx:pt>
          <cx:pt idx="40817">94.198999999999998</cx:pt>
          <cx:pt idx="40818">94.198999999999998</cx:pt>
          <cx:pt idx="40819">94.198999999999998</cx:pt>
          <cx:pt idx="40820">94.198999999999998</cx:pt>
          <cx:pt idx="40821">94.198999999999998</cx:pt>
          <cx:pt idx="40822">94.198999999999998</cx:pt>
          <cx:pt idx="40823">94.198999999999998</cx:pt>
          <cx:pt idx="40824">94.198999999999998</cx:pt>
          <cx:pt idx="40825">94.198999999999998</cx:pt>
          <cx:pt idx="40826">94.198999999999998</cx:pt>
          <cx:pt idx="40827">94.198999999999998</cx:pt>
          <cx:pt idx="40828">94.198999999999998</cx:pt>
          <cx:pt idx="40829">94.198999999999998</cx:pt>
          <cx:pt idx="40830">94.198999999999998</cx:pt>
          <cx:pt idx="40831">94.198999999999998</cx:pt>
          <cx:pt idx="40832">94.198999999999998</cx:pt>
          <cx:pt idx="40833">94.198999999999998</cx:pt>
          <cx:pt idx="40834">94.198999999999998</cx:pt>
          <cx:pt idx="40835">94.198999999999998</cx:pt>
          <cx:pt idx="40836">94.198999999999998</cx:pt>
          <cx:pt idx="40837">94.198999999999998</cx:pt>
          <cx:pt idx="40838">94.198999999999998</cx:pt>
          <cx:pt idx="40839">94.198999999999998</cx:pt>
          <cx:pt idx="40840">94.198999999999998</cx:pt>
          <cx:pt idx="40841">94.198999999999998</cx:pt>
          <cx:pt idx="40842">94.198999999999998</cx:pt>
          <cx:pt idx="40843">94.198999999999998</cx:pt>
          <cx:pt idx="40844">94.198999999999998</cx:pt>
          <cx:pt idx="40845">94.198999999999998</cx:pt>
          <cx:pt idx="40846">94.198999999999998</cx:pt>
          <cx:pt idx="40847">94.198999999999998</cx:pt>
          <cx:pt idx="40848">94.198999999999998</cx:pt>
          <cx:pt idx="40849">94.198999999999998</cx:pt>
          <cx:pt idx="40850">94.198999999999998</cx:pt>
          <cx:pt idx="40851">94.198999999999998</cx:pt>
          <cx:pt idx="40852">94.198999999999998</cx:pt>
          <cx:pt idx="40853">94.198999999999998</cx:pt>
          <cx:pt idx="40854">94.198999999999998</cx:pt>
          <cx:pt idx="40855">94.198999999999998</cx:pt>
          <cx:pt idx="40856">94.600999999999999</cx:pt>
          <cx:pt idx="40857">94.600999999999999</cx:pt>
          <cx:pt idx="40858">94.600999999999999</cx:pt>
          <cx:pt idx="40859">94.600999999999999</cx:pt>
          <cx:pt idx="40860">94.600999999999999</cx:pt>
          <cx:pt idx="40861">94.600999999999999</cx:pt>
          <cx:pt idx="40862">94.600999999999999</cx:pt>
          <cx:pt idx="40863">94.600999999999999</cx:pt>
          <cx:pt idx="40864">94.600999999999999</cx:pt>
          <cx:pt idx="40865">94.600999999999999</cx:pt>
          <cx:pt idx="40866">94.600999999999999</cx:pt>
          <cx:pt idx="40867">94.600999999999999</cx:pt>
          <cx:pt idx="40868">94.600999999999999</cx:pt>
          <cx:pt idx="40869">94.600999999999999</cx:pt>
          <cx:pt idx="40870">94.600999999999999</cx:pt>
          <cx:pt idx="40871">94.600999999999999</cx:pt>
          <cx:pt idx="40872">94.600999999999999</cx:pt>
          <cx:pt idx="40873">94.600999999999999</cx:pt>
          <cx:pt idx="40874">94.600999999999999</cx:pt>
          <cx:pt idx="40875">94.600999999999999</cx:pt>
          <cx:pt idx="40876">94.600999999999999</cx:pt>
          <cx:pt idx="40877">94.600999999999999</cx:pt>
          <cx:pt idx="40878">94.600999999999999</cx:pt>
          <cx:pt idx="40879">94.600999999999999</cx:pt>
          <cx:pt idx="40880">94.600999999999999</cx:pt>
          <cx:pt idx="40881">94.600999999999999</cx:pt>
          <cx:pt idx="40882">94.600999999999999</cx:pt>
          <cx:pt idx="40883">94.600999999999999</cx:pt>
          <cx:pt idx="40884">94.600999999999999</cx:pt>
          <cx:pt idx="40885">94.600999999999999</cx:pt>
          <cx:pt idx="40886">94.600999999999999</cx:pt>
          <cx:pt idx="40887">94.600999999999999</cx:pt>
          <cx:pt idx="40888">94.600999999999999</cx:pt>
          <cx:pt idx="40889">94.600999999999999</cx:pt>
          <cx:pt idx="40890">94.600999999999999</cx:pt>
          <cx:pt idx="40891">94.600999999999999</cx:pt>
          <cx:pt idx="40892">94.600999999999999</cx:pt>
          <cx:pt idx="40893">94.600999999999999</cx:pt>
          <cx:pt idx="40894">94.600999999999999</cx:pt>
          <cx:pt idx="40895">94.600999999999999</cx:pt>
          <cx:pt idx="40896">94.600999999999999</cx:pt>
          <cx:pt idx="40897">94.600999999999999</cx:pt>
          <cx:pt idx="40898">94.600999999999999</cx:pt>
          <cx:pt idx="40899">94.600999999999999</cx:pt>
          <cx:pt idx="40900">94.600999999999999</cx:pt>
          <cx:pt idx="40901">94.600999999999999</cx:pt>
          <cx:pt idx="40902">94.600999999999999</cx:pt>
          <cx:pt idx="40903">94.600999999999999</cx:pt>
          <cx:pt idx="40904">94.600999999999999</cx:pt>
          <cx:pt idx="40905">94.600999999999999</cx:pt>
          <cx:pt idx="40906">94.600999999999999</cx:pt>
          <cx:pt idx="40907">94.600999999999999</cx:pt>
          <cx:pt idx="40908">94.600999999999999</cx:pt>
          <cx:pt idx="40909">94.600999999999999</cx:pt>
          <cx:pt idx="40910">94.600999999999999</cx:pt>
          <cx:pt idx="40911">94.600999999999999</cx:pt>
          <cx:pt idx="40912">94.600999999999999</cx:pt>
          <cx:pt idx="40913">94.600999999999999</cx:pt>
          <cx:pt idx="40914">94.600999999999999</cx:pt>
          <cx:pt idx="40915">94.600999999999999</cx:pt>
          <cx:pt idx="40916">94.600999999999999</cx:pt>
          <cx:pt idx="40917">94.600999999999999</cx:pt>
          <cx:pt idx="40918">94.600999999999999</cx:pt>
          <cx:pt idx="40919">94.600999999999999</cx:pt>
          <cx:pt idx="40920">94.600999999999999</cx:pt>
          <cx:pt idx="40921">94.600999999999999</cx:pt>
          <cx:pt idx="40922">94.600999999999999</cx:pt>
          <cx:pt idx="40923">94.600999999999999</cx:pt>
          <cx:pt idx="40924">94.600999999999999</cx:pt>
          <cx:pt idx="40925">94.600999999999999</cx:pt>
          <cx:pt idx="40926">94.600999999999999</cx:pt>
          <cx:pt idx="40927">94.600999999999999</cx:pt>
          <cx:pt idx="40928">94.600999999999999</cx:pt>
          <cx:pt idx="40929">94.600999999999999</cx:pt>
          <cx:pt idx="40930">94.600999999999999</cx:pt>
          <cx:pt idx="40931">94.600999999999999</cx:pt>
          <cx:pt idx="40932">94.600999999999999</cx:pt>
          <cx:pt idx="40933">94.600999999999999</cx:pt>
          <cx:pt idx="40934">94.600999999999999</cx:pt>
          <cx:pt idx="40935">94.600999999999999</cx:pt>
          <cx:pt idx="40936">94.600999999999999</cx:pt>
          <cx:pt idx="40937">94.600999999999999</cx:pt>
          <cx:pt idx="40938">94.600999999999999</cx:pt>
          <cx:pt idx="40939">94.600999999999999</cx:pt>
          <cx:pt idx="40940">94.600999999999999</cx:pt>
          <cx:pt idx="40941">94.600999999999999</cx:pt>
          <cx:pt idx="40942">94.600999999999999</cx:pt>
          <cx:pt idx="40943">94.600999999999999</cx:pt>
          <cx:pt idx="40944">94.600999999999999</cx:pt>
          <cx:pt idx="40945">94.600999999999999</cx:pt>
          <cx:pt idx="40946">94.600999999999999</cx:pt>
          <cx:pt idx="40947">94.600999999999999</cx:pt>
          <cx:pt idx="40948">94.600999999999999</cx:pt>
          <cx:pt idx="40949">94.600999999999999</cx:pt>
          <cx:pt idx="40950">94.600999999999999</cx:pt>
          <cx:pt idx="40951">94.600999999999999</cx:pt>
          <cx:pt idx="40952">94.600999999999999</cx:pt>
          <cx:pt idx="40953">94.600999999999999</cx:pt>
          <cx:pt idx="40954">94.600999999999999</cx:pt>
          <cx:pt idx="40955">94.600999999999999</cx:pt>
          <cx:pt idx="40956">94.600999999999999</cx:pt>
          <cx:pt idx="40957">94.600999999999999</cx:pt>
          <cx:pt idx="40958">94.600999999999999</cx:pt>
          <cx:pt idx="40959">94.600999999999999</cx:pt>
          <cx:pt idx="40960">94.600999999999999</cx:pt>
          <cx:pt idx="40961">94.600999999999999</cx:pt>
          <cx:pt idx="40962">94.600999999999999</cx:pt>
          <cx:pt idx="40963">94.600999999999999</cx:pt>
          <cx:pt idx="40964">94.600999999999999</cx:pt>
          <cx:pt idx="40965">94.600999999999999</cx:pt>
          <cx:pt idx="40966">94.600999999999999</cx:pt>
          <cx:pt idx="40967">94.600999999999999</cx:pt>
          <cx:pt idx="40968">94.600999999999999</cx:pt>
          <cx:pt idx="40969">94.600999999999999</cx:pt>
          <cx:pt idx="40970">94.600999999999999</cx:pt>
          <cx:pt idx="40971">94.600999999999999</cx:pt>
          <cx:pt idx="40972">94.600999999999999</cx:pt>
          <cx:pt idx="40973">94.600999999999999</cx:pt>
          <cx:pt idx="40974">94.600999999999999</cx:pt>
          <cx:pt idx="40975">94.600999999999999</cx:pt>
          <cx:pt idx="40976">94.600999999999999</cx:pt>
          <cx:pt idx="40977">94.600999999999999</cx:pt>
          <cx:pt idx="40978">94.600999999999999</cx:pt>
          <cx:pt idx="40979">94.600999999999999</cx:pt>
          <cx:pt idx="40980">94.600999999999999</cx:pt>
          <cx:pt idx="40981">94.600999999999999</cx:pt>
          <cx:pt idx="40982">94.600999999999999</cx:pt>
          <cx:pt idx="40983">94.600999999999999</cx:pt>
          <cx:pt idx="40984">94.600999999999999</cx:pt>
          <cx:pt idx="40985">94.600999999999999</cx:pt>
          <cx:pt idx="40986">94.600999999999999</cx:pt>
          <cx:pt idx="40987">94.600999999999999</cx:pt>
          <cx:pt idx="40988">94.600999999999999</cx:pt>
          <cx:pt idx="40989">94.600999999999999</cx:pt>
          <cx:pt idx="40990">94.600999999999999</cx:pt>
          <cx:pt idx="40991">94.600999999999999</cx:pt>
          <cx:pt idx="40992">94.600999999999999</cx:pt>
          <cx:pt idx="40993">94.600999999999999</cx:pt>
          <cx:pt idx="40994">94.600999999999999</cx:pt>
          <cx:pt idx="40995">94.600999999999999</cx:pt>
          <cx:pt idx="40996">94.600999999999999</cx:pt>
          <cx:pt idx="40997">94.600999999999999</cx:pt>
          <cx:pt idx="40998">94.600999999999999</cx:pt>
          <cx:pt idx="40999">94.600999999999999</cx:pt>
          <cx:pt idx="41000">94.600999999999999</cx:pt>
          <cx:pt idx="41001">94.600999999999999</cx:pt>
          <cx:pt idx="41002">94.600999999999999</cx:pt>
          <cx:pt idx="41003">94.600999999999999</cx:pt>
          <cx:pt idx="41004">94.600999999999999</cx:pt>
          <cx:pt idx="41005">94.600999999999999</cx:pt>
          <cx:pt idx="41006">94.600999999999999</cx:pt>
          <cx:pt idx="41007">94.600999999999999</cx:pt>
          <cx:pt idx="41008">94.600999999999999</cx:pt>
          <cx:pt idx="41009">94.600999999999999</cx:pt>
          <cx:pt idx="41010">94.600999999999999</cx:pt>
          <cx:pt idx="41011">94.600999999999999</cx:pt>
          <cx:pt idx="41012">94.600999999999999</cx:pt>
          <cx:pt idx="41013">94.600999999999999</cx:pt>
          <cx:pt idx="41014">94.600999999999999</cx:pt>
          <cx:pt idx="41015">94.600999999999999</cx:pt>
          <cx:pt idx="41016">94.600999999999999</cx:pt>
          <cx:pt idx="41017">94.600999999999999</cx:pt>
          <cx:pt idx="41018">94.600999999999999</cx:pt>
          <cx:pt idx="41019">94.600999999999999</cx:pt>
          <cx:pt idx="41020">94.600999999999999</cx:pt>
          <cx:pt idx="41021">94.600999999999999</cx:pt>
          <cx:pt idx="41022">94.600999999999999</cx:pt>
          <cx:pt idx="41023">94.600999999999999</cx:pt>
          <cx:pt idx="41024">94.600999999999999</cx:pt>
          <cx:pt idx="41025">94.600999999999999</cx:pt>
          <cx:pt idx="41026">94.600999999999999</cx:pt>
          <cx:pt idx="41027">94.600999999999999</cx:pt>
          <cx:pt idx="41028">94.600999999999999</cx:pt>
          <cx:pt idx="41029">94.600999999999999</cx:pt>
          <cx:pt idx="41030">94.600999999999999</cx:pt>
          <cx:pt idx="41031">94.600999999999999</cx:pt>
          <cx:pt idx="41032">94.600999999999999</cx:pt>
          <cx:pt idx="41033">94.600999999999999</cx:pt>
          <cx:pt idx="41034">94.600999999999999</cx:pt>
          <cx:pt idx="41035">94.600999999999999</cx:pt>
          <cx:pt idx="41036">94.600999999999999</cx:pt>
          <cx:pt idx="41037">94.600999999999999</cx:pt>
          <cx:pt idx="41038">94.600999999999999</cx:pt>
          <cx:pt idx="41039">94.600999999999999</cx:pt>
          <cx:pt idx="41040">94.600999999999999</cx:pt>
          <cx:pt idx="41041">94.600999999999999</cx:pt>
          <cx:pt idx="41042">94.600999999999999</cx:pt>
          <cx:pt idx="41043">94.600999999999999</cx:pt>
          <cx:pt idx="41044">94.600999999999999</cx:pt>
          <cx:pt idx="41045">94.600999999999999</cx:pt>
          <cx:pt idx="41046">94.600999999999999</cx:pt>
          <cx:pt idx="41047">94.600999999999999</cx:pt>
          <cx:pt idx="41048">94.600999999999999</cx:pt>
          <cx:pt idx="41049">94.600999999999999</cx:pt>
          <cx:pt idx="41050">94.600999999999999</cx:pt>
          <cx:pt idx="41051">94.600999999999999</cx:pt>
          <cx:pt idx="41052">94.600999999999999</cx:pt>
          <cx:pt idx="41053">94.600999999999999</cx:pt>
          <cx:pt idx="41054">94.600999999999999</cx:pt>
          <cx:pt idx="41055">94.600999999999999</cx:pt>
          <cx:pt idx="41056">94.600999999999999</cx:pt>
          <cx:pt idx="41057">94.600999999999999</cx:pt>
          <cx:pt idx="41058">94.600999999999999</cx:pt>
          <cx:pt idx="41059">94.600999999999999</cx:pt>
          <cx:pt idx="41060">94.766999999999996</cx:pt>
          <cx:pt idx="41061">94.766999999999996</cx:pt>
          <cx:pt idx="41062">94.766999999999996</cx:pt>
          <cx:pt idx="41063">94.766999999999996</cx:pt>
          <cx:pt idx="41064">94.766999999999996</cx:pt>
          <cx:pt idx="41065">94.766999999999996</cx:pt>
          <cx:pt idx="41066">94.766999999999996</cx:pt>
          <cx:pt idx="41067">94.766999999999996</cx:pt>
          <cx:pt idx="41068">94.766999999999996</cx:pt>
          <cx:pt idx="41069">94.766999999999996</cx:pt>
          <cx:pt idx="41070">94.766999999999996</cx:pt>
          <cx:pt idx="41071">94.766999999999996</cx:pt>
          <cx:pt idx="41072">94.766999999999996</cx:pt>
          <cx:pt idx="41073">94.766999999999996</cx:pt>
          <cx:pt idx="41074">94.766999999999996</cx:pt>
          <cx:pt idx="41075">94.766999999999996</cx:pt>
          <cx:pt idx="41076">94.766999999999996</cx:pt>
          <cx:pt idx="41077">94.766999999999996</cx:pt>
          <cx:pt idx="41078">94.766999999999996</cx:pt>
          <cx:pt idx="41079">94.766999999999996</cx:pt>
          <cx:pt idx="41080">94.766999999999996</cx:pt>
          <cx:pt idx="41081">94.766999999999996</cx:pt>
          <cx:pt idx="41082">94.766999999999996</cx:pt>
          <cx:pt idx="41083">94.766999999999996</cx:pt>
          <cx:pt idx="41084">94.766999999999996</cx:pt>
          <cx:pt idx="41085">94.766999999999996</cx:pt>
          <cx:pt idx="41086">94.766999999999996</cx:pt>
          <cx:pt idx="41087">94.766999999999996</cx:pt>
          <cx:pt idx="41088">94.766999999999996</cx:pt>
          <cx:pt idx="41089">94.766999999999996</cx:pt>
          <cx:pt idx="41090">94.766999999999996</cx:pt>
          <cx:pt idx="41091">94.766999999999996</cx:pt>
          <cx:pt idx="41092">94.766999999999996</cx:pt>
          <cx:pt idx="41093">94.766999999999996</cx:pt>
          <cx:pt idx="41094">94.766999999999996</cx:pt>
          <cx:pt idx="41095">94.766999999999996</cx:pt>
          <cx:pt idx="41096">94.766999999999996</cx:pt>
          <cx:pt idx="41097">94.766999999999996</cx:pt>
          <cx:pt idx="41098">94.766999999999996</cx:pt>
          <cx:pt idx="41099">94.766999999999996</cx:pt>
          <cx:pt idx="41100">94.766999999999996</cx:pt>
          <cx:pt idx="41101">94.766999999999996</cx:pt>
          <cx:pt idx="41102">94.766999999999996</cx:pt>
          <cx:pt idx="41103">94.766999999999996</cx:pt>
          <cx:pt idx="41104">94.766999999999996</cx:pt>
          <cx:pt idx="41105">94.766999999999996</cx:pt>
          <cx:pt idx="41106">94.766999999999996</cx:pt>
          <cx:pt idx="41107">94.766999999999996</cx:pt>
          <cx:pt idx="41108">94.766999999999996</cx:pt>
          <cx:pt idx="41109">94.766999999999996</cx:pt>
          <cx:pt idx="41110">94.766999999999996</cx:pt>
          <cx:pt idx="41111">94.766999999999996</cx:pt>
          <cx:pt idx="41112">94.766999999999996</cx:pt>
          <cx:pt idx="41113">94.766999999999996</cx:pt>
          <cx:pt idx="41114">94.766999999999996</cx:pt>
          <cx:pt idx="41115">94.766999999999996</cx:pt>
          <cx:pt idx="41116">94.766999999999996</cx:pt>
          <cx:pt idx="41117">94.766999999999996</cx:pt>
          <cx:pt idx="41118">94.766999999999996</cx:pt>
          <cx:pt idx="41119">94.766999999999996</cx:pt>
          <cx:pt idx="41120">94.766999999999996</cx:pt>
          <cx:pt idx="41121">94.766999999999996</cx:pt>
          <cx:pt idx="41122">94.766999999999996</cx:pt>
          <cx:pt idx="41123">94.766999999999996</cx:pt>
          <cx:pt idx="41124">94.766999999999996</cx:pt>
          <cx:pt idx="41125">94.766999999999996</cx:pt>
          <cx:pt idx="41126">94.766999999999996</cx:pt>
          <cx:pt idx="41127">94.766999999999996</cx:pt>
          <cx:pt idx="41128">94.766999999999996</cx:pt>
          <cx:pt idx="41129">94.766999999999996</cx:pt>
          <cx:pt idx="41130">94.766999999999996</cx:pt>
          <cx:pt idx="41131">94.766999999999996</cx:pt>
          <cx:pt idx="41132">94.766999999999996</cx:pt>
          <cx:pt idx="41133">94.766999999999996</cx:pt>
          <cx:pt idx="41134">94.766999999999996</cx:pt>
          <cx:pt idx="41135">94.766999999999996</cx:pt>
          <cx:pt idx="41136">94.766999999999996</cx:pt>
          <cx:pt idx="41137">94.766999999999996</cx:pt>
          <cx:pt idx="41138">94.766999999999996</cx:pt>
          <cx:pt idx="41139">94.766999999999996</cx:pt>
          <cx:pt idx="41140">94.766999999999996</cx:pt>
          <cx:pt idx="41141">94.766999999999996</cx:pt>
          <cx:pt idx="41142">94.766999999999996</cx:pt>
          <cx:pt idx="41143">94.766999999999996</cx:pt>
          <cx:pt idx="41144">94.766999999999996</cx:pt>
          <cx:pt idx="41145">94.766999999999996</cx:pt>
          <cx:pt idx="41146">94.766999999999996</cx:pt>
          <cx:pt idx="41147">94.766999999999996</cx:pt>
          <cx:pt idx="41148">94.766999999999996</cx:pt>
          <cx:pt idx="41149">94.766999999999996</cx:pt>
          <cx:pt idx="41150">94.766999999999996</cx:pt>
          <cx:pt idx="41151">94.766999999999996</cx:pt>
          <cx:pt idx="41152">94.766999999999996</cx:pt>
          <cx:pt idx="41153">94.766999999999996</cx:pt>
          <cx:pt idx="41154">94.766999999999996</cx:pt>
          <cx:pt idx="41155">94.766999999999996</cx:pt>
          <cx:pt idx="41156">94.766999999999996</cx:pt>
          <cx:pt idx="41157">94.766999999999996</cx:pt>
          <cx:pt idx="41158">94.766999999999996</cx:pt>
          <cx:pt idx="41159">94.766999999999996</cx:pt>
          <cx:pt idx="41160">94.766999999999996</cx:pt>
          <cx:pt idx="41161">94.766999999999996</cx:pt>
          <cx:pt idx="41162">94.766999999999996</cx:pt>
          <cx:pt idx="41163">94.766999999999996</cx:pt>
          <cx:pt idx="41164">94.766999999999996</cx:pt>
          <cx:pt idx="41165">94.766999999999996</cx:pt>
          <cx:pt idx="41166">94.766999999999996</cx:pt>
          <cx:pt idx="41167">94.766999999999996</cx:pt>
          <cx:pt idx="41168">94.766999999999996</cx:pt>
          <cx:pt idx="41169">94.766999999999996</cx:pt>
          <cx:pt idx="41170">94.766999999999996</cx:pt>
          <cx:pt idx="41171">94.766999999999996</cx:pt>
          <cx:pt idx="41172">94.766999999999996</cx:pt>
          <cx:pt idx="41173">94.766999999999996</cx:pt>
          <cx:pt idx="41174">94.766999999999996</cx:pt>
          <cx:pt idx="41175">94.766999999999996</cx:pt>
          <cx:pt idx="41176">94.766999999999996</cx:pt>
          <cx:pt idx="41177">94.766999999999996</cx:pt>
          <cx:pt idx="41178">94.766999999999996</cx:pt>
          <cx:pt idx="41179">94.766999999999996</cx:pt>
          <cx:pt idx="41180">94.766999999999996</cx:pt>
          <cx:pt idx="41181">94.766999999999996</cx:pt>
          <cx:pt idx="41182">94.766999999999996</cx:pt>
          <cx:pt idx="41183">94.766999999999996</cx:pt>
          <cx:pt idx="41184">94.766999999999996</cx:pt>
          <cx:pt idx="41185">94.766999999999996</cx:pt>
          <cx:pt idx="41186">94.766999999999996</cx:pt>
          <cx:pt idx="41187">94.766999999999996</cx:pt>
        </cx:lvl>
      </cx:numDim>
    </cx:data>
  </cx:chartData>
  <cx:chart>
    <cx:title pos="t" align="ctr" overlay="0">
      <cx:tx>
        <cx:txData>
          <cx:v>Cons_Price_Idx</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Cons_Price_Idx</a:t>
          </a:r>
        </a:p>
      </cx:txPr>
    </cx:title>
    <cx:plotArea>
      <cx:plotAreaRegion>
        <cx:series layoutId="clusteredColumn" uniqueId="{E2F817AD-31C4-4DE2-AF37-476984EE9928}">
          <cx:tx>
            <cx:txData>
              <cx:f>Bank_Term_Deposit!$Q$1</cx:f>
              <cx:v>cons_price_idx</cx:v>
            </cx:txData>
          </cx:tx>
          <cx:dataId val="0"/>
          <cx:layoutPr>
            <cx:binning intervalClosed="r">
              <cx:binCount val="20"/>
            </cx:binning>
          </cx:layoutPr>
        </cx:series>
      </cx:plotAreaRegion>
      <cx:axis id="0">
        <cx:catScaling gapWidth="0"/>
        <cx:tickLabels/>
      </cx:axis>
      <cx:axis id="1">
        <cx:valScaling/>
        <cx:majorGridlines/>
        <cx:tickLabels/>
      </cx:axis>
    </cx:plotArea>
  </cx:chart>
  <cx:spPr>
    <a:solidFill>
      <a:schemeClr val="lt1"/>
    </a:solidFill>
    <a:ln w="38100" cap="flat" cmpd="sng" algn="ctr">
      <a:solidFill>
        <a:schemeClr val="dk1"/>
      </a:solidFill>
      <a:prstDash val="solid"/>
    </a:ln>
    <a:effectLst/>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Bank_Term_Deposit!$R$2:$R$41189</cx:f>
        <cx:lvl ptCount="41188" formatCode="General">
          <cx:pt idx="0">-36.399999999999999</cx:pt>
          <cx:pt idx="1">-36.399999999999999</cx:pt>
          <cx:pt idx="2">-36.399999999999999</cx:pt>
          <cx:pt idx="3">-36.399999999999999</cx:pt>
          <cx:pt idx="4">-36.399999999999999</cx:pt>
          <cx:pt idx="5">-36.399999999999999</cx:pt>
          <cx:pt idx="6">-36.399999999999999</cx:pt>
          <cx:pt idx="7">-36.399999999999999</cx:pt>
          <cx:pt idx="8">-36.399999999999999</cx:pt>
          <cx:pt idx="9">-36.399999999999999</cx:pt>
          <cx:pt idx="10">-36.399999999999999</cx:pt>
          <cx:pt idx="11">-36.399999999999999</cx:pt>
          <cx:pt idx="12">-36.399999999999999</cx:pt>
          <cx:pt idx="13">-36.399999999999999</cx:pt>
          <cx:pt idx="14">-36.399999999999999</cx:pt>
          <cx:pt idx="15">-36.399999999999999</cx:pt>
          <cx:pt idx="16">-36.399999999999999</cx:pt>
          <cx:pt idx="17">-36.399999999999999</cx:pt>
          <cx:pt idx="18">-36.399999999999999</cx:pt>
          <cx:pt idx="19">-36.399999999999999</cx:pt>
          <cx:pt idx="20">-36.399999999999999</cx:pt>
          <cx:pt idx="21">-36.399999999999999</cx:pt>
          <cx:pt idx="22">-36.399999999999999</cx:pt>
          <cx:pt idx="23">-36.399999999999999</cx:pt>
          <cx:pt idx="24">-36.399999999999999</cx:pt>
          <cx:pt idx="25">-36.399999999999999</cx:pt>
          <cx:pt idx="26">-36.399999999999999</cx:pt>
          <cx:pt idx="27">-36.399999999999999</cx:pt>
          <cx:pt idx="28">-36.399999999999999</cx:pt>
          <cx:pt idx="29">-36.399999999999999</cx:pt>
          <cx:pt idx="30">-36.399999999999999</cx:pt>
          <cx:pt idx="31">-36.399999999999999</cx:pt>
          <cx:pt idx="32">-36.399999999999999</cx:pt>
          <cx:pt idx="33">-36.399999999999999</cx:pt>
          <cx:pt idx="34">-36.399999999999999</cx:pt>
          <cx:pt idx="35">-36.399999999999999</cx:pt>
          <cx:pt idx="36">-36.399999999999999</cx:pt>
          <cx:pt idx="37">-36.399999999999999</cx:pt>
          <cx:pt idx="38">-36.399999999999999</cx:pt>
          <cx:pt idx="39">-36.399999999999999</cx:pt>
          <cx:pt idx="40">-36.399999999999999</cx:pt>
          <cx:pt idx="41">-36.399999999999999</cx:pt>
          <cx:pt idx="42">-36.399999999999999</cx:pt>
          <cx:pt idx="43">-36.399999999999999</cx:pt>
          <cx:pt idx="44">-36.399999999999999</cx:pt>
          <cx:pt idx="45">-36.399999999999999</cx:pt>
          <cx:pt idx="46">-36.399999999999999</cx:pt>
          <cx:pt idx="47">-36.399999999999999</cx:pt>
          <cx:pt idx="48">-36.399999999999999</cx:pt>
          <cx:pt idx="49">-36.399999999999999</cx:pt>
          <cx:pt idx="50">-36.399999999999999</cx:pt>
          <cx:pt idx="51">-36.399999999999999</cx:pt>
          <cx:pt idx="52">-36.399999999999999</cx:pt>
          <cx:pt idx="53">-36.399999999999999</cx:pt>
          <cx:pt idx="54">-36.399999999999999</cx:pt>
          <cx:pt idx="55">-36.399999999999999</cx:pt>
          <cx:pt idx="56">-36.399999999999999</cx:pt>
          <cx:pt idx="57">-36.399999999999999</cx:pt>
          <cx:pt idx="58">-36.399999999999999</cx:pt>
          <cx:pt idx="59">-36.399999999999999</cx:pt>
          <cx:pt idx="60">-36.399999999999999</cx:pt>
          <cx:pt idx="61">-36.399999999999999</cx:pt>
          <cx:pt idx="62">-36.399999999999999</cx:pt>
          <cx:pt idx="63">-36.399999999999999</cx:pt>
          <cx:pt idx="64">-36.399999999999999</cx:pt>
          <cx:pt idx="65">-36.399999999999999</cx:pt>
          <cx:pt idx="66">-36.399999999999999</cx:pt>
          <cx:pt idx="67">-36.399999999999999</cx:pt>
          <cx:pt idx="68">-36.399999999999999</cx:pt>
          <cx:pt idx="69">-36.399999999999999</cx:pt>
          <cx:pt idx="70">-36.399999999999999</cx:pt>
          <cx:pt idx="71">-36.399999999999999</cx:pt>
          <cx:pt idx="72">-36.399999999999999</cx:pt>
          <cx:pt idx="73">-36.399999999999999</cx:pt>
          <cx:pt idx="74">-36.399999999999999</cx:pt>
          <cx:pt idx="75">-36.399999999999999</cx:pt>
          <cx:pt idx="76">-36.399999999999999</cx:pt>
          <cx:pt idx="77">-36.399999999999999</cx:pt>
          <cx:pt idx="78">-36.399999999999999</cx:pt>
          <cx:pt idx="79">-36.399999999999999</cx:pt>
          <cx:pt idx="80">-36.399999999999999</cx:pt>
          <cx:pt idx="81">-36.399999999999999</cx:pt>
          <cx:pt idx="82">-36.399999999999999</cx:pt>
          <cx:pt idx="83">-36.399999999999999</cx:pt>
          <cx:pt idx="84">-36.399999999999999</cx:pt>
          <cx:pt idx="85">-36.399999999999999</cx:pt>
          <cx:pt idx="86">-36.399999999999999</cx:pt>
          <cx:pt idx="87">-36.399999999999999</cx:pt>
          <cx:pt idx="88">-36.399999999999999</cx:pt>
          <cx:pt idx="89">-36.399999999999999</cx:pt>
          <cx:pt idx="90">-36.399999999999999</cx:pt>
          <cx:pt idx="91">-36.399999999999999</cx:pt>
          <cx:pt idx="92">-36.399999999999999</cx:pt>
          <cx:pt idx="93">-36.399999999999999</cx:pt>
          <cx:pt idx="94">-36.399999999999999</cx:pt>
          <cx:pt idx="95">-36.399999999999999</cx:pt>
          <cx:pt idx="96">-36.399999999999999</cx:pt>
          <cx:pt idx="97">-36.399999999999999</cx:pt>
          <cx:pt idx="98">-36.399999999999999</cx:pt>
          <cx:pt idx="99">-36.399999999999999</cx:pt>
          <cx:pt idx="100">-36.399999999999999</cx:pt>
          <cx:pt idx="101">-36.399999999999999</cx:pt>
          <cx:pt idx="102">-36.399999999999999</cx:pt>
          <cx:pt idx="103">-36.399999999999999</cx:pt>
          <cx:pt idx="104">-36.399999999999999</cx:pt>
          <cx:pt idx="105">-36.399999999999999</cx:pt>
          <cx:pt idx="106">-36.399999999999999</cx:pt>
          <cx:pt idx="107">-36.399999999999999</cx:pt>
          <cx:pt idx="108">-36.399999999999999</cx:pt>
          <cx:pt idx="109">-36.399999999999999</cx:pt>
          <cx:pt idx="110">-36.399999999999999</cx:pt>
          <cx:pt idx="111">-36.399999999999999</cx:pt>
          <cx:pt idx="112">-36.399999999999999</cx:pt>
          <cx:pt idx="113">-36.399999999999999</cx:pt>
          <cx:pt idx="114">-36.399999999999999</cx:pt>
          <cx:pt idx="115">-36.399999999999999</cx:pt>
          <cx:pt idx="116">-36.399999999999999</cx:pt>
          <cx:pt idx="117">-36.399999999999999</cx:pt>
          <cx:pt idx="118">-36.399999999999999</cx:pt>
          <cx:pt idx="119">-36.399999999999999</cx:pt>
          <cx:pt idx="120">-36.399999999999999</cx:pt>
          <cx:pt idx="121">-36.399999999999999</cx:pt>
          <cx:pt idx="122">-36.399999999999999</cx:pt>
          <cx:pt idx="123">-36.399999999999999</cx:pt>
          <cx:pt idx="124">-36.399999999999999</cx:pt>
          <cx:pt idx="125">-36.399999999999999</cx:pt>
          <cx:pt idx="126">-36.399999999999999</cx:pt>
          <cx:pt idx="127">-36.399999999999999</cx:pt>
          <cx:pt idx="128">-36.399999999999999</cx:pt>
          <cx:pt idx="129">-36.399999999999999</cx:pt>
          <cx:pt idx="130">-36.399999999999999</cx:pt>
          <cx:pt idx="131">-36.399999999999999</cx:pt>
          <cx:pt idx="132">-36.399999999999999</cx:pt>
          <cx:pt idx="133">-36.399999999999999</cx:pt>
          <cx:pt idx="134">-36.399999999999999</cx:pt>
          <cx:pt idx="135">-36.399999999999999</cx:pt>
          <cx:pt idx="136">-36.399999999999999</cx:pt>
          <cx:pt idx="137">-36.399999999999999</cx:pt>
          <cx:pt idx="138">-36.399999999999999</cx:pt>
          <cx:pt idx="139">-36.399999999999999</cx:pt>
          <cx:pt idx="140">-36.399999999999999</cx:pt>
          <cx:pt idx="141">-36.399999999999999</cx:pt>
          <cx:pt idx="142">-36.399999999999999</cx:pt>
          <cx:pt idx="143">-36.399999999999999</cx:pt>
          <cx:pt idx="144">-36.399999999999999</cx:pt>
          <cx:pt idx="145">-36.399999999999999</cx:pt>
          <cx:pt idx="146">-36.399999999999999</cx:pt>
          <cx:pt idx="147">-36.399999999999999</cx:pt>
          <cx:pt idx="148">-36.399999999999999</cx:pt>
          <cx:pt idx="149">-36.399999999999999</cx:pt>
          <cx:pt idx="150">-36.399999999999999</cx:pt>
          <cx:pt idx="151">-36.399999999999999</cx:pt>
          <cx:pt idx="152">-36.399999999999999</cx:pt>
          <cx:pt idx="153">-36.399999999999999</cx:pt>
          <cx:pt idx="154">-36.399999999999999</cx:pt>
          <cx:pt idx="155">-36.399999999999999</cx:pt>
          <cx:pt idx="156">-36.399999999999999</cx:pt>
          <cx:pt idx="157">-36.399999999999999</cx:pt>
          <cx:pt idx="158">-36.399999999999999</cx:pt>
          <cx:pt idx="159">-36.399999999999999</cx:pt>
          <cx:pt idx="160">-36.399999999999999</cx:pt>
          <cx:pt idx="161">-36.399999999999999</cx:pt>
          <cx:pt idx="162">-36.399999999999999</cx:pt>
          <cx:pt idx="163">-36.399999999999999</cx:pt>
          <cx:pt idx="164">-36.399999999999999</cx:pt>
          <cx:pt idx="165">-36.399999999999999</cx:pt>
          <cx:pt idx="166">-36.399999999999999</cx:pt>
          <cx:pt idx="167">-36.399999999999999</cx:pt>
          <cx:pt idx="168">-36.399999999999999</cx:pt>
          <cx:pt idx="169">-36.399999999999999</cx:pt>
          <cx:pt idx="170">-36.399999999999999</cx:pt>
          <cx:pt idx="171">-36.399999999999999</cx:pt>
          <cx:pt idx="172">-36.399999999999999</cx:pt>
          <cx:pt idx="173">-36.399999999999999</cx:pt>
          <cx:pt idx="174">-36.399999999999999</cx:pt>
          <cx:pt idx="175">-36.399999999999999</cx:pt>
          <cx:pt idx="176">-36.399999999999999</cx:pt>
          <cx:pt idx="177">-36.399999999999999</cx:pt>
          <cx:pt idx="178">-36.399999999999999</cx:pt>
          <cx:pt idx="179">-36.399999999999999</cx:pt>
          <cx:pt idx="180">-36.399999999999999</cx:pt>
          <cx:pt idx="181">-36.399999999999999</cx:pt>
          <cx:pt idx="182">-36.399999999999999</cx:pt>
          <cx:pt idx="183">-36.399999999999999</cx:pt>
          <cx:pt idx="184">-36.399999999999999</cx:pt>
          <cx:pt idx="185">-36.399999999999999</cx:pt>
          <cx:pt idx="186">-36.399999999999999</cx:pt>
          <cx:pt idx="187">-36.399999999999999</cx:pt>
          <cx:pt idx="188">-36.399999999999999</cx:pt>
          <cx:pt idx="189">-36.399999999999999</cx:pt>
          <cx:pt idx="190">-36.399999999999999</cx:pt>
          <cx:pt idx="191">-36.399999999999999</cx:pt>
          <cx:pt idx="192">-36.399999999999999</cx:pt>
          <cx:pt idx="193">-36.399999999999999</cx:pt>
          <cx:pt idx="194">-36.399999999999999</cx:pt>
          <cx:pt idx="195">-36.399999999999999</cx:pt>
          <cx:pt idx="196">-36.399999999999999</cx:pt>
          <cx:pt idx="197">-36.399999999999999</cx:pt>
          <cx:pt idx="198">-36.399999999999999</cx:pt>
          <cx:pt idx="199">-36.399999999999999</cx:pt>
          <cx:pt idx="200">-36.399999999999999</cx:pt>
          <cx:pt idx="201">-36.399999999999999</cx:pt>
          <cx:pt idx="202">-36.399999999999999</cx:pt>
          <cx:pt idx="203">-36.399999999999999</cx:pt>
          <cx:pt idx="204">-36.399999999999999</cx:pt>
          <cx:pt idx="205">-36.399999999999999</cx:pt>
          <cx:pt idx="206">-36.399999999999999</cx:pt>
          <cx:pt idx="207">-36.399999999999999</cx:pt>
          <cx:pt idx="208">-36.399999999999999</cx:pt>
          <cx:pt idx="209">-36.399999999999999</cx:pt>
          <cx:pt idx="210">-36.399999999999999</cx:pt>
          <cx:pt idx="211">-36.399999999999999</cx:pt>
          <cx:pt idx="212">-36.399999999999999</cx:pt>
          <cx:pt idx="213">-36.399999999999999</cx:pt>
          <cx:pt idx="214">-36.399999999999999</cx:pt>
          <cx:pt idx="215">-36.399999999999999</cx:pt>
          <cx:pt idx="216">-36.399999999999999</cx:pt>
          <cx:pt idx="217">-36.399999999999999</cx:pt>
          <cx:pt idx="218">-36.399999999999999</cx:pt>
          <cx:pt idx="219">-36.399999999999999</cx:pt>
          <cx:pt idx="220">-36.399999999999999</cx:pt>
          <cx:pt idx="221">-36.399999999999999</cx:pt>
          <cx:pt idx="222">-36.399999999999999</cx:pt>
          <cx:pt idx="223">-36.399999999999999</cx:pt>
          <cx:pt idx="224">-36.399999999999999</cx:pt>
          <cx:pt idx="225">-36.399999999999999</cx:pt>
          <cx:pt idx="226">-36.399999999999999</cx:pt>
          <cx:pt idx="227">-36.399999999999999</cx:pt>
          <cx:pt idx="228">-36.399999999999999</cx:pt>
          <cx:pt idx="229">-36.399999999999999</cx:pt>
          <cx:pt idx="230">-36.399999999999999</cx:pt>
          <cx:pt idx="231">-36.399999999999999</cx:pt>
          <cx:pt idx="232">-36.399999999999999</cx:pt>
          <cx:pt idx="233">-36.399999999999999</cx:pt>
          <cx:pt idx="234">-36.399999999999999</cx:pt>
          <cx:pt idx="235">-36.399999999999999</cx:pt>
          <cx:pt idx="236">-36.399999999999999</cx:pt>
          <cx:pt idx="237">-36.399999999999999</cx:pt>
          <cx:pt idx="238">-36.399999999999999</cx:pt>
          <cx:pt idx="239">-36.399999999999999</cx:pt>
          <cx:pt idx="240">-36.399999999999999</cx:pt>
          <cx:pt idx="241">-36.399999999999999</cx:pt>
          <cx:pt idx="242">-36.399999999999999</cx:pt>
          <cx:pt idx="243">-36.399999999999999</cx:pt>
          <cx:pt idx="244">-36.399999999999999</cx:pt>
          <cx:pt idx="245">-36.399999999999999</cx:pt>
          <cx:pt idx="246">-36.399999999999999</cx:pt>
          <cx:pt idx="247">-36.399999999999999</cx:pt>
          <cx:pt idx="248">-36.399999999999999</cx:pt>
          <cx:pt idx="249">-36.399999999999999</cx:pt>
          <cx:pt idx="250">-36.399999999999999</cx:pt>
          <cx:pt idx="251">-36.399999999999999</cx:pt>
          <cx:pt idx="252">-36.399999999999999</cx:pt>
          <cx:pt idx="253">-36.399999999999999</cx:pt>
          <cx:pt idx="254">-36.399999999999999</cx:pt>
          <cx:pt idx="255">-36.399999999999999</cx:pt>
          <cx:pt idx="256">-36.399999999999999</cx:pt>
          <cx:pt idx="257">-36.399999999999999</cx:pt>
          <cx:pt idx="258">-36.399999999999999</cx:pt>
          <cx:pt idx="259">-36.399999999999999</cx:pt>
          <cx:pt idx="260">-36.399999999999999</cx:pt>
          <cx:pt idx="261">-36.399999999999999</cx:pt>
          <cx:pt idx="262">-36.399999999999999</cx:pt>
          <cx:pt idx="263">-36.399999999999999</cx:pt>
          <cx:pt idx="264">-36.399999999999999</cx:pt>
          <cx:pt idx="265">-36.399999999999999</cx:pt>
          <cx:pt idx="266">-36.399999999999999</cx:pt>
          <cx:pt idx="267">-36.399999999999999</cx:pt>
          <cx:pt idx="268">-36.399999999999999</cx:pt>
          <cx:pt idx="269">-36.399999999999999</cx:pt>
          <cx:pt idx="270">-36.399999999999999</cx:pt>
          <cx:pt idx="271">-36.399999999999999</cx:pt>
          <cx:pt idx="272">-36.399999999999999</cx:pt>
          <cx:pt idx="273">-36.399999999999999</cx:pt>
          <cx:pt idx="274">-36.399999999999999</cx:pt>
          <cx:pt idx="275">-36.399999999999999</cx:pt>
          <cx:pt idx="276">-36.399999999999999</cx:pt>
          <cx:pt idx="277">-36.399999999999999</cx:pt>
          <cx:pt idx="278">-36.399999999999999</cx:pt>
          <cx:pt idx="279">-36.399999999999999</cx:pt>
          <cx:pt idx="280">-36.399999999999999</cx:pt>
          <cx:pt idx="281">-36.399999999999999</cx:pt>
          <cx:pt idx="282">-36.399999999999999</cx:pt>
          <cx:pt idx="283">-36.399999999999999</cx:pt>
          <cx:pt idx="284">-36.399999999999999</cx:pt>
          <cx:pt idx="285">-36.399999999999999</cx:pt>
          <cx:pt idx="286">-36.399999999999999</cx:pt>
          <cx:pt idx="287">-36.399999999999999</cx:pt>
          <cx:pt idx="288">-36.399999999999999</cx:pt>
          <cx:pt idx="289">-36.399999999999999</cx:pt>
          <cx:pt idx="290">-36.399999999999999</cx:pt>
          <cx:pt idx="291">-36.399999999999999</cx:pt>
          <cx:pt idx="292">-36.399999999999999</cx:pt>
          <cx:pt idx="293">-36.399999999999999</cx:pt>
          <cx:pt idx="294">-36.399999999999999</cx:pt>
          <cx:pt idx="295">-36.399999999999999</cx:pt>
          <cx:pt idx="296">-36.399999999999999</cx:pt>
          <cx:pt idx="297">-36.399999999999999</cx:pt>
          <cx:pt idx="298">-36.399999999999999</cx:pt>
          <cx:pt idx="299">-36.399999999999999</cx:pt>
          <cx:pt idx="300">-36.399999999999999</cx:pt>
          <cx:pt idx="301">-36.399999999999999</cx:pt>
          <cx:pt idx="302">-36.399999999999999</cx:pt>
          <cx:pt idx="303">-36.399999999999999</cx:pt>
          <cx:pt idx="304">-36.399999999999999</cx:pt>
          <cx:pt idx="305">-36.399999999999999</cx:pt>
          <cx:pt idx="306">-36.399999999999999</cx:pt>
          <cx:pt idx="307">-36.399999999999999</cx:pt>
          <cx:pt idx="308">-36.399999999999999</cx:pt>
          <cx:pt idx="309">-36.399999999999999</cx:pt>
          <cx:pt idx="310">-36.399999999999999</cx:pt>
          <cx:pt idx="311">-36.399999999999999</cx:pt>
          <cx:pt idx="312">-36.399999999999999</cx:pt>
          <cx:pt idx="313">-36.399999999999999</cx:pt>
          <cx:pt idx="314">-36.399999999999999</cx:pt>
          <cx:pt idx="315">-36.399999999999999</cx:pt>
          <cx:pt idx="316">-36.399999999999999</cx:pt>
          <cx:pt idx="317">-36.399999999999999</cx:pt>
          <cx:pt idx="318">-36.399999999999999</cx:pt>
          <cx:pt idx="319">-36.399999999999999</cx:pt>
          <cx:pt idx="320">-36.399999999999999</cx:pt>
          <cx:pt idx="321">-36.399999999999999</cx:pt>
          <cx:pt idx="322">-36.399999999999999</cx:pt>
          <cx:pt idx="323">-36.399999999999999</cx:pt>
          <cx:pt idx="324">-36.399999999999999</cx:pt>
          <cx:pt idx="325">-36.399999999999999</cx:pt>
          <cx:pt idx="326">-36.399999999999999</cx:pt>
          <cx:pt idx="327">-36.399999999999999</cx:pt>
          <cx:pt idx="328">-36.399999999999999</cx:pt>
          <cx:pt idx="329">-36.399999999999999</cx:pt>
          <cx:pt idx="330">-36.399999999999999</cx:pt>
          <cx:pt idx="331">-36.399999999999999</cx:pt>
          <cx:pt idx="332">-36.399999999999999</cx:pt>
          <cx:pt idx="333">-36.399999999999999</cx:pt>
          <cx:pt idx="334">-36.399999999999999</cx:pt>
          <cx:pt idx="335">-36.399999999999999</cx:pt>
          <cx:pt idx="336">-36.399999999999999</cx:pt>
          <cx:pt idx="337">-36.399999999999999</cx:pt>
          <cx:pt idx="338">-36.399999999999999</cx:pt>
          <cx:pt idx="339">-36.399999999999999</cx:pt>
          <cx:pt idx="340">-36.399999999999999</cx:pt>
          <cx:pt idx="341">-36.399999999999999</cx:pt>
          <cx:pt idx="342">-36.399999999999999</cx:pt>
          <cx:pt idx="343">-36.399999999999999</cx:pt>
          <cx:pt idx="344">-36.399999999999999</cx:pt>
          <cx:pt idx="345">-36.399999999999999</cx:pt>
          <cx:pt idx="346">-36.399999999999999</cx:pt>
          <cx:pt idx="347">-36.399999999999999</cx:pt>
          <cx:pt idx="348">-36.399999999999999</cx:pt>
          <cx:pt idx="349">-36.399999999999999</cx:pt>
          <cx:pt idx="350">-36.399999999999999</cx:pt>
          <cx:pt idx="351">-36.399999999999999</cx:pt>
          <cx:pt idx="352">-36.399999999999999</cx:pt>
          <cx:pt idx="353">-36.399999999999999</cx:pt>
          <cx:pt idx="354">-36.399999999999999</cx:pt>
          <cx:pt idx="355">-36.399999999999999</cx:pt>
          <cx:pt idx="356">-36.399999999999999</cx:pt>
          <cx:pt idx="357">-36.399999999999999</cx:pt>
          <cx:pt idx="358">-36.399999999999999</cx:pt>
          <cx:pt idx="359">-36.399999999999999</cx:pt>
          <cx:pt idx="360">-36.399999999999999</cx:pt>
          <cx:pt idx="361">-36.399999999999999</cx:pt>
          <cx:pt idx="362">-36.399999999999999</cx:pt>
          <cx:pt idx="363">-36.399999999999999</cx:pt>
          <cx:pt idx="364">-36.399999999999999</cx:pt>
          <cx:pt idx="365">-36.399999999999999</cx:pt>
          <cx:pt idx="366">-36.399999999999999</cx:pt>
          <cx:pt idx="367">-36.399999999999999</cx:pt>
          <cx:pt idx="368">-36.399999999999999</cx:pt>
          <cx:pt idx="369">-36.399999999999999</cx:pt>
          <cx:pt idx="370">-36.399999999999999</cx:pt>
          <cx:pt idx="371">-36.399999999999999</cx:pt>
          <cx:pt idx="372">-36.399999999999999</cx:pt>
          <cx:pt idx="373">-36.399999999999999</cx:pt>
          <cx:pt idx="374">-36.399999999999999</cx:pt>
          <cx:pt idx="375">-36.399999999999999</cx:pt>
          <cx:pt idx="376">-36.399999999999999</cx:pt>
          <cx:pt idx="377">-36.399999999999999</cx:pt>
          <cx:pt idx="378">-36.399999999999999</cx:pt>
          <cx:pt idx="379">-36.399999999999999</cx:pt>
          <cx:pt idx="380">-36.399999999999999</cx:pt>
          <cx:pt idx="381">-36.399999999999999</cx:pt>
          <cx:pt idx="382">-36.399999999999999</cx:pt>
          <cx:pt idx="383">-36.399999999999999</cx:pt>
          <cx:pt idx="384">-36.399999999999999</cx:pt>
          <cx:pt idx="385">-36.399999999999999</cx:pt>
          <cx:pt idx="386">-36.399999999999999</cx:pt>
          <cx:pt idx="387">-36.399999999999999</cx:pt>
          <cx:pt idx="388">-36.399999999999999</cx:pt>
          <cx:pt idx="389">-36.399999999999999</cx:pt>
          <cx:pt idx="390">-36.399999999999999</cx:pt>
          <cx:pt idx="391">-36.399999999999999</cx:pt>
          <cx:pt idx="392">-36.399999999999999</cx:pt>
          <cx:pt idx="393">-36.399999999999999</cx:pt>
          <cx:pt idx="394">-36.399999999999999</cx:pt>
          <cx:pt idx="395">-36.399999999999999</cx:pt>
          <cx:pt idx="396">-36.399999999999999</cx:pt>
          <cx:pt idx="397">-36.399999999999999</cx:pt>
          <cx:pt idx="398">-36.399999999999999</cx:pt>
          <cx:pt idx="399">-36.399999999999999</cx:pt>
          <cx:pt idx="400">-36.399999999999999</cx:pt>
          <cx:pt idx="401">-36.399999999999999</cx:pt>
          <cx:pt idx="402">-36.399999999999999</cx:pt>
          <cx:pt idx="403">-36.399999999999999</cx:pt>
          <cx:pt idx="404">-36.399999999999999</cx:pt>
          <cx:pt idx="405">-36.399999999999999</cx:pt>
          <cx:pt idx="406">-36.399999999999999</cx:pt>
          <cx:pt idx="407">-36.399999999999999</cx:pt>
          <cx:pt idx="408">-36.399999999999999</cx:pt>
          <cx:pt idx="409">-36.399999999999999</cx:pt>
          <cx:pt idx="410">-36.399999999999999</cx:pt>
          <cx:pt idx="411">-36.399999999999999</cx:pt>
          <cx:pt idx="412">-36.399999999999999</cx:pt>
          <cx:pt idx="413">-36.399999999999999</cx:pt>
          <cx:pt idx="414">-36.399999999999999</cx:pt>
          <cx:pt idx="415">-36.399999999999999</cx:pt>
          <cx:pt idx="416">-36.399999999999999</cx:pt>
          <cx:pt idx="417">-36.399999999999999</cx:pt>
          <cx:pt idx="418">-36.399999999999999</cx:pt>
          <cx:pt idx="419">-36.399999999999999</cx:pt>
          <cx:pt idx="420">-36.399999999999999</cx:pt>
          <cx:pt idx="421">-36.399999999999999</cx:pt>
          <cx:pt idx="422">-36.399999999999999</cx:pt>
          <cx:pt idx="423">-36.399999999999999</cx:pt>
          <cx:pt idx="424">-36.399999999999999</cx:pt>
          <cx:pt idx="425">-36.399999999999999</cx:pt>
          <cx:pt idx="426">-36.399999999999999</cx:pt>
          <cx:pt idx="427">-36.399999999999999</cx:pt>
          <cx:pt idx="428">-36.399999999999999</cx:pt>
          <cx:pt idx="429">-36.399999999999999</cx:pt>
          <cx:pt idx="430">-36.399999999999999</cx:pt>
          <cx:pt idx="431">-36.399999999999999</cx:pt>
          <cx:pt idx="432">-36.399999999999999</cx:pt>
          <cx:pt idx="433">-36.399999999999999</cx:pt>
          <cx:pt idx="434">-36.399999999999999</cx:pt>
          <cx:pt idx="435">-36.399999999999999</cx:pt>
          <cx:pt idx="436">-36.399999999999999</cx:pt>
          <cx:pt idx="437">-36.399999999999999</cx:pt>
          <cx:pt idx="438">-36.399999999999999</cx:pt>
          <cx:pt idx="439">-36.399999999999999</cx:pt>
          <cx:pt idx="440">-36.399999999999999</cx:pt>
          <cx:pt idx="441">-36.399999999999999</cx:pt>
          <cx:pt idx="442">-36.399999999999999</cx:pt>
          <cx:pt idx="443">-36.399999999999999</cx:pt>
          <cx:pt idx="444">-36.399999999999999</cx:pt>
          <cx:pt idx="445">-36.399999999999999</cx:pt>
          <cx:pt idx="446">-36.399999999999999</cx:pt>
          <cx:pt idx="447">-36.399999999999999</cx:pt>
          <cx:pt idx="448">-36.399999999999999</cx:pt>
          <cx:pt idx="449">-36.399999999999999</cx:pt>
          <cx:pt idx="450">-36.399999999999999</cx:pt>
          <cx:pt idx="451">-36.399999999999999</cx:pt>
          <cx:pt idx="452">-36.399999999999999</cx:pt>
          <cx:pt idx="453">-36.399999999999999</cx:pt>
          <cx:pt idx="454">-36.399999999999999</cx:pt>
          <cx:pt idx="455">-36.399999999999999</cx:pt>
          <cx:pt idx="456">-36.399999999999999</cx:pt>
          <cx:pt idx="457">-36.399999999999999</cx:pt>
          <cx:pt idx="458">-36.399999999999999</cx:pt>
          <cx:pt idx="459">-36.399999999999999</cx:pt>
          <cx:pt idx="460">-36.399999999999999</cx:pt>
          <cx:pt idx="461">-36.399999999999999</cx:pt>
          <cx:pt idx="462">-36.399999999999999</cx:pt>
          <cx:pt idx="463">-36.399999999999999</cx:pt>
          <cx:pt idx="464">-36.399999999999999</cx:pt>
          <cx:pt idx="465">-36.399999999999999</cx:pt>
          <cx:pt idx="466">-36.399999999999999</cx:pt>
          <cx:pt idx="467">-36.399999999999999</cx:pt>
          <cx:pt idx="468">-36.399999999999999</cx:pt>
          <cx:pt idx="469">-36.399999999999999</cx:pt>
          <cx:pt idx="470">-36.399999999999999</cx:pt>
          <cx:pt idx="471">-36.399999999999999</cx:pt>
          <cx:pt idx="472">-36.399999999999999</cx:pt>
          <cx:pt idx="473">-36.399999999999999</cx:pt>
          <cx:pt idx="474">-36.399999999999999</cx:pt>
          <cx:pt idx="475">-36.399999999999999</cx:pt>
          <cx:pt idx="476">-36.399999999999999</cx:pt>
          <cx:pt idx="477">-36.399999999999999</cx:pt>
          <cx:pt idx="478">-36.399999999999999</cx:pt>
          <cx:pt idx="479">-36.399999999999999</cx:pt>
          <cx:pt idx="480">-36.399999999999999</cx:pt>
          <cx:pt idx="481">-36.399999999999999</cx:pt>
          <cx:pt idx="482">-36.399999999999999</cx:pt>
          <cx:pt idx="483">-36.399999999999999</cx:pt>
          <cx:pt idx="484">-36.399999999999999</cx:pt>
          <cx:pt idx="485">-36.399999999999999</cx:pt>
          <cx:pt idx="486">-36.399999999999999</cx:pt>
          <cx:pt idx="487">-36.399999999999999</cx:pt>
          <cx:pt idx="488">-36.399999999999999</cx:pt>
          <cx:pt idx="489">-36.399999999999999</cx:pt>
          <cx:pt idx="490">-36.399999999999999</cx:pt>
          <cx:pt idx="491">-36.399999999999999</cx:pt>
          <cx:pt idx="492">-36.399999999999999</cx:pt>
          <cx:pt idx="493">-36.399999999999999</cx:pt>
          <cx:pt idx="494">-36.399999999999999</cx:pt>
          <cx:pt idx="495">-36.399999999999999</cx:pt>
          <cx:pt idx="496">-36.399999999999999</cx:pt>
          <cx:pt idx="497">-36.399999999999999</cx:pt>
          <cx:pt idx="498">-36.399999999999999</cx:pt>
          <cx:pt idx="499">-36.399999999999999</cx:pt>
          <cx:pt idx="500">-36.399999999999999</cx:pt>
          <cx:pt idx="501">-36.399999999999999</cx:pt>
          <cx:pt idx="502">-36.399999999999999</cx:pt>
          <cx:pt idx="503">-36.399999999999999</cx:pt>
          <cx:pt idx="504">-36.399999999999999</cx:pt>
          <cx:pt idx="505">-36.399999999999999</cx:pt>
          <cx:pt idx="506">-36.399999999999999</cx:pt>
          <cx:pt idx="507">-36.399999999999999</cx:pt>
          <cx:pt idx="508">-36.399999999999999</cx:pt>
          <cx:pt idx="509">-36.399999999999999</cx:pt>
          <cx:pt idx="510">-36.399999999999999</cx:pt>
          <cx:pt idx="511">-36.399999999999999</cx:pt>
          <cx:pt idx="512">-36.399999999999999</cx:pt>
          <cx:pt idx="513">-36.399999999999999</cx:pt>
          <cx:pt idx="514">-36.399999999999999</cx:pt>
          <cx:pt idx="515">-36.399999999999999</cx:pt>
          <cx:pt idx="516">-36.399999999999999</cx:pt>
          <cx:pt idx="517">-36.399999999999999</cx:pt>
          <cx:pt idx="518">-36.399999999999999</cx:pt>
          <cx:pt idx="519">-36.399999999999999</cx:pt>
          <cx:pt idx="520">-36.399999999999999</cx:pt>
          <cx:pt idx="521">-36.399999999999999</cx:pt>
          <cx:pt idx="522">-36.399999999999999</cx:pt>
          <cx:pt idx="523">-36.399999999999999</cx:pt>
          <cx:pt idx="524">-36.399999999999999</cx:pt>
          <cx:pt idx="525">-36.399999999999999</cx:pt>
          <cx:pt idx="526">-36.399999999999999</cx:pt>
          <cx:pt idx="527">-36.399999999999999</cx:pt>
          <cx:pt idx="528">-36.399999999999999</cx:pt>
          <cx:pt idx="529">-36.399999999999999</cx:pt>
          <cx:pt idx="530">-36.399999999999999</cx:pt>
          <cx:pt idx="531">-36.399999999999999</cx:pt>
          <cx:pt idx="532">-36.399999999999999</cx:pt>
          <cx:pt idx="533">-36.399999999999999</cx:pt>
          <cx:pt idx="534">-36.399999999999999</cx:pt>
          <cx:pt idx="535">-36.399999999999999</cx:pt>
          <cx:pt idx="536">-36.399999999999999</cx:pt>
          <cx:pt idx="537">-36.399999999999999</cx:pt>
          <cx:pt idx="538">-36.399999999999999</cx:pt>
          <cx:pt idx="539">-36.399999999999999</cx:pt>
          <cx:pt idx="540">-36.399999999999999</cx:pt>
          <cx:pt idx="541">-36.399999999999999</cx:pt>
          <cx:pt idx="542">-36.399999999999999</cx:pt>
          <cx:pt idx="543">-36.399999999999999</cx:pt>
          <cx:pt idx="544">-36.399999999999999</cx:pt>
          <cx:pt idx="545">-36.399999999999999</cx:pt>
          <cx:pt idx="546">-36.399999999999999</cx:pt>
          <cx:pt idx="547">-36.399999999999999</cx:pt>
          <cx:pt idx="548">-36.399999999999999</cx:pt>
          <cx:pt idx="549">-36.399999999999999</cx:pt>
          <cx:pt idx="550">-36.399999999999999</cx:pt>
          <cx:pt idx="551">-36.399999999999999</cx:pt>
          <cx:pt idx="552">-36.399999999999999</cx:pt>
          <cx:pt idx="553">-36.399999999999999</cx:pt>
          <cx:pt idx="554">-36.399999999999999</cx:pt>
          <cx:pt idx="555">-36.399999999999999</cx:pt>
          <cx:pt idx="556">-36.399999999999999</cx:pt>
          <cx:pt idx="557">-36.399999999999999</cx:pt>
          <cx:pt idx="558">-36.399999999999999</cx:pt>
          <cx:pt idx="559">-36.399999999999999</cx:pt>
          <cx:pt idx="560">-36.399999999999999</cx:pt>
          <cx:pt idx="561">-36.399999999999999</cx:pt>
          <cx:pt idx="562">-36.399999999999999</cx:pt>
          <cx:pt idx="563">-36.399999999999999</cx:pt>
          <cx:pt idx="564">-36.399999999999999</cx:pt>
          <cx:pt idx="565">-36.399999999999999</cx:pt>
          <cx:pt idx="566">-36.399999999999999</cx:pt>
          <cx:pt idx="567">-36.399999999999999</cx:pt>
          <cx:pt idx="568">-36.399999999999999</cx:pt>
          <cx:pt idx="569">-36.399999999999999</cx:pt>
          <cx:pt idx="570">-36.399999999999999</cx:pt>
          <cx:pt idx="571">-36.399999999999999</cx:pt>
          <cx:pt idx="572">-36.399999999999999</cx:pt>
          <cx:pt idx="573">-36.399999999999999</cx:pt>
          <cx:pt idx="574">-36.399999999999999</cx:pt>
          <cx:pt idx="575">-36.399999999999999</cx:pt>
          <cx:pt idx="576">-36.399999999999999</cx:pt>
          <cx:pt idx="577">-36.399999999999999</cx:pt>
          <cx:pt idx="578">-36.399999999999999</cx:pt>
          <cx:pt idx="579">-36.399999999999999</cx:pt>
          <cx:pt idx="580">-36.399999999999999</cx:pt>
          <cx:pt idx="581">-36.399999999999999</cx:pt>
          <cx:pt idx="582">-36.399999999999999</cx:pt>
          <cx:pt idx="583">-36.399999999999999</cx:pt>
          <cx:pt idx="584">-36.399999999999999</cx:pt>
          <cx:pt idx="585">-36.399999999999999</cx:pt>
          <cx:pt idx="586">-36.399999999999999</cx:pt>
          <cx:pt idx="587">-36.399999999999999</cx:pt>
          <cx:pt idx="588">-36.399999999999999</cx:pt>
          <cx:pt idx="589">-36.399999999999999</cx:pt>
          <cx:pt idx="590">-36.399999999999999</cx:pt>
          <cx:pt idx="591">-36.399999999999999</cx:pt>
          <cx:pt idx="592">-36.399999999999999</cx:pt>
          <cx:pt idx="593">-36.399999999999999</cx:pt>
          <cx:pt idx="594">-36.399999999999999</cx:pt>
          <cx:pt idx="595">-36.399999999999999</cx:pt>
          <cx:pt idx="596">-36.399999999999999</cx:pt>
          <cx:pt idx="597">-36.399999999999999</cx:pt>
          <cx:pt idx="598">-36.399999999999999</cx:pt>
          <cx:pt idx="599">-36.399999999999999</cx:pt>
          <cx:pt idx="600">-36.399999999999999</cx:pt>
          <cx:pt idx="601">-36.399999999999999</cx:pt>
          <cx:pt idx="602">-36.399999999999999</cx:pt>
          <cx:pt idx="603">-36.399999999999999</cx:pt>
          <cx:pt idx="604">-36.399999999999999</cx:pt>
          <cx:pt idx="605">-36.399999999999999</cx:pt>
          <cx:pt idx="606">-36.399999999999999</cx:pt>
          <cx:pt idx="607">-36.399999999999999</cx:pt>
          <cx:pt idx="608">-36.399999999999999</cx:pt>
          <cx:pt idx="609">-36.399999999999999</cx:pt>
          <cx:pt idx="610">-36.399999999999999</cx:pt>
          <cx:pt idx="611">-36.399999999999999</cx:pt>
          <cx:pt idx="612">-36.399999999999999</cx:pt>
          <cx:pt idx="613">-36.399999999999999</cx:pt>
          <cx:pt idx="614">-36.399999999999999</cx:pt>
          <cx:pt idx="615">-36.399999999999999</cx:pt>
          <cx:pt idx="616">-36.399999999999999</cx:pt>
          <cx:pt idx="617">-36.399999999999999</cx:pt>
          <cx:pt idx="618">-36.399999999999999</cx:pt>
          <cx:pt idx="619">-36.399999999999999</cx:pt>
          <cx:pt idx="620">-36.399999999999999</cx:pt>
          <cx:pt idx="621">-36.399999999999999</cx:pt>
          <cx:pt idx="622">-36.399999999999999</cx:pt>
          <cx:pt idx="623">-36.399999999999999</cx:pt>
          <cx:pt idx="624">-36.399999999999999</cx:pt>
          <cx:pt idx="625">-36.399999999999999</cx:pt>
          <cx:pt idx="626">-36.399999999999999</cx:pt>
          <cx:pt idx="627">-36.399999999999999</cx:pt>
          <cx:pt idx="628">-36.399999999999999</cx:pt>
          <cx:pt idx="629">-36.399999999999999</cx:pt>
          <cx:pt idx="630">-36.399999999999999</cx:pt>
          <cx:pt idx="631">-36.399999999999999</cx:pt>
          <cx:pt idx="632">-36.399999999999999</cx:pt>
          <cx:pt idx="633">-36.399999999999999</cx:pt>
          <cx:pt idx="634">-36.399999999999999</cx:pt>
          <cx:pt idx="635">-36.399999999999999</cx:pt>
          <cx:pt idx="636">-36.399999999999999</cx:pt>
          <cx:pt idx="637">-36.399999999999999</cx:pt>
          <cx:pt idx="638">-36.399999999999999</cx:pt>
          <cx:pt idx="639">-36.399999999999999</cx:pt>
          <cx:pt idx="640">-36.399999999999999</cx:pt>
          <cx:pt idx="641">-36.399999999999999</cx:pt>
          <cx:pt idx="642">-36.399999999999999</cx:pt>
          <cx:pt idx="643">-36.399999999999999</cx:pt>
          <cx:pt idx="644">-36.399999999999999</cx:pt>
          <cx:pt idx="645">-36.399999999999999</cx:pt>
          <cx:pt idx="646">-36.399999999999999</cx:pt>
          <cx:pt idx="647">-36.399999999999999</cx:pt>
          <cx:pt idx="648">-36.399999999999999</cx:pt>
          <cx:pt idx="649">-36.399999999999999</cx:pt>
          <cx:pt idx="650">-36.399999999999999</cx:pt>
          <cx:pt idx="651">-36.399999999999999</cx:pt>
          <cx:pt idx="652">-36.399999999999999</cx:pt>
          <cx:pt idx="653">-36.399999999999999</cx:pt>
          <cx:pt idx="654">-36.399999999999999</cx:pt>
          <cx:pt idx="655">-36.399999999999999</cx:pt>
          <cx:pt idx="656">-36.399999999999999</cx:pt>
          <cx:pt idx="657">-36.399999999999999</cx:pt>
          <cx:pt idx="658">-36.399999999999999</cx:pt>
          <cx:pt idx="659">-36.399999999999999</cx:pt>
          <cx:pt idx="660">-36.399999999999999</cx:pt>
          <cx:pt idx="661">-36.399999999999999</cx:pt>
          <cx:pt idx="662">-36.399999999999999</cx:pt>
          <cx:pt idx="663">-36.399999999999999</cx:pt>
          <cx:pt idx="664">-36.399999999999999</cx:pt>
          <cx:pt idx="665">-36.399999999999999</cx:pt>
          <cx:pt idx="666">-36.399999999999999</cx:pt>
          <cx:pt idx="667">-36.399999999999999</cx:pt>
          <cx:pt idx="668">-36.399999999999999</cx:pt>
          <cx:pt idx="669">-36.399999999999999</cx:pt>
          <cx:pt idx="670">-36.399999999999999</cx:pt>
          <cx:pt idx="671">-36.399999999999999</cx:pt>
          <cx:pt idx="672">-36.399999999999999</cx:pt>
          <cx:pt idx="673">-36.399999999999999</cx:pt>
          <cx:pt idx="674">-36.399999999999999</cx:pt>
          <cx:pt idx="675">-36.399999999999999</cx:pt>
          <cx:pt idx="676">-36.399999999999999</cx:pt>
          <cx:pt idx="677">-36.399999999999999</cx:pt>
          <cx:pt idx="678">-36.399999999999999</cx:pt>
          <cx:pt idx="679">-36.399999999999999</cx:pt>
          <cx:pt idx="680">-36.399999999999999</cx:pt>
          <cx:pt idx="681">-36.399999999999999</cx:pt>
          <cx:pt idx="682">-36.399999999999999</cx:pt>
          <cx:pt idx="683">-36.399999999999999</cx:pt>
          <cx:pt idx="684">-36.399999999999999</cx:pt>
          <cx:pt idx="685">-36.399999999999999</cx:pt>
          <cx:pt idx="686">-36.399999999999999</cx:pt>
          <cx:pt idx="687">-36.399999999999999</cx:pt>
          <cx:pt idx="688">-36.399999999999999</cx:pt>
          <cx:pt idx="689">-36.399999999999999</cx:pt>
          <cx:pt idx="690">-36.399999999999999</cx:pt>
          <cx:pt idx="691">-36.399999999999999</cx:pt>
          <cx:pt idx="692">-36.399999999999999</cx:pt>
          <cx:pt idx="693">-36.399999999999999</cx:pt>
          <cx:pt idx="694">-36.399999999999999</cx:pt>
          <cx:pt idx="695">-36.399999999999999</cx:pt>
          <cx:pt idx="696">-36.399999999999999</cx:pt>
          <cx:pt idx="697">-36.399999999999999</cx:pt>
          <cx:pt idx="698">-36.399999999999999</cx:pt>
          <cx:pt idx="699">-36.399999999999999</cx:pt>
          <cx:pt idx="700">-36.399999999999999</cx:pt>
          <cx:pt idx="701">-36.399999999999999</cx:pt>
          <cx:pt idx="702">-36.399999999999999</cx:pt>
          <cx:pt idx="703">-36.399999999999999</cx:pt>
          <cx:pt idx="704">-36.399999999999999</cx:pt>
          <cx:pt idx="705">-36.399999999999999</cx:pt>
          <cx:pt idx="706">-36.399999999999999</cx:pt>
          <cx:pt idx="707">-36.399999999999999</cx:pt>
          <cx:pt idx="708">-36.399999999999999</cx:pt>
          <cx:pt idx="709">-36.399999999999999</cx:pt>
          <cx:pt idx="710">-36.399999999999999</cx:pt>
          <cx:pt idx="711">-36.399999999999999</cx:pt>
          <cx:pt idx="712">-36.399999999999999</cx:pt>
          <cx:pt idx="713">-36.399999999999999</cx:pt>
          <cx:pt idx="714">-36.399999999999999</cx:pt>
          <cx:pt idx="715">-36.399999999999999</cx:pt>
          <cx:pt idx="716">-36.399999999999999</cx:pt>
          <cx:pt idx="717">-36.399999999999999</cx:pt>
          <cx:pt idx="718">-36.399999999999999</cx:pt>
          <cx:pt idx="719">-36.399999999999999</cx:pt>
          <cx:pt idx="720">-36.399999999999999</cx:pt>
          <cx:pt idx="721">-36.399999999999999</cx:pt>
          <cx:pt idx="722">-36.399999999999999</cx:pt>
          <cx:pt idx="723">-36.399999999999999</cx:pt>
          <cx:pt idx="724">-36.399999999999999</cx:pt>
          <cx:pt idx="725">-36.399999999999999</cx:pt>
          <cx:pt idx="726">-36.399999999999999</cx:pt>
          <cx:pt idx="727">-36.399999999999999</cx:pt>
          <cx:pt idx="728">-36.399999999999999</cx:pt>
          <cx:pt idx="729">-36.399999999999999</cx:pt>
          <cx:pt idx="730">-36.399999999999999</cx:pt>
          <cx:pt idx="731">-36.399999999999999</cx:pt>
          <cx:pt idx="732">-36.399999999999999</cx:pt>
          <cx:pt idx="733">-36.399999999999999</cx:pt>
          <cx:pt idx="734">-36.399999999999999</cx:pt>
          <cx:pt idx="735">-36.399999999999999</cx:pt>
          <cx:pt idx="736">-36.399999999999999</cx:pt>
          <cx:pt idx="737">-36.399999999999999</cx:pt>
          <cx:pt idx="738">-36.399999999999999</cx:pt>
          <cx:pt idx="739">-36.399999999999999</cx:pt>
          <cx:pt idx="740">-36.399999999999999</cx:pt>
          <cx:pt idx="741">-36.399999999999999</cx:pt>
          <cx:pt idx="742">-36.399999999999999</cx:pt>
          <cx:pt idx="743">-36.399999999999999</cx:pt>
          <cx:pt idx="744">-36.399999999999999</cx:pt>
          <cx:pt idx="745">-36.399999999999999</cx:pt>
          <cx:pt idx="746">-36.399999999999999</cx:pt>
          <cx:pt idx="747">-36.399999999999999</cx:pt>
          <cx:pt idx="748">-36.399999999999999</cx:pt>
          <cx:pt idx="749">-36.399999999999999</cx:pt>
          <cx:pt idx="750">-36.399999999999999</cx:pt>
          <cx:pt idx="751">-36.399999999999999</cx:pt>
          <cx:pt idx="752">-36.399999999999999</cx:pt>
          <cx:pt idx="753">-36.399999999999999</cx:pt>
          <cx:pt idx="754">-36.399999999999999</cx:pt>
          <cx:pt idx="755">-36.399999999999999</cx:pt>
          <cx:pt idx="756">-36.399999999999999</cx:pt>
          <cx:pt idx="757">-36.399999999999999</cx:pt>
          <cx:pt idx="758">-36.399999999999999</cx:pt>
          <cx:pt idx="759">-36.399999999999999</cx:pt>
          <cx:pt idx="760">-36.399999999999999</cx:pt>
          <cx:pt idx="761">-36.399999999999999</cx:pt>
          <cx:pt idx="762">-36.399999999999999</cx:pt>
          <cx:pt idx="763">-36.399999999999999</cx:pt>
          <cx:pt idx="764">-36.399999999999999</cx:pt>
          <cx:pt idx="765">-36.399999999999999</cx:pt>
          <cx:pt idx="766">-36.399999999999999</cx:pt>
          <cx:pt idx="767">-36.399999999999999</cx:pt>
          <cx:pt idx="768">-36.399999999999999</cx:pt>
          <cx:pt idx="769">-36.399999999999999</cx:pt>
          <cx:pt idx="770">-36.399999999999999</cx:pt>
          <cx:pt idx="771">-36.399999999999999</cx:pt>
          <cx:pt idx="772">-36.399999999999999</cx:pt>
          <cx:pt idx="773">-36.399999999999999</cx:pt>
          <cx:pt idx="774">-36.399999999999999</cx:pt>
          <cx:pt idx="775">-36.399999999999999</cx:pt>
          <cx:pt idx="776">-36.399999999999999</cx:pt>
          <cx:pt idx="777">-36.399999999999999</cx:pt>
          <cx:pt idx="778">-36.399999999999999</cx:pt>
          <cx:pt idx="779">-36.399999999999999</cx:pt>
          <cx:pt idx="780">-36.399999999999999</cx:pt>
          <cx:pt idx="781">-36.399999999999999</cx:pt>
          <cx:pt idx="782">-36.399999999999999</cx:pt>
          <cx:pt idx="783">-36.399999999999999</cx:pt>
          <cx:pt idx="784">-36.399999999999999</cx:pt>
          <cx:pt idx="785">-36.399999999999999</cx:pt>
          <cx:pt idx="786">-36.399999999999999</cx:pt>
          <cx:pt idx="787">-36.399999999999999</cx:pt>
          <cx:pt idx="788">-36.399999999999999</cx:pt>
          <cx:pt idx="789">-36.399999999999999</cx:pt>
          <cx:pt idx="790">-36.399999999999999</cx:pt>
          <cx:pt idx="791">-36.399999999999999</cx:pt>
          <cx:pt idx="792">-36.399999999999999</cx:pt>
          <cx:pt idx="793">-36.399999999999999</cx:pt>
          <cx:pt idx="794">-36.399999999999999</cx:pt>
          <cx:pt idx="795">-36.399999999999999</cx:pt>
          <cx:pt idx="796">-36.399999999999999</cx:pt>
          <cx:pt idx="797">-36.399999999999999</cx:pt>
          <cx:pt idx="798">-36.399999999999999</cx:pt>
          <cx:pt idx="799">-36.399999999999999</cx:pt>
          <cx:pt idx="800">-36.399999999999999</cx:pt>
          <cx:pt idx="801">-36.399999999999999</cx:pt>
          <cx:pt idx="802">-36.399999999999999</cx:pt>
          <cx:pt idx="803">-36.399999999999999</cx:pt>
          <cx:pt idx="804">-36.399999999999999</cx:pt>
          <cx:pt idx="805">-36.399999999999999</cx:pt>
          <cx:pt idx="806">-36.399999999999999</cx:pt>
          <cx:pt idx="807">-36.399999999999999</cx:pt>
          <cx:pt idx="808">-36.399999999999999</cx:pt>
          <cx:pt idx="809">-36.399999999999999</cx:pt>
          <cx:pt idx="810">-36.399999999999999</cx:pt>
          <cx:pt idx="811">-36.399999999999999</cx:pt>
          <cx:pt idx="812">-36.399999999999999</cx:pt>
          <cx:pt idx="813">-36.399999999999999</cx:pt>
          <cx:pt idx="814">-36.399999999999999</cx:pt>
          <cx:pt idx="815">-36.399999999999999</cx:pt>
          <cx:pt idx="816">-36.399999999999999</cx:pt>
          <cx:pt idx="817">-36.399999999999999</cx:pt>
          <cx:pt idx="818">-36.399999999999999</cx:pt>
          <cx:pt idx="819">-36.399999999999999</cx:pt>
          <cx:pt idx="820">-36.399999999999999</cx:pt>
          <cx:pt idx="821">-36.399999999999999</cx:pt>
          <cx:pt idx="822">-36.399999999999999</cx:pt>
          <cx:pt idx="823">-36.399999999999999</cx:pt>
          <cx:pt idx="824">-36.399999999999999</cx:pt>
          <cx:pt idx="825">-36.399999999999999</cx:pt>
          <cx:pt idx="826">-36.399999999999999</cx:pt>
          <cx:pt idx="827">-36.399999999999999</cx:pt>
          <cx:pt idx="828">-36.399999999999999</cx:pt>
          <cx:pt idx="829">-36.399999999999999</cx:pt>
          <cx:pt idx="830">-36.399999999999999</cx:pt>
          <cx:pt idx="831">-36.399999999999999</cx:pt>
          <cx:pt idx="832">-36.399999999999999</cx:pt>
          <cx:pt idx="833">-36.399999999999999</cx:pt>
          <cx:pt idx="834">-36.399999999999999</cx:pt>
          <cx:pt idx="835">-36.399999999999999</cx:pt>
          <cx:pt idx="836">-36.399999999999999</cx:pt>
          <cx:pt idx="837">-36.399999999999999</cx:pt>
          <cx:pt idx="838">-36.399999999999999</cx:pt>
          <cx:pt idx="839">-36.399999999999999</cx:pt>
          <cx:pt idx="840">-36.399999999999999</cx:pt>
          <cx:pt idx="841">-36.399999999999999</cx:pt>
          <cx:pt idx="842">-36.399999999999999</cx:pt>
          <cx:pt idx="843">-36.399999999999999</cx:pt>
          <cx:pt idx="844">-36.399999999999999</cx:pt>
          <cx:pt idx="845">-36.399999999999999</cx:pt>
          <cx:pt idx="846">-36.399999999999999</cx:pt>
          <cx:pt idx="847">-36.399999999999999</cx:pt>
          <cx:pt idx="848">-36.399999999999999</cx:pt>
          <cx:pt idx="849">-36.399999999999999</cx:pt>
          <cx:pt idx="850">-36.399999999999999</cx:pt>
          <cx:pt idx="851">-36.399999999999999</cx:pt>
          <cx:pt idx="852">-36.399999999999999</cx:pt>
          <cx:pt idx="853">-36.399999999999999</cx:pt>
          <cx:pt idx="854">-36.399999999999999</cx:pt>
          <cx:pt idx="855">-36.399999999999999</cx:pt>
          <cx:pt idx="856">-36.399999999999999</cx:pt>
          <cx:pt idx="857">-36.399999999999999</cx:pt>
          <cx:pt idx="858">-36.399999999999999</cx:pt>
          <cx:pt idx="859">-36.399999999999999</cx:pt>
          <cx:pt idx="860">-36.399999999999999</cx:pt>
          <cx:pt idx="861">-36.399999999999999</cx:pt>
          <cx:pt idx="862">-36.399999999999999</cx:pt>
          <cx:pt idx="863">-36.399999999999999</cx:pt>
          <cx:pt idx="864">-36.399999999999999</cx:pt>
          <cx:pt idx="865">-36.399999999999999</cx:pt>
          <cx:pt idx="866">-36.399999999999999</cx:pt>
          <cx:pt idx="867">-36.399999999999999</cx:pt>
          <cx:pt idx="868">-36.399999999999999</cx:pt>
          <cx:pt idx="869">-36.399999999999999</cx:pt>
          <cx:pt idx="870">-36.399999999999999</cx:pt>
          <cx:pt idx="871">-36.399999999999999</cx:pt>
          <cx:pt idx="872">-36.399999999999999</cx:pt>
          <cx:pt idx="873">-36.399999999999999</cx:pt>
          <cx:pt idx="874">-36.399999999999999</cx:pt>
          <cx:pt idx="875">-36.399999999999999</cx:pt>
          <cx:pt idx="876">-36.399999999999999</cx:pt>
          <cx:pt idx="877">-36.399999999999999</cx:pt>
          <cx:pt idx="878">-36.399999999999999</cx:pt>
          <cx:pt idx="879">-36.399999999999999</cx:pt>
          <cx:pt idx="880">-36.399999999999999</cx:pt>
          <cx:pt idx="881">-36.399999999999999</cx:pt>
          <cx:pt idx="882">-36.399999999999999</cx:pt>
          <cx:pt idx="883">-36.399999999999999</cx:pt>
          <cx:pt idx="884">-36.399999999999999</cx:pt>
          <cx:pt idx="885">-36.399999999999999</cx:pt>
          <cx:pt idx="886">-36.399999999999999</cx:pt>
          <cx:pt idx="887">-36.399999999999999</cx:pt>
          <cx:pt idx="888">-36.399999999999999</cx:pt>
          <cx:pt idx="889">-36.399999999999999</cx:pt>
          <cx:pt idx="890">-36.399999999999999</cx:pt>
          <cx:pt idx="891">-36.399999999999999</cx:pt>
          <cx:pt idx="892">-36.399999999999999</cx:pt>
          <cx:pt idx="893">-36.399999999999999</cx:pt>
          <cx:pt idx="894">-36.399999999999999</cx:pt>
          <cx:pt idx="895">-36.399999999999999</cx:pt>
          <cx:pt idx="896">-36.399999999999999</cx:pt>
          <cx:pt idx="897">-36.399999999999999</cx:pt>
          <cx:pt idx="898">-36.399999999999999</cx:pt>
          <cx:pt idx="899">-36.399999999999999</cx:pt>
          <cx:pt idx="900">-36.399999999999999</cx:pt>
          <cx:pt idx="901">-36.399999999999999</cx:pt>
          <cx:pt idx="902">-36.399999999999999</cx:pt>
          <cx:pt idx="903">-36.399999999999999</cx:pt>
          <cx:pt idx="904">-36.399999999999999</cx:pt>
          <cx:pt idx="905">-36.399999999999999</cx:pt>
          <cx:pt idx="906">-36.399999999999999</cx:pt>
          <cx:pt idx="907">-36.399999999999999</cx:pt>
          <cx:pt idx="908">-36.399999999999999</cx:pt>
          <cx:pt idx="909">-36.399999999999999</cx:pt>
          <cx:pt idx="910">-36.399999999999999</cx:pt>
          <cx:pt idx="911">-36.399999999999999</cx:pt>
          <cx:pt idx="912">-36.399999999999999</cx:pt>
          <cx:pt idx="913">-36.399999999999999</cx:pt>
          <cx:pt idx="914">-36.399999999999999</cx:pt>
          <cx:pt idx="915">-36.399999999999999</cx:pt>
          <cx:pt idx="916">-36.399999999999999</cx:pt>
          <cx:pt idx="917">-36.399999999999999</cx:pt>
          <cx:pt idx="918">-36.399999999999999</cx:pt>
          <cx:pt idx="919">-36.399999999999999</cx:pt>
          <cx:pt idx="920">-36.399999999999999</cx:pt>
          <cx:pt idx="921">-36.399999999999999</cx:pt>
          <cx:pt idx="922">-36.399999999999999</cx:pt>
          <cx:pt idx="923">-36.399999999999999</cx:pt>
          <cx:pt idx="924">-36.399999999999999</cx:pt>
          <cx:pt idx="925">-36.399999999999999</cx:pt>
          <cx:pt idx="926">-36.399999999999999</cx:pt>
          <cx:pt idx="927">-36.399999999999999</cx:pt>
          <cx:pt idx="928">-36.399999999999999</cx:pt>
          <cx:pt idx="929">-36.399999999999999</cx:pt>
          <cx:pt idx="930">-36.399999999999999</cx:pt>
          <cx:pt idx="931">-36.399999999999999</cx:pt>
          <cx:pt idx="932">-36.399999999999999</cx:pt>
          <cx:pt idx="933">-36.399999999999999</cx:pt>
          <cx:pt idx="934">-36.399999999999999</cx:pt>
          <cx:pt idx="935">-36.399999999999999</cx:pt>
          <cx:pt idx="936">-36.399999999999999</cx:pt>
          <cx:pt idx="937">-36.399999999999999</cx:pt>
          <cx:pt idx="938">-36.399999999999999</cx:pt>
          <cx:pt idx="939">-36.399999999999999</cx:pt>
          <cx:pt idx="940">-36.399999999999999</cx:pt>
          <cx:pt idx="941">-36.399999999999999</cx:pt>
          <cx:pt idx="942">-36.399999999999999</cx:pt>
          <cx:pt idx="943">-36.399999999999999</cx:pt>
          <cx:pt idx="944">-36.399999999999999</cx:pt>
          <cx:pt idx="945">-36.399999999999999</cx:pt>
          <cx:pt idx="946">-36.399999999999999</cx:pt>
          <cx:pt idx="947">-36.399999999999999</cx:pt>
          <cx:pt idx="948">-36.399999999999999</cx:pt>
          <cx:pt idx="949">-36.399999999999999</cx:pt>
          <cx:pt idx="950">-36.399999999999999</cx:pt>
          <cx:pt idx="951">-36.399999999999999</cx:pt>
          <cx:pt idx="952">-36.399999999999999</cx:pt>
          <cx:pt idx="953">-36.399999999999999</cx:pt>
          <cx:pt idx="954">-36.399999999999999</cx:pt>
          <cx:pt idx="955">-36.399999999999999</cx:pt>
          <cx:pt idx="956">-36.399999999999999</cx:pt>
          <cx:pt idx="957">-36.399999999999999</cx:pt>
          <cx:pt idx="958">-36.399999999999999</cx:pt>
          <cx:pt idx="959">-36.399999999999999</cx:pt>
          <cx:pt idx="960">-36.399999999999999</cx:pt>
          <cx:pt idx="961">-36.399999999999999</cx:pt>
          <cx:pt idx="962">-36.399999999999999</cx:pt>
          <cx:pt idx="963">-36.399999999999999</cx:pt>
          <cx:pt idx="964">-36.399999999999999</cx:pt>
          <cx:pt idx="965">-36.399999999999999</cx:pt>
          <cx:pt idx="966">-36.399999999999999</cx:pt>
          <cx:pt idx="967">-36.399999999999999</cx:pt>
          <cx:pt idx="968">-36.399999999999999</cx:pt>
          <cx:pt idx="969">-36.399999999999999</cx:pt>
          <cx:pt idx="970">-36.399999999999999</cx:pt>
          <cx:pt idx="971">-36.399999999999999</cx:pt>
          <cx:pt idx="972">-36.399999999999999</cx:pt>
          <cx:pt idx="973">-36.399999999999999</cx:pt>
          <cx:pt idx="974">-36.399999999999999</cx:pt>
          <cx:pt idx="975">-36.399999999999999</cx:pt>
          <cx:pt idx="976">-36.399999999999999</cx:pt>
          <cx:pt idx="977">-36.399999999999999</cx:pt>
          <cx:pt idx="978">-36.399999999999999</cx:pt>
          <cx:pt idx="979">-36.399999999999999</cx:pt>
          <cx:pt idx="980">-36.399999999999999</cx:pt>
          <cx:pt idx="981">-36.399999999999999</cx:pt>
          <cx:pt idx="982">-36.399999999999999</cx:pt>
          <cx:pt idx="983">-36.399999999999999</cx:pt>
          <cx:pt idx="984">-36.399999999999999</cx:pt>
          <cx:pt idx="985">-36.399999999999999</cx:pt>
          <cx:pt idx="986">-36.399999999999999</cx:pt>
          <cx:pt idx="987">-36.399999999999999</cx:pt>
          <cx:pt idx="988">-36.399999999999999</cx:pt>
          <cx:pt idx="989">-36.399999999999999</cx:pt>
          <cx:pt idx="990">-36.399999999999999</cx:pt>
          <cx:pt idx="991">-36.399999999999999</cx:pt>
          <cx:pt idx="992">-36.399999999999999</cx:pt>
          <cx:pt idx="993">-36.399999999999999</cx:pt>
          <cx:pt idx="994">-36.399999999999999</cx:pt>
          <cx:pt idx="995">-36.399999999999999</cx:pt>
          <cx:pt idx="996">-36.399999999999999</cx:pt>
          <cx:pt idx="997">-36.399999999999999</cx:pt>
          <cx:pt idx="998">-36.399999999999999</cx:pt>
          <cx:pt idx="999">-36.399999999999999</cx:pt>
          <cx:pt idx="1000">-36.399999999999999</cx:pt>
          <cx:pt idx="1001">-36.399999999999999</cx:pt>
          <cx:pt idx="1002">-36.399999999999999</cx:pt>
          <cx:pt idx="1003">-36.399999999999999</cx:pt>
          <cx:pt idx="1004">-36.399999999999999</cx:pt>
          <cx:pt idx="1005">-36.399999999999999</cx:pt>
          <cx:pt idx="1006">-36.399999999999999</cx:pt>
          <cx:pt idx="1007">-36.399999999999999</cx:pt>
          <cx:pt idx="1008">-36.399999999999999</cx:pt>
          <cx:pt idx="1009">-36.399999999999999</cx:pt>
          <cx:pt idx="1010">-36.399999999999999</cx:pt>
          <cx:pt idx="1011">-36.399999999999999</cx:pt>
          <cx:pt idx="1012">-36.399999999999999</cx:pt>
          <cx:pt idx="1013">-36.399999999999999</cx:pt>
          <cx:pt idx="1014">-36.399999999999999</cx:pt>
          <cx:pt idx="1015">-36.399999999999999</cx:pt>
          <cx:pt idx="1016">-36.399999999999999</cx:pt>
          <cx:pt idx="1017">-36.399999999999999</cx:pt>
          <cx:pt idx="1018">-36.399999999999999</cx:pt>
          <cx:pt idx="1019">-36.399999999999999</cx:pt>
          <cx:pt idx="1020">-36.399999999999999</cx:pt>
          <cx:pt idx="1021">-36.399999999999999</cx:pt>
          <cx:pt idx="1022">-36.399999999999999</cx:pt>
          <cx:pt idx="1023">-36.399999999999999</cx:pt>
          <cx:pt idx="1024">-36.399999999999999</cx:pt>
          <cx:pt idx="1025">-36.399999999999999</cx:pt>
          <cx:pt idx="1026">-36.399999999999999</cx:pt>
          <cx:pt idx="1027">-36.399999999999999</cx:pt>
          <cx:pt idx="1028">-36.399999999999999</cx:pt>
          <cx:pt idx="1029">-36.399999999999999</cx:pt>
          <cx:pt idx="1030">-36.399999999999999</cx:pt>
          <cx:pt idx="1031">-36.399999999999999</cx:pt>
          <cx:pt idx="1032">-36.399999999999999</cx:pt>
          <cx:pt idx="1033">-36.399999999999999</cx:pt>
          <cx:pt idx="1034">-36.399999999999999</cx:pt>
          <cx:pt idx="1035">-36.399999999999999</cx:pt>
          <cx:pt idx="1036">-36.399999999999999</cx:pt>
          <cx:pt idx="1037">-36.399999999999999</cx:pt>
          <cx:pt idx="1038">-36.399999999999999</cx:pt>
          <cx:pt idx="1039">-36.399999999999999</cx:pt>
          <cx:pt idx="1040">-36.399999999999999</cx:pt>
          <cx:pt idx="1041">-36.399999999999999</cx:pt>
          <cx:pt idx="1042">-36.399999999999999</cx:pt>
          <cx:pt idx="1043">-36.399999999999999</cx:pt>
          <cx:pt idx="1044">-36.399999999999999</cx:pt>
          <cx:pt idx="1045">-36.399999999999999</cx:pt>
          <cx:pt idx="1046">-36.399999999999999</cx:pt>
          <cx:pt idx="1047">-36.399999999999999</cx:pt>
          <cx:pt idx="1048">-36.399999999999999</cx:pt>
          <cx:pt idx="1049">-36.399999999999999</cx:pt>
          <cx:pt idx="1050">-36.399999999999999</cx:pt>
          <cx:pt idx="1051">-36.399999999999999</cx:pt>
          <cx:pt idx="1052">-36.399999999999999</cx:pt>
          <cx:pt idx="1053">-36.399999999999999</cx:pt>
          <cx:pt idx="1054">-36.399999999999999</cx:pt>
          <cx:pt idx="1055">-36.399999999999999</cx:pt>
          <cx:pt idx="1056">-36.399999999999999</cx:pt>
          <cx:pt idx="1057">-36.399999999999999</cx:pt>
          <cx:pt idx="1058">-36.399999999999999</cx:pt>
          <cx:pt idx="1059">-36.399999999999999</cx:pt>
          <cx:pt idx="1060">-36.399999999999999</cx:pt>
          <cx:pt idx="1061">-36.399999999999999</cx:pt>
          <cx:pt idx="1062">-36.399999999999999</cx:pt>
          <cx:pt idx="1063">-36.399999999999999</cx:pt>
          <cx:pt idx="1064">-36.399999999999999</cx:pt>
          <cx:pt idx="1065">-36.399999999999999</cx:pt>
          <cx:pt idx="1066">-36.399999999999999</cx:pt>
          <cx:pt idx="1067">-36.399999999999999</cx:pt>
          <cx:pt idx="1068">-36.399999999999999</cx:pt>
          <cx:pt idx="1069">-36.399999999999999</cx:pt>
          <cx:pt idx="1070">-36.399999999999999</cx:pt>
          <cx:pt idx="1071">-36.399999999999999</cx:pt>
          <cx:pt idx="1072">-36.399999999999999</cx:pt>
          <cx:pt idx="1073">-36.399999999999999</cx:pt>
          <cx:pt idx="1074">-36.399999999999999</cx:pt>
          <cx:pt idx="1075">-36.399999999999999</cx:pt>
          <cx:pt idx="1076">-36.399999999999999</cx:pt>
          <cx:pt idx="1077">-36.399999999999999</cx:pt>
          <cx:pt idx="1078">-36.399999999999999</cx:pt>
          <cx:pt idx="1079">-36.399999999999999</cx:pt>
          <cx:pt idx="1080">-36.399999999999999</cx:pt>
          <cx:pt idx="1081">-36.399999999999999</cx:pt>
          <cx:pt idx="1082">-36.399999999999999</cx:pt>
          <cx:pt idx="1083">-36.399999999999999</cx:pt>
          <cx:pt idx="1084">-36.399999999999999</cx:pt>
          <cx:pt idx="1085">-36.399999999999999</cx:pt>
          <cx:pt idx="1086">-36.399999999999999</cx:pt>
          <cx:pt idx="1087">-36.399999999999999</cx:pt>
          <cx:pt idx="1088">-36.399999999999999</cx:pt>
          <cx:pt idx="1089">-36.399999999999999</cx:pt>
          <cx:pt idx="1090">-36.399999999999999</cx:pt>
          <cx:pt idx="1091">-36.399999999999999</cx:pt>
          <cx:pt idx="1092">-36.399999999999999</cx:pt>
          <cx:pt idx="1093">-36.399999999999999</cx:pt>
          <cx:pt idx="1094">-36.399999999999999</cx:pt>
          <cx:pt idx="1095">-36.399999999999999</cx:pt>
          <cx:pt idx="1096">-36.399999999999999</cx:pt>
          <cx:pt idx="1097">-36.399999999999999</cx:pt>
          <cx:pt idx="1098">-36.399999999999999</cx:pt>
          <cx:pt idx="1099">-36.399999999999999</cx:pt>
          <cx:pt idx="1100">-36.399999999999999</cx:pt>
          <cx:pt idx="1101">-36.399999999999999</cx:pt>
          <cx:pt idx="1102">-36.399999999999999</cx:pt>
          <cx:pt idx="1103">-36.399999999999999</cx:pt>
          <cx:pt idx="1104">-36.399999999999999</cx:pt>
          <cx:pt idx="1105">-36.399999999999999</cx:pt>
          <cx:pt idx="1106">-36.399999999999999</cx:pt>
          <cx:pt idx="1107">-36.399999999999999</cx:pt>
          <cx:pt idx="1108">-36.399999999999999</cx:pt>
          <cx:pt idx="1109">-36.399999999999999</cx:pt>
          <cx:pt idx="1110">-36.399999999999999</cx:pt>
          <cx:pt idx="1111">-36.399999999999999</cx:pt>
          <cx:pt idx="1112">-36.399999999999999</cx:pt>
          <cx:pt idx="1113">-36.399999999999999</cx:pt>
          <cx:pt idx="1114">-36.399999999999999</cx:pt>
          <cx:pt idx="1115">-36.399999999999999</cx:pt>
          <cx:pt idx="1116">-36.399999999999999</cx:pt>
          <cx:pt idx="1117">-36.399999999999999</cx:pt>
          <cx:pt idx="1118">-36.399999999999999</cx:pt>
          <cx:pt idx="1119">-36.399999999999999</cx:pt>
          <cx:pt idx="1120">-36.399999999999999</cx:pt>
          <cx:pt idx="1121">-36.399999999999999</cx:pt>
          <cx:pt idx="1122">-36.399999999999999</cx:pt>
          <cx:pt idx="1123">-36.399999999999999</cx:pt>
          <cx:pt idx="1124">-36.399999999999999</cx:pt>
          <cx:pt idx="1125">-36.399999999999999</cx:pt>
          <cx:pt idx="1126">-36.399999999999999</cx:pt>
          <cx:pt idx="1127">-36.399999999999999</cx:pt>
          <cx:pt idx="1128">-36.399999999999999</cx:pt>
          <cx:pt idx="1129">-36.399999999999999</cx:pt>
          <cx:pt idx="1130">-36.399999999999999</cx:pt>
          <cx:pt idx="1131">-36.399999999999999</cx:pt>
          <cx:pt idx="1132">-36.399999999999999</cx:pt>
          <cx:pt idx="1133">-36.399999999999999</cx:pt>
          <cx:pt idx="1134">-36.399999999999999</cx:pt>
          <cx:pt idx="1135">-36.399999999999999</cx:pt>
          <cx:pt idx="1136">-36.399999999999999</cx:pt>
          <cx:pt idx="1137">-36.399999999999999</cx:pt>
          <cx:pt idx="1138">-36.399999999999999</cx:pt>
          <cx:pt idx="1139">-36.399999999999999</cx:pt>
          <cx:pt idx="1140">-36.399999999999999</cx:pt>
          <cx:pt idx="1141">-36.399999999999999</cx:pt>
          <cx:pt idx="1142">-36.399999999999999</cx:pt>
          <cx:pt idx="1143">-36.399999999999999</cx:pt>
          <cx:pt idx="1144">-36.399999999999999</cx:pt>
          <cx:pt idx="1145">-36.399999999999999</cx:pt>
          <cx:pt idx="1146">-36.399999999999999</cx:pt>
          <cx:pt idx="1147">-36.399999999999999</cx:pt>
          <cx:pt idx="1148">-36.399999999999999</cx:pt>
          <cx:pt idx="1149">-36.399999999999999</cx:pt>
          <cx:pt idx="1150">-36.399999999999999</cx:pt>
          <cx:pt idx="1151">-36.399999999999999</cx:pt>
          <cx:pt idx="1152">-36.399999999999999</cx:pt>
          <cx:pt idx="1153">-36.399999999999999</cx:pt>
          <cx:pt idx="1154">-36.399999999999999</cx:pt>
          <cx:pt idx="1155">-36.399999999999999</cx:pt>
          <cx:pt idx="1156">-36.399999999999999</cx:pt>
          <cx:pt idx="1157">-36.399999999999999</cx:pt>
          <cx:pt idx="1158">-36.399999999999999</cx:pt>
          <cx:pt idx="1159">-36.399999999999999</cx:pt>
          <cx:pt idx="1160">-36.399999999999999</cx:pt>
          <cx:pt idx="1161">-36.399999999999999</cx:pt>
          <cx:pt idx="1162">-36.399999999999999</cx:pt>
          <cx:pt idx="1163">-36.399999999999999</cx:pt>
          <cx:pt idx="1164">-36.399999999999999</cx:pt>
          <cx:pt idx="1165">-36.399999999999999</cx:pt>
          <cx:pt idx="1166">-36.399999999999999</cx:pt>
          <cx:pt idx="1167">-36.399999999999999</cx:pt>
          <cx:pt idx="1168">-36.399999999999999</cx:pt>
          <cx:pt idx="1169">-36.399999999999999</cx:pt>
          <cx:pt idx="1170">-36.399999999999999</cx:pt>
          <cx:pt idx="1171">-36.399999999999999</cx:pt>
          <cx:pt idx="1172">-36.399999999999999</cx:pt>
          <cx:pt idx="1173">-36.399999999999999</cx:pt>
          <cx:pt idx="1174">-36.399999999999999</cx:pt>
          <cx:pt idx="1175">-36.399999999999999</cx:pt>
          <cx:pt idx="1176">-36.399999999999999</cx:pt>
          <cx:pt idx="1177">-36.399999999999999</cx:pt>
          <cx:pt idx="1178">-36.399999999999999</cx:pt>
          <cx:pt idx="1179">-36.399999999999999</cx:pt>
          <cx:pt idx="1180">-36.399999999999999</cx:pt>
          <cx:pt idx="1181">-36.399999999999999</cx:pt>
          <cx:pt idx="1182">-36.399999999999999</cx:pt>
          <cx:pt idx="1183">-36.399999999999999</cx:pt>
          <cx:pt idx="1184">-36.399999999999999</cx:pt>
          <cx:pt idx="1185">-36.399999999999999</cx:pt>
          <cx:pt idx="1186">-36.399999999999999</cx:pt>
          <cx:pt idx="1187">-36.399999999999999</cx:pt>
          <cx:pt idx="1188">-36.399999999999999</cx:pt>
          <cx:pt idx="1189">-36.399999999999999</cx:pt>
          <cx:pt idx="1190">-36.399999999999999</cx:pt>
          <cx:pt idx="1191">-36.399999999999999</cx:pt>
          <cx:pt idx="1192">-36.399999999999999</cx:pt>
          <cx:pt idx="1193">-36.399999999999999</cx:pt>
          <cx:pt idx="1194">-36.399999999999999</cx:pt>
          <cx:pt idx="1195">-36.399999999999999</cx:pt>
          <cx:pt idx="1196">-36.399999999999999</cx:pt>
          <cx:pt idx="1197">-36.399999999999999</cx:pt>
          <cx:pt idx="1198">-36.399999999999999</cx:pt>
          <cx:pt idx="1199">-36.399999999999999</cx:pt>
          <cx:pt idx="1200">-36.399999999999999</cx:pt>
          <cx:pt idx="1201">-36.399999999999999</cx:pt>
          <cx:pt idx="1202">-36.399999999999999</cx:pt>
          <cx:pt idx="1203">-36.399999999999999</cx:pt>
          <cx:pt idx="1204">-36.399999999999999</cx:pt>
          <cx:pt idx="1205">-36.399999999999999</cx:pt>
          <cx:pt idx="1206">-36.399999999999999</cx:pt>
          <cx:pt idx="1207">-36.399999999999999</cx:pt>
          <cx:pt idx="1208">-36.399999999999999</cx:pt>
          <cx:pt idx="1209">-36.399999999999999</cx:pt>
          <cx:pt idx="1210">-36.399999999999999</cx:pt>
          <cx:pt idx="1211">-36.399999999999999</cx:pt>
          <cx:pt idx="1212">-36.399999999999999</cx:pt>
          <cx:pt idx="1213">-36.399999999999999</cx:pt>
          <cx:pt idx="1214">-36.399999999999999</cx:pt>
          <cx:pt idx="1215">-36.399999999999999</cx:pt>
          <cx:pt idx="1216">-36.399999999999999</cx:pt>
          <cx:pt idx="1217">-36.399999999999999</cx:pt>
          <cx:pt idx="1218">-36.399999999999999</cx:pt>
          <cx:pt idx="1219">-36.399999999999999</cx:pt>
          <cx:pt idx="1220">-36.399999999999999</cx:pt>
          <cx:pt idx="1221">-36.399999999999999</cx:pt>
          <cx:pt idx="1222">-36.399999999999999</cx:pt>
          <cx:pt idx="1223">-36.399999999999999</cx:pt>
          <cx:pt idx="1224">-36.399999999999999</cx:pt>
          <cx:pt idx="1225">-36.399999999999999</cx:pt>
          <cx:pt idx="1226">-36.399999999999999</cx:pt>
          <cx:pt idx="1227">-36.399999999999999</cx:pt>
          <cx:pt idx="1228">-36.399999999999999</cx:pt>
          <cx:pt idx="1229">-36.399999999999999</cx:pt>
          <cx:pt idx="1230">-36.399999999999999</cx:pt>
          <cx:pt idx="1231">-36.399999999999999</cx:pt>
          <cx:pt idx="1232">-36.399999999999999</cx:pt>
          <cx:pt idx="1233">-36.399999999999999</cx:pt>
          <cx:pt idx="1234">-36.399999999999999</cx:pt>
          <cx:pt idx="1235">-36.399999999999999</cx:pt>
          <cx:pt idx="1236">-36.399999999999999</cx:pt>
          <cx:pt idx="1237">-36.399999999999999</cx:pt>
          <cx:pt idx="1238">-36.399999999999999</cx:pt>
          <cx:pt idx="1239">-36.399999999999999</cx:pt>
          <cx:pt idx="1240">-36.399999999999999</cx:pt>
          <cx:pt idx="1241">-36.399999999999999</cx:pt>
          <cx:pt idx="1242">-36.399999999999999</cx:pt>
          <cx:pt idx="1243">-36.399999999999999</cx:pt>
          <cx:pt idx="1244">-36.399999999999999</cx:pt>
          <cx:pt idx="1245">-36.399999999999999</cx:pt>
          <cx:pt idx="1246">-36.399999999999999</cx:pt>
          <cx:pt idx="1247">-36.399999999999999</cx:pt>
          <cx:pt idx="1248">-36.399999999999999</cx:pt>
          <cx:pt idx="1249">-36.399999999999999</cx:pt>
          <cx:pt idx="1250">-36.399999999999999</cx:pt>
          <cx:pt idx="1251">-36.399999999999999</cx:pt>
          <cx:pt idx="1252">-36.399999999999999</cx:pt>
          <cx:pt idx="1253">-36.399999999999999</cx:pt>
          <cx:pt idx="1254">-36.399999999999999</cx:pt>
          <cx:pt idx="1255">-36.399999999999999</cx:pt>
          <cx:pt idx="1256">-36.399999999999999</cx:pt>
          <cx:pt idx="1257">-36.399999999999999</cx:pt>
          <cx:pt idx="1258">-36.399999999999999</cx:pt>
          <cx:pt idx="1259">-36.399999999999999</cx:pt>
          <cx:pt idx="1260">-36.399999999999999</cx:pt>
          <cx:pt idx="1261">-36.399999999999999</cx:pt>
          <cx:pt idx="1262">-36.399999999999999</cx:pt>
          <cx:pt idx="1263">-36.399999999999999</cx:pt>
          <cx:pt idx="1264">-36.399999999999999</cx:pt>
          <cx:pt idx="1265">-36.399999999999999</cx:pt>
          <cx:pt idx="1266">-36.399999999999999</cx:pt>
          <cx:pt idx="1267">-36.399999999999999</cx:pt>
          <cx:pt idx="1268">-36.399999999999999</cx:pt>
          <cx:pt idx="1269">-36.399999999999999</cx:pt>
          <cx:pt idx="1270">-36.399999999999999</cx:pt>
          <cx:pt idx="1271">-36.399999999999999</cx:pt>
          <cx:pt idx="1272">-36.399999999999999</cx:pt>
          <cx:pt idx="1273">-36.399999999999999</cx:pt>
          <cx:pt idx="1274">-36.399999999999999</cx:pt>
          <cx:pt idx="1275">-36.399999999999999</cx:pt>
          <cx:pt idx="1276">-36.399999999999999</cx:pt>
          <cx:pt idx="1277">-36.399999999999999</cx:pt>
          <cx:pt idx="1278">-36.399999999999999</cx:pt>
          <cx:pt idx="1279">-36.399999999999999</cx:pt>
          <cx:pt idx="1280">-36.399999999999999</cx:pt>
          <cx:pt idx="1281">-36.399999999999999</cx:pt>
          <cx:pt idx="1282">-36.399999999999999</cx:pt>
          <cx:pt idx="1283">-36.399999999999999</cx:pt>
          <cx:pt idx="1284">-36.399999999999999</cx:pt>
          <cx:pt idx="1285">-36.399999999999999</cx:pt>
          <cx:pt idx="1286">-36.399999999999999</cx:pt>
          <cx:pt idx="1287">-36.399999999999999</cx:pt>
          <cx:pt idx="1288">-36.399999999999999</cx:pt>
          <cx:pt idx="1289">-36.399999999999999</cx:pt>
          <cx:pt idx="1290">-36.399999999999999</cx:pt>
          <cx:pt idx="1291">-36.399999999999999</cx:pt>
          <cx:pt idx="1292">-36.399999999999999</cx:pt>
          <cx:pt idx="1293">-36.399999999999999</cx:pt>
          <cx:pt idx="1294">-36.399999999999999</cx:pt>
          <cx:pt idx="1295">-36.399999999999999</cx:pt>
          <cx:pt idx="1296">-36.399999999999999</cx:pt>
          <cx:pt idx="1297">-36.399999999999999</cx:pt>
          <cx:pt idx="1298">-36.399999999999999</cx:pt>
          <cx:pt idx="1299">-36.399999999999999</cx:pt>
          <cx:pt idx="1300">-36.399999999999999</cx:pt>
          <cx:pt idx="1301">-36.399999999999999</cx:pt>
          <cx:pt idx="1302">-36.399999999999999</cx:pt>
          <cx:pt idx="1303">-36.399999999999999</cx:pt>
          <cx:pt idx="1304">-36.399999999999999</cx:pt>
          <cx:pt idx="1305">-36.399999999999999</cx:pt>
          <cx:pt idx="1306">-36.399999999999999</cx:pt>
          <cx:pt idx="1307">-36.399999999999999</cx:pt>
          <cx:pt idx="1308">-36.399999999999999</cx:pt>
          <cx:pt idx="1309">-36.399999999999999</cx:pt>
          <cx:pt idx="1310">-36.399999999999999</cx:pt>
          <cx:pt idx="1311">-36.399999999999999</cx:pt>
          <cx:pt idx="1312">-36.399999999999999</cx:pt>
          <cx:pt idx="1313">-36.399999999999999</cx:pt>
          <cx:pt idx="1314">-36.399999999999999</cx:pt>
          <cx:pt idx="1315">-36.399999999999999</cx:pt>
          <cx:pt idx="1316">-36.399999999999999</cx:pt>
          <cx:pt idx="1317">-36.399999999999999</cx:pt>
          <cx:pt idx="1318">-36.399999999999999</cx:pt>
          <cx:pt idx="1319">-36.399999999999999</cx:pt>
          <cx:pt idx="1320">-36.399999999999999</cx:pt>
          <cx:pt idx="1321">-36.399999999999999</cx:pt>
          <cx:pt idx="1322">-36.399999999999999</cx:pt>
          <cx:pt idx="1323">-36.399999999999999</cx:pt>
          <cx:pt idx="1324">-36.399999999999999</cx:pt>
          <cx:pt idx="1325">-36.399999999999999</cx:pt>
          <cx:pt idx="1326">-36.399999999999999</cx:pt>
          <cx:pt idx="1327">-36.399999999999999</cx:pt>
          <cx:pt idx="1328">-36.399999999999999</cx:pt>
          <cx:pt idx="1329">-36.399999999999999</cx:pt>
          <cx:pt idx="1330">-36.399999999999999</cx:pt>
          <cx:pt idx="1331">-36.399999999999999</cx:pt>
          <cx:pt idx="1332">-36.399999999999999</cx:pt>
          <cx:pt idx="1333">-36.399999999999999</cx:pt>
          <cx:pt idx="1334">-36.399999999999999</cx:pt>
          <cx:pt idx="1335">-36.399999999999999</cx:pt>
          <cx:pt idx="1336">-36.399999999999999</cx:pt>
          <cx:pt idx="1337">-36.399999999999999</cx:pt>
          <cx:pt idx="1338">-36.399999999999999</cx:pt>
          <cx:pt idx="1339">-36.399999999999999</cx:pt>
          <cx:pt idx="1340">-36.399999999999999</cx:pt>
          <cx:pt idx="1341">-36.399999999999999</cx:pt>
          <cx:pt idx="1342">-36.399999999999999</cx:pt>
          <cx:pt idx="1343">-36.399999999999999</cx:pt>
          <cx:pt idx="1344">-36.399999999999999</cx:pt>
          <cx:pt idx="1345">-36.399999999999999</cx:pt>
          <cx:pt idx="1346">-36.399999999999999</cx:pt>
          <cx:pt idx="1347">-36.399999999999999</cx:pt>
          <cx:pt idx="1348">-36.399999999999999</cx:pt>
          <cx:pt idx="1349">-36.399999999999999</cx:pt>
          <cx:pt idx="1350">-36.399999999999999</cx:pt>
          <cx:pt idx="1351">-36.399999999999999</cx:pt>
          <cx:pt idx="1352">-36.399999999999999</cx:pt>
          <cx:pt idx="1353">-36.399999999999999</cx:pt>
          <cx:pt idx="1354">-36.399999999999999</cx:pt>
          <cx:pt idx="1355">-36.399999999999999</cx:pt>
          <cx:pt idx="1356">-36.399999999999999</cx:pt>
          <cx:pt idx="1357">-36.399999999999999</cx:pt>
          <cx:pt idx="1358">-36.399999999999999</cx:pt>
          <cx:pt idx="1359">-36.399999999999999</cx:pt>
          <cx:pt idx="1360">-36.399999999999999</cx:pt>
          <cx:pt idx="1361">-36.399999999999999</cx:pt>
          <cx:pt idx="1362">-36.399999999999999</cx:pt>
          <cx:pt idx="1363">-36.399999999999999</cx:pt>
          <cx:pt idx="1364">-36.399999999999999</cx:pt>
          <cx:pt idx="1365">-36.399999999999999</cx:pt>
          <cx:pt idx="1366">-36.399999999999999</cx:pt>
          <cx:pt idx="1367">-36.399999999999999</cx:pt>
          <cx:pt idx="1368">-36.399999999999999</cx:pt>
          <cx:pt idx="1369">-36.399999999999999</cx:pt>
          <cx:pt idx="1370">-36.399999999999999</cx:pt>
          <cx:pt idx="1371">-36.399999999999999</cx:pt>
          <cx:pt idx="1372">-36.399999999999999</cx:pt>
          <cx:pt idx="1373">-36.399999999999999</cx:pt>
          <cx:pt idx="1374">-36.399999999999999</cx:pt>
          <cx:pt idx="1375">-36.399999999999999</cx:pt>
          <cx:pt idx="1376">-36.399999999999999</cx:pt>
          <cx:pt idx="1377">-36.399999999999999</cx:pt>
          <cx:pt idx="1378">-36.399999999999999</cx:pt>
          <cx:pt idx="1379">-36.399999999999999</cx:pt>
          <cx:pt idx="1380">-36.399999999999999</cx:pt>
          <cx:pt idx="1381">-36.399999999999999</cx:pt>
          <cx:pt idx="1382">-36.399999999999999</cx:pt>
          <cx:pt idx="1383">-36.399999999999999</cx:pt>
          <cx:pt idx="1384">-36.399999999999999</cx:pt>
          <cx:pt idx="1385">-36.399999999999999</cx:pt>
          <cx:pt idx="1386">-36.399999999999999</cx:pt>
          <cx:pt idx="1387">-36.399999999999999</cx:pt>
          <cx:pt idx="1388">-36.399999999999999</cx:pt>
          <cx:pt idx="1389">-36.399999999999999</cx:pt>
          <cx:pt idx="1390">-36.399999999999999</cx:pt>
          <cx:pt idx="1391">-36.399999999999999</cx:pt>
          <cx:pt idx="1392">-36.399999999999999</cx:pt>
          <cx:pt idx="1393">-36.399999999999999</cx:pt>
          <cx:pt idx="1394">-36.399999999999999</cx:pt>
          <cx:pt idx="1395">-36.399999999999999</cx:pt>
          <cx:pt idx="1396">-36.399999999999999</cx:pt>
          <cx:pt idx="1397">-36.399999999999999</cx:pt>
          <cx:pt idx="1398">-36.399999999999999</cx:pt>
          <cx:pt idx="1399">-36.399999999999999</cx:pt>
          <cx:pt idx="1400">-36.399999999999999</cx:pt>
          <cx:pt idx="1401">-36.399999999999999</cx:pt>
          <cx:pt idx="1402">-36.399999999999999</cx:pt>
          <cx:pt idx="1403">-36.399999999999999</cx:pt>
          <cx:pt idx="1404">-36.399999999999999</cx:pt>
          <cx:pt idx="1405">-36.399999999999999</cx:pt>
          <cx:pt idx="1406">-36.399999999999999</cx:pt>
          <cx:pt idx="1407">-36.399999999999999</cx:pt>
          <cx:pt idx="1408">-36.399999999999999</cx:pt>
          <cx:pt idx="1409">-36.399999999999999</cx:pt>
          <cx:pt idx="1410">-36.399999999999999</cx:pt>
          <cx:pt idx="1411">-36.399999999999999</cx:pt>
          <cx:pt idx="1412">-36.399999999999999</cx:pt>
          <cx:pt idx="1413">-36.399999999999999</cx:pt>
          <cx:pt idx="1414">-36.399999999999999</cx:pt>
          <cx:pt idx="1415">-36.399999999999999</cx:pt>
          <cx:pt idx="1416">-36.399999999999999</cx:pt>
          <cx:pt idx="1417">-36.399999999999999</cx:pt>
          <cx:pt idx="1418">-36.399999999999999</cx:pt>
          <cx:pt idx="1419">-36.399999999999999</cx:pt>
          <cx:pt idx="1420">-36.399999999999999</cx:pt>
          <cx:pt idx="1421">-36.399999999999999</cx:pt>
          <cx:pt idx="1422">-36.399999999999999</cx:pt>
          <cx:pt idx="1423">-36.399999999999999</cx:pt>
          <cx:pt idx="1424">-36.399999999999999</cx:pt>
          <cx:pt idx="1425">-36.399999999999999</cx:pt>
          <cx:pt idx="1426">-36.399999999999999</cx:pt>
          <cx:pt idx="1427">-36.399999999999999</cx:pt>
          <cx:pt idx="1428">-36.399999999999999</cx:pt>
          <cx:pt idx="1429">-36.399999999999999</cx:pt>
          <cx:pt idx="1430">-36.399999999999999</cx:pt>
          <cx:pt idx="1431">-36.399999999999999</cx:pt>
          <cx:pt idx="1432">-36.399999999999999</cx:pt>
          <cx:pt idx="1433">-36.399999999999999</cx:pt>
          <cx:pt idx="1434">-36.399999999999999</cx:pt>
          <cx:pt idx="1435">-36.399999999999999</cx:pt>
          <cx:pt idx="1436">-36.399999999999999</cx:pt>
          <cx:pt idx="1437">-36.399999999999999</cx:pt>
          <cx:pt idx="1438">-36.399999999999999</cx:pt>
          <cx:pt idx="1439">-36.399999999999999</cx:pt>
          <cx:pt idx="1440">-36.399999999999999</cx:pt>
          <cx:pt idx="1441">-36.399999999999999</cx:pt>
          <cx:pt idx="1442">-36.399999999999999</cx:pt>
          <cx:pt idx="1443">-36.399999999999999</cx:pt>
          <cx:pt idx="1444">-36.399999999999999</cx:pt>
          <cx:pt idx="1445">-36.399999999999999</cx:pt>
          <cx:pt idx="1446">-36.399999999999999</cx:pt>
          <cx:pt idx="1447">-36.399999999999999</cx:pt>
          <cx:pt idx="1448">-36.399999999999999</cx:pt>
          <cx:pt idx="1449">-36.399999999999999</cx:pt>
          <cx:pt idx="1450">-36.399999999999999</cx:pt>
          <cx:pt idx="1451">-36.399999999999999</cx:pt>
          <cx:pt idx="1452">-36.399999999999999</cx:pt>
          <cx:pt idx="1453">-36.399999999999999</cx:pt>
          <cx:pt idx="1454">-36.399999999999999</cx:pt>
          <cx:pt idx="1455">-36.399999999999999</cx:pt>
          <cx:pt idx="1456">-36.399999999999999</cx:pt>
          <cx:pt idx="1457">-36.399999999999999</cx:pt>
          <cx:pt idx="1458">-36.399999999999999</cx:pt>
          <cx:pt idx="1459">-36.399999999999999</cx:pt>
          <cx:pt idx="1460">-36.399999999999999</cx:pt>
          <cx:pt idx="1461">-36.399999999999999</cx:pt>
          <cx:pt idx="1462">-36.399999999999999</cx:pt>
          <cx:pt idx="1463">-36.399999999999999</cx:pt>
          <cx:pt idx="1464">-36.399999999999999</cx:pt>
          <cx:pt idx="1465">-36.399999999999999</cx:pt>
          <cx:pt idx="1466">-36.399999999999999</cx:pt>
          <cx:pt idx="1467">-36.399999999999999</cx:pt>
          <cx:pt idx="1468">-36.399999999999999</cx:pt>
          <cx:pt idx="1469">-36.399999999999999</cx:pt>
          <cx:pt idx="1470">-36.399999999999999</cx:pt>
          <cx:pt idx="1471">-36.399999999999999</cx:pt>
          <cx:pt idx="1472">-36.399999999999999</cx:pt>
          <cx:pt idx="1473">-36.399999999999999</cx:pt>
          <cx:pt idx="1474">-36.399999999999999</cx:pt>
          <cx:pt idx="1475">-36.399999999999999</cx:pt>
          <cx:pt idx="1476">-36.399999999999999</cx:pt>
          <cx:pt idx="1477">-36.399999999999999</cx:pt>
          <cx:pt idx="1478">-36.399999999999999</cx:pt>
          <cx:pt idx="1479">-36.399999999999999</cx:pt>
          <cx:pt idx="1480">-36.399999999999999</cx:pt>
          <cx:pt idx="1481">-36.399999999999999</cx:pt>
          <cx:pt idx="1482">-36.399999999999999</cx:pt>
          <cx:pt idx="1483">-36.399999999999999</cx:pt>
          <cx:pt idx="1484">-36.399999999999999</cx:pt>
          <cx:pt idx="1485">-36.399999999999999</cx:pt>
          <cx:pt idx="1486">-36.399999999999999</cx:pt>
          <cx:pt idx="1487">-36.399999999999999</cx:pt>
          <cx:pt idx="1488">-36.399999999999999</cx:pt>
          <cx:pt idx="1489">-36.399999999999999</cx:pt>
          <cx:pt idx="1490">-36.399999999999999</cx:pt>
          <cx:pt idx="1491">-36.399999999999999</cx:pt>
          <cx:pt idx="1492">-36.399999999999999</cx:pt>
          <cx:pt idx="1493">-36.399999999999999</cx:pt>
          <cx:pt idx="1494">-36.399999999999999</cx:pt>
          <cx:pt idx="1495">-36.399999999999999</cx:pt>
          <cx:pt idx="1496">-36.399999999999999</cx:pt>
          <cx:pt idx="1497">-36.399999999999999</cx:pt>
          <cx:pt idx="1498">-36.399999999999999</cx:pt>
          <cx:pt idx="1499">-36.399999999999999</cx:pt>
          <cx:pt idx="1500">-36.399999999999999</cx:pt>
          <cx:pt idx="1501">-36.399999999999999</cx:pt>
          <cx:pt idx="1502">-36.399999999999999</cx:pt>
          <cx:pt idx="1503">-36.399999999999999</cx:pt>
          <cx:pt idx="1504">-36.399999999999999</cx:pt>
          <cx:pt idx="1505">-36.399999999999999</cx:pt>
          <cx:pt idx="1506">-36.399999999999999</cx:pt>
          <cx:pt idx="1507">-36.399999999999999</cx:pt>
          <cx:pt idx="1508">-36.399999999999999</cx:pt>
          <cx:pt idx="1509">-36.399999999999999</cx:pt>
          <cx:pt idx="1510">-36.399999999999999</cx:pt>
          <cx:pt idx="1511">-36.399999999999999</cx:pt>
          <cx:pt idx="1512">-36.399999999999999</cx:pt>
          <cx:pt idx="1513">-36.399999999999999</cx:pt>
          <cx:pt idx="1514">-36.399999999999999</cx:pt>
          <cx:pt idx="1515">-36.399999999999999</cx:pt>
          <cx:pt idx="1516">-36.399999999999999</cx:pt>
          <cx:pt idx="1517">-36.399999999999999</cx:pt>
          <cx:pt idx="1518">-36.399999999999999</cx:pt>
          <cx:pt idx="1519">-36.399999999999999</cx:pt>
          <cx:pt idx="1520">-36.399999999999999</cx:pt>
          <cx:pt idx="1521">-36.399999999999999</cx:pt>
          <cx:pt idx="1522">-36.399999999999999</cx:pt>
          <cx:pt idx="1523">-36.399999999999999</cx:pt>
          <cx:pt idx="1524">-36.399999999999999</cx:pt>
          <cx:pt idx="1525">-36.399999999999999</cx:pt>
          <cx:pt idx="1526">-36.399999999999999</cx:pt>
          <cx:pt idx="1527">-36.399999999999999</cx:pt>
          <cx:pt idx="1528">-36.399999999999999</cx:pt>
          <cx:pt idx="1529">-36.399999999999999</cx:pt>
          <cx:pt idx="1530">-36.399999999999999</cx:pt>
          <cx:pt idx="1531">-36.399999999999999</cx:pt>
          <cx:pt idx="1532">-36.399999999999999</cx:pt>
          <cx:pt idx="1533">-36.399999999999999</cx:pt>
          <cx:pt idx="1534">-36.399999999999999</cx:pt>
          <cx:pt idx="1535">-36.399999999999999</cx:pt>
          <cx:pt idx="1536">-36.399999999999999</cx:pt>
          <cx:pt idx="1537">-36.399999999999999</cx:pt>
          <cx:pt idx="1538">-36.399999999999999</cx:pt>
          <cx:pt idx="1539">-36.399999999999999</cx:pt>
          <cx:pt idx="1540">-36.399999999999999</cx:pt>
          <cx:pt idx="1541">-36.399999999999999</cx:pt>
          <cx:pt idx="1542">-36.399999999999999</cx:pt>
          <cx:pt idx="1543">-36.399999999999999</cx:pt>
          <cx:pt idx="1544">-36.399999999999999</cx:pt>
          <cx:pt idx="1545">-36.399999999999999</cx:pt>
          <cx:pt idx="1546">-36.399999999999999</cx:pt>
          <cx:pt idx="1547">-36.399999999999999</cx:pt>
          <cx:pt idx="1548">-36.399999999999999</cx:pt>
          <cx:pt idx="1549">-36.399999999999999</cx:pt>
          <cx:pt idx="1550">-36.399999999999999</cx:pt>
          <cx:pt idx="1551">-36.399999999999999</cx:pt>
          <cx:pt idx="1552">-36.399999999999999</cx:pt>
          <cx:pt idx="1553">-36.399999999999999</cx:pt>
          <cx:pt idx="1554">-36.399999999999999</cx:pt>
          <cx:pt idx="1555">-36.399999999999999</cx:pt>
          <cx:pt idx="1556">-36.399999999999999</cx:pt>
          <cx:pt idx="1557">-36.399999999999999</cx:pt>
          <cx:pt idx="1558">-36.399999999999999</cx:pt>
          <cx:pt idx="1559">-36.399999999999999</cx:pt>
          <cx:pt idx="1560">-36.399999999999999</cx:pt>
          <cx:pt idx="1561">-36.399999999999999</cx:pt>
          <cx:pt idx="1562">-36.399999999999999</cx:pt>
          <cx:pt idx="1563">-36.399999999999999</cx:pt>
          <cx:pt idx="1564">-36.399999999999999</cx:pt>
          <cx:pt idx="1565">-36.399999999999999</cx:pt>
          <cx:pt idx="1566">-36.399999999999999</cx:pt>
          <cx:pt idx="1567">-36.399999999999999</cx:pt>
          <cx:pt idx="1568">-36.399999999999999</cx:pt>
          <cx:pt idx="1569">-36.399999999999999</cx:pt>
          <cx:pt idx="1570">-36.399999999999999</cx:pt>
          <cx:pt idx="1571">-36.399999999999999</cx:pt>
          <cx:pt idx="1572">-36.399999999999999</cx:pt>
          <cx:pt idx="1573">-36.399999999999999</cx:pt>
          <cx:pt idx="1574">-36.399999999999999</cx:pt>
          <cx:pt idx="1575">-36.399999999999999</cx:pt>
          <cx:pt idx="1576">-36.399999999999999</cx:pt>
          <cx:pt idx="1577">-36.399999999999999</cx:pt>
          <cx:pt idx="1578">-36.399999999999999</cx:pt>
          <cx:pt idx="1579">-36.399999999999999</cx:pt>
          <cx:pt idx="1580">-36.399999999999999</cx:pt>
          <cx:pt idx="1581">-36.399999999999999</cx:pt>
          <cx:pt idx="1582">-36.399999999999999</cx:pt>
          <cx:pt idx="1583">-36.399999999999999</cx:pt>
          <cx:pt idx="1584">-36.399999999999999</cx:pt>
          <cx:pt idx="1585">-36.399999999999999</cx:pt>
          <cx:pt idx="1586">-36.399999999999999</cx:pt>
          <cx:pt idx="1587">-36.399999999999999</cx:pt>
          <cx:pt idx="1588">-36.399999999999999</cx:pt>
          <cx:pt idx="1589">-36.399999999999999</cx:pt>
          <cx:pt idx="1590">-36.399999999999999</cx:pt>
          <cx:pt idx="1591">-36.399999999999999</cx:pt>
          <cx:pt idx="1592">-36.399999999999999</cx:pt>
          <cx:pt idx="1593">-36.399999999999999</cx:pt>
          <cx:pt idx="1594">-36.399999999999999</cx:pt>
          <cx:pt idx="1595">-36.399999999999999</cx:pt>
          <cx:pt idx="1596">-36.399999999999999</cx:pt>
          <cx:pt idx="1597">-36.399999999999999</cx:pt>
          <cx:pt idx="1598">-36.399999999999999</cx:pt>
          <cx:pt idx="1599">-36.399999999999999</cx:pt>
          <cx:pt idx="1600">-36.399999999999999</cx:pt>
          <cx:pt idx="1601">-36.399999999999999</cx:pt>
          <cx:pt idx="1602">-36.399999999999999</cx:pt>
          <cx:pt idx="1603">-36.399999999999999</cx:pt>
          <cx:pt idx="1604">-36.399999999999999</cx:pt>
          <cx:pt idx="1605">-36.399999999999999</cx:pt>
          <cx:pt idx="1606">-36.399999999999999</cx:pt>
          <cx:pt idx="1607">-36.399999999999999</cx:pt>
          <cx:pt idx="1608">-36.399999999999999</cx:pt>
          <cx:pt idx="1609">-36.399999999999999</cx:pt>
          <cx:pt idx="1610">-36.399999999999999</cx:pt>
          <cx:pt idx="1611">-36.399999999999999</cx:pt>
          <cx:pt idx="1612">-36.399999999999999</cx:pt>
          <cx:pt idx="1613">-36.399999999999999</cx:pt>
          <cx:pt idx="1614">-36.399999999999999</cx:pt>
          <cx:pt idx="1615">-36.399999999999999</cx:pt>
          <cx:pt idx="1616">-36.399999999999999</cx:pt>
          <cx:pt idx="1617">-36.399999999999999</cx:pt>
          <cx:pt idx="1618">-36.399999999999999</cx:pt>
          <cx:pt idx="1619">-36.399999999999999</cx:pt>
          <cx:pt idx="1620">-36.399999999999999</cx:pt>
          <cx:pt idx="1621">-36.399999999999999</cx:pt>
          <cx:pt idx="1622">-36.399999999999999</cx:pt>
          <cx:pt idx="1623">-36.399999999999999</cx:pt>
          <cx:pt idx="1624">-36.399999999999999</cx:pt>
          <cx:pt idx="1625">-36.399999999999999</cx:pt>
          <cx:pt idx="1626">-36.399999999999999</cx:pt>
          <cx:pt idx="1627">-36.399999999999999</cx:pt>
          <cx:pt idx="1628">-36.399999999999999</cx:pt>
          <cx:pt idx="1629">-36.399999999999999</cx:pt>
          <cx:pt idx="1630">-36.399999999999999</cx:pt>
          <cx:pt idx="1631">-36.399999999999999</cx:pt>
          <cx:pt idx="1632">-36.399999999999999</cx:pt>
          <cx:pt idx="1633">-36.399999999999999</cx:pt>
          <cx:pt idx="1634">-36.399999999999999</cx:pt>
          <cx:pt idx="1635">-36.399999999999999</cx:pt>
          <cx:pt idx="1636">-36.399999999999999</cx:pt>
          <cx:pt idx="1637">-36.399999999999999</cx:pt>
          <cx:pt idx="1638">-36.399999999999999</cx:pt>
          <cx:pt idx="1639">-36.399999999999999</cx:pt>
          <cx:pt idx="1640">-36.399999999999999</cx:pt>
          <cx:pt idx="1641">-36.399999999999999</cx:pt>
          <cx:pt idx="1642">-36.399999999999999</cx:pt>
          <cx:pt idx="1643">-36.399999999999999</cx:pt>
          <cx:pt idx="1644">-36.399999999999999</cx:pt>
          <cx:pt idx="1645">-36.399999999999999</cx:pt>
          <cx:pt idx="1646">-36.399999999999999</cx:pt>
          <cx:pt idx="1647">-36.399999999999999</cx:pt>
          <cx:pt idx="1648">-36.399999999999999</cx:pt>
          <cx:pt idx="1649">-36.399999999999999</cx:pt>
          <cx:pt idx="1650">-36.399999999999999</cx:pt>
          <cx:pt idx="1651">-36.399999999999999</cx:pt>
          <cx:pt idx="1652">-36.399999999999999</cx:pt>
          <cx:pt idx="1653">-36.399999999999999</cx:pt>
          <cx:pt idx="1654">-36.399999999999999</cx:pt>
          <cx:pt idx="1655">-36.399999999999999</cx:pt>
          <cx:pt idx="1656">-36.399999999999999</cx:pt>
          <cx:pt idx="1657">-36.399999999999999</cx:pt>
          <cx:pt idx="1658">-36.399999999999999</cx:pt>
          <cx:pt idx="1659">-36.399999999999999</cx:pt>
          <cx:pt idx="1660">-36.399999999999999</cx:pt>
          <cx:pt idx="1661">-36.399999999999999</cx:pt>
          <cx:pt idx="1662">-36.399999999999999</cx:pt>
          <cx:pt idx="1663">-36.399999999999999</cx:pt>
          <cx:pt idx="1664">-36.399999999999999</cx:pt>
          <cx:pt idx="1665">-36.399999999999999</cx:pt>
          <cx:pt idx="1666">-36.399999999999999</cx:pt>
          <cx:pt idx="1667">-36.399999999999999</cx:pt>
          <cx:pt idx="1668">-36.399999999999999</cx:pt>
          <cx:pt idx="1669">-36.399999999999999</cx:pt>
          <cx:pt idx="1670">-36.399999999999999</cx:pt>
          <cx:pt idx="1671">-36.399999999999999</cx:pt>
          <cx:pt idx="1672">-36.399999999999999</cx:pt>
          <cx:pt idx="1673">-36.399999999999999</cx:pt>
          <cx:pt idx="1674">-36.399999999999999</cx:pt>
          <cx:pt idx="1675">-36.399999999999999</cx:pt>
          <cx:pt idx="1676">-36.399999999999999</cx:pt>
          <cx:pt idx="1677">-36.399999999999999</cx:pt>
          <cx:pt idx="1678">-36.399999999999999</cx:pt>
          <cx:pt idx="1679">-36.399999999999999</cx:pt>
          <cx:pt idx="1680">-36.399999999999999</cx:pt>
          <cx:pt idx="1681">-36.399999999999999</cx:pt>
          <cx:pt idx="1682">-36.399999999999999</cx:pt>
          <cx:pt idx="1683">-36.399999999999999</cx:pt>
          <cx:pt idx="1684">-36.399999999999999</cx:pt>
          <cx:pt idx="1685">-36.399999999999999</cx:pt>
          <cx:pt idx="1686">-36.399999999999999</cx:pt>
          <cx:pt idx="1687">-36.399999999999999</cx:pt>
          <cx:pt idx="1688">-36.399999999999999</cx:pt>
          <cx:pt idx="1689">-36.399999999999999</cx:pt>
          <cx:pt idx="1690">-36.399999999999999</cx:pt>
          <cx:pt idx="1691">-36.399999999999999</cx:pt>
          <cx:pt idx="1692">-36.399999999999999</cx:pt>
          <cx:pt idx="1693">-36.399999999999999</cx:pt>
          <cx:pt idx="1694">-36.399999999999999</cx:pt>
          <cx:pt idx="1695">-36.399999999999999</cx:pt>
          <cx:pt idx="1696">-36.399999999999999</cx:pt>
          <cx:pt idx="1697">-36.399999999999999</cx:pt>
          <cx:pt idx="1698">-36.399999999999999</cx:pt>
          <cx:pt idx="1699">-36.399999999999999</cx:pt>
          <cx:pt idx="1700">-36.399999999999999</cx:pt>
          <cx:pt idx="1701">-36.399999999999999</cx:pt>
          <cx:pt idx="1702">-36.399999999999999</cx:pt>
          <cx:pt idx="1703">-36.399999999999999</cx:pt>
          <cx:pt idx="1704">-36.399999999999999</cx:pt>
          <cx:pt idx="1705">-36.399999999999999</cx:pt>
          <cx:pt idx="1706">-36.399999999999999</cx:pt>
          <cx:pt idx="1707">-36.399999999999999</cx:pt>
          <cx:pt idx="1708">-36.399999999999999</cx:pt>
          <cx:pt idx="1709">-36.399999999999999</cx:pt>
          <cx:pt idx="1710">-36.399999999999999</cx:pt>
          <cx:pt idx="1711">-36.399999999999999</cx:pt>
          <cx:pt idx="1712">-36.399999999999999</cx:pt>
          <cx:pt idx="1713">-36.399999999999999</cx:pt>
          <cx:pt idx="1714">-36.399999999999999</cx:pt>
          <cx:pt idx="1715">-36.399999999999999</cx:pt>
          <cx:pt idx="1716">-36.399999999999999</cx:pt>
          <cx:pt idx="1717">-36.399999999999999</cx:pt>
          <cx:pt idx="1718">-36.399999999999999</cx:pt>
          <cx:pt idx="1719">-36.399999999999999</cx:pt>
          <cx:pt idx="1720">-36.399999999999999</cx:pt>
          <cx:pt idx="1721">-36.399999999999999</cx:pt>
          <cx:pt idx="1722">-36.399999999999999</cx:pt>
          <cx:pt idx="1723">-36.399999999999999</cx:pt>
          <cx:pt idx="1724">-36.399999999999999</cx:pt>
          <cx:pt idx="1725">-36.399999999999999</cx:pt>
          <cx:pt idx="1726">-36.399999999999999</cx:pt>
          <cx:pt idx="1727">-36.399999999999999</cx:pt>
          <cx:pt idx="1728">-36.399999999999999</cx:pt>
          <cx:pt idx="1729">-36.399999999999999</cx:pt>
          <cx:pt idx="1730">-36.399999999999999</cx:pt>
          <cx:pt idx="1731">-36.399999999999999</cx:pt>
          <cx:pt idx="1732">-36.399999999999999</cx:pt>
          <cx:pt idx="1733">-36.399999999999999</cx:pt>
          <cx:pt idx="1734">-36.399999999999999</cx:pt>
          <cx:pt idx="1735">-36.399999999999999</cx:pt>
          <cx:pt idx="1736">-36.399999999999999</cx:pt>
          <cx:pt idx="1737">-36.399999999999999</cx:pt>
          <cx:pt idx="1738">-36.399999999999999</cx:pt>
          <cx:pt idx="1739">-36.399999999999999</cx:pt>
          <cx:pt idx="1740">-36.399999999999999</cx:pt>
          <cx:pt idx="1741">-36.399999999999999</cx:pt>
          <cx:pt idx="1742">-36.399999999999999</cx:pt>
          <cx:pt idx="1743">-36.399999999999999</cx:pt>
          <cx:pt idx="1744">-36.399999999999999</cx:pt>
          <cx:pt idx="1745">-36.399999999999999</cx:pt>
          <cx:pt idx="1746">-36.399999999999999</cx:pt>
          <cx:pt idx="1747">-36.399999999999999</cx:pt>
          <cx:pt idx="1748">-36.399999999999999</cx:pt>
          <cx:pt idx="1749">-36.399999999999999</cx:pt>
          <cx:pt idx="1750">-36.399999999999999</cx:pt>
          <cx:pt idx="1751">-36.399999999999999</cx:pt>
          <cx:pt idx="1752">-36.399999999999999</cx:pt>
          <cx:pt idx="1753">-36.399999999999999</cx:pt>
          <cx:pt idx="1754">-36.399999999999999</cx:pt>
          <cx:pt idx="1755">-36.399999999999999</cx:pt>
          <cx:pt idx="1756">-36.399999999999999</cx:pt>
          <cx:pt idx="1757">-36.399999999999999</cx:pt>
          <cx:pt idx="1758">-36.399999999999999</cx:pt>
          <cx:pt idx="1759">-36.399999999999999</cx:pt>
          <cx:pt idx="1760">-36.399999999999999</cx:pt>
          <cx:pt idx="1761">-36.399999999999999</cx:pt>
          <cx:pt idx="1762">-36.399999999999999</cx:pt>
          <cx:pt idx="1763">-36.399999999999999</cx:pt>
          <cx:pt idx="1764">-36.399999999999999</cx:pt>
          <cx:pt idx="1765">-36.399999999999999</cx:pt>
          <cx:pt idx="1766">-36.399999999999999</cx:pt>
          <cx:pt idx="1767">-36.399999999999999</cx:pt>
          <cx:pt idx="1768">-36.399999999999999</cx:pt>
          <cx:pt idx="1769">-36.399999999999999</cx:pt>
          <cx:pt idx="1770">-36.399999999999999</cx:pt>
          <cx:pt idx="1771">-36.399999999999999</cx:pt>
          <cx:pt idx="1772">-36.399999999999999</cx:pt>
          <cx:pt idx="1773">-36.399999999999999</cx:pt>
          <cx:pt idx="1774">-36.399999999999999</cx:pt>
          <cx:pt idx="1775">-36.399999999999999</cx:pt>
          <cx:pt idx="1776">-36.399999999999999</cx:pt>
          <cx:pt idx="1777">-36.399999999999999</cx:pt>
          <cx:pt idx="1778">-36.399999999999999</cx:pt>
          <cx:pt idx="1779">-36.399999999999999</cx:pt>
          <cx:pt idx="1780">-36.399999999999999</cx:pt>
          <cx:pt idx="1781">-36.399999999999999</cx:pt>
          <cx:pt idx="1782">-36.399999999999999</cx:pt>
          <cx:pt idx="1783">-36.399999999999999</cx:pt>
          <cx:pt idx="1784">-36.399999999999999</cx:pt>
          <cx:pt idx="1785">-36.399999999999999</cx:pt>
          <cx:pt idx="1786">-36.399999999999999</cx:pt>
          <cx:pt idx="1787">-36.399999999999999</cx:pt>
          <cx:pt idx="1788">-36.399999999999999</cx:pt>
          <cx:pt idx="1789">-36.399999999999999</cx:pt>
          <cx:pt idx="1790">-36.399999999999999</cx:pt>
          <cx:pt idx="1791">-36.399999999999999</cx:pt>
          <cx:pt idx="1792">-36.399999999999999</cx:pt>
          <cx:pt idx="1793">-36.399999999999999</cx:pt>
          <cx:pt idx="1794">-36.399999999999999</cx:pt>
          <cx:pt idx="1795">-36.399999999999999</cx:pt>
          <cx:pt idx="1796">-36.399999999999999</cx:pt>
          <cx:pt idx="1797">-36.399999999999999</cx:pt>
          <cx:pt idx="1798">-36.399999999999999</cx:pt>
          <cx:pt idx="1799">-36.399999999999999</cx:pt>
          <cx:pt idx="1800">-36.399999999999999</cx:pt>
          <cx:pt idx="1801">-36.399999999999999</cx:pt>
          <cx:pt idx="1802">-36.399999999999999</cx:pt>
          <cx:pt idx="1803">-36.399999999999999</cx:pt>
          <cx:pt idx="1804">-36.399999999999999</cx:pt>
          <cx:pt idx="1805">-36.399999999999999</cx:pt>
          <cx:pt idx="1806">-36.399999999999999</cx:pt>
          <cx:pt idx="1807">-36.399999999999999</cx:pt>
          <cx:pt idx="1808">-36.399999999999999</cx:pt>
          <cx:pt idx="1809">-36.399999999999999</cx:pt>
          <cx:pt idx="1810">-36.399999999999999</cx:pt>
          <cx:pt idx="1811">-36.399999999999999</cx:pt>
          <cx:pt idx="1812">-36.399999999999999</cx:pt>
          <cx:pt idx="1813">-36.399999999999999</cx:pt>
          <cx:pt idx="1814">-36.399999999999999</cx:pt>
          <cx:pt idx="1815">-36.399999999999999</cx:pt>
          <cx:pt idx="1816">-36.399999999999999</cx:pt>
          <cx:pt idx="1817">-36.399999999999999</cx:pt>
          <cx:pt idx="1818">-36.399999999999999</cx:pt>
          <cx:pt idx="1819">-36.399999999999999</cx:pt>
          <cx:pt idx="1820">-36.399999999999999</cx:pt>
          <cx:pt idx="1821">-36.399999999999999</cx:pt>
          <cx:pt idx="1822">-36.399999999999999</cx:pt>
          <cx:pt idx="1823">-36.399999999999999</cx:pt>
          <cx:pt idx="1824">-36.399999999999999</cx:pt>
          <cx:pt idx="1825">-36.399999999999999</cx:pt>
          <cx:pt idx="1826">-36.399999999999999</cx:pt>
          <cx:pt idx="1827">-36.399999999999999</cx:pt>
          <cx:pt idx="1828">-36.399999999999999</cx:pt>
          <cx:pt idx="1829">-36.399999999999999</cx:pt>
          <cx:pt idx="1830">-36.399999999999999</cx:pt>
          <cx:pt idx="1831">-36.399999999999999</cx:pt>
          <cx:pt idx="1832">-36.399999999999999</cx:pt>
          <cx:pt idx="1833">-36.399999999999999</cx:pt>
          <cx:pt idx="1834">-36.399999999999999</cx:pt>
          <cx:pt idx="1835">-36.399999999999999</cx:pt>
          <cx:pt idx="1836">-36.399999999999999</cx:pt>
          <cx:pt idx="1837">-36.399999999999999</cx:pt>
          <cx:pt idx="1838">-36.399999999999999</cx:pt>
          <cx:pt idx="1839">-36.399999999999999</cx:pt>
          <cx:pt idx="1840">-36.399999999999999</cx:pt>
          <cx:pt idx="1841">-36.399999999999999</cx:pt>
          <cx:pt idx="1842">-36.399999999999999</cx:pt>
          <cx:pt idx="1843">-36.399999999999999</cx:pt>
          <cx:pt idx="1844">-36.399999999999999</cx:pt>
          <cx:pt idx="1845">-36.399999999999999</cx:pt>
          <cx:pt idx="1846">-36.399999999999999</cx:pt>
          <cx:pt idx="1847">-36.399999999999999</cx:pt>
          <cx:pt idx="1848">-36.399999999999999</cx:pt>
          <cx:pt idx="1849">-36.399999999999999</cx:pt>
          <cx:pt idx="1850">-36.399999999999999</cx:pt>
          <cx:pt idx="1851">-36.399999999999999</cx:pt>
          <cx:pt idx="1852">-36.399999999999999</cx:pt>
          <cx:pt idx="1853">-36.399999999999999</cx:pt>
          <cx:pt idx="1854">-36.399999999999999</cx:pt>
          <cx:pt idx="1855">-36.399999999999999</cx:pt>
          <cx:pt idx="1856">-36.399999999999999</cx:pt>
          <cx:pt idx="1857">-36.399999999999999</cx:pt>
          <cx:pt idx="1858">-36.399999999999999</cx:pt>
          <cx:pt idx="1859">-36.399999999999999</cx:pt>
          <cx:pt idx="1860">-36.399999999999999</cx:pt>
          <cx:pt idx="1861">-36.399999999999999</cx:pt>
          <cx:pt idx="1862">-36.399999999999999</cx:pt>
          <cx:pt idx="1863">-36.399999999999999</cx:pt>
          <cx:pt idx="1864">-36.399999999999999</cx:pt>
          <cx:pt idx="1865">-36.399999999999999</cx:pt>
          <cx:pt idx="1866">-36.399999999999999</cx:pt>
          <cx:pt idx="1867">-36.399999999999999</cx:pt>
          <cx:pt idx="1868">-36.399999999999999</cx:pt>
          <cx:pt idx="1869">-36.399999999999999</cx:pt>
          <cx:pt idx="1870">-36.399999999999999</cx:pt>
          <cx:pt idx="1871">-36.399999999999999</cx:pt>
          <cx:pt idx="1872">-36.399999999999999</cx:pt>
          <cx:pt idx="1873">-36.399999999999999</cx:pt>
          <cx:pt idx="1874">-36.399999999999999</cx:pt>
          <cx:pt idx="1875">-36.399999999999999</cx:pt>
          <cx:pt idx="1876">-36.399999999999999</cx:pt>
          <cx:pt idx="1877">-36.399999999999999</cx:pt>
          <cx:pt idx="1878">-36.399999999999999</cx:pt>
          <cx:pt idx="1879">-36.399999999999999</cx:pt>
          <cx:pt idx="1880">-36.399999999999999</cx:pt>
          <cx:pt idx="1881">-36.399999999999999</cx:pt>
          <cx:pt idx="1882">-36.399999999999999</cx:pt>
          <cx:pt idx="1883">-36.399999999999999</cx:pt>
          <cx:pt idx="1884">-36.399999999999999</cx:pt>
          <cx:pt idx="1885">-36.399999999999999</cx:pt>
          <cx:pt idx="1886">-36.399999999999999</cx:pt>
          <cx:pt idx="1887">-36.399999999999999</cx:pt>
          <cx:pt idx="1888">-36.399999999999999</cx:pt>
          <cx:pt idx="1889">-36.399999999999999</cx:pt>
          <cx:pt idx="1890">-36.399999999999999</cx:pt>
          <cx:pt idx="1891">-36.399999999999999</cx:pt>
          <cx:pt idx="1892">-36.399999999999999</cx:pt>
          <cx:pt idx="1893">-36.399999999999999</cx:pt>
          <cx:pt idx="1894">-36.399999999999999</cx:pt>
          <cx:pt idx="1895">-36.399999999999999</cx:pt>
          <cx:pt idx="1896">-36.399999999999999</cx:pt>
          <cx:pt idx="1897">-36.399999999999999</cx:pt>
          <cx:pt idx="1898">-36.399999999999999</cx:pt>
          <cx:pt idx="1899">-36.399999999999999</cx:pt>
          <cx:pt idx="1900">-36.399999999999999</cx:pt>
          <cx:pt idx="1901">-36.399999999999999</cx:pt>
          <cx:pt idx="1902">-36.399999999999999</cx:pt>
          <cx:pt idx="1903">-36.399999999999999</cx:pt>
          <cx:pt idx="1904">-36.399999999999999</cx:pt>
          <cx:pt idx="1905">-36.399999999999999</cx:pt>
          <cx:pt idx="1906">-36.399999999999999</cx:pt>
          <cx:pt idx="1907">-36.399999999999999</cx:pt>
          <cx:pt idx="1908">-36.399999999999999</cx:pt>
          <cx:pt idx="1909">-36.399999999999999</cx:pt>
          <cx:pt idx="1910">-36.399999999999999</cx:pt>
          <cx:pt idx="1911">-36.399999999999999</cx:pt>
          <cx:pt idx="1912">-36.399999999999999</cx:pt>
          <cx:pt idx="1913">-36.399999999999999</cx:pt>
          <cx:pt idx="1914">-36.399999999999999</cx:pt>
          <cx:pt idx="1915">-36.399999999999999</cx:pt>
          <cx:pt idx="1916">-36.399999999999999</cx:pt>
          <cx:pt idx="1917">-36.399999999999999</cx:pt>
          <cx:pt idx="1918">-36.399999999999999</cx:pt>
          <cx:pt idx="1919">-36.399999999999999</cx:pt>
          <cx:pt idx="1920">-36.399999999999999</cx:pt>
          <cx:pt idx="1921">-36.399999999999999</cx:pt>
          <cx:pt idx="1922">-36.399999999999999</cx:pt>
          <cx:pt idx="1923">-36.399999999999999</cx:pt>
          <cx:pt idx="1924">-36.399999999999999</cx:pt>
          <cx:pt idx="1925">-36.399999999999999</cx:pt>
          <cx:pt idx="1926">-36.399999999999999</cx:pt>
          <cx:pt idx="1927">-36.399999999999999</cx:pt>
          <cx:pt idx="1928">-36.399999999999999</cx:pt>
          <cx:pt idx="1929">-36.399999999999999</cx:pt>
          <cx:pt idx="1930">-36.399999999999999</cx:pt>
          <cx:pt idx="1931">-36.399999999999999</cx:pt>
          <cx:pt idx="1932">-36.399999999999999</cx:pt>
          <cx:pt idx="1933">-36.399999999999999</cx:pt>
          <cx:pt idx="1934">-36.399999999999999</cx:pt>
          <cx:pt idx="1935">-36.399999999999999</cx:pt>
          <cx:pt idx="1936">-36.399999999999999</cx:pt>
          <cx:pt idx="1937">-36.399999999999999</cx:pt>
          <cx:pt idx="1938">-36.399999999999999</cx:pt>
          <cx:pt idx="1939">-36.399999999999999</cx:pt>
          <cx:pt idx="1940">-36.399999999999999</cx:pt>
          <cx:pt idx="1941">-36.399999999999999</cx:pt>
          <cx:pt idx="1942">-36.399999999999999</cx:pt>
          <cx:pt idx="1943">-36.399999999999999</cx:pt>
          <cx:pt idx="1944">-36.399999999999999</cx:pt>
          <cx:pt idx="1945">-36.399999999999999</cx:pt>
          <cx:pt idx="1946">-36.399999999999999</cx:pt>
          <cx:pt idx="1947">-36.399999999999999</cx:pt>
          <cx:pt idx="1948">-36.399999999999999</cx:pt>
          <cx:pt idx="1949">-36.399999999999999</cx:pt>
          <cx:pt idx="1950">-36.399999999999999</cx:pt>
          <cx:pt idx="1951">-36.399999999999999</cx:pt>
          <cx:pt idx="1952">-36.399999999999999</cx:pt>
          <cx:pt idx="1953">-36.399999999999999</cx:pt>
          <cx:pt idx="1954">-36.399999999999999</cx:pt>
          <cx:pt idx="1955">-36.399999999999999</cx:pt>
          <cx:pt idx="1956">-36.399999999999999</cx:pt>
          <cx:pt idx="1957">-36.399999999999999</cx:pt>
          <cx:pt idx="1958">-36.399999999999999</cx:pt>
          <cx:pt idx="1959">-36.399999999999999</cx:pt>
          <cx:pt idx="1960">-36.399999999999999</cx:pt>
          <cx:pt idx="1961">-36.399999999999999</cx:pt>
          <cx:pt idx="1962">-36.399999999999999</cx:pt>
          <cx:pt idx="1963">-36.399999999999999</cx:pt>
          <cx:pt idx="1964">-36.399999999999999</cx:pt>
          <cx:pt idx="1965">-36.399999999999999</cx:pt>
          <cx:pt idx="1966">-36.399999999999999</cx:pt>
          <cx:pt idx="1967">-36.399999999999999</cx:pt>
          <cx:pt idx="1968">-36.399999999999999</cx:pt>
          <cx:pt idx="1969">-36.399999999999999</cx:pt>
          <cx:pt idx="1970">-36.399999999999999</cx:pt>
          <cx:pt idx="1971">-36.399999999999999</cx:pt>
          <cx:pt idx="1972">-36.399999999999999</cx:pt>
          <cx:pt idx="1973">-36.399999999999999</cx:pt>
          <cx:pt idx="1974">-36.399999999999999</cx:pt>
          <cx:pt idx="1975">-36.399999999999999</cx:pt>
          <cx:pt idx="1976">-36.399999999999999</cx:pt>
          <cx:pt idx="1977">-36.399999999999999</cx:pt>
          <cx:pt idx="1978">-36.399999999999999</cx:pt>
          <cx:pt idx="1979">-36.399999999999999</cx:pt>
          <cx:pt idx="1980">-36.399999999999999</cx:pt>
          <cx:pt idx="1981">-36.399999999999999</cx:pt>
          <cx:pt idx="1982">-36.399999999999999</cx:pt>
          <cx:pt idx="1983">-36.399999999999999</cx:pt>
          <cx:pt idx="1984">-36.399999999999999</cx:pt>
          <cx:pt idx="1985">-36.399999999999999</cx:pt>
          <cx:pt idx="1986">-36.399999999999999</cx:pt>
          <cx:pt idx="1987">-36.399999999999999</cx:pt>
          <cx:pt idx="1988">-36.399999999999999</cx:pt>
          <cx:pt idx="1989">-36.399999999999999</cx:pt>
          <cx:pt idx="1990">-36.399999999999999</cx:pt>
          <cx:pt idx="1991">-36.399999999999999</cx:pt>
          <cx:pt idx="1992">-36.399999999999999</cx:pt>
          <cx:pt idx="1993">-36.399999999999999</cx:pt>
          <cx:pt idx="1994">-36.399999999999999</cx:pt>
          <cx:pt idx="1995">-36.399999999999999</cx:pt>
          <cx:pt idx="1996">-36.399999999999999</cx:pt>
          <cx:pt idx="1997">-36.399999999999999</cx:pt>
          <cx:pt idx="1998">-36.399999999999999</cx:pt>
          <cx:pt idx="1999">-36.399999999999999</cx:pt>
          <cx:pt idx="2000">-36.399999999999999</cx:pt>
          <cx:pt idx="2001">-36.399999999999999</cx:pt>
          <cx:pt idx="2002">-36.399999999999999</cx:pt>
          <cx:pt idx="2003">-36.399999999999999</cx:pt>
          <cx:pt idx="2004">-36.399999999999999</cx:pt>
          <cx:pt idx="2005">-36.399999999999999</cx:pt>
          <cx:pt idx="2006">-36.399999999999999</cx:pt>
          <cx:pt idx="2007">-36.399999999999999</cx:pt>
          <cx:pt idx="2008">-36.399999999999999</cx:pt>
          <cx:pt idx="2009">-36.399999999999999</cx:pt>
          <cx:pt idx="2010">-36.399999999999999</cx:pt>
          <cx:pt idx="2011">-36.399999999999999</cx:pt>
          <cx:pt idx="2012">-36.399999999999999</cx:pt>
          <cx:pt idx="2013">-36.399999999999999</cx:pt>
          <cx:pt idx="2014">-36.399999999999999</cx:pt>
          <cx:pt idx="2015">-36.399999999999999</cx:pt>
          <cx:pt idx="2016">-36.399999999999999</cx:pt>
          <cx:pt idx="2017">-36.399999999999999</cx:pt>
          <cx:pt idx="2018">-36.399999999999999</cx:pt>
          <cx:pt idx="2019">-36.399999999999999</cx:pt>
          <cx:pt idx="2020">-36.399999999999999</cx:pt>
          <cx:pt idx="2021">-36.399999999999999</cx:pt>
          <cx:pt idx="2022">-36.399999999999999</cx:pt>
          <cx:pt idx="2023">-36.399999999999999</cx:pt>
          <cx:pt idx="2024">-36.399999999999999</cx:pt>
          <cx:pt idx="2025">-36.399999999999999</cx:pt>
          <cx:pt idx="2026">-36.399999999999999</cx:pt>
          <cx:pt idx="2027">-36.399999999999999</cx:pt>
          <cx:pt idx="2028">-36.399999999999999</cx:pt>
          <cx:pt idx="2029">-36.399999999999999</cx:pt>
          <cx:pt idx="2030">-36.399999999999999</cx:pt>
          <cx:pt idx="2031">-36.399999999999999</cx:pt>
          <cx:pt idx="2032">-36.399999999999999</cx:pt>
          <cx:pt idx="2033">-36.399999999999999</cx:pt>
          <cx:pt idx="2034">-36.399999999999999</cx:pt>
          <cx:pt idx="2035">-36.399999999999999</cx:pt>
          <cx:pt idx="2036">-36.399999999999999</cx:pt>
          <cx:pt idx="2037">-36.399999999999999</cx:pt>
          <cx:pt idx="2038">-36.399999999999999</cx:pt>
          <cx:pt idx="2039">-36.399999999999999</cx:pt>
          <cx:pt idx="2040">-36.399999999999999</cx:pt>
          <cx:pt idx="2041">-36.399999999999999</cx:pt>
          <cx:pt idx="2042">-36.399999999999999</cx:pt>
          <cx:pt idx="2043">-36.399999999999999</cx:pt>
          <cx:pt idx="2044">-36.399999999999999</cx:pt>
          <cx:pt idx="2045">-36.399999999999999</cx:pt>
          <cx:pt idx="2046">-36.399999999999999</cx:pt>
          <cx:pt idx="2047">-36.399999999999999</cx:pt>
          <cx:pt idx="2048">-36.399999999999999</cx:pt>
          <cx:pt idx="2049">-36.399999999999999</cx:pt>
          <cx:pt idx="2050">-36.399999999999999</cx:pt>
          <cx:pt idx="2051">-36.399999999999999</cx:pt>
          <cx:pt idx="2052">-36.399999999999999</cx:pt>
          <cx:pt idx="2053">-36.399999999999999</cx:pt>
          <cx:pt idx="2054">-36.399999999999999</cx:pt>
          <cx:pt idx="2055">-36.399999999999999</cx:pt>
          <cx:pt idx="2056">-36.399999999999999</cx:pt>
          <cx:pt idx="2057">-36.399999999999999</cx:pt>
          <cx:pt idx="2058">-36.399999999999999</cx:pt>
          <cx:pt idx="2059">-36.399999999999999</cx:pt>
          <cx:pt idx="2060">-36.399999999999999</cx:pt>
          <cx:pt idx="2061">-36.399999999999999</cx:pt>
          <cx:pt idx="2062">-36.399999999999999</cx:pt>
          <cx:pt idx="2063">-36.399999999999999</cx:pt>
          <cx:pt idx="2064">-36.399999999999999</cx:pt>
          <cx:pt idx="2065">-36.399999999999999</cx:pt>
          <cx:pt idx="2066">-36.399999999999999</cx:pt>
          <cx:pt idx="2067">-36.399999999999999</cx:pt>
          <cx:pt idx="2068">-36.399999999999999</cx:pt>
          <cx:pt idx="2069">-36.399999999999999</cx:pt>
          <cx:pt idx="2070">-36.399999999999999</cx:pt>
          <cx:pt idx="2071">-36.399999999999999</cx:pt>
          <cx:pt idx="2072">-36.399999999999999</cx:pt>
          <cx:pt idx="2073">-36.399999999999999</cx:pt>
          <cx:pt idx="2074">-36.399999999999999</cx:pt>
          <cx:pt idx="2075">-36.399999999999999</cx:pt>
          <cx:pt idx="2076">-36.399999999999999</cx:pt>
          <cx:pt idx="2077">-36.399999999999999</cx:pt>
          <cx:pt idx="2078">-36.399999999999999</cx:pt>
          <cx:pt idx="2079">-36.399999999999999</cx:pt>
          <cx:pt idx="2080">-36.399999999999999</cx:pt>
          <cx:pt idx="2081">-36.399999999999999</cx:pt>
          <cx:pt idx="2082">-36.399999999999999</cx:pt>
          <cx:pt idx="2083">-36.399999999999999</cx:pt>
          <cx:pt idx="2084">-36.399999999999999</cx:pt>
          <cx:pt idx="2085">-36.399999999999999</cx:pt>
          <cx:pt idx="2086">-36.399999999999999</cx:pt>
          <cx:pt idx="2087">-36.399999999999999</cx:pt>
          <cx:pt idx="2088">-36.399999999999999</cx:pt>
          <cx:pt idx="2089">-36.399999999999999</cx:pt>
          <cx:pt idx="2090">-36.399999999999999</cx:pt>
          <cx:pt idx="2091">-36.399999999999999</cx:pt>
          <cx:pt idx="2092">-36.399999999999999</cx:pt>
          <cx:pt idx="2093">-36.399999999999999</cx:pt>
          <cx:pt idx="2094">-36.399999999999999</cx:pt>
          <cx:pt idx="2095">-36.399999999999999</cx:pt>
          <cx:pt idx="2096">-36.399999999999999</cx:pt>
          <cx:pt idx="2097">-36.399999999999999</cx:pt>
          <cx:pt idx="2098">-36.399999999999999</cx:pt>
          <cx:pt idx="2099">-36.399999999999999</cx:pt>
          <cx:pt idx="2100">-36.399999999999999</cx:pt>
          <cx:pt idx="2101">-36.399999999999999</cx:pt>
          <cx:pt idx="2102">-36.399999999999999</cx:pt>
          <cx:pt idx="2103">-36.399999999999999</cx:pt>
          <cx:pt idx="2104">-36.399999999999999</cx:pt>
          <cx:pt idx="2105">-36.399999999999999</cx:pt>
          <cx:pt idx="2106">-36.399999999999999</cx:pt>
          <cx:pt idx="2107">-36.399999999999999</cx:pt>
          <cx:pt idx="2108">-36.399999999999999</cx:pt>
          <cx:pt idx="2109">-36.399999999999999</cx:pt>
          <cx:pt idx="2110">-36.399999999999999</cx:pt>
          <cx:pt idx="2111">-36.399999999999999</cx:pt>
          <cx:pt idx="2112">-36.399999999999999</cx:pt>
          <cx:pt idx="2113">-36.399999999999999</cx:pt>
          <cx:pt idx="2114">-36.399999999999999</cx:pt>
          <cx:pt idx="2115">-36.399999999999999</cx:pt>
          <cx:pt idx="2116">-36.399999999999999</cx:pt>
          <cx:pt idx="2117">-36.399999999999999</cx:pt>
          <cx:pt idx="2118">-36.399999999999999</cx:pt>
          <cx:pt idx="2119">-36.399999999999999</cx:pt>
          <cx:pt idx="2120">-36.399999999999999</cx:pt>
          <cx:pt idx="2121">-36.399999999999999</cx:pt>
          <cx:pt idx="2122">-36.399999999999999</cx:pt>
          <cx:pt idx="2123">-36.399999999999999</cx:pt>
          <cx:pt idx="2124">-36.399999999999999</cx:pt>
          <cx:pt idx="2125">-36.399999999999999</cx:pt>
          <cx:pt idx="2126">-36.399999999999999</cx:pt>
          <cx:pt idx="2127">-36.399999999999999</cx:pt>
          <cx:pt idx="2128">-36.399999999999999</cx:pt>
          <cx:pt idx="2129">-36.399999999999999</cx:pt>
          <cx:pt idx="2130">-36.399999999999999</cx:pt>
          <cx:pt idx="2131">-36.399999999999999</cx:pt>
          <cx:pt idx="2132">-36.399999999999999</cx:pt>
          <cx:pt idx="2133">-36.399999999999999</cx:pt>
          <cx:pt idx="2134">-36.399999999999999</cx:pt>
          <cx:pt idx="2135">-36.399999999999999</cx:pt>
          <cx:pt idx="2136">-36.399999999999999</cx:pt>
          <cx:pt idx="2137">-36.399999999999999</cx:pt>
          <cx:pt idx="2138">-36.399999999999999</cx:pt>
          <cx:pt idx="2139">-36.399999999999999</cx:pt>
          <cx:pt idx="2140">-36.399999999999999</cx:pt>
          <cx:pt idx="2141">-36.399999999999999</cx:pt>
          <cx:pt idx="2142">-36.399999999999999</cx:pt>
          <cx:pt idx="2143">-36.399999999999999</cx:pt>
          <cx:pt idx="2144">-36.399999999999999</cx:pt>
          <cx:pt idx="2145">-36.399999999999999</cx:pt>
          <cx:pt idx="2146">-36.399999999999999</cx:pt>
          <cx:pt idx="2147">-36.399999999999999</cx:pt>
          <cx:pt idx="2148">-36.399999999999999</cx:pt>
          <cx:pt idx="2149">-36.399999999999999</cx:pt>
          <cx:pt idx="2150">-36.399999999999999</cx:pt>
          <cx:pt idx="2151">-36.399999999999999</cx:pt>
          <cx:pt idx="2152">-36.399999999999999</cx:pt>
          <cx:pt idx="2153">-36.399999999999999</cx:pt>
          <cx:pt idx="2154">-36.399999999999999</cx:pt>
          <cx:pt idx="2155">-36.399999999999999</cx:pt>
          <cx:pt idx="2156">-36.399999999999999</cx:pt>
          <cx:pt idx="2157">-36.399999999999999</cx:pt>
          <cx:pt idx="2158">-36.399999999999999</cx:pt>
          <cx:pt idx="2159">-36.399999999999999</cx:pt>
          <cx:pt idx="2160">-36.399999999999999</cx:pt>
          <cx:pt idx="2161">-36.399999999999999</cx:pt>
          <cx:pt idx="2162">-36.399999999999999</cx:pt>
          <cx:pt idx="2163">-36.399999999999999</cx:pt>
          <cx:pt idx="2164">-36.399999999999999</cx:pt>
          <cx:pt idx="2165">-36.399999999999999</cx:pt>
          <cx:pt idx="2166">-36.399999999999999</cx:pt>
          <cx:pt idx="2167">-36.399999999999999</cx:pt>
          <cx:pt idx="2168">-36.399999999999999</cx:pt>
          <cx:pt idx="2169">-36.399999999999999</cx:pt>
          <cx:pt idx="2170">-36.399999999999999</cx:pt>
          <cx:pt idx="2171">-36.399999999999999</cx:pt>
          <cx:pt idx="2172">-36.399999999999999</cx:pt>
          <cx:pt idx="2173">-36.399999999999999</cx:pt>
          <cx:pt idx="2174">-36.399999999999999</cx:pt>
          <cx:pt idx="2175">-36.399999999999999</cx:pt>
          <cx:pt idx="2176">-36.399999999999999</cx:pt>
          <cx:pt idx="2177">-36.399999999999999</cx:pt>
          <cx:pt idx="2178">-36.399999999999999</cx:pt>
          <cx:pt idx="2179">-36.399999999999999</cx:pt>
          <cx:pt idx="2180">-36.399999999999999</cx:pt>
          <cx:pt idx="2181">-36.399999999999999</cx:pt>
          <cx:pt idx="2182">-36.399999999999999</cx:pt>
          <cx:pt idx="2183">-36.399999999999999</cx:pt>
          <cx:pt idx="2184">-36.399999999999999</cx:pt>
          <cx:pt idx="2185">-36.399999999999999</cx:pt>
          <cx:pt idx="2186">-36.399999999999999</cx:pt>
          <cx:pt idx="2187">-36.399999999999999</cx:pt>
          <cx:pt idx="2188">-36.399999999999999</cx:pt>
          <cx:pt idx="2189">-36.399999999999999</cx:pt>
          <cx:pt idx="2190">-36.399999999999999</cx:pt>
          <cx:pt idx="2191">-36.399999999999999</cx:pt>
          <cx:pt idx="2192">-36.399999999999999</cx:pt>
          <cx:pt idx="2193">-36.399999999999999</cx:pt>
          <cx:pt idx="2194">-36.399999999999999</cx:pt>
          <cx:pt idx="2195">-36.399999999999999</cx:pt>
          <cx:pt idx="2196">-36.399999999999999</cx:pt>
          <cx:pt idx="2197">-36.399999999999999</cx:pt>
          <cx:pt idx="2198">-36.399999999999999</cx:pt>
          <cx:pt idx="2199">-36.399999999999999</cx:pt>
          <cx:pt idx="2200">-36.399999999999999</cx:pt>
          <cx:pt idx="2201">-36.399999999999999</cx:pt>
          <cx:pt idx="2202">-36.399999999999999</cx:pt>
          <cx:pt idx="2203">-36.399999999999999</cx:pt>
          <cx:pt idx="2204">-36.399999999999999</cx:pt>
          <cx:pt idx="2205">-36.399999999999999</cx:pt>
          <cx:pt idx="2206">-36.399999999999999</cx:pt>
          <cx:pt idx="2207">-36.399999999999999</cx:pt>
          <cx:pt idx="2208">-36.399999999999999</cx:pt>
          <cx:pt idx="2209">-36.399999999999999</cx:pt>
          <cx:pt idx="2210">-36.399999999999999</cx:pt>
          <cx:pt idx="2211">-36.399999999999999</cx:pt>
          <cx:pt idx="2212">-36.399999999999999</cx:pt>
          <cx:pt idx="2213">-36.399999999999999</cx:pt>
          <cx:pt idx="2214">-36.399999999999999</cx:pt>
          <cx:pt idx="2215">-36.399999999999999</cx:pt>
          <cx:pt idx="2216">-36.399999999999999</cx:pt>
          <cx:pt idx="2217">-36.399999999999999</cx:pt>
          <cx:pt idx="2218">-36.399999999999999</cx:pt>
          <cx:pt idx="2219">-36.399999999999999</cx:pt>
          <cx:pt idx="2220">-36.399999999999999</cx:pt>
          <cx:pt idx="2221">-36.399999999999999</cx:pt>
          <cx:pt idx="2222">-36.399999999999999</cx:pt>
          <cx:pt idx="2223">-36.399999999999999</cx:pt>
          <cx:pt idx="2224">-36.399999999999999</cx:pt>
          <cx:pt idx="2225">-36.399999999999999</cx:pt>
          <cx:pt idx="2226">-36.399999999999999</cx:pt>
          <cx:pt idx="2227">-36.399999999999999</cx:pt>
          <cx:pt idx="2228">-36.399999999999999</cx:pt>
          <cx:pt idx="2229">-36.399999999999999</cx:pt>
          <cx:pt idx="2230">-36.399999999999999</cx:pt>
          <cx:pt idx="2231">-36.399999999999999</cx:pt>
          <cx:pt idx="2232">-36.399999999999999</cx:pt>
          <cx:pt idx="2233">-36.399999999999999</cx:pt>
          <cx:pt idx="2234">-36.399999999999999</cx:pt>
          <cx:pt idx="2235">-36.399999999999999</cx:pt>
          <cx:pt idx="2236">-36.399999999999999</cx:pt>
          <cx:pt idx="2237">-36.399999999999999</cx:pt>
          <cx:pt idx="2238">-36.399999999999999</cx:pt>
          <cx:pt idx="2239">-36.399999999999999</cx:pt>
          <cx:pt idx="2240">-36.399999999999999</cx:pt>
          <cx:pt idx="2241">-36.399999999999999</cx:pt>
          <cx:pt idx="2242">-36.399999999999999</cx:pt>
          <cx:pt idx="2243">-36.399999999999999</cx:pt>
          <cx:pt idx="2244">-36.399999999999999</cx:pt>
          <cx:pt idx="2245">-36.399999999999999</cx:pt>
          <cx:pt idx="2246">-36.399999999999999</cx:pt>
          <cx:pt idx="2247">-36.399999999999999</cx:pt>
          <cx:pt idx="2248">-36.399999999999999</cx:pt>
          <cx:pt idx="2249">-36.399999999999999</cx:pt>
          <cx:pt idx="2250">-36.399999999999999</cx:pt>
          <cx:pt idx="2251">-36.399999999999999</cx:pt>
          <cx:pt idx="2252">-36.399999999999999</cx:pt>
          <cx:pt idx="2253">-36.399999999999999</cx:pt>
          <cx:pt idx="2254">-36.399999999999999</cx:pt>
          <cx:pt idx="2255">-36.399999999999999</cx:pt>
          <cx:pt idx="2256">-36.399999999999999</cx:pt>
          <cx:pt idx="2257">-36.399999999999999</cx:pt>
          <cx:pt idx="2258">-36.399999999999999</cx:pt>
          <cx:pt idx="2259">-36.399999999999999</cx:pt>
          <cx:pt idx="2260">-36.399999999999999</cx:pt>
          <cx:pt idx="2261">-36.399999999999999</cx:pt>
          <cx:pt idx="2262">-36.399999999999999</cx:pt>
          <cx:pt idx="2263">-36.399999999999999</cx:pt>
          <cx:pt idx="2264">-36.399999999999999</cx:pt>
          <cx:pt idx="2265">-36.399999999999999</cx:pt>
          <cx:pt idx="2266">-36.399999999999999</cx:pt>
          <cx:pt idx="2267">-36.399999999999999</cx:pt>
          <cx:pt idx="2268">-36.399999999999999</cx:pt>
          <cx:pt idx="2269">-36.399999999999999</cx:pt>
          <cx:pt idx="2270">-36.399999999999999</cx:pt>
          <cx:pt idx="2271">-36.399999999999999</cx:pt>
          <cx:pt idx="2272">-36.399999999999999</cx:pt>
          <cx:pt idx="2273">-36.399999999999999</cx:pt>
          <cx:pt idx="2274">-36.399999999999999</cx:pt>
          <cx:pt idx="2275">-36.399999999999999</cx:pt>
          <cx:pt idx="2276">-36.399999999999999</cx:pt>
          <cx:pt idx="2277">-36.399999999999999</cx:pt>
          <cx:pt idx="2278">-36.399999999999999</cx:pt>
          <cx:pt idx="2279">-36.399999999999999</cx:pt>
          <cx:pt idx="2280">-36.399999999999999</cx:pt>
          <cx:pt idx="2281">-36.399999999999999</cx:pt>
          <cx:pt idx="2282">-36.399999999999999</cx:pt>
          <cx:pt idx="2283">-36.399999999999999</cx:pt>
          <cx:pt idx="2284">-36.399999999999999</cx:pt>
          <cx:pt idx="2285">-36.399999999999999</cx:pt>
          <cx:pt idx="2286">-36.399999999999999</cx:pt>
          <cx:pt idx="2287">-36.399999999999999</cx:pt>
          <cx:pt idx="2288">-36.399999999999999</cx:pt>
          <cx:pt idx="2289">-36.399999999999999</cx:pt>
          <cx:pt idx="2290">-36.399999999999999</cx:pt>
          <cx:pt idx="2291">-36.399999999999999</cx:pt>
          <cx:pt idx="2292">-36.399999999999999</cx:pt>
          <cx:pt idx="2293">-36.399999999999999</cx:pt>
          <cx:pt idx="2294">-36.399999999999999</cx:pt>
          <cx:pt idx="2295">-36.399999999999999</cx:pt>
          <cx:pt idx="2296">-36.399999999999999</cx:pt>
          <cx:pt idx="2297">-36.399999999999999</cx:pt>
          <cx:pt idx="2298">-36.399999999999999</cx:pt>
          <cx:pt idx="2299">-36.399999999999999</cx:pt>
          <cx:pt idx="2300">-36.399999999999999</cx:pt>
          <cx:pt idx="2301">-36.399999999999999</cx:pt>
          <cx:pt idx="2302">-36.399999999999999</cx:pt>
          <cx:pt idx="2303">-36.399999999999999</cx:pt>
          <cx:pt idx="2304">-36.399999999999999</cx:pt>
          <cx:pt idx="2305">-36.399999999999999</cx:pt>
          <cx:pt idx="2306">-36.399999999999999</cx:pt>
          <cx:pt idx="2307">-36.399999999999999</cx:pt>
          <cx:pt idx="2308">-36.399999999999999</cx:pt>
          <cx:pt idx="2309">-36.399999999999999</cx:pt>
          <cx:pt idx="2310">-36.399999999999999</cx:pt>
          <cx:pt idx="2311">-36.399999999999999</cx:pt>
          <cx:pt idx="2312">-36.399999999999999</cx:pt>
          <cx:pt idx="2313">-36.399999999999999</cx:pt>
          <cx:pt idx="2314">-36.399999999999999</cx:pt>
          <cx:pt idx="2315">-36.399999999999999</cx:pt>
          <cx:pt idx="2316">-36.399999999999999</cx:pt>
          <cx:pt idx="2317">-36.399999999999999</cx:pt>
          <cx:pt idx="2318">-36.399999999999999</cx:pt>
          <cx:pt idx="2319">-36.399999999999999</cx:pt>
          <cx:pt idx="2320">-36.399999999999999</cx:pt>
          <cx:pt idx="2321">-36.399999999999999</cx:pt>
          <cx:pt idx="2322">-36.399999999999999</cx:pt>
          <cx:pt idx="2323">-36.399999999999999</cx:pt>
          <cx:pt idx="2324">-36.399999999999999</cx:pt>
          <cx:pt idx="2325">-36.399999999999999</cx:pt>
          <cx:pt idx="2326">-36.399999999999999</cx:pt>
          <cx:pt idx="2327">-36.399999999999999</cx:pt>
          <cx:pt idx="2328">-36.399999999999999</cx:pt>
          <cx:pt idx="2329">-36.399999999999999</cx:pt>
          <cx:pt idx="2330">-36.399999999999999</cx:pt>
          <cx:pt idx="2331">-36.399999999999999</cx:pt>
          <cx:pt idx="2332">-36.399999999999999</cx:pt>
          <cx:pt idx="2333">-36.399999999999999</cx:pt>
          <cx:pt idx="2334">-36.399999999999999</cx:pt>
          <cx:pt idx="2335">-36.399999999999999</cx:pt>
          <cx:pt idx="2336">-36.399999999999999</cx:pt>
          <cx:pt idx="2337">-36.399999999999999</cx:pt>
          <cx:pt idx="2338">-36.399999999999999</cx:pt>
          <cx:pt idx="2339">-36.399999999999999</cx:pt>
          <cx:pt idx="2340">-36.399999999999999</cx:pt>
          <cx:pt idx="2341">-36.399999999999999</cx:pt>
          <cx:pt idx="2342">-36.399999999999999</cx:pt>
          <cx:pt idx="2343">-36.399999999999999</cx:pt>
          <cx:pt idx="2344">-36.399999999999999</cx:pt>
          <cx:pt idx="2345">-36.399999999999999</cx:pt>
          <cx:pt idx="2346">-36.399999999999999</cx:pt>
          <cx:pt idx="2347">-36.399999999999999</cx:pt>
          <cx:pt idx="2348">-36.399999999999999</cx:pt>
          <cx:pt idx="2349">-36.399999999999999</cx:pt>
          <cx:pt idx="2350">-36.399999999999999</cx:pt>
          <cx:pt idx="2351">-36.399999999999999</cx:pt>
          <cx:pt idx="2352">-36.399999999999999</cx:pt>
          <cx:pt idx="2353">-36.399999999999999</cx:pt>
          <cx:pt idx="2354">-36.399999999999999</cx:pt>
          <cx:pt idx="2355">-36.399999999999999</cx:pt>
          <cx:pt idx="2356">-36.399999999999999</cx:pt>
          <cx:pt idx="2357">-36.399999999999999</cx:pt>
          <cx:pt idx="2358">-36.399999999999999</cx:pt>
          <cx:pt idx="2359">-36.399999999999999</cx:pt>
          <cx:pt idx="2360">-36.399999999999999</cx:pt>
          <cx:pt idx="2361">-36.399999999999999</cx:pt>
          <cx:pt idx="2362">-36.399999999999999</cx:pt>
          <cx:pt idx="2363">-36.399999999999999</cx:pt>
          <cx:pt idx="2364">-36.399999999999999</cx:pt>
          <cx:pt idx="2365">-36.399999999999999</cx:pt>
          <cx:pt idx="2366">-36.399999999999999</cx:pt>
          <cx:pt idx="2367">-36.399999999999999</cx:pt>
          <cx:pt idx="2368">-36.399999999999999</cx:pt>
          <cx:pt idx="2369">-36.399999999999999</cx:pt>
          <cx:pt idx="2370">-36.399999999999999</cx:pt>
          <cx:pt idx="2371">-36.399999999999999</cx:pt>
          <cx:pt idx="2372">-36.399999999999999</cx:pt>
          <cx:pt idx="2373">-36.399999999999999</cx:pt>
          <cx:pt idx="2374">-36.399999999999999</cx:pt>
          <cx:pt idx="2375">-36.399999999999999</cx:pt>
          <cx:pt idx="2376">-36.399999999999999</cx:pt>
          <cx:pt idx="2377">-36.399999999999999</cx:pt>
          <cx:pt idx="2378">-36.399999999999999</cx:pt>
          <cx:pt idx="2379">-36.399999999999999</cx:pt>
          <cx:pt idx="2380">-36.399999999999999</cx:pt>
          <cx:pt idx="2381">-36.399999999999999</cx:pt>
          <cx:pt idx="2382">-36.399999999999999</cx:pt>
          <cx:pt idx="2383">-36.399999999999999</cx:pt>
          <cx:pt idx="2384">-36.399999999999999</cx:pt>
          <cx:pt idx="2385">-36.399999999999999</cx:pt>
          <cx:pt idx="2386">-36.399999999999999</cx:pt>
          <cx:pt idx="2387">-36.399999999999999</cx:pt>
          <cx:pt idx="2388">-36.399999999999999</cx:pt>
          <cx:pt idx="2389">-36.399999999999999</cx:pt>
          <cx:pt idx="2390">-36.399999999999999</cx:pt>
          <cx:pt idx="2391">-36.399999999999999</cx:pt>
          <cx:pt idx="2392">-36.399999999999999</cx:pt>
          <cx:pt idx="2393">-36.399999999999999</cx:pt>
          <cx:pt idx="2394">-36.399999999999999</cx:pt>
          <cx:pt idx="2395">-36.399999999999999</cx:pt>
          <cx:pt idx="2396">-36.399999999999999</cx:pt>
          <cx:pt idx="2397">-36.399999999999999</cx:pt>
          <cx:pt idx="2398">-36.399999999999999</cx:pt>
          <cx:pt idx="2399">-36.399999999999999</cx:pt>
          <cx:pt idx="2400">-36.399999999999999</cx:pt>
          <cx:pt idx="2401">-36.399999999999999</cx:pt>
          <cx:pt idx="2402">-36.399999999999999</cx:pt>
          <cx:pt idx="2403">-36.399999999999999</cx:pt>
          <cx:pt idx="2404">-36.399999999999999</cx:pt>
          <cx:pt idx="2405">-36.399999999999999</cx:pt>
          <cx:pt idx="2406">-36.399999999999999</cx:pt>
          <cx:pt idx="2407">-36.399999999999999</cx:pt>
          <cx:pt idx="2408">-36.399999999999999</cx:pt>
          <cx:pt idx="2409">-36.399999999999999</cx:pt>
          <cx:pt idx="2410">-36.399999999999999</cx:pt>
          <cx:pt idx="2411">-36.399999999999999</cx:pt>
          <cx:pt idx="2412">-36.399999999999999</cx:pt>
          <cx:pt idx="2413">-36.399999999999999</cx:pt>
          <cx:pt idx="2414">-36.399999999999999</cx:pt>
          <cx:pt idx="2415">-36.399999999999999</cx:pt>
          <cx:pt idx="2416">-36.399999999999999</cx:pt>
          <cx:pt idx="2417">-36.399999999999999</cx:pt>
          <cx:pt idx="2418">-36.399999999999999</cx:pt>
          <cx:pt idx="2419">-36.399999999999999</cx:pt>
          <cx:pt idx="2420">-36.399999999999999</cx:pt>
          <cx:pt idx="2421">-36.399999999999999</cx:pt>
          <cx:pt idx="2422">-36.399999999999999</cx:pt>
          <cx:pt idx="2423">-36.399999999999999</cx:pt>
          <cx:pt idx="2424">-36.399999999999999</cx:pt>
          <cx:pt idx="2425">-36.399999999999999</cx:pt>
          <cx:pt idx="2426">-36.399999999999999</cx:pt>
          <cx:pt idx="2427">-36.399999999999999</cx:pt>
          <cx:pt idx="2428">-36.399999999999999</cx:pt>
          <cx:pt idx="2429">-36.399999999999999</cx:pt>
          <cx:pt idx="2430">-36.399999999999999</cx:pt>
          <cx:pt idx="2431">-36.399999999999999</cx:pt>
          <cx:pt idx="2432">-36.399999999999999</cx:pt>
          <cx:pt idx="2433">-36.399999999999999</cx:pt>
          <cx:pt idx="2434">-36.399999999999999</cx:pt>
          <cx:pt idx="2435">-36.399999999999999</cx:pt>
          <cx:pt idx="2436">-36.399999999999999</cx:pt>
          <cx:pt idx="2437">-36.399999999999999</cx:pt>
          <cx:pt idx="2438">-36.399999999999999</cx:pt>
          <cx:pt idx="2439">-36.399999999999999</cx:pt>
          <cx:pt idx="2440">-36.399999999999999</cx:pt>
          <cx:pt idx="2441">-36.399999999999999</cx:pt>
          <cx:pt idx="2442">-36.399999999999999</cx:pt>
          <cx:pt idx="2443">-36.399999999999999</cx:pt>
          <cx:pt idx="2444">-36.399999999999999</cx:pt>
          <cx:pt idx="2445">-36.399999999999999</cx:pt>
          <cx:pt idx="2446">-36.399999999999999</cx:pt>
          <cx:pt idx="2447">-36.399999999999999</cx:pt>
          <cx:pt idx="2448">-36.399999999999999</cx:pt>
          <cx:pt idx="2449">-36.399999999999999</cx:pt>
          <cx:pt idx="2450">-36.399999999999999</cx:pt>
          <cx:pt idx="2451">-36.399999999999999</cx:pt>
          <cx:pt idx="2452">-36.399999999999999</cx:pt>
          <cx:pt idx="2453">-36.399999999999999</cx:pt>
          <cx:pt idx="2454">-36.399999999999999</cx:pt>
          <cx:pt idx="2455">-36.399999999999999</cx:pt>
          <cx:pt idx="2456">-36.399999999999999</cx:pt>
          <cx:pt idx="2457">-36.399999999999999</cx:pt>
          <cx:pt idx="2458">-36.399999999999999</cx:pt>
          <cx:pt idx="2459">-36.399999999999999</cx:pt>
          <cx:pt idx="2460">-36.399999999999999</cx:pt>
          <cx:pt idx="2461">-36.399999999999999</cx:pt>
          <cx:pt idx="2462">-36.399999999999999</cx:pt>
          <cx:pt idx="2463">-36.399999999999999</cx:pt>
          <cx:pt idx="2464">-36.399999999999999</cx:pt>
          <cx:pt idx="2465">-36.399999999999999</cx:pt>
          <cx:pt idx="2466">-36.399999999999999</cx:pt>
          <cx:pt idx="2467">-36.399999999999999</cx:pt>
          <cx:pt idx="2468">-36.399999999999999</cx:pt>
          <cx:pt idx="2469">-36.399999999999999</cx:pt>
          <cx:pt idx="2470">-36.399999999999999</cx:pt>
          <cx:pt idx="2471">-36.399999999999999</cx:pt>
          <cx:pt idx="2472">-36.399999999999999</cx:pt>
          <cx:pt idx="2473">-36.399999999999999</cx:pt>
          <cx:pt idx="2474">-36.399999999999999</cx:pt>
          <cx:pt idx="2475">-36.399999999999999</cx:pt>
          <cx:pt idx="2476">-36.399999999999999</cx:pt>
          <cx:pt idx="2477">-36.399999999999999</cx:pt>
          <cx:pt idx="2478">-36.399999999999999</cx:pt>
          <cx:pt idx="2479">-36.399999999999999</cx:pt>
          <cx:pt idx="2480">-36.399999999999999</cx:pt>
          <cx:pt idx="2481">-36.399999999999999</cx:pt>
          <cx:pt idx="2482">-36.399999999999999</cx:pt>
          <cx:pt idx="2483">-36.399999999999999</cx:pt>
          <cx:pt idx="2484">-36.399999999999999</cx:pt>
          <cx:pt idx="2485">-36.399999999999999</cx:pt>
          <cx:pt idx="2486">-36.399999999999999</cx:pt>
          <cx:pt idx="2487">-36.399999999999999</cx:pt>
          <cx:pt idx="2488">-36.399999999999999</cx:pt>
          <cx:pt idx="2489">-36.399999999999999</cx:pt>
          <cx:pt idx="2490">-36.399999999999999</cx:pt>
          <cx:pt idx="2491">-36.399999999999999</cx:pt>
          <cx:pt idx="2492">-36.399999999999999</cx:pt>
          <cx:pt idx="2493">-36.399999999999999</cx:pt>
          <cx:pt idx="2494">-36.399999999999999</cx:pt>
          <cx:pt idx="2495">-36.399999999999999</cx:pt>
          <cx:pt idx="2496">-36.399999999999999</cx:pt>
          <cx:pt idx="2497">-36.399999999999999</cx:pt>
          <cx:pt idx="2498">-36.399999999999999</cx:pt>
          <cx:pt idx="2499">-36.399999999999999</cx:pt>
          <cx:pt idx="2500">-36.399999999999999</cx:pt>
          <cx:pt idx="2501">-36.399999999999999</cx:pt>
          <cx:pt idx="2502">-36.399999999999999</cx:pt>
          <cx:pt idx="2503">-36.399999999999999</cx:pt>
          <cx:pt idx="2504">-36.399999999999999</cx:pt>
          <cx:pt idx="2505">-36.399999999999999</cx:pt>
          <cx:pt idx="2506">-36.399999999999999</cx:pt>
          <cx:pt idx="2507">-36.399999999999999</cx:pt>
          <cx:pt idx="2508">-36.399999999999999</cx:pt>
          <cx:pt idx="2509">-36.399999999999999</cx:pt>
          <cx:pt idx="2510">-36.399999999999999</cx:pt>
          <cx:pt idx="2511">-36.399999999999999</cx:pt>
          <cx:pt idx="2512">-36.399999999999999</cx:pt>
          <cx:pt idx="2513">-36.399999999999999</cx:pt>
          <cx:pt idx="2514">-36.399999999999999</cx:pt>
          <cx:pt idx="2515">-36.399999999999999</cx:pt>
          <cx:pt idx="2516">-36.399999999999999</cx:pt>
          <cx:pt idx="2517">-36.399999999999999</cx:pt>
          <cx:pt idx="2518">-36.399999999999999</cx:pt>
          <cx:pt idx="2519">-36.399999999999999</cx:pt>
          <cx:pt idx="2520">-36.399999999999999</cx:pt>
          <cx:pt idx="2521">-36.399999999999999</cx:pt>
          <cx:pt idx="2522">-36.399999999999999</cx:pt>
          <cx:pt idx="2523">-36.399999999999999</cx:pt>
          <cx:pt idx="2524">-36.399999999999999</cx:pt>
          <cx:pt idx="2525">-36.399999999999999</cx:pt>
          <cx:pt idx="2526">-36.399999999999999</cx:pt>
          <cx:pt idx="2527">-36.399999999999999</cx:pt>
          <cx:pt idx="2528">-36.399999999999999</cx:pt>
          <cx:pt idx="2529">-36.399999999999999</cx:pt>
          <cx:pt idx="2530">-36.399999999999999</cx:pt>
          <cx:pt idx="2531">-36.399999999999999</cx:pt>
          <cx:pt idx="2532">-36.399999999999999</cx:pt>
          <cx:pt idx="2533">-36.399999999999999</cx:pt>
          <cx:pt idx="2534">-36.399999999999999</cx:pt>
          <cx:pt idx="2535">-36.399999999999999</cx:pt>
          <cx:pt idx="2536">-36.399999999999999</cx:pt>
          <cx:pt idx="2537">-36.399999999999999</cx:pt>
          <cx:pt idx="2538">-36.399999999999999</cx:pt>
          <cx:pt idx="2539">-36.399999999999999</cx:pt>
          <cx:pt idx="2540">-36.399999999999999</cx:pt>
          <cx:pt idx="2541">-36.399999999999999</cx:pt>
          <cx:pt idx="2542">-36.399999999999999</cx:pt>
          <cx:pt idx="2543">-36.399999999999999</cx:pt>
          <cx:pt idx="2544">-36.399999999999999</cx:pt>
          <cx:pt idx="2545">-36.399999999999999</cx:pt>
          <cx:pt idx="2546">-36.399999999999999</cx:pt>
          <cx:pt idx="2547">-36.399999999999999</cx:pt>
          <cx:pt idx="2548">-36.399999999999999</cx:pt>
          <cx:pt idx="2549">-36.399999999999999</cx:pt>
          <cx:pt idx="2550">-36.399999999999999</cx:pt>
          <cx:pt idx="2551">-36.399999999999999</cx:pt>
          <cx:pt idx="2552">-36.399999999999999</cx:pt>
          <cx:pt idx="2553">-36.399999999999999</cx:pt>
          <cx:pt idx="2554">-36.399999999999999</cx:pt>
          <cx:pt idx="2555">-36.399999999999999</cx:pt>
          <cx:pt idx="2556">-36.399999999999999</cx:pt>
          <cx:pt idx="2557">-36.399999999999999</cx:pt>
          <cx:pt idx="2558">-36.399999999999999</cx:pt>
          <cx:pt idx="2559">-36.399999999999999</cx:pt>
          <cx:pt idx="2560">-36.399999999999999</cx:pt>
          <cx:pt idx="2561">-36.399999999999999</cx:pt>
          <cx:pt idx="2562">-36.399999999999999</cx:pt>
          <cx:pt idx="2563">-36.399999999999999</cx:pt>
          <cx:pt idx="2564">-36.399999999999999</cx:pt>
          <cx:pt idx="2565">-36.399999999999999</cx:pt>
          <cx:pt idx="2566">-36.399999999999999</cx:pt>
          <cx:pt idx="2567">-36.399999999999999</cx:pt>
          <cx:pt idx="2568">-36.399999999999999</cx:pt>
          <cx:pt idx="2569">-36.399999999999999</cx:pt>
          <cx:pt idx="2570">-36.399999999999999</cx:pt>
          <cx:pt idx="2571">-36.399999999999999</cx:pt>
          <cx:pt idx="2572">-36.399999999999999</cx:pt>
          <cx:pt idx="2573">-36.399999999999999</cx:pt>
          <cx:pt idx="2574">-36.399999999999999</cx:pt>
          <cx:pt idx="2575">-36.399999999999999</cx:pt>
          <cx:pt idx="2576">-36.399999999999999</cx:pt>
          <cx:pt idx="2577">-36.399999999999999</cx:pt>
          <cx:pt idx="2578">-36.399999999999999</cx:pt>
          <cx:pt idx="2579">-36.399999999999999</cx:pt>
          <cx:pt idx="2580">-36.399999999999999</cx:pt>
          <cx:pt idx="2581">-36.399999999999999</cx:pt>
          <cx:pt idx="2582">-36.399999999999999</cx:pt>
          <cx:pt idx="2583">-36.399999999999999</cx:pt>
          <cx:pt idx="2584">-36.399999999999999</cx:pt>
          <cx:pt idx="2585">-36.399999999999999</cx:pt>
          <cx:pt idx="2586">-36.399999999999999</cx:pt>
          <cx:pt idx="2587">-36.399999999999999</cx:pt>
          <cx:pt idx="2588">-36.399999999999999</cx:pt>
          <cx:pt idx="2589">-36.399999999999999</cx:pt>
          <cx:pt idx="2590">-36.399999999999999</cx:pt>
          <cx:pt idx="2591">-36.399999999999999</cx:pt>
          <cx:pt idx="2592">-36.399999999999999</cx:pt>
          <cx:pt idx="2593">-36.399999999999999</cx:pt>
          <cx:pt idx="2594">-36.399999999999999</cx:pt>
          <cx:pt idx="2595">-36.399999999999999</cx:pt>
          <cx:pt idx="2596">-36.399999999999999</cx:pt>
          <cx:pt idx="2597">-36.399999999999999</cx:pt>
          <cx:pt idx="2598">-36.399999999999999</cx:pt>
          <cx:pt idx="2599">-36.399999999999999</cx:pt>
          <cx:pt idx="2600">-36.399999999999999</cx:pt>
          <cx:pt idx="2601">-36.399999999999999</cx:pt>
          <cx:pt idx="2602">-36.399999999999999</cx:pt>
          <cx:pt idx="2603">-36.399999999999999</cx:pt>
          <cx:pt idx="2604">-36.399999999999999</cx:pt>
          <cx:pt idx="2605">-36.399999999999999</cx:pt>
          <cx:pt idx="2606">-36.399999999999999</cx:pt>
          <cx:pt idx="2607">-36.399999999999999</cx:pt>
          <cx:pt idx="2608">-36.399999999999999</cx:pt>
          <cx:pt idx="2609">-36.399999999999999</cx:pt>
          <cx:pt idx="2610">-36.399999999999999</cx:pt>
          <cx:pt idx="2611">-36.399999999999999</cx:pt>
          <cx:pt idx="2612">-36.399999999999999</cx:pt>
          <cx:pt idx="2613">-36.399999999999999</cx:pt>
          <cx:pt idx="2614">-36.399999999999999</cx:pt>
          <cx:pt idx="2615">-36.399999999999999</cx:pt>
          <cx:pt idx="2616">-36.399999999999999</cx:pt>
          <cx:pt idx="2617">-36.399999999999999</cx:pt>
          <cx:pt idx="2618">-36.399999999999999</cx:pt>
          <cx:pt idx="2619">-36.399999999999999</cx:pt>
          <cx:pt idx="2620">-36.399999999999999</cx:pt>
          <cx:pt idx="2621">-36.399999999999999</cx:pt>
          <cx:pt idx="2622">-36.399999999999999</cx:pt>
          <cx:pt idx="2623">-36.399999999999999</cx:pt>
          <cx:pt idx="2624">-36.399999999999999</cx:pt>
          <cx:pt idx="2625">-36.399999999999999</cx:pt>
          <cx:pt idx="2626">-36.399999999999999</cx:pt>
          <cx:pt idx="2627">-36.399999999999999</cx:pt>
          <cx:pt idx="2628">-36.399999999999999</cx:pt>
          <cx:pt idx="2629">-36.399999999999999</cx:pt>
          <cx:pt idx="2630">-36.399999999999999</cx:pt>
          <cx:pt idx="2631">-36.399999999999999</cx:pt>
          <cx:pt idx="2632">-36.399999999999999</cx:pt>
          <cx:pt idx="2633">-36.399999999999999</cx:pt>
          <cx:pt idx="2634">-36.399999999999999</cx:pt>
          <cx:pt idx="2635">-36.399999999999999</cx:pt>
          <cx:pt idx="2636">-36.399999999999999</cx:pt>
          <cx:pt idx="2637">-36.399999999999999</cx:pt>
          <cx:pt idx="2638">-36.399999999999999</cx:pt>
          <cx:pt idx="2639">-36.399999999999999</cx:pt>
          <cx:pt idx="2640">-36.399999999999999</cx:pt>
          <cx:pt idx="2641">-36.399999999999999</cx:pt>
          <cx:pt idx="2642">-36.399999999999999</cx:pt>
          <cx:pt idx="2643">-36.399999999999999</cx:pt>
          <cx:pt idx="2644">-36.399999999999999</cx:pt>
          <cx:pt idx="2645">-36.399999999999999</cx:pt>
          <cx:pt idx="2646">-36.399999999999999</cx:pt>
          <cx:pt idx="2647">-36.399999999999999</cx:pt>
          <cx:pt idx="2648">-36.399999999999999</cx:pt>
          <cx:pt idx="2649">-36.399999999999999</cx:pt>
          <cx:pt idx="2650">-36.399999999999999</cx:pt>
          <cx:pt idx="2651">-36.399999999999999</cx:pt>
          <cx:pt idx="2652">-36.399999999999999</cx:pt>
          <cx:pt idx="2653">-36.399999999999999</cx:pt>
          <cx:pt idx="2654">-36.399999999999999</cx:pt>
          <cx:pt idx="2655">-36.399999999999999</cx:pt>
          <cx:pt idx="2656">-36.399999999999999</cx:pt>
          <cx:pt idx="2657">-36.399999999999999</cx:pt>
          <cx:pt idx="2658">-36.399999999999999</cx:pt>
          <cx:pt idx="2659">-36.399999999999999</cx:pt>
          <cx:pt idx="2660">-36.399999999999999</cx:pt>
          <cx:pt idx="2661">-36.399999999999999</cx:pt>
          <cx:pt idx="2662">-36.399999999999999</cx:pt>
          <cx:pt idx="2663">-36.399999999999999</cx:pt>
          <cx:pt idx="2664">-36.399999999999999</cx:pt>
          <cx:pt idx="2665">-36.399999999999999</cx:pt>
          <cx:pt idx="2666">-36.399999999999999</cx:pt>
          <cx:pt idx="2667">-36.399999999999999</cx:pt>
          <cx:pt idx="2668">-36.399999999999999</cx:pt>
          <cx:pt idx="2669">-36.399999999999999</cx:pt>
          <cx:pt idx="2670">-36.399999999999999</cx:pt>
          <cx:pt idx="2671">-36.399999999999999</cx:pt>
          <cx:pt idx="2672">-36.399999999999999</cx:pt>
          <cx:pt idx="2673">-36.399999999999999</cx:pt>
          <cx:pt idx="2674">-36.399999999999999</cx:pt>
          <cx:pt idx="2675">-36.399999999999999</cx:pt>
          <cx:pt idx="2676">-36.399999999999999</cx:pt>
          <cx:pt idx="2677">-36.399999999999999</cx:pt>
          <cx:pt idx="2678">-36.399999999999999</cx:pt>
          <cx:pt idx="2679">-36.399999999999999</cx:pt>
          <cx:pt idx="2680">-36.399999999999999</cx:pt>
          <cx:pt idx="2681">-36.399999999999999</cx:pt>
          <cx:pt idx="2682">-36.399999999999999</cx:pt>
          <cx:pt idx="2683">-36.399999999999999</cx:pt>
          <cx:pt idx="2684">-36.399999999999999</cx:pt>
          <cx:pt idx="2685">-36.399999999999999</cx:pt>
          <cx:pt idx="2686">-36.399999999999999</cx:pt>
          <cx:pt idx="2687">-36.399999999999999</cx:pt>
          <cx:pt idx="2688">-36.399999999999999</cx:pt>
          <cx:pt idx="2689">-36.399999999999999</cx:pt>
          <cx:pt idx="2690">-36.399999999999999</cx:pt>
          <cx:pt idx="2691">-36.399999999999999</cx:pt>
          <cx:pt idx="2692">-36.399999999999999</cx:pt>
          <cx:pt idx="2693">-36.399999999999999</cx:pt>
          <cx:pt idx="2694">-36.399999999999999</cx:pt>
          <cx:pt idx="2695">-36.399999999999999</cx:pt>
          <cx:pt idx="2696">-36.399999999999999</cx:pt>
          <cx:pt idx="2697">-36.399999999999999</cx:pt>
          <cx:pt idx="2698">-36.399999999999999</cx:pt>
          <cx:pt idx="2699">-36.399999999999999</cx:pt>
          <cx:pt idx="2700">-36.399999999999999</cx:pt>
          <cx:pt idx="2701">-36.399999999999999</cx:pt>
          <cx:pt idx="2702">-36.399999999999999</cx:pt>
          <cx:pt idx="2703">-36.399999999999999</cx:pt>
          <cx:pt idx="2704">-36.399999999999999</cx:pt>
          <cx:pt idx="2705">-36.399999999999999</cx:pt>
          <cx:pt idx="2706">-36.399999999999999</cx:pt>
          <cx:pt idx="2707">-36.399999999999999</cx:pt>
          <cx:pt idx="2708">-36.399999999999999</cx:pt>
          <cx:pt idx="2709">-36.399999999999999</cx:pt>
          <cx:pt idx="2710">-36.399999999999999</cx:pt>
          <cx:pt idx="2711">-36.399999999999999</cx:pt>
          <cx:pt idx="2712">-36.399999999999999</cx:pt>
          <cx:pt idx="2713">-36.399999999999999</cx:pt>
          <cx:pt idx="2714">-36.399999999999999</cx:pt>
          <cx:pt idx="2715">-36.399999999999999</cx:pt>
          <cx:pt idx="2716">-36.399999999999999</cx:pt>
          <cx:pt idx="2717">-36.399999999999999</cx:pt>
          <cx:pt idx="2718">-36.399999999999999</cx:pt>
          <cx:pt idx="2719">-36.399999999999999</cx:pt>
          <cx:pt idx="2720">-36.399999999999999</cx:pt>
          <cx:pt idx="2721">-36.399999999999999</cx:pt>
          <cx:pt idx="2722">-36.399999999999999</cx:pt>
          <cx:pt idx="2723">-36.399999999999999</cx:pt>
          <cx:pt idx="2724">-36.399999999999999</cx:pt>
          <cx:pt idx="2725">-36.399999999999999</cx:pt>
          <cx:pt idx="2726">-36.399999999999999</cx:pt>
          <cx:pt idx="2727">-36.399999999999999</cx:pt>
          <cx:pt idx="2728">-36.399999999999999</cx:pt>
          <cx:pt idx="2729">-36.399999999999999</cx:pt>
          <cx:pt idx="2730">-36.399999999999999</cx:pt>
          <cx:pt idx="2731">-36.399999999999999</cx:pt>
          <cx:pt idx="2732">-36.399999999999999</cx:pt>
          <cx:pt idx="2733">-36.399999999999999</cx:pt>
          <cx:pt idx="2734">-36.399999999999999</cx:pt>
          <cx:pt idx="2735">-36.399999999999999</cx:pt>
          <cx:pt idx="2736">-36.399999999999999</cx:pt>
          <cx:pt idx="2737">-36.399999999999999</cx:pt>
          <cx:pt idx="2738">-36.399999999999999</cx:pt>
          <cx:pt idx="2739">-36.399999999999999</cx:pt>
          <cx:pt idx="2740">-36.399999999999999</cx:pt>
          <cx:pt idx="2741">-36.399999999999999</cx:pt>
          <cx:pt idx="2742">-36.399999999999999</cx:pt>
          <cx:pt idx="2743">-36.399999999999999</cx:pt>
          <cx:pt idx="2744">-36.399999999999999</cx:pt>
          <cx:pt idx="2745">-36.399999999999999</cx:pt>
          <cx:pt idx="2746">-36.399999999999999</cx:pt>
          <cx:pt idx="2747">-36.399999999999999</cx:pt>
          <cx:pt idx="2748">-36.399999999999999</cx:pt>
          <cx:pt idx="2749">-36.399999999999999</cx:pt>
          <cx:pt idx="2750">-36.399999999999999</cx:pt>
          <cx:pt idx="2751">-36.399999999999999</cx:pt>
          <cx:pt idx="2752">-36.399999999999999</cx:pt>
          <cx:pt idx="2753">-36.399999999999999</cx:pt>
          <cx:pt idx="2754">-36.399999999999999</cx:pt>
          <cx:pt idx="2755">-36.399999999999999</cx:pt>
          <cx:pt idx="2756">-36.399999999999999</cx:pt>
          <cx:pt idx="2757">-36.399999999999999</cx:pt>
          <cx:pt idx="2758">-36.399999999999999</cx:pt>
          <cx:pt idx="2759">-36.399999999999999</cx:pt>
          <cx:pt idx="2760">-36.399999999999999</cx:pt>
          <cx:pt idx="2761">-36.399999999999999</cx:pt>
          <cx:pt idx="2762">-36.399999999999999</cx:pt>
          <cx:pt idx="2763">-36.399999999999999</cx:pt>
          <cx:pt idx="2764">-36.399999999999999</cx:pt>
          <cx:pt idx="2765">-36.399999999999999</cx:pt>
          <cx:pt idx="2766">-36.399999999999999</cx:pt>
          <cx:pt idx="2767">-36.399999999999999</cx:pt>
          <cx:pt idx="2768">-36.399999999999999</cx:pt>
          <cx:pt idx="2769">-36.399999999999999</cx:pt>
          <cx:pt idx="2770">-36.399999999999999</cx:pt>
          <cx:pt idx="2771">-36.399999999999999</cx:pt>
          <cx:pt idx="2772">-36.399999999999999</cx:pt>
          <cx:pt idx="2773">-36.399999999999999</cx:pt>
          <cx:pt idx="2774">-36.399999999999999</cx:pt>
          <cx:pt idx="2775">-36.399999999999999</cx:pt>
          <cx:pt idx="2776">-36.399999999999999</cx:pt>
          <cx:pt idx="2777">-36.399999999999999</cx:pt>
          <cx:pt idx="2778">-36.399999999999999</cx:pt>
          <cx:pt idx="2779">-36.399999999999999</cx:pt>
          <cx:pt idx="2780">-36.399999999999999</cx:pt>
          <cx:pt idx="2781">-36.399999999999999</cx:pt>
          <cx:pt idx="2782">-36.399999999999999</cx:pt>
          <cx:pt idx="2783">-36.399999999999999</cx:pt>
          <cx:pt idx="2784">-36.399999999999999</cx:pt>
          <cx:pt idx="2785">-36.399999999999999</cx:pt>
          <cx:pt idx="2786">-36.399999999999999</cx:pt>
          <cx:pt idx="2787">-36.399999999999999</cx:pt>
          <cx:pt idx="2788">-36.399999999999999</cx:pt>
          <cx:pt idx="2789">-36.399999999999999</cx:pt>
          <cx:pt idx="2790">-36.399999999999999</cx:pt>
          <cx:pt idx="2791">-36.399999999999999</cx:pt>
          <cx:pt idx="2792">-36.399999999999999</cx:pt>
          <cx:pt idx="2793">-36.399999999999999</cx:pt>
          <cx:pt idx="2794">-36.399999999999999</cx:pt>
          <cx:pt idx="2795">-36.399999999999999</cx:pt>
          <cx:pt idx="2796">-36.399999999999999</cx:pt>
          <cx:pt idx="2797">-36.399999999999999</cx:pt>
          <cx:pt idx="2798">-36.399999999999999</cx:pt>
          <cx:pt idx="2799">-36.399999999999999</cx:pt>
          <cx:pt idx="2800">-36.399999999999999</cx:pt>
          <cx:pt idx="2801">-36.399999999999999</cx:pt>
          <cx:pt idx="2802">-36.399999999999999</cx:pt>
          <cx:pt idx="2803">-36.399999999999999</cx:pt>
          <cx:pt idx="2804">-36.399999999999999</cx:pt>
          <cx:pt idx="2805">-36.399999999999999</cx:pt>
          <cx:pt idx="2806">-36.399999999999999</cx:pt>
          <cx:pt idx="2807">-36.399999999999999</cx:pt>
          <cx:pt idx="2808">-36.399999999999999</cx:pt>
          <cx:pt idx="2809">-36.399999999999999</cx:pt>
          <cx:pt idx="2810">-36.399999999999999</cx:pt>
          <cx:pt idx="2811">-36.399999999999999</cx:pt>
          <cx:pt idx="2812">-36.399999999999999</cx:pt>
          <cx:pt idx="2813">-36.399999999999999</cx:pt>
          <cx:pt idx="2814">-36.399999999999999</cx:pt>
          <cx:pt idx="2815">-36.399999999999999</cx:pt>
          <cx:pt idx="2816">-36.399999999999999</cx:pt>
          <cx:pt idx="2817">-36.399999999999999</cx:pt>
          <cx:pt idx="2818">-36.399999999999999</cx:pt>
          <cx:pt idx="2819">-36.399999999999999</cx:pt>
          <cx:pt idx="2820">-36.399999999999999</cx:pt>
          <cx:pt idx="2821">-36.399999999999999</cx:pt>
          <cx:pt idx="2822">-36.399999999999999</cx:pt>
          <cx:pt idx="2823">-36.399999999999999</cx:pt>
          <cx:pt idx="2824">-36.399999999999999</cx:pt>
          <cx:pt idx="2825">-36.399999999999999</cx:pt>
          <cx:pt idx="2826">-36.399999999999999</cx:pt>
          <cx:pt idx="2827">-36.399999999999999</cx:pt>
          <cx:pt idx="2828">-36.399999999999999</cx:pt>
          <cx:pt idx="2829">-36.399999999999999</cx:pt>
          <cx:pt idx="2830">-36.399999999999999</cx:pt>
          <cx:pt idx="2831">-36.399999999999999</cx:pt>
          <cx:pt idx="2832">-36.399999999999999</cx:pt>
          <cx:pt idx="2833">-36.399999999999999</cx:pt>
          <cx:pt idx="2834">-36.399999999999999</cx:pt>
          <cx:pt idx="2835">-36.399999999999999</cx:pt>
          <cx:pt idx="2836">-36.399999999999999</cx:pt>
          <cx:pt idx="2837">-36.399999999999999</cx:pt>
          <cx:pt idx="2838">-36.399999999999999</cx:pt>
          <cx:pt idx="2839">-36.399999999999999</cx:pt>
          <cx:pt idx="2840">-36.399999999999999</cx:pt>
          <cx:pt idx="2841">-36.399999999999999</cx:pt>
          <cx:pt idx="2842">-36.399999999999999</cx:pt>
          <cx:pt idx="2843">-36.399999999999999</cx:pt>
          <cx:pt idx="2844">-36.399999999999999</cx:pt>
          <cx:pt idx="2845">-36.399999999999999</cx:pt>
          <cx:pt idx="2846">-36.399999999999999</cx:pt>
          <cx:pt idx="2847">-36.399999999999999</cx:pt>
          <cx:pt idx="2848">-36.399999999999999</cx:pt>
          <cx:pt idx="2849">-36.399999999999999</cx:pt>
          <cx:pt idx="2850">-36.399999999999999</cx:pt>
          <cx:pt idx="2851">-36.399999999999999</cx:pt>
          <cx:pt idx="2852">-36.399999999999999</cx:pt>
          <cx:pt idx="2853">-36.399999999999999</cx:pt>
          <cx:pt idx="2854">-36.399999999999999</cx:pt>
          <cx:pt idx="2855">-36.399999999999999</cx:pt>
          <cx:pt idx="2856">-36.399999999999999</cx:pt>
          <cx:pt idx="2857">-36.399999999999999</cx:pt>
          <cx:pt idx="2858">-36.399999999999999</cx:pt>
          <cx:pt idx="2859">-36.399999999999999</cx:pt>
          <cx:pt idx="2860">-36.399999999999999</cx:pt>
          <cx:pt idx="2861">-36.399999999999999</cx:pt>
          <cx:pt idx="2862">-36.399999999999999</cx:pt>
          <cx:pt idx="2863">-36.399999999999999</cx:pt>
          <cx:pt idx="2864">-36.399999999999999</cx:pt>
          <cx:pt idx="2865">-36.399999999999999</cx:pt>
          <cx:pt idx="2866">-36.399999999999999</cx:pt>
          <cx:pt idx="2867">-36.399999999999999</cx:pt>
          <cx:pt idx="2868">-36.399999999999999</cx:pt>
          <cx:pt idx="2869">-36.399999999999999</cx:pt>
          <cx:pt idx="2870">-36.399999999999999</cx:pt>
          <cx:pt idx="2871">-36.399999999999999</cx:pt>
          <cx:pt idx="2872">-36.399999999999999</cx:pt>
          <cx:pt idx="2873">-36.399999999999999</cx:pt>
          <cx:pt idx="2874">-36.399999999999999</cx:pt>
          <cx:pt idx="2875">-36.399999999999999</cx:pt>
          <cx:pt idx="2876">-36.399999999999999</cx:pt>
          <cx:pt idx="2877">-36.399999999999999</cx:pt>
          <cx:pt idx="2878">-36.399999999999999</cx:pt>
          <cx:pt idx="2879">-36.399999999999999</cx:pt>
          <cx:pt idx="2880">-36.399999999999999</cx:pt>
          <cx:pt idx="2881">-36.399999999999999</cx:pt>
          <cx:pt idx="2882">-36.399999999999999</cx:pt>
          <cx:pt idx="2883">-36.399999999999999</cx:pt>
          <cx:pt idx="2884">-36.399999999999999</cx:pt>
          <cx:pt idx="2885">-36.399999999999999</cx:pt>
          <cx:pt idx="2886">-36.399999999999999</cx:pt>
          <cx:pt idx="2887">-36.399999999999999</cx:pt>
          <cx:pt idx="2888">-36.399999999999999</cx:pt>
          <cx:pt idx="2889">-36.399999999999999</cx:pt>
          <cx:pt idx="2890">-36.399999999999999</cx:pt>
          <cx:pt idx="2891">-36.399999999999999</cx:pt>
          <cx:pt idx="2892">-36.399999999999999</cx:pt>
          <cx:pt idx="2893">-36.399999999999999</cx:pt>
          <cx:pt idx="2894">-36.399999999999999</cx:pt>
          <cx:pt idx="2895">-36.399999999999999</cx:pt>
          <cx:pt idx="2896">-36.399999999999999</cx:pt>
          <cx:pt idx="2897">-36.399999999999999</cx:pt>
          <cx:pt idx="2898">-36.399999999999999</cx:pt>
          <cx:pt idx="2899">-36.399999999999999</cx:pt>
          <cx:pt idx="2900">-36.399999999999999</cx:pt>
          <cx:pt idx="2901">-36.399999999999999</cx:pt>
          <cx:pt idx="2902">-36.399999999999999</cx:pt>
          <cx:pt idx="2903">-36.399999999999999</cx:pt>
          <cx:pt idx="2904">-36.399999999999999</cx:pt>
          <cx:pt idx="2905">-36.399999999999999</cx:pt>
          <cx:pt idx="2906">-36.399999999999999</cx:pt>
          <cx:pt idx="2907">-36.399999999999999</cx:pt>
          <cx:pt idx="2908">-36.399999999999999</cx:pt>
          <cx:pt idx="2909">-36.399999999999999</cx:pt>
          <cx:pt idx="2910">-36.399999999999999</cx:pt>
          <cx:pt idx="2911">-36.399999999999999</cx:pt>
          <cx:pt idx="2912">-36.399999999999999</cx:pt>
          <cx:pt idx="2913">-36.399999999999999</cx:pt>
          <cx:pt idx="2914">-36.399999999999999</cx:pt>
          <cx:pt idx="2915">-36.399999999999999</cx:pt>
          <cx:pt idx="2916">-36.399999999999999</cx:pt>
          <cx:pt idx="2917">-36.399999999999999</cx:pt>
          <cx:pt idx="2918">-36.399999999999999</cx:pt>
          <cx:pt idx="2919">-36.399999999999999</cx:pt>
          <cx:pt idx="2920">-36.399999999999999</cx:pt>
          <cx:pt idx="2921">-36.399999999999999</cx:pt>
          <cx:pt idx="2922">-36.399999999999999</cx:pt>
          <cx:pt idx="2923">-36.399999999999999</cx:pt>
          <cx:pt idx="2924">-36.399999999999999</cx:pt>
          <cx:pt idx="2925">-36.399999999999999</cx:pt>
          <cx:pt idx="2926">-36.399999999999999</cx:pt>
          <cx:pt idx="2927">-36.399999999999999</cx:pt>
          <cx:pt idx="2928">-36.399999999999999</cx:pt>
          <cx:pt idx="2929">-36.399999999999999</cx:pt>
          <cx:pt idx="2930">-36.399999999999999</cx:pt>
          <cx:pt idx="2931">-36.399999999999999</cx:pt>
          <cx:pt idx="2932">-36.399999999999999</cx:pt>
          <cx:pt idx="2933">-36.399999999999999</cx:pt>
          <cx:pt idx="2934">-36.399999999999999</cx:pt>
          <cx:pt idx="2935">-36.399999999999999</cx:pt>
          <cx:pt idx="2936">-36.399999999999999</cx:pt>
          <cx:pt idx="2937">-36.399999999999999</cx:pt>
          <cx:pt idx="2938">-36.399999999999999</cx:pt>
          <cx:pt idx="2939">-36.399999999999999</cx:pt>
          <cx:pt idx="2940">-36.399999999999999</cx:pt>
          <cx:pt idx="2941">-36.399999999999999</cx:pt>
          <cx:pt idx="2942">-36.399999999999999</cx:pt>
          <cx:pt idx="2943">-36.399999999999999</cx:pt>
          <cx:pt idx="2944">-36.399999999999999</cx:pt>
          <cx:pt idx="2945">-36.399999999999999</cx:pt>
          <cx:pt idx="2946">-36.399999999999999</cx:pt>
          <cx:pt idx="2947">-36.399999999999999</cx:pt>
          <cx:pt idx="2948">-36.399999999999999</cx:pt>
          <cx:pt idx="2949">-36.399999999999999</cx:pt>
          <cx:pt idx="2950">-36.399999999999999</cx:pt>
          <cx:pt idx="2951">-36.399999999999999</cx:pt>
          <cx:pt idx="2952">-36.399999999999999</cx:pt>
          <cx:pt idx="2953">-36.399999999999999</cx:pt>
          <cx:pt idx="2954">-36.399999999999999</cx:pt>
          <cx:pt idx="2955">-36.399999999999999</cx:pt>
          <cx:pt idx="2956">-36.399999999999999</cx:pt>
          <cx:pt idx="2957">-36.399999999999999</cx:pt>
          <cx:pt idx="2958">-36.399999999999999</cx:pt>
          <cx:pt idx="2959">-36.399999999999999</cx:pt>
          <cx:pt idx="2960">-36.399999999999999</cx:pt>
          <cx:pt idx="2961">-36.399999999999999</cx:pt>
          <cx:pt idx="2962">-36.399999999999999</cx:pt>
          <cx:pt idx="2963">-36.399999999999999</cx:pt>
          <cx:pt idx="2964">-36.399999999999999</cx:pt>
          <cx:pt idx="2965">-36.399999999999999</cx:pt>
          <cx:pt idx="2966">-36.399999999999999</cx:pt>
          <cx:pt idx="2967">-36.399999999999999</cx:pt>
          <cx:pt idx="2968">-36.399999999999999</cx:pt>
          <cx:pt idx="2969">-36.399999999999999</cx:pt>
          <cx:pt idx="2970">-36.399999999999999</cx:pt>
          <cx:pt idx="2971">-36.399999999999999</cx:pt>
          <cx:pt idx="2972">-36.399999999999999</cx:pt>
          <cx:pt idx="2973">-36.399999999999999</cx:pt>
          <cx:pt idx="2974">-36.399999999999999</cx:pt>
          <cx:pt idx="2975">-36.399999999999999</cx:pt>
          <cx:pt idx="2976">-36.399999999999999</cx:pt>
          <cx:pt idx="2977">-36.399999999999999</cx:pt>
          <cx:pt idx="2978">-36.399999999999999</cx:pt>
          <cx:pt idx="2979">-36.399999999999999</cx:pt>
          <cx:pt idx="2980">-36.399999999999999</cx:pt>
          <cx:pt idx="2981">-36.399999999999999</cx:pt>
          <cx:pt idx="2982">-36.399999999999999</cx:pt>
          <cx:pt idx="2983">-36.399999999999999</cx:pt>
          <cx:pt idx="2984">-36.399999999999999</cx:pt>
          <cx:pt idx="2985">-36.399999999999999</cx:pt>
          <cx:pt idx="2986">-36.399999999999999</cx:pt>
          <cx:pt idx="2987">-36.399999999999999</cx:pt>
          <cx:pt idx="2988">-36.399999999999999</cx:pt>
          <cx:pt idx="2989">-36.399999999999999</cx:pt>
          <cx:pt idx="2990">-36.399999999999999</cx:pt>
          <cx:pt idx="2991">-36.399999999999999</cx:pt>
          <cx:pt idx="2992">-36.399999999999999</cx:pt>
          <cx:pt idx="2993">-36.399999999999999</cx:pt>
          <cx:pt idx="2994">-36.399999999999999</cx:pt>
          <cx:pt idx="2995">-36.399999999999999</cx:pt>
          <cx:pt idx="2996">-36.399999999999999</cx:pt>
          <cx:pt idx="2997">-36.399999999999999</cx:pt>
          <cx:pt idx="2998">-36.399999999999999</cx:pt>
          <cx:pt idx="2999">-36.399999999999999</cx:pt>
          <cx:pt idx="3000">-36.399999999999999</cx:pt>
          <cx:pt idx="3001">-36.399999999999999</cx:pt>
          <cx:pt idx="3002">-36.399999999999999</cx:pt>
          <cx:pt idx="3003">-36.399999999999999</cx:pt>
          <cx:pt idx="3004">-36.399999999999999</cx:pt>
          <cx:pt idx="3005">-36.399999999999999</cx:pt>
          <cx:pt idx="3006">-36.399999999999999</cx:pt>
          <cx:pt idx="3007">-36.399999999999999</cx:pt>
          <cx:pt idx="3008">-36.399999999999999</cx:pt>
          <cx:pt idx="3009">-36.399999999999999</cx:pt>
          <cx:pt idx="3010">-36.399999999999999</cx:pt>
          <cx:pt idx="3011">-36.399999999999999</cx:pt>
          <cx:pt idx="3012">-36.399999999999999</cx:pt>
          <cx:pt idx="3013">-36.399999999999999</cx:pt>
          <cx:pt idx="3014">-36.399999999999999</cx:pt>
          <cx:pt idx="3015">-36.399999999999999</cx:pt>
          <cx:pt idx="3016">-36.399999999999999</cx:pt>
          <cx:pt idx="3017">-36.399999999999999</cx:pt>
          <cx:pt idx="3018">-36.399999999999999</cx:pt>
          <cx:pt idx="3019">-36.399999999999999</cx:pt>
          <cx:pt idx="3020">-36.399999999999999</cx:pt>
          <cx:pt idx="3021">-36.399999999999999</cx:pt>
          <cx:pt idx="3022">-36.399999999999999</cx:pt>
          <cx:pt idx="3023">-36.399999999999999</cx:pt>
          <cx:pt idx="3024">-36.399999999999999</cx:pt>
          <cx:pt idx="3025">-36.399999999999999</cx:pt>
          <cx:pt idx="3026">-36.399999999999999</cx:pt>
          <cx:pt idx="3027">-36.399999999999999</cx:pt>
          <cx:pt idx="3028">-36.399999999999999</cx:pt>
          <cx:pt idx="3029">-36.399999999999999</cx:pt>
          <cx:pt idx="3030">-36.399999999999999</cx:pt>
          <cx:pt idx="3031">-36.399999999999999</cx:pt>
          <cx:pt idx="3032">-36.399999999999999</cx:pt>
          <cx:pt idx="3033">-36.399999999999999</cx:pt>
          <cx:pt idx="3034">-36.399999999999999</cx:pt>
          <cx:pt idx="3035">-36.399999999999999</cx:pt>
          <cx:pt idx="3036">-36.399999999999999</cx:pt>
          <cx:pt idx="3037">-36.399999999999999</cx:pt>
          <cx:pt idx="3038">-36.399999999999999</cx:pt>
          <cx:pt idx="3039">-36.399999999999999</cx:pt>
          <cx:pt idx="3040">-36.399999999999999</cx:pt>
          <cx:pt idx="3041">-36.399999999999999</cx:pt>
          <cx:pt idx="3042">-36.399999999999999</cx:pt>
          <cx:pt idx="3043">-36.399999999999999</cx:pt>
          <cx:pt idx="3044">-36.399999999999999</cx:pt>
          <cx:pt idx="3045">-36.399999999999999</cx:pt>
          <cx:pt idx="3046">-36.399999999999999</cx:pt>
          <cx:pt idx="3047">-36.399999999999999</cx:pt>
          <cx:pt idx="3048">-36.399999999999999</cx:pt>
          <cx:pt idx="3049">-36.399999999999999</cx:pt>
          <cx:pt idx="3050">-36.399999999999999</cx:pt>
          <cx:pt idx="3051">-36.399999999999999</cx:pt>
          <cx:pt idx="3052">-36.399999999999999</cx:pt>
          <cx:pt idx="3053">-36.399999999999999</cx:pt>
          <cx:pt idx="3054">-36.399999999999999</cx:pt>
          <cx:pt idx="3055">-36.399999999999999</cx:pt>
          <cx:pt idx="3056">-36.399999999999999</cx:pt>
          <cx:pt idx="3057">-36.399999999999999</cx:pt>
          <cx:pt idx="3058">-36.399999999999999</cx:pt>
          <cx:pt idx="3059">-36.399999999999999</cx:pt>
          <cx:pt idx="3060">-36.399999999999999</cx:pt>
          <cx:pt idx="3061">-36.399999999999999</cx:pt>
          <cx:pt idx="3062">-36.399999999999999</cx:pt>
          <cx:pt idx="3063">-36.399999999999999</cx:pt>
          <cx:pt idx="3064">-36.399999999999999</cx:pt>
          <cx:pt idx="3065">-36.399999999999999</cx:pt>
          <cx:pt idx="3066">-36.399999999999999</cx:pt>
          <cx:pt idx="3067">-36.399999999999999</cx:pt>
          <cx:pt idx="3068">-36.399999999999999</cx:pt>
          <cx:pt idx="3069">-36.399999999999999</cx:pt>
          <cx:pt idx="3070">-36.399999999999999</cx:pt>
          <cx:pt idx="3071">-36.399999999999999</cx:pt>
          <cx:pt idx="3072">-36.399999999999999</cx:pt>
          <cx:pt idx="3073">-36.399999999999999</cx:pt>
          <cx:pt idx="3074">-36.399999999999999</cx:pt>
          <cx:pt idx="3075">-36.399999999999999</cx:pt>
          <cx:pt idx="3076">-36.399999999999999</cx:pt>
          <cx:pt idx="3077">-36.399999999999999</cx:pt>
          <cx:pt idx="3078">-36.399999999999999</cx:pt>
          <cx:pt idx="3079">-36.399999999999999</cx:pt>
          <cx:pt idx="3080">-36.399999999999999</cx:pt>
          <cx:pt idx="3081">-36.399999999999999</cx:pt>
          <cx:pt idx="3082">-36.399999999999999</cx:pt>
          <cx:pt idx="3083">-36.399999999999999</cx:pt>
          <cx:pt idx="3084">-36.399999999999999</cx:pt>
          <cx:pt idx="3085">-36.399999999999999</cx:pt>
          <cx:pt idx="3086">-36.399999999999999</cx:pt>
          <cx:pt idx="3087">-36.399999999999999</cx:pt>
          <cx:pt idx="3088">-36.399999999999999</cx:pt>
          <cx:pt idx="3089">-36.399999999999999</cx:pt>
          <cx:pt idx="3090">-36.399999999999999</cx:pt>
          <cx:pt idx="3091">-36.399999999999999</cx:pt>
          <cx:pt idx="3092">-36.399999999999999</cx:pt>
          <cx:pt idx="3093">-36.399999999999999</cx:pt>
          <cx:pt idx="3094">-36.399999999999999</cx:pt>
          <cx:pt idx="3095">-36.399999999999999</cx:pt>
          <cx:pt idx="3096">-36.399999999999999</cx:pt>
          <cx:pt idx="3097">-36.399999999999999</cx:pt>
          <cx:pt idx="3098">-36.399999999999999</cx:pt>
          <cx:pt idx="3099">-36.399999999999999</cx:pt>
          <cx:pt idx="3100">-36.399999999999999</cx:pt>
          <cx:pt idx="3101">-36.399999999999999</cx:pt>
          <cx:pt idx="3102">-36.399999999999999</cx:pt>
          <cx:pt idx="3103">-36.399999999999999</cx:pt>
          <cx:pt idx="3104">-36.399999999999999</cx:pt>
          <cx:pt idx="3105">-36.399999999999999</cx:pt>
          <cx:pt idx="3106">-36.399999999999999</cx:pt>
          <cx:pt idx="3107">-36.399999999999999</cx:pt>
          <cx:pt idx="3108">-36.399999999999999</cx:pt>
          <cx:pt idx="3109">-36.399999999999999</cx:pt>
          <cx:pt idx="3110">-36.399999999999999</cx:pt>
          <cx:pt idx="3111">-36.399999999999999</cx:pt>
          <cx:pt idx="3112">-36.399999999999999</cx:pt>
          <cx:pt idx="3113">-36.399999999999999</cx:pt>
          <cx:pt idx="3114">-36.399999999999999</cx:pt>
          <cx:pt idx="3115">-36.399999999999999</cx:pt>
          <cx:pt idx="3116">-36.399999999999999</cx:pt>
          <cx:pt idx="3117">-36.399999999999999</cx:pt>
          <cx:pt idx="3118">-36.399999999999999</cx:pt>
          <cx:pt idx="3119">-36.399999999999999</cx:pt>
          <cx:pt idx="3120">-36.399999999999999</cx:pt>
          <cx:pt idx="3121">-36.399999999999999</cx:pt>
          <cx:pt idx="3122">-36.399999999999999</cx:pt>
          <cx:pt idx="3123">-36.399999999999999</cx:pt>
          <cx:pt idx="3124">-36.399999999999999</cx:pt>
          <cx:pt idx="3125">-36.399999999999999</cx:pt>
          <cx:pt idx="3126">-36.399999999999999</cx:pt>
          <cx:pt idx="3127">-36.399999999999999</cx:pt>
          <cx:pt idx="3128">-36.399999999999999</cx:pt>
          <cx:pt idx="3129">-36.399999999999999</cx:pt>
          <cx:pt idx="3130">-36.399999999999999</cx:pt>
          <cx:pt idx="3131">-36.399999999999999</cx:pt>
          <cx:pt idx="3132">-36.399999999999999</cx:pt>
          <cx:pt idx="3133">-36.399999999999999</cx:pt>
          <cx:pt idx="3134">-36.399999999999999</cx:pt>
          <cx:pt idx="3135">-36.399999999999999</cx:pt>
          <cx:pt idx="3136">-36.399999999999999</cx:pt>
          <cx:pt idx="3137">-36.399999999999999</cx:pt>
          <cx:pt idx="3138">-36.399999999999999</cx:pt>
          <cx:pt idx="3139">-36.399999999999999</cx:pt>
          <cx:pt idx="3140">-36.399999999999999</cx:pt>
          <cx:pt idx="3141">-36.399999999999999</cx:pt>
          <cx:pt idx="3142">-36.399999999999999</cx:pt>
          <cx:pt idx="3143">-36.399999999999999</cx:pt>
          <cx:pt idx="3144">-36.399999999999999</cx:pt>
          <cx:pt idx="3145">-36.399999999999999</cx:pt>
          <cx:pt idx="3146">-36.399999999999999</cx:pt>
          <cx:pt idx="3147">-36.399999999999999</cx:pt>
          <cx:pt idx="3148">-36.399999999999999</cx:pt>
          <cx:pt idx="3149">-36.399999999999999</cx:pt>
          <cx:pt idx="3150">-36.399999999999999</cx:pt>
          <cx:pt idx="3151">-36.399999999999999</cx:pt>
          <cx:pt idx="3152">-36.399999999999999</cx:pt>
          <cx:pt idx="3153">-36.399999999999999</cx:pt>
          <cx:pt idx="3154">-36.399999999999999</cx:pt>
          <cx:pt idx="3155">-36.399999999999999</cx:pt>
          <cx:pt idx="3156">-36.399999999999999</cx:pt>
          <cx:pt idx="3157">-36.399999999999999</cx:pt>
          <cx:pt idx="3158">-36.399999999999999</cx:pt>
          <cx:pt idx="3159">-36.399999999999999</cx:pt>
          <cx:pt idx="3160">-36.399999999999999</cx:pt>
          <cx:pt idx="3161">-36.399999999999999</cx:pt>
          <cx:pt idx="3162">-36.399999999999999</cx:pt>
          <cx:pt idx="3163">-36.399999999999999</cx:pt>
          <cx:pt idx="3164">-36.399999999999999</cx:pt>
          <cx:pt idx="3165">-36.399999999999999</cx:pt>
          <cx:pt idx="3166">-36.399999999999999</cx:pt>
          <cx:pt idx="3167">-36.399999999999999</cx:pt>
          <cx:pt idx="3168">-36.399999999999999</cx:pt>
          <cx:pt idx="3169">-36.399999999999999</cx:pt>
          <cx:pt idx="3170">-36.399999999999999</cx:pt>
          <cx:pt idx="3171">-36.399999999999999</cx:pt>
          <cx:pt idx="3172">-36.399999999999999</cx:pt>
          <cx:pt idx="3173">-36.399999999999999</cx:pt>
          <cx:pt idx="3174">-36.399999999999999</cx:pt>
          <cx:pt idx="3175">-36.399999999999999</cx:pt>
          <cx:pt idx="3176">-36.399999999999999</cx:pt>
          <cx:pt idx="3177">-36.399999999999999</cx:pt>
          <cx:pt idx="3178">-36.399999999999999</cx:pt>
          <cx:pt idx="3179">-36.399999999999999</cx:pt>
          <cx:pt idx="3180">-36.399999999999999</cx:pt>
          <cx:pt idx="3181">-36.399999999999999</cx:pt>
          <cx:pt idx="3182">-36.399999999999999</cx:pt>
          <cx:pt idx="3183">-36.399999999999999</cx:pt>
          <cx:pt idx="3184">-36.399999999999999</cx:pt>
          <cx:pt idx="3185">-36.399999999999999</cx:pt>
          <cx:pt idx="3186">-36.399999999999999</cx:pt>
          <cx:pt idx="3187">-36.399999999999999</cx:pt>
          <cx:pt idx="3188">-36.399999999999999</cx:pt>
          <cx:pt idx="3189">-36.399999999999999</cx:pt>
          <cx:pt idx="3190">-36.399999999999999</cx:pt>
          <cx:pt idx="3191">-36.399999999999999</cx:pt>
          <cx:pt idx="3192">-36.399999999999999</cx:pt>
          <cx:pt idx="3193">-36.399999999999999</cx:pt>
          <cx:pt idx="3194">-36.399999999999999</cx:pt>
          <cx:pt idx="3195">-36.399999999999999</cx:pt>
          <cx:pt idx="3196">-36.399999999999999</cx:pt>
          <cx:pt idx="3197">-36.399999999999999</cx:pt>
          <cx:pt idx="3198">-36.399999999999999</cx:pt>
          <cx:pt idx="3199">-36.399999999999999</cx:pt>
          <cx:pt idx="3200">-36.399999999999999</cx:pt>
          <cx:pt idx="3201">-36.399999999999999</cx:pt>
          <cx:pt idx="3202">-36.399999999999999</cx:pt>
          <cx:pt idx="3203">-36.399999999999999</cx:pt>
          <cx:pt idx="3204">-36.399999999999999</cx:pt>
          <cx:pt idx="3205">-36.399999999999999</cx:pt>
          <cx:pt idx="3206">-36.399999999999999</cx:pt>
          <cx:pt idx="3207">-36.399999999999999</cx:pt>
          <cx:pt idx="3208">-36.399999999999999</cx:pt>
          <cx:pt idx="3209">-36.399999999999999</cx:pt>
          <cx:pt idx="3210">-36.399999999999999</cx:pt>
          <cx:pt idx="3211">-36.399999999999999</cx:pt>
          <cx:pt idx="3212">-36.399999999999999</cx:pt>
          <cx:pt idx="3213">-36.399999999999999</cx:pt>
          <cx:pt idx="3214">-36.399999999999999</cx:pt>
          <cx:pt idx="3215">-36.399999999999999</cx:pt>
          <cx:pt idx="3216">-36.399999999999999</cx:pt>
          <cx:pt idx="3217">-36.399999999999999</cx:pt>
          <cx:pt idx="3218">-36.399999999999999</cx:pt>
          <cx:pt idx="3219">-36.399999999999999</cx:pt>
          <cx:pt idx="3220">-36.399999999999999</cx:pt>
          <cx:pt idx="3221">-36.399999999999999</cx:pt>
          <cx:pt idx="3222">-36.399999999999999</cx:pt>
          <cx:pt idx="3223">-36.399999999999999</cx:pt>
          <cx:pt idx="3224">-36.399999999999999</cx:pt>
          <cx:pt idx="3225">-36.399999999999999</cx:pt>
          <cx:pt idx="3226">-36.399999999999999</cx:pt>
          <cx:pt idx="3227">-36.399999999999999</cx:pt>
          <cx:pt idx="3228">-36.399999999999999</cx:pt>
          <cx:pt idx="3229">-36.399999999999999</cx:pt>
          <cx:pt idx="3230">-36.399999999999999</cx:pt>
          <cx:pt idx="3231">-36.399999999999999</cx:pt>
          <cx:pt idx="3232">-36.399999999999999</cx:pt>
          <cx:pt idx="3233">-36.399999999999999</cx:pt>
          <cx:pt idx="3234">-36.399999999999999</cx:pt>
          <cx:pt idx="3235">-36.399999999999999</cx:pt>
          <cx:pt idx="3236">-36.399999999999999</cx:pt>
          <cx:pt idx="3237">-36.399999999999999</cx:pt>
          <cx:pt idx="3238">-36.399999999999999</cx:pt>
          <cx:pt idx="3239">-36.399999999999999</cx:pt>
          <cx:pt idx="3240">-36.399999999999999</cx:pt>
          <cx:pt idx="3241">-36.399999999999999</cx:pt>
          <cx:pt idx="3242">-36.399999999999999</cx:pt>
          <cx:pt idx="3243">-36.399999999999999</cx:pt>
          <cx:pt idx="3244">-36.399999999999999</cx:pt>
          <cx:pt idx="3245">-36.399999999999999</cx:pt>
          <cx:pt idx="3246">-36.399999999999999</cx:pt>
          <cx:pt idx="3247">-36.399999999999999</cx:pt>
          <cx:pt idx="3248">-36.399999999999999</cx:pt>
          <cx:pt idx="3249">-36.399999999999999</cx:pt>
          <cx:pt idx="3250">-36.399999999999999</cx:pt>
          <cx:pt idx="3251">-36.399999999999999</cx:pt>
          <cx:pt idx="3252">-36.399999999999999</cx:pt>
          <cx:pt idx="3253">-36.399999999999999</cx:pt>
          <cx:pt idx="3254">-36.399999999999999</cx:pt>
          <cx:pt idx="3255">-36.399999999999999</cx:pt>
          <cx:pt idx="3256">-36.399999999999999</cx:pt>
          <cx:pt idx="3257">-36.399999999999999</cx:pt>
          <cx:pt idx="3258">-36.399999999999999</cx:pt>
          <cx:pt idx="3259">-36.399999999999999</cx:pt>
          <cx:pt idx="3260">-36.399999999999999</cx:pt>
          <cx:pt idx="3261">-36.399999999999999</cx:pt>
          <cx:pt idx="3262">-36.399999999999999</cx:pt>
          <cx:pt idx="3263">-36.399999999999999</cx:pt>
          <cx:pt idx="3264">-36.399999999999999</cx:pt>
          <cx:pt idx="3265">-36.399999999999999</cx:pt>
          <cx:pt idx="3266">-36.399999999999999</cx:pt>
          <cx:pt idx="3267">-36.399999999999999</cx:pt>
          <cx:pt idx="3268">-36.399999999999999</cx:pt>
          <cx:pt idx="3269">-36.399999999999999</cx:pt>
          <cx:pt idx="3270">-36.399999999999999</cx:pt>
          <cx:pt idx="3271">-36.399999999999999</cx:pt>
          <cx:pt idx="3272">-36.399999999999999</cx:pt>
          <cx:pt idx="3273">-36.399999999999999</cx:pt>
          <cx:pt idx="3274">-36.399999999999999</cx:pt>
          <cx:pt idx="3275">-36.399999999999999</cx:pt>
          <cx:pt idx="3276">-36.399999999999999</cx:pt>
          <cx:pt idx="3277">-36.399999999999999</cx:pt>
          <cx:pt idx="3278">-36.399999999999999</cx:pt>
          <cx:pt idx="3279">-36.399999999999999</cx:pt>
          <cx:pt idx="3280">-36.399999999999999</cx:pt>
          <cx:pt idx="3281">-36.399999999999999</cx:pt>
          <cx:pt idx="3282">-36.399999999999999</cx:pt>
          <cx:pt idx="3283">-36.399999999999999</cx:pt>
          <cx:pt idx="3284">-36.399999999999999</cx:pt>
          <cx:pt idx="3285">-36.399999999999999</cx:pt>
          <cx:pt idx="3286">-36.399999999999999</cx:pt>
          <cx:pt idx="3287">-36.399999999999999</cx:pt>
          <cx:pt idx="3288">-36.399999999999999</cx:pt>
          <cx:pt idx="3289">-36.399999999999999</cx:pt>
          <cx:pt idx="3290">-36.399999999999999</cx:pt>
          <cx:pt idx="3291">-36.399999999999999</cx:pt>
          <cx:pt idx="3292">-36.399999999999999</cx:pt>
          <cx:pt idx="3293">-36.399999999999999</cx:pt>
          <cx:pt idx="3294">-36.399999999999999</cx:pt>
          <cx:pt idx="3295">-36.399999999999999</cx:pt>
          <cx:pt idx="3296">-36.399999999999999</cx:pt>
          <cx:pt idx="3297">-36.399999999999999</cx:pt>
          <cx:pt idx="3298">-36.399999999999999</cx:pt>
          <cx:pt idx="3299">-36.399999999999999</cx:pt>
          <cx:pt idx="3300">-36.399999999999999</cx:pt>
          <cx:pt idx="3301">-36.399999999999999</cx:pt>
          <cx:pt idx="3302">-36.399999999999999</cx:pt>
          <cx:pt idx="3303">-36.399999999999999</cx:pt>
          <cx:pt idx="3304">-36.399999999999999</cx:pt>
          <cx:pt idx="3305">-36.399999999999999</cx:pt>
          <cx:pt idx="3306">-36.399999999999999</cx:pt>
          <cx:pt idx="3307">-36.399999999999999</cx:pt>
          <cx:pt idx="3308">-36.399999999999999</cx:pt>
          <cx:pt idx="3309">-36.399999999999999</cx:pt>
          <cx:pt idx="3310">-36.399999999999999</cx:pt>
          <cx:pt idx="3311">-36.399999999999999</cx:pt>
          <cx:pt idx="3312">-36.399999999999999</cx:pt>
          <cx:pt idx="3313">-36.399999999999999</cx:pt>
          <cx:pt idx="3314">-36.399999999999999</cx:pt>
          <cx:pt idx="3315">-36.399999999999999</cx:pt>
          <cx:pt idx="3316">-36.399999999999999</cx:pt>
          <cx:pt idx="3317">-36.399999999999999</cx:pt>
          <cx:pt idx="3318">-36.399999999999999</cx:pt>
          <cx:pt idx="3319">-36.399999999999999</cx:pt>
          <cx:pt idx="3320">-36.399999999999999</cx:pt>
          <cx:pt idx="3321">-36.399999999999999</cx:pt>
          <cx:pt idx="3322">-36.399999999999999</cx:pt>
          <cx:pt idx="3323">-36.399999999999999</cx:pt>
          <cx:pt idx="3324">-36.399999999999999</cx:pt>
          <cx:pt idx="3325">-36.399999999999999</cx:pt>
          <cx:pt idx="3326">-36.399999999999999</cx:pt>
          <cx:pt idx="3327">-36.399999999999999</cx:pt>
          <cx:pt idx="3328">-36.399999999999999</cx:pt>
          <cx:pt idx="3329">-36.399999999999999</cx:pt>
          <cx:pt idx="3330">-36.399999999999999</cx:pt>
          <cx:pt idx="3331">-36.399999999999999</cx:pt>
          <cx:pt idx="3332">-36.399999999999999</cx:pt>
          <cx:pt idx="3333">-36.399999999999999</cx:pt>
          <cx:pt idx="3334">-36.399999999999999</cx:pt>
          <cx:pt idx="3335">-36.399999999999999</cx:pt>
          <cx:pt idx="3336">-36.399999999999999</cx:pt>
          <cx:pt idx="3337">-36.399999999999999</cx:pt>
          <cx:pt idx="3338">-36.399999999999999</cx:pt>
          <cx:pt idx="3339">-36.399999999999999</cx:pt>
          <cx:pt idx="3340">-36.399999999999999</cx:pt>
          <cx:pt idx="3341">-36.399999999999999</cx:pt>
          <cx:pt idx="3342">-36.399999999999999</cx:pt>
          <cx:pt idx="3343">-36.399999999999999</cx:pt>
          <cx:pt idx="3344">-36.399999999999999</cx:pt>
          <cx:pt idx="3345">-36.399999999999999</cx:pt>
          <cx:pt idx="3346">-36.399999999999999</cx:pt>
          <cx:pt idx="3347">-36.399999999999999</cx:pt>
          <cx:pt idx="3348">-36.399999999999999</cx:pt>
          <cx:pt idx="3349">-36.399999999999999</cx:pt>
          <cx:pt idx="3350">-36.399999999999999</cx:pt>
          <cx:pt idx="3351">-36.399999999999999</cx:pt>
          <cx:pt idx="3352">-36.399999999999999</cx:pt>
          <cx:pt idx="3353">-36.399999999999999</cx:pt>
          <cx:pt idx="3354">-36.399999999999999</cx:pt>
          <cx:pt idx="3355">-36.399999999999999</cx:pt>
          <cx:pt idx="3356">-36.399999999999999</cx:pt>
          <cx:pt idx="3357">-36.399999999999999</cx:pt>
          <cx:pt idx="3358">-36.399999999999999</cx:pt>
          <cx:pt idx="3359">-36.399999999999999</cx:pt>
          <cx:pt idx="3360">-36.399999999999999</cx:pt>
          <cx:pt idx="3361">-36.399999999999999</cx:pt>
          <cx:pt idx="3362">-36.399999999999999</cx:pt>
          <cx:pt idx="3363">-36.399999999999999</cx:pt>
          <cx:pt idx="3364">-36.399999999999999</cx:pt>
          <cx:pt idx="3365">-36.399999999999999</cx:pt>
          <cx:pt idx="3366">-36.399999999999999</cx:pt>
          <cx:pt idx="3367">-36.399999999999999</cx:pt>
          <cx:pt idx="3368">-36.399999999999999</cx:pt>
          <cx:pt idx="3369">-36.399999999999999</cx:pt>
          <cx:pt idx="3370">-36.399999999999999</cx:pt>
          <cx:pt idx="3371">-36.399999999999999</cx:pt>
          <cx:pt idx="3372">-36.399999999999999</cx:pt>
          <cx:pt idx="3373">-36.399999999999999</cx:pt>
          <cx:pt idx="3374">-36.399999999999999</cx:pt>
          <cx:pt idx="3375">-36.399999999999999</cx:pt>
          <cx:pt idx="3376">-36.399999999999999</cx:pt>
          <cx:pt idx="3377">-36.399999999999999</cx:pt>
          <cx:pt idx="3378">-36.399999999999999</cx:pt>
          <cx:pt idx="3379">-36.399999999999999</cx:pt>
          <cx:pt idx="3380">-36.399999999999999</cx:pt>
          <cx:pt idx="3381">-36.399999999999999</cx:pt>
          <cx:pt idx="3382">-36.399999999999999</cx:pt>
          <cx:pt idx="3383">-36.399999999999999</cx:pt>
          <cx:pt idx="3384">-36.399999999999999</cx:pt>
          <cx:pt idx="3385">-36.399999999999999</cx:pt>
          <cx:pt idx="3386">-36.399999999999999</cx:pt>
          <cx:pt idx="3387">-36.399999999999999</cx:pt>
          <cx:pt idx="3388">-36.399999999999999</cx:pt>
          <cx:pt idx="3389">-36.399999999999999</cx:pt>
          <cx:pt idx="3390">-36.399999999999999</cx:pt>
          <cx:pt idx="3391">-36.399999999999999</cx:pt>
          <cx:pt idx="3392">-36.399999999999999</cx:pt>
          <cx:pt idx="3393">-36.399999999999999</cx:pt>
          <cx:pt idx="3394">-36.399999999999999</cx:pt>
          <cx:pt idx="3395">-36.399999999999999</cx:pt>
          <cx:pt idx="3396">-36.399999999999999</cx:pt>
          <cx:pt idx="3397">-36.399999999999999</cx:pt>
          <cx:pt idx="3398">-36.399999999999999</cx:pt>
          <cx:pt idx="3399">-36.399999999999999</cx:pt>
          <cx:pt idx="3400">-36.399999999999999</cx:pt>
          <cx:pt idx="3401">-36.399999999999999</cx:pt>
          <cx:pt idx="3402">-36.399999999999999</cx:pt>
          <cx:pt idx="3403">-36.399999999999999</cx:pt>
          <cx:pt idx="3404">-36.399999999999999</cx:pt>
          <cx:pt idx="3405">-36.399999999999999</cx:pt>
          <cx:pt idx="3406">-36.399999999999999</cx:pt>
          <cx:pt idx="3407">-36.399999999999999</cx:pt>
          <cx:pt idx="3408">-36.399999999999999</cx:pt>
          <cx:pt idx="3409">-36.399999999999999</cx:pt>
          <cx:pt idx="3410">-36.399999999999999</cx:pt>
          <cx:pt idx="3411">-36.399999999999999</cx:pt>
          <cx:pt idx="3412">-36.399999999999999</cx:pt>
          <cx:pt idx="3413">-36.399999999999999</cx:pt>
          <cx:pt idx="3414">-36.399999999999999</cx:pt>
          <cx:pt idx="3415">-36.399999999999999</cx:pt>
          <cx:pt idx="3416">-36.399999999999999</cx:pt>
          <cx:pt idx="3417">-36.399999999999999</cx:pt>
          <cx:pt idx="3418">-36.399999999999999</cx:pt>
          <cx:pt idx="3419">-36.399999999999999</cx:pt>
          <cx:pt idx="3420">-36.399999999999999</cx:pt>
          <cx:pt idx="3421">-36.399999999999999</cx:pt>
          <cx:pt idx="3422">-36.399999999999999</cx:pt>
          <cx:pt idx="3423">-36.399999999999999</cx:pt>
          <cx:pt idx="3424">-36.399999999999999</cx:pt>
          <cx:pt idx="3425">-36.399999999999999</cx:pt>
          <cx:pt idx="3426">-36.399999999999999</cx:pt>
          <cx:pt idx="3427">-36.399999999999999</cx:pt>
          <cx:pt idx="3428">-36.399999999999999</cx:pt>
          <cx:pt idx="3429">-36.399999999999999</cx:pt>
          <cx:pt idx="3430">-36.399999999999999</cx:pt>
          <cx:pt idx="3431">-36.399999999999999</cx:pt>
          <cx:pt idx="3432">-36.399999999999999</cx:pt>
          <cx:pt idx="3433">-36.399999999999999</cx:pt>
          <cx:pt idx="3434">-36.399999999999999</cx:pt>
          <cx:pt idx="3435">-36.399999999999999</cx:pt>
          <cx:pt idx="3436">-36.399999999999999</cx:pt>
          <cx:pt idx="3437">-36.399999999999999</cx:pt>
          <cx:pt idx="3438">-36.399999999999999</cx:pt>
          <cx:pt idx="3439">-36.399999999999999</cx:pt>
          <cx:pt idx="3440">-36.399999999999999</cx:pt>
          <cx:pt idx="3441">-36.399999999999999</cx:pt>
          <cx:pt idx="3442">-36.399999999999999</cx:pt>
          <cx:pt idx="3443">-36.399999999999999</cx:pt>
          <cx:pt idx="3444">-36.399999999999999</cx:pt>
          <cx:pt idx="3445">-36.399999999999999</cx:pt>
          <cx:pt idx="3446">-36.399999999999999</cx:pt>
          <cx:pt idx="3447">-36.399999999999999</cx:pt>
          <cx:pt idx="3448">-36.399999999999999</cx:pt>
          <cx:pt idx="3449">-36.399999999999999</cx:pt>
          <cx:pt idx="3450">-36.399999999999999</cx:pt>
          <cx:pt idx="3451">-36.399999999999999</cx:pt>
          <cx:pt idx="3452">-36.399999999999999</cx:pt>
          <cx:pt idx="3453">-36.399999999999999</cx:pt>
          <cx:pt idx="3454">-36.399999999999999</cx:pt>
          <cx:pt idx="3455">-36.399999999999999</cx:pt>
          <cx:pt idx="3456">-36.399999999999999</cx:pt>
          <cx:pt idx="3457">-36.399999999999999</cx:pt>
          <cx:pt idx="3458">-36.399999999999999</cx:pt>
          <cx:pt idx="3459">-36.399999999999999</cx:pt>
          <cx:pt idx="3460">-36.399999999999999</cx:pt>
          <cx:pt idx="3461">-36.399999999999999</cx:pt>
          <cx:pt idx="3462">-36.399999999999999</cx:pt>
          <cx:pt idx="3463">-36.399999999999999</cx:pt>
          <cx:pt idx="3464">-36.399999999999999</cx:pt>
          <cx:pt idx="3465">-36.399999999999999</cx:pt>
          <cx:pt idx="3466">-36.399999999999999</cx:pt>
          <cx:pt idx="3467">-36.399999999999999</cx:pt>
          <cx:pt idx="3468">-36.399999999999999</cx:pt>
          <cx:pt idx="3469">-36.399999999999999</cx:pt>
          <cx:pt idx="3470">-36.399999999999999</cx:pt>
          <cx:pt idx="3471">-36.399999999999999</cx:pt>
          <cx:pt idx="3472">-36.399999999999999</cx:pt>
          <cx:pt idx="3473">-36.399999999999999</cx:pt>
          <cx:pt idx="3474">-36.399999999999999</cx:pt>
          <cx:pt idx="3475">-36.399999999999999</cx:pt>
          <cx:pt idx="3476">-36.399999999999999</cx:pt>
          <cx:pt idx="3477">-36.399999999999999</cx:pt>
          <cx:pt idx="3478">-36.399999999999999</cx:pt>
          <cx:pt idx="3479">-36.399999999999999</cx:pt>
          <cx:pt idx="3480">-36.399999999999999</cx:pt>
          <cx:pt idx="3481">-36.399999999999999</cx:pt>
          <cx:pt idx="3482">-36.399999999999999</cx:pt>
          <cx:pt idx="3483">-36.399999999999999</cx:pt>
          <cx:pt idx="3484">-36.399999999999999</cx:pt>
          <cx:pt idx="3485">-36.399999999999999</cx:pt>
          <cx:pt idx="3486">-36.399999999999999</cx:pt>
          <cx:pt idx="3487">-36.399999999999999</cx:pt>
          <cx:pt idx="3488">-36.399999999999999</cx:pt>
          <cx:pt idx="3489">-36.399999999999999</cx:pt>
          <cx:pt idx="3490">-36.399999999999999</cx:pt>
          <cx:pt idx="3491">-36.399999999999999</cx:pt>
          <cx:pt idx="3492">-36.399999999999999</cx:pt>
          <cx:pt idx="3493">-36.399999999999999</cx:pt>
          <cx:pt idx="3494">-36.399999999999999</cx:pt>
          <cx:pt idx="3495">-36.399999999999999</cx:pt>
          <cx:pt idx="3496">-36.399999999999999</cx:pt>
          <cx:pt idx="3497">-36.399999999999999</cx:pt>
          <cx:pt idx="3498">-36.399999999999999</cx:pt>
          <cx:pt idx="3499">-36.399999999999999</cx:pt>
          <cx:pt idx="3500">-36.399999999999999</cx:pt>
          <cx:pt idx="3501">-36.399999999999999</cx:pt>
          <cx:pt idx="3502">-36.399999999999999</cx:pt>
          <cx:pt idx="3503">-36.399999999999999</cx:pt>
          <cx:pt idx="3504">-36.399999999999999</cx:pt>
          <cx:pt idx="3505">-36.399999999999999</cx:pt>
          <cx:pt idx="3506">-36.399999999999999</cx:pt>
          <cx:pt idx="3507">-36.399999999999999</cx:pt>
          <cx:pt idx="3508">-36.399999999999999</cx:pt>
          <cx:pt idx="3509">-36.399999999999999</cx:pt>
          <cx:pt idx="3510">-36.399999999999999</cx:pt>
          <cx:pt idx="3511">-36.399999999999999</cx:pt>
          <cx:pt idx="3512">-36.399999999999999</cx:pt>
          <cx:pt idx="3513">-36.399999999999999</cx:pt>
          <cx:pt idx="3514">-36.399999999999999</cx:pt>
          <cx:pt idx="3515">-36.399999999999999</cx:pt>
          <cx:pt idx="3516">-36.399999999999999</cx:pt>
          <cx:pt idx="3517">-36.399999999999999</cx:pt>
          <cx:pt idx="3518">-36.399999999999999</cx:pt>
          <cx:pt idx="3519">-36.399999999999999</cx:pt>
          <cx:pt idx="3520">-36.399999999999999</cx:pt>
          <cx:pt idx="3521">-36.399999999999999</cx:pt>
          <cx:pt idx="3522">-36.399999999999999</cx:pt>
          <cx:pt idx="3523">-36.399999999999999</cx:pt>
          <cx:pt idx="3524">-36.399999999999999</cx:pt>
          <cx:pt idx="3525">-36.399999999999999</cx:pt>
          <cx:pt idx="3526">-36.399999999999999</cx:pt>
          <cx:pt idx="3527">-36.399999999999999</cx:pt>
          <cx:pt idx="3528">-36.399999999999999</cx:pt>
          <cx:pt idx="3529">-36.399999999999999</cx:pt>
          <cx:pt idx="3530">-36.399999999999999</cx:pt>
          <cx:pt idx="3531">-36.399999999999999</cx:pt>
          <cx:pt idx="3532">-36.399999999999999</cx:pt>
          <cx:pt idx="3533">-36.399999999999999</cx:pt>
          <cx:pt idx="3534">-36.399999999999999</cx:pt>
          <cx:pt idx="3535">-36.399999999999999</cx:pt>
          <cx:pt idx="3536">-36.399999999999999</cx:pt>
          <cx:pt idx="3537">-36.399999999999999</cx:pt>
          <cx:pt idx="3538">-36.399999999999999</cx:pt>
          <cx:pt idx="3539">-36.399999999999999</cx:pt>
          <cx:pt idx="3540">-36.399999999999999</cx:pt>
          <cx:pt idx="3541">-36.399999999999999</cx:pt>
          <cx:pt idx="3542">-36.399999999999999</cx:pt>
          <cx:pt idx="3543">-36.399999999999999</cx:pt>
          <cx:pt idx="3544">-36.399999999999999</cx:pt>
          <cx:pt idx="3545">-36.399999999999999</cx:pt>
          <cx:pt idx="3546">-36.399999999999999</cx:pt>
          <cx:pt idx="3547">-36.399999999999999</cx:pt>
          <cx:pt idx="3548">-36.399999999999999</cx:pt>
          <cx:pt idx="3549">-36.399999999999999</cx:pt>
          <cx:pt idx="3550">-36.399999999999999</cx:pt>
          <cx:pt idx="3551">-36.399999999999999</cx:pt>
          <cx:pt idx="3552">-36.399999999999999</cx:pt>
          <cx:pt idx="3553">-36.399999999999999</cx:pt>
          <cx:pt idx="3554">-36.399999999999999</cx:pt>
          <cx:pt idx="3555">-36.399999999999999</cx:pt>
          <cx:pt idx="3556">-36.399999999999999</cx:pt>
          <cx:pt idx="3557">-36.399999999999999</cx:pt>
          <cx:pt idx="3558">-36.399999999999999</cx:pt>
          <cx:pt idx="3559">-36.399999999999999</cx:pt>
          <cx:pt idx="3560">-36.399999999999999</cx:pt>
          <cx:pt idx="3561">-36.399999999999999</cx:pt>
          <cx:pt idx="3562">-36.399999999999999</cx:pt>
          <cx:pt idx="3563">-36.399999999999999</cx:pt>
          <cx:pt idx="3564">-36.399999999999999</cx:pt>
          <cx:pt idx="3565">-36.399999999999999</cx:pt>
          <cx:pt idx="3566">-36.399999999999999</cx:pt>
          <cx:pt idx="3567">-36.399999999999999</cx:pt>
          <cx:pt idx="3568">-36.399999999999999</cx:pt>
          <cx:pt idx="3569">-36.399999999999999</cx:pt>
          <cx:pt idx="3570">-36.399999999999999</cx:pt>
          <cx:pt idx="3571">-36.399999999999999</cx:pt>
          <cx:pt idx="3572">-36.399999999999999</cx:pt>
          <cx:pt idx="3573">-36.399999999999999</cx:pt>
          <cx:pt idx="3574">-36.399999999999999</cx:pt>
          <cx:pt idx="3575">-36.399999999999999</cx:pt>
          <cx:pt idx="3576">-36.399999999999999</cx:pt>
          <cx:pt idx="3577">-36.399999999999999</cx:pt>
          <cx:pt idx="3578">-36.399999999999999</cx:pt>
          <cx:pt idx="3579">-36.399999999999999</cx:pt>
          <cx:pt idx="3580">-36.399999999999999</cx:pt>
          <cx:pt idx="3581">-36.399999999999999</cx:pt>
          <cx:pt idx="3582">-36.399999999999999</cx:pt>
          <cx:pt idx="3583">-36.399999999999999</cx:pt>
          <cx:pt idx="3584">-36.399999999999999</cx:pt>
          <cx:pt idx="3585">-36.399999999999999</cx:pt>
          <cx:pt idx="3586">-36.399999999999999</cx:pt>
          <cx:pt idx="3587">-36.399999999999999</cx:pt>
          <cx:pt idx="3588">-36.399999999999999</cx:pt>
          <cx:pt idx="3589">-36.399999999999999</cx:pt>
          <cx:pt idx="3590">-36.399999999999999</cx:pt>
          <cx:pt idx="3591">-36.399999999999999</cx:pt>
          <cx:pt idx="3592">-36.399999999999999</cx:pt>
          <cx:pt idx="3593">-36.399999999999999</cx:pt>
          <cx:pt idx="3594">-36.399999999999999</cx:pt>
          <cx:pt idx="3595">-36.399999999999999</cx:pt>
          <cx:pt idx="3596">-36.399999999999999</cx:pt>
          <cx:pt idx="3597">-36.399999999999999</cx:pt>
          <cx:pt idx="3598">-36.399999999999999</cx:pt>
          <cx:pt idx="3599">-36.399999999999999</cx:pt>
          <cx:pt idx="3600">-36.399999999999999</cx:pt>
          <cx:pt idx="3601">-36.399999999999999</cx:pt>
          <cx:pt idx="3602">-36.399999999999999</cx:pt>
          <cx:pt idx="3603">-36.399999999999999</cx:pt>
          <cx:pt idx="3604">-36.399999999999999</cx:pt>
          <cx:pt idx="3605">-36.399999999999999</cx:pt>
          <cx:pt idx="3606">-36.399999999999999</cx:pt>
          <cx:pt idx="3607">-36.399999999999999</cx:pt>
          <cx:pt idx="3608">-36.399999999999999</cx:pt>
          <cx:pt idx="3609">-36.399999999999999</cx:pt>
          <cx:pt idx="3610">-36.399999999999999</cx:pt>
          <cx:pt idx="3611">-36.399999999999999</cx:pt>
          <cx:pt idx="3612">-36.399999999999999</cx:pt>
          <cx:pt idx="3613">-36.399999999999999</cx:pt>
          <cx:pt idx="3614">-36.399999999999999</cx:pt>
          <cx:pt idx="3615">-36.399999999999999</cx:pt>
          <cx:pt idx="3616">-36.399999999999999</cx:pt>
          <cx:pt idx="3617">-36.399999999999999</cx:pt>
          <cx:pt idx="3618">-36.399999999999999</cx:pt>
          <cx:pt idx="3619">-36.399999999999999</cx:pt>
          <cx:pt idx="3620">-36.399999999999999</cx:pt>
          <cx:pt idx="3621">-36.399999999999999</cx:pt>
          <cx:pt idx="3622">-36.399999999999999</cx:pt>
          <cx:pt idx="3623">-36.399999999999999</cx:pt>
          <cx:pt idx="3624">-36.399999999999999</cx:pt>
          <cx:pt idx="3625">-36.399999999999999</cx:pt>
          <cx:pt idx="3626">-36.399999999999999</cx:pt>
          <cx:pt idx="3627">-36.399999999999999</cx:pt>
          <cx:pt idx="3628">-36.399999999999999</cx:pt>
          <cx:pt idx="3629">-36.399999999999999</cx:pt>
          <cx:pt idx="3630">-36.399999999999999</cx:pt>
          <cx:pt idx="3631">-36.399999999999999</cx:pt>
          <cx:pt idx="3632">-36.399999999999999</cx:pt>
          <cx:pt idx="3633">-36.399999999999999</cx:pt>
          <cx:pt idx="3634">-36.399999999999999</cx:pt>
          <cx:pt idx="3635">-36.399999999999999</cx:pt>
          <cx:pt idx="3636">-36.399999999999999</cx:pt>
          <cx:pt idx="3637">-36.399999999999999</cx:pt>
          <cx:pt idx="3638">-36.399999999999999</cx:pt>
          <cx:pt idx="3639">-36.399999999999999</cx:pt>
          <cx:pt idx="3640">-36.399999999999999</cx:pt>
          <cx:pt idx="3641">-36.399999999999999</cx:pt>
          <cx:pt idx="3642">-36.399999999999999</cx:pt>
          <cx:pt idx="3643">-36.399999999999999</cx:pt>
          <cx:pt idx="3644">-36.399999999999999</cx:pt>
          <cx:pt idx="3645">-36.399999999999999</cx:pt>
          <cx:pt idx="3646">-36.399999999999999</cx:pt>
          <cx:pt idx="3647">-36.399999999999999</cx:pt>
          <cx:pt idx="3648">-36.399999999999999</cx:pt>
          <cx:pt idx="3649">-36.399999999999999</cx:pt>
          <cx:pt idx="3650">-36.399999999999999</cx:pt>
          <cx:pt idx="3651">-36.399999999999999</cx:pt>
          <cx:pt idx="3652">-36.399999999999999</cx:pt>
          <cx:pt idx="3653">-36.399999999999999</cx:pt>
          <cx:pt idx="3654">-36.399999999999999</cx:pt>
          <cx:pt idx="3655">-36.399999999999999</cx:pt>
          <cx:pt idx="3656">-36.399999999999999</cx:pt>
          <cx:pt idx="3657">-36.399999999999999</cx:pt>
          <cx:pt idx="3658">-36.399999999999999</cx:pt>
          <cx:pt idx="3659">-36.399999999999999</cx:pt>
          <cx:pt idx="3660">-36.399999999999999</cx:pt>
          <cx:pt idx="3661">-36.399999999999999</cx:pt>
          <cx:pt idx="3662">-36.399999999999999</cx:pt>
          <cx:pt idx="3663">-36.399999999999999</cx:pt>
          <cx:pt idx="3664">-36.399999999999999</cx:pt>
          <cx:pt idx="3665">-36.399999999999999</cx:pt>
          <cx:pt idx="3666">-36.399999999999999</cx:pt>
          <cx:pt idx="3667">-36.399999999999999</cx:pt>
          <cx:pt idx="3668">-36.399999999999999</cx:pt>
          <cx:pt idx="3669">-36.399999999999999</cx:pt>
          <cx:pt idx="3670">-36.399999999999999</cx:pt>
          <cx:pt idx="3671">-36.399999999999999</cx:pt>
          <cx:pt idx="3672">-36.399999999999999</cx:pt>
          <cx:pt idx="3673">-36.399999999999999</cx:pt>
          <cx:pt idx="3674">-36.399999999999999</cx:pt>
          <cx:pt idx="3675">-36.399999999999999</cx:pt>
          <cx:pt idx="3676">-36.399999999999999</cx:pt>
          <cx:pt idx="3677">-36.399999999999999</cx:pt>
          <cx:pt idx="3678">-36.399999999999999</cx:pt>
          <cx:pt idx="3679">-36.399999999999999</cx:pt>
          <cx:pt idx="3680">-36.399999999999999</cx:pt>
          <cx:pt idx="3681">-36.399999999999999</cx:pt>
          <cx:pt idx="3682">-36.399999999999999</cx:pt>
          <cx:pt idx="3683">-36.399999999999999</cx:pt>
          <cx:pt idx="3684">-36.399999999999999</cx:pt>
          <cx:pt idx="3685">-36.399999999999999</cx:pt>
          <cx:pt idx="3686">-36.399999999999999</cx:pt>
          <cx:pt idx="3687">-36.399999999999999</cx:pt>
          <cx:pt idx="3688">-36.399999999999999</cx:pt>
          <cx:pt idx="3689">-36.399999999999999</cx:pt>
          <cx:pt idx="3690">-36.399999999999999</cx:pt>
          <cx:pt idx="3691">-36.399999999999999</cx:pt>
          <cx:pt idx="3692">-36.399999999999999</cx:pt>
          <cx:pt idx="3693">-36.399999999999999</cx:pt>
          <cx:pt idx="3694">-36.399999999999999</cx:pt>
          <cx:pt idx="3695">-36.399999999999999</cx:pt>
          <cx:pt idx="3696">-36.399999999999999</cx:pt>
          <cx:pt idx="3697">-36.399999999999999</cx:pt>
          <cx:pt idx="3698">-36.399999999999999</cx:pt>
          <cx:pt idx="3699">-36.399999999999999</cx:pt>
          <cx:pt idx="3700">-36.399999999999999</cx:pt>
          <cx:pt idx="3701">-36.399999999999999</cx:pt>
          <cx:pt idx="3702">-36.399999999999999</cx:pt>
          <cx:pt idx="3703">-36.399999999999999</cx:pt>
          <cx:pt idx="3704">-36.399999999999999</cx:pt>
          <cx:pt idx="3705">-36.399999999999999</cx:pt>
          <cx:pt idx="3706">-36.399999999999999</cx:pt>
          <cx:pt idx="3707">-36.399999999999999</cx:pt>
          <cx:pt idx="3708">-36.399999999999999</cx:pt>
          <cx:pt idx="3709">-36.399999999999999</cx:pt>
          <cx:pt idx="3710">-36.399999999999999</cx:pt>
          <cx:pt idx="3711">-36.399999999999999</cx:pt>
          <cx:pt idx="3712">-36.399999999999999</cx:pt>
          <cx:pt idx="3713">-36.399999999999999</cx:pt>
          <cx:pt idx="3714">-36.399999999999999</cx:pt>
          <cx:pt idx="3715">-36.399999999999999</cx:pt>
          <cx:pt idx="3716">-36.399999999999999</cx:pt>
          <cx:pt idx="3717">-36.399999999999999</cx:pt>
          <cx:pt idx="3718">-36.399999999999999</cx:pt>
          <cx:pt idx="3719">-36.399999999999999</cx:pt>
          <cx:pt idx="3720">-36.399999999999999</cx:pt>
          <cx:pt idx="3721">-36.399999999999999</cx:pt>
          <cx:pt idx="3722">-36.399999999999999</cx:pt>
          <cx:pt idx="3723">-36.399999999999999</cx:pt>
          <cx:pt idx="3724">-36.399999999999999</cx:pt>
          <cx:pt idx="3725">-36.399999999999999</cx:pt>
          <cx:pt idx="3726">-36.399999999999999</cx:pt>
          <cx:pt idx="3727">-36.399999999999999</cx:pt>
          <cx:pt idx="3728">-36.399999999999999</cx:pt>
          <cx:pt idx="3729">-36.399999999999999</cx:pt>
          <cx:pt idx="3730">-36.399999999999999</cx:pt>
          <cx:pt idx="3731">-36.399999999999999</cx:pt>
          <cx:pt idx="3732">-36.399999999999999</cx:pt>
          <cx:pt idx="3733">-36.399999999999999</cx:pt>
          <cx:pt idx="3734">-36.399999999999999</cx:pt>
          <cx:pt idx="3735">-36.399999999999999</cx:pt>
          <cx:pt idx="3736">-36.399999999999999</cx:pt>
          <cx:pt idx="3737">-36.399999999999999</cx:pt>
          <cx:pt idx="3738">-36.399999999999999</cx:pt>
          <cx:pt idx="3739">-36.399999999999999</cx:pt>
          <cx:pt idx="3740">-36.399999999999999</cx:pt>
          <cx:pt idx="3741">-36.399999999999999</cx:pt>
          <cx:pt idx="3742">-36.399999999999999</cx:pt>
          <cx:pt idx="3743">-36.399999999999999</cx:pt>
          <cx:pt idx="3744">-36.399999999999999</cx:pt>
          <cx:pt idx="3745">-36.399999999999999</cx:pt>
          <cx:pt idx="3746">-36.399999999999999</cx:pt>
          <cx:pt idx="3747">-36.399999999999999</cx:pt>
          <cx:pt idx="3748">-36.399999999999999</cx:pt>
          <cx:pt idx="3749">-36.399999999999999</cx:pt>
          <cx:pt idx="3750">-36.399999999999999</cx:pt>
          <cx:pt idx="3751">-36.399999999999999</cx:pt>
          <cx:pt idx="3752">-36.399999999999999</cx:pt>
          <cx:pt idx="3753">-36.399999999999999</cx:pt>
          <cx:pt idx="3754">-36.399999999999999</cx:pt>
          <cx:pt idx="3755">-36.399999999999999</cx:pt>
          <cx:pt idx="3756">-36.399999999999999</cx:pt>
          <cx:pt idx="3757">-36.399999999999999</cx:pt>
          <cx:pt idx="3758">-36.399999999999999</cx:pt>
          <cx:pt idx="3759">-36.399999999999999</cx:pt>
          <cx:pt idx="3760">-36.399999999999999</cx:pt>
          <cx:pt idx="3761">-36.399999999999999</cx:pt>
          <cx:pt idx="3762">-36.399999999999999</cx:pt>
          <cx:pt idx="3763">-36.399999999999999</cx:pt>
          <cx:pt idx="3764">-36.399999999999999</cx:pt>
          <cx:pt idx="3765">-36.399999999999999</cx:pt>
          <cx:pt idx="3766">-36.399999999999999</cx:pt>
          <cx:pt idx="3767">-36.399999999999999</cx:pt>
          <cx:pt idx="3768">-36.399999999999999</cx:pt>
          <cx:pt idx="3769">-36.399999999999999</cx:pt>
          <cx:pt idx="3770">-36.399999999999999</cx:pt>
          <cx:pt idx="3771">-36.399999999999999</cx:pt>
          <cx:pt idx="3772">-36.399999999999999</cx:pt>
          <cx:pt idx="3773">-36.399999999999999</cx:pt>
          <cx:pt idx="3774">-36.399999999999999</cx:pt>
          <cx:pt idx="3775">-36.399999999999999</cx:pt>
          <cx:pt idx="3776">-36.399999999999999</cx:pt>
          <cx:pt idx="3777">-36.399999999999999</cx:pt>
          <cx:pt idx="3778">-36.399999999999999</cx:pt>
          <cx:pt idx="3779">-36.399999999999999</cx:pt>
          <cx:pt idx="3780">-36.399999999999999</cx:pt>
          <cx:pt idx="3781">-36.399999999999999</cx:pt>
          <cx:pt idx="3782">-36.399999999999999</cx:pt>
          <cx:pt idx="3783">-36.399999999999999</cx:pt>
          <cx:pt idx="3784">-36.399999999999999</cx:pt>
          <cx:pt idx="3785">-36.399999999999999</cx:pt>
          <cx:pt idx="3786">-36.399999999999999</cx:pt>
          <cx:pt idx="3787">-36.399999999999999</cx:pt>
          <cx:pt idx="3788">-36.399999999999999</cx:pt>
          <cx:pt idx="3789">-36.399999999999999</cx:pt>
          <cx:pt idx="3790">-36.399999999999999</cx:pt>
          <cx:pt idx="3791">-36.399999999999999</cx:pt>
          <cx:pt idx="3792">-36.399999999999999</cx:pt>
          <cx:pt idx="3793">-36.399999999999999</cx:pt>
          <cx:pt idx="3794">-36.399999999999999</cx:pt>
          <cx:pt idx="3795">-36.399999999999999</cx:pt>
          <cx:pt idx="3796">-36.399999999999999</cx:pt>
          <cx:pt idx="3797">-36.399999999999999</cx:pt>
          <cx:pt idx="3798">-36.399999999999999</cx:pt>
          <cx:pt idx="3799">-36.399999999999999</cx:pt>
          <cx:pt idx="3800">-36.399999999999999</cx:pt>
          <cx:pt idx="3801">-36.399999999999999</cx:pt>
          <cx:pt idx="3802">-36.399999999999999</cx:pt>
          <cx:pt idx="3803">-36.399999999999999</cx:pt>
          <cx:pt idx="3804">-36.399999999999999</cx:pt>
          <cx:pt idx="3805">-36.399999999999999</cx:pt>
          <cx:pt idx="3806">-36.399999999999999</cx:pt>
          <cx:pt idx="3807">-36.399999999999999</cx:pt>
          <cx:pt idx="3808">-36.399999999999999</cx:pt>
          <cx:pt idx="3809">-36.399999999999999</cx:pt>
          <cx:pt idx="3810">-36.399999999999999</cx:pt>
          <cx:pt idx="3811">-36.399999999999999</cx:pt>
          <cx:pt idx="3812">-36.399999999999999</cx:pt>
          <cx:pt idx="3813">-36.399999999999999</cx:pt>
          <cx:pt idx="3814">-36.399999999999999</cx:pt>
          <cx:pt idx="3815">-36.399999999999999</cx:pt>
          <cx:pt idx="3816">-36.399999999999999</cx:pt>
          <cx:pt idx="3817">-36.399999999999999</cx:pt>
          <cx:pt idx="3818">-36.399999999999999</cx:pt>
          <cx:pt idx="3819">-36.399999999999999</cx:pt>
          <cx:pt idx="3820">-36.399999999999999</cx:pt>
          <cx:pt idx="3821">-36.399999999999999</cx:pt>
          <cx:pt idx="3822">-36.399999999999999</cx:pt>
          <cx:pt idx="3823">-36.399999999999999</cx:pt>
          <cx:pt idx="3824">-36.399999999999999</cx:pt>
          <cx:pt idx="3825">-36.399999999999999</cx:pt>
          <cx:pt idx="3826">-36.399999999999999</cx:pt>
          <cx:pt idx="3827">-36.399999999999999</cx:pt>
          <cx:pt idx="3828">-36.399999999999999</cx:pt>
          <cx:pt idx="3829">-36.399999999999999</cx:pt>
          <cx:pt idx="3830">-36.399999999999999</cx:pt>
          <cx:pt idx="3831">-36.399999999999999</cx:pt>
          <cx:pt idx="3832">-36.399999999999999</cx:pt>
          <cx:pt idx="3833">-36.399999999999999</cx:pt>
          <cx:pt idx="3834">-36.399999999999999</cx:pt>
          <cx:pt idx="3835">-36.399999999999999</cx:pt>
          <cx:pt idx="3836">-36.399999999999999</cx:pt>
          <cx:pt idx="3837">-36.399999999999999</cx:pt>
          <cx:pt idx="3838">-36.399999999999999</cx:pt>
          <cx:pt idx="3839">-36.399999999999999</cx:pt>
          <cx:pt idx="3840">-36.399999999999999</cx:pt>
          <cx:pt idx="3841">-36.399999999999999</cx:pt>
          <cx:pt idx="3842">-36.399999999999999</cx:pt>
          <cx:pt idx="3843">-36.399999999999999</cx:pt>
          <cx:pt idx="3844">-36.399999999999999</cx:pt>
          <cx:pt idx="3845">-36.399999999999999</cx:pt>
          <cx:pt idx="3846">-36.399999999999999</cx:pt>
          <cx:pt idx="3847">-36.399999999999999</cx:pt>
          <cx:pt idx="3848">-36.399999999999999</cx:pt>
          <cx:pt idx="3849">-36.399999999999999</cx:pt>
          <cx:pt idx="3850">-36.399999999999999</cx:pt>
          <cx:pt idx="3851">-36.399999999999999</cx:pt>
          <cx:pt idx="3852">-36.399999999999999</cx:pt>
          <cx:pt idx="3853">-36.399999999999999</cx:pt>
          <cx:pt idx="3854">-36.399999999999999</cx:pt>
          <cx:pt idx="3855">-36.399999999999999</cx:pt>
          <cx:pt idx="3856">-36.399999999999999</cx:pt>
          <cx:pt idx="3857">-36.399999999999999</cx:pt>
          <cx:pt idx="3858">-36.399999999999999</cx:pt>
          <cx:pt idx="3859">-36.399999999999999</cx:pt>
          <cx:pt idx="3860">-36.399999999999999</cx:pt>
          <cx:pt idx="3861">-36.399999999999999</cx:pt>
          <cx:pt idx="3862">-36.399999999999999</cx:pt>
          <cx:pt idx="3863">-36.399999999999999</cx:pt>
          <cx:pt idx="3864">-36.399999999999999</cx:pt>
          <cx:pt idx="3865">-36.399999999999999</cx:pt>
          <cx:pt idx="3866">-36.399999999999999</cx:pt>
          <cx:pt idx="3867">-36.399999999999999</cx:pt>
          <cx:pt idx="3868">-36.399999999999999</cx:pt>
          <cx:pt idx="3869">-36.399999999999999</cx:pt>
          <cx:pt idx="3870">-36.399999999999999</cx:pt>
          <cx:pt idx="3871">-36.399999999999999</cx:pt>
          <cx:pt idx="3872">-36.399999999999999</cx:pt>
          <cx:pt idx="3873">-36.399999999999999</cx:pt>
          <cx:pt idx="3874">-36.399999999999999</cx:pt>
          <cx:pt idx="3875">-36.399999999999999</cx:pt>
          <cx:pt idx="3876">-36.399999999999999</cx:pt>
          <cx:pt idx="3877">-36.399999999999999</cx:pt>
          <cx:pt idx="3878">-36.399999999999999</cx:pt>
          <cx:pt idx="3879">-36.399999999999999</cx:pt>
          <cx:pt idx="3880">-36.399999999999999</cx:pt>
          <cx:pt idx="3881">-36.399999999999999</cx:pt>
          <cx:pt idx="3882">-36.399999999999999</cx:pt>
          <cx:pt idx="3883">-36.399999999999999</cx:pt>
          <cx:pt idx="3884">-36.399999999999999</cx:pt>
          <cx:pt idx="3885">-36.399999999999999</cx:pt>
          <cx:pt idx="3886">-36.399999999999999</cx:pt>
          <cx:pt idx="3887">-36.399999999999999</cx:pt>
          <cx:pt idx="3888">-36.399999999999999</cx:pt>
          <cx:pt idx="3889">-36.399999999999999</cx:pt>
          <cx:pt idx="3890">-36.399999999999999</cx:pt>
          <cx:pt idx="3891">-36.399999999999999</cx:pt>
          <cx:pt idx="3892">-36.399999999999999</cx:pt>
          <cx:pt idx="3893">-36.399999999999999</cx:pt>
          <cx:pt idx="3894">-36.399999999999999</cx:pt>
          <cx:pt idx="3895">-36.399999999999999</cx:pt>
          <cx:pt idx="3896">-36.399999999999999</cx:pt>
          <cx:pt idx="3897">-36.399999999999999</cx:pt>
          <cx:pt idx="3898">-36.399999999999999</cx:pt>
          <cx:pt idx="3899">-36.399999999999999</cx:pt>
          <cx:pt idx="3900">-36.399999999999999</cx:pt>
          <cx:pt idx="3901">-36.399999999999999</cx:pt>
          <cx:pt idx="3902">-36.399999999999999</cx:pt>
          <cx:pt idx="3903">-36.399999999999999</cx:pt>
          <cx:pt idx="3904">-36.399999999999999</cx:pt>
          <cx:pt idx="3905">-36.399999999999999</cx:pt>
          <cx:pt idx="3906">-36.399999999999999</cx:pt>
          <cx:pt idx="3907">-36.399999999999999</cx:pt>
          <cx:pt idx="3908">-36.399999999999999</cx:pt>
          <cx:pt idx="3909">-36.399999999999999</cx:pt>
          <cx:pt idx="3910">-36.399999999999999</cx:pt>
          <cx:pt idx="3911">-36.399999999999999</cx:pt>
          <cx:pt idx="3912">-36.399999999999999</cx:pt>
          <cx:pt idx="3913">-36.399999999999999</cx:pt>
          <cx:pt idx="3914">-36.399999999999999</cx:pt>
          <cx:pt idx="3915">-36.399999999999999</cx:pt>
          <cx:pt idx="3916">-36.399999999999999</cx:pt>
          <cx:pt idx="3917">-36.399999999999999</cx:pt>
          <cx:pt idx="3918">-36.399999999999999</cx:pt>
          <cx:pt idx="3919">-36.399999999999999</cx:pt>
          <cx:pt idx="3920">-36.399999999999999</cx:pt>
          <cx:pt idx="3921">-36.399999999999999</cx:pt>
          <cx:pt idx="3922">-36.399999999999999</cx:pt>
          <cx:pt idx="3923">-36.399999999999999</cx:pt>
          <cx:pt idx="3924">-36.399999999999999</cx:pt>
          <cx:pt idx="3925">-36.399999999999999</cx:pt>
          <cx:pt idx="3926">-36.399999999999999</cx:pt>
          <cx:pt idx="3927">-36.399999999999999</cx:pt>
          <cx:pt idx="3928">-36.399999999999999</cx:pt>
          <cx:pt idx="3929">-36.399999999999999</cx:pt>
          <cx:pt idx="3930">-36.399999999999999</cx:pt>
          <cx:pt idx="3931">-36.399999999999999</cx:pt>
          <cx:pt idx="3932">-36.399999999999999</cx:pt>
          <cx:pt idx="3933">-36.399999999999999</cx:pt>
          <cx:pt idx="3934">-36.399999999999999</cx:pt>
          <cx:pt idx="3935">-36.399999999999999</cx:pt>
          <cx:pt idx="3936">-36.399999999999999</cx:pt>
          <cx:pt idx="3937">-36.399999999999999</cx:pt>
          <cx:pt idx="3938">-36.399999999999999</cx:pt>
          <cx:pt idx="3939">-36.399999999999999</cx:pt>
          <cx:pt idx="3940">-36.399999999999999</cx:pt>
          <cx:pt idx="3941">-36.399999999999999</cx:pt>
          <cx:pt idx="3942">-36.399999999999999</cx:pt>
          <cx:pt idx="3943">-36.399999999999999</cx:pt>
          <cx:pt idx="3944">-36.399999999999999</cx:pt>
          <cx:pt idx="3945">-36.399999999999999</cx:pt>
          <cx:pt idx="3946">-36.399999999999999</cx:pt>
          <cx:pt idx="3947">-36.399999999999999</cx:pt>
          <cx:pt idx="3948">-36.399999999999999</cx:pt>
          <cx:pt idx="3949">-36.399999999999999</cx:pt>
          <cx:pt idx="3950">-36.399999999999999</cx:pt>
          <cx:pt idx="3951">-36.399999999999999</cx:pt>
          <cx:pt idx="3952">-36.399999999999999</cx:pt>
          <cx:pt idx="3953">-36.399999999999999</cx:pt>
          <cx:pt idx="3954">-36.399999999999999</cx:pt>
          <cx:pt idx="3955">-36.399999999999999</cx:pt>
          <cx:pt idx="3956">-36.399999999999999</cx:pt>
          <cx:pt idx="3957">-36.399999999999999</cx:pt>
          <cx:pt idx="3958">-36.399999999999999</cx:pt>
          <cx:pt idx="3959">-36.399999999999999</cx:pt>
          <cx:pt idx="3960">-36.399999999999999</cx:pt>
          <cx:pt idx="3961">-36.399999999999999</cx:pt>
          <cx:pt idx="3962">-36.399999999999999</cx:pt>
          <cx:pt idx="3963">-36.399999999999999</cx:pt>
          <cx:pt idx="3964">-36.399999999999999</cx:pt>
          <cx:pt idx="3965">-36.399999999999999</cx:pt>
          <cx:pt idx="3966">-36.399999999999999</cx:pt>
          <cx:pt idx="3967">-36.399999999999999</cx:pt>
          <cx:pt idx="3968">-36.399999999999999</cx:pt>
          <cx:pt idx="3969">-36.399999999999999</cx:pt>
          <cx:pt idx="3970">-36.399999999999999</cx:pt>
          <cx:pt idx="3971">-36.399999999999999</cx:pt>
          <cx:pt idx="3972">-36.399999999999999</cx:pt>
          <cx:pt idx="3973">-36.399999999999999</cx:pt>
          <cx:pt idx="3974">-36.399999999999999</cx:pt>
          <cx:pt idx="3975">-36.399999999999999</cx:pt>
          <cx:pt idx="3976">-36.399999999999999</cx:pt>
          <cx:pt idx="3977">-36.399999999999999</cx:pt>
          <cx:pt idx="3978">-36.399999999999999</cx:pt>
          <cx:pt idx="3979">-36.399999999999999</cx:pt>
          <cx:pt idx="3980">-36.399999999999999</cx:pt>
          <cx:pt idx="3981">-36.399999999999999</cx:pt>
          <cx:pt idx="3982">-36.399999999999999</cx:pt>
          <cx:pt idx="3983">-36.399999999999999</cx:pt>
          <cx:pt idx="3984">-36.399999999999999</cx:pt>
          <cx:pt idx="3985">-36.399999999999999</cx:pt>
          <cx:pt idx="3986">-36.399999999999999</cx:pt>
          <cx:pt idx="3987">-36.399999999999999</cx:pt>
          <cx:pt idx="3988">-36.399999999999999</cx:pt>
          <cx:pt idx="3989">-36.399999999999999</cx:pt>
          <cx:pt idx="3990">-36.399999999999999</cx:pt>
          <cx:pt idx="3991">-36.399999999999999</cx:pt>
          <cx:pt idx="3992">-36.399999999999999</cx:pt>
          <cx:pt idx="3993">-36.399999999999999</cx:pt>
          <cx:pt idx="3994">-36.399999999999999</cx:pt>
          <cx:pt idx="3995">-36.399999999999999</cx:pt>
          <cx:pt idx="3996">-36.399999999999999</cx:pt>
          <cx:pt idx="3997">-36.399999999999999</cx:pt>
          <cx:pt idx="3998">-36.399999999999999</cx:pt>
          <cx:pt idx="3999">-36.399999999999999</cx:pt>
          <cx:pt idx="4000">-36.399999999999999</cx:pt>
          <cx:pt idx="4001">-36.399999999999999</cx:pt>
          <cx:pt idx="4002">-36.399999999999999</cx:pt>
          <cx:pt idx="4003">-36.399999999999999</cx:pt>
          <cx:pt idx="4004">-36.399999999999999</cx:pt>
          <cx:pt idx="4005">-36.399999999999999</cx:pt>
          <cx:pt idx="4006">-36.399999999999999</cx:pt>
          <cx:pt idx="4007">-36.399999999999999</cx:pt>
          <cx:pt idx="4008">-36.399999999999999</cx:pt>
          <cx:pt idx="4009">-36.399999999999999</cx:pt>
          <cx:pt idx="4010">-36.399999999999999</cx:pt>
          <cx:pt idx="4011">-36.399999999999999</cx:pt>
          <cx:pt idx="4012">-36.399999999999999</cx:pt>
          <cx:pt idx="4013">-36.399999999999999</cx:pt>
          <cx:pt idx="4014">-36.399999999999999</cx:pt>
          <cx:pt idx="4015">-36.399999999999999</cx:pt>
          <cx:pt idx="4016">-36.399999999999999</cx:pt>
          <cx:pt idx="4017">-36.399999999999999</cx:pt>
          <cx:pt idx="4018">-36.399999999999999</cx:pt>
          <cx:pt idx="4019">-36.399999999999999</cx:pt>
          <cx:pt idx="4020">-36.399999999999999</cx:pt>
          <cx:pt idx="4021">-36.399999999999999</cx:pt>
          <cx:pt idx="4022">-36.399999999999999</cx:pt>
          <cx:pt idx="4023">-36.399999999999999</cx:pt>
          <cx:pt idx="4024">-36.399999999999999</cx:pt>
          <cx:pt idx="4025">-36.399999999999999</cx:pt>
          <cx:pt idx="4026">-36.399999999999999</cx:pt>
          <cx:pt idx="4027">-36.399999999999999</cx:pt>
          <cx:pt idx="4028">-36.399999999999999</cx:pt>
          <cx:pt idx="4029">-36.399999999999999</cx:pt>
          <cx:pt idx="4030">-36.399999999999999</cx:pt>
          <cx:pt idx="4031">-36.399999999999999</cx:pt>
          <cx:pt idx="4032">-36.399999999999999</cx:pt>
          <cx:pt idx="4033">-36.399999999999999</cx:pt>
          <cx:pt idx="4034">-36.399999999999999</cx:pt>
          <cx:pt idx="4035">-36.399999999999999</cx:pt>
          <cx:pt idx="4036">-36.399999999999999</cx:pt>
          <cx:pt idx="4037">-36.399999999999999</cx:pt>
          <cx:pt idx="4038">-36.399999999999999</cx:pt>
          <cx:pt idx="4039">-36.399999999999999</cx:pt>
          <cx:pt idx="4040">-36.399999999999999</cx:pt>
          <cx:pt idx="4041">-36.399999999999999</cx:pt>
          <cx:pt idx="4042">-36.399999999999999</cx:pt>
          <cx:pt idx="4043">-36.399999999999999</cx:pt>
          <cx:pt idx="4044">-36.399999999999999</cx:pt>
          <cx:pt idx="4045">-36.399999999999999</cx:pt>
          <cx:pt idx="4046">-36.399999999999999</cx:pt>
          <cx:pt idx="4047">-36.399999999999999</cx:pt>
          <cx:pt idx="4048">-36.399999999999999</cx:pt>
          <cx:pt idx="4049">-36.399999999999999</cx:pt>
          <cx:pt idx="4050">-36.399999999999999</cx:pt>
          <cx:pt idx="4051">-36.399999999999999</cx:pt>
          <cx:pt idx="4052">-36.399999999999999</cx:pt>
          <cx:pt idx="4053">-36.399999999999999</cx:pt>
          <cx:pt idx="4054">-36.399999999999999</cx:pt>
          <cx:pt idx="4055">-36.399999999999999</cx:pt>
          <cx:pt idx="4056">-36.399999999999999</cx:pt>
          <cx:pt idx="4057">-36.399999999999999</cx:pt>
          <cx:pt idx="4058">-36.399999999999999</cx:pt>
          <cx:pt idx="4059">-36.399999999999999</cx:pt>
          <cx:pt idx="4060">-36.399999999999999</cx:pt>
          <cx:pt idx="4061">-36.399999999999999</cx:pt>
          <cx:pt idx="4062">-36.399999999999999</cx:pt>
          <cx:pt idx="4063">-36.399999999999999</cx:pt>
          <cx:pt idx="4064">-36.399999999999999</cx:pt>
          <cx:pt idx="4065">-36.399999999999999</cx:pt>
          <cx:pt idx="4066">-36.399999999999999</cx:pt>
          <cx:pt idx="4067">-36.399999999999999</cx:pt>
          <cx:pt idx="4068">-36.399999999999999</cx:pt>
          <cx:pt idx="4069">-36.399999999999999</cx:pt>
          <cx:pt idx="4070">-36.399999999999999</cx:pt>
          <cx:pt idx="4071">-36.399999999999999</cx:pt>
          <cx:pt idx="4072">-36.399999999999999</cx:pt>
          <cx:pt idx="4073">-36.399999999999999</cx:pt>
          <cx:pt idx="4074">-36.399999999999999</cx:pt>
          <cx:pt idx="4075">-36.399999999999999</cx:pt>
          <cx:pt idx="4076">-36.399999999999999</cx:pt>
          <cx:pt idx="4077">-36.399999999999999</cx:pt>
          <cx:pt idx="4078">-36.399999999999999</cx:pt>
          <cx:pt idx="4079">-36.399999999999999</cx:pt>
          <cx:pt idx="4080">-36.399999999999999</cx:pt>
          <cx:pt idx="4081">-36.399999999999999</cx:pt>
          <cx:pt idx="4082">-36.399999999999999</cx:pt>
          <cx:pt idx="4083">-36.399999999999999</cx:pt>
          <cx:pt idx="4084">-36.399999999999999</cx:pt>
          <cx:pt idx="4085">-36.399999999999999</cx:pt>
          <cx:pt idx="4086">-36.399999999999999</cx:pt>
          <cx:pt idx="4087">-36.399999999999999</cx:pt>
          <cx:pt idx="4088">-36.399999999999999</cx:pt>
          <cx:pt idx="4089">-36.399999999999999</cx:pt>
          <cx:pt idx="4090">-36.399999999999999</cx:pt>
          <cx:pt idx="4091">-36.399999999999999</cx:pt>
          <cx:pt idx="4092">-36.399999999999999</cx:pt>
          <cx:pt idx="4093">-36.399999999999999</cx:pt>
          <cx:pt idx="4094">-36.399999999999999</cx:pt>
          <cx:pt idx="4095">-36.399999999999999</cx:pt>
          <cx:pt idx="4096">-36.399999999999999</cx:pt>
          <cx:pt idx="4097">-36.399999999999999</cx:pt>
          <cx:pt idx="4098">-36.399999999999999</cx:pt>
          <cx:pt idx="4099">-36.399999999999999</cx:pt>
          <cx:pt idx="4100">-36.399999999999999</cx:pt>
          <cx:pt idx="4101">-36.399999999999999</cx:pt>
          <cx:pt idx="4102">-36.399999999999999</cx:pt>
          <cx:pt idx="4103">-36.399999999999999</cx:pt>
          <cx:pt idx="4104">-36.399999999999999</cx:pt>
          <cx:pt idx="4105">-36.399999999999999</cx:pt>
          <cx:pt idx="4106">-36.399999999999999</cx:pt>
          <cx:pt idx="4107">-36.399999999999999</cx:pt>
          <cx:pt idx="4108">-36.399999999999999</cx:pt>
          <cx:pt idx="4109">-36.399999999999999</cx:pt>
          <cx:pt idx="4110">-36.399999999999999</cx:pt>
          <cx:pt idx="4111">-36.399999999999999</cx:pt>
          <cx:pt idx="4112">-36.399999999999999</cx:pt>
          <cx:pt idx="4113">-36.399999999999999</cx:pt>
          <cx:pt idx="4114">-36.399999999999999</cx:pt>
          <cx:pt idx="4115">-36.399999999999999</cx:pt>
          <cx:pt idx="4116">-36.399999999999999</cx:pt>
          <cx:pt idx="4117">-36.399999999999999</cx:pt>
          <cx:pt idx="4118">-36.399999999999999</cx:pt>
          <cx:pt idx="4119">-36.399999999999999</cx:pt>
          <cx:pt idx="4120">-36.399999999999999</cx:pt>
          <cx:pt idx="4121">-36.399999999999999</cx:pt>
          <cx:pt idx="4122">-36.399999999999999</cx:pt>
          <cx:pt idx="4123">-36.399999999999999</cx:pt>
          <cx:pt idx="4124">-36.399999999999999</cx:pt>
          <cx:pt idx="4125">-36.399999999999999</cx:pt>
          <cx:pt idx="4126">-36.399999999999999</cx:pt>
          <cx:pt idx="4127">-36.399999999999999</cx:pt>
          <cx:pt idx="4128">-36.399999999999999</cx:pt>
          <cx:pt idx="4129">-36.399999999999999</cx:pt>
          <cx:pt idx="4130">-36.399999999999999</cx:pt>
          <cx:pt idx="4131">-36.399999999999999</cx:pt>
          <cx:pt idx="4132">-36.399999999999999</cx:pt>
          <cx:pt idx="4133">-36.399999999999999</cx:pt>
          <cx:pt idx="4134">-36.399999999999999</cx:pt>
          <cx:pt idx="4135">-36.399999999999999</cx:pt>
          <cx:pt idx="4136">-36.399999999999999</cx:pt>
          <cx:pt idx="4137">-36.399999999999999</cx:pt>
          <cx:pt idx="4138">-36.399999999999999</cx:pt>
          <cx:pt idx="4139">-36.399999999999999</cx:pt>
          <cx:pt idx="4140">-36.399999999999999</cx:pt>
          <cx:pt idx="4141">-36.399999999999999</cx:pt>
          <cx:pt idx="4142">-36.399999999999999</cx:pt>
          <cx:pt idx="4143">-36.399999999999999</cx:pt>
          <cx:pt idx="4144">-36.399999999999999</cx:pt>
          <cx:pt idx="4145">-36.399999999999999</cx:pt>
          <cx:pt idx="4146">-36.399999999999999</cx:pt>
          <cx:pt idx="4147">-36.399999999999999</cx:pt>
          <cx:pt idx="4148">-36.399999999999999</cx:pt>
          <cx:pt idx="4149">-36.399999999999999</cx:pt>
          <cx:pt idx="4150">-36.399999999999999</cx:pt>
          <cx:pt idx="4151">-36.399999999999999</cx:pt>
          <cx:pt idx="4152">-36.399999999999999</cx:pt>
          <cx:pt idx="4153">-36.399999999999999</cx:pt>
          <cx:pt idx="4154">-36.399999999999999</cx:pt>
          <cx:pt idx="4155">-36.399999999999999</cx:pt>
          <cx:pt idx="4156">-36.399999999999999</cx:pt>
          <cx:pt idx="4157">-36.399999999999999</cx:pt>
          <cx:pt idx="4158">-36.399999999999999</cx:pt>
          <cx:pt idx="4159">-36.399999999999999</cx:pt>
          <cx:pt idx="4160">-36.399999999999999</cx:pt>
          <cx:pt idx="4161">-36.399999999999999</cx:pt>
          <cx:pt idx="4162">-36.399999999999999</cx:pt>
          <cx:pt idx="4163">-36.399999999999999</cx:pt>
          <cx:pt idx="4164">-36.399999999999999</cx:pt>
          <cx:pt idx="4165">-36.399999999999999</cx:pt>
          <cx:pt idx="4166">-36.399999999999999</cx:pt>
          <cx:pt idx="4167">-36.399999999999999</cx:pt>
          <cx:pt idx="4168">-36.399999999999999</cx:pt>
          <cx:pt idx="4169">-36.399999999999999</cx:pt>
          <cx:pt idx="4170">-36.399999999999999</cx:pt>
          <cx:pt idx="4171">-36.399999999999999</cx:pt>
          <cx:pt idx="4172">-36.399999999999999</cx:pt>
          <cx:pt idx="4173">-36.399999999999999</cx:pt>
          <cx:pt idx="4174">-36.399999999999999</cx:pt>
          <cx:pt idx="4175">-36.399999999999999</cx:pt>
          <cx:pt idx="4176">-36.399999999999999</cx:pt>
          <cx:pt idx="4177">-36.399999999999999</cx:pt>
          <cx:pt idx="4178">-36.399999999999999</cx:pt>
          <cx:pt idx="4179">-36.399999999999999</cx:pt>
          <cx:pt idx="4180">-36.399999999999999</cx:pt>
          <cx:pt idx="4181">-36.399999999999999</cx:pt>
          <cx:pt idx="4182">-36.399999999999999</cx:pt>
          <cx:pt idx="4183">-36.399999999999999</cx:pt>
          <cx:pt idx="4184">-36.399999999999999</cx:pt>
          <cx:pt idx="4185">-36.399999999999999</cx:pt>
          <cx:pt idx="4186">-36.399999999999999</cx:pt>
          <cx:pt idx="4187">-36.399999999999999</cx:pt>
          <cx:pt idx="4188">-36.399999999999999</cx:pt>
          <cx:pt idx="4189">-36.399999999999999</cx:pt>
          <cx:pt idx="4190">-36.399999999999999</cx:pt>
          <cx:pt idx="4191">-36.399999999999999</cx:pt>
          <cx:pt idx="4192">-36.399999999999999</cx:pt>
          <cx:pt idx="4193">-36.399999999999999</cx:pt>
          <cx:pt idx="4194">-36.399999999999999</cx:pt>
          <cx:pt idx="4195">-36.399999999999999</cx:pt>
          <cx:pt idx="4196">-36.399999999999999</cx:pt>
          <cx:pt idx="4197">-36.399999999999999</cx:pt>
          <cx:pt idx="4198">-36.399999999999999</cx:pt>
          <cx:pt idx="4199">-36.399999999999999</cx:pt>
          <cx:pt idx="4200">-36.399999999999999</cx:pt>
          <cx:pt idx="4201">-36.399999999999999</cx:pt>
          <cx:pt idx="4202">-36.399999999999999</cx:pt>
          <cx:pt idx="4203">-36.399999999999999</cx:pt>
          <cx:pt idx="4204">-36.399999999999999</cx:pt>
          <cx:pt idx="4205">-36.399999999999999</cx:pt>
          <cx:pt idx="4206">-36.399999999999999</cx:pt>
          <cx:pt idx="4207">-36.399999999999999</cx:pt>
          <cx:pt idx="4208">-36.399999999999999</cx:pt>
          <cx:pt idx="4209">-36.399999999999999</cx:pt>
          <cx:pt idx="4210">-36.399999999999999</cx:pt>
          <cx:pt idx="4211">-36.399999999999999</cx:pt>
          <cx:pt idx="4212">-36.399999999999999</cx:pt>
          <cx:pt idx="4213">-36.399999999999999</cx:pt>
          <cx:pt idx="4214">-36.399999999999999</cx:pt>
          <cx:pt idx="4215">-36.399999999999999</cx:pt>
          <cx:pt idx="4216">-36.399999999999999</cx:pt>
          <cx:pt idx="4217">-36.399999999999999</cx:pt>
          <cx:pt idx="4218">-36.399999999999999</cx:pt>
          <cx:pt idx="4219">-36.399999999999999</cx:pt>
          <cx:pt idx="4220">-36.399999999999999</cx:pt>
          <cx:pt idx="4221">-36.399999999999999</cx:pt>
          <cx:pt idx="4222">-36.399999999999999</cx:pt>
          <cx:pt idx="4223">-36.399999999999999</cx:pt>
          <cx:pt idx="4224">-36.399999999999999</cx:pt>
          <cx:pt idx="4225">-36.399999999999999</cx:pt>
          <cx:pt idx="4226">-36.399999999999999</cx:pt>
          <cx:pt idx="4227">-36.399999999999999</cx:pt>
          <cx:pt idx="4228">-36.399999999999999</cx:pt>
          <cx:pt idx="4229">-36.399999999999999</cx:pt>
          <cx:pt idx="4230">-36.399999999999999</cx:pt>
          <cx:pt idx="4231">-36.399999999999999</cx:pt>
          <cx:pt idx="4232">-36.399999999999999</cx:pt>
          <cx:pt idx="4233">-36.399999999999999</cx:pt>
          <cx:pt idx="4234">-36.399999999999999</cx:pt>
          <cx:pt idx="4235">-36.399999999999999</cx:pt>
          <cx:pt idx="4236">-36.399999999999999</cx:pt>
          <cx:pt idx="4237">-36.399999999999999</cx:pt>
          <cx:pt idx="4238">-36.399999999999999</cx:pt>
          <cx:pt idx="4239">-36.399999999999999</cx:pt>
          <cx:pt idx="4240">-36.399999999999999</cx:pt>
          <cx:pt idx="4241">-36.399999999999999</cx:pt>
          <cx:pt idx="4242">-36.399999999999999</cx:pt>
          <cx:pt idx="4243">-36.399999999999999</cx:pt>
          <cx:pt idx="4244">-36.399999999999999</cx:pt>
          <cx:pt idx="4245">-36.399999999999999</cx:pt>
          <cx:pt idx="4246">-36.399999999999999</cx:pt>
          <cx:pt idx="4247">-36.399999999999999</cx:pt>
          <cx:pt idx="4248">-36.399999999999999</cx:pt>
          <cx:pt idx="4249">-36.399999999999999</cx:pt>
          <cx:pt idx="4250">-36.399999999999999</cx:pt>
          <cx:pt idx="4251">-36.399999999999999</cx:pt>
          <cx:pt idx="4252">-36.399999999999999</cx:pt>
          <cx:pt idx="4253">-36.399999999999999</cx:pt>
          <cx:pt idx="4254">-36.399999999999999</cx:pt>
          <cx:pt idx="4255">-36.399999999999999</cx:pt>
          <cx:pt idx="4256">-36.399999999999999</cx:pt>
          <cx:pt idx="4257">-36.399999999999999</cx:pt>
          <cx:pt idx="4258">-36.399999999999999</cx:pt>
          <cx:pt idx="4259">-36.399999999999999</cx:pt>
          <cx:pt idx="4260">-36.399999999999999</cx:pt>
          <cx:pt idx="4261">-36.399999999999999</cx:pt>
          <cx:pt idx="4262">-36.399999999999999</cx:pt>
          <cx:pt idx="4263">-36.399999999999999</cx:pt>
          <cx:pt idx="4264">-36.399999999999999</cx:pt>
          <cx:pt idx="4265">-36.399999999999999</cx:pt>
          <cx:pt idx="4266">-36.399999999999999</cx:pt>
          <cx:pt idx="4267">-36.399999999999999</cx:pt>
          <cx:pt idx="4268">-36.399999999999999</cx:pt>
          <cx:pt idx="4269">-36.399999999999999</cx:pt>
          <cx:pt idx="4270">-36.399999999999999</cx:pt>
          <cx:pt idx="4271">-36.399999999999999</cx:pt>
          <cx:pt idx="4272">-36.399999999999999</cx:pt>
          <cx:pt idx="4273">-36.399999999999999</cx:pt>
          <cx:pt idx="4274">-36.399999999999999</cx:pt>
          <cx:pt idx="4275">-36.399999999999999</cx:pt>
          <cx:pt idx="4276">-36.399999999999999</cx:pt>
          <cx:pt idx="4277">-36.399999999999999</cx:pt>
          <cx:pt idx="4278">-36.399999999999999</cx:pt>
          <cx:pt idx="4279">-36.399999999999999</cx:pt>
          <cx:pt idx="4280">-36.399999999999999</cx:pt>
          <cx:pt idx="4281">-36.399999999999999</cx:pt>
          <cx:pt idx="4282">-36.399999999999999</cx:pt>
          <cx:pt idx="4283">-36.399999999999999</cx:pt>
          <cx:pt idx="4284">-36.399999999999999</cx:pt>
          <cx:pt idx="4285">-36.399999999999999</cx:pt>
          <cx:pt idx="4286">-36.399999999999999</cx:pt>
          <cx:pt idx="4287">-36.399999999999999</cx:pt>
          <cx:pt idx="4288">-36.399999999999999</cx:pt>
          <cx:pt idx="4289">-36.399999999999999</cx:pt>
          <cx:pt idx="4290">-36.399999999999999</cx:pt>
          <cx:pt idx="4291">-36.399999999999999</cx:pt>
          <cx:pt idx="4292">-36.399999999999999</cx:pt>
          <cx:pt idx="4293">-36.399999999999999</cx:pt>
          <cx:pt idx="4294">-36.399999999999999</cx:pt>
          <cx:pt idx="4295">-36.399999999999999</cx:pt>
          <cx:pt idx="4296">-36.399999999999999</cx:pt>
          <cx:pt idx="4297">-36.399999999999999</cx:pt>
          <cx:pt idx="4298">-36.399999999999999</cx:pt>
          <cx:pt idx="4299">-36.399999999999999</cx:pt>
          <cx:pt idx="4300">-36.399999999999999</cx:pt>
          <cx:pt idx="4301">-36.399999999999999</cx:pt>
          <cx:pt idx="4302">-36.399999999999999</cx:pt>
          <cx:pt idx="4303">-36.399999999999999</cx:pt>
          <cx:pt idx="4304">-36.399999999999999</cx:pt>
          <cx:pt idx="4305">-36.399999999999999</cx:pt>
          <cx:pt idx="4306">-36.399999999999999</cx:pt>
          <cx:pt idx="4307">-36.399999999999999</cx:pt>
          <cx:pt idx="4308">-36.399999999999999</cx:pt>
          <cx:pt idx="4309">-36.399999999999999</cx:pt>
          <cx:pt idx="4310">-36.399999999999999</cx:pt>
          <cx:pt idx="4311">-36.399999999999999</cx:pt>
          <cx:pt idx="4312">-36.399999999999999</cx:pt>
          <cx:pt idx="4313">-36.399999999999999</cx:pt>
          <cx:pt idx="4314">-36.399999999999999</cx:pt>
          <cx:pt idx="4315">-36.399999999999999</cx:pt>
          <cx:pt idx="4316">-36.399999999999999</cx:pt>
          <cx:pt idx="4317">-36.399999999999999</cx:pt>
          <cx:pt idx="4318">-36.399999999999999</cx:pt>
          <cx:pt idx="4319">-36.399999999999999</cx:pt>
          <cx:pt idx="4320">-36.399999999999999</cx:pt>
          <cx:pt idx="4321">-36.399999999999999</cx:pt>
          <cx:pt idx="4322">-36.399999999999999</cx:pt>
          <cx:pt idx="4323">-36.399999999999999</cx:pt>
          <cx:pt idx="4324">-36.399999999999999</cx:pt>
          <cx:pt idx="4325">-36.399999999999999</cx:pt>
          <cx:pt idx="4326">-36.399999999999999</cx:pt>
          <cx:pt idx="4327">-36.399999999999999</cx:pt>
          <cx:pt idx="4328">-36.399999999999999</cx:pt>
          <cx:pt idx="4329">-36.399999999999999</cx:pt>
          <cx:pt idx="4330">-36.399999999999999</cx:pt>
          <cx:pt idx="4331">-36.399999999999999</cx:pt>
          <cx:pt idx="4332">-36.399999999999999</cx:pt>
          <cx:pt idx="4333">-36.399999999999999</cx:pt>
          <cx:pt idx="4334">-36.399999999999999</cx:pt>
          <cx:pt idx="4335">-36.399999999999999</cx:pt>
          <cx:pt idx="4336">-36.399999999999999</cx:pt>
          <cx:pt idx="4337">-36.399999999999999</cx:pt>
          <cx:pt idx="4338">-36.399999999999999</cx:pt>
          <cx:pt idx="4339">-36.399999999999999</cx:pt>
          <cx:pt idx="4340">-36.399999999999999</cx:pt>
          <cx:pt idx="4341">-36.399999999999999</cx:pt>
          <cx:pt idx="4342">-36.399999999999999</cx:pt>
          <cx:pt idx="4343">-36.399999999999999</cx:pt>
          <cx:pt idx="4344">-36.399999999999999</cx:pt>
          <cx:pt idx="4345">-36.399999999999999</cx:pt>
          <cx:pt idx="4346">-36.399999999999999</cx:pt>
          <cx:pt idx="4347">-36.399999999999999</cx:pt>
          <cx:pt idx="4348">-36.399999999999999</cx:pt>
          <cx:pt idx="4349">-36.399999999999999</cx:pt>
          <cx:pt idx="4350">-36.399999999999999</cx:pt>
          <cx:pt idx="4351">-36.399999999999999</cx:pt>
          <cx:pt idx="4352">-36.399999999999999</cx:pt>
          <cx:pt idx="4353">-36.399999999999999</cx:pt>
          <cx:pt idx="4354">-36.399999999999999</cx:pt>
          <cx:pt idx="4355">-36.399999999999999</cx:pt>
          <cx:pt idx="4356">-36.399999999999999</cx:pt>
          <cx:pt idx="4357">-36.399999999999999</cx:pt>
          <cx:pt idx="4358">-36.399999999999999</cx:pt>
          <cx:pt idx="4359">-36.399999999999999</cx:pt>
          <cx:pt idx="4360">-36.399999999999999</cx:pt>
          <cx:pt idx="4361">-36.399999999999999</cx:pt>
          <cx:pt idx="4362">-36.399999999999999</cx:pt>
          <cx:pt idx="4363">-36.399999999999999</cx:pt>
          <cx:pt idx="4364">-36.399999999999999</cx:pt>
          <cx:pt idx="4365">-36.399999999999999</cx:pt>
          <cx:pt idx="4366">-36.399999999999999</cx:pt>
          <cx:pt idx="4367">-36.399999999999999</cx:pt>
          <cx:pt idx="4368">-36.399999999999999</cx:pt>
          <cx:pt idx="4369">-36.399999999999999</cx:pt>
          <cx:pt idx="4370">-36.399999999999999</cx:pt>
          <cx:pt idx="4371">-36.399999999999999</cx:pt>
          <cx:pt idx="4372">-36.399999999999999</cx:pt>
          <cx:pt idx="4373">-36.399999999999999</cx:pt>
          <cx:pt idx="4374">-36.399999999999999</cx:pt>
          <cx:pt idx="4375">-36.399999999999999</cx:pt>
          <cx:pt idx="4376">-36.399999999999999</cx:pt>
          <cx:pt idx="4377">-36.399999999999999</cx:pt>
          <cx:pt idx="4378">-36.399999999999999</cx:pt>
          <cx:pt idx="4379">-36.399999999999999</cx:pt>
          <cx:pt idx="4380">-36.399999999999999</cx:pt>
          <cx:pt idx="4381">-36.399999999999999</cx:pt>
          <cx:pt idx="4382">-36.399999999999999</cx:pt>
          <cx:pt idx="4383">-36.399999999999999</cx:pt>
          <cx:pt idx="4384">-36.399999999999999</cx:pt>
          <cx:pt idx="4385">-36.399999999999999</cx:pt>
          <cx:pt idx="4386">-36.399999999999999</cx:pt>
          <cx:pt idx="4387">-36.399999999999999</cx:pt>
          <cx:pt idx="4388">-36.399999999999999</cx:pt>
          <cx:pt idx="4389">-36.399999999999999</cx:pt>
          <cx:pt idx="4390">-36.399999999999999</cx:pt>
          <cx:pt idx="4391">-36.399999999999999</cx:pt>
          <cx:pt idx="4392">-36.399999999999999</cx:pt>
          <cx:pt idx="4393">-36.399999999999999</cx:pt>
          <cx:pt idx="4394">-36.399999999999999</cx:pt>
          <cx:pt idx="4395">-36.399999999999999</cx:pt>
          <cx:pt idx="4396">-36.399999999999999</cx:pt>
          <cx:pt idx="4397">-36.399999999999999</cx:pt>
          <cx:pt idx="4398">-36.399999999999999</cx:pt>
          <cx:pt idx="4399">-36.399999999999999</cx:pt>
          <cx:pt idx="4400">-36.399999999999999</cx:pt>
          <cx:pt idx="4401">-36.399999999999999</cx:pt>
          <cx:pt idx="4402">-36.399999999999999</cx:pt>
          <cx:pt idx="4403">-36.399999999999999</cx:pt>
          <cx:pt idx="4404">-36.399999999999999</cx:pt>
          <cx:pt idx="4405">-36.399999999999999</cx:pt>
          <cx:pt idx="4406">-36.399999999999999</cx:pt>
          <cx:pt idx="4407">-36.399999999999999</cx:pt>
          <cx:pt idx="4408">-36.399999999999999</cx:pt>
          <cx:pt idx="4409">-36.399999999999999</cx:pt>
          <cx:pt idx="4410">-36.399999999999999</cx:pt>
          <cx:pt idx="4411">-36.399999999999999</cx:pt>
          <cx:pt idx="4412">-36.399999999999999</cx:pt>
          <cx:pt idx="4413">-36.399999999999999</cx:pt>
          <cx:pt idx="4414">-36.399999999999999</cx:pt>
          <cx:pt idx="4415">-36.399999999999999</cx:pt>
          <cx:pt idx="4416">-36.399999999999999</cx:pt>
          <cx:pt idx="4417">-36.399999999999999</cx:pt>
          <cx:pt idx="4418">-36.399999999999999</cx:pt>
          <cx:pt idx="4419">-36.399999999999999</cx:pt>
          <cx:pt idx="4420">-36.399999999999999</cx:pt>
          <cx:pt idx="4421">-36.399999999999999</cx:pt>
          <cx:pt idx="4422">-36.399999999999999</cx:pt>
          <cx:pt idx="4423">-36.399999999999999</cx:pt>
          <cx:pt idx="4424">-36.399999999999999</cx:pt>
          <cx:pt idx="4425">-36.399999999999999</cx:pt>
          <cx:pt idx="4426">-36.399999999999999</cx:pt>
          <cx:pt idx="4427">-36.399999999999999</cx:pt>
          <cx:pt idx="4428">-36.399999999999999</cx:pt>
          <cx:pt idx="4429">-36.399999999999999</cx:pt>
          <cx:pt idx="4430">-36.399999999999999</cx:pt>
          <cx:pt idx="4431">-36.399999999999999</cx:pt>
          <cx:pt idx="4432">-36.399999999999999</cx:pt>
          <cx:pt idx="4433">-36.399999999999999</cx:pt>
          <cx:pt idx="4434">-36.399999999999999</cx:pt>
          <cx:pt idx="4435">-36.399999999999999</cx:pt>
          <cx:pt idx="4436">-36.399999999999999</cx:pt>
          <cx:pt idx="4437">-36.399999999999999</cx:pt>
          <cx:pt idx="4438">-36.399999999999999</cx:pt>
          <cx:pt idx="4439">-36.399999999999999</cx:pt>
          <cx:pt idx="4440">-36.399999999999999</cx:pt>
          <cx:pt idx="4441">-36.399999999999999</cx:pt>
          <cx:pt idx="4442">-36.399999999999999</cx:pt>
          <cx:pt idx="4443">-36.399999999999999</cx:pt>
          <cx:pt idx="4444">-36.399999999999999</cx:pt>
          <cx:pt idx="4445">-36.399999999999999</cx:pt>
          <cx:pt idx="4446">-36.399999999999999</cx:pt>
          <cx:pt idx="4447">-36.399999999999999</cx:pt>
          <cx:pt idx="4448">-36.399999999999999</cx:pt>
          <cx:pt idx="4449">-36.399999999999999</cx:pt>
          <cx:pt idx="4450">-36.399999999999999</cx:pt>
          <cx:pt idx="4451">-36.399999999999999</cx:pt>
          <cx:pt idx="4452">-36.399999999999999</cx:pt>
          <cx:pt idx="4453">-36.399999999999999</cx:pt>
          <cx:pt idx="4454">-36.399999999999999</cx:pt>
          <cx:pt idx="4455">-36.399999999999999</cx:pt>
          <cx:pt idx="4456">-36.399999999999999</cx:pt>
          <cx:pt idx="4457">-36.399999999999999</cx:pt>
          <cx:pt idx="4458">-36.399999999999999</cx:pt>
          <cx:pt idx="4459">-36.399999999999999</cx:pt>
          <cx:pt idx="4460">-36.399999999999999</cx:pt>
          <cx:pt idx="4461">-36.399999999999999</cx:pt>
          <cx:pt idx="4462">-36.399999999999999</cx:pt>
          <cx:pt idx="4463">-36.399999999999999</cx:pt>
          <cx:pt idx="4464">-36.399999999999999</cx:pt>
          <cx:pt idx="4465">-36.399999999999999</cx:pt>
          <cx:pt idx="4466">-36.399999999999999</cx:pt>
          <cx:pt idx="4467">-36.399999999999999</cx:pt>
          <cx:pt idx="4468">-36.399999999999999</cx:pt>
          <cx:pt idx="4469">-36.399999999999999</cx:pt>
          <cx:pt idx="4470">-36.399999999999999</cx:pt>
          <cx:pt idx="4471">-36.399999999999999</cx:pt>
          <cx:pt idx="4472">-36.399999999999999</cx:pt>
          <cx:pt idx="4473">-36.399999999999999</cx:pt>
          <cx:pt idx="4474">-36.399999999999999</cx:pt>
          <cx:pt idx="4475">-36.399999999999999</cx:pt>
          <cx:pt idx="4476">-36.399999999999999</cx:pt>
          <cx:pt idx="4477">-36.399999999999999</cx:pt>
          <cx:pt idx="4478">-36.399999999999999</cx:pt>
          <cx:pt idx="4479">-36.399999999999999</cx:pt>
          <cx:pt idx="4480">-36.399999999999999</cx:pt>
          <cx:pt idx="4481">-36.399999999999999</cx:pt>
          <cx:pt idx="4482">-36.399999999999999</cx:pt>
          <cx:pt idx="4483">-36.399999999999999</cx:pt>
          <cx:pt idx="4484">-36.399999999999999</cx:pt>
          <cx:pt idx="4485">-36.399999999999999</cx:pt>
          <cx:pt idx="4486">-36.399999999999999</cx:pt>
          <cx:pt idx="4487">-36.399999999999999</cx:pt>
          <cx:pt idx="4488">-36.399999999999999</cx:pt>
          <cx:pt idx="4489">-36.399999999999999</cx:pt>
          <cx:pt idx="4490">-36.399999999999999</cx:pt>
          <cx:pt idx="4491">-36.399999999999999</cx:pt>
          <cx:pt idx="4492">-36.399999999999999</cx:pt>
          <cx:pt idx="4493">-36.399999999999999</cx:pt>
          <cx:pt idx="4494">-36.399999999999999</cx:pt>
          <cx:pt idx="4495">-36.399999999999999</cx:pt>
          <cx:pt idx="4496">-36.399999999999999</cx:pt>
          <cx:pt idx="4497">-36.399999999999999</cx:pt>
          <cx:pt idx="4498">-36.399999999999999</cx:pt>
          <cx:pt idx="4499">-36.399999999999999</cx:pt>
          <cx:pt idx="4500">-36.399999999999999</cx:pt>
          <cx:pt idx="4501">-36.399999999999999</cx:pt>
          <cx:pt idx="4502">-36.399999999999999</cx:pt>
          <cx:pt idx="4503">-36.399999999999999</cx:pt>
          <cx:pt idx="4504">-36.399999999999999</cx:pt>
          <cx:pt idx="4505">-36.399999999999999</cx:pt>
          <cx:pt idx="4506">-36.399999999999999</cx:pt>
          <cx:pt idx="4507">-36.399999999999999</cx:pt>
          <cx:pt idx="4508">-36.399999999999999</cx:pt>
          <cx:pt idx="4509">-36.399999999999999</cx:pt>
          <cx:pt idx="4510">-36.399999999999999</cx:pt>
          <cx:pt idx="4511">-36.399999999999999</cx:pt>
          <cx:pt idx="4512">-36.399999999999999</cx:pt>
          <cx:pt idx="4513">-36.399999999999999</cx:pt>
          <cx:pt idx="4514">-36.399999999999999</cx:pt>
          <cx:pt idx="4515">-36.399999999999999</cx:pt>
          <cx:pt idx="4516">-36.399999999999999</cx:pt>
          <cx:pt idx="4517">-36.399999999999999</cx:pt>
          <cx:pt idx="4518">-36.399999999999999</cx:pt>
          <cx:pt idx="4519">-36.399999999999999</cx:pt>
          <cx:pt idx="4520">-36.399999999999999</cx:pt>
          <cx:pt idx="4521">-36.399999999999999</cx:pt>
          <cx:pt idx="4522">-36.399999999999999</cx:pt>
          <cx:pt idx="4523">-36.399999999999999</cx:pt>
          <cx:pt idx="4524">-36.399999999999999</cx:pt>
          <cx:pt idx="4525">-36.399999999999999</cx:pt>
          <cx:pt idx="4526">-36.399999999999999</cx:pt>
          <cx:pt idx="4527">-36.399999999999999</cx:pt>
          <cx:pt idx="4528">-36.399999999999999</cx:pt>
          <cx:pt idx="4529">-36.399999999999999</cx:pt>
          <cx:pt idx="4530">-36.399999999999999</cx:pt>
          <cx:pt idx="4531">-36.399999999999999</cx:pt>
          <cx:pt idx="4532">-36.399999999999999</cx:pt>
          <cx:pt idx="4533">-36.399999999999999</cx:pt>
          <cx:pt idx="4534">-36.399999999999999</cx:pt>
          <cx:pt idx="4535">-36.399999999999999</cx:pt>
          <cx:pt idx="4536">-36.399999999999999</cx:pt>
          <cx:pt idx="4537">-36.399999999999999</cx:pt>
          <cx:pt idx="4538">-36.399999999999999</cx:pt>
          <cx:pt idx="4539">-36.399999999999999</cx:pt>
          <cx:pt idx="4540">-36.399999999999999</cx:pt>
          <cx:pt idx="4541">-36.399999999999999</cx:pt>
          <cx:pt idx="4542">-36.399999999999999</cx:pt>
          <cx:pt idx="4543">-36.399999999999999</cx:pt>
          <cx:pt idx="4544">-36.399999999999999</cx:pt>
          <cx:pt idx="4545">-36.399999999999999</cx:pt>
          <cx:pt idx="4546">-36.399999999999999</cx:pt>
          <cx:pt idx="4547">-36.399999999999999</cx:pt>
          <cx:pt idx="4548">-36.399999999999999</cx:pt>
          <cx:pt idx="4549">-36.399999999999999</cx:pt>
          <cx:pt idx="4550">-36.399999999999999</cx:pt>
          <cx:pt idx="4551">-36.399999999999999</cx:pt>
          <cx:pt idx="4552">-36.399999999999999</cx:pt>
          <cx:pt idx="4553">-36.399999999999999</cx:pt>
          <cx:pt idx="4554">-36.399999999999999</cx:pt>
          <cx:pt idx="4555">-36.399999999999999</cx:pt>
          <cx:pt idx="4556">-36.399999999999999</cx:pt>
          <cx:pt idx="4557">-36.399999999999999</cx:pt>
          <cx:pt idx="4558">-36.399999999999999</cx:pt>
          <cx:pt idx="4559">-36.399999999999999</cx:pt>
          <cx:pt idx="4560">-36.399999999999999</cx:pt>
          <cx:pt idx="4561">-36.399999999999999</cx:pt>
          <cx:pt idx="4562">-36.399999999999999</cx:pt>
          <cx:pt idx="4563">-36.399999999999999</cx:pt>
          <cx:pt idx="4564">-36.399999999999999</cx:pt>
          <cx:pt idx="4565">-36.399999999999999</cx:pt>
          <cx:pt idx="4566">-36.399999999999999</cx:pt>
          <cx:pt idx="4567">-36.399999999999999</cx:pt>
          <cx:pt idx="4568">-36.399999999999999</cx:pt>
          <cx:pt idx="4569">-36.399999999999999</cx:pt>
          <cx:pt idx="4570">-36.399999999999999</cx:pt>
          <cx:pt idx="4571">-36.399999999999999</cx:pt>
          <cx:pt idx="4572">-36.399999999999999</cx:pt>
          <cx:pt idx="4573">-36.399999999999999</cx:pt>
          <cx:pt idx="4574">-36.399999999999999</cx:pt>
          <cx:pt idx="4575">-36.399999999999999</cx:pt>
          <cx:pt idx="4576">-36.399999999999999</cx:pt>
          <cx:pt idx="4577">-36.399999999999999</cx:pt>
          <cx:pt idx="4578">-36.399999999999999</cx:pt>
          <cx:pt idx="4579">-36.399999999999999</cx:pt>
          <cx:pt idx="4580">-36.399999999999999</cx:pt>
          <cx:pt idx="4581">-36.399999999999999</cx:pt>
          <cx:pt idx="4582">-36.399999999999999</cx:pt>
          <cx:pt idx="4583">-36.399999999999999</cx:pt>
          <cx:pt idx="4584">-36.399999999999999</cx:pt>
          <cx:pt idx="4585">-36.399999999999999</cx:pt>
          <cx:pt idx="4586">-36.399999999999999</cx:pt>
          <cx:pt idx="4587">-36.399999999999999</cx:pt>
          <cx:pt idx="4588">-36.399999999999999</cx:pt>
          <cx:pt idx="4589">-36.399999999999999</cx:pt>
          <cx:pt idx="4590">-36.399999999999999</cx:pt>
          <cx:pt idx="4591">-36.399999999999999</cx:pt>
          <cx:pt idx="4592">-36.399999999999999</cx:pt>
          <cx:pt idx="4593">-36.399999999999999</cx:pt>
          <cx:pt idx="4594">-36.399999999999999</cx:pt>
          <cx:pt idx="4595">-36.399999999999999</cx:pt>
          <cx:pt idx="4596">-36.399999999999999</cx:pt>
          <cx:pt idx="4597">-36.399999999999999</cx:pt>
          <cx:pt idx="4598">-36.399999999999999</cx:pt>
          <cx:pt idx="4599">-36.399999999999999</cx:pt>
          <cx:pt idx="4600">-36.399999999999999</cx:pt>
          <cx:pt idx="4601">-36.399999999999999</cx:pt>
          <cx:pt idx="4602">-36.399999999999999</cx:pt>
          <cx:pt idx="4603">-36.399999999999999</cx:pt>
          <cx:pt idx="4604">-36.399999999999999</cx:pt>
          <cx:pt idx="4605">-36.399999999999999</cx:pt>
          <cx:pt idx="4606">-36.399999999999999</cx:pt>
          <cx:pt idx="4607">-36.399999999999999</cx:pt>
          <cx:pt idx="4608">-36.399999999999999</cx:pt>
          <cx:pt idx="4609">-36.399999999999999</cx:pt>
          <cx:pt idx="4610">-36.399999999999999</cx:pt>
          <cx:pt idx="4611">-36.399999999999999</cx:pt>
          <cx:pt idx="4612">-36.399999999999999</cx:pt>
          <cx:pt idx="4613">-36.399999999999999</cx:pt>
          <cx:pt idx="4614">-36.399999999999999</cx:pt>
          <cx:pt idx="4615">-36.399999999999999</cx:pt>
          <cx:pt idx="4616">-36.399999999999999</cx:pt>
          <cx:pt idx="4617">-36.399999999999999</cx:pt>
          <cx:pt idx="4618">-36.399999999999999</cx:pt>
          <cx:pt idx="4619">-36.399999999999999</cx:pt>
          <cx:pt idx="4620">-36.399999999999999</cx:pt>
          <cx:pt idx="4621">-36.399999999999999</cx:pt>
          <cx:pt idx="4622">-36.399999999999999</cx:pt>
          <cx:pt idx="4623">-36.399999999999999</cx:pt>
          <cx:pt idx="4624">-36.399999999999999</cx:pt>
          <cx:pt idx="4625">-36.399999999999999</cx:pt>
          <cx:pt idx="4626">-36.399999999999999</cx:pt>
          <cx:pt idx="4627">-36.399999999999999</cx:pt>
          <cx:pt idx="4628">-36.399999999999999</cx:pt>
          <cx:pt idx="4629">-36.399999999999999</cx:pt>
          <cx:pt idx="4630">-36.399999999999999</cx:pt>
          <cx:pt idx="4631">-36.399999999999999</cx:pt>
          <cx:pt idx="4632">-36.399999999999999</cx:pt>
          <cx:pt idx="4633">-36.399999999999999</cx:pt>
          <cx:pt idx="4634">-36.399999999999999</cx:pt>
          <cx:pt idx="4635">-36.399999999999999</cx:pt>
          <cx:pt idx="4636">-36.399999999999999</cx:pt>
          <cx:pt idx="4637">-36.399999999999999</cx:pt>
          <cx:pt idx="4638">-36.399999999999999</cx:pt>
          <cx:pt idx="4639">-36.399999999999999</cx:pt>
          <cx:pt idx="4640">-36.399999999999999</cx:pt>
          <cx:pt idx="4641">-36.399999999999999</cx:pt>
          <cx:pt idx="4642">-36.399999999999999</cx:pt>
          <cx:pt idx="4643">-36.399999999999999</cx:pt>
          <cx:pt idx="4644">-36.399999999999999</cx:pt>
          <cx:pt idx="4645">-36.399999999999999</cx:pt>
          <cx:pt idx="4646">-36.399999999999999</cx:pt>
          <cx:pt idx="4647">-36.399999999999999</cx:pt>
          <cx:pt idx="4648">-36.399999999999999</cx:pt>
          <cx:pt idx="4649">-36.399999999999999</cx:pt>
          <cx:pt idx="4650">-36.399999999999999</cx:pt>
          <cx:pt idx="4651">-36.399999999999999</cx:pt>
          <cx:pt idx="4652">-36.399999999999999</cx:pt>
          <cx:pt idx="4653">-36.399999999999999</cx:pt>
          <cx:pt idx="4654">-36.399999999999999</cx:pt>
          <cx:pt idx="4655">-36.399999999999999</cx:pt>
          <cx:pt idx="4656">-36.399999999999999</cx:pt>
          <cx:pt idx="4657">-36.399999999999999</cx:pt>
          <cx:pt idx="4658">-36.399999999999999</cx:pt>
          <cx:pt idx="4659">-36.399999999999999</cx:pt>
          <cx:pt idx="4660">-36.399999999999999</cx:pt>
          <cx:pt idx="4661">-36.399999999999999</cx:pt>
          <cx:pt idx="4662">-36.399999999999999</cx:pt>
          <cx:pt idx="4663">-36.399999999999999</cx:pt>
          <cx:pt idx="4664">-36.399999999999999</cx:pt>
          <cx:pt idx="4665">-36.399999999999999</cx:pt>
          <cx:pt idx="4666">-36.399999999999999</cx:pt>
          <cx:pt idx="4667">-36.399999999999999</cx:pt>
          <cx:pt idx="4668">-36.399999999999999</cx:pt>
          <cx:pt idx="4669">-36.399999999999999</cx:pt>
          <cx:pt idx="4670">-36.399999999999999</cx:pt>
          <cx:pt idx="4671">-36.399999999999999</cx:pt>
          <cx:pt idx="4672">-36.399999999999999</cx:pt>
          <cx:pt idx="4673">-36.399999999999999</cx:pt>
          <cx:pt idx="4674">-36.399999999999999</cx:pt>
          <cx:pt idx="4675">-36.399999999999999</cx:pt>
          <cx:pt idx="4676">-36.399999999999999</cx:pt>
          <cx:pt idx="4677">-36.399999999999999</cx:pt>
          <cx:pt idx="4678">-36.399999999999999</cx:pt>
          <cx:pt idx="4679">-36.399999999999999</cx:pt>
          <cx:pt idx="4680">-36.399999999999999</cx:pt>
          <cx:pt idx="4681">-36.399999999999999</cx:pt>
          <cx:pt idx="4682">-36.399999999999999</cx:pt>
          <cx:pt idx="4683">-36.399999999999999</cx:pt>
          <cx:pt idx="4684">-36.399999999999999</cx:pt>
          <cx:pt idx="4685">-36.399999999999999</cx:pt>
          <cx:pt idx="4686">-36.399999999999999</cx:pt>
          <cx:pt idx="4687">-36.399999999999999</cx:pt>
          <cx:pt idx="4688">-36.399999999999999</cx:pt>
          <cx:pt idx="4689">-36.399999999999999</cx:pt>
          <cx:pt idx="4690">-36.399999999999999</cx:pt>
          <cx:pt idx="4691">-36.399999999999999</cx:pt>
          <cx:pt idx="4692">-36.399999999999999</cx:pt>
          <cx:pt idx="4693">-36.399999999999999</cx:pt>
          <cx:pt idx="4694">-36.399999999999999</cx:pt>
          <cx:pt idx="4695">-36.399999999999999</cx:pt>
          <cx:pt idx="4696">-36.399999999999999</cx:pt>
          <cx:pt idx="4697">-36.399999999999999</cx:pt>
          <cx:pt idx="4698">-36.399999999999999</cx:pt>
          <cx:pt idx="4699">-36.399999999999999</cx:pt>
          <cx:pt idx="4700">-36.399999999999999</cx:pt>
          <cx:pt idx="4701">-36.399999999999999</cx:pt>
          <cx:pt idx="4702">-36.399999999999999</cx:pt>
          <cx:pt idx="4703">-36.399999999999999</cx:pt>
          <cx:pt idx="4704">-36.399999999999999</cx:pt>
          <cx:pt idx="4705">-36.399999999999999</cx:pt>
          <cx:pt idx="4706">-36.399999999999999</cx:pt>
          <cx:pt idx="4707">-36.399999999999999</cx:pt>
          <cx:pt idx="4708">-36.399999999999999</cx:pt>
          <cx:pt idx="4709">-36.399999999999999</cx:pt>
          <cx:pt idx="4710">-36.399999999999999</cx:pt>
          <cx:pt idx="4711">-36.399999999999999</cx:pt>
          <cx:pt idx="4712">-36.399999999999999</cx:pt>
          <cx:pt idx="4713">-36.399999999999999</cx:pt>
          <cx:pt idx="4714">-36.399999999999999</cx:pt>
          <cx:pt idx="4715">-36.399999999999999</cx:pt>
          <cx:pt idx="4716">-36.399999999999999</cx:pt>
          <cx:pt idx="4717">-36.399999999999999</cx:pt>
          <cx:pt idx="4718">-36.399999999999999</cx:pt>
          <cx:pt idx="4719">-36.399999999999999</cx:pt>
          <cx:pt idx="4720">-36.399999999999999</cx:pt>
          <cx:pt idx="4721">-36.399999999999999</cx:pt>
          <cx:pt idx="4722">-36.399999999999999</cx:pt>
          <cx:pt idx="4723">-36.399999999999999</cx:pt>
          <cx:pt idx="4724">-36.399999999999999</cx:pt>
          <cx:pt idx="4725">-36.399999999999999</cx:pt>
          <cx:pt idx="4726">-36.399999999999999</cx:pt>
          <cx:pt idx="4727">-36.399999999999999</cx:pt>
          <cx:pt idx="4728">-36.399999999999999</cx:pt>
          <cx:pt idx="4729">-36.399999999999999</cx:pt>
          <cx:pt idx="4730">-36.399999999999999</cx:pt>
          <cx:pt idx="4731">-36.399999999999999</cx:pt>
          <cx:pt idx="4732">-36.399999999999999</cx:pt>
          <cx:pt idx="4733">-36.399999999999999</cx:pt>
          <cx:pt idx="4734">-36.399999999999999</cx:pt>
          <cx:pt idx="4735">-36.399999999999999</cx:pt>
          <cx:pt idx="4736">-36.399999999999999</cx:pt>
          <cx:pt idx="4737">-36.399999999999999</cx:pt>
          <cx:pt idx="4738">-36.399999999999999</cx:pt>
          <cx:pt idx="4739">-36.399999999999999</cx:pt>
          <cx:pt idx="4740">-36.399999999999999</cx:pt>
          <cx:pt idx="4741">-36.399999999999999</cx:pt>
          <cx:pt idx="4742">-36.399999999999999</cx:pt>
          <cx:pt idx="4743">-36.399999999999999</cx:pt>
          <cx:pt idx="4744">-36.399999999999999</cx:pt>
          <cx:pt idx="4745">-36.399999999999999</cx:pt>
          <cx:pt idx="4746">-36.399999999999999</cx:pt>
          <cx:pt idx="4747">-36.399999999999999</cx:pt>
          <cx:pt idx="4748">-36.399999999999999</cx:pt>
          <cx:pt idx="4749">-36.399999999999999</cx:pt>
          <cx:pt idx="4750">-36.399999999999999</cx:pt>
          <cx:pt idx="4751">-36.399999999999999</cx:pt>
          <cx:pt idx="4752">-36.399999999999999</cx:pt>
          <cx:pt idx="4753">-36.399999999999999</cx:pt>
          <cx:pt idx="4754">-36.399999999999999</cx:pt>
          <cx:pt idx="4755">-36.399999999999999</cx:pt>
          <cx:pt idx="4756">-36.399999999999999</cx:pt>
          <cx:pt idx="4757">-36.399999999999999</cx:pt>
          <cx:pt idx="4758">-36.399999999999999</cx:pt>
          <cx:pt idx="4759">-36.399999999999999</cx:pt>
          <cx:pt idx="4760">-36.399999999999999</cx:pt>
          <cx:pt idx="4761">-36.399999999999999</cx:pt>
          <cx:pt idx="4762">-36.399999999999999</cx:pt>
          <cx:pt idx="4763">-36.399999999999999</cx:pt>
          <cx:pt idx="4764">-36.399999999999999</cx:pt>
          <cx:pt idx="4765">-36.399999999999999</cx:pt>
          <cx:pt idx="4766">-36.399999999999999</cx:pt>
          <cx:pt idx="4767">-36.399999999999999</cx:pt>
          <cx:pt idx="4768">-36.399999999999999</cx:pt>
          <cx:pt idx="4769">-36.399999999999999</cx:pt>
          <cx:pt idx="4770">-36.399999999999999</cx:pt>
          <cx:pt idx="4771">-36.399999999999999</cx:pt>
          <cx:pt idx="4772">-36.399999999999999</cx:pt>
          <cx:pt idx="4773">-36.399999999999999</cx:pt>
          <cx:pt idx="4774">-36.399999999999999</cx:pt>
          <cx:pt idx="4775">-36.399999999999999</cx:pt>
          <cx:pt idx="4776">-36.399999999999999</cx:pt>
          <cx:pt idx="4777">-36.399999999999999</cx:pt>
          <cx:pt idx="4778">-36.399999999999999</cx:pt>
          <cx:pt idx="4779">-36.399999999999999</cx:pt>
          <cx:pt idx="4780">-36.399999999999999</cx:pt>
          <cx:pt idx="4781">-36.399999999999999</cx:pt>
          <cx:pt idx="4782">-36.399999999999999</cx:pt>
          <cx:pt idx="4783">-36.399999999999999</cx:pt>
          <cx:pt idx="4784">-36.399999999999999</cx:pt>
          <cx:pt idx="4785">-36.399999999999999</cx:pt>
          <cx:pt idx="4786">-36.399999999999999</cx:pt>
          <cx:pt idx="4787">-36.399999999999999</cx:pt>
          <cx:pt idx="4788">-36.399999999999999</cx:pt>
          <cx:pt idx="4789">-36.399999999999999</cx:pt>
          <cx:pt idx="4790">-36.399999999999999</cx:pt>
          <cx:pt idx="4791">-36.399999999999999</cx:pt>
          <cx:pt idx="4792">-36.399999999999999</cx:pt>
          <cx:pt idx="4793">-36.399999999999999</cx:pt>
          <cx:pt idx="4794">-36.399999999999999</cx:pt>
          <cx:pt idx="4795">-36.399999999999999</cx:pt>
          <cx:pt idx="4796">-36.399999999999999</cx:pt>
          <cx:pt idx="4797">-36.399999999999999</cx:pt>
          <cx:pt idx="4798">-36.399999999999999</cx:pt>
          <cx:pt idx="4799">-36.399999999999999</cx:pt>
          <cx:pt idx="4800">-36.399999999999999</cx:pt>
          <cx:pt idx="4801">-36.399999999999999</cx:pt>
          <cx:pt idx="4802">-36.399999999999999</cx:pt>
          <cx:pt idx="4803">-36.399999999999999</cx:pt>
          <cx:pt idx="4804">-36.399999999999999</cx:pt>
          <cx:pt idx="4805">-36.399999999999999</cx:pt>
          <cx:pt idx="4806">-36.399999999999999</cx:pt>
          <cx:pt idx="4807">-36.399999999999999</cx:pt>
          <cx:pt idx="4808">-36.399999999999999</cx:pt>
          <cx:pt idx="4809">-36.399999999999999</cx:pt>
          <cx:pt idx="4810">-36.399999999999999</cx:pt>
          <cx:pt idx="4811">-36.399999999999999</cx:pt>
          <cx:pt idx="4812">-36.399999999999999</cx:pt>
          <cx:pt idx="4813">-36.399999999999999</cx:pt>
          <cx:pt idx="4814">-36.399999999999999</cx:pt>
          <cx:pt idx="4815">-36.399999999999999</cx:pt>
          <cx:pt idx="4816">-36.399999999999999</cx:pt>
          <cx:pt idx="4817">-36.399999999999999</cx:pt>
          <cx:pt idx="4818">-36.399999999999999</cx:pt>
          <cx:pt idx="4819">-36.399999999999999</cx:pt>
          <cx:pt idx="4820">-36.399999999999999</cx:pt>
          <cx:pt idx="4821">-36.399999999999999</cx:pt>
          <cx:pt idx="4822">-36.399999999999999</cx:pt>
          <cx:pt idx="4823">-36.399999999999999</cx:pt>
          <cx:pt idx="4824">-36.399999999999999</cx:pt>
          <cx:pt idx="4825">-36.399999999999999</cx:pt>
          <cx:pt idx="4826">-36.399999999999999</cx:pt>
          <cx:pt idx="4827">-36.399999999999999</cx:pt>
          <cx:pt idx="4828">-36.399999999999999</cx:pt>
          <cx:pt idx="4829">-36.399999999999999</cx:pt>
          <cx:pt idx="4830">-36.399999999999999</cx:pt>
          <cx:pt idx="4831">-36.399999999999999</cx:pt>
          <cx:pt idx="4832">-36.399999999999999</cx:pt>
          <cx:pt idx="4833">-36.399999999999999</cx:pt>
          <cx:pt idx="4834">-36.399999999999999</cx:pt>
          <cx:pt idx="4835">-36.399999999999999</cx:pt>
          <cx:pt idx="4836">-36.399999999999999</cx:pt>
          <cx:pt idx="4837">-36.399999999999999</cx:pt>
          <cx:pt idx="4838">-36.399999999999999</cx:pt>
          <cx:pt idx="4839">-36.399999999999999</cx:pt>
          <cx:pt idx="4840">-36.399999999999999</cx:pt>
          <cx:pt idx="4841">-36.399999999999999</cx:pt>
          <cx:pt idx="4842">-36.399999999999999</cx:pt>
          <cx:pt idx="4843">-36.399999999999999</cx:pt>
          <cx:pt idx="4844">-36.399999999999999</cx:pt>
          <cx:pt idx="4845">-36.399999999999999</cx:pt>
          <cx:pt idx="4846">-36.399999999999999</cx:pt>
          <cx:pt idx="4847">-36.399999999999999</cx:pt>
          <cx:pt idx="4848">-36.399999999999999</cx:pt>
          <cx:pt idx="4849">-36.399999999999999</cx:pt>
          <cx:pt idx="4850">-36.399999999999999</cx:pt>
          <cx:pt idx="4851">-36.399999999999999</cx:pt>
          <cx:pt idx="4852">-36.399999999999999</cx:pt>
          <cx:pt idx="4853">-36.399999999999999</cx:pt>
          <cx:pt idx="4854">-36.399999999999999</cx:pt>
          <cx:pt idx="4855">-36.399999999999999</cx:pt>
          <cx:pt idx="4856">-36.399999999999999</cx:pt>
          <cx:pt idx="4857">-36.399999999999999</cx:pt>
          <cx:pt idx="4858">-36.399999999999999</cx:pt>
          <cx:pt idx="4859">-36.399999999999999</cx:pt>
          <cx:pt idx="4860">-36.399999999999999</cx:pt>
          <cx:pt idx="4861">-36.399999999999999</cx:pt>
          <cx:pt idx="4862">-36.399999999999999</cx:pt>
          <cx:pt idx="4863">-36.399999999999999</cx:pt>
          <cx:pt idx="4864">-36.399999999999999</cx:pt>
          <cx:pt idx="4865">-36.399999999999999</cx:pt>
          <cx:pt idx="4866">-36.399999999999999</cx:pt>
          <cx:pt idx="4867">-36.399999999999999</cx:pt>
          <cx:pt idx="4868">-36.399999999999999</cx:pt>
          <cx:pt idx="4869">-36.399999999999999</cx:pt>
          <cx:pt idx="4870">-36.399999999999999</cx:pt>
          <cx:pt idx="4871">-36.399999999999999</cx:pt>
          <cx:pt idx="4872">-36.399999999999999</cx:pt>
          <cx:pt idx="4873">-36.399999999999999</cx:pt>
          <cx:pt idx="4874">-36.399999999999999</cx:pt>
          <cx:pt idx="4875">-36.399999999999999</cx:pt>
          <cx:pt idx="4876">-36.399999999999999</cx:pt>
          <cx:pt idx="4877">-36.399999999999999</cx:pt>
          <cx:pt idx="4878">-36.399999999999999</cx:pt>
          <cx:pt idx="4879">-36.399999999999999</cx:pt>
          <cx:pt idx="4880">-36.399999999999999</cx:pt>
          <cx:pt idx="4881">-36.399999999999999</cx:pt>
          <cx:pt idx="4882">-36.399999999999999</cx:pt>
          <cx:pt idx="4883">-36.399999999999999</cx:pt>
          <cx:pt idx="4884">-36.399999999999999</cx:pt>
          <cx:pt idx="4885">-36.399999999999999</cx:pt>
          <cx:pt idx="4886">-36.399999999999999</cx:pt>
          <cx:pt idx="4887">-36.399999999999999</cx:pt>
          <cx:pt idx="4888">-36.399999999999999</cx:pt>
          <cx:pt idx="4889">-36.399999999999999</cx:pt>
          <cx:pt idx="4890">-36.399999999999999</cx:pt>
          <cx:pt idx="4891">-36.399999999999999</cx:pt>
          <cx:pt idx="4892">-36.399999999999999</cx:pt>
          <cx:pt idx="4893">-36.399999999999999</cx:pt>
          <cx:pt idx="4894">-36.399999999999999</cx:pt>
          <cx:pt idx="4895">-36.399999999999999</cx:pt>
          <cx:pt idx="4896">-36.399999999999999</cx:pt>
          <cx:pt idx="4897">-36.399999999999999</cx:pt>
          <cx:pt idx="4898">-36.399999999999999</cx:pt>
          <cx:pt idx="4899">-36.399999999999999</cx:pt>
          <cx:pt idx="4900">-36.399999999999999</cx:pt>
          <cx:pt idx="4901">-36.399999999999999</cx:pt>
          <cx:pt idx="4902">-36.399999999999999</cx:pt>
          <cx:pt idx="4903">-36.399999999999999</cx:pt>
          <cx:pt idx="4904">-36.399999999999999</cx:pt>
          <cx:pt idx="4905">-36.399999999999999</cx:pt>
          <cx:pt idx="4906">-36.399999999999999</cx:pt>
          <cx:pt idx="4907">-36.399999999999999</cx:pt>
          <cx:pt idx="4908">-36.399999999999999</cx:pt>
          <cx:pt idx="4909">-36.399999999999999</cx:pt>
          <cx:pt idx="4910">-36.399999999999999</cx:pt>
          <cx:pt idx="4911">-36.399999999999999</cx:pt>
          <cx:pt idx="4912">-36.399999999999999</cx:pt>
          <cx:pt idx="4913">-36.399999999999999</cx:pt>
          <cx:pt idx="4914">-36.399999999999999</cx:pt>
          <cx:pt idx="4915">-36.399999999999999</cx:pt>
          <cx:pt idx="4916">-36.399999999999999</cx:pt>
          <cx:pt idx="4917">-36.399999999999999</cx:pt>
          <cx:pt idx="4918">-36.399999999999999</cx:pt>
          <cx:pt idx="4919">-36.399999999999999</cx:pt>
          <cx:pt idx="4920">-36.399999999999999</cx:pt>
          <cx:pt idx="4921">-36.399999999999999</cx:pt>
          <cx:pt idx="4922">-36.399999999999999</cx:pt>
          <cx:pt idx="4923">-36.399999999999999</cx:pt>
          <cx:pt idx="4924">-36.399999999999999</cx:pt>
          <cx:pt idx="4925">-36.399999999999999</cx:pt>
          <cx:pt idx="4926">-36.399999999999999</cx:pt>
          <cx:pt idx="4927">-36.399999999999999</cx:pt>
          <cx:pt idx="4928">-36.399999999999999</cx:pt>
          <cx:pt idx="4929">-36.399999999999999</cx:pt>
          <cx:pt idx="4930">-36.399999999999999</cx:pt>
          <cx:pt idx="4931">-36.399999999999999</cx:pt>
          <cx:pt idx="4932">-36.399999999999999</cx:pt>
          <cx:pt idx="4933">-36.399999999999999</cx:pt>
          <cx:pt idx="4934">-36.399999999999999</cx:pt>
          <cx:pt idx="4935">-36.399999999999999</cx:pt>
          <cx:pt idx="4936">-36.399999999999999</cx:pt>
          <cx:pt idx="4937">-36.399999999999999</cx:pt>
          <cx:pt idx="4938">-36.399999999999999</cx:pt>
          <cx:pt idx="4939">-36.399999999999999</cx:pt>
          <cx:pt idx="4940">-36.399999999999999</cx:pt>
          <cx:pt idx="4941">-36.399999999999999</cx:pt>
          <cx:pt idx="4942">-36.399999999999999</cx:pt>
          <cx:pt idx="4943">-36.399999999999999</cx:pt>
          <cx:pt idx="4944">-36.399999999999999</cx:pt>
          <cx:pt idx="4945">-36.399999999999999</cx:pt>
          <cx:pt idx="4946">-36.399999999999999</cx:pt>
          <cx:pt idx="4947">-36.399999999999999</cx:pt>
          <cx:pt idx="4948">-36.399999999999999</cx:pt>
          <cx:pt idx="4949">-36.399999999999999</cx:pt>
          <cx:pt idx="4950">-36.399999999999999</cx:pt>
          <cx:pt idx="4951">-36.399999999999999</cx:pt>
          <cx:pt idx="4952">-36.399999999999999</cx:pt>
          <cx:pt idx="4953">-36.399999999999999</cx:pt>
          <cx:pt idx="4954">-36.399999999999999</cx:pt>
          <cx:pt idx="4955">-36.399999999999999</cx:pt>
          <cx:pt idx="4956">-36.399999999999999</cx:pt>
          <cx:pt idx="4957">-36.399999999999999</cx:pt>
          <cx:pt idx="4958">-36.399999999999999</cx:pt>
          <cx:pt idx="4959">-36.399999999999999</cx:pt>
          <cx:pt idx="4960">-36.399999999999999</cx:pt>
          <cx:pt idx="4961">-36.399999999999999</cx:pt>
          <cx:pt idx="4962">-36.399999999999999</cx:pt>
          <cx:pt idx="4963">-36.399999999999999</cx:pt>
          <cx:pt idx="4964">-36.399999999999999</cx:pt>
          <cx:pt idx="4965">-36.399999999999999</cx:pt>
          <cx:pt idx="4966">-36.399999999999999</cx:pt>
          <cx:pt idx="4967">-36.399999999999999</cx:pt>
          <cx:pt idx="4968">-36.399999999999999</cx:pt>
          <cx:pt idx="4969">-36.399999999999999</cx:pt>
          <cx:pt idx="4970">-36.399999999999999</cx:pt>
          <cx:pt idx="4971">-36.399999999999999</cx:pt>
          <cx:pt idx="4972">-36.399999999999999</cx:pt>
          <cx:pt idx="4973">-36.399999999999999</cx:pt>
          <cx:pt idx="4974">-36.399999999999999</cx:pt>
          <cx:pt idx="4975">-36.399999999999999</cx:pt>
          <cx:pt idx="4976">-36.399999999999999</cx:pt>
          <cx:pt idx="4977">-36.399999999999999</cx:pt>
          <cx:pt idx="4978">-36.399999999999999</cx:pt>
          <cx:pt idx="4979">-36.399999999999999</cx:pt>
          <cx:pt idx="4980">-36.399999999999999</cx:pt>
          <cx:pt idx="4981">-36.399999999999999</cx:pt>
          <cx:pt idx="4982">-36.399999999999999</cx:pt>
          <cx:pt idx="4983">-36.399999999999999</cx:pt>
          <cx:pt idx="4984">-36.399999999999999</cx:pt>
          <cx:pt idx="4985">-36.399999999999999</cx:pt>
          <cx:pt idx="4986">-36.399999999999999</cx:pt>
          <cx:pt idx="4987">-36.399999999999999</cx:pt>
          <cx:pt idx="4988">-36.399999999999999</cx:pt>
          <cx:pt idx="4989">-36.399999999999999</cx:pt>
          <cx:pt idx="4990">-36.399999999999999</cx:pt>
          <cx:pt idx="4991">-36.399999999999999</cx:pt>
          <cx:pt idx="4992">-36.399999999999999</cx:pt>
          <cx:pt idx="4993">-36.399999999999999</cx:pt>
          <cx:pt idx="4994">-36.399999999999999</cx:pt>
          <cx:pt idx="4995">-36.399999999999999</cx:pt>
          <cx:pt idx="4996">-36.399999999999999</cx:pt>
          <cx:pt idx="4997">-36.399999999999999</cx:pt>
          <cx:pt idx="4998">-36.399999999999999</cx:pt>
          <cx:pt idx="4999">-36.399999999999999</cx:pt>
          <cx:pt idx="5000">-36.399999999999999</cx:pt>
          <cx:pt idx="5001">-36.399999999999999</cx:pt>
          <cx:pt idx="5002">-36.399999999999999</cx:pt>
          <cx:pt idx="5003">-36.399999999999999</cx:pt>
          <cx:pt idx="5004">-36.399999999999999</cx:pt>
          <cx:pt idx="5005">-36.399999999999999</cx:pt>
          <cx:pt idx="5006">-36.399999999999999</cx:pt>
          <cx:pt idx="5007">-36.399999999999999</cx:pt>
          <cx:pt idx="5008">-36.399999999999999</cx:pt>
          <cx:pt idx="5009">-36.399999999999999</cx:pt>
          <cx:pt idx="5010">-36.399999999999999</cx:pt>
          <cx:pt idx="5011">-36.399999999999999</cx:pt>
          <cx:pt idx="5012">-36.399999999999999</cx:pt>
          <cx:pt idx="5013">-36.399999999999999</cx:pt>
          <cx:pt idx="5014">-36.399999999999999</cx:pt>
          <cx:pt idx="5015">-36.399999999999999</cx:pt>
          <cx:pt idx="5016">-36.399999999999999</cx:pt>
          <cx:pt idx="5017">-36.399999999999999</cx:pt>
          <cx:pt idx="5018">-36.399999999999999</cx:pt>
          <cx:pt idx="5019">-36.399999999999999</cx:pt>
          <cx:pt idx="5020">-36.399999999999999</cx:pt>
          <cx:pt idx="5021">-36.399999999999999</cx:pt>
          <cx:pt idx="5022">-36.399999999999999</cx:pt>
          <cx:pt idx="5023">-36.399999999999999</cx:pt>
          <cx:pt idx="5024">-36.399999999999999</cx:pt>
          <cx:pt idx="5025">-36.399999999999999</cx:pt>
          <cx:pt idx="5026">-36.399999999999999</cx:pt>
          <cx:pt idx="5027">-36.399999999999999</cx:pt>
          <cx:pt idx="5028">-36.399999999999999</cx:pt>
          <cx:pt idx="5029">-36.399999999999999</cx:pt>
          <cx:pt idx="5030">-36.399999999999999</cx:pt>
          <cx:pt idx="5031">-36.399999999999999</cx:pt>
          <cx:pt idx="5032">-36.399999999999999</cx:pt>
          <cx:pt idx="5033">-36.399999999999999</cx:pt>
          <cx:pt idx="5034">-36.399999999999999</cx:pt>
          <cx:pt idx="5035">-36.399999999999999</cx:pt>
          <cx:pt idx="5036">-36.399999999999999</cx:pt>
          <cx:pt idx="5037">-36.399999999999999</cx:pt>
          <cx:pt idx="5038">-36.399999999999999</cx:pt>
          <cx:pt idx="5039">-36.399999999999999</cx:pt>
          <cx:pt idx="5040">-36.399999999999999</cx:pt>
          <cx:pt idx="5041">-36.399999999999999</cx:pt>
          <cx:pt idx="5042">-36.399999999999999</cx:pt>
          <cx:pt idx="5043">-36.399999999999999</cx:pt>
          <cx:pt idx="5044">-36.399999999999999</cx:pt>
          <cx:pt idx="5045">-36.399999999999999</cx:pt>
          <cx:pt idx="5046">-36.399999999999999</cx:pt>
          <cx:pt idx="5047">-36.399999999999999</cx:pt>
          <cx:pt idx="5048">-36.399999999999999</cx:pt>
          <cx:pt idx="5049">-36.399999999999999</cx:pt>
          <cx:pt idx="5050">-36.399999999999999</cx:pt>
          <cx:pt idx="5051">-36.399999999999999</cx:pt>
          <cx:pt idx="5052">-36.399999999999999</cx:pt>
          <cx:pt idx="5053">-36.399999999999999</cx:pt>
          <cx:pt idx="5054">-36.399999999999999</cx:pt>
          <cx:pt idx="5055">-36.399999999999999</cx:pt>
          <cx:pt idx="5056">-36.399999999999999</cx:pt>
          <cx:pt idx="5057">-36.399999999999999</cx:pt>
          <cx:pt idx="5058">-36.399999999999999</cx:pt>
          <cx:pt idx="5059">-36.399999999999999</cx:pt>
          <cx:pt idx="5060">-36.399999999999999</cx:pt>
          <cx:pt idx="5061">-36.399999999999999</cx:pt>
          <cx:pt idx="5062">-36.399999999999999</cx:pt>
          <cx:pt idx="5063">-36.399999999999999</cx:pt>
          <cx:pt idx="5064">-36.399999999999999</cx:pt>
          <cx:pt idx="5065">-36.399999999999999</cx:pt>
          <cx:pt idx="5066">-36.399999999999999</cx:pt>
          <cx:pt idx="5067">-36.399999999999999</cx:pt>
          <cx:pt idx="5068">-36.399999999999999</cx:pt>
          <cx:pt idx="5069">-36.399999999999999</cx:pt>
          <cx:pt idx="5070">-36.399999999999999</cx:pt>
          <cx:pt idx="5071">-36.399999999999999</cx:pt>
          <cx:pt idx="5072">-36.399999999999999</cx:pt>
          <cx:pt idx="5073">-36.399999999999999</cx:pt>
          <cx:pt idx="5074">-36.399999999999999</cx:pt>
          <cx:pt idx="5075">-36.399999999999999</cx:pt>
          <cx:pt idx="5076">-36.399999999999999</cx:pt>
          <cx:pt idx="5077">-36.399999999999999</cx:pt>
          <cx:pt idx="5078">-36.399999999999999</cx:pt>
          <cx:pt idx="5079">-36.399999999999999</cx:pt>
          <cx:pt idx="5080">-36.399999999999999</cx:pt>
          <cx:pt idx="5081">-36.399999999999999</cx:pt>
          <cx:pt idx="5082">-36.399999999999999</cx:pt>
          <cx:pt idx="5083">-36.399999999999999</cx:pt>
          <cx:pt idx="5084">-36.399999999999999</cx:pt>
          <cx:pt idx="5085">-36.399999999999999</cx:pt>
          <cx:pt idx="5086">-36.399999999999999</cx:pt>
          <cx:pt idx="5087">-36.399999999999999</cx:pt>
          <cx:pt idx="5088">-36.399999999999999</cx:pt>
          <cx:pt idx="5089">-36.399999999999999</cx:pt>
          <cx:pt idx="5090">-36.399999999999999</cx:pt>
          <cx:pt idx="5091">-36.399999999999999</cx:pt>
          <cx:pt idx="5092">-36.399999999999999</cx:pt>
          <cx:pt idx="5093">-36.399999999999999</cx:pt>
          <cx:pt idx="5094">-36.399999999999999</cx:pt>
          <cx:pt idx="5095">-36.399999999999999</cx:pt>
          <cx:pt idx="5096">-36.399999999999999</cx:pt>
          <cx:pt idx="5097">-36.399999999999999</cx:pt>
          <cx:pt idx="5098">-36.399999999999999</cx:pt>
          <cx:pt idx="5099">-36.399999999999999</cx:pt>
          <cx:pt idx="5100">-36.399999999999999</cx:pt>
          <cx:pt idx="5101">-36.399999999999999</cx:pt>
          <cx:pt idx="5102">-36.399999999999999</cx:pt>
          <cx:pt idx="5103">-36.399999999999999</cx:pt>
          <cx:pt idx="5104">-36.399999999999999</cx:pt>
          <cx:pt idx="5105">-36.399999999999999</cx:pt>
          <cx:pt idx="5106">-36.399999999999999</cx:pt>
          <cx:pt idx="5107">-36.399999999999999</cx:pt>
          <cx:pt idx="5108">-36.399999999999999</cx:pt>
          <cx:pt idx="5109">-36.399999999999999</cx:pt>
          <cx:pt idx="5110">-36.399999999999999</cx:pt>
          <cx:pt idx="5111">-36.399999999999999</cx:pt>
          <cx:pt idx="5112">-36.399999999999999</cx:pt>
          <cx:pt idx="5113">-36.399999999999999</cx:pt>
          <cx:pt idx="5114">-36.399999999999999</cx:pt>
          <cx:pt idx="5115">-36.399999999999999</cx:pt>
          <cx:pt idx="5116">-36.399999999999999</cx:pt>
          <cx:pt idx="5117">-36.399999999999999</cx:pt>
          <cx:pt idx="5118">-36.399999999999999</cx:pt>
          <cx:pt idx="5119">-36.399999999999999</cx:pt>
          <cx:pt idx="5120">-36.399999999999999</cx:pt>
          <cx:pt idx="5121">-36.399999999999999</cx:pt>
          <cx:pt idx="5122">-36.399999999999999</cx:pt>
          <cx:pt idx="5123">-36.399999999999999</cx:pt>
          <cx:pt idx="5124">-36.399999999999999</cx:pt>
          <cx:pt idx="5125">-36.399999999999999</cx:pt>
          <cx:pt idx="5126">-36.399999999999999</cx:pt>
          <cx:pt idx="5127">-36.399999999999999</cx:pt>
          <cx:pt idx="5128">-36.399999999999999</cx:pt>
          <cx:pt idx="5129">-36.399999999999999</cx:pt>
          <cx:pt idx="5130">-36.399999999999999</cx:pt>
          <cx:pt idx="5131">-36.399999999999999</cx:pt>
          <cx:pt idx="5132">-36.399999999999999</cx:pt>
          <cx:pt idx="5133">-36.399999999999999</cx:pt>
          <cx:pt idx="5134">-36.399999999999999</cx:pt>
          <cx:pt idx="5135">-36.399999999999999</cx:pt>
          <cx:pt idx="5136">-36.399999999999999</cx:pt>
          <cx:pt idx="5137">-36.399999999999999</cx:pt>
          <cx:pt idx="5138">-36.399999999999999</cx:pt>
          <cx:pt idx="5139">-36.399999999999999</cx:pt>
          <cx:pt idx="5140">-36.399999999999999</cx:pt>
          <cx:pt idx="5141">-36.399999999999999</cx:pt>
          <cx:pt idx="5142">-36.399999999999999</cx:pt>
          <cx:pt idx="5143">-36.399999999999999</cx:pt>
          <cx:pt idx="5144">-36.399999999999999</cx:pt>
          <cx:pt idx="5145">-36.399999999999999</cx:pt>
          <cx:pt idx="5146">-36.399999999999999</cx:pt>
          <cx:pt idx="5147">-36.399999999999999</cx:pt>
          <cx:pt idx="5148">-36.399999999999999</cx:pt>
          <cx:pt idx="5149">-36.399999999999999</cx:pt>
          <cx:pt idx="5150">-36.399999999999999</cx:pt>
          <cx:pt idx="5151">-36.399999999999999</cx:pt>
          <cx:pt idx="5152">-36.399999999999999</cx:pt>
          <cx:pt idx="5153">-36.399999999999999</cx:pt>
          <cx:pt idx="5154">-36.399999999999999</cx:pt>
          <cx:pt idx="5155">-36.399999999999999</cx:pt>
          <cx:pt idx="5156">-36.399999999999999</cx:pt>
          <cx:pt idx="5157">-36.399999999999999</cx:pt>
          <cx:pt idx="5158">-36.399999999999999</cx:pt>
          <cx:pt idx="5159">-36.399999999999999</cx:pt>
          <cx:pt idx="5160">-36.399999999999999</cx:pt>
          <cx:pt idx="5161">-36.399999999999999</cx:pt>
          <cx:pt idx="5162">-36.399999999999999</cx:pt>
          <cx:pt idx="5163">-36.399999999999999</cx:pt>
          <cx:pt idx="5164">-36.399999999999999</cx:pt>
          <cx:pt idx="5165">-36.399999999999999</cx:pt>
          <cx:pt idx="5166">-36.399999999999999</cx:pt>
          <cx:pt idx="5167">-36.399999999999999</cx:pt>
          <cx:pt idx="5168">-36.399999999999999</cx:pt>
          <cx:pt idx="5169">-36.399999999999999</cx:pt>
          <cx:pt idx="5170">-36.399999999999999</cx:pt>
          <cx:pt idx="5171">-36.399999999999999</cx:pt>
          <cx:pt idx="5172">-36.399999999999999</cx:pt>
          <cx:pt idx="5173">-36.399999999999999</cx:pt>
          <cx:pt idx="5174">-36.399999999999999</cx:pt>
          <cx:pt idx="5175">-36.399999999999999</cx:pt>
          <cx:pt idx="5176">-36.399999999999999</cx:pt>
          <cx:pt idx="5177">-36.399999999999999</cx:pt>
          <cx:pt idx="5178">-36.399999999999999</cx:pt>
          <cx:pt idx="5179">-36.399999999999999</cx:pt>
          <cx:pt idx="5180">-36.399999999999999</cx:pt>
          <cx:pt idx="5181">-36.399999999999999</cx:pt>
          <cx:pt idx="5182">-36.399999999999999</cx:pt>
          <cx:pt idx="5183">-36.399999999999999</cx:pt>
          <cx:pt idx="5184">-36.399999999999999</cx:pt>
          <cx:pt idx="5185">-36.399999999999999</cx:pt>
          <cx:pt idx="5186">-36.399999999999999</cx:pt>
          <cx:pt idx="5187">-36.399999999999999</cx:pt>
          <cx:pt idx="5188">-36.399999999999999</cx:pt>
          <cx:pt idx="5189">-36.399999999999999</cx:pt>
          <cx:pt idx="5190">-36.399999999999999</cx:pt>
          <cx:pt idx="5191">-36.399999999999999</cx:pt>
          <cx:pt idx="5192">-36.399999999999999</cx:pt>
          <cx:pt idx="5193">-36.399999999999999</cx:pt>
          <cx:pt idx="5194">-36.399999999999999</cx:pt>
          <cx:pt idx="5195">-36.399999999999999</cx:pt>
          <cx:pt idx="5196">-36.399999999999999</cx:pt>
          <cx:pt idx="5197">-36.399999999999999</cx:pt>
          <cx:pt idx="5198">-36.399999999999999</cx:pt>
          <cx:pt idx="5199">-36.399999999999999</cx:pt>
          <cx:pt idx="5200">-36.399999999999999</cx:pt>
          <cx:pt idx="5201">-36.399999999999999</cx:pt>
          <cx:pt idx="5202">-36.399999999999999</cx:pt>
          <cx:pt idx="5203">-36.399999999999999</cx:pt>
          <cx:pt idx="5204">-36.399999999999999</cx:pt>
          <cx:pt idx="5205">-36.399999999999999</cx:pt>
          <cx:pt idx="5206">-36.399999999999999</cx:pt>
          <cx:pt idx="5207">-36.399999999999999</cx:pt>
          <cx:pt idx="5208">-36.399999999999999</cx:pt>
          <cx:pt idx="5209">-36.399999999999999</cx:pt>
          <cx:pt idx="5210">-36.399999999999999</cx:pt>
          <cx:pt idx="5211">-36.399999999999999</cx:pt>
          <cx:pt idx="5212">-36.399999999999999</cx:pt>
          <cx:pt idx="5213">-36.399999999999999</cx:pt>
          <cx:pt idx="5214">-36.399999999999999</cx:pt>
          <cx:pt idx="5215">-36.399999999999999</cx:pt>
          <cx:pt idx="5216">-36.399999999999999</cx:pt>
          <cx:pt idx="5217">-36.399999999999999</cx:pt>
          <cx:pt idx="5218">-36.399999999999999</cx:pt>
          <cx:pt idx="5219">-36.399999999999999</cx:pt>
          <cx:pt idx="5220">-36.399999999999999</cx:pt>
          <cx:pt idx="5221">-36.399999999999999</cx:pt>
          <cx:pt idx="5222">-36.399999999999999</cx:pt>
          <cx:pt idx="5223">-36.399999999999999</cx:pt>
          <cx:pt idx="5224">-36.399999999999999</cx:pt>
          <cx:pt idx="5225">-36.399999999999999</cx:pt>
          <cx:pt idx="5226">-36.399999999999999</cx:pt>
          <cx:pt idx="5227">-36.399999999999999</cx:pt>
          <cx:pt idx="5228">-36.399999999999999</cx:pt>
          <cx:pt idx="5229">-36.399999999999999</cx:pt>
          <cx:pt idx="5230">-36.399999999999999</cx:pt>
          <cx:pt idx="5231">-36.399999999999999</cx:pt>
          <cx:pt idx="5232">-36.399999999999999</cx:pt>
          <cx:pt idx="5233">-36.399999999999999</cx:pt>
          <cx:pt idx="5234">-36.399999999999999</cx:pt>
          <cx:pt idx="5235">-36.399999999999999</cx:pt>
          <cx:pt idx="5236">-36.399999999999999</cx:pt>
          <cx:pt idx="5237">-36.399999999999999</cx:pt>
          <cx:pt idx="5238">-36.399999999999999</cx:pt>
          <cx:pt idx="5239">-36.399999999999999</cx:pt>
          <cx:pt idx="5240">-36.399999999999999</cx:pt>
          <cx:pt idx="5241">-36.399999999999999</cx:pt>
          <cx:pt idx="5242">-36.399999999999999</cx:pt>
          <cx:pt idx="5243">-36.399999999999999</cx:pt>
          <cx:pt idx="5244">-36.399999999999999</cx:pt>
          <cx:pt idx="5245">-36.399999999999999</cx:pt>
          <cx:pt idx="5246">-36.399999999999999</cx:pt>
          <cx:pt idx="5247">-36.399999999999999</cx:pt>
          <cx:pt idx="5248">-36.399999999999999</cx:pt>
          <cx:pt idx="5249">-36.399999999999999</cx:pt>
          <cx:pt idx="5250">-36.399999999999999</cx:pt>
          <cx:pt idx="5251">-36.399999999999999</cx:pt>
          <cx:pt idx="5252">-36.399999999999999</cx:pt>
          <cx:pt idx="5253">-36.399999999999999</cx:pt>
          <cx:pt idx="5254">-36.399999999999999</cx:pt>
          <cx:pt idx="5255">-36.399999999999999</cx:pt>
          <cx:pt idx="5256">-36.399999999999999</cx:pt>
          <cx:pt idx="5257">-36.399999999999999</cx:pt>
          <cx:pt idx="5258">-36.399999999999999</cx:pt>
          <cx:pt idx="5259">-36.399999999999999</cx:pt>
          <cx:pt idx="5260">-36.399999999999999</cx:pt>
          <cx:pt idx="5261">-36.399999999999999</cx:pt>
          <cx:pt idx="5262">-36.399999999999999</cx:pt>
          <cx:pt idx="5263">-36.399999999999999</cx:pt>
          <cx:pt idx="5264">-36.399999999999999</cx:pt>
          <cx:pt idx="5265">-36.399999999999999</cx:pt>
          <cx:pt idx="5266">-36.399999999999999</cx:pt>
          <cx:pt idx="5267">-36.399999999999999</cx:pt>
          <cx:pt idx="5268">-36.399999999999999</cx:pt>
          <cx:pt idx="5269">-36.399999999999999</cx:pt>
          <cx:pt idx="5270">-36.399999999999999</cx:pt>
          <cx:pt idx="5271">-36.399999999999999</cx:pt>
          <cx:pt idx="5272">-36.399999999999999</cx:pt>
          <cx:pt idx="5273">-36.399999999999999</cx:pt>
          <cx:pt idx="5274">-36.399999999999999</cx:pt>
          <cx:pt idx="5275">-36.399999999999999</cx:pt>
          <cx:pt idx="5276">-36.399999999999999</cx:pt>
          <cx:pt idx="5277">-36.399999999999999</cx:pt>
          <cx:pt idx="5278">-36.399999999999999</cx:pt>
          <cx:pt idx="5279">-36.399999999999999</cx:pt>
          <cx:pt idx="5280">-36.399999999999999</cx:pt>
          <cx:pt idx="5281">-36.399999999999999</cx:pt>
          <cx:pt idx="5282">-36.399999999999999</cx:pt>
          <cx:pt idx="5283">-36.399999999999999</cx:pt>
          <cx:pt idx="5284">-36.399999999999999</cx:pt>
          <cx:pt idx="5285">-36.399999999999999</cx:pt>
          <cx:pt idx="5286">-36.399999999999999</cx:pt>
          <cx:pt idx="5287">-36.399999999999999</cx:pt>
          <cx:pt idx="5288">-36.399999999999999</cx:pt>
          <cx:pt idx="5289">-36.399999999999999</cx:pt>
          <cx:pt idx="5290">-36.399999999999999</cx:pt>
          <cx:pt idx="5291">-36.399999999999999</cx:pt>
          <cx:pt idx="5292">-36.399999999999999</cx:pt>
          <cx:pt idx="5293">-36.399999999999999</cx:pt>
          <cx:pt idx="5294">-36.399999999999999</cx:pt>
          <cx:pt idx="5295">-36.399999999999999</cx:pt>
          <cx:pt idx="5296">-36.399999999999999</cx:pt>
          <cx:pt idx="5297">-36.399999999999999</cx:pt>
          <cx:pt idx="5298">-36.399999999999999</cx:pt>
          <cx:pt idx="5299">-36.399999999999999</cx:pt>
          <cx:pt idx="5300">-36.399999999999999</cx:pt>
          <cx:pt idx="5301">-36.399999999999999</cx:pt>
          <cx:pt idx="5302">-36.399999999999999</cx:pt>
          <cx:pt idx="5303">-36.399999999999999</cx:pt>
          <cx:pt idx="5304">-36.399999999999999</cx:pt>
          <cx:pt idx="5305">-36.399999999999999</cx:pt>
          <cx:pt idx="5306">-36.399999999999999</cx:pt>
          <cx:pt idx="5307">-36.399999999999999</cx:pt>
          <cx:pt idx="5308">-36.399999999999999</cx:pt>
          <cx:pt idx="5309">-36.399999999999999</cx:pt>
          <cx:pt idx="5310">-36.399999999999999</cx:pt>
          <cx:pt idx="5311">-36.399999999999999</cx:pt>
          <cx:pt idx="5312">-36.399999999999999</cx:pt>
          <cx:pt idx="5313">-36.399999999999999</cx:pt>
          <cx:pt idx="5314">-36.399999999999999</cx:pt>
          <cx:pt idx="5315">-36.399999999999999</cx:pt>
          <cx:pt idx="5316">-36.399999999999999</cx:pt>
          <cx:pt idx="5317">-36.399999999999999</cx:pt>
          <cx:pt idx="5318">-36.399999999999999</cx:pt>
          <cx:pt idx="5319">-36.399999999999999</cx:pt>
          <cx:pt idx="5320">-36.399999999999999</cx:pt>
          <cx:pt idx="5321">-36.399999999999999</cx:pt>
          <cx:pt idx="5322">-36.399999999999999</cx:pt>
          <cx:pt idx="5323">-36.399999999999999</cx:pt>
          <cx:pt idx="5324">-36.399999999999999</cx:pt>
          <cx:pt idx="5325">-36.399999999999999</cx:pt>
          <cx:pt idx="5326">-36.399999999999999</cx:pt>
          <cx:pt idx="5327">-36.399999999999999</cx:pt>
          <cx:pt idx="5328">-36.399999999999999</cx:pt>
          <cx:pt idx="5329">-36.399999999999999</cx:pt>
          <cx:pt idx="5330">-36.399999999999999</cx:pt>
          <cx:pt idx="5331">-36.399999999999999</cx:pt>
          <cx:pt idx="5332">-36.399999999999999</cx:pt>
          <cx:pt idx="5333">-36.399999999999999</cx:pt>
          <cx:pt idx="5334">-36.399999999999999</cx:pt>
          <cx:pt idx="5335">-36.399999999999999</cx:pt>
          <cx:pt idx="5336">-36.399999999999999</cx:pt>
          <cx:pt idx="5337">-36.399999999999999</cx:pt>
          <cx:pt idx="5338">-36.399999999999999</cx:pt>
          <cx:pt idx="5339">-36.399999999999999</cx:pt>
          <cx:pt idx="5340">-36.399999999999999</cx:pt>
          <cx:pt idx="5341">-36.399999999999999</cx:pt>
          <cx:pt idx="5342">-36.399999999999999</cx:pt>
          <cx:pt idx="5343">-36.399999999999999</cx:pt>
          <cx:pt idx="5344">-36.399999999999999</cx:pt>
          <cx:pt idx="5345">-36.399999999999999</cx:pt>
          <cx:pt idx="5346">-36.399999999999999</cx:pt>
          <cx:pt idx="5347">-36.399999999999999</cx:pt>
          <cx:pt idx="5348">-36.399999999999999</cx:pt>
          <cx:pt idx="5349">-36.399999999999999</cx:pt>
          <cx:pt idx="5350">-36.399999999999999</cx:pt>
          <cx:pt idx="5351">-36.399999999999999</cx:pt>
          <cx:pt idx="5352">-36.399999999999999</cx:pt>
          <cx:pt idx="5353">-36.399999999999999</cx:pt>
          <cx:pt idx="5354">-36.399999999999999</cx:pt>
          <cx:pt idx="5355">-36.399999999999999</cx:pt>
          <cx:pt idx="5356">-36.399999999999999</cx:pt>
          <cx:pt idx="5357">-36.399999999999999</cx:pt>
          <cx:pt idx="5358">-36.399999999999999</cx:pt>
          <cx:pt idx="5359">-36.399999999999999</cx:pt>
          <cx:pt idx="5360">-36.399999999999999</cx:pt>
          <cx:pt idx="5361">-36.399999999999999</cx:pt>
          <cx:pt idx="5362">-36.399999999999999</cx:pt>
          <cx:pt idx="5363">-36.399999999999999</cx:pt>
          <cx:pt idx="5364">-36.399999999999999</cx:pt>
          <cx:pt idx="5365">-36.399999999999999</cx:pt>
          <cx:pt idx="5366">-36.399999999999999</cx:pt>
          <cx:pt idx="5367">-36.399999999999999</cx:pt>
          <cx:pt idx="5368">-36.399999999999999</cx:pt>
          <cx:pt idx="5369">-36.399999999999999</cx:pt>
          <cx:pt idx="5370">-36.399999999999999</cx:pt>
          <cx:pt idx="5371">-36.399999999999999</cx:pt>
          <cx:pt idx="5372">-36.399999999999999</cx:pt>
          <cx:pt idx="5373">-36.399999999999999</cx:pt>
          <cx:pt idx="5374">-36.399999999999999</cx:pt>
          <cx:pt idx="5375">-36.399999999999999</cx:pt>
          <cx:pt idx="5376">-36.399999999999999</cx:pt>
          <cx:pt idx="5377">-36.399999999999999</cx:pt>
          <cx:pt idx="5378">-36.399999999999999</cx:pt>
          <cx:pt idx="5379">-36.399999999999999</cx:pt>
          <cx:pt idx="5380">-36.399999999999999</cx:pt>
          <cx:pt idx="5381">-36.399999999999999</cx:pt>
          <cx:pt idx="5382">-36.399999999999999</cx:pt>
          <cx:pt idx="5383">-36.399999999999999</cx:pt>
          <cx:pt idx="5384">-36.399999999999999</cx:pt>
          <cx:pt idx="5385">-36.399999999999999</cx:pt>
          <cx:pt idx="5386">-36.399999999999999</cx:pt>
          <cx:pt idx="5387">-36.399999999999999</cx:pt>
          <cx:pt idx="5388">-36.399999999999999</cx:pt>
          <cx:pt idx="5389">-36.399999999999999</cx:pt>
          <cx:pt idx="5390">-36.399999999999999</cx:pt>
          <cx:pt idx="5391">-36.399999999999999</cx:pt>
          <cx:pt idx="5392">-36.399999999999999</cx:pt>
          <cx:pt idx="5393">-36.399999999999999</cx:pt>
          <cx:pt idx="5394">-36.399999999999999</cx:pt>
          <cx:pt idx="5395">-36.399999999999999</cx:pt>
          <cx:pt idx="5396">-36.399999999999999</cx:pt>
          <cx:pt idx="5397">-36.399999999999999</cx:pt>
          <cx:pt idx="5398">-36.399999999999999</cx:pt>
          <cx:pt idx="5399">-36.399999999999999</cx:pt>
          <cx:pt idx="5400">-36.399999999999999</cx:pt>
          <cx:pt idx="5401">-36.399999999999999</cx:pt>
          <cx:pt idx="5402">-36.399999999999999</cx:pt>
          <cx:pt idx="5403">-36.399999999999999</cx:pt>
          <cx:pt idx="5404">-36.399999999999999</cx:pt>
          <cx:pt idx="5405">-36.399999999999999</cx:pt>
          <cx:pt idx="5406">-36.399999999999999</cx:pt>
          <cx:pt idx="5407">-36.399999999999999</cx:pt>
          <cx:pt idx="5408">-36.399999999999999</cx:pt>
          <cx:pt idx="5409">-36.399999999999999</cx:pt>
          <cx:pt idx="5410">-36.399999999999999</cx:pt>
          <cx:pt idx="5411">-36.399999999999999</cx:pt>
          <cx:pt idx="5412">-36.399999999999999</cx:pt>
          <cx:pt idx="5413">-36.399999999999999</cx:pt>
          <cx:pt idx="5414">-36.399999999999999</cx:pt>
          <cx:pt idx="5415">-36.399999999999999</cx:pt>
          <cx:pt idx="5416">-36.399999999999999</cx:pt>
          <cx:pt idx="5417">-36.399999999999999</cx:pt>
          <cx:pt idx="5418">-36.399999999999999</cx:pt>
          <cx:pt idx="5419">-36.399999999999999</cx:pt>
          <cx:pt idx="5420">-36.399999999999999</cx:pt>
          <cx:pt idx="5421">-36.399999999999999</cx:pt>
          <cx:pt idx="5422">-36.399999999999999</cx:pt>
          <cx:pt idx="5423">-36.399999999999999</cx:pt>
          <cx:pt idx="5424">-36.399999999999999</cx:pt>
          <cx:pt idx="5425">-36.399999999999999</cx:pt>
          <cx:pt idx="5426">-36.399999999999999</cx:pt>
          <cx:pt idx="5427">-36.399999999999999</cx:pt>
          <cx:pt idx="5428">-36.399999999999999</cx:pt>
          <cx:pt idx="5429">-36.399999999999999</cx:pt>
          <cx:pt idx="5430">-36.399999999999999</cx:pt>
          <cx:pt idx="5431">-36.399999999999999</cx:pt>
          <cx:pt idx="5432">-36.399999999999999</cx:pt>
          <cx:pt idx="5433">-36.399999999999999</cx:pt>
          <cx:pt idx="5434">-36.399999999999999</cx:pt>
          <cx:pt idx="5435">-36.399999999999999</cx:pt>
          <cx:pt idx="5436">-36.399999999999999</cx:pt>
          <cx:pt idx="5437">-36.399999999999999</cx:pt>
          <cx:pt idx="5438">-36.399999999999999</cx:pt>
          <cx:pt idx="5439">-36.399999999999999</cx:pt>
          <cx:pt idx="5440">-36.399999999999999</cx:pt>
          <cx:pt idx="5441">-36.399999999999999</cx:pt>
          <cx:pt idx="5442">-36.399999999999999</cx:pt>
          <cx:pt idx="5443">-36.399999999999999</cx:pt>
          <cx:pt idx="5444">-36.399999999999999</cx:pt>
          <cx:pt idx="5445">-36.399999999999999</cx:pt>
          <cx:pt idx="5446">-36.399999999999999</cx:pt>
          <cx:pt idx="5447">-36.399999999999999</cx:pt>
          <cx:pt idx="5448">-36.399999999999999</cx:pt>
          <cx:pt idx="5449">-36.399999999999999</cx:pt>
          <cx:pt idx="5450">-36.399999999999999</cx:pt>
          <cx:pt idx="5451">-36.399999999999999</cx:pt>
          <cx:pt idx="5452">-36.399999999999999</cx:pt>
          <cx:pt idx="5453">-36.399999999999999</cx:pt>
          <cx:pt idx="5454">-36.399999999999999</cx:pt>
          <cx:pt idx="5455">-36.399999999999999</cx:pt>
          <cx:pt idx="5456">-36.399999999999999</cx:pt>
          <cx:pt idx="5457">-36.399999999999999</cx:pt>
          <cx:pt idx="5458">-36.399999999999999</cx:pt>
          <cx:pt idx="5459">-36.399999999999999</cx:pt>
          <cx:pt idx="5460">-36.399999999999999</cx:pt>
          <cx:pt idx="5461">-36.399999999999999</cx:pt>
          <cx:pt idx="5462">-36.399999999999999</cx:pt>
          <cx:pt idx="5463">-36.399999999999999</cx:pt>
          <cx:pt idx="5464">-36.399999999999999</cx:pt>
          <cx:pt idx="5465">-36.399999999999999</cx:pt>
          <cx:pt idx="5466">-36.399999999999999</cx:pt>
          <cx:pt idx="5467">-36.399999999999999</cx:pt>
          <cx:pt idx="5468">-36.399999999999999</cx:pt>
          <cx:pt idx="5469">-36.399999999999999</cx:pt>
          <cx:pt idx="5470">-36.399999999999999</cx:pt>
          <cx:pt idx="5471">-36.399999999999999</cx:pt>
          <cx:pt idx="5472">-36.399999999999999</cx:pt>
          <cx:pt idx="5473">-36.399999999999999</cx:pt>
          <cx:pt idx="5474">-36.399999999999999</cx:pt>
          <cx:pt idx="5475">-36.399999999999999</cx:pt>
          <cx:pt idx="5476">-36.399999999999999</cx:pt>
          <cx:pt idx="5477">-36.399999999999999</cx:pt>
          <cx:pt idx="5478">-36.399999999999999</cx:pt>
          <cx:pt idx="5479">-36.399999999999999</cx:pt>
          <cx:pt idx="5480">-36.399999999999999</cx:pt>
          <cx:pt idx="5481">-36.399999999999999</cx:pt>
          <cx:pt idx="5482">-36.399999999999999</cx:pt>
          <cx:pt idx="5483">-36.399999999999999</cx:pt>
          <cx:pt idx="5484">-36.399999999999999</cx:pt>
          <cx:pt idx="5485">-36.399999999999999</cx:pt>
          <cx:pt idx="5486">-36.399999999999999</cx:pt>
          <cx:pt idx="5487">-36.399999999999999</cx:pt>
          <cx:pt idx="5488">-36.399999999999999</cx:pt>
          <cx:pt idx="5489">-36.399999999999999</cx:pt>
          <cx:pt idx="5490">-36.399999999999999</cx:pt>
          <cx:pt idx="5491">-36.399999999999999</cx:pt>
          <cx:pt idx="5492">-36.399999999999999</cx:pt>
          <cx:pt idx="5493">-36.399999999999999</cx:pt>
          <cx:pt idx="5494">-36.399999999999999</cx:pt>
          <cx:pt idx="5495">-36.399999999999999</cx:pt>
          <cx:pt idx="5496">-36.399999999999999</cx:pt>
          <cx:pt idx="5497">-36.399999999999999</cx:pt>
          <cx:pt idx="5498">-36.399999999999999</cx:pt>
          <cx:pt idx="5499">-36.399999999999999</cx:pt>
          <cx:pt idx="5500">-36.399999999999999</cx:pt>
          <cx:pt idx="5501">-36.399999999999999</cx:pt>
          <cx:pt idx="5502">-36.399999999999999</cx:pt>
          <cx:pt idx="5503">-36.399999999999999</cx:pt>
          <cx:pt idx="5504">-36.399999999999999</cx:pt>
          <cx:pt idx="5505">-36.399999999999999</cx:pt>
          <cx:pt idx="5506">-36.399999999999999</cx:pt>
          <cx:pt idx="5507">-36.399999999999999</cx:pt>
          <cx:pt idx="5508">-36.399999999999999</cx:pt>
          <cx:pt idx="5509">-36.399999999999999</cx:pt>
          <cx:pt idx="5510">-36.399999999999999</cx:pt>
          <cx:pt idx="5511">-36.399999999999999</cx:pt>
          <cx:pt idx="5512">-36.399999999999999</cx:pt>
          <cx:pt idx="5513">-36.399999999999999</cx:pt>
          <cx:pt idx="5514">-36.399999999999999</cx:pt>
          <cx:pt idx="5515">-36.399999999999999</cx:pt>
          <cx:pt idx="5516">-36.399999999999999</cx:pt>
          <cx:pt idx="5517">-36.399999999999999</cx:pt>
          <cx:pt idx="5518">-36.399999999999999</cx:pt>
          <cx:pt idx="5519">-36.399999999999999</cx:pt>
          <cx:pt idx="5520">-36.399999999999999</cx:pt>
          <cx:pt idx="5521">-36.399999999999999</cx:pt>
          <cx:pt idx="5522">-36.399999999999999</cx:pt>
          <cx:pt idx="5523">-36.399999999999999</cx:pt>
          <cx:pt idx="5524">-36.399999999999999</cx:pt>
          <cx:pt idx="5525">-36.399999999999999</cx:pt>
          <cx:pt idx="5526">-36.399999999999999</cx:pt>
          <cx:pt idx="5527">-36.399999999999999</cx:pt>
          <cx:pt idx="5528">-36.399999999999999</cx:pt>
          <cx:pt idx="5529">-36.399999999999999</cx:pt>
          <cx:pt idx="5530">-36.399999999999999</cx:pt>
          <cx:pt idx="5531">-36.399999999999999</cx:pt>
          <cx:pt idx="5532">-36.399999999999999</cx:pt>
          <cx:pt idx="5533">-36.399999999999999</cx:pt>
          <cx:pt idx="5534">-36.399999999999999</cx:pt>
          <cx:pt idx="5535">-36.399999999999999</cx:pt>
          <cx:pt idx="5536">-36.399999999999999</cx:pt>
          <cx:pt idx="5537">-36.399999999999999</cx:pt>
          <cx:pt idx="5538">-36.399999999999999</cx:pt>
          <cx:pt idx="5539">-36.399999999999999</cx:pt>
          <cx:pt idx="5540">-36.399999999999999</cx:pt>
          <cx:pt idx="5541">-36.399999999999999</cx:pt>
          <cx:pt idx="5542">-36.399999999999999</cx:pt>
          <cx:pt idx="5543">-36.399999999999999</cx:pt>
          <cx:pt idx="5544">-36.399999999999999</cx:pt>
          <cx:pt idx="5545">-36.399999999999999</cx:pt>
          <cx:pt idx="5546">-36.399999999999999</cx:pt>
          <cx:pt idx="5547">-36.399999999999999</cx:pt>
          <cx:pt idx="5548">-36.399999999999999</cx:pt>
          <cx:pt idx="5549">-36.399999999999999</cx:pt>
          <cx:pt idx="5550">-36.399999999999999</cx:pt>
          <cx:pt idx="5551">-36.399999999999999</cx:pt>
          <cx:pt idx="5552">-36.399999999999999</cx:pt>
          <cx:pt idx="5553">-36.399999999999999</cx:pt>
          <cx:pt idx="5554">-36.399999999999999</cx:pt>
          <cx:pt idx="5555">-36.399999999999999</cx:pt>
          <cx:pt idx="5556">-36.399999999999999</cx:pt>
          <cx:pt idx="5557">-36.399999999999999</cx:pt>
          <cx:pt idx="5558">-36.399999999999999</cx:pt>
          <cx:pt idx="5559">-36.399999999999999</cx:pt>
          <cx:pt idx="5560">-36.399999999999999</cx:pt>
          <cx:pt idx="5561">-36.399999999999999</cx:pt>
          <cx:pt idx="5562">-36.399999999999999</cx:pt>
          <cx:pt idx="5563">-36.399999999999999</cx:pt>
          <cx:pt idx="5564">-36.399999999999999</cx:pt>
          <cx:pt idx="5565">-36.399999999999999</cx:pt>
          <cx:pt idx="5566">-36.399999999999999</cx:pt>
          <cx:pt idx="5567">-36.399999999999999</cx:pt>
          <cx:pt idx="5568">-36.399999999999999</cx:pt>
          <cx:pt idx="5569">-36.399999999999999</cx:pt>
          <cx:pt idx="5570">-36.399999999999999</cx:pt>
          <cx:pt idx="5571">-36.399999999999999</cx:pt>
          <cx:pt idx="5572">-36.399999999999999</cx:pt>
          <cx:pt idx="5573">-36.399999999999999</cx:pt>
          <cx:pt idx="5574">-36.399999999999999</cx:pt>
          <cx:pt idx="5575">-36.399999999999999</cx:pt>
          <cx:pt idx="5576">-36.399999999999999</cx:pt>
          <cx:pt idx="5577">-36.399999999999999</cx:pt>
          <cx:pt idx="5578">-36.399999999999999</cx:pt>
          <cx:pt idx="5579">-36.399999999999999</cx:pt>
          <cx:pt idx="5580">-36.399999999999999</cx:pt>
          <cx:pt idx="5581">-36.399999999999999</cx:pt>
          <cx:pt idx="5582">-36.399999999999999</cx:pt>
          <cx:pt idx="5583">-36.399999999999999</cx:pt>
          <cx:pt idx="5584">-36.399999999999999</cx:pt>
          <cx:pt idx="5585">-36.399999999999999</cx:pt>
          <cx:pt idx="5586">-36.399999999999999</cx:pt>
          <cx:pt idx="5587">-36.399999999999999</cx:pt>
          <cx:pt idx="5588">-36.399999999999999</cx:pt>
          <cx:pt idx="5589">-36.399999999999999</cx:pt>
          <cx:pt idx="5590">-36.399999999999999</cx:pt>
          <cx:pt idx="5591">-36.399999999999999</cx:pt>
          <cx:pt idx="5592">-36.399999999999999</cx:pt>
          <cx:pt idx="5593">-36.399999999999999</cx:pt>
          <cx:pt idx="5594">-36.399999999999999</cx:pt>
          <cx:pt idx="5595">-36.399999999999999</cx:pt>
          <cx:pt idx="5596">-36.399999999999999</cx:pt>
          <cx:pt idx="5597">-36.399999999999999</cx:pt>
          <cx:pt idx="5598">-36.399999999999999</cx:pt>
          <cx:pt idx="5599">-36.399999999999999</cx:pt>
          <cx:pt idx="5600">-36.399999999999999</cx:pt>
          <cx:pt idx="5601">-36.399999999999999</cx:pt>
          <cx:pt idx="5602">-36.399999999999999</cx:pt>
          <cx:pt idx="5603">-36.399999999999999</cx:pt>
          <cx:pt idx="5604">-36.399999999999999</cx:pt>
          <cx:pt idx="5605">-36.399999999999999</cx:pt>
          <cx:pt idx="5606">-36.399999999999999</cx:pt>
          <cx:pt idx="5607">-36.399999999999999</cx:pt>
          <cx:pt idx="5608">-36.399999999999999</cx:pt>
          <cx:pt idx="5609">-36.399999999999999</cx:pt>
          <cx:pt idx="5610">-36.399999999999999</cx:pt>
          <cx:pt idx="5611">-36.399999999999999</cx:pt>
          <cx:pt idx="5612">-36.399999999999999</cx:pt>
          <cx:pt idx="5613">-36.399999999999999</cx:pt>
          <cx:pt idx="5614">-36.399999999999999</cx:pt>
          <cx:pt idx="5615">-36.399999999999999</cx:pt>
          <cx:pt idx="5616">-36.399999999999999</cx:pt>
          <cx:pt idx="5617">-36.399999999999999</cx:pt>
          <cx:pt idx="5618">-36.399999999999999</cx:pt>
          <cx:pt idx="5619">-36.399999999999999</cx:pt>
          <cx:pt idx="5620">-36.399999999999999</cx:pt>
          <cx:pt idx="5621">-36.399999999999999</cx:pt>
          <cx:pt idx="5622">-36.399999999999999</cx:pt>
          <cx:pt idx="5623">-36.399999999999999</cx:pt>
          <cx:pt idx="5624">-36.399999999999999</cx:pt>
          <cx:pt idx="5625">-36.399999999999999</cx:pt>
          <cx:pt idx="5626">-36.399999999999999</cx:pt>
          <cx:pt idx="5627">-36.399999999999999</cx:pt>
          <cx:pt idx="5628">-36.399999999999999</cx:pt>
          <cx:pt idx="5629">-36.399999999999999</cx:pt>
          <cx:pt idx="5630">-36.399999999999999</cx:pt>
          <cx:pt idx="5631">-36.399999999999999</cx:pt>
          <cx:pt idx="5632">-36.399999999999999</cx:pt>
          <cx:pt idx="5633">-36.399999999999999</cx:pt>
          <cx:pt idx="5634">-36.399999999999999</cx:pt>
          <cx:pt idx="5635">-36.399999999999999</cx:pt>
          <cx:pt idx="5636">-36.399999999999999</cx:pt>
          <cx:pt idx="5637">-36.399999999999999</cx:pt>
          <cx:pt idx="5638">-36.399999999999999</cx:pt>
          <cx:pt idx="5639">-36.399999999999999</cx:pt>
          <cx:pt idx="5640">-36.399999999999999</cx:pt>
          <cx:pt idx="5641">-36.399999999999999</cx:pt>
          <cx:pt idx="5642">-36.399999999999999</cx:pt>
          <cx:pt idx="5643">-36.399999999999999</cx:pt>
          <cx:pt idx="5644">-36.399999999999999</cx:pt>
          <cx:pt idx="5645">-36.399999999999999</cx:pt>
          <cx:pt idx="5646">-36.399999999999999</cx:pt>
          <cx:pt idx="5647">-36.399999999999999</cx:pt>
          <cx:pt idx="5648">-36.399999999999999</cx:pt>
          <cx:pt idx="5649">-36.399999999999999</cx:pt>
          <cx:pt idx="5650">-36.399999999999999</cx:pt>
          <cx:pt idx="5651">-36.399999999999999</cx:pt>
          <cx:pt idx="5652">-36.399999999999999</cx:pt>
          <cx:pt idx="5653">-36.399999999999999</cx:pt>
          <cx:pt idx="5654">-36.399999999999999</cx:pt>
          <cx:pt idx="5655">-36.399999999999999</cx:pt>
          <cx:pt idx="5656">-36.399999999999999</cx:pt>
          <cx:pt idx="5657">-36.399999999999999</cx:pt>
          <cx:pt idx="5658">-36.399999999999999</cx:pt>
          <cx:pt idx="5659">-36.399999999999999</cx:pt>
          <cx:pt idx="5660">-36.399999999999999</cx:pt>
          <cx:pt idx="5661">-36.399999999999999</cx:pt>
          <cx:pt idx="5662">-36.399999999999999</cx:pt>
          <cx:pt idx="5663">-36.399999999999999</cx:pt>
          <cx:pt idx="5664">-36.399999999999999</cx:pt>
          <cx:pt idx="5665">-36.399999999999999</cx:pt>
          <cx:pt idx="5666">-36.399999999999999</cx:pt>
          <cx:pt idx="5667">-36.399999999999999</cx:pt>
          <cx:pt idx="5668">-36.399999999999999</cx:pt>
          <cx:pt idx="5669">-36.399999999999999</cx:pt>
          <cx:pt idx="5670">-36.399999999999999</cx:pt>
          <cx:pt idx="5671">-36.399999999999999</cx:pt>
          <cx:pt idx="5672">-36.399999999999999</cx:pt>
          <cx:pt idx="5673">-36.399999999999999</cx:pt>
          <cx:pt idx="5674">-36.399999999999999</cx:pt>
          <cx:pt idx="5675">-36.399999999999999</cx:pt>
          <cx:pt idx="5676">-36.399999999999999</cx:pt>
          <cx:pt idx="5677">-36.399999999999999</cx:pt>
          <cx:pt idx="5678">-36.399999999999999</cx:pt>
          <cx:pt idx="5679">-36.399999999999999</cx:pt>
          <cx:pt idx="5680">-36.399999999999999</cx:pt>
          <cx:pt idx="5681">-36.399999999999999</cx:pt>
          <cx:pt idx="5682">-36.399999999999999</cx:pt>
          <cx:pt idx="5683">-36.399999999999999</cx:pt>
          <cx:pt idx="5684">-36.399999999999999</cx:pt>
          <cx:pt idx="5685">-36.399999999999999</cx:pt>
          <cx:pt idx="5686">-36.399999999999999</cx:pt>
          <cx:pt idx="5687">-36.399999999999999</cx:pt>
          <cx:pt idx="5688">-36.399999999999999</cx:pt>
          <cx:pt idx="5689">-36.399999999999999</cx:pt>
          <cx:pt idx="5690">-36.399999999999999</cx:pt>
          <cx:pt idx="5691">-36.399999999999999</cx:pt>
          <cx:pt idx="5692">-36.399999999999999</cx:pt>
          <cx:pt idx="5693">-36.399999999999999</cx:pt>
          <cx:pt idx="5694">-36.399999999999999</cx:pt>
          <cx:pt idx="5695">-36.399999999999999</cx:pt>
          <cx:pt idx="5696">-36.399999999999999</cx:pt>
          <cx:pt idx="5697">-36.399999999999999</cx:pt>
          <cx:pt idx="5698">-36.399999999999999</cx:pt>
          <cx:pt idx="5699">-36.399999999999999</cx:pt>
          <cx:pt idx="5700">-36.399999999999999</cx:pt>
          <cx:pt idx="5701">-36.399999999999999</cx:pt>
          <cx:pt idx="5702">-36.399999999999999</cx:pt>
          <cx:pt idx="5703">-36.399999999999999</cx:pt>
          <cx:pt idx="5704">-36.399999999999999</cx:pt>
          <cx:pt idx="5705">-36.399999999999999</cx:pt>
          <cx:pt idx="5706">-36.399999999999999</cx:pt>
          <cx:pt idx="5707">-36.399999999999999</cx:pt>
          <cx:pt idx="5708">-36.399999999999999</cx:pt>
          <cx:pt idx="5709">-36.399999999999999</cx:pt>
          <cx:pt idx="5710">-36.399999999999999</cx:pt>
          <cx:pt idx="5711">-36.399999999999999</cx:pt>
          <cx:pt idx="5712">-36.399999999999999</cx:pt>
          <cx:pt idx="5713">-36.399999999999999</cx:pt>
          <cx:pt idx="5714">-36.399999999999999</cx:pt>
          <cx:pt idx="5715">-36.399999999999999</cx:pt>
          <cx:pt idx="5716">-36.399999999999999</cx:pt>
          <cx:pt idx="5717">-36.399999999999999</cx:pt>
          <cx:pt idx="5718">-36.399999999999999</cx:pt>
          <cx:pt idx="5719">-36.399999999999999</cx:pt>
          <cx:pt idx="5720">-36.399999999999999</cx:pt>
          <cx:pt idx="5721">-36.399999999999999</cx:pt>
          <cx:pt idx="5722">-36.399999999999999</cx:pt>
          <cx:pt idx="5723">-36.399999999999999</cx:pt>
          <cx:pt idx="5724">-36.399999999999999</cx:pt>
          <cx:pt idx="5725">-36.399999999999999</cx:pt>
          <cx:pt idx="5726">-36.399999999999999</cx:pt>
          <cx:pt idx="5727">-36.399999999999999</cx:pt>
          <cx:pt idx="5728">-36.399999999999999</cx:pt>
          <cx:pt idx="5729">-36.399999999999999</cx:pt>
          <cx:pt idx="5730">-36.399999999999999</cx:pt>
          <cx:pt idx="5731">-36.399999999999999</cx:pt>
          <cx:pt idx="5732">-36.399999999999999</cx:pt>
          <cx:pt idx="5733">-36.399999999999999</cx:pt>
          <cx:pt idx="5734">-36.399999999999999</cx:pt>
          <cx:pt idx="5735">-36.399999999999999</cx:pt>
          <cx:pt idx="5736">-36.399999999999999</cx:pt>
          <cx:pt idx="5737">-36.399999999999999</cx:pt>
          <cx:pt idx="5738">-36.399999999999999</cx:pt>
          <cx:pt idx="5739">-36.399999999999999</cx:pt>
          <cx:pt idx="5740">-36.399999999999999</cx:pt>
          <cx:pt idx="5741">-36.399999999999999</cx:pt>
          <cx:pt idx="5742">-36.399999999999999</cx:pt>
          <cx:pt idx="5743">-36.399999999999999</cx:pt>
          <cx:pt idx="5744">-36.399999999999999</cx:pt>
          <cx:pt idx="5745">-36.399999999999999</cx:pt>
          <cx:pt idx="5746">-36.399999999999999</cx:pt>
          <cx:pt idx="5747">-36.399999999999999</cx:pt>
          <cx:pt idx="5748">-36.399999999999999</cx:pt>
          <cx:pt idx="5749">-36.399999999999999</cx:pt>
          <cx:pt idx="5750">-36.399999999999999</cx:pt>
          <cx:pt idx="5751">-36.399999999999999</cx:pt>
          <cx:pt idx="5752">-36.399999999999999</cx:pt>
          <cx:pt idx="5753">-36.399999999999999</cx:pt>
          <cx:pt idx="5754">-36.399999999999999</cx:pt>
          <cx:pt idx="5755">-36.399999999999999</cx:pt>
          <cx:pt idx="5756">-36.399999999999999</cx:pt>
          <cx:pt idx="5757">-36.399999999999999</cx:pt>
          <cx:pt idx="5758">-36.399999999999999</cx:pt>
          <cx:pt idx="5759">-36.399999999999999</cx:pt>
          <cx:pt idx="5760">-36.399999999999999</cx:pt>
          <cx:pt idx="5761">-36.399999999999999</cx:pt>
          <cx:pt idx="5762">-36.399999999999999</cx:pt>
          <cx:pt idx="5763">-36.399999999999999</cx:pt>
          <cx:pt idx="5764">-36.399999999999999</cx:pt>
          <cx:pt idx="5765">-36.399999999999999</cx:pt>
          <cx:pt idx="5766">-36.399999999999999</cx:pt>
          <cx:pt idx="5767">-36.399999999999999</cx:pt>
          <cx:pt idx="5768">-36.399999999999999</cx:pt>
          <cx:pt idx="5769">-36.399999999999999</cx:pt>
          <cx:pt idx="5770">-36.399999999999999</cx:pt>
          <cx:pt idx="5771">-36.399999999999999</cx:pt>
          <cx:pt idx="5772">-36.399999999999999</cx:pt>
          <cx:pt idx="5773">-36.399999999999999</cx:pt>
          <cx:pt idx="5774">-36.399999999999999</cx:pt>
          <cx:pt idx="5775">-36.399999999999999</cx:pt>
          <cx:pt idx="5776">-36.399999999999999</cx:pt>
          <cx:pt idx="5777">-36.399999999999999</cx:pt>
          <cx:pt idx="5778">-36.399999999999999</cx:pt>
          <cx:pt idx="5779">-36.399999999999999</cx:pt>
          <cx:pt idx="5780">-36.399999999999999</cx:pt>
          <cx:pt idx="5781">-36.399999999999999</cx:pt>
          <cx:pt idx="5782">-36.399999999999999</cx:pt>
          <cx:pt idx="5783">-36.399999999999999</cx:pt>
          <cx:pt idx="5784">-36.399999999999999</cx:pt>
          <cx:pt idx="5785">-36.399999999999999</cx:pt>
          <cx:pt idx="5786">-36.399999999999999</cx:pt>
          <cx:pt idx="5787">-36.399999999999999</cx:pt>
          <cx:pt idx="5788">-36.399999999999999</cx:pt>
          <cx:pt idx="5789">-36.399999999999999</cx:pt>
          <cx:pt idx="5790">-36.399999999999999</cx:pt>
          <cx:pt idx="5791">-36.399999999999999</cx:pt>
          <cx:pt idx="5792">-36.399999999999999</cx:pt>
          <cx:pt idx="5793">-36.399999999999999</cx:pt>
          <cx:pt idx="5794">-36.399999999999999</cx:pt>
          <cx:pt idx="5795">-36.399999999999999</cx:pt>
          <cx:pt idx="5796">-36.399999999999999</cx:pt>
          <cx:pt idx="5797">-36.399999999999999</cx:pt>
          <cx:pt idx="5798">-36.399999999999999</cx:pt>
          <cx:pt idx="5799">-36.399999999999999</cx:pt>
          <cx:pt idx="5800">-36.399999999999999</cx:pt>
          <cx:pt idx="5801">-36.399999999999999</cx:pt>
          <cx:pt idx="5802">-36.399999999999999</cx:pt>
          <cx:pt idx="5803">-36.399999999999999</cx:pt>
          <cx:pt idx="5804">-36.399999999999999</cx:pt>
          <cx:pt idx="5805">-36.399999999999999</cx:pt>
          <cx:pt idx="5806">-36.399999999999999</cx:pt>
          <cx:pt idx="5807">-36.399999999999999</cx:pt>
          <cx:pt idx="5808">-36.399999999999999</cx:pt>
          <cx:pt idx="5809">-36.399999999999999</cx:pt>
          <cx:pt idx="5810">-36.399999999999999</cx:pt>
          <cx:pt idx="5811">-36.399999999999999</cx:pt>
          <cx:pt idx="5812">-36.399999999999999</cx:pt>
          <cx:pt idx="5813">-36.399999999999999</cx:pt>
          <cx:pt idx="5814">-36.399999999999999</cx:pt>
          <cx:pt idx="5815">-36.399999999999999</cx:pt>
          <cx:pt idx="5816">-36.399999999999999</cx:pt>
          <cx:pt idx="5817">-36.399999999999999</cx:pt>
          <cx:pt idx="5818">-36.399999999999999</cx:pt>
          <cx:pt idx="5819">-36.399999999999999</cx:pt>
          <cx:pt idx="5820">-36.399999999999999</cx:pt>
          <cx:pt idx="5821">-36.399999999999999</cx:pt>
          <cx:pt idx="5822">-36.399999999999999</cx:pt>
          <cx:pt idx="5823">-36.399999999999999</cx:pt>
          <cx:pt idx="5824">-36.399999999999999</cx:pt>
          <cx:pt idx="5825">-36.399999999999999</cx:pt>
          <cx:pt idx="5826">-36.399999999999999</cx:pt>
          <cx:pt idx="5827">-36.399999999999999</cx:pt>
          <cx:pt idx="5828">-36.399999999999999</cx:pt>
          <cx:pt idx="5829">-36.399999999999999</cx:pt>
          <cx:pt idx="5830">-36.399999999999999</cx:pt>
          <cx:pt idx="5831">-36.399999999999999</cx:pt>
          <cx:pt idx="5832">-36.399999999999999</cx:pt>
          <cx:pt idx="5833">-36.399999999999999</cx:pt>
          <cx:pt idx="5834">-36.399999999999999</cx:pt>
          <cx:pt idx="5835">-36.399999999999999</cx:pt>
          <cx:pt idx="5836">-36.399999999999999</cx:pt>
          <cx:pt idx="5837">-36.399999999999999</cx:pt>
          <cx:pt idx="5838">-36.399999999999999</cx:pt>
          <cx:pt idx="5839">-36.399999999999999</cx:pt>
          <cx:pt idx="5840">-36.399999999999999</cx:pt>
          <cx:pt idx="5841">-36.399999999999999</cx:pt>
          <cx:pt idx="5842">-36.399999999999999</cx:pt>
          <cx:pt idx="5843">-36.399999999999999</cx:pt>
          <cx:pt idx="5844">-36.399999999999999</cx:pt>
          <cx:pt idx="5845">-36.399999999999999</cx:pt>
          <cx:pt idx="5846">-36.399999999999999</cx:pt>
          <cx:pt idx="5847">-36.399999999999999</cx:pt>
          <cx:pt idx="5848">-36.399999999999999</cx:pt>
          <cx:pt idx="5849">-36.399999999999999</cx:pt>
          <cx:pt idx="5850">-36.399999999999999</cx:pt>
          <cx:pt idx="5851">-36.399999999999999</cx:pt>
          <cx:pt idx="5852">-36.399999999999999</cx:pt>
          <cx:pt idx="5853">-36.399999999999999</cx:pt>
          <cx:pt idx="5854">-36.399999999999999</cx:pt>
          <cx:pt idx="5855">-36.399999999999999</cx:pt>
          <cx:pt idx="5856">-36.399999999999999</cx:pt>
          <cx:pt idx="5857">-36.399999999999999</cx:pt>
          <cx:pt idx="5858">-36.399999999999999</cx:pt>
          <cx:pt idx="5859">-36.399999999999999</cx:pt>
          <cx:pt idx="5860">-36.399999999999999</cx:pt>
          <cx:pt idx="5861">-36.399999999999999</cx:pt>
          <cx:pt idx="5862">-36.399999999999999</cx:pt>
          <cx:pt idx="5863">-36.399999999999999</cx:pt>
          <cx:pt idx="5864">-36.399999999999999</cx:pt>
          <cx:pt idx="5865">-36.399999999999999</cx:pt>
          <cx:pt idx="5866">-36.399999999999999</cx:pt>
          <cx:pt idx="5867">-36.399999999999999</cx:pt>
          <cx:pt idx="5868">-36.399999999999999</cx:pt>
          <cx:pt idx="5869">-36.399999999999999</cx:pt>
          <cx:pt idx="5870">-36.399999999999999</cx:pt>
          <cx:pt idx="5871">-36.399999999999999</cx:pt>
          <cx:pt idx="5872">-36.399999999999999</cx:pt>
          <cx:pt idx="5873">-36.399999999999999</cx:pt>
          <cx:pt idx="5874">-36.399999999999999</cx:pt>
          <cx:pt idx="5875">-36.399999999999999</cx:pt>
          <cx:pt idx="5876">-36.399999999999999</cx:pt>
          <cx:pt idx="5877">-36.399999999999999</cx:pt>
          <cx:pt idx="5878">-36.399999999999999</cx:pt>
          <cx:pt idx="5879">-36.399999999999999</cx:pt>
          <cx:pt idx="5880">-36.399999999999999</cx:pt>
          <cx:pt idx="5881">-36.399999999999999</cx:pt>
          <cx:pt idx="5882">-36.399999999999999</cx:pt>
          <cx:pt idx="5883">-36.399999999999999</cx:pt>
          <cx:pt idx="5884">-36.399999999999999</cx:pt>
          <cx:pt idx="5885">-36.399999999999999</cx:pt>
          <cx:pt idx="5886">-36.399999999999999</cx:pt>
          <cx:pt idx="5887">-36.399999999999999</cx:pt>
          <cx:pt idx="5888">-36.399999999999999</cx:pt>
          <cx:pt idx="5889">-36.399999999999999</cx:pt>
          <cx:pt idx="5890">-36.399999999999999</cx:pt>
          <cx:pt idx="5891">-36.399999999999999</cx:pt>
          <cx:pt idx="5892">-36.399999999999999</cx:pt>
          <cx:pt idx="5893">-36.399999999999999</cx:pt>
          <cx:pt idx="5894">-36.399999999999999</cx:pt>
          <cx:pt idx="5895">-36.399999999999999</cx:pt>
          <cx:pt idx="5896">-36.399999999999999</cx:pt>
          <cx:pt idx="5897">-36.399999999999999</cx:pt>
          <cx:pt idx="5898">-36.399999999999999</cx:pt>
          <cx:pt idx="5899">-36.399999999999999</cx:pt>
          <cx:pt idx="5900">-36.399999999999999</cx:pt>
          <cx:pt idx="5901">-36.399999999999999</cx:pt>
          <cx:pt idx="5902">-36.399999999999999</cx:pt>
          <cx:pt idx="5903">-36.399999999999999</cx:pt>
          <cx:pt idx="5904">-36.399999999999999</cx:pt>
          <cx:pt idx="5905">-36.399999999999999</cx:pt>
          <cx:pt idx="5906">-36.399999999999999</cx:pt>
          <cx:pt idx="5907">-36.399999999999999</cx:pt>
          <cx:pt idx="5908">-36.399999999999999</cx:pt>
          <cx:pt idx="5909">-36.399999999999999</cx:pt>
          <cx:pt idx="5910">-36.399999999999999</cx:pt>
          <cx:pt idx="5911">-36.399999999999999</cx:pt>
          <cx:pt idx="5912">-36.399999999999999</cx:pt>
          <cx:pt idx="5913">-36.399999999999999</cx:pt>
          <cx:pt idx="5914">-36.399999999999999</cx:pt>
          <cx:pt idx="5915">-36.399999999999999</cx:pt>
          <cx:pt idx="5916">-36.399999999999999</cx:pt>
          <cx:pt idx="5917">-36.399999999999999</cx:pt>
          <cx:pt idx="5918">-36.399999999999999</cx:pt>
          <cx:pt idx="5919">-36.399999999999999</cx:pt>
          <cx:pt idx="5920">-36.399999999999999</cx:pt>
          <cx:pt idx="5921">-36.399999999999999</cx:pt>
          <cx:pt idx="5922">-36.399999999999999</cx:pt>
          <cx:pt idx="5923">-36.399999999999999</cx:pt>
          <cx:pt idx="5924">-36.399999999999999</cx:pt>
          <cx:pt idx="5925">-36.399999999999999</cx:pt>
          <cx:pt idx="5926">-36.399999999999999</cx:pt>
          <cx:pt idx="5927">-36.399999999999999</cx:pt>
          <cx:pt idx="5928">-36.399999999999999</cx:pt>
          <cx:pt idx="5929">-36.399999999999999</cx:pt>
          <cx:pt idx="5930">-36.399999999999999</cx:pt>
          <cx:pt idx="5931">-36.399999999999999</cx:pt>
          <cx:pt idx="5932">-36.399999999999999</cx:pt>
          <cx:pt idx="5933">-36.399999999999999</cx:pt>
          <cx:pt idx="5934">-36.399999999999999</cx:pt>
          <cx:pt idx="5935">-36.399999999999999</cx:pt>
          <cx:pt idx="5936">-36.399999999999999</cx:pt>
          <cx:pt idx="5937">-36.399999999999999</cx:pt>
          <cx:pt idx="5938">-36.399999999999999</cx:pt>
          <cx:pt idx="5939">-36.399999999999999</cx:pt>
          <cx:pt idx="5940">-36.399999999999999</cx:pt>
          <cx:pt idx="5941">-36.399999999999999</cx:pt>
          <cx:pt idx="5942">-36.399999999999999</cx:pt>
          <cx:pt idx="5943">-36.399999999999999</cx:pt>
          <cx:pt idx="5944">-36.399999999999999</cx:pt>
          <cx:pt idx="5945">-36.399999999999999</cx:pt>
          <cx:pt idx="5946">-36.399999999999999</cx:pt>
          <cx:pt idx="5947">-36.399999999999999</cx:pt>
          <cx:pt idx="5948">-36.399999999999999</cx:pt>
          <cx:pt idx="5949">-36.399999999999999</cx:pt>
          <cx:pt idx="5950">-36.399999999999999</cx:pt>
          <cx:pt idx="5951">-36.399999999999999</cx:pt>
          <cx:pt idx="5952">-36.399999999999999</cx:pt>
          <cx:pt idx="5953">-36.399999999999999</cx:pt>
          <cx:pt idx="5954">-36.399999999999999</cx:pt>
          <cx:pt idx="5955">-36.399999999999999</cx:pt>
          <cx:pt idx="5956">-36.399999999999999</cx:pt>
          <cx:pt idx="5957">-36.399999999999999</cx:pt>
          <cx:pt idx="5958">-36.399999999999999</cx:pt>
          <cx:pt idx="5959">-36.399999999999999</cx:pt>
          <cx:pt idx="5960">-36.399999999999999</cx:pt>
          <cx:pt idx="5961">-36.399999999999999</cx:pt>
          <cx:pt idx="5962">-36.399999999999999</cx:pt>
          <cx:pt idx="5963">-36.399999999999999</cx:pt>
          <cx:pt idx="5964">-36.399999999999999</cx:pt>
          <cx:pt idx="5965">-36.399999999999999</cx:pt>
          <cx:pt idx="5966">-36.399999999999999</cx:pt>
          <cx:pt idx="5967">-36.399999999999999</cx:pt>
          <cx:pt idx="5968">-36.399999999999999</cx:pt>
          <cx:pt idx="5969">-36.399999999999999</cx:pt>
          <cx:pt idx="5970">-36.399999999999999</cx:pt>
          <cx:pt idx="5971">-36.399999999999999</cx:pt>
          <cx:pt idx="5972">-36.399999999999999</cx:pt>
          <cx:pt idx="5973">-36.399999999999999</cx:pt>
          <cx:pt idx="5974">-36.399999999999999</cx:pt>
          <cx:pt idx="5975">-36.399999999999999</cx:pt>
          <cx:pt idx="5976">-36.399999999999999</cx:pt>
          <cx:pt idx="5977">-36.399999999999999</cx:pt>
          <cx:pt idx="5978">-36.399999999999999</cx:pt>
          <cx:pt idx="5979">-36.399999999999999</cx:pt>
          <cx:pt idx="5980">-36.399999999999999</cx:pt>
          <cx:pt idx="5981">-36.399999999999999</cx:pt>
          <cx:pt idx="5982">-36.399999999999999</cx:pt>
          <cx:pt idx="5983">-36.399999999999999</cx:pt>
          <cx:pt idx="5984">-36.399999999999999</cx:pt>
          <cx:pt idx="5985">-36.399999999999999</cx:pt>
          <cx:pt idx="5986">-36.399999999999999</cx:pt>
          <cx:pt idx="5987">-36.399999999999999</cx:pt>
          <cx:pt idx="5988">-36.399999999999999</cx:pt>
          <cx:pt idx="5989">-36.399999999999999</cx:pt>
          <cx:pt idx="5990">-36.399999999999999</cx:pt>
          <cx:pt idx="5991">-36.399999999999999</cx:pt>
          <cx:pt idx="5992">-36.399999999999999</cx:pt>
          <cx:pt idx="5993">-36.399999999999999</cx:pt>
          <cx:pt idx="5994">-36.399999999999999</cx:pt>
          <cx:pt idx="5995">-36.399999999999999</cx:pt>
          <cx:pt idx="5996">-36.399999999999999</cx:pt>
          <cx:pt idx="5997">-36.399999999999999</cx:pt>
          <cx:pt idx="5998">-36.399999999999999</cx:pt>
          <cx:pt idx="5999">-36.399999999999999</cx:pt>
          <cx:pt idx="6000">-36.399999999999999</cx:pt>
          <cx:pt idx="6001">-36.399999999999999</cx:pt>
          <cx:pt idx="6002">-36.399999999999999</cx:pt>
          <cx:pt idx="6003">-36.399999999999999</cx:pt>
          <cx:pt idx="6004">-36.399999999999999</cx:pt>
          <cx:pt idx="6005">-36.399999999999999</cx:pt>
          <cx:pt idx="6006">-36.399999999999999</cx:pt>
          <cx:pt idx="6007">-36.399999999999999</cx:pt>
          <cx:pt idx="6008">-36.399999999999999</cx:pt>
          <cx:pt idx="6009">-36.399999999999999</cx:pt>
          <cx:pt idx="6010">-36.399999999999999</cx:pt>
          <cx:pt idx="6011">-36.399999999999999</cx:pt>
          <cx:pt idx="6012">-36.399999999999999</cx:pt>
          <cx:pt idx="6013">-36.399999999999999</cx:pt>
          <cx:pt idx="6014">-36.399999999999999</cx:pt>
          <cx:pt idx="6015">-36.399999999999999</cx:pt>
          <cx:pt idx="6016">-36.399999999999999</cx:pt>
          <cx:pt idx="6017">-36.399999999999999</cx:pt>
          <cx:pt idx="6018">-36.399999999999999</cx:pt>
          <cx:pt idx="6019">-36.399999999999999</cx:pt>
          <cx:pt idx="6020">-36.399999999999999</cx:pt>
          <cx:pt idx="6021">-36.399999999999999</cx:pt>
          <cx:pt idx="6022">-36.399999999999999</cx:pt>
          <cx:pt idx="6023">-36.399999999999999</cx:pt>
          <cx:pt idx="6024">-36.399999999999999</cx:pt>
          <cx:pt idx="6025">-36.399999999999999</cx:pt>
          <cx:pt idx="6026">-36.399999999999999</cx:pt>
          <cx:pt idx="6027">-36.399999999999999</cx:pt>
          <cx:pt idx="6028">-36.399999999999999</cx:pt>
          <cx:pt idx="6029">-36.399999999999999</cx:pt>
          <cx:pt idx="6030">-36.399999999999999</cx:pt>
          <cx:pt idx="6031">-36.399999999999999</cx:pt>
          <cx:pt idx="6032">-36.399999999999999</cx:pt>
          <cx:pt idx="6033">-36.399999999999999</cx:pt>
          <cx:pt idx="6034">-36.399999999999999</cx:pt>
          <cx:pt idx="6035">-36.399999999999999</cx:pt>
          <cx:pt idx="6036">-36.399999999999999</cx:pt>
          <cx:pt idx="6037">-36.399999999999999</cx:pt>
          <cx:pt idx="6038">-36.399999999999999</cx:pt>
          <cx:pt idx="6039">-36.399999999999999</cx:pt>
          <cx:pt idx="6040">-36.399999999999999</cx:pt>
          <cx:pt idx="6041">-36.399999999999999</cx:pt>
          <cx:pt idx="6042">-36.399999999999999</cx:pt>
          <cx:pt idx="6043">-36.399999999999999</cx:pt>
          <cx:pt idx="6044">-36.399999999999999</cx:pt>
          <cx:pt idx="6045">-36.399999999999999</cx:pt>
          <cx:pt idx="6046">-36.399999999999999</cx:pt>
          <cx:pt idx="6047">-36.399999999999999</cx:pt>
          <cx:pt idx="6048">-36.399999999999999</cx:pt>
          <cx:pt idx="6049">-36.399999999999999</cx:pt>
          <cx:pt idx="6050">-36.399999999999999</cx:pt>
          <cx:pt idx="6051">-36.399999999999999</cx:pt>
          <cx:pt idx="6052">-36.399999999999999</cx:pt>
          <cx:pt idx="6053">-36.399999999999999</cx:pt>
          <cx:pt idx="6054">-36.399999999999999</cx:pt>
          <cx:pt idx="6055">-36.399999999999999</cx:pt>
          <cx:pt idx="6056">-36.399999999999999</cx:pt>
          <cx:pt idx="6057">-36.399999999999999</cx:pt>
          <cx:pt idx="6058">-36.399999999999999</cx:pt>
          <cx:pt idx="6059">-36.399999999999999</cx:pt>
          <cx:pt idx="6060">-36.399999999999999</cx:pt>
          <cx:pt idx="6061">-36.399999999999999</cx:pt>
          <cx:pt idx="6062">-36.399999999999999</cx:pt>
          <cx:pt idx="6063">-36.399999999999999</cx:pt>
          <cx:pt idx="6064">-36.399999999999999</cx:pt>
          <cx:pt idx="6065">-36.399999999999999</cx:pt>
          <cx:pt idx="6066">-36.399999999999999</cx:pt>
          <cx:pt idx="6067">-36.399999999999999</cx:pt>
          <cx:pt idx="6068">-36.399999999999999</cx:pt>
          <cx:pt idx="6069">-36.399999999999999</cx:pt>
          <cx:pt idx="6070">-36.399999999999999</cx:pt>
          <cx:pt idx="6071">-36.399999999999999</cx:pt>
          <cx:pt idx="6072">-36.399999999999999</cx:pt>
          <cx:pt idx="6073">-36.399999999999999</cx:pt>
          <cx:pt idx="6074">-36.399999999999999</cx:pt>
          <cx:pt idx="6075">-36.399999999999999</cx:pt>
          <cx:pt idx="6076">-36.399999999999999</cx:pt>
          <cx:pt idx="6077">-36.399999999999999</cx:pt>
          <cx:pt idx="6078">-36.399999999999999</cx:pt>
          <cx:pt idx="6079">-36.399999999999999</cx:pt>
          <cx:pt idx="6080">-36.399999999999999</cx:pt>
          <cx:pt idx="6081">-36.399999999999999</cx:pt>
          <cx:pt idx="6082">-36.399999999999999</cx:pt>
          <cx:pt idx="6083">-36.399999999999999</cx:pt>
          <cx:pt idx="6084">-36.399999999999999</cx:pt>
          <cx:pt idx="6085">-36.399999999999999</cx:pt>
          <cx:pt idx="6086">-36.399999999999999</cx:pt>
          <cx:pt idx="6087">-36.399999999999999</cx:pt>
          <cx:pt idx="6088">-36.399999999999999</cx:pt>
          <cx:pt idx="6089">-36.399999999999999</cx:pt>
          <cx:pt idx="6090">-36.399999999999999</cx:pt>
          <cx:pt idx="6091">-36.399999999999999</cx:pt>
          <cx:pt idx="6092">-36.399999999999999</cx:pt>
          <cx:pt idx="6093">-36.399999999999999</cx:pt>
          <cx:pt idx="6094">-36.399999999999999</cx:pt>
          <cx:pt idx="6095">-36.399999999999999</cx:pt>
          <cx:pt idx="6096">-36.399999999999999</cx:pt>
          <cx:pt idx="6097">-36.399999999999999</cx:pt>
          <cx:pt idx="6098">-36.399999999999999</cx:pt>
          <cx:pt idx="6099">-36.399999999999999</cx:pt>
          <cx:pt idx="6100">-36.399999999999999</cx:pt>
          <cx:pt idx="6101">-36.399999999999999</cx:pt>
          <cx:pt idx="6102">-36.399999999999999</cx:pt>
          <cx:pt idx="6103">-36.399999999999999</cx:pt>
          <cx:pt idx="6104">-36.399999999999999</cx:pt>
          <cx:pt idx="6105">-36.399999999999999</cx:pt>
          <cx:pt idx="6106">-36.399999999999999</cx:pt>
          <cx:pt idx="6107">-36.399999999999999</cx:pt>
          <cx:pt idx="6108">-36.399999999999999</cx:pt>
          <cx:pt idx="6109">-36.399999999999999</cx:pt>
          <cx:pt idx="6110">-36.399999999999999</cx:pt>
          <cx:pt idx="6111">-36.399999999999999</cx:pt>
          <cx:pt idx="6112">-36.399999999999999</cx:pt>
          <cx:pt idx="6113">-36.399999999999999</cx:pt>
          <cx:pt idx="6114">-36.399999999999999</cx:pt>
          <cx:pt idx="6115">-36.399999999999999</cx:pt>
          <cx:pt idx="6116">-36.399999999999999</cx:pt>
          <cx:pt idx="6117">-36.399999999999999</cx:pt>
          <cx:pt idx="6118">-36.399999999999999</cx:pt>
          <cx:pt idx="6119">-36.399999999999999</cx:pt>
          <cx:pt idx="6120">-36.399999999999999</cx:pt>
          <cx:pt idx="6121">-36.399999999999999</cx:pt>
          <cx:pt idx="6122">-36.399999999999999</cx:pt>
          <cx:pt idx="6123">-36.399999999999999</cx:pt>
          <cx:pt idx="6124">-36.399999999999999</cx:pt>
          <cx:pt idx="6125">-36.399999999999999</cx:pt>
          <cx:pt idx="6126">-36.399999999999999</cx:pt>
          <cx:pt idx="6127">-36.399999999999999</cx:pt>
          <cx:pt idx="6128">-36.399999999999999</cx:pt>
          <cx:pt idx="6129">-36.399999999999999</cx:pt>
          <cx:pt idx="6130">-36.399999999999999</cx:pt>
          <cx:pt idx="6131">-36.399999999999999</cx:pt>
          <cx:pt idx="6132">-36.399999999999999</cx:pt>
          <cx:pt idx="6133">-36.399999999999999</cx:pt>
          <cx:pt idx="6134">-36.399999999999999</cx:pt>
          <cx:pt idx="6135">-36.399999999999999</cx:pt>
          <cx:pt idx="6136">-36.399999999999999</cx:pt>
          <cx:pt idx="6137">-36.399999999999999</cx:pt>
          <cx:pt idx="6138">-36.399999999999999</cx:pt>
          <cx:pt idx="6139">-36.399999999999999</cx:pt>
          <cx:pt idx="6140">-36.399999999999999</cx:pt>
          <cx:pt idx="6141">-36.399999999999999</cx:pt>
          <cx:pt idx="6142">-36.399999999999999</cx:pt>
          <cx:pt idx="6143">-36.399999999999999</cx:pt>
          <cx:pt idx="6144">-36.399999999999999</cx:pt>
          <cx:pt idx="6145">-36.399999999999999</cx:pt>
          <cx:pt idx="6146">-36.399999999999999</cx:pt>
          <cx:pt idx="6147">-36.399999999999999</cx:pt>
          <cx:pt idx="6148">-36.399999999999999</cx:pt>
          <cx:pt idx="6149">-36.399999999999999</cx:pt>
          <cx:pt idx="6150">-36.399999999999999</cx:pt>
          <cx:pt idx="6151">-36.399999999999999</cx:pt>
          <cx:pt idx="6152">-36.399999999999999</cx:pt>
          <cx:pt idx="6153">-36.399999999999999</cx:pt>
          <cx:pt idx="6154">-36.399999999999999</cx:pt>
          <cx:pt idx="6155">-36.399999999999999</cx:pt>
          <cx:pt idx="6156">-36.399999999999999</cx:pt>
          <cx:pt idx="6157">-36.399999999999999</cx:pt>
          <cx:pt idx="6158">-36.399999999999999</cx:pt>
          <cx:pt idx="6159">-36.399999999999999</cx:pt>
          <cx:pt idx="6160">-36.399999999999999</cx:pt>
          <cx:pt idx="6161">-36.399999999999999</cx:pt>
          <cx:pt idx="6162">-36.399999999999999</cx:pt>
          <cx:pt idx="6163">-36.399999999999999</cx:pt>
          <cx:pt idx="6164">-36.399999999999999</cx:pt>
          <cx:pt idx="6165">-36.399999999999999</cx:pt>
          <cx:pt idx="6166">-36.399999999999999</cx:pt>
          <cx:pt idx="6167">-36.399999999999999</cx:pt>
          <cx:pt idx="6168">-36.399999999999999</cx:pt>
          <cx:pt idx="6169">-36.399999999999999</cx:pt>
          <cx:pt idx="6170">-36.399999999999999</cx:pt>
          <cx:pt idx="6171">-36.399999999999999</cx:pt>
          <cx:pt idx="6172">-36.399999999999999</cx:pt>
          <cx:pt idx="6173">-36.399999999999999</cx:pt>
          <cx:pt idx="6174">-36.399999999999999</cx:pt>
          <cx:pt idx="6175">-36.399999999999999</cx:pt>
          <cx:pt idx="6176">-36.399999999999999</cx:pt>
          <cx:pt idx="6177">-36.399999999999999</cx:pt>
          <cx:pt idx="6178">-36.399999999999999</cx:pt>
          <cx:pt idx="6179">-36.399999999999999</cx:pt>
          <cx:pt idx="6180">-36.399999999999999</cx:pt>
          <cx:pt idx="6181">-36.399999999999999</cx:pt>
          <cx:pt idx="6182">-36.399999999999999</cx:pt>
          <cx:pt idx="6183">-36.399999999999999</cx:pt>
          <cx:pt idx="6184">-36.399999999999999</cx:pt>
          <cx:pt idx="6185">-36.399999999999999</cx:pt>
          <cx:pt idx="6186">-36.399999999999999</cx:pt>
          <cx:pt idx="6187">-36.399999999999999</cx:pt>
          <cx:pt idx="6188">-36.399999999999999</cx:pt>
          <cx:pt idx="6189">-36.399999999999999</cx:pt>
          <cx:pt idx="6190">-36.399999999999999</cx:pt>
          <cx:pt idx="6191">-36.399999999999999</cx:pt>
          <cx:pt idx="6192">-36.399999999999999</cx:pt>
          <cx:pt idx="6193">-36.399999999999999</cx:pt>
          <cx:pt idx="6194">-36.399999999999999</cx:pt>
          <cx:pt idx="6195">-36.399999999999999</cx:pt>
          <cx:pt idx="6196">-36.399999999999999</cx:pt>
          <cx:pt idx="6197">-36.399999999999999</cx:pt>
          <cx:pt idx="6198">-36.399999999999999</cx:pt>
          <cx:pt idx="6199">-36.399999999999999</cx:pt>
          <cx:pt idx="6200">-36.399999999999999</cx:pt>
          <cx:pt idx="6201">-36.399999999999999</cx:pt>
          <cx:pt idx="6202">-36.399999999999999</cx:pt>
          <cx:pt idx="6203">-36.399999999999999</cx:pt>
          <cx:pt idx="6204">-36.399999999999999</cx:pt>
          <cx:pt idx="6205">-36.399999999999999</cx:pt>
          <cx:pt idx="6206">-36.399999999999999</cx:pt>
          <cx:pt idx="6207">-36.399999999999999</cx:pt>
          <cx:pt idx="6208">-36.399999999999999</cx:pt>
          <cx:pt idx="6209">-36.399999999999999</cx:pt>
          <cx:pt idx="6210">-36.399999999999999</cx:pt>
          <cx:pt idx="6211">-36.399999999999999</cx:pt>
          <cx:pt idx="6212">-36.399999999999999</cx:pt>
          <cx:pt idx="6213">-36.399999999999999</cx:pt>
          <cx:pt idx="6214">-36.399999999999999</cx:pt>
          <cx:pt idx="6215">-36.399999999999999</cx:pt>
          <cx:pt idx="6216">-36.399999999999999</cx:pt>
          <cx:pt idx="6217">-36.399999999999999</cx:pt>
          <cx:pt idx="6218">-36.399999999999999</cx:pt>
          <cx:pt idx="6219">-36.399999999999999</cx:pt>
          <cx:pt idx="6220">-36.399999999999999</cx:pt>
          <cx:pt idx="6221">-36.399999999999999</cx:pt>
          <cx:pt idx="6222">-36.399999999999999</cx:pt>
          <cx:pt idx="6223">-36.399999999999999</cx:pt>
          <cx:pt idx="6224">-36.399999999999999</cx:pt>
          <cx:pt idx="6225">-36.399999999999999</cx:pt>
          <cx:pt idx="6226">-36.399999999999999</cx:pt>
          <cx:pt idx="6227">-36.399999999999999</cx:pt>
          <cx:pt idx="6228">-36.399999999999999</cx:pt>
          <cx:pt idx="6229">-36.399999999999999</cx:pt>
          <cx:pt idx="6230">-36.399999999999999</cx:pt>
          <cx:pt idx="6231">-36.399999999999999</cx:pt>
          <cx:pt idx="6232">-36.399999999999999</cx:pt>
          <cx:pt idx="6233">-36.399999999999999</cx:pt>
          <cx:pt idx="6234">-36.399999999999999</cx:pt>
          <cx:pt idx="6235">-36.399999999999999</cx:pt>
          <cx:pt idx="6236">-36.399999999999999</cx:pt>
          <cx:pt idx="6237">-36.399999999999999</cx:pt>
          <cx:pt idx="6238">-36.399999999999999</cx:pt>
          <cx:pt idx="6239">-36.399999999999999</cx:pt>
          <cx:pt idx="6240">-36.399999999999999</cx:pt>
          <cx:pt idx="6241">-36.399999999999999</cx:pt>
          <cx:pt idx="6242">-36.399999999999999</cx:pt>
          <cx:pt idx="6243">-36.399999999999999</cx:pt>
          <cx:pt idx="6244">-36.399999999999999</cx:pt>
          <cx:pt idx="6245">-36.399999999999999</cx:pt>
          <cx:pt idx="6246">-36.399999999999999</cx:pt>
          <cx:pt idx="6247">-36.399999999999999</cx:pt>
          <cx:pt idx="6248">-36.399999999999999</cx:pt>
          <cx:pt idx="6249">-36.399999999999999</cx:pt>
          <cx:pt idx="6250">-36.399999999999999</cx:pt>
          <cx:pt idx="6251">-36.399999999999999</cx:pt>
          <cx:pt idx="6252">-36.399999999999999</cx:pt>
          <cx:pt idx="6253">-36.399999999999999</cx:pt>
          <cx:pt idx="6254">-36.399999999999999</cx:pt>
          <cx:pt idx="6255">-36.399999999999999</cx:pt>
          <cx:pt idx="6256">-36.399999999999999</cx:pt>
          <cx:pt idx="6257">-36.399999999999999</cx:pt>
          <cx:pt idx="6258">-36.399999999999999</cx:pt>
          <cx:pt idx="6259">-36.399999999999999</cx:pt>
          <cx:pt idx="6260">-36.399999999999999</cx:pt>
          <cx:pt idx="6261">-36.399999999999999</cx:pt>
          <cx:pt idx="6262">-36.399999999999999</cx:pt>
          <cx:pt idx="6263">-36.399999999999999</cx:pt>
          <cx:pt idx="6264">-36.399999999999999</cx:pt>
          <cx:pt idx="6265">-36.399999999999999</cx:pt>
          <cx:pt idx="6266">-36.399999999999999</cx:pt>
          <cx:pt idx="6267">-36.399999999999999</cx:pt>
          <cx:pt idx="6268">-36.399999999999999</cx:pt>
          <cx:pt idx="6269">-36.399999999999999</cx:pt>
          <cx:pt idx="6270">-36.399999999999999</cx:pt>
          <cx:pt idx="6271">-36.399999999999999</cx:pt>
          <cx:pt idx="6272">-36.399999999999999</cx:pt>
          <cx:pt idx="6273">-36.399999999999999</cx:pt>
          <cx:pt idx="6274">-36.399999999999999</cx:pt>
          <cx:pt idx="6275">-36.399999999999999</cx:pt>
          <cx:pt idx="6276">-36.399999999999999</cx:pt>
          <cx:pt idx="6277">-36.399999999999999</cx:pt>
          <cx:pt idx="6278">-36.399999999999999</cx:pt>
          <cx:pt idx="6279">-36.399999999999999</cx:pt>
          <cx:pt idx="6280">-36.399999999999999</cx:pt>
          <cx:pt idx="6281">-36.399999999999999</cx:pt>
          <cx:pt idx="6282">-36.399999999999999</cx:pt>
          <cx:pt idx="6283">-36.399999999999999</cx:pt>
          <cx:pt idx="6284">-36.399999999999999</cx:pt>
          <cx:pt idx="6285">-36.399999999999999</cx:pt>
          <cx:pt idx="6286">-36.399999999999999</cx:pt>
          <cx:pt idx="6287">-36.399999999999999</cx:pt>
          <cx:pt idx="6288">-36.399999999999999</cx:pt>
          <cx:pt idx="6289">-36.399999999999999</cx:pt>
          <cx:pt idx="6290">-36.399999999999999</cx:pt>
          <cx:pt idx="6291">-36.399999999999999</cx:pt>
          <cx:pt idx="6292">-36.399999999999999</cx:pt>
          <cx:pt idx="6293">-36.399999999999999</cx:pt>
          <cx:pt idx="6294">-36.399999999999999</cx:pt>
          <cx:pt idx="6295">-36.399999999999999</cx:pt>
          <cx:pt idx="6296">-36.399999999999999</cx:pt>
          <cx:pt idx="6297">-36.399999999999999</cx:pt>
          <cx:pt idx="6298">-36.399999999999999</cx:pt>
          <cx:pt idx="6299">-36.399999999999999</cx:pt>
          <cx:pt idx="6300">-36.399999999999999</cx:pt>
          <cx:pt idx="6301">-36.399999999999999</cx:pt>
          <cx:pt idx="6302">-36.399999999999999</cx:pt>
          <cx:pt idx="6303">-36.399999999999999</cx:pt>
          <cx:pt idx="6304">-36.399999999999999</cx:pt>
          <cx:pt idx="6305">-36.399999999999999</cx:pt>
          <cx:pt idx="6306">-36.399999999999999</cx:pt>
          <cx:pt idx="6307">-36.399999999999999</cx:pt>
          <cx:pt idx="6308">-36.399999999999999</cx:pt>
          <cx:pt idx="6309">-36.399999999999999</cx:pt>
          <cx:pt idx="6310">-36.399999999999999</cx:pt>
          <cx:pt idx="6311">-36.399999999999999</cx:pt>
          <cx:pt idx="6312">-36.399999999999999</cx:pt>
          <cx:pt idx="6313">-36.399999999999999</cx:pt>
          <cx:pt idx="6314">-36.399999999999999</cx:pt>
          <cx:pt idx="6315">-36.399999999999999</cx:pt>
          <cx:pt idx="6316">-36.399999999999999</cx:pt>
          <cx:pt idx="6317">-36.399999999999999</cx:pt>
          <cx:pt idx="6318">-36.399999999999999</cx:pt>
          <cx:pt idx="6319">-36.399999999999999</cx:pt>
          <cx:pt idx="6320">-36.399999999999999</cx:pt>
          <cx:pt idx="6321">-36.399999999999999</cx:pt>
          <cx:pt idx="6322">-36.399999999999999</cx:pt>
          <cx:pt idx="6323">-36.399999999999999</cx:pt>
          <cx:pt idx="6324">-36.399999999999999</cx:pt>
          <cx:pt idx="6325">-36.399999999999999</cx:pt>
          <cx:pt idx="6326">-36.399999999999999</cx:pt>
          <cx:pt idx="6327">-36.399999999999999</cx:pt>
          <cx:pt idx="6328">-36.399999999999999</cx:pt>
          <cx:pt idx="6329">-36.399999999999999</cx:pt>
          <cx:pt idx="6330">-36.399999999999999</cx:pt>
          <cx:pt idx="6331">-36.399999999999999</cx:pt>
          <cx:pt idx="6332">-36.399999999999999</cx:pt>
          <cx:pt idx="6333">-36.399999999999999</cx:pt>
          <cx:pt idx="6334">-36.399999999999999</cx:pt>
          <cx:pt idx="6335">-36.399999999999999</cx:pt>
          <cx:pt idx="6336">-36.399999999999999</cx:pt>
          <cx:pt idx="6337">-36.399999999999999</cx:pt>
          <cx:pt idx="6338">-36.399999999999999</cx:pt>
          <cx:pt idx="6339">-36.399999999999999</cx:pt>
          <cx:pt idx="6340">-36.399999999999999</cx:pt>
          <cx:pt idx="6341">-36.399999999999999</cx:pt>
          <cx:pt idx="6342">-36.399999999999999</cx:pt>
          <cx:pt idx="6343">-36.399999999999999</cx:pt>
          <cx:pt idx="6344">-36.399999999999999</cx:pt>
          <cx:pt idx="6345">-36.399999999999999</cx:pt>
          <cx:pt idx="6346">-36.399999999999999</cx:pt>
          <cx:pt idx="6347">-36.399999999999999</cx:pt>
          <cx:pt idx="6348">-36.399999999999999</cx:pt>
          <cx:pt idx="6349">-36.399999999999999</cx:pt>
          <cx:pt idx="6350">-36.399999999999999</cx:pt>
          <cx:pt idx="6351">-36.399999999999999</cx:pt>
          <cx:pt idx="6352">-36.399999999999999</cx:pt>
          <cx:pt idx="6353">-36.399999999999999</cx:pt>
          <cx:pt idx="6354">-36.399999999999999</cx:pt>
          <cx:pt idx="6355">-36.399999999999999</cx:pt>
          <cx:pt idx="6356">-36.399999999999999</cx:pt>
          <cx:pt idx="6357">-36.399999999999999</cx:pt>
          <cx:pt idx="6358">-36.399999999999999</cx:pt>
          <cx:pt idx="6359">-36.399999999999999</cx:pt>
          <cx:pt idx="6360">-36.399999999999999</cx:pt>
          <cx:pt idx="6361">-36.399999999999999</cx:pt>
          <cx:pt idx="6362">-36.399999999999999</cx:pt>
          <cx:pt idx="6363">-36.399999999999999</cx:pt>
          <cx:pt idx="6364">-36.399999999999999</cx:pt>
          <cx:pt idx="6365">-36.399999999999999</cx:pt>
          <cx:pt idx="6366">-36.399999999999999</cx:pt>
          <cx:pt idx="6367">-36.399999999999999</cx:pt>
          <cx:pt idx="6368">-36.399999999999999</cx:pt>
          <cx:pt idx="6369">-36.399999999999999</cx:pt>
          <cx:pt idx="6370">-36.399999999999999</cx:pt>
          <cx:pt idx="6371">-36.399999999999999</cx:pt>
          <cx:pt idx="6372">-36.399999999999999</cx:pt>
          <cx:pt idx="6373">-36.399999999999999</cx:pt>
          <cx:pt idx="6374">-36.399999999999999</cx:pt>
          <cx:pt idx="6375">-36.399999999999999</cx:pt>
          <cx:pt idx="6376">-36.399999999999999</cx:pt>
          <cx:pt idx="6377">-36.399999999999999</cx:pt>
          <cx:pt idx="6378">-36.399999999999999</cx:pt>
          <cx:pt idx="6379">-36.399999999999999</cx:pt>
          <cx:pt idx="6380">-36.399999999999999</cx:pt>
          <cx:pt idx="6381">-36.399999999999999</cx:pt>
          <cx:pt idx="6382">-36.399999999999999</cx:pt>
          <cx:pt idx="6383">-36.399999999999999</cx:pt>
          <cx:pt idx="6384">-36.399999999999999</cx:pt>
          <cx:pt idx="6385">-36.399999999999999</cx:pt>
          <cx:pt idx="6386">-36.399999999999999</cx:pt>
          <cx:pt idx="6387">-36.399999999999999</cx:pt>
          <cx:pt idx="6388">-36.399999999999999</cx:pt>
          <cx:pt idx="6389">-36.399999999999999</cx:pt>
          <cx:pt idx="6390">-36.399999999999999</cx:pt>
          <cx:pt idx="6391">-36.399999999999999</cx:pt>
          <cx:pt idx="6392">-36.399999999999999</cx:pt>
          <cx:pt idx="6393">-36.399999999999999</cx:pt>
          <cx:pt idx="6394">-36.399999999999999</cx:pt>
          <cx:pt idx="6395">-36.399999999999999</cx:pt>
          <cx:pt idx="6396">-36.399999999999999</cx:pt>
          <cx:pt idx="6397">-36.399999999999999</cx:pt>
          <cx:pt idx="6398">-36.399999999999999</cx:pt>
          <cx:pt idx="6399">-36.399999999999999</cx:pt>
          <cx:pt idx="6400">-36.399999999999999</cx:pt>
          <cx:pt idx="6401">-36.399999999999999</cx:pt>
          <cx:pt idx="6402">-36.399999999999999</cx:pt>
          <cx:pt idx="6403">-36.399999999999999</cx:pt>
          <cx:pt idx="6404">-36.399999999999999</cx:pt>
          <cx:pt idx="6405">-36.399999999999999</cx:pt>
          <cx:pt idx="6406">-36.399999999999999</cx:pt>
          <cx:pt idx="6407">-36.399999999999999</cx:pt>
          <cx:pt idx="6408">-36.399999999999999</cx:pt>
          <cx:pt idx="6409">-36.399999999999999</cx:pt>
          <cx:pt idx="6410">-36.399999999999999</cx:pt>
          <cx:pt idx="6411">-36.399999999999999</cx:pt>
          <cx:pt idx="6412">-36.399999999999999</cx:pt>
          <cx:pt idx="6413">-36.399999999999999</cx:pt>
          <cx:pt idx="6414">-36.399999999999999</cx:pt>
          <cx:pt idx="6415">-36.399999999999999</cx:pt>
          <cx:pt idx="6416">-36.399999999999999</cx:pt>
          <cx:pt idx="6417">-36.399999999999999</cx:pt>
          <cx:pt idx="6418">-36.399999999999999</cx:pt>
          <cx:pt idx="6419">-36.399999999999999</cx:pt>
          <cx:pt idx="6420">-36.399999999999999</cx:pt>
          <cx:pt idx="6421">-36.399999999999999</cx:pt>
          <cx:pt idx="6422">-36.399999999999999</cx:pt>
          <cx:pt idx="6423">-36.399999999999999</cx:pt>
          <cx:pt idx="6424">-36.399999999999999</cx:pt>
          <cx:pt idx="6425">-36.399999999999999</cx:pt>
          <cx:pt idx="6426">-36.399999999999999</cx:pt>
          <cx:pt idx="6427">-36.399999999999999</cx:pt>
          <cx:pt idx="6428">-36.399999999999999</cx:pt>
          <cx:pt idx="6429">-36.399999999999999</cx:pt>
          <cx:pt idx="6430">-36.399999999999999</cx:pt>
          <cx:pt idx="6431">-36.399999999999999</cx:pt>
          <cx:pt idx="6432">-36.399999999999999</cx:pt>
          <cx:pt idx="6433">-36.399999999999999</cx:pt>
          <cx:pt idx="6434">-36.399999999999999</cx:pt>
          <cx:pt idx="6435">-36.399999999999999</cx:pt>
          <cx:pt idx="6436">-36.399999999999999</cx:pt>
          <cx:pt idx="6437">-36.399999999999999</cx:pt>
          <cx:pt idx="6438">-36.399999999999999</cx:pt>
          <cx:pt idx="6439">-36.399999999999999</cx:pt>
          <cx:pt idx="6440">-36.399999999999999</cx:pt>
          <cx:pt idx="6441">-36.399999999999999</cx:pt>
          <cx:pt idx="6442">-36.399999999999999</cx:pt>
          <cx:pt idx="6443">-36.399999999999999</cx:pt>
          <cx:pt idx="6444">-36.399999999999999</cx:pt>
          <cx:pt idx="6445">-36.399999999999999</cx:pt>
          <cx:pt idx="6446">-36.399999999999999</cx:pt>
          <cx:pt idx="6447">-36.399999999999999</cx:pt>
          <cx:pt idx="6448">-36.399999999999999</cx:pt>
          <cx:pt idx="6449">-36.399999999999999</cx:pt>
          <cx:pt idx="6450">-36.399999999999999</cx:pt>
          <cx:pt idx="6451">-36.399999999999999</cx:pt>
          <cx:pt idx="6452">-36.399999999999999</cx:pt>
          <cx:pt idx="6453">-36.399999999999999</cx:pt>
          <cx:pt idx="6454">-36.399999999999999</cx:pt>
          <cx:pt idx="6455">-36.399999999999999</cx:pt>
          <cx:pt idx="6456">-36.399999999999999</cx:pt>
          <cx:pt idx="6457">-36.399999999999999</cx:pt>
          <cx:pt idx="6458">-36.399999999999999</cx:pt>
          <cx:pt idx="6459">-36.399999999999999</cx:pt>
          <cx:pt idx="6460">-36.399999999999999</cx:pt>
          <cx:pt idx="6461">-36.399999999999999</cx:pt>
          <cx:pt idx="6462">-36.399999999999999</cx:pt>
          <cx:pt idx="6463">-36.399999999999999</cx:pt>
          <cx:pt idx="6464">-36.399999999999999</cx:pt>
          <cx:pt idx="6465">-36.399999999999999</cx:pt>
          <cx:pt idx="6466">-36.399999999999999</cx:pt>
          <cx:pt idx="6467">-36.399999999999999</cx:pt>
          <cx:pt idx="6468">-36.399999999999999</cx:pt>
          <cx:pt idx="6469">-36.399999999999999</cx:pt>
          <cx:pt idx="6470">-36.399999999999999</cx:pt>
          <cx:pt idx="6471">-36.399999999999999</cx:pt>
          <cx:pt idx="6472">-36.399999999999999</cx:pt>
          <cx:pt idx="6473">-36.399999999999999</cx:pt>
          <cx:pt idx="6474">-36.399999999999999</cx:pt>
          <cx:pt idx="6475">-36.399999999999999</cx:pt>
          <cx:pt idx="6476">-36.399999999999999</cx:pt>
          <cx:pt idx="6477">-36.399999999999999</cx:pt>
          <cx:pt idx="6478">-36.399999999999999</cx:pt>
          <cx:pt idx="6479">-36.399999999999999</cx:pt>
          <cx:pt idx="6480">-36.399999999999999</cx:pt>
          <cx:pt idx="6481">-36.399999999999999</cx:pt>
          <cx:pt idx="6482">-36.399999999999999</cx:pt>
          <cx:pt idx="6483">-36.399999999999999</cx:pt>
          <cx:pt idx="6484">-36.399999999999999</cx:pt>
          <cx:pt idx="6485">-36.399999999999999</cx:pt>
          <cx:pt idx="6486">-36.399999999999999</cx:pt>
          <cx:pt idx="6487">-36.399999999999999</cx:pt>
          <cx:pt idx="6488">-36.399999999999999</cx:pt>
          <cx:pt idx="6489">-36.399999999999999</cx:pt>
          <cx:pt idx="6490">-36.399999999999999</cx:pt>
          <cx:pt idx="6491">-36.399999999999999</cx:pt>
          <cx:pt idx="6492">-36.399999999999999</cx:pt>
          <cx:pt idx="6493">-36.399999999999999</cx:pt>
          <cx:pt idx="6494">-36.399999999999999</cx:pt>
          <cx:pt idx="6495">-36.399999999999999</cx:pt>
          <cx:pt idx="6496">-36.399999999999999</cx:pt>
          <cx:pt idx="6497">-36.399999999999999</cx:pt>
          <cx:pt idx="6498">-36.399999999999999</cx:pt>
          <cx:pt idx="6499">-36.399999999999999</cx:pt>
          <cx:pt idx="6500">-36.399999999999999</cx:pt>
          <cx:pt idx="6501">-36.399999999999999</cx:pt>
          <cx:pt idx="6502">-36.399999999999999</cx:pt>
          <cx:pt idx="6503">-36.399999999999999</cx:pt>
          <cx:pt idx="6504">-36.399999999999999</cx:pt>
          <cx:pt idx="6505">-36.399999999999999</cx:pt>
          <cx:pt idx="6506">-36.399999999999999</cx:pt>
          <cx:pt idx="6507">-36.399999999999999</cx:pt>
          <cx:pt idx="6508">-36.399999999999999</cx:pt>
          <cx:pt idx="6509">-36.399999999999999</cx:pt>
          <cx:pt idx="6510">-36.399999999999999</cx:pt>
          <cx:pt idx="6511">-36.399999999999999</cx:pt>
          <cx:pt idx="6512">-36.399999999999999</cx:pt>
          <cx:pt idx="6513">-36.399999999999999</cx:pt>
          <cx:pt idx="6514">-36.399999999999999</cx:pt>
          <cx:pt idx="6515">-36.399999999999999</cx:pt>
          <cx:pt idx="6516">-36.399999999999999</cx:pt>
          <cx:pt idx="6517">-36.399999999999999</cx:pt>
          <cx:pt idx="6518">-36.399999999999999</cx:pt>
          <cx:pt idx="6519">-36.399999999999999</cx:pt>
          <cx:pt idx="6520">-36.399999999999999</cx:pt>
          <cx:pt idx="6521">-36.399999999999999</cx:pt>
          <cx:pt idx="6522">-36.399999999999999</cx:pt>
          <cx:pt idx="6523">-36.399999999999999</cx:pt>
          <cx:pt idx="6524">-36.399999999999999</cx:pt>
          <cx:pt idx="6525">-36.399999999999999</cx:pt>
          <cx:pt idx="6526">-36.399999999999999</cx:pt>
          <cx:pt idx="6527">-36.399999999999999</cx:pt>
          <cx:pt idx="6528">-36.399999999999999</cx:pt>
          <cx:pt idx="6529">-36.399999999999999</cx:pt>
          <cx:pt idx="6530">-36.399999999999999</cx:pt>
          <cx:pt idx="6531">-36.399999999999999</cx:pt>
          <cx:pt idx="6532">-36.399999999999999</cx:pt>
          <cx:pt idx="6533">-36.399999999999999</cx:pt>
          <cx:pt idx="6534">-36.399999999999999</cx:pt>
          <cx:pt idx="6535">-36.399999999999999</cx:pt>
          <cx:pt idx="6536">-36.399999999999999</cx:pt>
          <cx:pt idx="6537">-36.399999999999999</cx:pt>
          <cx:pt idx="6538">-36.399999999999999</cx:pt>
          <cx:pt idx="6539">-36.399999999999999</cx:pt>
          <cx:pt idx="6540">-36.399999999999999</cx:pt>
          <cx:pt idx="6541">-36.399999999999999</cx:pt>
          <cx:pt idx="6542">-36.399999999999999</cx:pt>
          <cx:pt idx="6543">-36.399999999999999</cx:pt>
          <cx:pt idx="6544">-36.399999999999999</cx:pt>
          <cx:pt idx="6545">-36.399999999999999</cx:pt>
          <cx:pt idx="6546">-36.399999999999999</cx:pt>
          <cx:pt idx="6547">-36.399999999999999</cx:pt>
          <cx:pt idx="6548">-36.399999999999999</cx:pt>
          <cx:pt idx="6549">-36.399999999999999</cx:pt>
          <cx:pt idx="6550">-36.399999999999999</cx:pt>
          <cx:pt idx="6551">-36.399999999999999</cx:pt>
          <cx:pt idx="6552">-36.399999999999999</cx:pt>
          <cx:pt idx="6553">-36.399999999999999</cx:pt>
          <cx:pt idx="6554">-36.399999999999999</cx:pt>
          <cx:pt idx="6555">-36.399999999999999</cx:pt>
          <cx:pt idx="6556">-36.399999999999999</cx:pt>
          <cx:pt idx="6557">-36.399999999999999</cx:pt>
          <cx:pt idx="6558">-36.399999999999999</cx:pt>
          <cx:pt idx="6559">-36.399999999999999</cx:pt>
          <cx:pt idx="6560">-36.399999999999999</cx:pt>
          <cx:pt idx="6561">-36.399999999999999</cx:pt>
          <cx:pt idx="6562">-36.399999999999999</cx:pt>
          <cx:pt idx="6563">-36.399999999999999</cx:pt>
          <cx:pt idx="6564">-36.399999999999999</cx:pt>
          <cx:pt idx="6565">-36.399999999999999</cx:pt>
          <cx:pt idx="6566">-36.399999999999999</cx:pt>
          <cx:pt idx="6567">-36.399999999999999</cx:pt>
          <cx:pt idx="6568">-36.399999999999999</cx:pt>
          <cx:pt idx="6569">-36.399999999999999</cx:pt>
          <cx:pt idx="6570">-36.399999999999999</cx:pt>
          <cx:pt idx="6571">-36.399999999999999</cx:pt>
          <cx:pt idx="6572">-36.399999999999999</cx:pt>
          <cx:pt idx="6573">-36.399999999999999</cx:pt>
          <cx:pt idx="6574">-36.399999999999999</cx:pt>
          <cx:pt idx="6575">-36.399999999999999</cx:pt>
          <cx:pt idx="6576">-36.399999999999999</cx:pt>
          <cx:pt idx="6577">-36.399999999999999</cx:pt>
          <cx:pt idx="6578">-36.399999999999999</cx:pt>
          <cx:pt idx="6579">-36.399999999999999</cx:pt>
          <cx:pt idx="6580">-36.399999999999999</cx:pt>
          <cx:pt idx="6581">-36.399999999999999</cx:pt>
          <cx:pt idx="6582">-36.399999999999999</cx:pt>
          <cx:pt idx="6583">-36.399999999999999</cx:pt>
          <cx:pt idx="6584">-36.399999999999999</cx:pt>
          <cx:pt idx="6585">-36.399999999999999</cx:pt>
          <cx:pt idx="6586">-36.399999999999999</cx:pt>
          <cx:pt idx="6587">-36.399999999999999</cx:pt>
          <cx:pt idx="6588">-36.399999999999999</cx:pt>
          <cx:pt idx="6589">-36.399999999999999</cx:pt>
          <cx:pt idx="6590">-36.399999999999999</cx:pt>
          <cx:pt idx="6591">-36.399999999999999</cx:pt>
          <cx:pt idx="6592">-36.399999999999999</cx:pt>
          <cx:pt idx="6593">-36.399999999999999</cx:pt>
          <cx:pt idx="6594">-36.399999999999999</cx:pt>
          <cx:pt idx="6595">-36.399999999999999</cx:pt>
          <cx:pt idx="6596">-36.399999999999999</cx:pt>
          <cx:pt idx="6597">-36.399999999999999</cx:pt>
          <cx:pt idx="6598">-36.399999999999999</cx:pt>
          <cx:pt idx="6599">-36.399999999999999</cx:pt>
          <cx:pt idx="6600">-36.399999999999999</cx:pt>
          <cx:pt idx="6601">-36.399999999999999</cx:pt>
          <cx:pt idx="6602">-36.399999999999999</cx:pt>
          <cx:pt idx="6603">-36.399999999999999</cx:pt>
          <cx:pt idx="6604">-36.399999999999999</cx:pt>
          <cx:pt idx="6605">-36.399999999999999</cx:pt>
          <cx:pt idx="6606">-36.399999999999999</cx:pt>
          <cx:pt idx="6607">-36.399999999999999</cx:pt>
          <cx:pt idx="6608">-36.399999999999999</cx:pt>
          <cx:pt idx="6609">-36.399999999999999</cx:pt>
          <cx:pt idx="6610">-36.399999999999999</cx:pt>
          <cx:pt idx="6611">-36.399999999999999</cx:pt>
          <cx:pt idx="6612">-36.399999999999999</cx:pt>
          <cx:pt idx="6613">-36.399999999999999</cx:pt>
          <cx:pt idx="6614">-36.399999999999999</cx:pt>
          <cx:pt idx="6615">-36.399999999999999</cx:pt>
          <cx:pt idx="6616">-36.399999999999999</cx:pt>
          <cx:pt idx="6617">-36.399999999999999</cx:pt>
          <cx:pt idx="6618">-36.399999999999999</cx:pt>
          <cx:pt idx="6619">-36.399999999999999</cx:pt>
          <cx:pt idx="6620">-36.399999999999999</cx:pt>
          <cx:pt idx="6621">-36.399999999999999</cx:pt>
          <cx:pt idx="6622">-36.399999999999999</cx:pt>
          <cx:pt idx="6623">-36.399999999999999</cx:pt>
          <cx:pt idx="6624">-36.399999999999999</cx:pt>
          <cx:pt idx="6625">-36.399999999999999</cx:pt>
          <cx:pt idx="6626">-36.399999999999999</cx:pt>
          <cx:pt idx="6627">-36.399999999999999</cx:pt>
          <cx:pt idx="6628">-36.399999999999999</cx:pt>
          <cx:pt idx="6629">-36.399999999999999</cx:pt>
          <cx:pt idx="6630">-36.399999999999999</cx:pt>
          <cx:pt idx="6631">-36.399999999999999</cx:pt>
          <cx:pt idx="6632">-36.399999999999999</cx:pt>
          <cx:pt idx="6633">-36.399999999999999</cx:pt>
          <cx:pt idx="6634">-36.399999999999999</cx:pt>
          <cx:pt idx="6635">-36.399999999999999</cx:pt>
          <cx:pt idx="6636">-36.399999999999999</cx:pt>
          <cx:pt idx="6637">-36.399999999999999</cx:pt>
          <cx:pt idx="6638">-36.399999999999999</cx:pt>
          <cx:pt idx="6639">-36.399999999999999</cx:pt>
          <cx:pt idx="6640">-36.399999999999999</cx:pt>
          <cx:pt idx="6641">-36.399999999999999</cx:pt>
          <cx:pt idx="6642">-36.399999999999999</cx:pt>
          <cx:pt idx="6643">-36.399999999999999</cx:pt>
          <cx:pt idx="6644">-36.399999999999999</cx:pt>
          <cx:pt idx="6645">-36.399999999999999</cx:pt>
          <cx:pt idx="6646">-36.399999999999999</cx:pt>
          <cx:pt idx="6647">-36.399999999999999</cx:pt>
          <cx:pt idx="6648">-36.399999999999999</cx:pt>
          <cx:pt idx="6649">-36.399999999999999</cx:pt>
          <cx:pt idx="6650">-36.399999999999999</cx:pt>
          <cx:pt idx="6651">-36.399999999999999</cx:pt>
          <cx:pt idx="6652">-36.399999999999999</cx:pt>
          <cx:pt idx="6653">-36.399999999999999</cx:pt>
          <cx:pt idx="6654">-36.399999999999999</cx:pt>
          <cx:pt idx="6655">-36.399999999999999</cx:pt>
          <cx:pt idx="6656">-36.399999999999999</cx:pt>
          <cx:pt idx="6657">-36.399999999999999</cx:pt>
          <cx:pt idx="6658">-36.399999999999999</cx:pt>
          <cx:pt idx="6659">-36.399999999999999</cx:pt>
          <cx:pt idx="6660">-36.399999999999999</cx:pt>
          <cx:pt idx="6661">-36.399999999999999</cx:pt>
          <cx:pt idx="6662">-36.399999999999999</cx:pt>
          <cx:pt idx="6663">-36.399999999999999</cx:pt>
          <cx:pt idx="6664">-36.399999999999999</cx:pt>
          <cx:pt idx="6665">-36.399999999999999</cx:pt>
          <cx:pt idx="6666">-36.399999999999999</cx:pt>
          <cx:pt idx="6667">-36.399999999999999</cx:pt>
          <cx:pt idx="6668">-36.399999999999999</cx:pt>
          <cx:pt idx="6669">-36.399999999999999</cx:pt>
          <cx:pt idx="6670">-36.399999999999999</cx:pt>
          <cx:pt idx="6671">-36.399999999999999</cx:pt>
          <cx:pt idx="6672">-36.399999999999999</cx:pt>
          <cx:pt idx="6673">-36.399999999999999</cx:pt>
          <cx:pt idx="6674">-36.399999999999999</cx:pt>
          <cx:pt idx="6675">-36.399999999999999</cx:pt>
          <cx:pt idx="6676">-36.399999999999999</cx:pt>
          <cx:pt idx="6677">-36.399999999999999</cx:pt>
          <cx:pt idx="6678">-36.399999999999999</cx:pt>
          <cx:pt idx="6679">-36.399999999999999</cx:pt>
          <cx:pt idx="6680">-36.399999999999999</cx:pt>
          <cx:pt idx="6681">-36.399999999999999</cx:pt>
          <cx:pt idx="6682">-36.399999999999999</cx:pt>
          <cx:pt idx="6683">-36.399999999999999</cx:pt>
          <cx:pt idx="6684">-36.399999999999999</cx:pt>
          <cx:pt idx="6685">-36.399999999999999</cx:pt>
          <cx:pt idx="6686">-36.399999999999999</cx:pt>
          <cx:pt idx="6687">-36.399999999999999</cx:pt>
          <cx:pt idx="6688">-36.399999999999999</cx:pt>
          <cx:pt idx="6689">-36.399999999999999</cx:pt>
          <cx:pt idx="6690">-36.399999999999999</cx:pt>
          <cx:pt idx="6691">-36.399999999999999</cx:pt>
          <cx:pt idx="6692">-36.399999999999999</cx:pt>
          <cx:pt idx="6693">-36.399999999999999</cx:pt>
          <cx:pt idx="6694">-36.399999999999999</cx:pt>
          <cx:pt idx="6695">-36.399999999999999</cx:pt>
          <cx:pt idx="6696">-36.399999999999999</cx:pt>
          <cx:pt idx="6697">-36.399999999999999</cx:pt>
          <cx:pt idx="6698">-36.399999999999999</cx:pt>
          <cx:pt idx="6699">-36.399999999999999</cx:pt>
          <cx:pt idx="6700">-36.399999999999999</cx:pt>
          <cx:pt idx="6701">-36.399999999999999</cx:pt>
          <cx:pt idx="6702">-36.399999999999999</cx:pt>
          <cx:pt idx="6703">-36.399999999999999</cx:pt>
          <cx:pt idx="6704">-36.399999999999999</cx:pt>
          <cx:pt idx="6705">-36.399999999999999</cx:pt>
          <cx:pt idx="6706">-36.399999999999999</cx:pt>
          <cx:pt idx="6707">-36.399999999999999</cx:pt>
          <cx:pt idx="6708">-36.399999999999999</cx:pt>
          <cx:pt idx="6709">-36.399999999999999</cx:pt>
          <cx:pt idx="6710">-36.399999999999999</cx:pt>
          <cx:pt idx="6711">-36.399999999999999</cx:pt>
          <cx:pt idx="6712">-36.399999999999999</cx:pt>
          <cx:pt idx="6713">-36.399999999999999</cx:pt>
          <cx:pt idx="6714">-36.399999999999999</cx:pt>
          <cx:pt idx="6715">-36.399999999999999</cx:pt>
          <cx:pt idx="6716">-36.399999999999999</cx:pt>
          <cx:pt idx="6717">-36.399999999999999</cx:pt>
          <cx:pt idx="6718">-36.399999999999999</cx:pt>
          <cx:pt idx="6719">-36.399999999999999</cx:pt>
          <cx:pt idx="6720">-36.399999999999999</cx:pt>
          <cx:pt idx="6721">-36.399999999999999</cx:pt>
          <cx:pt idx="6722">-36.399999999999999</cx:pt>
          <cx:pt idx="6723">-36.399999999999999</cx:pt>
          <cx:pt idx="6724">-36.399999999999999</cx:pt>
          <cx:pt idx="6725">-36.399999999999999</cx:pt>
          <cx:pt idx="6726">-36.399999999999999</cx:pt>
          <cx:pt idx="6727">-36.399999999999999</cx:pt>
          <cx:pt idx="6728">-36.399999999999999</cx:pt>
          <cx:pt idx="6729">-36.399999999999999</cx:pt>
          <cx:pt idx="6730">-36.399999999999999</cx:pt>
          <cx:pt idx="6731">-36.399999999999999</cx:pt>
          <cx:pt idx="6732">-36.399999999999999</cx:pt>
          <cx:pt idx="6733">-36.399999999999999</cx:pt>
          <cx:pt idx="6734">-36.399999999999999</cx:pt>
          <cx:pt idx="6735">-36.399999999999999</cx:pt>
          <cx:pt idx="6736">-36.399999999999999</cx:pt>
          <cx:pt idx="6737">-36.399999999999999</cx:pt>
          <cx:pt idx="6738">-36.399999999999999</cx:pt>
          <cx:pt idx="6739">-36.399999999999999</cx:pt>
          <cx:pt idx="6740">-36.399999999999999</cx:pt>
          <cx:pt idx="6741">-36.399999999999999</cx:pt>
          <cx:pt idx="6742">-36.399999999999999</cx:pt>
          <cx:pt idx="6743">-36.399999999999999</cx:pt>
          <cx:pt idx="6744">-36.399999999999999</cx:pt>
          <cx:pt idx="6745">-36.399999999999999</cx:pt>
          <cx:pt idx="6746">-36.399999999999999</cx:pt>
          <cx:pt idx="6747">-36.399999999999999</cx:pt>
          <cx:pt idx="6748">-36.399999999999999</cx:pt>
          <cx:pt idx="6749">-36.399999999999999</cx:pt>
          <cx:pt idx="6750">-36.399999999999999</cx:pt>
          <cx:pt idx="6751">-36.399999999999999</cx:pt>
          <cx:pt idx="6752">-36.399999999999999</cx:pt>
          <cx:pt idx="6753">-36.399999999999999</cx:pt>
          <cx:pt idx="6754">-36.399999999999999</cx:pt>
          <cx:pt idx="6755">-36.399999999999999</cx:pt>
          <cx:pt idx="6756">-36.399999999999999</cx:pt>
          <cx:pt idx="6757">-36.399999999999999</cx:pt>
          <cx:pt idx="6758">-36.399999999999999</cx:pt>
          <cx:pt idx="6759">-36.399999999999999</cx:pt>
          <cx:pt idx="6760">-36.399999999999999</cx:pt>
          <cx:pt idx="6761">-36.399999999999999</cx:pt>
          <cx:pt idx="6762">-36.399999999999999</cx:pt>
          <cx:pt idx="6763">-36.399999999999999</cx:pt>
          <cx:pt idx="6764">-36.399999999999999</cx:pt>
          <cx:pt idx="6765">-36.399999999999999</cx:pt>
          <cx:pt idx="6766">-36.399999999999999</cx:pt>
          <cx:pt idx="6767">-36.399999999999999</cx:pt>
          <cx:pt idx="6768">-36.399999999999999</cx:pt>
          <cx:pt idx="6769">-36.399999999999999</cx:pt>
          <cx:pt idx="6770">-36.399999999999999</cx:pt>
          <cx:pt idx="6771">-36.399999999999999</cx:pt>
          <cx:pt idx="6772">-36.399999999999999</cx:pt>
          <cx:pt idx="6773">-36.399999999999999</cx:pt>
          <cx:pt idx="6774">-36.399999999999999</cx:pt>
          <cx:pt idx="6775">-36.399999999999999</cx:pt>
          <cx:pt idx="6776">-36.399999999999999</cx:pt>
          <cx:pt idx="6777">-36.399999999999999</cx:pt>
          <cx:pt idx="6778">-36.399999999999999</cx:pt>
          <cx:pt idx="6779">-36.399999999999999</cx:pt>
          <cx:pt idx="6780">-36.399999999999999</cx:pt>
          <cx:pt idx="6781">-36.399999999999999</cx:pt>
          <cx:pt idx="6782">-36.399999999999999</cx:pt>
          <cx:pt idx="6783">-36.399999999999999</cx:pt>
          <cx:pt idx="6784">-36.399999999999999</cx:pt>
          <cx:pt idx="6785">-36.399999999999999</cx:pt>
          <cx:pt idx="6786">-36.399999999999999</cx:pt>
          <cx:pt idx="6787">-36.399999999999999</cx:pt>
          <cx:pt idx="6788">-36.399999999999999</cx:pt>
          <cx:pt idx="6789">-36.399999999999999</cx:pt>
          <cx:pt idx="6790">-36.399999999999999</cx:pt>
          <cx:pt idx="6791">-36.399999999999999</cx:pt>
          <cx:pt idx="6792">-36.399999999999999</cx:pt>
          <cx:pt idx="6793">-36.399999999999999</cx:pt>
          <cx:pt idx="6794">-36.399999999999999</cx:pt>
          <cx:pt idx="6795">-36.399999999999999</cx:pt>
          <cx:pt idx="6796">-36.399999999999999</cx:pt>
          <cx:pt idx="6797">-36.399999999999999</cx:pt>
          <cx:pt idx="6798">-36.399999999999999</cx:pt>
          <cx:pt idx="6799">-36.399999999999999</cx:pt>
          <cx:pt idx="6800">-36.399999999999999</cx:pt>
          <cx:pt idx="6801">-36.399999999999999</cx:pt>
          <cx:pt idx="6802">-36.399999999999999</cx:pt>
          <cx:pt idx="6803">-36.399999999999999</cx:pt>
          <cx:pt idx="6804">-36.399999999999999</cx:pt>
          <cx:pt idx="6805">-36.399999999999999</cx:pt>
          <cx:pt idx="6806">-36.399999999999999</cx:pt>
          <cx:pt idx="6807">-36.399999999999999</cx:pt>
          <cx:pt idx="6808">-36.399999999999999</cx:pt>
          <cx:pt idx="6809">-36.399999999999999</cx:pt>
          <cx:pt idx="6810">-36.399999999999999</cx:pt>
          <cx:pt idx="6811">-36.399999999999999</cx:pt>
          <cx:pt idx="6812">-36.399999999999999</cx:pt>
          <cx:pt idx="6813">-36.399999999999999</cx:pt>
          <cx:pt idx="6814">-36.399999999999999</cx:pt>
          <cx:pt idx="6815">-36.399999999999999</cx:pt>
          <cx:pt idx="6816">-36.399999999999999</cx:pt>
          <cx:pt idx="6817">-36.399999999999999</cx:pt>
          <cx:pt idx="6818">-36.399999999999999</cx:pt>
          <cx:pt idx="6819">-36.399999999999999</cx:pt>
          <cx:pt idx="6820">-36.399999999999999</cx:pt>
          <cx:pt idx="6821">-36.399999999999999</cx:pt>
          <cx:pt idx="6822">-36.399999999999999</cx:pt>
          <cx:pt idx="6823">-36.399999999999999</cx:pt>
          <cx:pt idx="6824">-36.399999999999999</cx:pt>
          <cx:pt idx="6825">-36.399999999999999</cx:pt>
          <cx:pt idx="6826">-36.399999999999999</cx:pt>
          <cx:pt idx="6827">-36.399999999999999</cx:pt>
          <cx:pt idx="6828">-36.399999999999999</cx:pt>
          <cx:pt idx="6829">-36.399999999999999</cx:pt>
          <cx:pt idx="6830">-36.399999999999999</cx:pt>
          <cx:pt idx="6831">-36.399999999999999</cx:pt>
          <cx:pt idx="6832">-36.399999999999999</cx:pt>
          <cx:pt idx="6833">-36.399999999999999</cx:pt>
          <cx:pt idx="6834">-36.399999999999999</cx:pt>
          <cx:pt idx="6835">-36.399999999999999</cx:pt>
          <cx:pt idx="6836">-36.399999999999999</cx:pt>
          <cx:pt idx="6837">-36.399999999999999</cx:pt>
          <cx:pt idx="6838">-36.399999999999999</cx:pt>
          <cx:pt idx="6839">-36.399999999999999</cx:pt>
          <cx:pt idx="6840">-36.399999999999999</cx:pt>
          <cx:pt idx="6841">-36.399999999999999</cx:pt>
          <cx:pt idx="6842">-36.399999999999999</cx:pt>
          <cx:pt idx="6843">-36.399999999999999</cx:pt>
          <cx:pt idx="6844">-36.399999999999999</cx:pt>
          <cx:pt idx="6845">-36.399999999999999</cx:pt>
          <cx:pt idx="6846">-36.399999999999999</cx:pt>
          <cx:pt idx="6847">-36.399999999999999</cx:pt>
          <cx:pt idx="6848">-36.399999999999999</cx:pt>
          <cx:pt idx="6849">-36.399999999999999</cx:pt>
          <cx:pt idx="6850">-36.399999999999999</cx:pt>
          <cx:pt idx="6851">-36.399999999999999</cx:pt>
          <cx:pt idx="6852">-36.399999999999999</cx:pt>
          <cx:pt idx="6853">-36.399999999999999</cx:pt>
          <cx:pt idx="6854">-36.399999999999999</cx:pt>
          <cx:pt idx="6855">-36.399999999999999</cx:pt>
          <cx:pt idx="6856">-36.399999999999999</cx:pt>
          <cx:pt idx="6857">-36.399999999999999</cx:pt>
          <cx:pt idx="6858">-36.399999999999999</cx:pt>
          <cx:pt idx="6859">-36.399999999999999</cx:pt>
          <cx:pt idx="6860">-36.399999999999999</cx:pt>
          <cx:pt idx="6861">-36.399999999999999</cx:pt>
          <cx:pt idx="6862">-36.399999999999999</cx:pt>
          <cx:pt idx="6863">-36.399999999999999</cx:pt>
          <cx:pt idx="6864">-36.399999999999999</cx:pt>
          <cx:pt idx="6865">-36.399999999999999</cx:pt>
          <cx:pt idx="6866">-36.399999999999999</cx:pt>
          <cx:pt idx="6867">-36.399999999999999</cx:pt>
          <cx:pt idx="6868">-36.399999999999999</cx:pt>
          <cx:pt idx="6869">-36.399999999999999</cx:pt>
          <cx:pt idx="6870">-36.399999999999999</cx:pt>
          <cx:pt idx="6871">-36.399999999999999</cx:pt>
          <cx:pt idx="6872">-36.399999999999999</cx:pt>
          <cx:pt idx="6873">-36.399999999999999</cx:pt>
          <cx:pt idx="6874">-36.399999999999999</cx:pt>
          <cx:pt idx="6875">-36.399999999999999</cx:pt>
          <cx:pt idx="6876">-36.399999999999999</cx:pt>
          <cx:pt idx="6877">-36.399999999999999</cx:pt>
          <cx:pt idx="6878">-36.399999999999999</cx:pt>
          <cx:pt idx="6879">-36.399999999999999</cx:pt>
          <cx:pt idx="6880">-36.399999999999999</cx:pt>
          <cx:pt idx="6881">-36.399999999999999</cx:pt>
          <cx:pt idx="6882">-36.399999999999999</cx:pt>
          <cx:pt idx="6883">-36.399999999999999</cx:pt>
          <cx:pt idx="6884">-36.399999999999999</cx:pt>
          <cx:pt idx="6885">-36.399999999999999</cx:pt>
          <cx:pt idx="6886">-36.399999999999999</cx:pt>
          <cx:pt idx="6887">-36.399999999999999</cx:pt>
          <cx:pt idx="6888">-36.399999999999999</cx:pt>
          <cx:pt idx="6889">-36.399999999999999</cx:pt>
          <cx:pt idx="6890">-36.399999999999999</cx:pt>
          <cx:pt idx="6891">-36.399999999999999</cx:pt>
          <cx:pt idx="6892">-36.399999999999999</cx:pt>
          <cx:pt idx="6893">-36.399999999999999</cx:pt>
          <cx:pt idx="6894">-36.399999999999999</cx:pt>
          <cx:pt idx="6895">-36.399999999999999</cx:pt>
          <cx:pt idx="6896">-36.399999999999999</cx:pt>
          <cx:pt idx="6897">-36.399999999999999</cx:pt>
          <cx:pt idx="6898">-36.399999999999999</cx:pt>
          <cx:pt idx="6899">-36.399999999999999</cx:pt>
          <cx:pt idx="6900">-36.399999999999999</cx:pt>
          <cx:pt idx="6901">-36.399999999999999</cx:pt>
          <cx:pt idx="6902">-36.399999999999999</cx:pt>
          <cx:pt idx="6903">-36.399999999999999</cx:pt>
          <cx:pt idx="6904">-36.399999999999999</cx:pt>
          <cx:pt idx="6905">-36.399999999999999</cx:pt>
          <cx:pt idx="6906">-36.399999999999999</cx:pt>
          <cx:pt idx="6907">-36.399999999999999</cx:pt>
          <cx:pt idx="6908">-36.399999999999999</cx:pt>
          <cx:pt idx="6909">-36.399999999999999</cx:pt>
          <cx:pt idx="6910">-36.399999999999999</cx:pt>
          <cx:pt idx="6911">-36.399999999999999</cx:pt>
          <cx:pt idx="6912">-36.399999999999999</cx:pt>
          <cx:pt idx="6913">-36.399999999999999</cx:pt>
          <cx:pt idx="6914">-36.399999999999999</cx:pt>
          <cx:pt idx="6915">-36.399999999999999</cx:pt>
          <cx:pt idx="6916">-36.399999999999999</cx:pt>
          <cx:pt idx="6917">-36.399999999999999</cx:pt>
          <cx:pt idx="6918">-36.399999999999999</cx:pt>
          <cx:pt idx="6919">-36.399999999999999</cx:pt>
          <cx:pt idx="6920">-36.399999999999999</cx:pt>
          <cx:pt idx="6921">-36.399999999999999</cx:pt>
          <cx:pt idx="6922">-36.399999999999999</cx:pt>
          <cx:pt idx="6923">-36.399999999999999</cx:pt>
          <cx:pt idx="6924">-36.399999999999999</cx:pt>
          <cx:pt idx="6925">-36.399999999999999</cx:pt>
          <cx:pt idx="6926">-36.399999999999999</cx:pt>
          <cx:pt idx="6927">-36.399999999999999</cx:pt>
          <cx:pt idx="6928">-36.399999999999999</cx:pt>
          <cx:pt idx="6929">-36.399999999999999</cx:pt>
          <cx:pt idx="6930">-36.399999999999999</cx:pt>
          <cx:pt idx="6931">-36.399999999999999</cx:pt>
          <cx:pt idx="6932">-36.399999999999999</cx:pt>
          <cx:pt idx="6933">-36.399999999999999</cx:pt>
          <cx:pt idx="6934">-36.399999999999999</cx:pt>
          <cx:pt idx="6935">-36.399999999999999</cx:pt>
          <cx:pt idx="6936">-36.399999999999999</cx:pt>
          <cx:pt idx="6937">-36.399999999999999</cx:pt>
          <cx:pt idx="6938">-36.399999999999999</cx:pt>
          <cx:pt idx="6939">-36.399999999999999</cx:pt>
          <cx:pt idx="6940">-36.399999999999999</cx:pt>
          <cx:pt idx="6941">-36.399999999999999</cx:pt>
          <cx:pt idx="6942">-36.399999999999999</cx:pt>
          <cx:pt idx="6943">-36.399999999999999</cx:pt>
          <cx:pt idx="6944">-36.399999999999999</cx:pt>
          <cx:pt idx="6945">-36.399999999999999</cx:pt>
          <cx:pt idx="6946">-36.399999999999999</cx:pt>
          <cx:pt idx="6947">-36.399999999999999</cx:pt>
          <cx:pt idx="6948">-36.399999999999999</cx:pt>
          <cx:pt idx="6949">-36.399999999999999</cx:pt>
          <cx:pt idx="6950">-36.399999999999999</cx:pt>
          <cx:pt idx="6951">-36.399999999999999</cx:pt>
          <cx:pt idx="6952">-36.399999999999999</cx:pt>
          <cx:pt idx="6953">-36.399999999999999</cx:pt>
          <cx:pt idx="6954">-36.399999999999999</cx:pt>
          <cx:pt idx="6955">-36.399999999999999</cx:pt>
          <cx:pt idx="6956">-36.399999999999999</cx:pt>
          <cx:pt idx="6957">-36.399999999999999</cx:pt>
          <cx:pt idx="6958">-36.399999999999999</cx:pt>
          <cx:pt idx="6959">-36.399999999999999</cx:pt>
          <cx:pt idx="6960">-36.399999999999999</cx:pt>
          <cx:pt idx="6961">-36.399999999999999</cx:pt>
          <cx:pt idx="6962">-36.399999999999999</cx:pt>
          <cx:pt idx="6963">-36.399999999999999</cx:pt>
          <cx:pt idx="6964">-36.399999999999999</cx:pt>
          <cx:pt idx="6965">-36.399999999999999</cx:pt>
          <cx:pt idx="6966">-36.399999999999999</cx:pt>
          <cx:pt idx="6967">-36.399999999999999</cx:pt>
          <cx:pt idx="6968">-36.399999999999999</cx:pt>
          <cx:pt idx="6969">-36.399999999999999</cx:pt>
          <cx:pt idx="6970">-36.399999999999999</cx:pt>
          <cx:pt idx="6971">-36.399999999999999</cx:pt>
          <cx:pt idx="6972">-36.399999999999999</cx:pt>
          <cx:pt idx="6973">-36.399999999999999</cx:pt>
          <cx:pt idx="6974">-36.399999999999999</cx:pt>
          <cx:pt idx="6975">-36.399999999999999</cx:pt>
          <cx:pt idx="6976">-36.399999999999999</cx:pt>
          <cx:pt idx="6977">-36.399999999999999</cx:pt>
          <cx:pt idx="6978">-36.399999999999999</cx:pt>
          <cx:pt idx="6979">-36.399999999999999</cx:pt>
          <cx:pt idx="6980">-36.399999999999999</cx:pt>
          <cx:pt idx="6981">-36.399999999999999</cx:pt>
          <cx:pt idx="6982">-36.399999999999999</cx:pt>
          <cx:pt idx="6983">-36.399999999999999</cx:pt>
          <cx:pt idx="6984">-36.399999999999999</cx:pt>
          <cx:pt idx="6985">-36.399999999999999</cx:pt>
          <cx:pt idx="6986">-36.399999999999999</cx:pt>
          <cx:pt idx="6987">-36.399999999999999</cx:pt>
          <cx:pt idx="6988">-36.399999999999999</cx:pt>
          <cx:pt idx="6989">-36.399999999999999</cx:pt>
          <cx:pt idx="6990">-36.399999999999999</cx:pt>
          <cx:pt idx="6991">-36.399999999999999</cx:pt>
          <cx:pt idx="6992">-36.399999999999999</cx:pt>
          <cx:pt idx="6993">-36.399999999999999</cx:pt>
          <cx:pt idx="6994">-36.399999999999999</cx:pt>
          <cx:pt idx="6995">-36.399999999999999</cx:pt>
          <cx:pt idx="6996">-36.399999999999999</cx:pt>
          <cx:pt idx="6997">-36.399999999999999</cx:pt>
          <cx:pt idx="6998">-36.399999999999999</cx:pt>
          <cx:pt idx="6999">-36.399999999999999</cx:pt>
          <cx:pt idx="7000">-36.399999999999999</cx:pt>
          <cx:pt idx="7001">-36.399999999999999</cx:pt>
          <cx:pt idx="7002">-36.399999999999999</cx:pt>
          <cx:pt idx="7003">-36.399999999999999</cx:pt>
          <cx:pt idx="7004">-36.399999999999999</cx:pt>
          <cx:pt idx="7005">-36.399999999999999</cx:pt>
          <cx:pt idx="7006">-36.399999999999999</cx:pt>
          <cx:pt idx="7007">-36.399999999999999</cx:pt>
          <cx:pt idx="7008">-36.399999999999999</cx:pt>
          <cx:pt idx="7009">-36.399999999999999</cx:pt>
          <cx:pt idx="7010">-36.399999999999999</cx:pt>
          <cx:pt idx="7011">-36.399999999999999</cx:pt>
          <cx:pt idx="7012">-36.399999999999999</cx:pt>
          <cx:pt idx="7013">-36.399999999999999</cx:pt>
          <cx:pt idx="7014">-36.399999999999999</cx:pt>
          <cx:pt idx="7015">-36.399999999999999</cx:pt>
          <cx:pt idx="7016">-36.399999999999999</cx:pt>
          <cx:pt idx="7017">-36.399999999999999</cx:pt>
          <cx:pt idx="7018">-36.399999999999999</cx:pt>
          <cx:pt idx="7019">-36.399999999999999</cx:pt>
          <cx:pt idx="7020">-36.399999999999999</cx:pt>
          <cx:pt idx="7021">-36.399999999999999</cx:pt>
          <cx:pt idx="7022">-36.399999999999999</cx:pt>
          <cx:pt idx="7023">-36.399999999999999</cx:pt>
          <cx:pt idx="7024">-36.399999999999999</cx:pt>
          <cx:pt idx="7025">-36.399999999999999</cx:pt>
          <cx:pt idx="7026">-36.399999999999999</cx:pt>
          <cx:pt idx="7027">-36.399999999999999</cx:pt>
          <cx:pt idx="7028">-36.399999999999999</cx:pt>
          <cx:pt idx="7029">-36.399999999999999</cx:pt>
          <cx:pt idx="7030">-36.399999999999999</cx:pt>
          <cx:pt idx="7031">-36.399999999999999</cx:pt>
          <cx:pt idx="7032">-36.399999999999999</cx:pt>
          <cx:pt idx="7033">-36.399999999999999</cx:pt>
          <cx:pt idx="7034">-36.399999999999999</cx:pt>
          <cx:pt idx="7035">-36.399999999999999</cx:pt>
          <cx:pt idx="7036">-36.399999999999999</cx:pt>
          <cx:pt idx="7037">-36.399999999999999</cx:pt>
          <cx:pt idx="7038">-36.399999999999999</cx:pt>
          <cx:pt idx="7039">-36.399999999999999</cx:pt>
          <cx:pt idx="7040">-36.399999999999999</cx:pt>
          <cx:pt idx="7041">-36.399999999999999</cx:pt>
          <cx:pt idx="7042">-36.399999999999999</cx:pt>
          <cx:pt idx="7043">-36.399999999999999</cx:pt>
          <cx:pt idx="7044">-36.399999999999999</cx:pt>
          <cx:pt idx="7045">-36.399999999999999</cx:pt>
          <cx:pt idx="7046">-36.399999999999999</cx:pt>
          <cx:pt idx="7047">-36.399999999999999</cx:pt>
          <cx:pt idx="7048">-36.399999999999999</cx:pt>
          <cx:pt idx="7049">-36.399999999999999</cx:pt>
          <cx:pt idx="7050">-36.399999999999999</cx:pt>
          <cx:pt idx="7051">-36.399999999999999</cx:pt>
          <cx:pt idx="7052">-36.399999999999999</cx:pt>
          <cx:pt idx="7053">-36.399999999999999</cx:pt>
          <cx:pt idx="7054">-36.399999999999999</cx:pt>
          <cx:pt idx="7055">-36.399999999999999</cx:pt>
          <cx:pt idx="7056">-36.399999999999999</cx:pt>
          <cx:pt idx="7057">-36.399999999999999</cx:pt>
          <cx:pt idx="7058">-36.399999999999999</cx:pt>
          <cx:pt idx="7059">-36.399999999999999</cx:pt>
          <cx:pt idx="7060">-36.399999999999999</cx:pt>
          <cx:pt idx="7061">-36.399999999999999</cx:pt>
          <cx:pt idx="7062">-36.399999999999999</cx:pt>
          <cx:pt idx="7063">-36.399999999999999</cx:pt>
          <cx:pt idx="7064">-36.399999999999999</cx:pt>
          <cx:pt idx="7065">-36.399999999999999</cx:pt>
          <cx:pt idx="7066">-36.399999999999999</cx:pt>
          <cx:pt idx="7067">-36.399999999999999</cx:pt>
          <cx:pt idx="7068">-36.399999999999999</cx:pt>
          <cx:pt idx="7069">-36.399999999999999</cx:pt>
          <cx:pt idx="7070">-36.399999999999999</cx:pt>
          <cx:pt idx="7071">-36.399999999999999</cx:pt>
          <cx:pt idx="7072">-36.399999999999999</cx:pt>
          <cx:pt idx="7073">-36.399999999999999</cx:pt>
          <cx:pt idx="7074">-36.399999999999999</cx:pt>
          <cx:pt idx="7075">-36.399999999999999</cx:pt>
          <cx:pt idx="7076">-36.399999999999999</cx:pt>
          <cx:pt idx="7077">-36.399999999999999</cx:pt>
          <cx:pt idx="7078">-36.399999999999999</cx:pt>
          <cx:pt idx="7079">-36.399999999999999</cx:pt>
          <cx:pt idx="7080">-36.399999999999999</cx:pt>
          <cx:pt idx="7081">-36.399999999999999</cx:pt>
          <cx:pt idx="7082">-36.399999999999999</cx:pt>
          <cx:pt idx="7083">-36.399999999999999</cx:pt>
          <cx:pt idx="7084">-36.399999999999999</cx:pt>
          <cx:pt idx="7085">-36.399999999999999</cx:pt>
          <cx:pt idx="7086">-36.399999999999999</cx:pt>
          <cx:pt idx="7087">-36.399999999999999</cx:pt>
          <cx:pt idx="7088">-36.399999999999999</cx:pt>
          <cx:pt idx="7089">-36.399999999999999</cx:pt>
          <cx:pt idx="7090">-36.399999999999999</cx:pt>
          <cx:pt idx="7091">-36.399999999999999</cx:pt>
          <cx:pt idx="7092">-36.399999999999999</cx:pt>
          <cx:pt idx="7093">-36.399999999999999</cx:pt>
          <cx:pt idx="7094">-36.399999999999999</cx:pt>
          <cx:pt idx="7095">-36.399999999999999</cx:pt>
          <cx:pt idx="7096">-36.399999999999999</cx:pt>
          <cx:pt idx="7097">-36.399999999999999</cx:pt>
          <cx:pt idx="7098">-36.399999999999999</cx:pt>
          <cx:pt idx="7099">-36.399999999999999</cx:pt>
          <cx:pt idx="7100">-36.399999999999999</cx:pt>
          <cx:pt idx="7101">-36.399999999999999</cx:pt>
          <cx:pt idx="7102">-36.399999999999999</cx:pt>
          <cx:pt idx="7103">-36.399999999999999</cx:pt>
          <cx:pt idx="7104">-36.399999999999999</cx:pt>
          <cx:pt idx="7105">-36.399999999999999</cx:pt>
          <cx:pt idx="7106">-36.399999999999999</cx:pt>
          <cx:pt idx="7107">-36.399999999999999</cx:pt>
          <cx:pt idx="7108">-36.399999999999999</cx:pt>
          <cx:pt idx="7109">-36.399999999999999</cx:pt>
          <cx:pt idx="7110">-36.399999999999999</cx:pt>
          <cx:pt idx="7111">-36.399999999999999</cx:pt>
          <cx:pt idx="7112">-36.399999999999999</cx:pt>
          <cx:pt idx="7113">-36.399999999999999</cx:pt>
          <cx:pt idx="7114">-36.399999999999999</cx:pt>
          <cx:pt idx="7115">-36.399999999999999</cx:pt>
          <cx:pt idx="7116">-36.399999999999999</cx:pt>
          <cx:pt idx="7117">-36.399999999999999</cx:pt>
          <cx:pt idx="7118">-36.399999999999999</cx:pt>
          <cx:pt idx="7119">-36.399999999999999</cx:pt>
          <cx:pt idx="7120">-36.399999999999999</cx:pt>
          <cx:pt idx="7121">-36.399999999999999</cx:pt>
          <cx:pt idx="7122">-36.399999999999999</cx:pt>
          <cx:pt idx="7123">-36.399999999999999</cx:pt>
          <cx:pt idx="7124">-36.399999999999999</cx:pt>
          <cx:pt idx="7125">-36.399999999999999</cx:pt>
          <cx:pt idx="7126">-36.399999999999999</cx:pt>
          <cx:pt idx="7127">-36.399999999999999</cx:pt>
          <cx:pt idx="7128">-36.399999999999999</cx:pt>
          <cx:pt idx="7129">-36.399999999999999</cx:pt>
          <cx:pt idx="7130">-36.399999999999999</cx:pt>
          <cx:pt idx="7131">-36.399999999999999</cx:pt>
          <cx:pt idx="7132">-36.399999999999999</cx:pt>
          <cx:pt idx="7133">-36.399999999999999</cx:pt>
          <cx:pt idx="7134">-36.399999999999999</cx:pt>
          <cx:pt idx="7135">-36.399999999999999</cx:pt>
          <cx:pt idx="7136">-36.399999999999999</cx:pt>
          <cx:pt idx="7137">-36.399999999999999</cx:pt>
          <cx:pt idx="7138">-36.399999999999999</cx:pt>
          <cx:pt idx="7139">-36.399999999999999</cx:pt>
          <cx:pt idx="7140">-36.399999999999999</cx:pt>
          <cx:pt idx="7141">-36.399999999999999</cx:pt>
          <cx:pt idx="7142">-36.399999999999999</cx:pt>
          <cx:pt idx="7143">-36.399999999999999</cx:pt>
          <cx:pt idx="7144">-36.399999999999999</cx:pt>
          <cx:pt idx="7145">-36.399999999999999</cx:pt>
          <cx:pt idx="7146">-36.399999999999999</cx:pt>
          <cx:pt idx="7147">-36.399999999999999</cx:pt>
          <cx:pt idx="7148">-36.399999999999999</cx:pt>
          <cx:pt idx="7149">-36.399999999999999</cx:pt>
          <cx:pt idx="7150">-36.399999999999999</cx:pt>
          <cx:pt idx="7151">-36.399999999999999</cx:pt>
          <cx:pt idx="7152">-36.399999999999999</cx:pt>
          <cx:pt idx="7153">-36.399999999999999</cx:pt>
          <cx:pt idx="7154">-36.399999999999999</cx:pt>
          <cx:pt idx="7155">-36.399999999999999</cx:pt>
          <cx:pt idx="7156">-36.399999999999999</cx:pt>
          <cx:pt idx="7157">-36.399999999999999</cx:pt>
          <cx:pt idx="7158">-36.399999999999999</cx:pt>
          <cx:pt idx="7159">-36.399999999999999</cx:pt>
          <cx:pt idx="7160">-36.399999999999999</cx:pt>
          <cx:pt idx="7161">-36.399999999999999</cx:pt>
          <cx:pt idx="7162">-36.399999999999999</cx:pt>
          <cx:pt idx="7163">-36.399999999999999</cx:pt>
          <cx:pt idx="7164">-36.399999999999999</cx:pt>
          <cx:pt idx="7165">-36.399999999999999</cx:pt>
          <cx:pt idx="7166">-36.399999999999999</cx:pt>
          <cx:pt idx="7167">-36.399999999999999</cx:pt>
          <cx:pt idx="7168">-36.399999999999999</cx:pt>
          <cx:pt idx="7169">-36.399999999999999</cx:pt>
          <cx:pt idx="7170">-36.399999999999999</cx:pt>
          <cx:pt idx="7171">-36.399999999999999</cx:pt>
          <cx:pt idx="7172">-36.399999999999999</cx:pt>
          <cx:pt idx="7173">-36.399999999999999</cx:pt>
          <cx:pt idx="7174">-36.399999999999999</cx:pt>
          <cx:pt idx="7175">-36.399999999999999</cx:pt>
          <cx:pt idx="7176">-36.399999999999999</cx:pt>
          <cx:pt idx="7177">-36.399999999999999</cx:pt>
          <cx:pt idx="7178">-36.399999999999999</cx:pt>
          <cx:pt idx="7179">-36.399999999999999</cx:pt>
          <cx:pt idx="7180">-36.399999999999999</cx:pt>
          <cx:pt idx="7181">-36.399999999999999</cx:pt>
          <cx:pt idx="7182">-36.399999999999999</cx:pt>
          <cx:pt idx="7183">-36.399999999999999</cx:pt>
          <cx:pt idx="7184">-36.399999999999999</cx:pt>
          <cx:pt idx="7185">-36.399999999999999</cx:pt>
          <cx:pt idx="7186">-36.399999999999999</cx:pt>
          <cx:pt idx="7187">-36.399999999999999</cx:pt>
          <cx:pt idx="7188">-36.399999999999999</cx:pt>
          <cx:pt idx="7189">-36.399999999999999</cx:pt>
          <cx:pt idx="7190">-36.399999999999999</cx:pt>
          <cx:pt idx="7191">-36.399999999999999</cx:pt>
          <cx:pt idx="7192">-36.399999999999999</cx:pt>
          <cx:pt idx="7193">-36.399999999999999</cx:pt>
          <cx:pt idx="7194">-36.399999999999999</cx:pt>
          <cx:pt idx="7195">-36.399999999999999</cx:pt>
          <cx:pt idx="7196">-36.399999999999999</cx:pt>
          <cx:pt idx="7197">-36.399999999999999</cx:pt>
          <cx:pt idx="7198">-36.399999999999999</cx:pt>
          <cx:pt idx="7199">-36.399999999999999</cx:pt>
          <cx:pt idx="7200">-36.399999999999999</cx:pt>
          <cx:pt idx="7201">-36.399999999999999</cx:pt>
          <cx:pt idx="7202">-36.399999999999999</cx:pt>
          <cx:pt idx="7203">-36.399999999999999</cx:pt>
          <cx:pt idx="7204">-36.399999999999999</cx:pt>
          <cx:pt idx="7205">-36.399999999999999</cx:pt>
          <cx:pt idx="7206">-36.399999999999999</cx:pt>
          <cx:pt idx="7207">-36.399999999999999</cx:pt>
          <cx:pt idx="7208">-36.399999999999999</cx:pt>
          <cx:pt idx="7209">-36.399999999999999</cx:pt>
          <cx:pt idx="7210">-36.399999999999999</cx:pt>
          <cx:pt idx="7211">-36.399999999999999</cx:pt>
          <cx:pt idx="7212">-36.399999999999999</cx:pt>
          <cx:pt idx="7213">-36.399999999999999</cx:pt>
          <cx:pt idx="7214">-36.399999999999999</cx:pt>
          <cx:pt idx="7215">-36.399999999999999</cx:pt>
          <cx:pt idx="7216">-36.399999999999999</cx:pt>
          <cx:pt idx="7217">-36.399999999999999</cx:pt>
          <cx:pt idx="7218">-36.399999999999999</cx:pt>
          <cx:pt idx="7219">-36.399999999999999</cx:pt>
          <cx:pt idx="7220">-36.399999999999999</cx:pt>
          <cx:pt idx="7221">-36.399999999999999</cx:pt>
          <cx:pt idx="7222">-36.399999999999999</cx:pt>
          <cx:pt idx="7223">-36.399999999999999</cx:pt>
          <cx:pt idx="7224">-36.399999999999999</cx:pt>
          <cx:pt idx="7225">-36.399999999999999</cx:pt>
          <cx:pt idx="7226">-36.399999999999999</cx:pt>
          <cx:pt idx="7227">-36.399999999999999</cx:pt>
          <cx:pt idx="7228">-36.399999999999999</cx:pt>
          <cx:pt idx="7229">-36.399999999999999</cx:pt>
          <cx:pt idx="7230">-36.399999999999999</cx:pt>
          <cx:pt idx="7231">-36.399999999999999</cx:pt>
          <cx:pt idx="7232">-36.399999999999999</cx:pt>
          <cx:pt idx="7233">-36.399999999999999</cx:pt>
          <cx:pt idx="7234">-36.399999999999999</cx:pt>
          <cx:pt idx="7235">-36.399999999999999</cx:pt>
          <cx:pt idx="7236">-36.399999999999999</cx:pt>
          <cx:pt idx="7237">-36.399999999999999</cx:pt>
          <cx:pt idx="7238">-36.399999999999999</cx:pt>
          <cx:pt idx="7239">-36.399999999999999</cx:pt>
          <cx:pt idx="7240">-36.399999999999999</cx:pt>
          <cx:pt idx="7241">-36.399999999999999</cx:pt>
          <cx:pt idx="7242">-36.399999999999999</cx:pt>
          <cx:pt idx="7243">-36.399999999999999</cx:pt>
          <cx:pt idx="7244">-36.399999999999999</cx:pt>
          <cx:pt idx="7245">-36.399999999999999</cx:pt>
          <cx:pt idx="7246">-36.399999999999999</cx:pt>
          <cx:pt idx="7247">-36.399999999999999</cx:pt>
          <cx:pt idx="7248">-36.399999999999999</cx:pt>
          <cx:pt idx="7249">-36.399999999999999</cx:pt>
          <cx:pt idx="7250">-36.399999999999999</cx:pt>
          <cx:pt idx="7251">-36.399999999999999</cx:pt>
          <cx:pt idx="7252">-36.399999999999999</cx:pt>
          <cx:pt idx="7253">-36.399999999999999</cx:pt>
          <cx:pt idx="7254">-36.399999999999999</cx:pt>
          <cx:pt idx="7255">-36.399999999999999</cx:pt>
          <cx:pt idx="7256">-36.399999999999999</cx:pt>
          <cx:pt idx="7257">-36.399999999999999</cx:pt>
          <cx:pt idx="7258">-36.399999999999999</cx:pt>
          <cx:pt idx="7259">-36.399999999999999</cx:pt>
          <cx:pt idx="7260">-36.399999999999999</cx:pt>
          <cx:pt idx="7261">-36.399999999999999</cx:pt>
          <cx:pt idx="7262">-36.399999999999999</cx:pt>
          <cx:pt idx="7263">-36.399999999999999</cx:pt>
          <cx:pt idx="7264">-36.399999999999999</cx:pt>
          <cx:pt idx="7265">-36.399999999999999</cx:pt>
          <cx:pt idx="7266">-36.399999999999999</cx:pt>
          <cx:pt idx="7267">-36.399999999999999</cx:pt>
          <cx:pt idx="7268">-36.399999999999999</cx:pt>
          <cx:pt idx="7269">-36.399999999999999</cx:pt>
          <cx:pt idx="7270">-36.399999999999999</cx:pt>
          <cx:pt idx="7271">-36.399999999999999</cx:pt>
          <cx:pt idx="7272">-36.399999999999999</cx:pt>
          <cx:pt idx="7273">-36.399999999999999</cx:pt>
          <cx:pt idx="7274">-36.399999999999999</cx:pt>
          <cx:pt idx="7275">-36.399999999999999</cx:pt>
          <cx:pt idx="7276">-36.399999999999999</cx:pt>
          <cx:pt idx="7277">-36.399999999999999</cx:pt>
          <cx:pt idx="7278">-36.399999999999999</cx:pt>
          <cx:pt idx="7279">-36.399999999999999</cx:pt>
          <cx:pt idx="7280">-36.399999999999999</cx:pt>
          <cx:pt idx="7281">-36.399999999999999</cx:pt>
          <cx:pt idx="7282">-36.399999999999999</cx:pt>
          <cx:pt idx="7283">-36.399999999999999</cx:pt>
          <cx:pt idx="7284">-36.399999999999999</cx:pt>
          <cx:pt idx="7285">-36.399999999999999</cx:pt>
          <cx:pt idx="7286">-36.399999999999999</cx:pt>
          <cx:pt idx="7287">-36.399999999999999</cx:pt>
          <cx:pt idx="7288">-36.399999999999999</cx:pt>
          <cx:pt idx="7289">-36.399999999999999</cx:pt>
          <cx:pt idx="7290">-36.399999999999999</cx:pt>
          <cx:pt idx="7291">-36.399999999999999</cx:pt>
          <cx:pt idx="7292">-36.399999999999999</cx:pt>
          <cx:pt idx="7293">-36.399999999999999</cx:pt>
          <cx:pt idx="7294">-36.399999999999999</cx:pt>
          <cx:pt idx="7295">-36.399999999999999</cx:pt>
          <cx:pt idx="7296">-36.399999999999999</cx:pt>
          <cx:pt idx="7297">-36.399999999999999</cx:pt>
          <cx:pt idx="7298">-36.399999999999999</cx:pt>
          <cx:pt idx="7299">-36.399999999999999</cx:pt>
          <cx:pt idx="7300">-36.399999999999999</cx:pt>
          <cx:pt idx="7301">-36.399999999999999</cx:pt>
          <cx:pt idx="7302">-36.399999999999999</cx:pt>
          <cx:pt idx="7303">-36.399999999999999</cx:pt>
          <cx:pt idx="7304">-36.399999999999999</cx:pt>
          <cx:pt idx="7305">-36.399999999999999</cx:pt>
          <cx:pt idx="7306">-36.399999999999999</cx:pt>
          <cx:pt idx="7307">-36.399999999999999</cx:pt>
          <cx:pt idx="7308">-36.399999999999999</cx:pt>
          <cx:pt idx="7309">-36.399999999999999</cx:pt>
          <cx:pt idx="7310">-36.399999999999999</cx:pt>
          <cx:pt idx="7311">-36.399999999999999</cx:pt>
          <cx:pt idx="7312">-36.399999999999999</cx:pt>
          <cx:pt idx="7313">-36.399999999999999</cx:pt>
          <cx:pt idx="7314">-36.399999999999999</cx:pt>
          <cx:pt idx="7315">-36.399999999999999</cx:pt>
          <cx:pt idx="7316">-36.399999999999999</cx:pt>
          <cx:pt idx="7317">-36.399999999999999</cx:pt>
          <cx:pt idx="7318">-36.399999999999999</cx:pt>
          <cx:pt idx="7319">-36.399999999999999</cx:pt>
          <cx:pt idx="7320">-36.399999999999999</cx:pt>
          <cx:pt idx="7321">-36.399999999999999</cx:pt>
          <cx:pt idx="7322">-36.399999999999999</cx:pt>
          <cx:pt idx="7323">-36.399999999999999</cx:pt>
          <cx:pt idx="7324">-36.399999999999999</cx:pt>
          <cx:pt idx="7325">-36.399999999999999</cx:pt>
          <cx:pt idx="7326">-36.399999999999999</cx:pt>
          <cx:pt idx="7327">-36.399999999999999</cx:pt>
          <cx:pt idx="7328">-36.399999999999999</cx:pt>
          <cx:pt idx="7329">-36.399999999999999</cx:pt>
          <cx:pt idx="7330">-36.399999999999999</cx:pt>
          <cx:pt idx="7331">-36.399999999999999</cx:pt>
          <cx:pt idx="7332">-36.399999999999999</cx:pt>
          <cx:pt idx="7333">-36.399999999999999</cx:pt>
          <cx:pt idx="7334">-36.399999999999999</cx:pt>
          <cx:pt idx="7335">-36.399999999999999</cx:pt>
          <cx:pt idx="7336">-36.399999999999999</cx:pt>
          <cx:pt idx="7337">-36.399999999999999</cx:pt>
          <cx:pt idx="7338">-36.399999999999999</cx:pt>
          <cx:pt idx="7339">-36.399999999999999</cx:pt>
          <cx:pt idx="7340">-36.399999999999999</cx:pt>
          <cx:pt idx="7341">-36.399999999999999</cx:pt>
          <cx:pt idx="7342">-36.399999999999999</cx:pt>
          <cx:pt idx="7343">-36.399999999999999</cx:pt>
          <cx:pt idx="7344">-36.399999999999999</cx:pt>
          <cx:pt idx="7345">-36.399999999999999</cx:pt>
          <cx:pt idx="7346">-36.399999999999999</cx:pt>
          <cx:pt idx="7347">-36.399999999999999</cx:pt>
          <cx:pt idx="7348">-36.399999999999999</cx:pt>
          <cx:pt idx="7349">-36.399999999999999</cx:pt>
          <cx:pt idx="7350">-36.399999999999999</cx:pt>
          <cx:pt idx="7351">-36.399999999999999</cx:pt>
          <cx:pt idx="7352">-36.399999999999999</cx:pt>
          <cx:pt idx="7353">-36.399999999999999</cx:pt>
          <cx:pt idx="7354">-36.399999999999999</cx:pt>
          <cx:pt idx="7355">-36.399999999999999</cx:pt>
          <cx:pt idx="7356">-36.399999999999999</cx:pt>
          <cx:pt idx="7357">-36.399999999999999</cx:pt>
          <cx:pt idx="7358">-36.399999999999999</cx:pt>
          <cx:pt idx="7359">-36.399999999999999</cx:pt>
          <cx:pt idx="7360">-36.399999999999999</cx:pt>
          <cx:pt idx="7361">-36.399999999999999</cx:pt>
          <cx:pt idx="7362">-36.399999999999999</cx:pt>
          <cx:pt idx="7363">-36.399999999999999</cx:pt>
          <cx:pt idx="7364">-36.399999999999999</cx:pt>
          <cx:pt idx="7365">-36.399999999999999</cx:pt>
          <cx:pt idx="7366">-36.399999999999999</cx:pt>
          <cx:pt idx="7367">-36.399999999999999</cx:pt>
          <cx:pt idx="7368">-36.399999999999999</cx:pt>
          <cx:pt idx="7369">-36.399999999999999</cx:pt>
          <cx:pt idx="7370">-36.399999999999999</cx:pt>
          <cx:pt idx="7371">-36.399999999999999</cx:pt>
          <cx:pt idx="7372">-36.399999999999999</cx:pt>
          <cx:pt idx="7373">-36.399999999999999</cx:pt>
          <cx:pt idx="7374">-36.399999999999999</cx:pt>
          <cx:pt idx="7375">-36.399999999999999</cx:pt>
          <cx:pt idx="7376">-36.399999999999999</cx:pt>
          <cx:pt idx="7377">-36.399999999999999</cx:pt>
          <cx:pt idx="7378">-36.399999999999999</cx:pt>
          <cx:pt idx="7379">-36.399999999999999</cx:pt>
          <cx:pt idx="7380">-36.399999999999999</cx:pt>
          <cx:pt idx="7381">-36.399999999999999</cx:pt>
          <cx:pt idx="7382">-36.399999999999999</cx:pt>
          <cx:pt idx="7383">-36.399999999999999</cx:pt>
          <cx:pt idx="7384">-36.399999999999999</cx:pt>
          <cx:pt idx="7385">-36.399999999999999</cx:pt>
          <cx:pt idx="7386">-36.399999999999999</cx:pt>
          <cx:pt idx="7387">-36.399999999999999</cx:pt>
          <cx:pt idx="7388">-36.399999999999999</cx:pt>
          <cx:pt idx="7389">-36.399999999999999</cx:pt>
          <cx:pt idx="7390">-36.399999999999999</cx:pt>
          <cx:pt idx="7391">-36.399999999999999</cx:pt>
          <cx:pt idx="7392">-36.399999999999999</cx:pt>
          <cx:pt idx="7393">-36.399999999999999</cx:pt>
          <cx:pt idx="7394">-36.399999999999999</cx:pt>
          <cx:pt idx="7395">-36.399999999999999</cx:pt>
          <cx:pt idx="7396">-36.399999999999999</cx:pt>
          <cx:pt idx="7397">-36.399999999999999</cx:pt>
          <cx:pt idx="7398">-36.399999999999999</cx:pt>
          <cx:pt idx="7399">-36.399999999999999</cx:pt>
          <cx:pt idx="7400">-36.399999999999999</cx:pt>
          <cx:pt idx="7401">-36.399999999999999</cx:pt>
          <cx:pt idx="7402">-36.399999999999999</cx:pt>
          <cx:pt idx="7403">-36.399999999999999</cx:pt>
          <cx:pt idx="7404">-36.399999999999999</cx:pt>
          <cx:pt idx="7405">-36.399999999999999</cx:pt>
          <cx:pt idx="7406">-36.399999999999999</cx:pt>
          <cx:pt idx="7407">-36.399999999999999</cx:pt>
          <cx:pt idx="7408">-36.399999999999999</cx:pt>
          <cx:pt idx="7409">-36.399999999999999</cx:pt>
          <cx:pt idx="7410">-36.399999999999999</cx:pt>
          <cx:pt idx="7411">-36.399999999999999</cx:pt>
          <cx:pt idx="7412">-36.399999999999999</cx:pt>
          <cx:pt idx="7413">-36.399999999999999</cx:pt>
          <cx:pt idx="7414">-36.399999999999999</cx:pt>
          <cx:pt idx="7415">-36.399999999999999</cx:pt>
          <cx:pt idx="7416">-36.399999999999999</cx:pt>
          <cx:pt idx="7417">-36.399999999999999</cx:pt>
          <cx:pt idx="7418">-36.399999999999999</cx:pt>
          <cx:pt idx="7419">-36.399999999999999</cx:pt>
          <cx:pt idx="7420">-36.399999999999999</cx:pt>
          <cx:pt idx="7421">-36.399999999999999</cx:pt>
          <cx:pt idx="7422">-36.399999999999999</cx:pt>
          <cx:pt idx="7423">-36.399999999999999</cx:pt>
          <cx:pt idx="7424">-36.399999999999999</cx:pt>
          <cx:pt idx="7425">-36.399999999999999</cx:pt>
          <cx:pt idx="7426">-36.399999999999999</cx:pt>
          <cx:pt idx="7427">-36.399999999999999</cx:pt>
          <cx:pt idx="7428">-36.399999999999999</cx:pt>
          <cx:pt idx="7429">-36.399999999999999</cx:pt>
          <cx:pt idx="7430">-36.399999999999999</cx:pt>
          <cx:pt idx="7431">-36.399999999999999</cx:pt>
          <cx:pt idx="7432">-36.399999999999999</cx:pt>
          <cx:pt idx="7433">-36.399999999999999</cx:pt>
          <cx:pt idx="7434">-36.399999999999999</cx:pt>
          <cx:pt idx="7435">-36.399999999999999</cx:pt>
          <cx:pt idx="7436">-36.399999999999999</cx:pt>
          <cx:pt idx="7437">-36.399999999999999</cx:pt>
          <cx:pt idx="7438">-36.399999999999999</cx:pt>
          <cx:pt idx="7439">-36.399999999999999</cx:pt>
          <cx:pt idx="7440">-36.399999999999999</cx:pt>
          <cx:pt idx="7441">-36.399999999999999</cx:pt>
          <cx:pt idx="7442">-36.399999999999999</cx:pt>
          <cx:pt idx="7443">-36.399999999999999</cx:pt>
          <cx:pt idx="7444">-36.399999999999999</cx:pt>
          <cx:pt idx="7445">-36.399999999999999</cx:pt>
          <cx:pt idx="7446">-36.399999999999999</cx:pt>
          <cx:pt idx="7447">-36.399999999999999</cx:pt>
          <cx:pt idx="7448">-36.399999999999999</cx:pt>
          <cx:pt idx="7449">-36.399999999999999</cx:pt>
          <cx:pt idx="7450">-36.399999999999999</cx:pt>
          <cx:pt idx="7451">-36.399999999999999</cx:pt>
          <cx:pt idx="7452">-36.399999999999999</cx:pt>
          <cx:pt idx="7453">-36.399999999999999</cx:pt>
          <cx:pt idx="7454">-36.399999999999999</cx:pt>
          <cx:pt idx="7455">-36.399999999999999</cx:pt>
          <cx:pt idx="7456">-36.399999999999999</cx:pt>
          <cx:pt idx="7457">-36.399999999999999</cx:pt>
          <cx:pt idx="7458">-36.399999999999999</cx:pt>
          <cx:pt idx="7459">-36.399999999999999</cx:pt>
          <cx:pt idx="7460">-36.399999999999999</cx:pt>
          <cx:pt idx="7461">-36.399999999999999</cx:pt>
          <cx:pt idx="7462">-36.399999999999999</cx:pt>
          <cx:pt idx="7463">-36.399999999999999</cx:pt>
          <cx:pt idx="7464">-36.399999999999999</cx:pt>
          <cx:pt idx="7465">-36.399999999999999</cx:pt>
          <cx:pt idx="7466">-36.399999999999999</cx:pt>
          <cx:pt idx="7467">-36.399999999999999</cx:pt>
          <cx:pt idx="7468">-36.399999999999999</cx:pt>
          <cx:pt idx="7469">-36.399999999999999</cx:pt>
          <cx:pt idx="7470">-36.399999999999999</cx:pt>
          <cx:pt idx="7471">-36.399999999999999</cx:pt>
          <cx:pt idx="7472">-36.399999999999999</cx:pt>
          <cx:pt idx="7473">-36.399999999999999</cx:pt>
          <cx:pt idx="7474">-36.399999999999999</cx:pt>
          <cx:pt idx="7475">-36.399999999999999</cx:pt>
          <cx:pt idx="7476">-36.399999999999999</cx:pt>
          <cx:pt idx="7477">-36.399999999999999</cx:pt>
          <cx:pt idx="7478">-36.399999999999999</cx:pt>
          <cx:pt idx="7479">-36.399999999999999</cx:pt>
          <cx:pt idx="7480">-36.399999999999999</cx:pt>
          <cx:pt idx="7481">-36.399999999999999</cx:pt>
          <cx:pt idx="7482">-36.399999999999999</cx:pt>
          <cx:pt idx="7483">-36.399999999999999</cx:pt>
          <cx:pt idx="7484">-36.399999999999999</cx:pt>
          <cx:pt idx="7485">-36.399999999999999</cx:pt>
          <cx:pt idx="7486">-36.399999999999999</cx:pt>
          <cx:pt idx="7487">-36.399999999999999</cx:pt>
          <cx:pt idx="7488">-36.399999999999999</cx:pt>
          <cx:pt idx="7489">-36.399999999999999</cx:pt>
          <cx:pt idx="7490">-36.399999999999999</cx:pt>
          <cx:pt idx="7491">-36.399999999999999</cx:pt>
          <cx:pt idx="7492">-36.399999999999999</cx:pt>
          <cx:pt idx="7493">-36.399999999999999</cx:pt>
          <cx:pt idx="7494">-36.399999999999999</cx:pt>
          <cx:pt idx="7495">-36.399999999999999</cx:pt>
          <cx:pt idx="7496">-36.399999999999999</cx:pt>
          <cx:pt idx="7497">-36.399999999999999</cx:pt>
          <cx:pt idx="7498">-36.399999999999999</cx:pt>
          <cx:pt idx="7499">-36.399999999999999</cx:pt>
          <cx:pt idx="7500">-36.399999999999999</cx:pt>
          <cx:pt idx="7501">-36.399999999999999</cx:pt>
          <cx:pt idx="7502">-36.399999999999999</cx:pt>
          <cx:pt idx="7503">-36.399999999999999</cx:pt>
          <cx:pt idx="7504">-36.399999999999999</cx:pt>
          <cx:pt idx="7505">-36.399999999999999</cx:pt>
          <cx:pt idx="7506">-36.399999999999999</cx:pt>
          <cx:pt idx="7507">-36.399999999999999</cx:pt>
          <cx:pt idx="7508">-36.399999999999999</cx:pt>
          <cx:pt idx="7509">-36.399999999999999</cx:pt>
          <cx:pt idx="7510">-36.399999999999999</cx:pt>
          <cx:pt idx="7511">-36.399999999999999</cx:pt>
          <cx:pt idx="7512">-36.399999999999999</cx:pt>
          <cx:pt idx="7513">-36.399999999999999</cx:pt>
          <cx:pt idx="7514">-36.399999999999999</cx:pt>
          <cx:pt idx="7515">-36.399999999999999</cx:pt>
          <cx:pt idx="7516">-36.399999999999999</cx:pt>
          <cx:pt idx="7517">-36.399999999999999</cx:pt>
          <cx:pt idx="7518">-36.399999999999999</cx:pt>
          <cx:pt idx="7519">-36.399999999999999</cx:pt>
          <cx:pt idx="7520">-36.399999999999999</cx:pt>
          <cx:pt idx="7521">-36.399999999999999</cx:pt>
          <cx:pt idx="7522">-36.399999999999999</cx:pt>
          <cx:pt idx="7523">-36.399999999999999</cx:pt>
          <cx:pt idx="7524">-36.399999999999999</cx:pt>
          <cx:pt idx="7525">-36.399999999999999</cx:pt>
          <cx:pt idx="7526">-36.399999999999999</cx:pt>
          <cx:pt idx="7527">-36.399999999999999</cx:pt>
          <cx:pt idx="7528">-36.399999999999999</cx:pt>
          <cx:pt idx="7529">-36.399999999999999</cx:pt>
          <cx:pt idx="7530">-36.399999999999999</cx:pt>
          <cx:pt idx="7531">-36.399999999999999</cx:pt>
          <cx:pt idx="7532">-36.399999999999999</cx:pt>
          <cx:pt idx="7533">-36.399999999999999</cx:pt>
          <cx:pt idx="7534">-36.399999999999999</cx:pt>
          <cx:pt idx="7535">-36.399999999999999</cx:pt>
          <cx:pt idx="7536">-36.399999999999999</cx:pt>
          <cx:pt idx="7537">-36.399999999999999</cx:pt>
          <cx:pt idx="7538">-36.399999999999999</cx:pt>
          <cx:pt idx="7539">-36.399999999999999</cx:pt>
          <cx:pt idx="7540">-36.399999999999999</cx:pt>
          <cx:pt idx="7541">-36.399999999999999</cx:pt>
          <cx:pt idx="7542">-36.399999999999999</cx:pt>
          <cx:pt idx="7543">-36.399999999999999</cx:pt>
          <cx:pt idx="7544">-36.399999999999999</cx:pt>
          <cx:pt idx="7545">-36.399999999999999</cx:pt>
          <cx:pt idx="7546">-36.399999999999999</cx:pt>
          <cx:pt idx="7547">-36.399999999999999</cx:pt>
          <cx:pt idx="7548">-36.399999999999999</cx:pt>
          <cx:pt idx="7549">-36.399999999999999</cx:pt>
          <cx:pt idx="7550">-36.399999999999999</cx:pt>
          <cx:pt idx="7551">-36.399999999999999</cx:pt>
          <cx:pt idx="7552">-36.399999999999999</cx:pt>
          <cx:pt idx="7553">-36.399999999999999</cx:pt>
          <cx:pt idx="7554">-36.399999999999999</cx:pt>
          <cx:pt idx="7555">-36.399999999999999</cx:pt>
          <cx:pt idx="7556">-36.399999999999999</cx:pt>
          <cx:pt idx="7557">-36.399999999999999</cx:pt>
          <cx:pt idx="7558">-36.399999999999999</cx:pt>
          <cx:pt idx="7559">-36.399999999999999</cx:pt>
          <cx:pt idx="7560">-36.399999999999999</cx:pt>
          <cx:pt idx="7561">-36.399999999999999</cx:pt>
          <cx:pt idx="7562">-36.399999999999999</cx:pt>
          <cx:pt idx="7563">-36.399999999999999</cx:pt>
          <cx:pt idx="7564">-36.399999999999999</cx:pt>
          <cx:pt idx="7565">-36.399999999999999</cx:pt>
          <cx:pt idx="7566">-36.399999999999999</cx:pt>
          <cx:pt idx="7567">-36.399999999999999</cx:pt>
          <cx:pt idx="7568">-36.399999999999999</cx:pt>
          <cx:pt idx="7569">-36.399999999999999</cx:pt>
          <cx:pt idx="7570">-36.399999999999999</cx:pt>
          <cx:pt idx="7571">-36.399999999999999</cx:pt>
          <cx:pt idx="7572">-36.399999999999999</cx:pt>
          <cx:pt idx="7573">-36.399999999999999</cx:pt>
          <cx:pt idx="7574">-36.399999999999999</cx:pt>
          <cx:pt idx="7575">-36.399999999999999</cx:pt>
          <cx:pt idx="7576">-36.399999999999999</cx:pt>
          <cx:pt idx="7577">-36.399999999999999</cx:pt>
          <cx:pt idx="7578">-36.399999999999999</cx:pt>
          <cx:pt idx="7579">-36.399999999999999</cx:pt>
          <cx:pt idx="7580">-36.399999999999999</cx:pt>
          <cx:pt idx="7581">-36.399999999999999</cx:pt>
          <cx:pt idx="7582">-36.399999999999999</cx:pt>
          <cx:pt idx="7583">-36.399999999999999</cx:pt>
          <cx:pt idx="7584">-36.399999999999999</cx:pt>
          <cx:pt idx="7585">-36.399999999999999</cx:pt>
          <cx:pt idx="7586">-36.399999999999999</cx:pt>
          <cx:pt idx="7587">-36.399999999999999</cx:pt>
          <cx:pt idx="7588">-36.399999999999999</cx:pt>
          <cx:pt idx="7589">-36.399999999999999</cx:pt>
          <cx:pt idx="7590">-36.399999999999999</cx:pt>
          <cx:pt idx="7591">-36.399999999999999</cx:pt>
          <cx:pt idx="7592">-36.399999999999999</cx:pt>
          <cx:pt idx="7593">-36.399999999999999</cx:pt>
          <cx:pt idx="7594">-36.399999999999999</cx:pt>
          <cx:pt idx="7595">-36.399999999999999</cx:pt>
          <cx:pt idx="7596">-36.399999999999999</cx:pt>
          <cx:pt idx="7597">-36.399999999999999</cx:pt>
          <cx:pt idx="7598">-36.399999999999999</cx:pt>
          <cx:pt idx="7599">-36.399999999999999</cx:pt>
          <cx:pt idx="7600">-36.399999999999999</cx:pt>
          <cx:pt idx="7601">-36.399999999999999</cx:pt>
          <cx:pt idx="7602">-36.399999999999999</cx:pt>
          <cx:pt idx="7603">-36.399999999999999</cx:pt>
          <cx:pt idx="7604">-36.399999999999999</cx:pt>
          <cx:pt idx="7605">-36.399999999999999</cx:pt>
          <cx:pt idx="7606">-36.399999999999999</cx:pt>
          <cx:pt idx="7607">-36.399999999999999</cx:pt>
          <cx:pt idx="7608">-36.399999999999999</cx:pt>
          <cx:pt idx="7609">-36.399999999999999</cx:pt>
          <cx:pt idx="7610">-36.399999999999999</cx:pt>
          <cx:pt idx="7611">-36.399999999999999</cx:pt>
          <cx:pt idx="7612">-36.399999999999999</cx:pt>
          <cx:pt idx="7613">-36.399999999999999</cx:pt>
          <cx:pt idx="7614">-36.399999999999999</cx:pt>
          <cx:pt idx="7615">-36.399999999999999</cx:pt>
          <cx:pt idx="7616">-36.399999999999999</cx:pt>
          <cx:pt idx="7617">-36.399999999999999</cx:pt>
          <cx:pt idx="7618">-36.399999999999999</cx:pt>
          <cx:pt idx="7619">-36.399999999999999</cx:pt>
          <cx:pt idx="7620">-36.399999999999999</cx:pt>
          <cx:pt idx="7621">-36.399999999999999</cx:pt>
          <cx:pt idx="7622">-36.399999999999999</cx:pt>
          <cx:pt idx="7623">-36.399999999999999</cx:pt>
          <cx:pt idx="7624">-36.399999999999999</cx:pt>
          <cx:pt idx="7625">-36.399999999999999</cx:pt>
          <cx:pt idx="7626">-36.399999999999999</cx:pt>
          <cx:pt idx="7627">-36.399999999999999</cx:pt>
          <cx:pt idx="7628">-36.399999999999999</cx:pt>
          <cx:pt idx="7629">-36.399999999999999</cx:pt>
          <cx:pt idx="7630">-36.399999999999999</cx:pt>
          <cx:pt idx="7631">-36.399999999999999</cx:pt>
          <cx:pt idx="7632">-36.399999999999999</cx:pt>
          <cx:pt idx="7633">-36.399999999999999</cx:pt>
          <cx:pt idx="7634">-36.399999999999999</cx:pt>
          <cx:pt idx="7635">-36.399999999999999</cx:pt>
          <cx:pt idx="7636">-36.399999999999999</cx:pt>
          <cx:pt idx="7637">-36.399999999999999</cx:pt>
          <cx:pt idx="7638">-36.399999999999999</cx:pt>
          <cx:pt idx="7639">-36.399999999999999</cx:pt>
          <cx:pt idx="7640">-36.399999999999999</cx:pt>
          <cx:pt idx="7641">-36.399999999999999</cx:pt>
          <cx:pt idx="7642">-36.399999999999999</cx:pt>
          <cx:pt idx="7643">-36.399999999999999</cx:pt>
          <cx:pt idx="7644">-36.399999999999999</cx:pt>
          <cx:pt idx="7645">-36.399999999999999</cx:pt>
          <cx:pt idx="7646">-36.399999999999999</cx:pt>
          <cx:pt idx="7647">-36.399999999999999</cx:pt>
          <cx:pt idx="7648">-36.399999999999999</cx:pt>
          <cx:pt idx="7649">-36.399999999999999</cx:pt>
          <cx:pt idx="7650">-36.399999999999999</cx:pt>
          <cx:pt idx="7651">-36.399999999999999</cx:pt>
          <cx:pt idx="7652">-36.399999999999999</cx:pt>
          <cx:pt idx="7653">-36.399999999999999</cx:pt>
          <cx:pt idx="7654">-36.399999999999999</cx:pt>
          <cx:pt idx="7655">-36.399999999999999</cx:pt>
          <cx:pt idx="7656">-36.399999999999999</cx:pt>
          <cx:pt idx="7657">-36.399999999999999</cx:pt>
          <cx:pt idx="7658">-36.399999999999999</cx:pt>
          <cx:pt idx="7659">-36.399999999999999</cx:pt>
          <cx:pt idx="7660">-36.399999999999999</cx:pt>
          <cx:pt idx="7661">-36.399999999999999</cx:pt>
          <cx:pt idx="7662">-36.399999999999999</cx:pt>
          <cx:pt idx="7663">-36.399999999999999</cx:pt>
          <cx:pt idx="7664">-36.399999999999999</cx:pt>
          <cx:pt idx="7665">-36.399999999999999</cx:pt>
          <cx:pt idx="7666">-36.399999999999999</cx:pt>
          <cx:pt idx="7667">-36.399999999999999</cx:pt>
          <cx:pt idx="7668">-36.399999999999999</cx:pt>
          <cx:pt idx="7669">-36.399999999999999</cx:pt>
          <cx:pt idx="7670">-36.399999999999999</cx:pt>
          <cx:pt idx="7671">-36.399999999999999</cx:pt>
          <cx:pt idx="7672">-36.399999999999999</cx:pt>
          <cx:pt idx="7673">-36.399999999999999</cx:pt>
          <cx:pt idx="7674">-36.399999999999999</cx:pt>
          <cx:pt idx="7675">-36.399999999999999</cx:pt>
          <cx:pt idx="7676">-36.399999999999999</cx:pt>
          <cx:pt idx="7677">-36.399999999999999</cx:pt>
          <cx:pt idx="7678">-36.399999999999999</cx:pt>
          <cx:pt idx="7679">-36.399999999999999</cx:pt>
          <cx:pt idx="7680">-36.399999999999999</cx:pt>
          <cx:pt idx="7681">-36.399999999999999</cx:pt>
          <cx:pt idx="7682">-36.399999999999999</cx:pt>
          <cx:pt idx="7683">-36.399999999999999</cx:pt>
          <cx:pt idx="7684">-36.399999999999999</cx:pt>
          <cx:pt idx="7685">-36.399999999999999</cx:pt>
          <cx:pt idx="7686">-36.399999999999999</cx:pt>
          <cx:pt idx="7687">-36.399999999999999</cx:pt>
          <cx:pt idx="7688">-36.399999999999999</cx:pt>
          <cx:pt idx="7689">-36.399999999999999</cx:pt>
          <cx:pt idx="7690">-36.399999999999999</cx:pt>
          <cx:pt idx="7691">-36.399999999999999</cx:pt>
          <cx:pt idx="7692">-36.399999999999999</cx:pt>
          <cx:pt idx="7693">-36.399999999999999</cx:pt>
          <cx:pt idx="7694">-36.399999999999999</cx:pt>
          <cx:pt idx="7695">-36.399999999999999</cx:pt>
          <cx:pt idx="7696">-36.399999999999999</cx:pt>
          <cx:pt idx="7697">-36.399999999999999</cx:pt>
          <cx:pt idx="7698">-36.399999999999999</cx:pt>
          <cx:pt idx="7699">-36.399999999999999</cx:pt>
          <cx:pt idx="7700">-36.399999999999999</cx:pt>
          <cx:pt idx="7701">-36.399999999999999</cx:pt>
          <cx:pt idx="7702">-36.399999999999999</cx:pt>
          <cx:pt idx="7703">-36.399999999999999</cx:pt>
          <cx:pt idx="7704">-36.399999999999999</cx:pt>
          <cx:pt idx="7705">-36.399999999999999</cx:pt>
          <cx:pt idx="7706">-36.399999999999999</cx:pt>
          <cx:pt idx="7707">-36.399999999999999</cx:pt>
          <cx:pt idx="7708">-36.399999999999999</cx:pt>
          <cx:pt idx="7709">-36.399999999999999</cx:pt>
          <cx:pt idx="7710">-36.399999999999999</cx:pt>
          <cx:pt idx="7711">-36.399999999999999</cx:pt>
          <cx:pt idx="7712">-36.399999999999999</cx:pt>
          <cx:pt idx="7713">-36.399999999999999</cx:pt>
          <cx:pt idx="7714">-36.399999999999999</cx:pt>
          <cx:pt idx="7715">-36.399999999999999</cx:pt>
          <cx:pt idx="7716">-36.399999999999999</cx:pt>
          <cx:pt idx="7717">-36.399999999999999</cx:pt>
          <cx:pt idx="7718">-36.399999999999999</cx:pt>
          <cx:pt idx="7719">-36.399999999999999</cx:pt>
          <cx:pt idx="7720">-36.399999999999999</cx:pt>
          <cx:pt idx="7721">-36.399999999999999</cx:pt>
          <cx:pt idx="7722">-36.399999999999999</cx:pt>
          <cx:pt idx="7723">-36.399999999999999</cx:pt>
          <cx:pt idx="7724">-36.399999999999999</cx:pt>
          <cx:pt idx="7725">-36.399999999999999</cx:pt>
          <cx:pt idx="7726">-36.399999999999999</cx:pt>
          <cx:pt idx="7727">-36.399999999999999</cx:pt>
          <cx:pt idx="7728">-36.399999999999999</cx:pt>
          <cx:pt idx="7729">-36.399999999999999</cx:pt>
          <cx:pt idx="7730">-36.399999999999999</cx:pt>
          <cx:pt idx="7731">-36.399999999999999</cx:pt>
          <cx:pt idx="7732">-36.399999999999999</cx:pt>
          <cx:pt idx="7733">-36.399999999999999</cx:pt>
          <cx:pt idx="7734">-36.399999999999999</cx:pt>
          <cx:pt idx="7735">-36.399999999999999</cx:pt>
          <cx:pt idx="7736">-36.399999999999999</cx:pt>
          <cx:pt idx="7737">-36.399999999999999</cx:pt>
          <cx:pt idx="7738">-36.399999999999999</cx:pt>
          <cx:pt idx="7739">-36.399999999999999</cx:pt>
          <cx:pt idx="7740">-36.399999999999999</cx:pt>
          <cx:pt idx="7741">-36.399999999999999</cx:pt>
          <cx:pt idx="7742">-36.399999999999999</cx:pt>
          <cx:pt idx="7743">-36.399999999999999</cx:pt>
          <cx:pt idx="7744">-36.399999999999999</cx:pt>
          <cx:pt idx="7745">-36.399999999999999</cx:pt>
          <cx:pt idx="7746">-36.399999999999999</cx:pt>
          <cx:pt idx="7747">-36.399999999999999</cx:pt>
          <cx:pt idx="7748">-36.399999999999999</cx:pt>
          <cx:pt idx="7749">-36.399999999999999</cx:pt>
          <cx:pt idx="7750">-36.399999999999999</cx:pt>
          <cx:pt idx="7751">-36.399999999999999</cx:pt>
          <cx:pt idx="7752">-36.399999999999999</cx:pt>
          <cx:pt idx="7753">-36.399999999999999</cx:pt>
          <cx:pt idx="7754">-36.399999999999999</cx:pt>
          <cx:pt idx="7755">-36.399999999999999</cx:pt>
          <cx:pt idx="7756">-36.399999999999999</cx:pt>
          <cx:pt idx="7757">-36.399999999999999</cx:pt>
          <cx:pt idx="7758">-36.399999999999999</cx:pt>
          <cx:pt idx="7759">-36.399999999999999</cx:pt>
          <cx:pt idx="7760">-36.399999999999999</cx:pt>
          <cx:pt idx="7761">-36.399999999999999</cx:pt>
          <cx:pt idx="7762">-36.399999999999999</cx:pt>
          <cx:pt idx="7763">-41.799999999999997</cx:pt>
          <cx:pt idx="7764">-41.799999999999997</cx:pt>
          <cx:pt idx="7765">-41.799999999999997</cx:pt>
          <cx:pt idx="7766">-41.799999999999997</cx:pt>
          <cx:pt idx="7767">-41.799999999999997</cx:pt>
          <cx:pt idx="7768">-41.799999999999997</cx:pt>
          <cx:pt idx="7769">-41.799999999999997</cx:pt>
          <cx:pt idx="7770">-41.799999999999997</cx:pt>
          <cx:pt idx="7771">-41.799999999999997</cx:pt>
          <cx:pt idx="7772">-41.799999999999997</cx:pt>
          <cx:pt idx="7773">-41.799999999999997</cx:pt>
          <cx:pt idx="7774">-41.799999999999997</cx:pt>
          <cx:pt idx="7775">-41.799999999999997</cx:pt>
          <cx:pt idx="7776">-41.799999999999997</cx:pt>
          <cx:pt idx="7777">-41.799999999999997</cx:pt>
          <cx:pt idx="7778">-41.799999999999997</cx:pt>
          <cx:pt idx="7779">-41.799999999999997</cx:pt>
          <cx:pt idx="7780">-41.799999999999997</cx:pt>
          <cx:pt idx="7781">-41.799999999999997</cx:pt>
          <cx:pt idx="7782">-41.799999999999997</cx:pt>
          <cx:pt idx="7783">-41.799999999999997</cx:pt>
          <cx:pt idx="7784">-41.799999999999997</cx:pt>
          <cx:pt idx="7785">-41.799999999999997</cx:pt>
          <cx:pt idx="7786">-41.799999999999997</cx:pt>
          <cx:pt idx="7787">-41.799999999999997</cx:pt>
          <cx:pt idx="7788">-41.799999999999997</cx:pt>
          <cx:pt idx="7789">-41.799999999999997</cx:pt>
          <cx:pt idx="7790">-41.799999999999997</cx:pt>
          <cx:pt idx="7791">-41.799999999999997</cx:pt>
          <cx:pt idx="7792">-41.799999999999997</cx:pt>
          <cx:pt idx="7793">-41.799999999999997</cx:pt>
          <cx:pt idx="7794">-41.799999999999997</cx:pt>
          <cx:pt idx="7795">-41.799999999999997</cx:pt>
          <cx:pt idx="7796">-41.799999999999997</cx:pt>
          <cx:pt idx="7797">-41.799999999999997</cx:pt>
          <cx:pt idx="7798">-41.799999999999997</cx:pt>
          <cx:pt idx="7799">-41.799999999999997</cx:pt>
          <cx:pt idx="7800">-41.799999999999997</cx:pt>
          <cx:pt idx="7801">-41.799999999999997</cx:pt>
          <cx:pt idx="7802">-41.799999999999997</cx:pt>
          <cx:pt idx="7803">-41.799999999999997</cx:pt>
          <cx:pt idx="7804">-41.799999999999997</cx:pt>
          <cx:pt idx="7805">-41.799999999999997</cx:pt>
          <cx:pt idx="7806">-41.799999999999997</cx:pt>
          <cx:pt idx="7807">-41.799999999999997</cx:pt>
          <cx:pt idx="7808">-41.799999999999997</cx:pt>
          <cx:pt idx="7809">-41.799999999999997</cx:pt>
          <cx:pt idx="7810">-41.799999999999997</cx:pt>
          <cx:pt idx="7811">-41.799999999999997</cx:pt>
          <cx:pt idx="7812">-41.799999999999997</cx:pt>
          <cx:pt idx="7813">-41.799999999999997</cx:pt>
          <cx:pt idx="7814">-41.799999999999997</cx:pt>
          <cx:pt idx="7815">-41.799999999999997</cx:pt>
          <cx:pt idx="7816">-41.799999999999997</cx:pt>
          <cx:pt idx="7817">-41.799999999999997</cx:pt>
          <cx:pt idx="7818">-41.799999999999997</cx:pt>
          <cx:pt idx="7819">-41.799999999999997</cx:pt>
          <cx:pt idx="7820">-41.799999999999997</cx:pt>
          <cx:pt idx="7821">-41.799999999999997</cx:pt>
          <cx:pt idx="7822">-41.799999999999997</cx:pt>
          <cx:pt idx="7823">-41.799999999999997</cx:pt>
          <cx:pt idx="7824">-41.799999999999997</cx:pt>
          <cx:pt idx="7825">-41.799999999999997</cx:pt>
          <cx:pt idx="7826">-41.799999999999997</cx:pt>
          <cx:pt idx="7827">-41.799999999999997</cx:pt>
          <cx:pt idx="7828">-41.799999999999997</cx:pt>
          <cx:pt idx="7829">-41.799999999999997</cx:pt>
          <cx:pt idx="7830">-41.799999999999997</cx:pt>
          <cx:pt idx="7831">-41.799999999999997</cx:pt>
          <cx:pt idx="7832">-41.799999999999997</cx:pt>
          <cx:pt idx="7833">-41.799999999999997</cx:pt>
          <cx:pt idx="7834">-41.799999999999997</cx:pt>
          <cx:pt idx="7835">-41.799999999999997</cx:pt>
          <cx:pt idx="7836">-41.799999999999997</cx:pt>
          <cx:pt idx="7837">-41.799999999999997</cx:pt>
          <cx:pt idx="7838">-41.799999999999997</cx:pt>
          <cx:pt idx="7839">-41.799999999999997</cx:pt>
          <cx:pt idx="7840">-41.799999999999997</cx:pt>
          <cx:pt idx="7841">-41.799999999999997</cx:pt>
          <cx:pt idx="7842">-41.799999999999997</cx:pt>
          <cx:pt idx="7843">-41.799999999999997</cx:pt>
          <cx:pt idx="7844">-41.799999999999997</cx:pt>
          <cx:pt idx="7845">-41.799999999999997</cx:pt>
          <cx:pt idx="7846">-41.799999999999997</cx:pt>
          <cx:pt idx="7847">-41.799999999999997</cx:pt>
          <cx:pt idx="7848">-41.799999999999997</cx:pt>
          <cx:pt idx="7849">-41.799999999999997</cx:pt>
          <cx:pt idx="7850">-41.799999999999997</cx:pt>
          <cx:pt idx="7851">-41.799999999999997</cx:pt>
          <cx:pt idx="7852">-41.799999999999997</cx:pt>
          <cx:pt idx="7853">-41.799999999999997</cx:pt>
          <cx:pt idx="7854">-41.799999999999997</cx:pt>
          <cx:pt idx="7855">-41.799999999999997</cx:pt>
          <cx:pt idx="7856">-41.799999999999997</cx:pt>
          <cx:pt idx="7857">-41.799999999999997</cx:pt>
          <cx:pt idx="7858">-41.799999999999997</cx:pt>
          <cx:pt idx="7859">-41.799999999999997</cx:pt>
          <cx:pt idx="7860">-41.799999999999997</cx:pt>
          <cx:pt idx="7861">-41.799999999999997</cx:pt>
          <cx:pt idx="7862">-41.799999999999997</cx:pt>
          <cx:pt idx="7863">-41.799999999999997</cx:pt>
          <cx:pt idx="7864">-41.799999999999997</cx:pt>
          <cx:pt idx="7865">-41.799999999999997</cx:pt>
          <cx:pt idx="7866">-41.799999999999997</cx:pt>
          <cx:pt idx="7867">-41.799999999999997</cx:pt>
          <cx:pt idx="7868">-41.799999999999997</cx:pt>
          <cx:pt idx="7869">-41.799999999999997</cx:pt>
          <cx:pt idx="7870">-41.799999999999997</cx:pt>
          <cx:pt idx="7871">-41.799999999999997</cx:pt>
          <cx:pt idx="7872">-41.799999999999997</cx:pt>
          <cx:pt idx="7873">-41.799999999999997</cx:pt>
          <cx:pt idx="7874">-41.799999999999997</cx:pt>
          <cx:pt idx="7875">-41.799999999999997</cx:pt>
          <cx:pt idx="7876">-41.799999999999997</cx:pt>
          <cx:pt idx="7877">-41.799999999999997</cx:pt>
          <cx:pt idx="7878">-41.799999999999997</cx:pt>
          <cx:pt idx="7879">-41.799999999999997</cx:pt>
          <cx:pt idx="7880">-41.799999999999997</cx:pt>
          <cx:pt idx="7881">-41.799999999999997</cx:pt>
          <cx:pt idx="7882">-41.799999999999997</cx:pt>
          <cx:pt idx="7883">-41.799999999999997</cx:pt>
          <cx:pt idx="7884">-41.799999999999997</cx:pt>
          <cx:pt idx="7885">-41.799999999999997</cx:pt>
          <cx:pt idx="7886">-41.799999999999997</cx:pt>
          <cx:pt idx="7887">-41.799999999999997</cx:pt>
          <cx:pt idx="7888">-41.799999999999997</cx:pt>
          <cx:pt idx="7889">-41.799999999999997</cx:pt>
          <cx:pt idx="7890">-41.799999999999997</cx:pt>
          <cx:pt idx="7891">-41.799999999999997</cx:pt>
          <cx:pt idx="7892">-41.799999999999997</cx:pt>
          <cx:pt idx="7893">-41.799999999999997</cx:pt>
          <cx:pt idx="7894">-41.799999999999997</cx:pt>
          <cx:pt idx="7895">-41.799999999999997</cx:pt>
          <cx:pt idx="7896">-41.799999999999997</cx:pt>
          <cx:pt idx="7897">-41.799999999999997</cx:pt>
          <cx:pt idx="7898">-41.799999999999997</cx:pt>
          <cx:pt idx="7899">-41.799999999999997</cx:pt>
          <cx:pt idx="7900">-41.799999999999997</cx:pt>
          <cx:pt idx="7901">-41.799999999999997</cx:pt>
          <cx:pt idx="7902">-41.799999999999997</cx:pt>
          <cx:pt idx="7903">-41.799999999999997</cx:pt>
          <cx:pt idx="7904">-41.799999999999997</cx:pt>
          <cx:pt idx="7905">-41.799999999999997</cx:pt>
          <cx:pt idx="7906">-41.799999999999997</cx:pt>
          <cx:pt idx="7907">-41.799999999999997</cx:pt>
          <cx:pt idx="7908">-41.799999999999997</cx:pt>
          <cx:pt idx="7909">-41.799999999999997</cx:pt>
          <cx:pt idx="7910">-41.799999999999997</cx:pt>
          <cx:pt idx="7911">-41.799999999999997</cx:pt>
          <cx:pt idx="7912">-41.799999999999997</cx:pt>
          <cx:pt idx="7913">-41.799999999999997</cx:pt>
          <cx:pt idx="7914">-41.799999999999997</cx:pt>
          <cx:pt idx="7915">-41.799999999999997</cx:pt>
          <cx:pt idx="7916">-41.799999999999997</cx:pt>
          <cx:pt idx="7917">-41.799999999999997</cx:pt>
          <cx:pt idx="7918">-41.799999999999997</cx:pt>
          <cx:pt idx="7919">-41.799999999999997</cx:pt>
          <cx:pt idx="7920">-41.799999999999997</cx:pt>
          <cx:pt idx="7921">-41.799999999999997</cx:pt>
          <cx:pt idx="7922">-41.799999999999997</cx:pt>
          <cx:pt idx="7923">-41.799999999999997</cx:pt>
          <cx:pt idx="7924">-41.799999999999997</cx:pt>
          <cx:pt idx="7925">-41.799999999999997</cx:pt>
          <cx:pt idx="7926">-41.799999999999997</cx:pt>
          <cx:pt idx="7927">-41.799999999999997</cx:pt>
          <cx:pt idx="7928">-41.799999999999997</cx:pt>
          <cx:pt idx="7929">-41.799999999999997</cx:pt>
          <cx:pt idx="7930">-41.799999999999997</cx:pt>
          <cx:pt idx="7931">-41.799999999999997</cx:pt>
          <cx:pt idx="7932">-41.799999999999997</cx:pt>
          <cx:pt idx="7933">-41.799999999999997</cx:pt>
          <cx:pt idx="7934">-41.799999999999997</cx:pt>
          <cx:pt idx="7935">-41.799999999999997</cx:pt>
          <cx:pt idx="7936">-41.799999999999997</cx:pt>
          <cx:pt idx="7937">-41.799999999999997</cx:pt>
          <cx:pt idx="7938">-41.799999999999997</cx:pt>
          <cx:pt idx="7939">-41.799999999999997</cx:pt>
          <cx:pt idx="7940">-41.799999999999997</cx:pt>
          <cx:pt idx="7941">-41.799999999999997</cx:pt>
          <cx:pt idx="7942">-41.799999999999997</cx:pt>
          <cx:pt idx="7943">-41.799999999999997</cx:pt>
          <cx:pt idx="7944">-41.799999999999997</cx:pt>
          <cx:pt idx="7945">-41.799999999999997</cx:pt>
          <cx:pt idx="7946">-41.799999999999997</cx:pt>
          <cx:pt idx="7947">-41.799999999999997</cx:pt>
          <cx:pt idx="7948">-41.799999999999997</cx:pt>
          <cx:pt idx="7949">-41.799999999999997</cx:pt>
          <cx:pt idx="7950">-41.799999999999997</cx:pt>
          <cx:pt idx="7951">-41.799999999999997</cx:pt>
          <cx:pt idx="7952">-41.799999999999997</cx:pt>
          <cx:pt idx="7953">-41.799999999999997</cx:pt>
          <cx:pt idx="7954">-41.799999999999997</cx:pt>
          <cx:pt idx="7955">-41.799999999999997</cx:pt>
          <cx:pt idx="7956">-41.799999999999997</cx:pt>
          <cx:pt idx="7957">-41.799999999999997</cx:pt>
          <cx:pt idx="7958">-41.799999999999997</cx:pt>
          <cx:pt idx="7959">-41.799999999999997</cx:pt>
          <cx:pt idx="7960">-41.799999999999997</cx:pt>
          <cx:pt idx="7961">-41.799999999999997</cx:pt>
          <cx:pt idx="7962">-41.799999999999997</cx:pt>
          <cx:pt idx="7963">-41.799999999999997</cx:pt>
          <cx:pt idx="7964">-41.799999999999997</cx:pt>
          <cx:pt idx="7965">-41.799999999999997</cx:pt>
          <cx:pt idx="7966">-41.799999999999997</cx:pt>
          <cx:pt idx="7967">-41.799999999999997</cx:pt>
          <cx:pt idx="7968">-41.799999999999997</cx:pt>
          <cx:pt idx="7969">-41.799999999999997</cx:pt>
          <cx:pt idx="7970">-41.799999999999997</cx:pt>
          <cx:pt idx="7971">-41.799999999999997</cx:pt>
          <cx:pt idx="7972">-41.799999999999997</cx:pt>
          <cx:pt idx="7973">-41.799999999999997</cx:pt>
          <cx:pt idx="7974">-41.799999999999997</cx:pt>
          <cx:pt idx="7975">-41.799999999999997</cx:pt>
          <cx:pt idx="7976">-41.799999999999997</cx:pt>
          <cx:pt idx="7977">-41.799999999999997</cx:pt>
          <cx:pt idx="7978">-41.799999999999997</cx:pt>
          <cx:pt idx="7979">-41.799999999999997</cx:pt>
          <cx:pt idx="7980">-41.799999999999997</cx:pt>
          <cx:pt idx="7981">-41.799999999999997</cx:pt>
          <cx:pt idx="7982">-41.799999999999997</cx:pt>
          <cx:pt idx="7983">-41.799999999999997</cx:pt>
          <cx:pt idx="7984">-41.799999999999997</cx:pt>
          <cx:pt idx="7985">-41.799999999999997</cx:pt>
          <cx:pt idx="7986">-41.799999999999997</cx:pt>
          <cx:pt idx="7987">-41.799999999999997</cx:pt>
          <cx:pt idx="7988">-41.799999999999997</cx:pt>
          <cx:pt idx="7989">-41.799999999999997</cx:pt>
          <cx:pt idx="7990">-41.799999999999997</cx:pt>
          <cx:pt idx="7991">-41.799999999999997</cx:pt>
          <cx:pt idx="7992">-41.799999999999997</cx:pt>
          <cx:pt idx="7993">-41.799999999999997</cx:pt>
          <cx:pt idx="7994">-41.799999999999997</cx:pt>
          <cx:pt idx="7995">-41.799999999999997</cx:pt>
          <cx:pt idx="7996">-41.799999999999997</cx:pt>
          <cx:pt idx="7997">-41.799999999999997</cx:pt>
          <cx:pt idx="7998">-41.799999999999997</cx:pt>
          <cx:pt idx="7999">-41.799999999999997</cx:pt>
          <cx:pt idx="8000">-41.799999999999997</cx:pt>
          <cx:pt idx="8001">-41.799999999999997</cx:pt>
          <cx:pt idx="8002">-41.799999999999997</cx:pt>
          <cx:pt idx="8003">-41.799999999999997</cx:pt>
          <cx:pt idx="8004">-41.799999999999997</cx:pt>
          <cx:pt idx="8005">-41.799999999999997</cx:pt>
          <cx:pt idx="8006">-41.799999999999997</cx:pt>
          <cx:pt idx="8007">-41.799999999999997</cx:pt>
          <cx:pt idx="8008">-41.799999999999997</cx:pt>
          <cx:pt idx="8009">-41.799999999999997</cx:pt>
          <cx:pt idx="8010">-41.799999999999997</cx:pt>
          <cx:pt idx="8011">-41.799999999999997</cx:pt>
          <cx:pt idx="8012">-41.799999999999997</cx:pt>
          <cx:pt idx="8013">-41.799999999999997</cx:pt>
          <cx:pt idx="8014">-41.799999999999997</cx:pt>
          <cx:pt idx="8015">-41.799999999999997</cx:pt>
          <cx:pt idx="8016">-41.799999999999997</cx:pt>
          <cx:pt idx="8017">-41.799999999999997</cx:pt>
          <cx:pt idx="8018">-41.799999999999997</cx:pt>
          <cx:pt idx="8019">-41.799999999999997</cx:pt>
          <cx:pt idx="8020">-41.799999999999997</cx:pt>
          <cx:pt idx="8021">-41.799999999999997</cx:pt>
          <cx:pt idx="8022">-41.799999999999997</cx:pt>
          <cx:pt idx="8023">-41.799999999999997</cx:pt>
          <cx:pt idx="8024">-41.799999999999997</cx:pt>
          <cx:pt idx="8025">-41.799999999999997</cx:pt>
          <cx:pt idx="8026">-41.799999999999997</cx:pt>
          <cx:pt idx="8027">-41.799999999999997</cx:pt>
          <cx:pt idx="8028">-41.799999999999997</cx:pt>
          <cx:pt idx="8029">-41.799999999999997</cx:pt>
          <cx:pt idx="8030">-41.799999999999997</cx:pt>
          <cx:pt idx="8031">-41.799999999999997</cx:pt>
          <cx:pt idx="8032">-41.799999999999997</cx:pt>
          <cx:pt idx="8033">-41.799999999999997</cx:pt>
          <cx:pt idx="8034">-41.799999999999997</cx:pt>
          <cx:pt idx="8035">-41.799999999999997</cx:pt>
          <cx:pt idx="8036">-41.799999999999997</cx:pt>
          <cx:pt idx="8037">-41.799999999999997</cx:pt>
          <cx:pt idx="8038">-41.799999999999997</cx:pt>
          <cx:pt idx="8039">-41.799999999999997</cx:pt>
          <cx:pt idx="8040">-41.799999999999997</cx:pt>
          <cx:pt idx="8041">-41.799999999999997</cx:pt>
          <cx:pt idx="8042">-41.799999999999997</cx:pt>
          <cx:pt idx="8043">-41.799999999999997</cx:pt>
          <cx:pt idx="8044">-41.799999999999997</cx:pt>
          <cx:pt idx="8045">-41.799999999999997</cx:pt>
          <cx:pt idx="8046">-41.799999999999997</cx:pt>
          <cx:pt idx="8047">-41.799999999999997</cx:pt>
          <cx:pt idx="8048">-41.799999999999997</cx:pt>
          <cx:pt idx="8049">-41.799999999999997</cx:pt>
          <cx:pt idx="8050">-41.799999999999997</cx:pt>
          <cx:pt idx="8051">-41.799999999999997</cx:pt>
          <cx:pt idx="8052">-41.799999999999997</cx:pt>
          <cx:pt idx="8053">-41.799999999999997</cx:pt>
          <cx:pt idx="8054">-41.799999999999997</cx:pt>
          <cx:pt idx="8055">-41.799999999999997</cx:pt>
          <cx:pt idx="8056">-41.799999999999997</cx:pt>
          <cx:pt idx="8057">-41.799999999999997</cx:pt>
          <cx:pt idx="8058">-41.799999999999997</cx:pt>
          <cx:pt idx="8059">-41.799999999999997</cx:pt>
          <cx:pt idx="8060">-41.799999999999997</cx:pt>
          <cx:pt idx="8061">-41.799999999999997</cx:pt>
          <cx:pt idx="8062">-41.799999999999997</cx:pt>
          <cx:pt idx="8063">-41.799999999999997</cx:pt>
          <cx:pt idx="8064">-41.799999999999997</cx:pt>
          <cx:pt idx="8065">-41.799999999999997</cx:pt>
          <cx:pt idx="8066">-41.799999999999997</cx:pt>
          <cx:pt idx="8067">-41.799999999999997</cx:pt>
          <cx:pt idx="8068">-41.799999999999997</cx:pt>
          <cx:pt idx="8069">-41.799999999999997</cx:pt>
          <cx:pt idx="8070">-41.799999999999997</cx:pt>
          <cx:pt idx="8071">-41.799999999999997</cx:pt>
          <cx:pt idx="8072">-41.799999999999997</cx:pt>
          <cx:pt idx="8073">-41.799999999999997</cx:pt>
          <cx:pt idx="8074">-41.799999999999997</cx:pt>
          <cx:pt idx="8075">-41.799999999999997</cx:pt>
          <cx:pt idx="8076">-41.799999999999997</cx:pt>
          <cx:pt idx="8077">-41.799999999999997</cx:pt>
          <cx:pt idx="8078">-41.799999999999997</cx:pt>
          <cx:pt idx="8079">-41.799999999999997</cx:pt>
          <cx:pt idx="8080">-41.799999999999997</cx:pt>
          <cx:pt idx="8081">-41.799999999999997</cx:pt>
          <cx:pt idx="8082">-41.799999999999997</cx:pt>
          <cx:pt idx="8083">-41.799999999999997</cx:pt>
          <cx:pt idx="8084">-41.799999999999997</cx:pt>
          <cx:pt idx="8085">-41.799999999999997</cx:pt>
          <cx:pt idx="8086">-41.799999999999997</cx:pt>
          <cx:pt idx="8087">-41.799999999999997</cx:pt>
          <cx:pt idx="8088">-41.799999999999997</cx:pt>
          <cx:pt idx="8089">-41.799999999999997</cx:pt>
          <cx:pt idx="8090">-41.799999999999997</cx:pt>
          <cx:pt idx="8091">-41.799999999999997</cx:pt>
          <cx:pt idx="8092">-41.799999999999997</cx:pt>
          <cx:pt idx="8093">-41.799999999999997</cx:pt>
          <cx:pt idx="8094">-41.799999999999997</cx:pt>
          <cx:pt idx="8095">-41.799999999999997</cx:pt>
          <cx:pt idx="8096">-41.799999999999997</cx:pt>
          <cx:pt idx="8097">-41.799999999999997</cx:pt>
          <cx:pt idx="8098">-41.799999999999997</cx:pt>
          <cx:pt idx="8099">-41.799999999999997</cx:pt>
          <cx:pt idx="8100">-41.799999999999997</cx:pt>
          <cx:pt idx="8101">-41.799999999999997</cx:pt>
          <cx:pt idx="8102">-41.799999999999997</cx:pt>
          <cx:pt idx="8103">-41.799999999999997</cx:pt>
          <cx:pt idx="8104">-41.799999999999997</cx:pt>
          <cx:pt idx="8105">-41.799999999999997</cx:pt>
          <cx:pt idx="8106">-41.799999999999997</cx:pt>
          <cx:pt idx="8107">-41.799999999999997</cx:pt>
          <cx:pt idx="8108">-41.799999999999997</cx:pt>
          <cx:pt idx="8109">-41.799999999999997</cx:pt>
          <cx:pt idx="8110">-41.799999999999997</cx:pt>
          <cx:pt idx="8111">-41.799999999999997</cx:pt>
          <cx:pt idx="8112">-41.799999999999997</cx:pt>
          <cx:pt idx="8113">-41.799999999999997</cx:pt>
          <cx:pt idx="8114">-41.799999999999997</cx:pt>
          <cx:pt idx="8115">-41.799999999999997</cx:pt>
          <cx:pt idx="8116">-41.799999999999997</cx:pt>
          <cx:pt idx="8117">-41.799999999999997</cx:pt>
          <cx:pt idx="8118">-41.799999999999997</cx:pt>
          <cx:pt idx="8119">-41.799999999999997</cx:pt>
          <cx:pt idx="8120">-41.799999999999997</cx:pt>
          <cx:pt idx="8121">-41.799999999999997</cx:pt>
          <cx:pt idx="8122">-41.799999999999997</cx:pt>
          <cx:pt idx="8123">-41.799999999999997</cx:pt>
          <cx:pt idx="8124">-41.799999999999997</cx:pt>
          <cx:pt idx="8125">-41.799999999999997</cx:pt>
          <cx:pt idx="8126">-41.799999999999997</cx:pt>
          <cx:pt idx="8127">-41.799999999999997</cx:pt>
          <cx:pt idx="8128">-41.799999999999997</cx:pt>
          <cx:pt idx="8129">-41.799999999999997</cx:pt>
          <cx:pt idx="8130">-41.799999999999997</cx:pt>
          <cx:pt idx="8131">-41.799999999999997</cx:pt>
          <cx:pt idx="8132">-41.799999999999997</cx:pt>
          <cx:pt idx="8133">-41.799999999999997</cx:pt>
          <cx:pt idx="8134">-41.799999999999997</cx:pt>
          <cx:pt idx="8135">-41.799999999999997</cx:pt>
          <cx:pt idx="8136">-41.799999999999997</cx:pt>
          <cx:pt idx="8137">-41.799999999999997</cx:pt>
          <cx:pt idx="8138">-41.799999999999997</cx:pt>
          <cx:pt idx="8139">-41.799999999999997</cx:pt>
          <cx:pt idx="8140">-41.799999999999997</cx:pt>
          <cx:pt idx="8141">-41.799999999999997</cx:pt>
          <cx:pt idx="8142">-41.799999999999997</cx:pt>
          <cx:pt idx="8143">-41.799999999999997</cx:pt>
          <cx:pt idx="8144">-41.799999999999997</cx:pt>
          <cx:pt idx="8145">-41.799999999999997</cx:pt>
          <cx:pt idx="8146">-41.799999999999997</cx:pt>
          <cx:pt idx="8147">-41.799999999999997</cx:pt>
          <cx:pt idx="8148">-41.799999999999997</cx:pt>
          <cx:pt idx="8149">-41.799999999999997</cx:pt>
          <cx:pt idx="8150">-41.799999999999997</cx:pt>
          <cx:pt idx="8151">-41.799999999999997</cx:pt>
          <cx:pt idx="8152">-41.799999999999997</cx:pt>
          <cx:pt idx="8153">-41.799999999999997</cx:pt>
          <cx:pt idx="8154">-41.799999999999997</cx:pt>
          <cx:pt idx="8155">-41.799999999999997</cx:pt>
          <cx:pt idx="8156">-41.799999999999997</cx:pt>
          <cx:pt idx="8157">-41.799999999999997</cx:pt>
          <cx:pt idx="8158">-41.799999999999997</cx:pt>
          <cx:pt idx="8159">-41.799999999999997</cx:pt>
          <cx:pt idx="8160">-41.799999999999997</cx:pt>
          <cx:pt idx="8161">-41.799999999999997</cx:pt>
          <cx:pt idx="8162">-41.799999999999997</cx:pt>
          <cx:pt idx="8163">-41.799999999999997</cx:pt>
          <cx:pt idx="8164">-41.799999999999997</cx:pt>
          <cx:pt idx="8165">-41.799999999999997</cx:pt>
          <cx:pt idx="8166">-41.799999999999997</cx:pt>
          <cx:pt idx="8167">-41.799999999999997</cx:pt>
          <cx:pt idx="8168">-41.799999999999997</cx:pt>
          <cx:pt idx="8169">-41.799999999999997</cx:pt>
          <cx:pt idx="8170">-41.799999999999997</cx:pt>
          <cx:pt idx="8171">-41.799999999999997</cx:pt>
          <cx:pt idx="8172">-41.799999999999997</cx:pt>
          <cx:pt idx="8173">-41.799999999999997</cx:pt>
          <cx:pt idx="8174">-41.799999999999997</cx:pt>
          <cx:pt idx="8175">-41.799999999999997</cx:pt>
          <cx:pt idx="8176">-41.799999999999997</cx:pt>
          <cx:pt idx="8177">-41.799999999999997</cx:pt>
          <cx:pt idx="8178">-41.799999999999997</cx:pt>
          <cx:pt idx="8179">-41.799999999999997</cx:pt>
          <cx:pt idx="8180">-41.799999999999997</cx:pt>
          <cx:pt idx="8181">-41.799999999999997</cx:pt>
          <cx:pt idx="8182">-41.799999999999997</cx:pt>
          <cx:pt idx="8183">-41.799999999999997</cx:pt>
          <cx:pt idx="8184">-41.799999999999997</cx:pt>
          <cx:pt idx="8185">-41.799999999999997</cx:pt>
          <cx:pt idx="8186">-41.799999999999997</cx:pt>
          <cx:pt idx="8187">-41.799999999999997</cx:pt>
          <cx:pt idx="8188">-41.799999999999997</cx:pt>
          <cx:pt idx="8189">-41.799999999999997</cx:pt>
          <cx:pt idx="8190">-41.799999999999997</cx:pt>
          <cx:pt idx="8191">-41.799999999999997</cx:pt>
          <cx:pt idx="8192">-41.799999999999997</cx:pt>
          <cx:pt idx="8193">-41.799999999999997</cx:pt>
          <cx:pt idx="8194">-41.799999999999997</cx:pt>
          <cx:pt idx="8195">-41.799999999999997</cx:pt>
          <cx:pt idx="8196">-41.799999999999997</cx:pt>
          <cx:pt idx="8197">-41.799999999999997</cx:pt>
          <cx:pt idx="8198">-41.799999999999997</cx:pt>
          <cx:pt idx="8199">-41.799999999999997</cx:pt>
          <cx:pt idx="8200">-41.799999999999997</cx:pt>
          <cx:pt idx="8201">-41.799999999999997</cx:pt>
          <cx:pt idx="8202">-41.799999999999997</cx:pt>
          <cx:pt idx="8203">-41.799999999999997</cx:pt>
          <cx:pt idx="8204">-41.799999999999997</cx:pt>
          <cx:pt idx="8205">-41.799999999999997</cx:pt>
          <cx:pt idx="8206">-41.799999999999997</cx:pt>
          <cx:pt idx="8207">-41.799999999999997</cx:pt>
          <cx:pt idx="8208">-41.799999999999997</cx:pt>
          <cx:pt idx="8209">-41.799999999999997</cx:pt>
          <cx:pt idx="8210">-41.799999999999997</cx:pt>
          <cx:pt idx="8211">-41.799999999999997</cx:pt>
          <cx:pt idx="8212">-41.799999999999997</cx:pt>
          <cx:pt idx="8213">-41.799999999999997</cx:pt>
          <cx:pt idx="8214">-41.799999999999997</cx:pt>
          <cx:pt idx="8215">-41.799999999999997</cx:pt>
          <cx:pt idx="8216">-41.799999999999997</cx:pt>
          <cx:pt idx="8217">-41.799999999999997</cx:pt>
          <cx:pt idx="8218">-41.799999999999997</cx:pt>
          <cx:pt idx="8219">-41.799999999999997</cx:pt>
          <cx:pt idx="8220">-41.799999999999997</cx:pt>
          <cx:pt idx="8221">-41.799999999999997</cx:pt>
          <cx:pt idx="8222">-41.799999999999997</cx:pt>
          <cx:pt idx="8223">-41.799999999999997</cx:pt>
          <cx:pt idx="8224">-41.799999999999997</cx:pt>
          <cx:pt idx="8225">-41.799999999999997</cx:pt>
          <cx:pt idx="8226">-41.799999999999997</cx:pt>
          <cx:pt idx="8227">-41.799999999999997</cx:pt>
          <cx:pt idx="8228">-41.799999999999997</cx:pt>
          <cx:pt idx="8229">-41.799999999999997</cx:pt>
          <cx:pt idx="8230">-41.799999999999997</cx:pt>
          <cx:pt idx="8231">-41.799999999999997</cx:pt>
          <cx:pt idx="8232">-41.799999999999997</cx:pt>
          <cx:pt idx="8233">-41.799999999999997</cx:pt>
          <cx:pt idx="8234">-41.799999999999997</cx:pt>
          <cx:pt idx="8235">-41.799999999999997</cx:pt>
          <cx:pt idx="8236">-41.799999999999997</cx:pt>
          <cx:pt idx="8237">-41.799999999999997</cx:pt>
          <cx:pt idx="8238">-41.799999999999997</cx:pt>
          <cx:pt idx="8239">-41.799999999999997</cx:pt>
          <cx:pt idx="8240">-41.799999999999997</cx:pt>
          <cx:pt idx="8241">-41.799999999999997</cx:pt>
          <cx:pt idx="8242">-41.799999999999997</cx:pt>
          <cx:pt idx="8243">-41.799999999999997</cx:pt>
          <cx:pt idx="8244">-41.799999999999997</cx:pt>
          <cx:pt idx="8245">-41.799999999999997</cx:pt>
          <cx:pt idx="8246">-41.799999999999997</cx:pt>
          <cx:pt idx="8247">-41.799999999999997</cx:pt>
          <cx:pt idx="8248">-41.799999999999997</cx:pt>
          <cx:pt idx="8249">-41.799999999999997</cx:pt>
          <cx:pt idx="8250">-41.799999999999997</cx:pt>
          <cx:pt idx="8251">-41.799999999999997</cx:pt>
          <cx:pt idx="8252">-41.799999999999997</cx:pt>
          <cx:pt idx="8253">-41.799999999999997</cx:pt>
          <cx:pt idx="8254">-41.799999999999997</cx:pt>
          <cx:pt idx="8255">-41.799999999999997</cx:pt>
          <cx:pt idx="8256">-41.799999999999997</cx:pt>
          <cx:pt idx="8257">-41.799999999999997</cx:pt>
          <cx:pt idx="8258">-41.799999999999997</cx:pt>
          <cx:pt idx="8259">-41.799999999999997</cx:pt>
          <cx:pt idx="8260">-41.799999999999997</cx:pt>
          <cx:pt idx="8261">-41.799999999999997</cx:pt>
          <cx:pt idx="8262">-41.799999999999997</cx:pt>
          <cx:pt idx="8263">-41.799999999999997</cx:pt>
          <cx:pt idx="8264">-41.799999999999997</cx:pt>
          <cx:pt idx="8265">-41.799999999999997</cx:pt>
          <cx:pt idx="8266">-41.799999999999997</cx:pt>
          <cx:pt idx="8267">-41.799999999999997</cx:pt>
          <cx:pt idx="8268">-41.799999999999997</cx:pt>
          <cx:pt idx="8269">-41.799999999999997</cx:pt>
          <cx:pt idx="8270">-41.799999999999997</cx:pt>
          <cx:pt idx="8271">-41.799999999999997</cx:pt>
          <cx:pt idx="8272">-41.799999999999997</cx:pt>
          <cx:pt idx="8273">-41.799999999999997</cx:pt>
          <cx:pt idx="8274">-41.799999999999997</cx:pt>
          <cx:pt idx="8275">-41.799999999999997</cx:pt>
          <cx:pt idx="8276">-41.799999999999997</cx:pt>
          <cx:pt idx="8277">-41.799999999999997</cx:pt>
          <cx:pt idx="8278">-41.799999999999997</cx:pt>
          <cx:pt idx="8279">-41.799999999999997</cx:pt>
          <cx:pt idx="8280">-41.799999999999997</cx:pt>
          <cx:pt idx="8281">-41.799999999999997</cx:pt>
          <cx:pt idx="8282">-41.799999999999997</cx:pt>
          <cx:pt idx="8283">-41.799999999999997</cx:pt>
          <cx:pt idx="8284">-41.799999999999997</cx:pt>
          <cx:pt idx="8285">-41.799999999999997</cx:pt>
          <cx:pt idx="8286">-41.799999999999997</cx:pt>
          <cx:pt idx="8287">-41.799999999999997</cx:pt>
          <cx:pt idx="8288">-41.799999999999997</cx:pt>
          <cx:pt idx="8289">-41.799999999999997</cx:pt>
          <cx:pt idx="8290">-41.799999999999997</cx:pt>
          <cx:pt idx="8291">-41.799999999999997</cx:pt>
          <cx:pt idx="8292">-41.799999999999997</cx:pt>
          <cx:pt idx="8293">-41.799999999999997</cx:pt>
          <cx:pt idx="8294">-41.799999999999997</cx:pt>
          <cx:pt idx="8295">-41.799999999999997</cx:pt>
          <cx:pt idx="8296">-41.799999999999997</cx:pt>
          <cx:pt idx="8297">-41.799999999999997</cx:pt>
          <cx:pt idx="8298">-41.799999999999997</cx:pt>
          <cx:pt idx="8299">-41.799999999999997</cx:pt>
          <cx:pt idx="8300">-41.799999999999997</cx:pt>
          <cx:pt idx="8301">-41.799999999999997</cx:pt>
          <cx:pt idx="8302">-41.799999999999997</cx:pt>
          <cx:pt idx="8303">-41.799999999999997</cx:pt>
          <cx:pt idx="8304">-41.799999999999997</cx:pt>
          <cx:pt idx="8305">-41.799999999999997</cx:pt>
          <cx:pt idx="8306">-41.799999999999997</cx:pt>
          <cx:pt idx="8307">-41.799999999999997</cx:pt>
          <cx:pt idx="8308">-41.799999999999997</cx:pt>
          <cx:pt idx="8309">-41.799999999999997</cx:pt>
          <cx:pt idx="8310">-41.799999999999997</cx:pt>
          <cx:pt idx="8311">-41.799999999999997</cx:pt>
          <cx:pt idx="8312">-41.799999999999997</cx:pt>
          <cx:pt idx="8313">-41.799999999999997</cx:pt>
          <cx:pt idx="8314">-41.799999999999997</cx:pt>
          <cx:pt idx="8315">-41.799999999999997</cx:pt>
          <cx:pt idx="8316">-41.799999999999997</cx:pt>
          <cx:pt idx="8317">-41.799999999999997</cx:pt>
          <cx:pt idx="8318">-41.799999999999997</cx:pt>
          <cx:pt idx="8319">-41.799999999999997</cx:pt>
          <cx:pt idx="8320">-41.799999999999997</cx:pt>
          <cx:pt idx="8321">-41.799999999999997</cx:pt>
          <cx:pt idx="8322">-41.799999999999997</cx:pt>
          <cx:pt idx="8323">-41.799999999999997</cx:pt>
          <cx:pt idx="8324">-41.799999999999997</cx:pt>
          <cx:pt idx="8325">-41.799999999999997</cx:pt>
          <cx:pt idx="8326">-41.799999999999997</cx:pt>
          <cx:pt idx="8327">-41.799999999999997</cx:pt>
          <cx:pt idx="8328">-41.799999999999997</cx:pt>
          <cx:pt idx="8329">-41.799999999999997</cx:pt>
          <cx:pt idx="8330">-41.799999999999997</cx:pt>
          <cx:pt idx="8331">-41.799999999999997</cx:pt>
          <cx:pt idx="8332">-41.799999999999997</cx:pt>
          <cx:pt idx="8333">-41.799999999999997</cx:pt>
          <cx:pt idx="8334">-41.799999999999997</cx:pt>
          <cx:pt idx="8335">-41.799999999999997</cx:pt>
          <cx:pt idx="8336">-41.799999999999997</cx:pt>
          <cx:pt idx="8337">-41.799999999999997</cx:pt>
          <cx:pt idx="8338">-41.799999999999997</cx:pt>
          <cx:pt idx="8339">-41.799999999999997</cx:pt>
          <cx:pt idx="8340">-41.799999999999997</cx:pt>
          <cx:pt idx="8341">-41.799999999999997</cx:pt>
          <cx:pt idx="8342">-41.799999999999997</cx:pt>
          <cx:pt idx="8343">-41.799999999999997</cx:pt>
          <cx:pt idx="8344">-41.799999999999997</cx:pt>
          <cx:pt idx="8345">-41.799999999999997</cx:pt>
          <cx:pt idx="8346">-41.799999999999997</cx:pt>
          <cx:pt idx="8347">-41.799999999999997</cx:pt>
          <cx:pt idx="8348">-41.799999999999997</cx:pt>
          <cx:pt idx="8349">-41.799999999999997</cx:pt>
          <cx:pt idx="8350">-41.799999999999997</cx:pt>
          <cx:pt idx="8351">-41.799999999999997</cx:pt>
          <cx:pt idx="8352">-41.799999999999997</cx:pt>
          <cx:pt idx="8353">-41.799999999999997</cx:pt>
          <cx:pt idx="8354">-41.799999999999997</cx:pt>
          <cx:pt idx="8355">-41.799999999999997</cx:pt>
          <cx:pt idx="8356">-41.799999999999997</cx:pt>
          <cx:pt idx="8357">-41.799999999999997</cx:pt>
          <cx:pt idx="8358">-41.799999999999997</cx:pt>
          <cx:pt idx="8359">-41.799999999999997</cx:pt>
          <cx:pt idx="8360">-41.799999999999997</cx:pt>
          <cx:pt idx="8361">-41.799999999999997</cx:pt>
          <cx:pt idx="8362">-41.799999999999997</cx:pt>
          <cx:pt idx="8363">-41.799999999999997</cx:pt>
          <cx:pt idx="8364">-41.799999999999997</cx:pt>
          <cx:pt idx="8365">-41.799999999999997</cx:pt>
          <cx:pt idx="8366">-41.799999999999997</cx:pt>
          <cx:pt idx="8367">-41.799999999999997</cx:pt>
          <cx:pt idx="8368">-41.799999999999997</cx:pt>
          <cx:pt idx="8369">-41.799999999999997</cx:pt>
          <cx:pt idx="8370">-41.799999999999997</cx:pt>
          <cx:pt idx="8371">-41.799999999999997</cx:pt>
          <cx:pt idx="8372">-41.799999999999997</cx:pt>
          <cx:pt idx="8373">-41.799999999999997</cx:pt>
          <cx:pt idx="8374">-41.799999999999997</cx:pt>
          <cx:pt idx="8375">-41.799999999999997</cx:pt>
          <cx:pt idx="8376">-41.799999999999997</cx:pt>
          <cx:pt idx="8377">-41.799999999999997</cx:pt>
          <cx:pt idx="8378">-41.799999999999997</cx:pt>
          <cx:pt idx="8379">-41.799999999999997</cx:pt>
          <cx:pt idx="8380">-41.799999999999997</cx:pt>
          <cx:pt idx="8381">-41.799999999999997</cx:pt>
          <cx:pt idx="8382">-41.799999999999997</cx:pt>
          <cx:pt idx="8383">-41.799999999999997</cx:pt>
          <cx:pt idx="8384">-41.799999999999997</cx:pt>
          <cx:pt idx="8385">-41.799999999999997</cx:pt>
          <cx:pt idx="8386">-41.799999999999997</cx:pt>
          <cx:pt idx="8387">-41.799999999999997</cx:pt>
          <cx:pt idx="8388">-41.799999999999997</cx:pt>
          <cx:pt idx="8389">-41.799999999999997</cx:pt>
          <cx:pt idx="8390">-41.799999999999997</cx:pt>
          <cx:pt idx="8391">-41.799999999999997</cx:pt>
          <cx:pt idx="8392">-41.799999999999997</cx:pt>
          <cx:pt idx="8393">-41.799999999999997</cx:pt>
          <cx:pt idx="8394">-41.799999999999997</cx:pt>
          <cx:pt idx="8395">-41.799999999999997</cx:pt>
          <cx:pt idx="8396">-41.799999999999997</cx:pt>
          <cx:pt idx="8397">-41.799999999999997</cx:pt>
          <cx:pt idx="8398">-41.799999999999997</cx:pt>
          <cx:pt idx="8399">-41.799999999999997</cx:pt>
          <cx:pt idx="8400">-41.799999999999997</cx:pt>
          <cx:pt idx="8401">-41.799999999999997</cx:pt>
          <cx:pt idx="8402">-41.799999999999997</cx:pt>
          <cx:pt idx="8403">-41.799999999999997</cx:pt>
          <cx:pt idx="8404">-41.799999999999997</cx:pt>
          <cx:pt idx="8405">-41.799999999999997</cx:pt>
          <cx:pt idx="8406">-41.799999999999997</cx:pt>
          <cx:pt idx="8407">-41.799999999999997</cx:pt>
          <cx:pt idx="8408">-41.799999999999997</cx:pt>
          <cx:pt idx="8409">-41.799999999999997</cx:pt>
          <cx:pt idx="8410">-41.799999999999997</cx:pt>
          <cx:pt idx="8411">-41.799999999999997</cx:pt>
          <cx:pt idx="8412">-41.799999999999997</cx:pt>
          <cx:pt idx="8413">-41.799999999999997</cx:pt>
          <cx:pt idx="8414">-41.799999999999997</cx:pt>
          <cx:pt idx="8415">-41.799999999999997</cx:pt>
          <cx:pt idx="8416">-41.799999999999997</cx:pt>
          <cx:pt idx="8417">-41.799999999999997</cx:pt>
          <cx:pt idx="8418">-41.799999999999997</cx:pt>
          <cx:pt idx="8419">-41.799999999999997</cx:pt>
          <cx:pt idx="8420">-41.799999999999997</cx:pt>
          <cx:pt idx="8421">-41.799999999999997</cx:pt>
          <cx:pt idx="8422">-41.799999999999997</cx:pt>
          <cx:pt idx="8423">-41.799999999999997</cx:pt>
          <cx:pt idx="8424">-41.799999999999997</cx:pt>
          <cx:pt idx="8425">-41.799999999999997</cx:pt>
          <cx:pt idx="8426">-41.799999999999997</cx:pt>
          <cx:pt idx="8427">-41.799999999999997</cx:pt>
          <cx:pt idx="8428">-41.799999999999997</cx:pt>
          <cx:pt idx="8429">-41.799999999999997</cx:pt>
          <cx:pt idx="8430">-41.799999999999997</cx:pt>
          <cx:pt idx="8431">-41.799999999999997</cx:pt>
          <cx:pt idx="8432">-41.799999999999997</cx:pt>
          <cx:pt idx="8433">-41.799999999999997</cx:pt>
          <cx:pt idx="8434">-41.799999999999997</cx:pt>
          <cx:pt idx="8435">-41.799999999999997</cx:pt>
          <cx:pt idx="8436">-41.799999999999997</cx:pt>
          <cx:pt idx="8437">-41.799999999999997</cx:pt>
          <cx:pt idx="8438">-41.799999999999997</cx:pt>
          <cx:pt idx="8439">-41.799999999999997</cx:pt>
          <cx:pt idx="8440">-41.799999999999997</cx:pt>
          <cx:pt idx="8441">-41.799999999999997</cx:pt>
          <cx:pt idx="8442">-41.799999999999997</cx:pt>
          <cx:pt idx="8443">-41.799999999999997</cx:pt>
          <cx:pt idx="8444">-41.799999999999997</cx:pt>
          <cx:pt idx="8445">-41.799999999999997</cx:pt>
          <cx:pt idx="8446">-41.799999999999997</cx:pt>
          <cx:pt idx="8447">-41.799999999999997</cx:pt>
          <cx:pt idx="8448">-41.799999999999997</cx:pt>
          <cx:pt idx="8449">-41.799999999999997</cx:pt>
          <cx:pt idx="8450">-41.799999999999997</cx:pt>
          <cx:pt idx="8451">-41.799999999999997</cx:pt>
          <cx:pt idx="8452">-41.799999999999997</cx:pt>
          <cx:pt idx="8453">-41.799999999999997</cx:pt>
          <cx:pt idx="8454">-41.799999999999997</cx:pt>
          <cx:pt idx="8455">-41.799999999999997</cx:pt>
          <cx:pt idx="8456">-41.799999999999997</cx:pt>
          <cx:pt idx="8457">-41.799999999999997</cx:pt>
          <cx:pt idx="8458">-41.799999999999997</cx:pt>
          <cx:pt idx="8459">-41.799999999999997</cx:pt>
          <cx:pt idx="8460">-41.799999999999997</cx:pt>
          <cx:pt idx="8461">-41.799999999999997</cx:pt>
          <cx:pt idx="8462">-41.799999999999997</cx:pt>
          <cx:pt idx="8463">-41.799999999999997</cx:pt>
          <cx:pt idx="8464">-41.799999999999997</cx:pt>
          <cx:pt idx="8465">-41.799999999999997</cx:pt>
          <cx:pt idx="8466">-41.799999999999997</cx:pt>
          <cx:pt idx="8467">-41.799999999999997</cx:pt>
          <cx:pt idx="8468">-41.799999999999997</cx:pt>
          <cx:pt idx="8469">-41.799999999999997</cx:pt>
          <cx:pt idx="8470">-41.799999999999997</cx:pt>
          <cx:pt idx="8471">-41.799999999999997</cx:pt>
          <cx:pt idx="8472">-41.799999999999997</cx:pt>
          <cx:pt idx="8473">-41.799999999999997</cx:pt>
          <cx:pt idx="8474">-41.799999999999997</cx:pt>
          <cx:pt idx="8475">-41.799999999999997</cx:pt>
          <cx:pt idx="8476">-41.799999999999997</cx:pt>
          <cx:pt idx="8477">-41.799999999999997</cx:pt>
          <cx:pt idx="8478">-41.799999999999997</cx:pt>
          <cx:pt idx="8479">-41.799999999999997</cx:pt>
          <cx:pt idx="8480">-41.799999999999997</cx:pt>
          <cx:pt idx="8481">-41.799999999999997</cx:pt>
          <cx:pt idx="8482">-41.799999999999997</cx:pt>
          <cx:pt idx="8483">-41.799999999999997</cx:pt>
          <cx:pt idx="8484">-41.799999999999997</cx:pt>
          <cx:pt idx="8485">-41.799999999999997</cx:pt>
          <cx:pt idx="8486">-41.799999999999997</cx:pt>
          <cx:pt idx="8487">-41.799999999999997</cx:pt>
          <cx:pt idx="8488">-41.799999999999997</cx:pt>
          <cx:pt idx="8489">-41.799999999999997</cx:pt>
          <cx:pt idx="8490">-41.799999999999997</cx:pt>
          <cx:pt idx="8491">-41.799999999999997</cx:pt>
          <cx:pt idx="8492">-41.799999999999997</cx:pt>
          <cx:pt idx="8493">-41.799999999999997</cx:pt>
          <cx:pt idx="8494">-41.799999999999997</cx:pt>
          <cx:pt idx="8495">-41.799999999999997</cx:pt>
          <cx:pt idx="8496">-41.799999999999997</cx:pt>
          <cx:pt idx="8497">-41.799999999999997</cx:pt>
          <cx:pt idx="8498">-41.799999999999997</cx:pt>
          <cx:pt idx="8499">-41.799999999999997</cx:pt>
          <cx:pt idx="8500">-41.799999999999997</cx:pt>
          <cx:pt idx="8501">-41.799999999999997</cx:pt>
          <cx:pt idx="8502">-41.799999999999997</cx:pt>
          <cx:pt idx="8503">-41.799999999999997</cx:pt>
          <cx:pt idx="8504">-41.799999999999997</cx:pt>
          <cx:pt idx="8505">-41.799999999999997</cx:pt>
          <cx:pt idx="8506">-41.799999999999997</cx:pt>
          <cx:pt idx="8507">-41.799999999999997</cx:pt>
          <cx:pt idx="8508">-41.799999999999997</cx:pt>
          <cx:pt idx="8509">-41.799999999999997</cx:pt>
          <cx:pt idx="8510">-41.799999999999997</cx:pt>
          <cx:pt idx="8511">-41.799999999999997</cx:pt>
          <cx:pt idx="8512">-41.799999999999997</cx:pt>
          <cx:pt idx="8513">-41.799999999999997</cx:pt>
          <cx:pt idx="8514">-41.799999999999997</cx:pt>
          <cx:pt idx="8515">-41.799999999999997</cx:pt>
          <cx:pt idx="8516">-41.799999999999997</cx:pt>
          <cx:pt idx="8517">-41.799999999999997</cx:pt>
          <cx:pt idx="8518">-41.799999999999997</cx:pt>
          <cx:pt idx="8519">-41.799999999999997</cx:pt>
          <cx:pt idx="8520">-41.799999999999997</cx:pt>
          <cx:pt idx="8521">-41.799999999999997</cx:pt>
          <cx:pt idx="8522">-41.799999999999997</cx:pt>
          <cx:pt idx="8523">-41.799999999999997</cx:pt>
          <cx:pt idx="8524">-41.799999999999997</cx:pt>
          <cx:pt idx="8525">-41.799999999999997</cx:pt>
          <cx:pt idx="8526">-41.799999999999997</cx:pt>
          <cx:pt idx="8527">-41.799999999999997</cx:pt>
          <cx:pt idx="8528">-41.799999999999997</cx:pt>
          <cx:pt idx="8529">-41.799999999999997</cx:pt>
          <cx:pt idx="8530">-41.799999999999997</cx:pt>
          <cx:pt idx="8531">-41.799999999999997</cx:pt>
          <cx:pt idx="8532">-41.799999999999997</cx:pt>
          <cx:pt idx="8533">-41.799999999999997</cx:pt>
          <cx:pt idx="8534">-41.799999999999997</cx:pt>
          <cx:pt idx="8535">-41.799999999999997</cx:pt>
          <cx:pt idx="8536">-41.799999999999997</cx:pt>
          <cx:pt idx="8537">-41.799999999999997</cx:pt>
          <cx:pt idx="8538">-41.799999999999997</cx:pt>
          <cx:pt idx="8539">-41.799999999999997</cx:pt>
          <cx:pt idx="8540">-41.799999999999997</cx:pt>
          <cx:pt idx="8541">-41.799999999999997</cx:pt>
          <cx:pt idx="8542">-41.799999999999997</cx:pt>
          <cx:pt idx="8543">-41.799999999999997</cx:pt>
          <cx:pt idx="8544">-41.799999999999997</cx:pt>
          <cx:pt idx="8545">-41.799999999999997</cx:pt>
          <cx:pt idx="8546">-41.799999999999997</cx:pt>
          <cx:pt idx="8547">-41.799999999999997</cx:pt>
          <cx:pt idx="8548">-41.799999999999997</cx:pt>
          <cx:pt idx="8549">-41.799999999999997</cx:pt>
          <cx:pt idx="8550">-41.799999999999997</cx:pt>
          <cx:pt idx="8551">-41.799999999999997</cx:pt>
          <cx:pt idx="8552">-41.799999999999997</cx:pt>
          <cx:pt idx="8553">-41.799999999999997</cx:pt>
          <cx:pt idx="8554">-41.799999999999997</cx:pt>
          <cx:pt idx="8555">-41.799999999999997</cx:pt>
          <cx:pt idx="8556">-41.799999999999997</cx:pt>
          <cx:pt idx="8557">-41.799999999999997</cx:pt>
          <cx:pt idx="8558">-41.799999999999997</cx:pt>
          <cx:pt idx="8559">-41.799999999999997</cx:pt>
          <cx:pt idx="8560">-41.799999999999997</cx:pt>
          <cx:pt idx="8561">-41.799999999999997</cx:pt>
          <cx:pt idx="8562">-41.799999999999997</cx:pt>
          <cx:pt idx="8563">-41.799999999999997</cx:pt>
          <cx:pt idx="8564">-41.799999999999997</cx:pt>
          <cx:pt idx="8565">-41.799999999999997</cx:pt>
          <cx:pt idx="8566">-41.799999999999997</cx:pt>
          <cx:pt idx="8567">-41.799999999999997</cx:pt>
          <cx:pt idx="8568">-41.799999999999997</cx:pt>
          <cx:pt idx="8569">-41.799999999999997</cx:pt>
          <cx:pt idx="8570">-41.799999999999997</cx:pt>
          <cx:pt idx="8571">-41.799999999999997</cx:pt>
          <cx:pt idx="8572">-41.799999999999997</cx:pt>
          <cx:pt idx="8573">-41.799999999999997</cx:pt>
          <cx:pt idx="8574">-41.799999999999997</cx:pt>
          <cx:pt idx="8575">-41.799999999999997</cx:pt>
          <cx:pt idx="8576">-41.799999999999997</cx:pt>
          <cx:pt idx="8577">-41.799999999999997</cx:pt>
          <cx:pt idx="8578">-41.799999999999997</cx:pt>
          <cx:pt idx="8579">-41.799999999999997</cx:pt>
          <cx:pt idx="8580">-41.799999999999997</cx:pt>
          <cx:pt idx="8581">-41.799999999999997</cx:pt>
          <cx:pt idx="8582">-41.799999999999997</cx:pt>
          <cx:pt idx="8583">-41.799999999999997</cx:pt>
          <cx:pt idx="8584">-41.799999999999997</cx:pt>
          <cx:pt idx="8585">-41.799999999999997</cx:pt>
          <cx:pt idx="8586">-41.799999999999997</cx:pt>
          <cx:pt idx="8587">-41.799999999999997</cx:pt>
          <cx:pt idx="8588">-41.799999999999997</cx:pt>
          <cx:pt idx="8589">-41.799999999999997</cx:pt>
          <cx:pt idx="8590">-41.799999999999997</cx:pt>
          <cx:pt idx="8591">-41.799999999999997</cx:pt>
          <cx:pt idx="8592">-41.799999999999997</cx:pt>
          <cx:pt idx="8593">-41.799999999999997</cx:pt>
          <cx:pt idx="8594">-41.799999999999997</cx:pt>
          <cx:pt idx="8595">-41.799999999999997</cx:pt>
          <cx:pt idx="8596">-41.799999999999997</cx:pt>
          <cx:pt idx="8597">-41.799999999999997</cx:pt>
          <cx:pt idx="8598">-41.799999999999997</cx:pt>
          <cx:pt idx="8599">-41.799999999999997</cx:pt>
          <cx:pt idx="8600">-41.799999999999997</cx:pt>
          <cx:pt idx="8601">-41.799999999999997</cx:pt>
          <cx:pt idx="8602">-41.799999999999997</cx:pt>
          <cx:pt idx="8603">-41.799999999999997</cx:pt>
          <cx:pt idx="8604">-41.799999999999997</cx:pt>
          <cx:pt idx="8605">-41.799999999999997</cx:pt>
          <cx:pt idx="8606">-41.799999999999997</cx:pt>
          <cx:pt idx="8607">-41.799999999999997</cx:pt>
          <cx:pt idx="8608">-41.799999999999997</cx:pt>
          <cx:pt idx="8609">-41.799999999999997</cx:pt>
          <cx:pt idx="8610">-41.799999999999997</cx:pt>
          <cx:pt idx="8611">-41.799999999999997</cx:pt>
          <cx:pt idx="8612">-41.799999999999997</cx:pt>
          <cx:pt idx="8613">-41.799999999999997</cx:pt>
          <cx:pt idx="8614">-41.799999999999997</cx:pt>
          <cx:pt idx="8615">-41.799999999999997</cx:pt>
          <cx:pt idx="8616">-41.799999999999997</cx:pt>
          <cx:pt idx="8617">-41.799999999999997</cx:pt>
          <cx:pt idx="8618">-41.799999999999997</cx:pt>
          <cx:pt idx="8619">-41.799999999999997</cx:pt>
          <cx:pt idx="8620">-41.799999999999997</cx:pt>
          <cx:pt idx="8621">-41.799999999999997</cx:pt>
          <cx:pt idx="8622">-41.799999999999997</cx:pt>
          <cx:pt idx="8623">-41.799999999999997</cx:pt>
          <cx:pt idx="8624">-41.799999999999997</cx:pt>
          <cx:pt idx="8625">-41.799999999999997</cx:pt>
          <cx:pt idx="8626">-41.799999999999997</cx:pt>
          <cx:pt idx="8627">-41.799999999999997</cx:pt>
          <cx:pt idx="8628">-41.799999999999997</cx:pt>
          <cx:pt idx="8629">-41.799999999999997</cx:pt>
          <cx:pt idx="8630">-41.799999999999997</cx:pt>
          <cx:pt idx="8631">-41.799999999999997</cx:pt>
          <cx:pt idx="8632">-41.799999999999997</cx:pt>
          <cx:pt idx="8633">-41.799999999999997</cx:pt>
          <cx:pt idx="8634">-41.799999999999997</cx:pt>
          <cx:pt idx="8635">-41.799999999999997</cx:pt>
          <cx:pt idx="8636">-41.799999999999997</cx:pt>
          <cx:pt idx="8637">-41.799999999999997</cx:pt>
          <cx:pt idx="8638">-41.799999999999997</cx:pt>
          <cx:pt idx="8639">-41.799999999999997</cx:pt>
          <cx:pt idx="8640">-41.799999999999997</cx:pt>
          <cx:pt idx="8641">-41.799999999999997</cx:pt>
          <cx:pt idx="8642">-41.799999999999997</cx:pt>
          <cx:pt idx="8643">-41.799999999999997</cx:pt>
          <cx:pt idx="8644">-41.799999999999997</cx:pt>
          <cx:pt idx="8645">-41.799999999999997</cx:pt>
          <cx:pt idx="8646">-41.799999999999997</cx:pt>
          <cx:pt idx="8647">-41.799999999999997</cx:pt>
          <cx:pt idx="8648">-41.799999999999997</cx:pt>
          <cx:pt idx="8649">-41.799999999999997</cx:pt>
          <cx:pt idx="8650">-41.799999999999997</cx:pt>
          <cx:pt idx="8651">-41.799999999999997</cx:pt>
          <cx:pt idx="8652">-41.799999999999997</cx:pt>
          <cx:pt idx="8653">-41.799999999999997</cx:pt>
          <cx:pt idx="8654">-41.799999999999997</cx:pt>
          <cx:pt idx="8655">-41.799999999999997</cx:pt>
          <cx:pt idx="8656">-41.799999999999997</cx:pt>
          <cx:pt idx="8657">-41.799999999999997</cx:pt>
          <cx:pt idx="8658">-41.799999999999997</cx:pt>
          <cx:pt idx="8659">-41.799999999999997</cx:pt>
          <cx:pt idx="8660">-41.799999999999997</cx:pt>
          <cx:pt idx="8661">-41.799999999999997</cx:pt>
          <cx:pt idx="8662">-41.799999999999997</cx:pt>
          <cx:pt idx="8663">-41.799999999999997</cx:pt>
          <cx:pt idx="8664">-41.799999999999997</cx:pt>
          <cx:pt idx="8665">-41.799999999999997</cx:pt>
          <cx:pt idx="8666">-41.799999999999997</cx:pt>
          <cx:pt idx="8667">-41.799999999999997</cx:pt>
          <cx:pt idx="8668">-41.799999999999997</cx:pt>
          <cx:pt idx="8669">-41.799999999999997</cx:pt>
          <cx:pt idx="8670">-41.799999999999997</cx:pt>
          <cx:pt idx="8671">-41.799999999999997</cx:pt>
          <cx:pt idx="8672">-41.799999999999997</cx:pt>
          <cx:pt idx="8673">-41.799999999999997</cx:pt>
          <cx:pt idx="8674">-41.799999999999997</cx:pt>
          <cx:pt idx="8675">-41.799999999999997</cx:pt>
          <cx:pt idx="8676">-41.799999999999997</cx:pt>
          <cx:pt idx="8677">-41.799999999999997</cx:pt>
          <cx:pt idx="8678">-41.799999999999997</cx:pt>
          <cx:pt idx="8679">-41.799999999999997</cx:pt>
          <cx:pt idx="8680">-41.799999999999997</cx:pt>
          <cx:pt idx="8681">-41.799999999999997</cx:pt>
          <cx:pt idx="8682">-41.799999999999997</cx:pt>
          <cx:pt idx="8683">-41.799999999999997</cx:pt>
          <cx:pt idx="8684">-41.799999999999997</cx:pt>
          <cx:pt idx="8685">-41.799999999999997</cx:pt>
          <cx:pt idx="8686">-41.799999999999997</cx:pt>
          <cx:pt idx="8687">-41.799999999999997</cx:pt>
          <cx:pt idx="8688">-41.799999999999997</cx:pt>
          <cx:pt idx="8689">-41.799999999999997</cx:pt>
          <cx:pt idx="8690">-41.799999999999997</cx:pt>
          <cx:pt idx="8691">-41.799999999999997</cx:pt>
          <cx:pt idx="8692">-41.799999999999997</cx:pt>
          <cx:pt idx="8693">-41.799999999999997</cx:pt>
          <cx:pt idx="8694">-41.799999999999997</cx:pt>
          <cx:pt idx="8695">-41.799999999999997</cx:pt>
          <cx:pt idx="8696">-41.799999999999997</cx:pt>
          <cx:pt idx="8697">-41.799999999999997</cx:pt>
          <cx:pt idx="8698">-41.799999999999997</cx:pt>
          <cx:pt idx="8699">-41.799999999999997</cx:pt>
          <cx:pt idx="8700">-41.799999999999997</cx:pt>
          <cx:pt idx="8701">-41.799999999999997</cx:pt>
          <cx:pt idx="8702">-41.799999999999997</cx:pt>
          <cx:pt idx="8703">-41.799999999999997</cx:pt>
          <cx:pt idx="8704">-41.799999999999997</cx:pt>
          <cx:pt idx="8705">-41.799999999999997</cx:pt>
          <cx:pt idx="8706">-41.799999999999997</cx:pt>
          <cx:pt idx="8707">-41.799999999999997</cx:pt>
          <cx:pt idx="8708">-41.799999999999997</cx:pt>
          <cx:pt idx="8709">-41.799999999999997</cx:pt>
          <cx:pt idx="8710">-41.799999999999997</cx:pt>
          <cx:pt idx="8711">-41.799999999999997</cx:pt>
          <cx:pt idx="8712">-41.799999999999997</cx:pt>
          <cx:pt idx="8713">-41.799999999999997</cx:pt>
          <cx:pt idx="8714">-41.799999999999997</cx:pt>
          <cx:pt idx="8715">-41.799999999999997</cx:pt>
          <cx:pt idx="8716">-41.799999999999997</cx:pt>
          <cx:pt idx="8717">-41.799999999999997</cx:pt>
          <cx:pt idx="8718">-41.799999999999997</cx:pt>
          <cx:pt idx="8719">-41.799999999999997</cx:pt>
          <cx:pt idx="8720">-41.799999999999997</cx:pt>
          <cx:pt idx="8721">-41.799999999999997</cx:pt>
          <cx:pt idx="8722">-41.799999999999997</cx:pt>
          <cx:pt idx="8723">-41.799999999999997</cx:pt>
          <cx:pt idx="8724">-41.799999999999997</cx:pt>
          <cx:pt idx="8725">-41.799999999999997</cx:pt>
          <cx:pt idx="8726">-41.799999999999997</cx:pt>
          <cx:pt idx="8727">-41.799999999999997</cx:pt>
          <cx:pt idx="8728">-41.799999999999997</cx:pt>
          <cx:pt idx="8729">-41.799999999999997</cx:pt>
          <cx:pt idx="8730">-41.799999999999997</cx:pt>
          <cx:pt idx="8731">-41.799999999999997</cx:pt>
          <cx:pt idx="8732">-41.799999999999997</cx:pt>
          <cx:pt idx="8733">-41.799999999999997</cx:pt>
          <cx:pt idx="8734">-41.799999999999997</cx:pt>
          <cx:pt idx="8735">-41.799999999999997</cx:pt>
          <cx:pt idx="8736">-41.799999999999997</cx:pt>
          <cx:pt idx="8737">-41.799999999999997</cx:pt>
          <cx:pt idx="8738">-41.799999999999997</cx:pt>
          <cx:pt idx="8739">-41.799999999999997</cx:pt>
          <cx:pt idx="8740">-41.799999999999997</cx:pt>
          <cx:pt idx="8741">-41.799999999999997</cx:pt>
          <cx:pt idx="8742">-41.799999999999997</cx:pt>
          <cx:pt idx="8743">-41.799999999999997</cx:pt>
          <cx:pt idx="8744">-41.799999999999997</cx:pt>
          <cx:pt idx="8745">-41.799999999999997</cx:pt>
          <cx:pt idx="8746">-41.799999999999997</cx:pt>
          <cx:pt idx="8747">-41.799999999999997</cx:pt>
          <cx:pt idx="8748">-41.799999999999997</cx:pt>
          <cx:pt idx="8749">-41.799999999999997</cx:pt>
          <cx:pt idx="8750">-41.799999999999997</cx:pt>
          <cx:pt idx="8751">-41.799999999999997</cx:pt>
          <cx:pt idx="8752">-41.799999999999997</cx:pt>
          <cx:pt idx="8753">-41.799999999999997</cx:pt>
          <cx:pt idx="8754">-41.799999999999997</cx:pt>
          <cx:pt idx="8755">-41.799999999999997</cx:pt>
          <cx:pt idx="8756">-41.799999999999997</cx:pt>
          <cx:pt idx="8757">-41.799999999999997</cx:pt>
          <cx:pt idx="8758">-41.799999999999997</cx:pt>
          <cx:pt idx="8759">-41.799999999999997</cx:pt>
          <cx:pt idx="8760">-41.799999999999997</cx:pt>
          <cx:pt idx="8761">-41.799999999999997</cx:pt>
          <cx:pt idx="8762">-41.799999999999997</cx:pt>
          <cx:pt idx="8763">-41.799999999999997</cx:pt>
          <cx:pt idx="8764">-41.799999999999997</cx:pt>
          <cx:pt idx="8765">-41.799999999999997</cx:pt>
          <cx:pt idx="8766">-41.799999999999997</cx:pt>
          <cx:pt idx="8767">-41.799999999999997</cx:pt>
          <cx:pt idx="8768">-41.799999999999997</cx:pt>
          <cx:pt idx="8769">-41.799999999999997</cx:pt>
          <cx:pt idx="8770">-41.799999999999997</cx:pt>
          <cx:pt idx="8771">-41.799999999999997</cx:pt>
          <cx:pt idx="8772">-41.799999999999997</cx:pt>
          <cx:pt idx="8773">-41.799999999999997</cx:pt>
          <cx:pt idx="8774">-41.799999999999997</cx:pt>
          <cx:pt idx="8775">-41.799999999999997</cx:pt>
          <cx:pt idx="8776">-41.799999999999997</cx:pt>
          <cx:pt idx="8777">-41.799999999999997</cx:pt>
          <cx:pt idx="8778">-41.799999999999997</cx:pt>
          <cx:pt idx="8779">-41.799999999999997</cx:pt>
          <cx:pt idx="8780">-41.799999999999997</cx:pt>
          <cx:pt idx="8781">-41.799999999999997</cx:pt>
          <cx:pt idx="8782">-41.799999999999997</cx:pt>
          <cx:pt idx="8783">-41.799999999999997</cx:pt>
          <cx:pt idx="8784">-41.799999999999997</cx:pt>
          <cx:pt idx="8785">-41.799999999999997</cx:pt>
          <cx:pt idx="8786">-41.799999999999997</cx:pt>
          <cx:pt idx="8787">-41.799999999999997</cx:pt>
          <cx:pt idx="8788">-41.799999999999997</cx:pt>
          <cx:pt idx="8789">-41.799999999999997</cx:pt>
          <cx:pt idx="8790">-41.799999999999997</cx:pt>
          <cx:pt idx="8791">-41.799999999999997</cx:pt>
          <cx:pt idx="8792">-41.799999999999997</cx:pt>
          <cx:pt idx="8793">-41.799999999999997</cx:pt>
          <cx:pt idx="8794">-41.799999999999997</cx:pt>
          <cx:pt idx="8795">-41.799999999999997</cx:pt>
          <cx:pt idx="8796">-41.799999999999997</cx:pt>
          <cx:pt idx="8797">-41.799999999999997</cx:pt>
          <cx:pt idx="8798">-41.799999999999997</cx:pt>
          <cx:pt idx="8799">-41.799999999999997</cx:pt>
          <cx:pt idx="8800">-41.799999999999997</cx:pt>
          <cx:pt idx="8801">-41.799999999999997</cx:pt>
          <cx:pt idx="8802">-41.799999999999997</cx:pt>
          <cx:pt idx="8803">-41.799999999999997</cx:pt>
          <cx:pt idx="8804">-41.799999999999997</cx:pt>
          <cx:pt idx="8805">-41.799999999999997</cx:pt>
          <cx:pt idx="8806">-41.799999999999997</cx:pt>
          <cx:pt idx="8807">-41.799999999999997</cx:pt>
          <cx:pt idx="8808">-41.799999999999997</cx:pt>
          <cx:pt idx="8809">-41.799999999999997</cx:pt>
          <cx:pt idx="8810">-41.799999999999997</cx:pt>
          <cx:pt idx="8811">-41.799999999999997</cx:pt>
          <cx:pt idx="8812">-41.799999999999997</cx:pt>
          <cx:pt idx="8813">-41.799999999999997</cx:pt>
          <cx:pt idx="8814">-41.799999999999997</cx:pt>
          <cx:pt idx="8815">-41.799999999999997</cx:pt>
          <cx:pt idx="8816">-41.799999999999997</cx:pt>
          <cx:pt idx="8817">-41.799999999999997</cx:pt>
          <cx:pt idx="8818">-41.799999999999997</cx:pt>
          <cx:pt idx="8819">-41.799999999999997</cx:pt>
          <cx:pt idx="8820">-41.799999999999997</cx:pt>
          <cx:pt idx="8821">-41.799999999999997</cx:pt>
          <cx:pt idx="8822">-41.799999999999997</cx:pt>
          <cx:pt idx="8823">-41.799999999999997</cx:pt>
          <cx:pt idx="8824">-41.799999999999997</cx:pt>
          <cx:pt idx="8825">-41.799999999999997</cx:pt>
          <cx:pt idx="8826">-41.799999999999997</cx:pt>
          <cx:pt idx="8827">-41.799999999999997</cx:pt>
          <cx:pt idx="8828">-41.799999999999997</cx:pt>
          <cx:pt idx="8829">-41.799999999999997</cx:pt>
          <cx:pt idx="8830">-41.799999999999997</cx:pt>
          <cx:pt idx="8831">-41.799999999999997</cx:pt>
          <cx:pt idx="8832">-41.799999999999997</cx:pt>
          <cx:pt idx="8833">-41.799999999999997</cx:pt>
          <cx:pt idx="8834">-41.799999999999997</cx:pt>
          <cx:pt idx="8835">-41.799999999999997</cx:pt>
          <cx:pt idx="8836">-41.799999999999997</cx:pt>
          <cx:pt idx="8837">-41.799999999999997</cx:pt>
          <cx:pt idx="8838">-41.799999999999997</cx:pt>
          <cx:pt idx="8839">-41.799999999999997</cx:pt>
          <cx:pt idx="8840">-41.799999999999997</cx:pt>
          <cx:pt idx="8841">-41.799999999999997</cx:pt>
          <cx:pt idx="8842">-41.799999999999997</cx:pt>
          <cx:pt idx="8843">-41.799999999999997</cx:pt>
          <cx:pt idx="8844">-41.799999999999997</cx:pt>
          <cx:pt idx="8845">-41.799999999999997</cx:pt>
          <cx:pt idx="8846">-41.799999999999997</cx:pt>
          <cx:pt idx="8847">-41.799999999999997</cx:pt>
          <cx:pt idx="8848">-41.799999999999997</cx:pt>
          <cx:pt idx="8849">-41.799999999999997</cx:pt>
          <cx:pt idx="8850">-41.799999999999997</cx:pt>
          <cx:pt idx="8851">-41.799999999999997</cx:pt>
          <cx:pt idx="8852">-41.799999999999997</cx:pt>
          <cx:pt idx="8853">-41.799999999999997</cx:pt>
          <cx:pt idx="8854">-41.799999999999997</cx:pt>
          <cx:pt idx="8855">-41.799999999999997</cx:pt>
          <cx:pt idx="8856">-41.799999999999997</cx:pt>
          <cx:pt idx="8857">-41.799999999999997</cx:pt>
          <cx:pt idx="8858">-41.799999999999997</cx:pt>
          <cx:pt idx="8859">-41.799999999999997</cx:pt>
          <cx:pt idx="8860">-41.799999999999997</cx:pt>
          <cx:pt idx="8861">-41.799999999999997</cx:pt>
          <cx:pt idx="8862">-41.799999999999997</cx:pt>
          <cx:pt idx="8863">-41.799999999999997</cx:pt>
          <cx:pt idx="8864">-41.799999999999997</cx:pt>
          <cx:pt idx="8865">-41.799999999999997</cx:pt>
          <cx:pt idx="8866">-41.799999999999997</cx:pt>
          <cx:pt idx="8867">-41.799999999999997</cx:pt>
          <cx:pt idx="8868">-41.799999999999997</cx:pt>
          <cx:pt idx="8869">-41.799999999999997</cx:pt>
          <cx:pt idx="8870">-41.799999999999997</cx:pt>
          <cx:pt idx="8871">-41.799999999999997</cx:pt>
          <cx:pt idx="8872">-41.799999999999997</cx:pt>
          <cx:pt idx="8873">-41.799999999999997</cx:pt>
          <cx:pt idx="8874">-41.799999999999997</cx:pt>
          <cx:pt idx="8875">-41.799999999999997</cx:pt>
          <cx:pt idx="8876">-41.799999999999997</cx:pt>
          <cx:pt idx="8877">-41.799999999999997</cx:pt>
          <cx:pt idx="8878">-41.799999999999997</cx:pt>
          <cx:pt idx="8879">-41.799999999999997</cx:pt>
          <cx:pt idx="8880">-41.799999999999997</cx:pt>
          <cx:pt idx="8881">-41.799999999999997</cx:pt>
          <cx:pt idx="8882">-41.799999999999997</cx:pt>
          <cx:pt idx="8883">-41.799999999999997</cx:pt>
          <cx:pt idx="8884">-41.799999999999997</cx:pt>
          <cx:pt idx="8885">-41.799999999999997</cx:pt>
          <cx:pt idx="8886">-41.799999999999997</cx:pt>
          <cx:pt idx="8887">-41.799999999999997</cx:pt>
          <cx:pt idx="8888">-41.799999999999997</cx:pt>
          <cx:pt idx="8889">-41.799999999999997</cx:pt>
          <cx:pt idx="8890">-41.799999999999997</cx:pt>
          <cx:pt idx="8891">-41.799999999999997</cx:pt>
          <cx:pt idx="8892">-41.799999999999997</cx:pt>
          <cx:pt idx="8893">-41.799999999999997</cx:pt>
          <cx:pt idx="8894">-41.799999999999997</cx:pt>
          <cx:pt idx="8895">-41.799999999999997</cx:pt>
          <cx:pt idx="8896">-41.799999999999997</cx:pt>
          <cx:pt idx="8897">-41.799999999999997</cx:pt>
          <cx:pt idx="8898">-41.799999999999997</cx:pt>
          <cx:pt idx="8899">-41.799999999999997</cx:pt>
          <cx:pt idx="8900">-41.799999999999997</cx:pt>
          <cx:pt idx="8901">-41.799999999999997</cx:pt>
          <cx:pt idx="8902">-41.799999999999997</cx:pt>
          <cx:pt idx="8903">-41.799999999999997</cx:pt>
          <cx:pt idx="8904">-41.799999999999997</cx:pt>
          <cx:pt idx="8905">-41.799999999999997</cx:pt>
          <cx:pt idx="8906">-41.799999999999997</cx:pt>
          <cx:pt idx="8907">-41.799999999999997</cx:pt>
          <cx:pt idx="8908">-41.799999999999997</cx:pt>
          <cx:pt idx="8909">-41.799999999999997</cx:pt>
          <cx:pt idx="8910">-41.799999999999997</cx:pt>
          <cx:pt idx="8911">-41.799999999999997</cx:pt>
          <cx:pt idx="8912">-41.799999999999997</cx:pt>
          <cx:pt idx="8913">-41.799999999999997</cx:pt>
          <cx:pt idx="8914">-41.799999999999997</cx:pt>
          <cx:pt idx="8915">-41.799999999999997</cx:pt>
          <cx:pt idx="8916">-41.799999999999997</cx:pt>
          <cx:pt idx="8917">-41.799999999999997</cx:pt>
          <cx:pt idx="8918">-41.799999999999997</cx:pt>
          <cx:pt idx="8919">-41.799999999999997</cx:pt>
          <cx:pt idx="8920">-41.799999999999997</cx:pt>
          <cx:pt idx="8921">-41.799999999999997</cx:pt>
          <cx:pt idx="8922">-41.799999999999997</cx:pt>
          <cx:pt idx="8923">-41.799999999999997</cx:pt>
          <cx:pt idx="8924">-41.799999999999997</cx:pt>
          <cx:pt idx="8925">-41.799999999999997</cx:pt>
          <cx:pt idx="8926">-41.799999999999997</cx:pt>
          <cx:pt idx="8927">-41.799999999999997</cx:pt>
          <cx:pt idx="8928">-41.799999999999997</cx:pt>
          <cx:pt idx="8929">-41.799999999999997</cx:pt>
          <cx:pt idx="8930">-41.799999999999997</cx:pt>
          <cx:pt idx="8931">-41.799999999999997</cx:pt>
          <cx:pt idx="8932">-41.799999999999997</cx:pt>
          <cx:pt idx="8933">-41.799999999999997</cx:pt>
          <cx:pt idx="8934">-41.799999999999997</cx:pt>
          <cx:pt idx="8935">-41.799999999999997</cx:pt>
          <cx:pt idx="8936">-41.799999999999997</cx:pt>
          <cx:pt idx="8937">-41.799999999999997</cx:pt>
          <cx:pt idx="8938">-41.799999999999997</cx:pt>
          <cx:pt idx="8939">-41.799999999999997</cx:pt>
          <cx:pt idx="8940">-41.799999999999997</cx:pt>
          <cx:pt idx="8941">-41.799999999999997</cx:pt>
          <cx:pt idx="8942">-41.799999999999997</cx:pt>
          <cx:pt idx="8943">-41.799999999999997</cx:pt>
          <cx:pt idx="8944">-41.799999999999997</cx:pt>
          <cx:pt idx="8945">-41.799999999999997</cx:pt>
          <cx:pt idx="8946">-41.799999999999997</cx:pt>
          <cx:pt idx="8947">-41.799999999999997</cx:pt>
          <cx:pt idx="8948">-41.799999999999997</cx:pt>
          <cx:pt idx="8949">-41.799999999999997</cx:pt>
          <cx:pt idx="8950">-41.799999999999997</cx:pt>
          <cx:pt idx="8951">-41.799999999999997</cx:pt>
          <cx:pt idx="8952">-41.799999999999997</cx:pt>
          <cx:pt idx="8953">-41.799999999999997</cx:pt>
          <cx:pt idx="8954">-41.799999999999997</cx:pt>
          <cx:pt idx="8955">-41.799999999999997</cx:pt>
          <cx:pt idx="8956">-41.799999999999997</cx:pt>
          <cx:pt idx="8957">-41.799999999999997</cx:pt>
          <cx:pt idx="8958">-41.799999999999997</cx:pt>
          <cx:pt idx="8959">-41.799999999999997</cx:pt>
          <cx:pt idx="8960">-41.799999999999997</cx:pt>
          <cx:pt idx="8961">-41.799999999999997</cx:pt>
          <cx:pt idx="8962">-41.799999999999997</cx:pt>
          <cx:pt idx="8963">-41.799999999999997</cx:pt>
          <cx:pt idx="8964">-41.799999999999997</cx:pt>
          <cx:pt idx="8965">-41.799999999999997</cx:pt>
          <cx:pt idx="8966">-41.799999999999997</cx:pt>
          <cx:pt idx="8967">-41.799999999999997</cx:pt>
          <cx:pt idx="8968">-41.799999999999997</cx:pt>
          <cx:pt idx="8969">-41.799999999999997</cx:pt>
          <cx:pt idx="8970">-41.799999999999997</cx:pt>
          <cx:pt idx="8971">-41.799999999999997</cx:pt>
          <cx:pt idx="8972">-41.799999999999997</cx:pt>
          <cx:pt idx="8973">-41.799999999999997</cx:pt>
          <cx:pt idx="8974">-41.799999999999997</cx:pt>
          <cx:pt idx="8975">-41.799999999999997</cx:pt>
          <cx:pt idx="8976">-41.799999999999997</cx:pt>
          <cx:pt idx="8977">-41.799999999999997</cx:pt>
          <cx:pt idx="8978">-41.799999999999997</cx:pt>
          <cx:pt idx="8979">-41.799999999999997</cx:pt>
          <cx:pt idx="8980">-41.799999999999997</cx:pt>
          <cx:pt idx="8981">-41.799999999999997</cx:pt>
          <cx:pt idx="8982">-41.799999999999997</cx:pt>
          <cx:pt idx="8983">-41.799999999999997</cx:pt>
          <cx:pt idx="8984">-41.799999999999997</cx:pt>
          <cx:pt idx="8985">-41.799999999999997</cx:pt>
          <cx:pt idx="8986">-41.799999999999997</cx:pt>
          <cx:pt idx="8987">-41.799999999999997</cx:pt>
          <cx:pt idx="8988">-41.799999999999997</cx:pt>
          <cx:pt idx="8989">-41.799999999999997</cx:pt>
          <cx:pt idx="8990">-41.799999999999997</cx:pt>
          <cx:pt idx="8991">-41.799999999999997</cx:pt>
          <cx:pt idx="8992">-41.799999999999997</cx:pt>
          <cx:pt idx="8993">-41.799999999999997</cx:pt>
          <cx:pt idx="8994">-41.799999999999997</cx:pt>
          <cx:pt idx="8995">-41.799999999999997</cx:pt>
          <cx:pt idx="8996">-41.799999999999997</cx:pt>
          <cx:pt idx="8997">-41.799999999999997</cx:pt>
          <cx:pt idx="8998">-41.799999999999997</cx:pt>
          <cx:pt idx="8999">-41.799999999999997</cx:pt>
          <cx:pt idx="9000">-41.799999999999997</cx:pt>
          <cx:pt idx="9001">-41.799999999999997</cx:pt>
          <cx:pt idx="9002">-41.799999999999997</cx:pt>
          <cx:pt idx="9003">-41.799999999999997</cx:pt>
          <cx:pt idx="9004">-41.799999999999997</cx:pt>
          <cx:pt idx="9005">-41.799999999999997</cx:pt>
          <cx:pt idx="9006">-41.799999999999997</cx:pt>
          <cx:pt idx="9007">-41.799999999999997</cx:pt>
          <cx:pt idx="9008">-41.799999999999997</cx:pt>
          <cx:pt idx="9009">-41.799999999999997</cx:pt>
          <cx:pt idx="9010">-41.799999999999997</cx:pt>
          <cx:pt idx="9011">-41.799999999999997</cx:pt>
          <cx:pt idx="9012">-41.799999999999997</cx:pt>
          <cx:pt idx="9013">-41.799999999999997</cx:pt>
          <cx:pt idx="9014">-41.799999999999997</cx:pt>
          <cx:pt idx="9015">-41.799999999999997</cx:pt>
          <cx:pt idx="9016">-41.799999999999997</cx:pt>
          <cx:pt idx="9017">-41.799999999999997</cx:pt>
          <cx:pt idx="9018">-41.799999999999997</cx:pt>
          <cx:pt idx="9019">-41.799999999999997</cx:pt>
          <cx:pt idx="9020">-41.799999999999997</cx:pt>
          <cx:pt idx="9021">-41.799999999999997</cx:pt>
          <cx:pt idx="9022">-41.799999999999997</cx:pt>
          <cx:pt idx="9023">-41.799999999999997</cx:pt>
          <cx:pt idx="9024">-41.799999999999997</cx:pt>
          <cx:pt idx="9025">-41.799999999999997</cx:pt>
          <cx:pt idx="9026">-41.799999999999997</cx:pt>
          <cx:pt idx="9027">-41.799999999999997</cx:pt>
          <cx:pt idx="9028">-41.799999999999997</cx:pt>
          <cx:pt idx="9029">-41.799999999999997</cx:pt>
          <cx:pt idx="9030">-41.799999999999997</cx:pt>
          <cx:pt idx="9031">-41.799999999999997</cx:pt>
          <cx:pt idx="9032">-41.799999999999997</cx:pt>
          <cx:pt idx="9033">-41.799999999999997</cx:pt>
          <cx:pt idx="9034">-41.799999999999997</cx:pt>
          <cx:pt idx="9035">-41.799999999999997</cx:pt>
          <cx:pt idx="9036">-41.799999999999997</cx:pt>
          <cx:pt idx="9037">-41.799999999999997</cx:pt>
          <cx:pt idx="9038">-41.799999999999997</cx:pt>
          <cx:pt idx="9039">-41.799999999999997</cx:pt>
          <cx:pt idx="9040">-41.799999999999997</cx:pt>
          <cx:pt idx="9041">-41.799999999999997</cx:pt>
          <cx:pt idx="9042">-41.799999999999997</cx:pt>
          <cx:pt idx="9043">-41.799999999999997</cx:pt>
          <cx:pt idx="9044">-41.799999999999997</cx:pt>
          <cx:pt idx="9045">-41.799999999999997</cx:pt>
          <cx:pt idx="9046">-41.799999999999997</cx:pt>
          <cx:pt idx="9047">-41.799999999999997</cx:pt>
          <cx:pt idx="9048">-41.799999999999997</cx:pt>
          <cx:pt idx="9049">-41.799999999999997</cx:pt>
          <cx:pt idx="9050">-41.799999999999997</cx:pt>
          <cx:pt idx="9051">-41.799999999999997</cx:pt>
          <cx:pt idx="9052">-41.799999999999997</cx:pt>
          <cx:pt idx="9053">-41.799999999999997</cx:pt>
          <cx:pt idx="9054">-41.799999999999997</cx:pt>
          <cx:pt idx="9055">-41.799999999999997</cx:pt>
          <cx:pt idx="9056">-41.799999999999997</cx:pt>
          <cx:pt idx="9057">-41.799999999999997</cx:pt>
          <cx:pt idx="9058">-41.799999999999997</cx:pt>
          <cx:pt idx="9059">-41.799999999999997</cx:pt>
          <cx:pt idx="9060">-41.799999999999997</cx:pt>
          <cx:pt idx="9061">-41.799999999999997</cx:pt>
          <cx:pt idx="9062">-41.799999999999997</cx:pt>
          <cx:pt idx="9063">-41.799999999999997</cx:pt>
          <cx:pt idx="9064">-41.799999999999997</cx:pt>
          <cx:pt idx="9065">-41.799999999999997</cx:pt>
          <cx:pt idx="9066">-41.799999999999997</cx:pt>
          <cx:pt idx="9067">-41.799999999999997</cx:pt>
          <cx:pt idx="9068">-41.799999999999997</cx:pt>
          <cx:pt idx="9069">-41.799999999999997</cx:pt>
          <cx:pt idx="9070">-41.799999999999997</cx:pt>
          <cx:pt idx="9071">-41.799999999999997</cx:pt>
          <cx:pt idx="9072">-41.799999999999997</cx:pt>
          <cx:pt idx="9073">-41.799999999999997</cx:pt>
          <cx:pt idx="9074">-41.799999999999997</cx:pt>
          <cx:pt idx="9075">-41.799999999999997</cx:pt>
          <cx:pt idx="9076">-41.799999999999997</cx:pt>
          <cx:pt idx="9077">-41.799999999999997</cx:pt>
          <cx:pt idx="9078">-41.799999999999997</cx:pt>
          <cx:pt idx="9079">-41.799999999999997</cx:pt>
          <cx:pt idx="9080">-41.799999999999997</cx:pt>
          <cx:pt idx="9081">-41.799999999999997</cx:pt>
          <cx:pt idx="9082">-41.799999999999997</cx:pt>
          <cx:pt idx="9083">-41.799999999999997</cx:pt>
          <cx:pt idx="9084">-41.799999999999997</cx:pt>
          <cx:pt idx="9085">-41.799999999999997</cx:pt>
          <cx:pt idx="9086">-41.799999999999997</cx:pt>
          <cx:pt idx="9087">-41.799999999999997</cx:pt>
          <cx:pt idx="9088">-41.799999999999997</cx:pt>
          <cx:pt idx="9089">-41.799999999999997</cx:pt>
          <cx:pt idx="9090">-41.799999999999997</cx:pt>
          <cx:pt idx="9091">-41.799999999999997</cx:pt>
          <cx:pt idx="9092">-41.799999999999997</cx:pt>
          <cx:pt idx="9093">-41.799999999999997</cx:pt>
          <cx:pt idx="9094">-41.799999999999997</cx:pt>
          <cx:pt idx="9095">-41.799999999999997</cx:pt>
          <cx:pt idx="9096">-41.799999999999997</cx:pt>
          <cx:pt idx="9097">-41.799999999999997</cx:pt>
          <cx:pt idx="9098">-41.799999999999997</cx:pt>
          <cx:pt idx="9099">-41.799999999999997</cx:pt>
          <cx:pt idx="9100">-41.799999999999997</cx:pt>
          <cx:pt idx="9101">-41.799999999999997</cx:pt>
          <cx:pt idx="9102">-41.799999999999997</cx:pt>
          <cx:pt idx="9103">-41.799999999999997</cx:pt>
          <cx:pt idx="9104">-41.799999999999997</cx:pt>
          <cx:pt idx="9105">-41.799999999999997</cx:pt>
          <cx:pt idx="9106">-41.799999999999997</cx:pt>
          <cx:pt idx="9107">-41.799999999999997</cx:pt>
          <cx:pt idx="9108">-41.799999999999997</cx:pt>
          <cx:pt idx="9109">-41.799999999999997</cx:pt>
          <cx:pt idx="9110">-41.799999999999997</cx:pt>
          <cx:pt idx="9111">-41.799999999999997</cx:pt>
          <cx:pt idx="9112">-41.799999999999997</cx:pt>
          <cx:pt idx="9113">-41.799999999999997</cx:pt>
          <cx:pt idx="9114">-41.799999999999997</cx:pt>
          <cx:pt idx="9115">-41.799999999999997</cx:pt>
          <cx:pt idx="9116">-41.799999999999997</cx:pt>
          <cx:pt idx="9117">-41.799999999999997</cx:pt>
          <cx:pt idx="9118">-41.799999999999997</cx:pt>
          <cx:pt idx="9119">-41.799999999999997</cx:pt>
          <cx:pt idx="9120">-41.799999999999997</cx:pt>
          <cx:pt idx="9121">-41.799999999999997</cx:pt>
          <cx:pt idx="9122">-41.799999999999997</cx:pt>
          <cx:pt idx="9123">-41.799999999999997</cx:pt>
          <cx:pt idx="9124">-41.799999999999997</cx:pt>
          <cx:pt idx="9125">-41.799999999999997</cx:pt>
          <cx:pt idx="9126">-41.799999999999997</cx:pt>
          <cx:pt idx="9127">-41.799999999999997</cx:pt>
          <cx:pt idx="9128">-41.799999999999997</cx:pt>
          <cx:pt idx="9129">-41.799999999999997</cx:pt>
          <cx:pt idx="9130">-41.799999999999997</cx:pt>
          <cx:pt idx="9131">-41.799999999999997</cx:pt>
          <cx:pt idx="9132">-41.799999999999997</cx:pt>
          <cx:pt idx="9133">-41.799999999999997</cx:pt>
          <cx:pt idx="9134">-41.799999999999997</cx:pt>
          <cx:pt idx="9135">-41.799999999999997</cx:pt>
          <cx:pt idx="9136">-41.799999999999997</cx:pt>
          <cx:pt idx="9137">-41.799999999999997</cx:pt>
          <cx:pt idx="9138">-41.799999999999997</cx:pt>
          <cx:pt idx="9139">-41.799999999999997</cx:pt>
          <cx:pt idx="9140">-41.799999999999997</cx:pt>
          <cx:pt idx="9141">-41.799999999999997</cx:pt>
          <cx:pt idx="9142">-41.799999999999997</cx:pt>
          <cx:pt idx="9143">-41.799999999999997</cx:pt>
          <cx:pt idx="9144">-41.799999999999997</cx:pt>
          <cx:pt idx="9145">-41.799999999999997</cx:pt>
          <cx:pt idx="9146">-41.799999999999997</cx:pt>
          <cx:pt idx="9147">-41.799999999999997</cx:pt>
          <cx:pt idx="9148">-41.799999999999997</cx:pt>
          <cx:pt idx="9149">-41.799999999999997</cx:pt>
          <cx:pt idx="9150">-41.799999999999997</cx:pt>
          <cx:pt idx="9151">-41.799999999999997</cx:pt>
          <cx:pt idx="9152">-41.799999999999997</cx:pt>
          <cx:pt idx="9153">-41.799999999999997</cx:pt>
          <cx:pt idx="9154">-41.799999999999997</cx:pt>
          <cx:pt idx="9155">-41.799999999999997</cx:pt>
          <cx:pt idx="9156">-41.799999999999997</cx:pt>
          <cx:pt idx="9157">-41.799999999999997</cx:pt>
          <cx:pt idx="9158">-41.799999999999997</cx:pt>
          <cx:pt idx="9159">-41.799999999999997</cx:pt>
          <cx:pt idx="9160">-41.799999999999997</cx:pt>
          <cx:pt idx="9161">-41.799999999999997</cx:pt>
          <cx:pt idx="9162">-41.799999999999997</cx:pt>
          <cx:pt idx="9163">-41.799999999999997</cx:pt>
          <cx:pt idx="9164">-41.799999999999997</cx:pt>
          <cx:pt idx="9165">-41.799999999999997</cx:pt>
          <cx:pt idx="9166">-41.799999999999997</cx:pt>
          <cx:pt idx="9167">-41.799999999999997</cx:pt>
          <cx:pt idx="9168">-41.799999999999997</cx:pt>
          <cx:pt idx="9169">-41.799999999999997</cx:pt>
          <cx:pt idx="9170">-41.799999999999997</cx:pt>
          <cx:pt idx="9171">-41.799999999999997</cx:pt>
          <cx:pt idx="9172">-41.799999999999997</cx:pt>
          <cx:pt idx="9173">-41.799999999999997</cx:pt>
          <cx:pt idx="9174">-41.799999999999997</cx:pt>
          <cx:pt idx="9175">-41.799999999999997</cx:pt>
          <cx:pt idx="9176">-41.799999999999997</cx:pt>
          <cx:pt idx="9177">-41.799999999999997</cx:pt>
          <cx:pt idx="9178">-41.799999999999997</cx:pt>
          <cx:pt idx="9179">-41.799999999999997</cx:pt>
          <cx:pt idx="9180">-41.799999999999997</cx:pt>
          <cx:pt idx="9181">-41.799999999999997</cx:pt>
          <cx:pt idx="9182">-41.799999999999997</cx:pt>
          <cx:pt idx="9183">-41.799999999999997</cx:pt>
          <cx:pt idx="9184">-41.799999999999997</cx:pt>
          <cx:pt idx="9185">-41.799999999999997</cx:pt>
          <cx:pt idx="9186">-41.799999999999997</cx:pt>
          <cx:pt idx="9187">-41.799999999999997</cx:pt>
          <cx:pt idx="9188">-41.799999999999997</cx:pt>
          <cx:pt idx="9189">-41.799999999999997</cx:pt>
          <cx:pt idx="9190">-41.799999999999997</cx:pt>
          <cx:pt idx="9191">-41.799999999999997</cx:pt>
          <cx:pt idx="9192">-41.799999999999997</cx:pt>
          <cx:pt idx="9193">-41.799999999999997</cx:pt>
          <cx:pt idx="9194">-41.799999999999997</cx:pt>
          <cx:pt idx="9195">-41.799999999999997</cx:pt>
          <cx:pt idx="9196">-41.799999999999997</cx:pt>
          <cx:pt idx="9197">-41.799999999999997</cx:pt>
          <cx:pt idx="9198">-41.799999999999997</cx:pt>
          <cx:pt idx="9199">-41.799999999999997</cx:pt>
          <cx:pt idx="9200">-41.799999999999997</cx:pt>
          <cx:pt idx="9201">-41.799999999999997</cx:pt>
          <cx:pt idx="9202">-41.799999999999997</cx:pt>
          <cx:pt idx="9203">-41.799999999999997</cx:pt>
          <cx:pt idx="9204">-41.799999999999997</cx:pt>
          <cx:pt idx="9205">-41.799999999999997</cx:pt>
          <cx:pt idx="9206">-41.799999999999997</cx:pt>
          <cx:pt idx="9207">-41.799999999999997</cx:pt>
          <cx:pt idx="9208">-41.799999999999997</cx:pt>
          <cx:pt idx="9209">-41.799999999999997</cx:pt>
          <cx:pt idx="9210">-41.799999999999997</cx:pt>
          <cx:pt idx="9211">-41.799999999999997</cx:pt>
          <cx:pt idx="9212">-41.799999999999997</cx:pt>
          <cx:pt idx="9213">-41.799999999999997</cx:pt>
          <cx:pt idx="9214">-41.799999999999997</cx:pt>
          <cx:pt idx="9215">-41.799999999999997</cx:pt>
          <cx:pt idx="9216">-41.799999999999997</cx:pt>
          <cx:pt idx="9217">-41.799999999999997</cx:pt>
          <cx:pt idx="9218">-41.799999999999997</cx:pt>
          <cx:pt idx="9219">-41.799999999999997</cx:pt>
          <cx:pt idx="9220">-41.799999999999997</cx:pt>
          <cx:pt idx="9221">-41.799999999999997</cx:pt>
          <cx:pt idx="9222">-41.799999999999997</cx:pt>
          <cx:pt idx="9223">-41.799999999999997</cx:pt>
          <cx:pt idx="9224">-41.799999999999997</cx:pt>
          <cx:pt idx="9225">-41.799999999999997</cx:pt>
          <cx:pt idx="9226">-41.799999999999997</cx:pt>
          <cx:pt idx="9227">-41.799999999999997</cx:pt>
          <cx:pt idx="9228">-41.799999999999997</cx:pt>
          <cx:pt idx="9229">-41.799999999999997</cx:pt>
          <cx:pt idx="9230">-41.799999999999997</cx:pt>
          <cx:pt idx="9231">-41.799999999999997</cx:pt>
          <cx:pt idx="9232">-41.799999999999997</cx:pt>
          <cx:pt idx="9233">-41.799999999999997</cx:pt>
          <cx:pt idx="9234">-41.799999999999997</cx:pt>
          <cx:pt idx="9235">-41.799999999999997</cx:pt>
          <cx:pt idx="9236">-41.799999999999997</cx:pt>
          <cx:pt idx="9237">-41.799999999999997</cx:pt>
          <cx:pt idx="9238">-41.799999999999997</cx:pt>
          <cx:pt idx="9239">-41.799999999999997</cx:pt>
          <cx:pt idx="9240">-41.799999999999997</cx:pt>
          <cx:pt idx="9241">-41.799999999999997</cx:pt>
          <cx:pt idx="9242">-41.799999999999997</cx:pt>
          <cx:pt idx="9243">-41.799999999999997</cx:pt>
          <cx:pt idx="9244">-41.799999999999997</cx:pt>
          <cx:pt idx="9245">-41.799999999999997</cx:pt>
          <cx:pt idx="9246">-41.799999999999997</cx:pt>
          <cx:pt idx="9247">-41.799999999999997</cx:pt>
          <cx:pt idx="9248">-41.799999999999997</cx:pt>
          <cx:pt idx="9249">-41.799999999999997</cx:pt>
          <cx:pt idx="9250">-41.799999999999997</cx:pt>
          <cx:pt idx="9251">-41.799999999999997</cx:pt>
          <cx:pt idx="9252">-41.799999999999997</cx:pt>
          <cx:pt idx="9253">-41.799999999999997</cx:pt>
          <cx:pt idx="9254">-41.799999999999997</cx:pt>
          <cx:pt idx="9255">-41.799999999999997</cx:pt>
          <cx:pt idx="9256">-41.799999999999997</cx:pt>
          <cx:pt idx="9257">-41.799999999999997</cx:pt>
          <cx:pt idx="9258">-41.799999999999997</cx:pt>
          <cx:pt idx="9259">-41.799999999999997</cx:pt>
          <cx:pt idx="9260">-41.799999999999997</cx:pt>
          <cx:pt idx="9261">-41.799999999999997</cx:pt>
          <cx:pt idx="9262">-41.799999999999997</cx:pt>
          <cx:pt idx="9263">-41.799999999999997</cx:pt>
          <cx:pt idx="9264">-41.799999999999997</cx:pt>
          <cx:pt idx="9265">-41.799999999999997</cx:pt>
          <cx:pt idx="9266">-41.799999999999997</cx:pt>
          <cx:pt idx="9267">-41.799999999999997</cx:pt>
          <cx:pt idx="9268">-41.799999999999997</cx:pt>
          <cx:pt idx="9269">-41.799999999999997</cx:pt>
          <cx:pt idx="9270">-41.799999999999997</cx:pt>
          <cx:pt idx="9271">-41.799999999999997</cx:pt>
          <cx:pt idx="9272">-41.799999999999997</cx:pt>
          <cx:pt idx="9273">-41.799999999999997</cx:pt>
          <cx:pt idx="9274">-41.799999999999997</cx:pt>
          <cx:pt idx="9275">-41.799999999999997</cx:pt>
          <cx:pt idx="9276">-41.799999999999997</cx:pt>
          <cx:pt idx="9277">-41.799999999999997</cx:pt>
          <cx:pt idx="9278">-41.799999999999997</cx:pt>
          <cx:pt idx="9279">-41.799999999999997</cx:pt>
          <cx:pt idx="9280">-41.799999999999997</cx:pt>
          <cx:pt idx="9281">-41.799999999999997</cx:pt>
          <cx:pt idx="9282">-41.799999999999997</cx:pt>
          <cx:pt idx="9283">-41.799999999999997</cx:pt>
          <cx:pt idx="9284">-41.799999999999997</cx:pt>
          <cx:pt idx="9285">-41.799999999999997</cx:pt>
          <cx:pt idx="9286">-41.799999999999997</cx:pt>
          <cx:pt idx="9287">-41.799999999999997</cx:pt>
          <cx:pt idx="9288">-41.799999999999997</cx:pt>
          <cx:pt idx="9289">-41.799999999999997</cx:pt>
          <cx:pt idx="9290">-41.799999999999997</cx:pt>
          <cx:pt idx="9291">-41.799999999999997</cx:pt>
          <cx:pt idx="9292">-41.799999999999997</cx:pt>
          <cx:pt idx="9293">-41.799999999999997</cx:pt>
          <cx:pt idx="9294">-41.799999999999997</cx:pt>
          <cx:pt idx="9295">-41.799999999999997</cx:pt>
          <cx:pt idx="9296">-41.799999999999997</cx:pt>
          <cx:pt idx="9297">-41.799999999999997</cx:pt>
          <cx:pt idx="9298">-41.799999999999997</cx:pt>
          <cx:pt idx="9299">-41.799999999999997</cx:pt>
          <cx:pt idx="9300">-41.799999999999997</cx:pt>
          <cx:pt idx="9301">-41.799999999999997</cx:pt>
          <cx:pt idx="9302">-41.799999999999997</cx:pt>
          <cx:pt idx="9303">-41.799999999999997</cx:pt>
          <cx:pt idx="9304">-41.799999999999997</cx:pt>
          <cx:pt idx="9305">-41.799999999999997</cx:pt>
          <cx:pt idx="9306">-41.799999999999997</cx:pt>
          <cx:pt idx="9307">-41.799999999999997</cx:pt>
          <cx:pt idx="9308">-41.799999999999997</cx:pt>
          <cx:pt idx="9309">-41.799999999999997</cx:pt>
          <cx:pt idx="9310">-41.799999999999997</cx:pt>
          <cx:pt idx="9311">-41.799999999999997</cx:pt>
          <cx:pt idx="9312">-41.799999999999997</cx:pt>
          <cx:pt idx="9313">-41.799999999999997</cx:pt>
          <cx:pt idx="9314">-41.799999999999997</cx:pt>
          <cx:pt idx="9315">-41.799999999999997</cx:pt>
          <cx:pt idx="9316">-41.799999999999997</cx:pt>
          <cx:pt idx="9317">-41.799999999999997</cx:pt>
          <cx:pt idx="9318">-41.799999999999997</cx:pt>
          <cx:pt idx="9319">-41.799999999999997</cx:pt>
          <cx:pt idx="9320">-41.799999999999997</cx:pt>
          <cx:pt idx="9321">-41.799999999999997</cx:pt>
          <cx:pt idx="9322">-41.799999999999997</cx:pt>
          <cx:pt idx="9323">-41.799999999999997</cx:pt>
          <cx:pt idx="9324">-41.799999999999997</cx:pt>
          <cx:pt idx="9325">-41.799999999999997</cx:pt>
          <cx:pt idx="9326">-41.799999999999997</cx:pt>
          <cx:pt idx="9327">-41.799999999999997</cx:pt>
          <cx:pt idx="9328">-41.799999999999997</cx:pt>
          <cx:pt idx="9329">-41.799999999999997</cx:pt>
          <cx:pt idx="9330">-41.799999999999997</cx:pt>
          <cx:pt idx="9331">-41.799999999999997</cx:pt>
          <cx:pt idx="9332">-41.799999999999997</cx:pt>
          <cx:pt idx="9333">-41.799999999999997</cx:pt>
          <cx:pt idx="9334">-41.799999999999997</cx:pt>
          <cx:pt idx="9335">-41.799999999999997</cx:pt>
          <cx:pt idx="9336">-41.799999999999997</cx:pt>
          <cx:pt idx="9337">-41.799999999999997</cx:pt>
          <cx:pt idx="9338">-41.799999999999997</cx:pt>
          <cx:pt idx="9339">-41.799999999999997</cx:pt>
          <cx:pt idx="9340">-41.799999999999997</cx:pt>
          <cx:pt idx="9341">-41.799999999999997</cx:pt>
          <cx:pt idx="9342">-41.799999999999997</cx:pt>
          <cx:pt idx="9343">-41.799999999999997</cx:pt>
          <cx:pt idx="9344">-41.799999999999997</cx:pt>
          <cx:pt idx="9345">-41.799999999999997</cx:pt>
          <cx:pt idx="9346">-41.799999999999997</cx:pt>
          <cx:pt idx="9347">-41.799999999999997</cx:pt>
          <cx:pt idx="9348">-41.799999999999997</cx:pt>
          <cx:pt idx="9349">-41.799999999999997</cx:pt>
          <cx:pt idx="9350">-41.799999999999997</cx:pt>
          <cx:pt idx="9351">-41.799999999999997</cx:pt>
          <cx:pt idx="9352">-41.799999999999997</cx:pt>
          <cx:pt idx="9353">-41.799999999999997</cx:pt>
          <cx:pt idx="9354">-41.799999999999997</cx:pt>
          <cx:pt idx="9355">-41.799999999999997</cx:pt>
          <cx:pt idx="9356">-41.799999999999997</cx:pt>
          <cx:pt idx="9357">-41.799999999999997</cx:pt>
          <cx:pt idx="9358">-41.799999999999997</cx:pt>
          <cx:pt idx="9359">-41.799999999999997</cx:pt>
          <cx:pt idx="9360">-41.799999999999997</cx:pt>
          <cx:pt idx="9361">-41.799999999999997</cx:pt>
          <cx:pt idx="9362">-41.799999999999997</cx:pt>
          <cx:pt idx="9363">-41.799999999999997</cx:pt>
          <cx:pt idx="9364">-41.799999999999997</cx:pt>
          <cx:pt idx="9365">-41.799999999999997</cx:pt>
          <cx:pt idx="9366">-41.799999999999997</cx:pt>
          <cx:pt idx="9367">-41.799999999999997</cx:pt>
          <cx:pt idx="9368">-41.799999999999997</cx:pt>
          <cx:pt idx="9369">-41.799999999999997</cx:pt>
          <cx:pt idx="9370">-41.799999999999997</cx:pt>
          <cx:pt idx="9371">-41.799999999999997</cx:pt>
          <cx:pt idx="9372">-41.799999999999997</cx:pt>
          <cx:pt idx="9373">-41.799999999999997</cx:pt>
          <cx:pt idx="9374">-41.799999999999997</cx:pt>
          <cx:pt idx="9375">-41.799999999999997</cx:pt>
          <cx:pt idx="9376">-41.799999999999997</cx:pt>
          <cx:pt idx="9377">-41.799999999999997</cx:pt>
          <cx:pt idx="9378">-41.799999999999997</cx:pt>
          <cx:pt idx="9379">-41.799999999999997</cx:pt>
          <cx:pt idx="9380">-41.799999999999997</cx:pt>
          <cx:pt idx="9381">-41.799999999999997</cx:pt>
          <cx:pt idx="9382">-41.799999999999997</cx:pt>
          <cx:pt idx="9383">-41.799999999999997</cx:pt>
          <cx:pt idx="9384">-41.799999999999997</cx:pt>
          <cx:pt idx="9385">-41.799999999999997</cx:pt>
          <cx:pt idx="9386">-41.799999999999997</cx:pt>
          <cx:pt idx="9387">-41.799999999999997</cx:pt>
          <cx:pt idx="9388">-41.799999999999997</cx:pt>
          <cx:pt idx="9389">-41.799999999999997</cx:pt>
          <cx:pt idx="9390">-41.799999999999997</cx:pt>
          <cx:pt idx="9391">-41.799999999999997</cx:pt>
          <cx:pt idx="9392">-41.799999999999997</cx:pt>
          <cx:pt idx="9393">-41.799999999999997</cx:pt>
          <cx:pt idx="9394">-41.799999999999997</cx:pt>
          <cx:pt idx="9395">-41.799999999999997</cx:pt>
          <cx:pt idx="9396">-41.799999999999997</cx:pt>
          <cx:pt idx="9397">-41.799999999999997</cx:pt>
          <cx:pt idx="9398">-41.799999999999997</cx:pt>
          <cx:pt idx="9399">-41.799999999999997</cx:pt>
          <cx:pt idx="9400">-41.799999999999997</cx:pt>
          <cx:pt idx="9401">-41.799999999999997</cx:pt>
          <cx:pt idx="9402">-41.799999999999997</cx:pt>
          <cx:pt idx="9403">-41.799999999999997</cx:pt>
          <cx:pt idx="9404">-41.799999999999997</cx:pt>
          <cx:pt idx="9405">-41.799999999999997</cx:pt>
          <cx:pt idx="9406">-41.799999999999997</cx:pt>
          <cx:pt idx="9407">-41.799999999999997</cx:pt>
          <cx:pt idx="9408">-41.799999999999997</cx:pt>
          <cx:pt idx="9409">-41.799999999999997</cx:pt>
          <cx:pt idx="9410">-41.799999999999997</cx:pt>
          <cx:pt idx="9411">-41.799999999999997</cx:pt>
          <cx:pt idx="9412">-41.799999999999997</cx:pt>
          <cx:pt idx="9413">-41.799999999999997</cx:pt>
          <cx:pt idx="9414">-41.799999999999997</cx:pt>
          <cx:pt idx="9415">-41.799999999999997</cx:pt>
          <cx:pt idx="9416">-41.799999999999997</cx:pt>
          <cx:pt idx="9417">-41.799999999999997</cx:pt>
          <cx:pt idx="9418">-41.799999999999997</cx:pt>
          <cx:pt idx="9419">-41.799999999999997</cx:pt>
          <cx:pt idx="9420">-41.799999999999997</cx:pt>
          <cx:pt idx="9421">-41.799999999999997</cx:pt>
          <cx:pt idx="9422">-41.799999999999997</cx:pt>
          <cx:pt idx="9423">-41.799999999999997</cx:pt>
          <cx:pt idx="9424">-41.799999999999997</cx:pt>
          <cx:pt idx="9425">-41.799999999999997</cx:pt>
          <cx:pt idx="9426">-41.799999999999997</cx:pt>
          <cx:pt idx="9427">-41.799999999999997</cx:pt>
          <cx:pt idx="9428">-41.799999999999997</cx:pt>
          <cx:pt idx="9429">-41.799999999999997</cx:pt>
          <cx:pt idx="9430">-41.799999999999997</cx:pt>
          <cx:pt idx="9431">-41.799999999999997</cx:pt>
          <cx:pt idx="9432">-41.799999999999997</cx:pt>
          <cx:pt idx="9433">-41.799999999999997</cx:pt>
          <cx:pt idx="9434">-41.799999999999997</cx:pt>
          <cx:pt idx="9435">-41.799999999999997</cx:pt>
          <cx:pt idx="9436">-41.799999999999997</cx:pt>
          <cx:pt idx="9437">-41.799999999999997</cx:pt>
          <cx:pt idx="9438">-41.799999999999997</cx:pt>
          <cx:pt idx="9439">-41.799999999999997</cx:pt>
          <cx:pt idx="9440">-41.799999999999997</cx:pt>
          <cx:pt idx="9441">-41.799999999999997</cx:pt>
          <cx:pt idx="9442">-41.799999999999997</cx:pt>
          <cx:pt idx="9443">-41.799999999999997</cx:pt>
          <cx:pt idx="9444">-41.799999999999997</cx:pt>
          <cx:pt idx="9445">-41.799999999999997</cx:pt>
          <cx:pt idx="9446">-41.799999999999997</cx:pt>
          <cx:pt idx="9447">-41.799999999999997</cx:pt>
          <cx:pt idx="9448">-41.799999999999997</cx:pt>
          <cx:pt idx="9449">-41.799999999999997</cx:pt>
          <cx:pt idx="9450">-41.799999999999997</cx:pt>
          <cx:pt idx="9451">-41.799999999999997</cx:pt>
          <cx:pt idx="9452">-41.799999999999997</cx:pt>
          <cx:pt idx="9453">-41.799999999999997</cx:pt>
          <cx:pt idx="9454">-41.799999999999997</cx:pt>
          <cx:pt idx="9455">-41.799999999999997</cx:pt>
          <cx:pt idx="9456">-41.799999999999997</cx:pt>
          <cx:pt idx="9457">-41.799999999999997</cx:pt>
          <cx:pt idx="9458">-41.799999999999997</cx:pt>
          <cx:pt idx="9459">-41.799999999999997</cx:pt>
          <cx:pt idx="9460">-41.799999999999997</cx:pt>
          <cx:pt idx="9461">-41.799999999999997</cx:pt>
          <cx:pt idx="9462">-41.799999999999997</cx:pt>
          <cx:pt idx="9463">-41.799999999999997</cx:pt>
          <cx:pt idx="9464">-41.799999999999997</cx:pt>
          <cx:pt idx="9465">-41.799999999999997</cx:pt>
          <cx:pt idx="9466">-41.799999999999997</cx:pt>
          <cx:pt idx="9467">-41.799999999999997</cx:pt>
          <cx:pt idx="9468">-41.799999999999997</cx:pt>
          <cx:pt idx="9469">-41.799999999999997</cx:pt>
          <cx:pt idx="9470">-41.799999999999997</cx:pt>
          <cx:pt idx="9471">-41.799999999999997</cx:pt>
          <cx:pt idx="9472">-41.799999999999997</cx:pt>
          <cx:pt idx="9473">-41.799999999999997</cx:pt>
          <cx:pt idx="9474">-41.799999999999997</cx:pt>
          <cx:pt idx="9475">-41.799999999999997</cx:pt>
          <cx:pt idx="9476">-41.799999999999997</cx:pt>
          <cx:pt idx="9477">-41.799999999999997</cx:pt>
          <cx:pt idx="9478">-41.799999999999997</cx:pt>
          <cx:pt idx="9479">-41.799999999999997</cx:pt>
          <cx:pt idx="9480">-41.799999999999997</cx:pt>
          <cx:pt idx="9481">-41.799999999999997</cx:pt>
          <cx:pt idx="9482">-41.799999999999997</cx:pt>
          <cx:pt idx="9483">-41.799999999999997</cx:pt>
          <cx:pt idx="9484">-41.799999999999997</cx:pt>
          <cx:pt idx="9485">-41.799999999999997</cx:pt>
          <cx:pt idx="9486">-41.799999999999997</cx:pt>
          <cx:pt idx="9487">-41.799999999999997</cx:pt>
          <cx:pt idx="9488">-41.799999999999997</cx:pt>
          <cx:pt idx="9489">-41.799999999999997</cx:pt>
          <cx:pt idx="9490">-41.799999999999997</cx:pt>
          <cx:pt idx="9491">-41.799999999999997</cx:pt>
          <cx:pt idx="9492">-41.799999999999997</cx:pt>
          <cx:pt idx="9493">-41.799999999999997</cx:pt>
          <cx:pt idx="9494">-41.799999999999997</cx:pt>
          <cx:pt idx="9495">-41.799999999999997</cx:pt>
          <cx:pt idx="9496">-41.799999999999997</cx:pt>
          <cx:pt idx="9497">-41.799999999999997</cx:pt>
          <cx:pt idx="9498">-41.799999999999997</cx:pt>
          <cx:pt idx="9499">-41.799999999999997</cx:pt>
          <cx:pt idx="9500">-41.799999999999997</cx:pt>
          <cx:pt idx="9501">-41.799999999999997</cx:pt>
          <cx:pt idx="9502">-41.799999999999997</cx:pt>
          <cx:pt idx="9503">-41.799999999999997</cx:pt>
          <cx:pt idx="9504">-41.799999999999997</cx:pt>
          <cx:pt idx="9505">-41.799999999999997</cx:pt>
          <cx:pt idx="9506">-41.799999999999997</cx:pt>
          <cx:pt idx="9507">-41.799999999999997</cx:pt>
          <cx:pt idx="9508">-41.799999999999997</cx:pt>
          <cx:pt idx="9509">-41.799999999999997</cx:pt>
          <cx:pt idx="9510">-41.799999999999997</cx:pt>
          <cx:pt idx="9511">-41.799999999999997</cx:pt>
          <cx:pt idx="9512">-41.799999999999997</cx:pt>
          <cx:pt idx="9513">-41.799999999999997</cx:pt>
          <cx:pt idx="9514">-41.799999999999997</cx:pt>
          <cx:pt idx="9515">-41.799999999999997</cx:pt>
          <cx:pt idx="9516">-41.799999999999997</cx:pt>
          <cx:pt idx="9517">-41.799999999999997</cx:pt>
          <cx:pt idx="9518">-41.799999999999997</cx:pt>
          <cx:pt idx="9519">-41.799999999999997</cx:pt>
          <cx:pt idx="9520">-41.799999999999997</cx:pt>
          <cx:pt idx="9521">-41.799999999999997</cx:pt>
          <cx:pt idx="9522">-41.799999999999997</cx:pt>
          <cx:pt idx="9523">-41.799999999999997</cx:pt>
          <cx:pt idx="9524">-41.799999999999997</cx:pt>
          <cx:pt idx="9525">-41.799999999999997</cx:pt>
          <cx:pt idx="9526">-41.799999999999997</cx:pt>
          <cx:pt idx="9527">-41.799999999999997</cx:pt>
          <cx:pt idx="9528">-41.799999999999997</cx:pt>
          <cx:pt idx="9529">-41.799999999999997</cx:pt>
          <cx:pt idx="9530">-41.799999999999997</cx:pt>
          <cx:pt idx="9531">-41.799999999999997</cx:pt>
          <cx:pt idx="9532">-41.799999999999997</cx:pt>
          <cx:pt idx="9533">-41.799999999999997</cx:pt>
          <cx:pt idx="9534">-41.799999999999997</cx:pt>
          <cx:pt idx="9535">-41.799999999999997</cx:pt>
          <cx:pt idx="9536">-41.799999999999997</cx:pt>
          <cx:pt idx="9537">-41.799999999999997</cx:pt>
          <cx:pt idx="9538">-41.799999999999997</cx:pt>
          <cx:pt idx="9539">-41.799999999999997</cx:pt>
          <cx:pt idx="9540">-41.799999999999997</cx:pt>
          <cx:pt idx="9541">-41.799999999999997</cx:pt>
          <cx:pt idx="9542">-41.799999999999997</cx:pt>
          <cx:pt idx="9543">-41.799999999999997</cx:pt>
          <cx:pt idx="9544">-41.799999999999997</cx:pt>
          <cx:pt idx="9545">-41.799999999999997</cx:pt>
          <cx:pt idx="9546">-41.799999999999997</cx:pt>
          <cx:pt idx="9547">-41.799999999999997</cx:pt>
          <cx:pt idx="9548">-41.799999999999997</cx:pt>
          <cx:pt idx="9549">-41.799999999999997</cx:pt>
          <cx:pt idx="9550">-41.799999999999997</cx:pt>
          <cx:pt idx="9551">-41.799999999999997</cx:pt>
          <cx:pt idx="9552">-41.799999999999997</cx:pt>
          <cx:pt idx="9553">-41.799999999999997</cx:pt>
          <cx:pt idx="9554">-41.799999999999997</cx:pt>
          <cx:pt idx="9555">-41.799999999999997</cx:pt>
          <cx:pt idx="9556">-41.799999999999997</cx:pt>
          <cx:pt idx="9557">-41.799999999999997</cx:pt>
          <cx:pt idx="9558">-41.799999999999997</cx:pt>
          <cx:pt idx="9559">-41.799999999999997</cx:pt>
          <cx:pt idx="9560">-41.799999999999997</cx:pt>
          <cx:pt idx="9561">-41.799999999999997</cx:pt>
          <cx:pt idx="9562">-41.799999999999997</cx:pt>
          <cx:pt idx="9563">-41.799999999999997</cx:pt>
          <cx:pt idx="9564">-41.799999999999997</cx:pt>
          <cx:pt idx="9565">-41.799999999999997</cx:pt>
          <cx:pt idx="9566">-41.799999999999997</cx:pt>
          <cx:pt idx="9567">-41.799999999999997</cx:pt>
          <cx:pt idx="9568">-41.799999999999997</cx:pt>
          <cx:pt idx="9569">-41.799999999999997</cx:pt>
          <cx:pt idx="9570">-41.799999999999997</cx:pt>
          <cx:pt idx="9571">-41.799999999999997</cx:pt>
          <cx:pt idx="9572">-41.799999999999997</cx:pt>
          <cx:pt idx="9573">-41.799999999999997</cx:pt>
          <cx:pt idx="9574">-41.799999999999997</cx:pt>
          <cx:pt idx="9575">-41.799999999999997</cx:pt>
          <cx:pt idx="9576">-41.799999999999997</cx:pt>
          <cx:pt idx="9577">-41.799999999999997</cx:pt>
          <cx:pt idx="9578">-41.799999999999997</cx:pt>
          <cx:pt idx="9579">-41.799999999999997</cx:pt>
          <cx:pt idx="9580">-41.799999999999997</cx:pt>
          <cx:pt idx="9581">-41.799999999999997</cx:pt>
          <cx:pt idx="9582">-41.799999999999997</cx:pt>
          <cx:pt idx="9583">-41.799999999999997</cx:pt>
          <cx:pt idx="9584">-41.799999999999997</cx:pt>
          <cx:pt idx="9585">-41.799999999999997</cx:pt>
          <cx:pt idx="9586">-41.799999999999997</cx:pt>
          <cx:pt idx="9587">-41.799999999999997</cx:pt>
          <cx:pt idx="9588">-41.799999999999997</cx:pt>
          <cx:pt idx="9589">-41.799999999999997</cx:pt>
          <cx:pt idx="9590">-41.799999999999997</cx:pt>
          <cx:pt idx="9591">-41.799999999999997</cx:pt>
          <cx:pt idx="9592">-41.799999999999997</cx:pt>
          <cx:pt idx="9593">-41.799999999999997</cx:pt>
          <cx:pt idx="9594">-41.799999999999997</cx:pt>
          <cx:pt idx="9595">-41.799999999999997</cx:pt>
          <cx:pt idx="9596">-41.799999999999997</cx:pt>
          <cx:pt idx="9597">-41.799999999999997</cx:pt>
          <cx:pt idx="9598">-41.799999999999997</cx:pt>
          <cx:pt idx="9599">-41.799999999999997</cx:pt>
          <cx:pt idx="9600">-41.799999999999997</cx:pt>
          <cx:pt idx="9601">-41.799999999999997</cx:pt>
          <cx:pt idx="9602">-41.799999999999997</cx:pt>
          <cx:pt idx="9603">-41.799999999999997</cx:pt>
          <cx:pt idx="9604">-41.799999999999997</cx:pt>
          <cx:pt idx="9605">-41.799999999999997</cx:pt>
          <cx:pt idx="9606">-41.799999999999997</cx:pt>
          <cx:pt idx="9607">-41.799999999999997</cx:pt>
          <cx:pt idx="9608">-41.799999999999997</cx:pt>
          <cx:pt idx="9609">-41.799999999999997</cx:pt>
          <cx:pt idx="9610">-41.799999999999997</cx:pt>
          <cx:pt idx="9611">-41.799999999999997</cx:pt>
          <cx:pt idx="9612">-41.799999999999997</cx:pt>
          <cx:pt idx="9613">-41.799999999999997</cx:pt>
          <cx:pt idx="9614">-41.799999999999997</cx:pt>
          <cx:pt idx="9615">-41.799999999999997</cx:pt>
          <cx:pt idx="9616">-41.799999999999997</cx:pt>
          <cx:pt idx="9617">-41.799999999999997</cx:pt>
          <cx:pt idx="9618">-41.799999999999997</cx:pt>
          <cx:pt idx="9619">-41.799999999999997</cx:pt>
          <cx:pt idx="9620">-41.799999999999997</cx:pt>
          <cx:pt idx="9621">-41.799999999999997</cx:pt>
          <cx:pt idx="9622">-41.799999999999997</cx:pt>
          <cx:pt idx="9623">-41.799999999999997</cx:pt>
          <cx:pt idx="9624">-41.799999999999997</cx:pt>
          <cx:pt idx="9625">-41.799999999999997</cx:pt>
          <cx:pt idx="9626">-41.799999999999997</cx:pt>
          <cx:pt idx="9627">-41.799999999999997</cx:pt>
          <cx:pt idx="9628">-41.799999999999997</cx:pt>
          <cx:pt idx="9629">-41.799999999999997</cx:pt>
          <cx:pt idx="9630">-41.799999999999997</cx:pt>
          <cx:pt idx="9631">-41.799999999999997</cx:pt>
          <cx:pt idx="9632">-41.799999999999997</cx:pt>
          <cx:pt idx="9633">-41.799999999999997</cx:pt>
          <cx:pt idx="9634">-41.799999999999997</cx:pt>
          <cx:pt idx="9635">-41.799999999999997</cx:pt>
          <cx:pt idx="9636">-41.799999999999997</cx:pt>
          <cx:pt idx="9637">-41.799999999999997</cx:pt>
          <cx:pt idx="9638">-41.799999999999997</cx:pt>
          <cx:pt idx="9639">-41.799999999999997</cx:pt>
          <cx:pt idx="9640">-41.799999999999997</cx:pt>
          <cx:pt idx="9641">-41.799999999999997</cx:pt>
          <cx:pt idx="9642">-41.799999999999997</cx:pt>
          <cx:pt idx="9643">-41.799999999999997</cx:pt>
          <cx:pt idx="9644">-41.799999999999997</cx:pt>
          <cx:pt idx="9645">-41.799999999999997</cx:pt>
          <cx:pt idx="9646">-41.799999999999997</cx:pt>
          <cx:pt idx="9647">-41.799999999999997</cx:pt>
          <cx:pt idx="9648">-41.799999999999997</cx:pt>
          <cx:pt idx="9649">-41.799999999999997</cx:pt>
          <cx:pt idx="9650">-41.799999999999997</cx:pt>
          <cx:pt idx="9651">-41.799999999999997</cx:pt>
          <cx:pt idx="9652">-41.799999999999997</cx:pt>
          <cx:pt idx="9653">-41.799999999999997</cx:pt>
          <cx:pt idx="9654">-41.799999999999997</cx:pt>
          <cx:pt idx="9655">-41.799999999999997</cx:pt>
          <cx:pt idx="9656">-41.799999999999997</cx:pt>
          <cx:pt idx="9657">-41.799999999999997</cx:pt>
          <cx:pt idx="9658">-41.799999999999997</cx:pt>
          <cx:pt idx="9659">-41.799999999999997</cx:pt>
          <cx:pt idx="9660">-41.799999999999997</cx:pt>
          <cx:pt idx="9661">-41.799999999999997</cx:pt>
          <cx:pt idx="9662">-41.799999999999997</cx:pt>
          <cx:pt idx="9663">-41.799999999999997</cx:pt>
          <cx:pt idx="9664">-41.799999999999997</cx:pt>
          <cx:pt idx="9665">-41.799999999999997</cx:pt>
          <cx:pt idx="9666">-41.799999999999997</cx:pt>
          <cx:pt idx="9667">-41.799999999999997</cx:pt>
          <cx:pt idx="9668">-41.799999999999997</cx:pt>
          <cx:pt idx="9669">-41.799999999999997</cx:pt>
          <cx:pt idx="9670">-41.799999999999997</cx:pt>
          <cx:pt idx="9671">-41.799999999999997</cx:pt>
          <cx:pt idx="9672">-41.799999999999997</cx:pt>
          <cx:pt idx="9673">-41.799999999999997</cx:pt>
          <cx:pt idx="9674">-41.799999999999997</cx:pt>
          <cx:pt idx="9675">-41.799999999999997</cx:pt>
          <cx:pt idx="9676">-41.799999999999997</cx:pt>
          <cx:pt idx="9677">-41.799999999999997</cx:pt>
          <cx:pt idx="9678">-41.799999999999997</cx:pt>
          <cx:pt idx="9679">-41.799999999999997</cx:pt>
          <cx:pt idx="9680">-41.799999999999997</cx:pt>
          <cx:pt idx="9681">-41.799999999999997</cx:pt>
          <cx:pt idx="9682">-41.799999999999997</cx:pt>
          <cx:pt idx="9683">-41.799999999999997</cx:pt>
          <cx:pt idx="9684">-41.799999999999997</cx:pt>
          <cx:pt idx="9685">-41.799999999999997</cx:pt>
          <cx:pt idx="9686">-41.799999999999997</cx:pt>
          <cx:pt idx="9687">-41.799999999999997</cx:pt>
          <cx:pt idx="9688">-41.799999999999997</cx:pt>
          <cx:pt idx="9689">-41.799999999999997</cx:pt>
          <cx:pt idx="9690">-41.799999999999997</cx:pt>
          <cx:pt idx="9691">-41.799999999999997</cx:pt>
          <cx:pt idx="9692">-41.799999999999997</cx:pt>
          <cx:pt idx="9693">-41.799999999999997</cx:pt>
          <cx:pt idx="9694">-41.799999999999997</cx:pt>
          <cx:pt idx="9695">-41.799999999999997</cx:pt>
          <cx:pt idx="9696">-41.799999999999997</cx:pt>
          <cx:pt idx="9697">-41.799999999999997</cx:pt>
          <cx:pt idx="9698">-41.799999999999997</cx:pt>
          <cx:pt idx="9699">-41.799999999999997</cx:pt>
          <cx:pt idx="9700">-41.799999999999997</cx:pt>
          <cx:pt idx="9701">-41.799999999999997</cx:pt>
          <cx:pt idx="9702">-41.799999999999997</cx:pt>
          <cx:pt idx="9703">-41.799999999999997</cx:pt>
          <cx:pt idx="9704">-41.799999999999997</cx:pt>
          <cx:pt idx="9705">-41.799999999999997</cx:pt>
          <cx:pt idx="9706">-41.799999999999997</cx:pt>
          <cx:pt idx="9707">-41.799999999999997</cx:pt>
          <cx:pt idx="9708">-41.799999999999997</cx:pt>
          <cx:pt idx="9709">-41.799999999999997</cx:pt>
          <cx:pt idx="9710">-41.799999999999997</cx:pt>
          <cx:pt idx="9711">-41.799999999999997</cx:pt>
          <cx:pt idx="9712">-41.799999999999997</cx:pt>
          <cx:pt idx="9713">-41.799999999999997</cx:pt>
          <cx:pt idx="9714">-41.799999999999997</cx:pt>
          <cx:pt idx="9715">-41.799999999999997</cx:pt>
          <cx:pt idx="9716">-41.799999999999997</cx:pt>
          <cx:pt idx="9717">-41.799999999999997</cx:pt>
          <cx:pt idx="9718">-41.799999999999997</cx:pt>
          <cx:pt idx="9719">-41.799999999999997</cx:pt>
          <cx:pt idx="9720">-41.799999999999997</cx:pt>
          <cx:pt idx="9721">-41.799999999999997</cx:pt>
          <cx:pt idx="9722">-41.799999999999997</cx:pt>
          <cx:pt idx="9723">-41.799999999999997</cx:pt>
          <cx:pt idx="9724">-41.799999999999997</cx:pt>
          <cx:pt idx="9725">-41.799999999999997</cx:pt>
          <cx:pt idx="9726">-41.799999999999997</cx:pt>
          <cx:pt idx="9727">-41.799999999999997</cx:pt>
          <cx:pt idx="9728">-41.799999999999997</cx:pt>
          <cx:pt idx="9729">-41.799999999999997</cx:pt>
          <cx:pt idx="9730">-41.799999999999997</cx:pt>
          <cx:pt idx="9731">-41.799999999999997</cx:pt>
          <cx:pt idx="9732">-41.799999999999997</cx:pt>
          <cx:pt idx="9733">-41.799999999999997</cx:pt>
          <cx:pt idx="9734">-41.799999999999997</cx:pt>
          <cx:pt idx="9735">-41.799999999999997</cx:pt>
          <cx:pt idx="9736">-41.799999999999997</cx:pt>
          <cx:pt idx="9737">-41.799999999999997</cx:pt>
          <cx:pt idx="9738">-41.799999999999997</cx:pt>
          <cx:pt idx="9739">-41.799999999999997</cx:pt>
          <cx:pt idx="9740">-41.799999999999997</cx:pt>
          <cx:pt idx="9741">-41.799999999999997</cx:pt>
          <cx:pt idx="9742">-41.799999999999997</cx:pt>
          <cx:pt idx="9743">-41.799999999999997</cx:pt>
          <cx:pt idx="9744">-41.799999999999997</cx:pt>
          <cx:pt idx="9745">-41.799999999999997</cx:pt>
          <cx:pt idx="9746">-41.799999999999997</cx:pt>
          <cx:pt idx="9747">-41.799999999999997</cx:pt>
          <cx:pt idx="9748">-41.799999999999997</cx:pt>
          <cx:pt idx="9749">-41.799999999999997</cx:pt>
          <cx:pt idx="9750">-41.799999999999997</cx:pt>
          <cx:pt idx="9751">-41.799999999999997</cx:pt>
          <cx:pt idx="9752">-41.799999999999997</cx:pt>
          <cx:pt idx="9753">-41.799999999999997</cx:pt>
          <cx:pt idx="9754">-41.799999999999997</cx:pt>
          <cx:pt idx="9755">-41.799999999999997</cx:pt>
          <cx:pt idx="9756">-41.799999999999997</cx:pt>
          <cx:pt idx="9757">-41.799999999999997</cx:pt>
          <cx:pt idx="9758">-41.799999999999997</cx:pt>
          <cx:pt idx="9759">-41.799999999999997</cx:pt>
          <cx:pt idx="9760">-41.799999999999997</cx:pt>
          <cx:pt idx="9761">-41.799999999999997</cx:pt>
          <cx:pt idx="9762">-41.799999999999997</cx:pt>
          <cx:pt idx="9763">-41.799999999999997</cx:pt>
          <cx:pt idx="9764">-41.799999999999997</cx:pt>
          <cx:pt idx="9765">-41.799999999999997</cx:pt>
          <cx:pt idx="9766">-41.799999999999997</cx:pt>
          <cx:pt idx="9767">-41.799999999999997</cx:pt>
          <cx:pt idx="9768">-41.799999999999997</cx:pt>
          <cx:pt idx="9769">-41.799999999999997</cx:pt>
          <cx:pt idx="9770">-41.799999999999997</cx:pt>
          <cx:pt idx="9771">-41.799999999999997</cx:pt>
          <cx:pt idx="9772">-41.799999999999997</cx:pt>
          <cx:pt idx="9773">-41.799999999999997</cx:pt>
          <cx:pt idx="9774">-41.799999999999997</cx:pt>
          <cx:pt idx="9775">-41.799999999999997</cx:pt>
          <cx:pt idx="9776">-41.799999999999997</cx:pt>
          <cx:pt idx="9777">-41.799999999999997</cx:pt>
          <cx:pt idx="9778">-41.799999999999997</cx:pt>
          <cx:pt idx="9779">-41.799999999999997</cx:pt>
          <cx:pt idx="9780">-41.799999999999997</cx:pt>
          <cx:pt idx="9781">-41.799999999999997</cx:pt>
          <cx:pt idx="9782">-41.799999999999997</cx:pt>
          <cx:pt idx="9783">-41.799999999999997</cx:pt>
          <cx:pt idx="9784">-41.799999999999997</cx:pt>
          <cx:pt idx="9785">-41.799999999999997</cx:pt>
          <cx:pt idx="9786">-41.799999999999997</cx:pt>
          <cx:pt idx="9787">-41.799999999999997</cx:pt>
          <cx:pt idx="9788">-41.799999999999997</cx:pt>
          <cx:pt idx="9789">-41.799999999999997</cx:pt>
          <cx:pt idx="9790">-41.799999999999997</cx:pt>
          <cx:pt idx="9791">-41.799999999999997</cx:pt>
          <cx:pt idx="9792">-41.799999999999997</cx:pt>
          <cx:pt idx="9793">-41.799999999999997</cx:pt>
          <cx:pt idx="9794">-41.799999999999997</cx:pt>
          <cx:pt idx="9795">-41.799999999999997</cx:pt>
          <cx:pt idx="9796">-41.799999999999997</cx:pt>
          <cx:pt idx="9797">-41.799999999999997</cx:pt>
          <cx:pt idx="9798">-41.799999999999997</cx:pt>
          <cx:pt idx="9799">-41.799999999999997</cx:pt>
          <cx:pt idx="9800">-41.799999999999997</cx:pt>
          <cx:pt idx="9801">-41.799999999999997</cx:pt>
          <cx:pt idx="9802">-41.799999999999997</cx:pt>
          <cx:pt idx="9803">-41.799999999999997</cx:pt>
          <cx:pt idx="9804">-41.799999999999997</cx:pt>
          <cx:pt idx="9805">-41.799999999999997</cx:pt>
          <cx:pt idx="9806">-41.799999999999997</cx:pt>
          <cx:pt idx="9807">-41.799999999999997</cx:pt>
          <cx:pt idx="9808">-41.799999999999997</cx:pt>
          <cx:pt idx="9809">-41.799999999999997</cx:pt>
          <cx:pt idx="9810">-41.799999999999997</cx:pt>
          <cx:pt idx="9811">-41.799999999999997</cx:pt>
          <cx:pt idx="9812">-41.799999999999997</cx:pt>
          <cx:pt idx="9813">-41.799999999999997</cx:pt>
          <cx:pt idx="9814">-41.799999999999997</cx:pt>
          <cx:pt idx="9815">-41.799999999999997</cx:pt>
          <cx:pt idx="9816">-41.799999999999997</cx:pt>
          <cx:pt idx="9817">-41.799999999999997</cx:pt>
          <cx:pt idx="9818">-41.799999999999997</cx:pt>
          <cx:pt idx="9819">-41.799999999999997</cx:pt>
          <cx:pt idx="9820">-41.799999999999997</cx:pt>
          <cx:pt idx="9821">-41.799999999999997</cx:pt>
          <cx:pt idx="9822">-41.799999999999997</cx:pt>
          <cx:pt idx="9823">-41.799999999999997</cx:pt>
          <cx:pt idx="9824">-41.799999999999997</cx:pt>
          <cx:pt idx="9825">-41.799999999999997</cx:pt>
          <cx:pt idx="9826">-41.799999999999997</cx:pt>
          <cx:pt idx="9827">-41.799999999999997</cx:pt>
          <cx:pt idx="9828">-41.799999999999997</cx:pt>
          <cx:pt idx="9829">-41.799999999999997</cx:pt>
          <cx:pt idx="9830">-41.799999999999997</cx:pt>
          <cx:pt idx="9831">-41.799999999999997</cx:pt>
          <cx:pt idx="9832">-41.799999999999997</cx:pt>
          <cx:pt idx="9833">-41.799999999999997</cx:pt>
          <cx:pt idx="9834">-41.799999999999997</cx:pt>
          <cx:pt idx="9835">-41.799999999999997</cx:pt>
          <cx:pt idx="9836">-41.799999999999997</cx:pt>
          <cx:pt idx="9837">-41.799999999999997</cx:pt>
          <cx:pt idx="9838">-41.799999999999997</cx:pt>
          <cx:pt idx="9839">-41.799999999999997</cx:pt>
          <cx:pt idx="9840">-41.799999999999997</cx:pt>
          <cx:pt idx="9841">-41.799999999999997</cx:pt>
          <cx:pt idx="9842">-41.799999999999997</cx:pt>
          <cx:pt idx="9843">-41.799999999999997</cx:pt>
          <cx:pt idx="9844">-41.799999999999997</cx:pt>
          <cx:pt idx="9845">-41.799999999999997</cx:pt>
          <cx:pt idx="9846">-41.799999999999997</cx:pt>
          <cx:pt idx="9847">-41.799999999999997</cx:pt>
          <cx:pt idx="9848">-41.799999999999997</cx:pt>
          <cx:pt idx="9849">-41.799999999999997</cx:pt>
          <cx:pt idx="9850">-41.799999999999997</cx:pt>
          <cx:pt idx="9851">-41.799999999999997</cx:pt>
          <cx:pt idx="9852">-41.799999999999997</cx:pt>
          <cx:pt idx="9853">-41.799999999999997</cx:pt>
          <cx:pt idx="9854">-41.799999999999997</cx:pt>
          <cx:pt idx="9855">-41.799999999999997</cx:pt>
          <cx:pt idx="9856">-41.799999999999997</cx:pt>
          <cx:pt idx="9857">-41.799999999999997</cx:pt>
          <cx:pt idx="9858">-41.799999999999997</cx:pt>
          <cx:pt idx="9859">-41.799999999999997</cx:pt>
          <cx:pt idx="9860">-41.799999999999997</cx:pt>
          <cx:pt idx="9861">-41.799999999999997</cx:pt>
          <cx:pt idx="9862">-41.799999999999997</cx:pt>
          <cx:pt idx="9863">-41.799999999999997</cx:pt>
          <cx:pt idx="9864">-41.799999999999997</cx:pt>
          <cx:pt idx="9865">-41.799999999999997</cx:pt>
          <cx:pt idx="9866">-41.799999999999997</cx:pt>
          <cx:pt idx="9867">-41.799999999999997</cx:pt>
          <cx:pt idx="9868">-41.799999999999997</cx:pt>
          <cx:pt idx="9869">-41.799999999999997</cx:pt>
          <cx:pt idx="9870">-41.799999999999997</cx:pt>
          <cx:pt idx="9871">-41.799999999999997</cx:pt>
          <cx:pt idx="9872">-41.799999999999997</cx:pt>
          <cx:pt idx="9873">-41.799999999999997</cx:pt>
          <cx:pt idx="9874">-41.799999999999997</cx:pt>
          <cx:pt idx="9875">-41.799999999999997</cx:pt>
          <cx:pt idx="9876">-41.799999999999997</cx:pt>
          <cx:pt idx="9877">-41.799999999999997</cx:pt>
          <cx:pt idx="9878">-41.799999999999997</cx:pt>
          <cx:pt idx="9879">-41.799999999999997</cx:pt>
          <cx:pt idx="9880">-41.799999999999997</cx:pt>
          <cx:pt idx="9881">-41.799999999999997</cx:pt>
          <cx:pt idx="9882">-41.799999999999997</cx:pt>
          <cx:pt idx="9883">-41.799999999999997</cx:pt>
          <cx:pt idx="9884">-41.799999999999997</cx:pt>
          <cx:pt idx="9885">-41.799999999999997</cx:pt>
          <cx:pt idx="9886">-41.799999999999997</cx:pt>
          <cx:pt idx="9887">-41.799999999999997</cx:pt>
          <cx:pt idx="9888">-41.799999999999997</cx:pt>
          <cx:pt idx="9889">-41.799999999999997</cx:pt>
          <cx:pt idx="9890">-41.799999999999997</cx:pt>
          <cx:pt idx="9891">-41.799999999999997</cx:pt>
          <cx:pt idx="9892">-41.799999999999997</cx:pt>
          <cx:pt idx="9893">-41.799999999999997</cx:pt>
          <cx:pt idx="9894">-41.799999999999997</cx:pt>
          <cx:pt idx="9895">-41.799999999999997</cx:pt>
          <cx:pt idx="9896">-41.799999999999997</cx:pt>
          <cx:pt idx="9897">-41.799999999999997</cx:pt>
          <cx:pt idx="9898">-41.799999999999997</cx:pt>
          <cx:pt idx="9899">-41.799999999999997</cx:pt>
          <cx:pt idx="9900">-41.799999999999997</cx:pt>
          <cx:pt idx="9901">-41.799999999999997</cx:pt>
          <cx:pt idx="9902">-41.799999999999997</cx:pt>
          <cx:pt idx="9903">-41.799999999999997</cx:pt>
          <cx:pt idx="9904">-41.799999999999997</cx:pt>
          <cx:pt idx="9905">-41.799999999999997</cx:pt>
          <cx:pt idx="9906">-41.799999999999997</cx:pt>
          <cx:pt idx="9907">-41.799999999999997</cx:pt>
          <cx:pt idx="9908">-41.799999999999997</cx:pt>
          <cx:pt idx="9909">-41.799999999999997</cx:pt>
          <cx:pt idx="9910">-41.799999999999997</cx:pt>
          <cx:pt idx="9911">-41.799999999999997</cx:pt>
          <cx:pt idx="9912">-41.799999999999997</cx:pt>
          <cx:pt idx="9913">-41.799999999999997</cx:pt>
          <cx:pt idx="9914">-41.799999999999997</cx:pt>
          <cx:pt idx="9915">-41.799999999999997</cx:pt>
          <cx:pt idx="9916">-41.799999999999997</cx:pt>
          <cx:pt idx="9917">-41.799999999999997</cx:pt>
          <cx:pt idx="9918">-41.799999999999997</cx:pt>
          <cx:pt idx="9919">-41.799999999999997</cx:pt>
          <cx:pt idx="9920">-41.799999999999997</cx:pt>
          <cx:pt idx="9921">-41.799999999999997</cx:pt>
          <cx:pt idx="9922">-41.799999999999997</cx:pt>
          <cx:pt idx="9923">-41.799999999999997</cx:pt>
          <cx:pt idx="9924">-41.799999999999997</cx:pt>
          <cx:pt idx="9925">-41.799999999999997</cx:pt>
          <cx:pt idx="9926">-41.799999999999997</cx:pt>
          <cx:pt idx="9927">-41.799999999999997</cx:pt>
          <cx:pt idx="9928">-41.799999999999997</cx:pt>
          <cx:pt idx="9929">-41.799999999999997</cx:pt>
          <cx:pt idx="9930">-41.799999999999997</cx:pt>
          <cx:pt idx="9931">-41.799999999999997</cx:pt>
          <cx:pt idx="9932">-41.799999999999997</cx:pt>
          <cx:pt idx="9933">-41.799999999999997</cx:pt>
          <cx:pt idx="9934">-41.799999999999997</cx:pt>
          <cx:pt idx="9935">-41.799999999999997</cx:pt>
          <cx:pt idx="9936">-41.799999999999997</cx:pt>
          <cx:pt idx="9937">-41.799999999999997</cx:pt>
          <cx:pt idx="9938">-41.799999999999997</cx:pt>
          <cx:pt idx="9939">-41.799999999999997</cx:pt>
          <cx:pt idx="9940">-41.799999999999997</cx:pt>
          <cx:pt idx="9941">-41.799999999999997</cx:pt>
          <cx:pt idx="9942">-41.799999999999997</cx:pt>
          <cx:pt idx="9943">-41.799999999999997</cx:pt>
          <cx:pt idx="9944">-41.799999999999997</cx:pt>
          <cx:pt idx="9945">-41.799999999999997</cx:pt>
          <cx:pt idx="9946">-41.799999999999997</cx:pt>
          <cx:pt idx="9947">-41.799999999999997</cx:pt>
          <cx:pt idx="9948">-41.799999999999997</cx:pt>
          <cx:pt idx="9949">-41.799999999999997</cx:pt>
          <cx:pt idx="9950">-41.799999999999997</cx:pt>
          <cx:pt idx="9951">-41.799999999999997</cx:pt>
          <cx:pt idx="9952">-41.799999999999997</cx:pt>
          <cx:pt idx="9953">-41.799999999999997</cx:pt>
          <cx:pt idx="9954">-41.799999999999997</cx:pt>
          <cx:pt idx="9955">-41.799999999999997</cx:pt>
          <cx:pt idx="9956">-41.799999999999997</cx:pt>
          <cx:pt idx="9957">-41.799999999999997</cx:pt>
          <cx:pt idx="9958">-41.799999999999997</cx:pt>
          <cx:pt idx="9959">-41.799999999999997</cx:pt>
          <cx:pt idx="9960">-41.799999999999997</cx:pt>
          <cx:pt idx="9961">-41.799999999999997</cx:pt>
          <cx:pt idx="9962">-41.799999999999997</cx:pt>
          <cx:pt idx="9963">-41.799999999999997</cx:pt>
          <cx:pt idx="9964">-41.799999999999997</cx:pt>
          <cx:pt idx="9965">-41.799999999999997</cx:pt>
          <cx:pt idx="9966">-41.799999999999997</cx:pt>
          <cx:pt idx="9967">-41.799999999999997</cx:pt>
          <cx:pt idx="9968">-41.799999999999997</cx:pt>
          <cx:pt idx="9969">-41.799999999999997</cx:pt>
          <cx:pt idx="9970">-41.799999999999997</cx:pt>
          <cx:pt idx="9971">-41.799999999999997</cx:pt>
          <cx:pt idx="9972">-41.799999999999997</cx:pt>
          <cx:pt idx="9973">-41.799999999999997</cx:pt>
          <cx:pt idx="9974">-41.799999999999997</cx:pt>
          <cx:pt idx="9975">-41.799999999999997</cx:pt>
          <cx:pt idx="9976">-41.799999999999997</cx:pt>
          <cx:pt idx="9977">-41.799999999999997</cx:pt>
          <cx:pt idx="9978">-41.799999999999997</cx:pt>
          <cx:pt idx="9979">-41.799999999999997</cx:pt>
          <cx:pt idx="9980">-41.799999999999997</cx:pt>
          <cx:pt idx="9981">-41.799999999999997</cx:pt>
          <cx:pt idx="9982">-41.799999999999997</cx:pt>
          <cx:pt idx="9983">-41.799999999999997</cx:pt>
          <cx:pt idx="9984">-41.799999999999997</cx:pt>
          <cx:pt idx="9985">-41.799999999999997</cx:pt>
          <cx:pt idx="9986">-41.799999999999997</cx:pt>
          <cx:pt idx="9987">-41.799999999999997</cx:pt>
          <cx:pt idx="9988">-41.799999999999997</cx:pt>
          <cx:pt idx="9989">-41.799999999999997</cx:pt>
          <cx:pt idx="9990">-41.799999999999997</cx:pt>
          <cx:pt idx="9991">-41.799999999999997</cx:pt>
          <cx:pt idx="9992">-41.799999999999997</cx:pt>
          <cx:pt idx="9993">-41.799999999999997</cx:pt>
          <cx:pt idx="9994">-41.799999999999997</cx:pt>
          <cx:pt idx="9995">-41.799999999999997</cx:pt>
          <cx:pt idx="9996">-41.799999999999997</cx:pt>
          <cx:pt idx="9997">-41.799999999999997</cx:pt>
          <cx:pt idx="9998">-41.799999999999997</cx:pt>
          <cx:pt idx="9999">-41.799999999999997</cx:pt>
          <cx:pt idx="10000">-41.799999999999997</cx:pt>
          <cx:pt idx="10001">-41.799999999999997</cx:pt>
          <cx:pt idx="10002">-41.799999999999997</cx:pt>
          <cx:pt idx="10003">-41.799999999999997</cx:pt>
          <cx:pt idx="10004">-41.799999999999997</cx:pt>
          <cx:pt idx="10005">-41.799999999999997</cx:pt>
          <cx:pt idx="10006">-41.799999999999997</cx:pt>
          <cx:pt idx="10007">-41.799999999999997</cx:pt>
          <cx:pt idx="10008">-41.799999999999997</cx:pt>
          <cx:pt idx="10009">-41.799999999999997</cx:pt>
          <cx:pt idx="10010">-41.799999999999997</cx:pt>
          <cx:pt idx="10011">-41.799999999999997</cx:pt>
          <cx:pt idx="10012">-41.799999999999997</cx:pt>
          <cx:pt idx="10013">-41.799999999999997</cx:pt>
          <cx:pt idx="10014">-41.799999999999997</cx:pt>
          <cx:pt idx="10015">-41.799999999999997</cx:pt>
          <cx:pt idx="10016">-41.799999999999997</cx:pt>
          <cx:pt idx="10017">-41.799999999999997</cx:pt>
          <cx:pt idx="10018">-41.799999999999997</cx:pt>
          <cx:pt idx="10019">-41.799999999999997</cx:pt>
          <cx:pt idx="10020">-41.799999999999997</cx:pt>
          <cx:pt idx="10021">-41.799999999999997</cx:pt>
          <cx:pt idx="10022">-41.799999999999997</cx:pt>
          <cx:pt idx="10023">-41.799999999999997</cx:pt>
          <cx:pt idx="10024">-41.799999999999997</cx:pt>
          <cx:pt idx="10025">-41.799999999999997</cx:pt>
          <cx:pt idx="10026">-41.799999999999997</cx:pt>
          <cx:pt idx="10027">-41.799999999999997</cx:pt>
          <cx:pt idx="10028">-41.799999999999997</cx:pt>
          <cx:pt idx="10029">-41.799999999999997</cx:pt>
          <cx:pt idx="10030">-41.799999999999997</cx:pt>
          <cx:pt idx="10031">-41.799999999999997</cx:pt>
          <cx:pt idx="10032">-41.799999999999997</cx:pt>
          <cx:pt idx="10033">-41.799999999999997</cx:pt>
          <cx:pt idx="10034">-41.799999999999997</cx:pt>
          <cx:pt idx="10035">-41.799999999999997</cx:pt>
          <cx:pt idx="10036">-41.799999999999997</cx:pt>
          <cx:pt idx="10037">-41.799999999999997</cx:pt>
          <cx:pt idx="10038">-41.799999999999997</cx:pt>
          <cx:pt idx="10039">-41.799999999999997</cx:pt>
          <cx:pt idx="10040">-41.799999999999997</cx:pt>
          <cx:pt idx="10041">-41.799999999999997</cx:pt>
          <cx:pt idx="10042">-41.799999999999997</cx:pt>
          <cx:pt idx="10043">-41.799999999999997</cx:pt>
          <cx:pt idx="10044">-41.799999999999997</cx:pt>
          <cx:pt idx="10045">-41.799999999999997</cx:pt>
          <cx:pt idx="10046">-41.799999999999997</cx:pt>
          <cx:pt idx="10047">-41.799999999999997</cx:pt>
          <cx:pt idx="10048">-41.799999999999997</cx:pt>
          <cx:pt idx="10049">-41.799999999999997</cx:pt>
          <cx:pt idx="10050">-41.799999999999997</cx:pt>
          <cx:pt idx="10051">-41.799999999999997</cx:pt>
          <cx:pt idx="10052">-41.799999999999997</cx:pt>
          <cx:pt idx="10053">-41.799999999999997</cx:pt>
          <cx:pt idx="10054">-41.799999999999997</cx:pt>
          <cx:pt idx="10055">-41.799999999999997</cx:pt>
          <cx:pt idx="10056">-41.799999999999997</cx:pt>
          <cx:pt idx="10057">-41.799999999999997</cx:pt>
          <cx:pt idx="10058">-41.799999999999997</cx:pt>
          <cx:pt idx="10059">-41.799999999999997</cx:pt>
          <cx:pt idx="10060">-41.799999999999997</cx:pt>
          <cx:pt idx="10061">-41.799999999999997</cx:pt>
          <cx:pt idx="10062">-41.799999999999997</cx:pt>
          <cx:pt idx="10063">-41.799999999999997</cx:pt>
          <cx:pt idx="10064">-41.799999999999997</cx:pt>
          <cx:pt idx="10065">-41.799999999999997</cx:pt>
          <cx:pt idx="10066">-41.799999999999997</cx:pt>
          <cx:pt idx="10067">-41.799999999999997</cx:pt>
          <cx:pt idx="10068">-41.799999999999997</cx:pt>
          <cx:pt idx="10069">-41.799999999999997</cx:pt>
          <cx:pt idx="10070">-41.799999999999997</cx:pt>
          <cx:pt idx="10071">-41.799999999999997</cx:pt>
          <cx:pt idx="10072">-41.799999999999997</cx:pt>
          <cx:pt idx="10073">-41.799999999999997</cx:pt>
          <cx:pt idx="10074">-41.799999999999997</cx:pt>
          <cx:pt idx="10075">-41.799999999999997</cx:pt>
          <cx:pt idx="10076">-41.799999999999997</cx:pt>
          <cx:pt idx="10077">-41.799999999999997</cx:pt>
          <cx:pt idx="10078">-41.799999999999997</cx:pt>
          <cx:pt idx="10079">-41.799999999999997</cx:pt>
          <cx:pt idx="10080">-41.799999999999997</cx:pt>
          <cx:pt idx="10081">-41.799999999999997</cx:pt>
          <cx:pt idx="10082">-41.799999999999997</cx:pt>
          <cx:pt idx="10083">-41.799999999999997</cx:pt>
          <cx:pt idx="10084">-41.799999999999997</cx:pt>
          <cx:pt idx="10085">-41.799999999999997</cx:pt>
          <cx:pt idx="10086">-41.799999999999997</cx:pt>
          <cx:pt idx="10087">-41.799999999999997</cx:pt>
          <cx:pt idx="10088">-41.799999999999997</cx:pt>
          <cx:pt idx="10089">-41.799999999999997</cx:pt>
          <cx:pt idx="10090">-41.799999999999997</cx:pt>
          <cx:pt idx="10091">-41.799999999999997</cx:pt>
          <cx:pt idx="10092">-41.799999999999997</cx:pt>
          <cx:pt idx="10093">-41.799999999999997</cx:pt>
          <cx:pt idx="10094">-41.799999999999997</cx:pt>
          <cx:pt idx="10095">-41.799999999999997</cx:pt>
          <cx:pt idx="10096">-41.799999999999997</cx:pt>
          <cx:pt idx="10097">-41.799999999999997</cx:pt>
          <cx:pt idx="10098">-41.799999999999997</cx:pt>
          <cx:pt idx="10099">-41.799999999999997</cx:pt>
          <cx:pt idx="10100">-41.799999999999997</cx:pt>
          <cx:pt idx="10101">-41.799999999999997</cx:pt>
          <cx:pt idx="10102">-41.799999999999997</cx:pt>
          <cx:pt idx="10103">-41.799999999999997</cx:pt>
          <cx:pt idx="10104">-41.799999999999997</cx:pt>
          <cx:pt idx="10105">-41.799999999999997</cx:pt>
          <cx:pt idx="10106">-41.799999999999997</cx:pt>
          <cx:pt idx="10107">-41.799999999999997</cx:pt>
          <cx:pt idx="10108">-41.799999999999997</cx:pt>
          <cx:pt idx="10109">-41.799999999999997</cx:pt>
          <cx:pt idx="10110">-41.799999999999997</cx:pt>
          <cx:pt idx="10111">-41.799999999999997</cx:pt>
          <cx:pt idx="10112">-41.799999999999997</cx:pt>
          <cx:pt idx="10113">-41.799999999999997</cx:pt>
          <cx:pt idx="10114">-41.799999999999997</cx:pt>
          <cx:pt idx="10115">-41.799999999999997</cx:pt>
          <cx:pt idx="10116">-41.799999999999997</cx:pt>
          <cx:pt idx="10117">-41.799999999999997</cx:pt>
          <cx:pt idx="10118">-41.799999999999997</cx:pt>
          <cx:pt idx="10119">-41.799999999999997</cx:pt>
          <cx:pt idx="10120">-41.799999999999997</cx:pt>
          <cx:pt idx="10121">-41.799999999999997</cx:pt>
          <cx:pt idx="10122">-41.799999999999997</cx:pt>
          <cx:pt idx="10123">-41.799999999999997</cx:pt>
          <cx:pt idx="10124">-41.799999999999997</cx:pt>
          <cx:pt idx="10125">-41.799999999999997</cx:pt>
          <cx:pt idx="10126">-41.799999999999997</cx:pt>
          <cx:pt idx="10127">-41.799999999999997</cx:pt>
          <cx:pt idx="10128">-41.799999999999997</cx:pt>
          <cx:pt idx="10129">-41.799999999999997</cx:pt>
          <cx:pt idx="10130">-41.799999999999997</cx:pt>
          <cx:pt idx="10131">-41.799999999999997</cx:pt>
          <cx:pt idx="10132">-41.799999999999997</cx:pt>
          <cx:pt idx="10133">-41.799999999999997</cx:pt>
          <cx:pt idx="10134">-41.799999999999997</cx:pt>
          <cx:pt idx="10135">-41.799999999999997</cx:pt>
          <cx:pt idx="10136">-41.799999999999997</cx:pt>
          <cx:pt idx="10137">-41.799999999999997</cx:pt>
          <cx:pt idx="10138">-41.799999999999997</cx:pt>
          <cx:pt idx="10139">-41.799999999999997</cx:pt>
          <cx:pt idx="10140">-41.799999999999997</cx:pt>
          <cx:pt idx="10141">-41.799999999999997</cx:pt>
          <cx:pt idx="10142">-41.799999999999997</cx:pt>
          <cx:pt idx="10143">-41.799999999999997</cx:pt>
          <cx:pt idx="10144">-41.799999999999997</cx:pt>
          <cx:pt idx="10145">-41.799999999999997</cx:pt>
          <cx:pt idx="10146">-41.799999999999997</cx:pt>
          <cx:pt idx="10147">-41.799999999999997</cx:pt>
          <cx:pt idx="10148">-41.799999999999997</cx:pt>
          <cx:pt idx="10149">-41.799999999999997</cx:pt>
          <cx:pt idx="10150">-41.799999999999997</cx:pt>
          <cx:pt idx="10151">-41.799999999999997</cx:pt>
          <cx:pt idx="10152">-41.799999999999997</cx:pt>
          <cx:pt idx="10153">-41.799999999999997</cx:pt>
          <cx:pt idx="10154">-41.799999999999997</cx:pt>
          <cx:pt idx="10155">-41.799999999999997</cx:pt>
          <cx:pt idx="10156">-41.799999999999997</cx:pt>
          <cx:pt idx="10157">-41.799999999999997</cx:pt>
          <cx:pt idx="10158">-41.799999999999997</cx:pt>
          <cx:pt idx="10159">-41.799999999999997</cx:pt>
          <cx:pt idx="10160">-41.799999999999997</cx:pt>
          <cx:pt idx="10161">-41.799999999999997</cx:pt>
          <cx:pt idx="10162">-41.799999999999997</cx:pt>
          <cx:pt idx="10163">-41.799999999999997</cx:pt>
          <cx:pt idx="10164">-41.799999999999997</cx:pt>
          <cx:pt idx="10165">-41.799999999999997</cx:pt>
          <cx:pt idx="10166">-41.799999999999997</cx:pt>
          <cx:pt idx="10167">-41.799999999999997</cx:pt>
          <cx:pt idx="10168">-41.799999999999997</cx:pt>
          <cx:pt idx="10169">-41.799999999999997</cx:pt>
          <cx:pt idx="10170">-41.799999999999997</cx:pt>
          <cx:pt idx="10171">-41.799999999999997</cx:pt>
          <cx:pt idx="10172">-41.799999999999997</cx:pt>
          <cx:pt idx="10173">-41.799999999999997</cx:pt>
          <cx:pt idx="10174">-41.799999999999997</cx:pt>
          <cx:pt idx="10175">-41.799999999999997</cx:pt>
          <cx:pt idx="10176">-41.799999999999997</cx:pt>
          <cx:pt idx="10177">-41.799999999999997</cx:pt>
          <cx:pt idx="10178">-41.799999999999997</cx:pt>
          <cx:pt idx="10179">-41.799999999999997</cx:pt>
          <cx:pt idx="10180">-41.799999999999997</cx:pt>
          <cx:pt idx="10181">-41.799999999999997</cx:pt>
          <cx:pt idx="10182">-41.799999999999997</cx:pt>
          <cx:pt idx="10183">-41.799999999999997</cx:pt>
          <cx:pt idx="10184">-41.799999999999997</cx:pt>
          <cx:pt idx="10185">-41.799999999999997</cx:pt>
          <cx:pt idx="10186">-41.799999999999997</cx:pt>
          <cx:pt idx="10187">-41.799999999999997</cx:pt>
          <cx:pt idx="10188">-41.799999999999997</cx:pt>
          <cx:pt idx="10189">-41.799999999999997</cx:pt>
          <cx:pt idx="10190">-41.799999999999997</cx:pt>
          <cx:pt idx="10191">-41.799999999999997</cx:pt>
          <cx:pt idx="10192">-41.799999999999997</cx:pt>
          <cx:pt idx="10193">-41.799999999999997</cx:pt>
          <cx:pt idx="10194">-41.799999999999997</cx:pt>
          <cx:pt idx="10195">-41.799999999999997</cx:pt>
          <cx:pt idx="10196">-41.799999999999997</cx:pt>
          <cx:pt idx="10197">-41.799999999999997</cx:pt>
          <cx:pt idx="10198">-41.799999999999997</cx:pt>
          <cx:pt idx="10199">-41.799999999999997</cx:pt>
          <cx:pt idx="10200">-41.799999999999997</cx:pt>
          <cx:pt idx="10201">-41.799999999999997</cx:pt>
          <cx:pt idx="10202">-41.799999999999997</cx:pt>
          <cx:pt idx="10203">-41.799999999999997</cx:pt>
          <cx:pt idx="10204">-41.799999999999997</cx:pt>
          <cx:pt idx="10205">-41.799999999999997</cx:pt>
          <cx:pt idx="10206">-41.799999999999997</cx:pt>
          <cx:pt idx="10207">-41.799999999999997</cx:pt>
          <cx:pt idx="10208">-41.799999999999997</cx:pt>
          <cx:pt idx="10209">-41.799999999999997</cx:pt>
          <cx:pt idx="10210">-41.799999999999997</cx:pt>
          <cx:pt idx="10211">-41.799999999999997</cx:pt>
          <cx:pt idx="10212">-41.799999999999997</cx:pt>
          <cx:pt idx="10213">-41.799999999999997</cx:pt>
          <cx:pt idx="10214">-41.799999999999997</cx:pt>
          <cx:pt idx="10215">-41.799999999999997</cx:pt>
          <cx:pt idx="10216">-41.799999999999997</cx:pt>
          <cx:pt idx="10217">-41.799999999999997</cx:pt>
          <cx:pt idx="10218">-41.799999999999997</cx:pt>
          <cx:pt idx="10219">-41.799999999999997</cx:pt>
          <cx:pt idx="10220">-41.799999999999997</cx:pt>
          <cx:pt idx="10221">-41.799999999999997</cx:pt>
          <cx:pt idx="10222">-41.799999999999997</cx:pt>
          <cx:pt idx="10223">-41.799999999999997</cx:pt>
          <cx:pt idx="10224">-41.799999999999997</cx:pt>
          <cx:pt idx="10225">-41.799999999999997</cx:pt>
          <cx:pt idx="10226">-41.799999999999997</cx:pt>
          <cx:pt idx="10227">-41.799999999999997</cx:pt>
          <cx:pt idx="10228">-41.799999999999997</cx:pt>
          <cx:pt idx="10229">-41.799999999999997</cx:pt>
          <cx:pt idx="10230">-41.799999999999997</cx:pt>
          <cx:pt idx="10231">-41.799999999999997</cx:pt>
          <cx:pt idx="10232">-41.799999999999997</cx:pt>
          <cx:pt idx="10233">-41.799999999999997</cx:pt>
          <cx:pt idx="10234">-41.799999999999997</cx:pt>
          <cx:pt idx="10235">-41.799999999999997</cx:pt>
          <cx:pt idx="10236">-41.799999999999997</cx:pt>
          <cx:pt idx="10237">-41.799999999999997</cx:pt>
          <cx:pt idx="10238">-41.799999999999997</cx:pt>
          <cx:pt idx="10239">-41.799999999999997</cx:pt>
          <cx:pt idx="10240">-41.799999999999997</cx:pt>
          <cx:pt idx="10241">-41.799999999999997</cx:pt>
          <cx:pt idx="10242">-41.799999999999997</cx:pt>
          <cx:pt idx="10243">-41.799999999999997</cx:pt>
          <cx:pt idx="10244">-41.799999999999997</cx:pt>
          <cx:pt idx="10245">-41.799999999999997</cx:pt>
          <cx:pt idx="10246">-41.799999999999997</cx:pt>
          <cx:pt idx="10247">-41.799999999999997</cx:pt>
          <cx:pt idx="10248">-41.799999999999997</cx:pt>
          <cx:pt idx="10249">-41.799999999999997</cx:pt>
          <cx:pt idx="10250">-41.799999999999997</cx:pt>
          <cx:pt idx="10251">-41.799999999999997</cx:pt>
          <cx:pt idx="10252">-41.799999999999997</cx:pt>
          <cx:pt idx="10253">-41.799999999999997</cx:pt>
          <cx:pt idx="10254">-41.799999999999997</cx:pt>
          <cx:pt idx="10255">-41.799999999999997</cx:pt>
          <cx:pt idx="10256">-41.799999999999997</cx:pt>
          <cx:pt idx="10257">-41.799999999999997</cx:pt>
          <cx:pt idx="10258">-41.799999999999997</cx:pt>
          <cx:pt idx="10259">-41.799999999999997</cx:pt>
          <cx:pt idx="10260">-41.799999999999997</cx:pt>
          <cx:pt idx="10261">-41.799999999999997</cx:pt>
          <cx:pt idx="10262">-41.799999999999997</cx:pt>
          <cx:pt idx="10263">-41.799999999999997</cx:pt>
          <cx:pt idx="10264">-41.799999999999997</cx:pt>
          <cx:pt idx="10265">-41.799999999999997</cx:pt>
          <cx:pt idx="10266">-41.799999999999997</cx:pt>
          <cx:pt idx="10267">-41.799999999999997</cx:pt>
          <cx:pt idx="10268">-41.799999999999997</cx:pt>
          <cx:pt idx="10269">-41.799999999999997</cx:pt>
          <cx:pt idx="10270">-41.799999999999997</cx:pt>
          <cx:pt idx="10271">-41.799999999999997</cx:pt>
          <cx:pt idx="10272">-41.799999999999997</cx:pt>
          <cx:pt idx="10273">-41.799999999999997</cx:pt>
          <cx:pt idx="10274">-41.799999999999997</cx:pt>
          <cx:pt idx="10275">-41.799999999999997</cx:pt>
          <cx:pt idx="10276">-41.799999999999997</cx:pt>
          <cx:pt idx="10277">-41.799999999999997</cx:pt>
          <cx:pt idx="10278">-41.799999999999997</cx:pt>
          <cx:pt idx="10279">-41.799999999999997</cx:pt>
          <cx:pt idx="10280">-41.799999999999997</cx:pt>
          <cx:pt idx="10281">-41.799999999999997</cx:pt>
          <cx:pt idx="10282">-41.799999999999997</cx:pt>
          <cx:pt idx="10283">-41.799999999999997</cx:pt>
          <cx:pt idx="10284">-41.799999999999997</cx:pt>
          <cx:pt idx="10285">-41.799999999999997</cx:pt>
          <cx:pt idx="10286">-41.799999999999997</cx:pt>
          <cx:pt idx="10287">-41.799999999999997</cx:pt>
          <cx:pt idx="10288">-41.799999999999997</cx:pt>
          <cx:pt idx="10289">-41.799999999999997</cx:pt>
          <cx:pt idx="10290">-41.799999999999997</cx:pt>
          <cx:pt idx="10291">-41.799999999999997</cx:pt>
          <cx:pt idx="10292">-41.799999999999997</cx:pt>
          <cx:pt idx="10293">-41.799999999999997</cx:pt>
          <cx:pt idx="10294">-41.799999999999997</cx:pt>
          <cx:pt idx="10295">-41.799999999999997</cx:pt>
          <cx:pt idx="10296">-41.799999999999997</cx:pt>
          <cx:pt idx="10297">-41.799999999999997</cx:pt>
          <cx:pt idx="10298">-41.799999999999997</cx:pt>
          <cx:pt idx="10299">-41.799999999999997</cx:pt>
          <cx:pt idx="10300">-41.799999999999997</cx:pt>
          <cx:pt idx="10301">-41.799999999999997</cx:pt>
          <cx:pt idx="10302">-41.799999999999997</cx:pt>
          <cx:pt idx="10303">-41.799999999999997</cx:pt>
          <cx:pt idx="10304">-41.799999999999997</cx:pt>
          <cx:pt idx="10305">-41.799999999999997</cx:pt>
          <cx:pt idx="10306">-41.799999999999997</cx:pt>
          <cx:pt idx="10307">-41.799999999999997</cx:pt>
          <cx:pt idx="10308">-41.799999999999997</cx:pt>
          <cx:pt idx="10309">-41.799999999999997</cx:pt>
          <cx:pt idx="10310">-41.799999999999997</cx:pt>
          <cx:pt idx="10311">-41.799999999999997</cx:pt>
          <cx:pt idx="10312">-41.799999999999997</cx:pt>
          <cx:pt idx="10313">-41.799999999999997</cx:pt>
          <cx:pt idx="10314">-41.799999999999997</cx:pt>
          <cx:pt idx="10315">-41.799999999999997</cx:pt>
          <cx:pt idx="10316">-41.799999999999997</cx:pt>
          <cx:pt idx="10317">-41.799999999999997</cx:pt>
          <cx:pt idx="10318">-41.799999999999997</cx:pt>
          <cx:pt idx="10319">-41.799999999999997</cx:pt>
          <cx:pt idx="10320">-41.799999999999997</cx:pt>
          <cx:pt idx="10321">-41.799999999999997</cx:pt>
          <cx:pt idx="10322">-41.799999999999997</cx:pt>
          <cx:pt idx="10323">-41.799999999999997</cx:pt>
          <cx:pt idx="10324">-41.799999999999997</cx:pt>
          <cx:pt idx="10325">-41.799999999999997</cx:pt>
          <cx:pt idx="10326">-41.799999999999997</cx:pt>
          <cx:pt idx="10327">-41.799999999999997</cx:pt>
          <cx:pt idx="10328">-41.799999999999997</cx:pt>
          <cx:pt idx="10329">-41.799999999999997</cx:pt>
          <cx:pt idx="10330">-41.799999999999997</cx:pt>
          <cx:pt idx="10331">-41.799999999999997</cx:pt>
          <cx:pt idx="10332">-41.799999999999997</cx:pt>
          <cx:pt idx="10333">-41.799999999999997</cx:pt>
          <cx:pt idx="10334">-41.799999999999997</cx:pt>
          <cx:pt idx="10335">-41.799999999999997</cx:pt>
          <cx:pt idx="10336">-41.799999999999997</cx:pt>
          <cx:pt idx="10337">-41.799999999999997</cx:pt>
          <cx:pt idx="10338">-41.799999999999997</cx:pt>
          <cx:pt idx="10339">-41.799999999999997</cx:pt>
          <cx:pt idx="10340">-41.799999999999997</cx:pt>
          <cx:pt idx="10341">-41.799999999999997</cx:pt>
          <cx:pt idx="10342">-41.799999999999997</cx:pt>
          <cx:pt idx="10343">-41.799999999999997</cx:pt>
          <cx:pt idx="10344">-41.799999999999997</cx:pt>
          <cx:pt idx="10345">-41.799999999999997</cx:pt>
          <cx:pt idx="10346">-41.799999999999997</cx:pt>
          <cx:pt idx="10347">-41.799999999999997</cx:pt>
          <cx:pt idx="10348">-41.799999999999997</cx:pt>
          <cx:pt idx="10349">-41.799999999999997</cx:pt>
          <cx:pt idx="10350">-41.799999999999997</cx:pt>
          <cx:pt idx="10351">-41.799999999999997</cx:pt>
          <cx:pt idx="10352">-41.799999999999997</cx:pt>
          <cx:pt idx="10353">-41.799999999999997</cx:pt>
          <cx:pt idx="10354">-41.799999999999997</cx:pt>
          <cx:pt idx="10355">-41.799999999999997</cx:pt>
          <cx:pt idx="10356">-41.799999999999997</cx:pt>
          <cx:pt idx="10357">-41.799999999999997</cx:pt>
          <cx:pt idx="10358">-41.799999999999997</cx:pt>
          <cx:pt idx="10359">-41.799999999999997</cx:pt>
          <cx:pt idx="10360">-41.799999999999997</cx:pt>
          <cx:pt idx="10361">-41.799999999999997</cx:pt>
          <cx:pt idx="10362">-41.799999999999997</cx:pt>
          <cx:pt idx="10363">-41.799999999999997</cx:pt>
          <cx:pt idx="10364">-41.799999999999997</cx:pt>
          <cx:pt idx="10365">-41.799999999999997</cx:pt>
          <cx:pt idx="10366">-41.799999999999997</cx:pt>
          <cx:pt idx="10367">-41.799999999999997</cx:pt>
          <cx:pt idx="10368">-41.799999999999997</cx:pt>
          <cx:pt idx="10369">-41.799999999999997</cx:pt>
          <cx:pt idx="10370">-41.799999999999997</cx:pt>
          <cx:pt idx="10371">-41.799999999999997</cx:pt>
          <cx:pt idx="10372">-41.799999999999997</cx:pt>
          <cx:pt idx="10373">-41.799999999999997</cx:pt>
          <cx:pt idx="10374">-41.799999999999997</cx:pt>
          <cx:pt idx="10375">-41.799999999999997</cx:pt>
          <cx:pt idx="10376">-41.799999999999997</cx:pt>
          <cx:pt idx="10377">-41.799999999999997</cx:pt>
          <cx:pt idx="10378">-41.799999999999997</cx:pt>
          <cx:pt idx="10379">-41.799999999999997</cx:pt>
          <cx:pt idx="10380">-41.799999999999997</cx:pt>
          <cx:pt idx="10381">-41.799999999999997</cx:pt>
          <cx:pt idx="10382">-41.799999999999997</cx:pt>
          <cx:pt idx="10383">-41.799999999999997</cx:pt>
          <cx:pt idx="10384">-41.799999999999997</cx:pt>
          <cx:pt idx="10385">-41.799999999999997</cx:pt>
          <cx:pt idx="10386">-41.799999999999997</cx:pt>
          <cx:pt idx="10387">-41.799999999999997</cx:pt>
          <cx:pt idx="10388">-41.799999999999997</cx:pt>
          <cx:pt idx="10389">-41.799999999999997</cx:pt>
          <cx:pt idx="10390">-41.799999999999997</cx:pt>
          <cx:pt idx="10391">-41.799999999999997</cx:pt>
          <cx:pt idx="10392">-41.799999999999997</cx:pt>
          <cx:pt idx="10393">-41.799999999999997</cx:pt>
          <cx:pt idx="10394">-41.799999999999997</cx:pt>
          <cx:pt idx="10395">-41.799999999999997</cx:pt>
          <cx:pt idx="10396">-41.799999999999997</cx:pt>
          <cx:pt idx="10397">-41.799999999999997</cx:pt>
          <cx:pt idx="10398">-41.799999999999997</cx:pt>
          <cx:pt idx="10399">-41.799999999999997</cx:pt>
          <cx:pt idx="10400">-41.799999999999997</cx:pt>
          <cx:pt idx="10401">-41.799999999999997</cx:pt>
          <cx:pt idx="10402">-41.799999999999997</cx:pt>
          <cx:pt idx="10403">-41.799999999999997</cx:pt>
          <cx:pt idx="10404">-41.799999999999997</cx:pt>
          <cx:pt idx="10405">-41.799999999999997</cx:pt>
          <cx:pt idx="10406">-41.799999999999997</cx:pt>
          <cx:pt idx="10407">-41.799999999999997</cx:pt>
          <cx:pt idx="10408">-41.799999999999997</cx:pt>
          <cx:pt idx="10409">-41.799999999999997</cx:pt>
          <cx:pt idx="10410">-41.799999999999997</cx:pt>
          <cx:pt idx="10411">-41.799999999999997</cx:pt>
          <cx:pt idx="10412">-41.799999999999997</cx:pt>
          <cx:pt idx="10413">-41.799999999999997</cx:pt>
          <cx:pt idx="10414">-41.799999999999997</cx:pt>
          <cx:pt idx="10415">-41.799999999999997</cx:pt>
          <cx:pt idx="10416">-41.799999999999997</cx:pt>
          <cx:pt idx="10417">-41.799999999999997</cx:pt>
          <cx:pt idx="10418">-41.799999999999997</cx:pt>
          <cx:pt idx="10419">-41.799999999999997</cx:pt>
          <cx:pt idx="10420">-41.799999999999997</cx:pt>
          <cx:pt idx="10421">-41.799999999999997</cx:pt>
          <cx:pt idx="10422">-41.799999999999997</cx:pt>
          <cx:pt idx="10423">-41.799999999999997</cx:pt>
          <cx:pt idx="10424">-41.799999999999997</cx:pt>
          <cx:pt idx="10425">-41.799999999999997</cx:pt>
          <cx:pt idx="10426">-41.799999999999997</cx:pt>
          <cx:pt idx="10427">-41.799999999999997</cx:pt>
          <cx:pt idx="10428">-41.799999999999997</cx:pt>
          <cx:pt idx="10429">-41.799999999999997</cx:pt>
          <cx:pt idx="10430">-41.799999999999997</cx:pt>
          <cx:pt idx="10431">-41.799999999999997</cx:pt>
          <cx:pt idx="10432">-41.799999999999997</cx:pt>
          <cx:pt idx="10433">-41.799999999999997</cx:pt>
          <cx:pt idx="10434">-41.799999999999997</cx:pt>
          <cx:pt idx="10435">-41.799999999999997</cx:pt>
          <cx:pt idx="10436">-41.799999999999997</cx:pt>
          <cx:pt idx="10437">-41.799999999999997</cx:pt>
          <cx:pt idx="10438">-41.799999999999997</cx:pt>
          <cx:pt idx="10439">-41.799999999999997</cx:pt>
          <cx:pt idx="10440">-41.799999999999997</cx:pt>
          <cx:pt idx="10441">-41.799999999999997</cx:pt>
          <cx:pt idx="10442">-41.799999999999997</cx:pt>
          <cx:pt idx="10443">-41.799999999999997</cx:pt>
          <cx:pt idx="10444">-41.799999999999997</cx:pt>
          <cx:pt idx="10445">-41.799999999999997</cx:pt>
          <cx:pt idx="10446">-41.799999999999997</cx:pt>
          <cx:pt idx="10447">-41.799999999999997</cx:pt>
          <cx:pt idx="10448">-41.799999999999997</cx:pt>
          <cx:pt idx="10449">-41.799999999999997</cx:pt>
          <cx:pt idx="10450">-41.799999999999997</cx:pt>
          <cx:pt idx="10451">-41.799999999999997</cx:pt>
          <cx:pt idx="10452">-41.799999999999997</cx:pt>
          <cx:pt idx="10453">-41.799999999999997</cx:pt>
          <cx:pt idx="10454">-41.799999999999997</cx:pt>
          <cx:pt idx="10455">-41.799999999999997</cx:pt>
          <cx:pt idx="10456">-41.799999999999997</cx:pt>
          <cx:pt idx="10457">-41.799999999999997</cx:pt>
          <cx:pt idx="10458">-41.799999999999997</cx:pt>
          <cx:pt idx="10459">-41.799999999999997</cx:pt>
          <cx:pt idx="10460">-41.799999999999997</cx:pt>
          <cx:pt idx="10461">-41.799999999999997</cx:pt>
          <cx:pt idx="10462">-41.799999999999997</cx:pt>
          <cx:pt idx="10463">-41.799999999999997</cx:pt>
          <cx:pt idx="10464">-41.799999999999997</cx:pt>
          <cx:pt idx="10465">-41.799999999999997</cx:pt>
          <cx:pt idx="10466">-41.799999999999997</cx:pt>
          <cx:pt idx="10467">-41.799999999999997</cx:pt>
          <cx:pt idx="10468">-41.799999999999997</cx:pt>
          <cx:pt idx="10469">-41.799999999999997</cx:pt>
          <cx:pt idx="10470">-41.799999999999997</cx:pt>
          <cx:pt idx="10471">-41.799999999999997</cx:pt>
          <cx:pt idx="10472">-41.799999999999997</cx:pt>
          <cx:pt idx="10473">-41.799999999999997</cx:pt>
          <cx:pt idx="10474">-41.799999999999997</cx:pt>
          <cx:pt idx="10475">-41.799999999999997</cx:pt>
          <cx:pt idx="10476">-41.799999999999997</cx:pt>
          <cx:pt idx="10477">-41.799999999999997</cx:pt>
          <cx:pt idx="10478">-41.799999999999997</cx:pt>
          <cx:pt idx="10479">-41.799999999999997</cx:pt>
          <cx:pt idx="10480">-41.799999999999997</cx:pt>
          <cx:pt idx="10481">-41.799999999999997</cx:pt>
          <cx:pt idx="10482">-41.799999999999997</cx:pt>
          <cx:pt idx="10483">-41.799999999999997</cx:pt>
          <cx:pt idx="10484">-41.799999999999997</cx:pt>
          <cx:pt idx="10485">-41.799999999999997</cx:pt>
          <cx:pt idx="10486">-41.799999999999997</cx:pt>
          <cx:pt idx="10487">-41.799999999999997</cx:pt>
          <cx:pt idx="10488">-41.799999999999997</cx:pt>
          <cx:pt idx="10489">-41.799999999999997</cx:pt>
          <cx:pt idx="10490">-41.799999999999997</cx:pt>
          <cx:pt idx="10491">-41.799999999999997</cx:pt>
          <cx:pt idx="10492">-41.799999999999997</cx:pt>
          <cx:pt idx="10493">-41.799999999999997</cx:pt>
          <cx:pt idx="10494">-41.799999999999997</cx:pt>
          <cx:pt idx="10495">-41.799999999999997</cx:pt>
          <cx:pt idx="10496">-41.799999999999997</cx:pt>
          <cx:pt idx="10497">-41.799999999999997</cx:pt>
          <cx:pt idx="10498">-41.799999999999997</cx:pt>
          <cx:pt idx="10499">-41.799999999999997</cx:pt>
          <cx:pt idx="10500">-41.799999999999997</cx:pt>
          <cx:pt idx="10501">-41.799999999999997</cx:pt>
          <cx:pt idx="10502">-41.799999999999997</cx:pt>
          <cx:pt idx="10503">-41.799999999999997</cx:pt>
          <cx:pt idx="10504">-41.799999999999997</cx:pt>
          <cx:pt idx="10505">-41.799999999999997</cx:pt>
          <cx:pt idx="10506">-41.799999999999997</cx:pt>
          <cx:pt idx="10507">-41.799999999999997</cx:pt>
          <cx:pt idx="10508">-41.799999999999997</cx:pt>
          <cx:pt idx="10509">-41.799999999999997</cx:pt>
          <cx:pt idx="10510">-41.799999999999997</cx:pt>
          <cx:pt idx="10511">-41.799999999999997</cx:pt>
          <cx:pt idx="10512">-41.799999999999997</cx:pt>
          <cx:pt idx="10513">-41.799999999999997</cx:pt>
          <cx:pt idx="10514">-41.799999999999997</cx:pt>
          <cx:pt idx="10515">-41.799999999999997</cx:pt>
          <cx:pt idx="10516">-41.799999999999997</cx:pt>
          <cx:pt idx="10517">-41.799999999999997</cx:pt>
          <cx:pt idx="10518">-41.799999999999997</cx:pt>
          <cx:pt idx="10519">-41.799999999999997</cx:pt>
          <cx:pt idx="10520">-41.799999999999997</cx:pt>
          <cx:pt idx="10521">-41.799999999999997</cx:pt>
          <cx:pt idx="10522">-41.799999999999997</cx:pt>
          <cx:pt idx="10523">-41.799999999999997</cx:pt>
          <cx:pt idx="10524">-41.799999999999997</cx:pt>
          <cx:pt idx="10525">-41.799999999999997</cx:pt>
          <cx:pt idx="10526">-41.799999999999997</cx:pt>
          <cx:pt idx="10527">-41.799999999999997</cx:pt>
          <cx:pt idx="10528">-41.799999999999997</cx:pt>
          <cx:pt idx="10529">-41.799999999999997</cx:pt>
          <cx:pt idx="10530">-41.799999999999997</cx:pt>
          <cx:pt idx="10531">-41.799999999999997</cx:pt>
          <cx:pt idx="10532">-41.799999999999997</cx:pt>
          <cx:pt idx="10533">-41.799999999999997</cx:pt>
          <cx:pt idx="10534">-41.799999999999997</cx:pt>
          <cx:pt idx="10535">-41.799999999999997</cx:pt>
          <cx:pt idx="10536">-41.799999999999997</cx:pt>
          <cx:pt idx="10537">-41.799999999999997</cx:pt>
          <cx:pt idx="10538">-41.799999999999997</cx:pt>
          <cx:pt idx="10539">-41.799999999999997</cx:pt>
          <cx:pt idx="10540">-41.799999999999997</cx:pt>
          <cx:pt idx="10541">-41.799999999999997</cx:pt>
          <cx:pt idx="10542">-41.799999999999997</cx:pt>
          <cx:pt idx="10543">-41.799999999999997</cx:pt>
          <cx:pt idx="10544">-41.799999999999997</cx:pt>
          <cx:pt idx="10545">-41.799999999999997</cx:pt>
          <cx:pt idx="10546">-41.799999999999997</cx:pt>
          <cx:pt idx="10547">-41.799999999999997</cx:pt>
          <cx:pt idx="10548">-41.799999999999997</cx:pt>
          <cx:pt idx="10549">-41.799999999999997</cx:pt>
          <cx:pt idx="10550">-41.799999999999997</cx:pt>
          <cx:pt idx="10551">-41.799999999999997</cx:pt>
          <cx:pt idx="10552">-41.799999999999997</cx:pt>
          <cx:pt idx="10553">-41.799999999999997</cx:pt>
          <cx:pt idx="10554">-41.799999999999997</cx:pt>
          <cx:pt idx="10555">-41.799999999999997</cx:pt>
          <cx:pt idx="10556">-41.799999999999997</cx:pt>
          <cx:pt idx="10557">-41.799999999999997</cx:pt>
          <cx:pt idx="10558">-41.799999999999997</cx:pt>
          <cx:pt idx="10559">-41.799999999999997</cx:pt>
          <cx:pt idx="10560">-41.799999999999997</cx:pt>
          <cx:pt idx="10561">-41.799999999999997</cx:pt>
          <cx:pt idx="10562">-41.799999999999997</cx:pt>
          <cx:pt idx="10563">-41.799999999999997</cx:pt>
          <cx:pt idx="10564">-41.799999999999997</cx:pt>
          <cx:pt idx="10565">-41.799999999999997</cx:pt>
          <cx:pt idx="10566">-41.799999999999997</cx:pt>
          <cx:pt idx="10567">-41.799999999999997</cx:pt>
          <cx:pt idx="10568">-41.799999999999997</cx:pt>
          <cx:pt idx="10569">-41.799999999999997</cx:pt>
          <cx:pt idx="10570">-41.799999999999997</cx:pt>
          <cx:pt idx="10571">-41.799999999999997</cx:pt>
          <cx:pt idx="10572">-41.799999999999997</cx:pt>
          <cx:pt idx="10573">-41.799999999999997</cx:pt>
          <cx:pt idx="10574">-41.799999999999997</cx:pt>
          <cx:pt idx="10575">-41.799999999999997</cx:pt>
          <cx:pt idx="10576">-41.799999999999997</cx:pt>
          <cx:pt idx="10577">-41.799999999999997</cx:pt>
          <cx:pt idx="10578">-41.799999999999997</cx:pt>
          <cx:pt idx="10579">-41.799999999999997</cx:pt>
          <cx:pt idx="10580">-41.799999999999997</cx:pt>
          <cx:pt idx="10581">-41.799999999999997</cx:pt>
          <cx:pt idx="10582">-41.799999999999997</cx:pt>
          <cx:pt idx="10583">-41.799999999999997</cx:pt>
          <cx:pt idx="10584">-41.799999999999997</cx:pt>
          <cx:pt idx="10585">-41.799999999999997</cx:pt>
          <cx:pt idx="10586">-41.799999999999997</cx:pt>
          <cx:pt idx="10587">-41.799999999999997</cx:pt>
          <cx:pt idx="10588">-41.799999999999997</cx:pt>
          <cx:pt idx="10589">-41.799999999999997</cx:pt>
          <cx:pt idx="10590">-41.799999999999997</cx:pt>
          <cx:pt idx="10591">-41.799999999999997</cx:pt>
          <cx:pt idx="10592">-41.799999999999997</cx:pt>
          <cx:pt idx="10593">-41.799999999999997</cx:pt>
          <cx:pt idx="10594">-41.799999999999997</cx:pt>
          <cx:pt idx="10595">-41.799999999999997</cx:pt>
          <cx:pt idx="10596">-41.799999999999997</cx:pt>
          <cx:pt idx="10597">-41.799999999999997</cx:pt>
          <cx:pt idx="10598">-41.799999999999997</cx:pt>
          <cx:pt idx="10599">-41.799999999999997</cx:pt>
          <cx:pt idx="10600">-41.799999999999997</cx:pt>
          <cx:pt idx="10601">-41.799999999999997</cx:pt>
          <cx:pt idx="10602">-41.799999999999997</cx:pt>
          <cx:pt idx="10603">-41.799999999999997</cx:pt>
          <cx:pt idx="10604">-41.799999999999997</cx:pt>
          <cx:pt idx="10605">-41.799999999999997</cx:pt>
          <cx:pt idx="10606">-41.799999999999997</cx:pt>
          <cx:pt idx="10607">-41.799999999999997</cx:pt>
          <cx:pt idx="10608">-41.799999999999997</cx:pt>
          <cx:pt idx="10609">-41.799999999999997</cx:pt>
          <cx:pt idx="10610">-41.799999999999997</cx:pt>
          <cx:pt idx="10611">-41.799999999999997</cx:pt>
          <cx:pt idx="10612">-41.799999999999997</cx:pt>
          <cx:pt idx="10613">-41.799999999999997</cx:pt>
          <cx:pt idx="10614">-41.799999999999997</cx:pt>
          <cx:pt idx="10615">-41.799999999999997</cx:pt>
          <cx:pt idx="10616">-41.799999999999997</cx:pt>
          <cx:pt idx="10617">-41.799999999999997</cx:pt>
          <cx:pt idx="10618">-41.799999999999997</cx:pt>
          <cx:pt idx="10619">-41.799999999999997</cx:pt>
          <cx:pt idx="10620">-41.799999999999997</cx:pt>
          <cx:pt idx="10621">-41.799999999999997</cx:pt>
          <cx:pt idx="10622">-41.799999999999997</cx:pt>
          <cx:pt idx="10623">-41.799999999999997</cx:pt>
          <cx:pt idx="10624">-41.799999999999997</cx:pt>
          <cx:pt idx="10625">-41.799999999999997</cx:pt>
          <cx:pt idx="10626">-41.799999999999997</cx:pt>
          <cx:pt idx="10627">-41.799999999999997</cx:pt>
          <cx:pt idx="10628">-41.799999999999997</cx:pt>
          <cx:pt idx="10629">-41.799999999999997</cx:pt>
          <cx:pt idx="10630">-41.799999999999997</cx:pt>
          <cx:pt idx="10631">-41.799999999999997</cx:pt>
          <cx:pt idx="10632">-41.799999999999997</cx:pt>
          <cx:pt idx="10633">-41.799999999999997</cx:pt>
          <cx:pt idx="10634">-41.799999999999997</cx:pt>
          <cx:pt idx="10635">-41.799999999999997</cx:pt>
          <cx:pt idx="10636">-41.799999999999997</cx:pt>
          <cx:pt idx="10637">-41.799999999999997</cx:pt>
          <cx:pt idx="10638">-41.799999999999997</cx:pt>
          <cx:pt idx="10639">-41.799999999999997</cx:pt>
          <cx:pt idx="10640">-41.799999999999997</cx:pt>
          <cx:pt idx="10641">-41.799999999999997</cx:pt>
          <cx:pt idx="10642">-41.799999999999997</cx:pt>
          <cx:pt idx="10643">-41.799999999999997</cx:pt>
          <cx:pt idx="10644">-41.799999999999997</cx:pt>
          <cx:pt idx="10645">-41.799999999999997</cx:pt>
          <cx:pt idx="10646">-41.799999999999997</cx:pt>
          <cx:pt idx="10647">-41.799999999999997</cx:pt>
          <cx:pt idx="10648">-41.799999999999997</cx:pt>
          <cx:pt idx="10649">-41.799999999999997</cx:pt>
          <cx:pt idx="10650">-41.799999999999997</cx:pt>
          <cx:pt idx="10651">-41.799999999999997</cx:pt>
          <cx:pt idx="10652">-41.799999999999997</cx:pt>
          <cx:pt idx="10653">-41.799999999999997</cx:pt>
          <cx:pt idx="10654">-41.799999999999997</cx:pt>
          <cx:pt idx="10655">-41.799999999999997</cx:pt>
          <cx:pt idx="10656">-41.799999999999997</cx:pt>
          <cx:pt idx="10657">-41.799999999999997</cx:pt>
          <cx:pt idx="10658">-41.799999999999997</cx:pt>
          <cx:pt idx="10659">-41.799999999999997</cx:pt>
          <cx:pt idx="10660">-41.799999999999997</cx:pt>
          <cx:pt idx="10661">-41.799999999999997</cx:pt>
          <cx:pt idx="10662">-41.799999999999997</cx:pt>
          <cx:pt idx="10663">-41.799999999999997</cx:pt>
          <cx:pt idx="10664">-41.799999999999997</cx:pt>
          <cx:pt idx="10665">-41.799999999999997</cx:pt>
          <cx:pt idx="10666">-41.799999999999997</cx:pt>
          <cx:pt idx="10667">-41.799999999999997</cx:pt>
          <cx:pt idx="10668">-41.799999999999997</cx:pt>
          <cx:pt idx="10669">-41.799999999999997</cx:pt>
          <cx:pt idx="10670">-41.799999999999997</cx:pt>
          <cx:pt idx="10671">-41.799999999999997</cx:pt>
          <cx:pt idx="10672">-41.799999999999997</cx:pt>
          <cx:pt idx="10673">-41.799999999999997</cx:pt>
          <cx:pt idx="10674">-41.799999999999997</cx:pt>
          <cx:pt idx="10675">-41.799999999999997</cx:pt>
          <cx:pt idx="10676">-41.799999999999997</cx:pt>
          <cx:pt idx="10677">-41.799999999999997</cx:pt>
          <cx:pt idx="10678">-41.799999999999997</cx:pt>
          <cx:pt idx="10679">-41.799999999999997</cx:pt>
          <cx:pt idx="10680">-41.799999999999997</cx:pt>
          <cx:pt idx="10681">-41.799999999999997</cx:pt>
          <cx:pt idx="10682">-41.799999999999997</cx:pt>
          <cx:pt idx="10683">-41.799999999999997</cx:pt>
          <cx:pt idx="10684">-41.799999999999997</cx:pt>
          <cx:pt idx="10685">-41.799999999999997</cx:pt>
          <cx:pt idx="10686">-41.799999999999997</cx:pt>
          <cx:pt idx="10687">-41.799999999999997</cx:pt>
          <cx:pt idx="10688">-41.799999999999997</cx:pt>
          <cx:pt idx="10689">-41.799999999999997</cx:pt>
          <cx:pt idx="10690">-41.799999999999997</cx:pt>
          <cx:pt idx="10691">-41.799999999999997</cx:pt>
          <cx:pt idx="10692">-41.799999999999997</cx:pt>
          <cx:pt idx="10693">-41.799999999999997</cx:pt>
          <cx:pt idx="10694">-41.799999999999997</cx:pt>
          <cx:pt idx="10695">-41.799999999999997</cx:pt>
          <cx:pt idx="10696">-41.799999999999997</cx:pt>
          <cx:pt idx="10697">-41.799999999999997</cx:pt>
          <cx:pt idx="10698">-41.799999999999997</cx:pt>
          <cx:pt idx="10699">-41.799999999999997</cx:pt>
          <cx:pt idx="10700">-41.799999999999997</cx:pt>
          <cx:pt idx="10701">-41.799999999999997</cx:pt>
          <cx:pt idx="10702">-41.799999999999997</cx:pt>
          <cx:pt idx="10703">-41.799999999999997</cx:pt>
          <cx:pt idx="10704">-41.799999999999997</cx:pt>
          <cx:pt idx="10705">-41.799999999999997</cx:pt>
          <cx:pt idx="10706">-41.799999999999997</cx:pt>
          <cx:pt idx="10707">-41.799999999999997</cx:pt>
          <cx:pt idx="10708">-41.799999999999997</cx:pt>
          <cx:pt idx="10709">-41.799999999999997</cx:pt>
          <cx:pt idx="10710">-41.799999999999997</cx:pt>
          <cx:pt idx="10711">-41.799999999999997</cx:pt>
          <cx:pt idx="10712">-41.799999999999997</cx:pt>
          <cx:pt idx="10713">-41.799999999999997</cx:pt>
          <cx:pt idx="10714">-41.799999999999997</cx:pt>
          <cx:pt idx="10715">-41.799999999999997</cx:pt>
          <cx:pt idx="10716">-41.799999999999997</cx:pt>
          <cx:pt idx="10717">-41.799999999999997</cx:pt>
          <cx:pt idx="10718">-41.799999999999997</cx:pt>
          <cx:pt idx="10719">-41.799999999999997</cx:pt>
          <cx:pt idx="10720">-41.799999999999997</cx:pt>
          <cx:pt idx="10721">-41.799999999999997</cx:pt>
          <cx:pt idx="10722">-41.799999999999997</cx:pt>
          <cx:pt idx="10723">-41.799999999999997</cx:pt>
          <cx:pt idx="10724">-41.799999999999997</cx:pt>
          <cx:pt idx="10725">-41.799999999999997</cx:pt>
          <cx:pt idx="10726">-41.799999999999997</cx:pt>
          <cx:pt idx="10727">-41.799999999999997</cx:pt>
          <cx:pt idx="10728">-41.799999999999997</cx:pt>
          <cx:pt idx="10729">-41.799999999999997</cx:pt>
          <cx:pt idx="10730">-41.799999999999997</cx:pt>
          <cx:pt idx="10731">-41.799999999999997</cx:pt>
          <cx:pt idx="10732">-41.799999999999997</cx:pt>
          <cx:pt idx="10733">-41.799999999999997</cx:pt>
          <cx:pt idx="10734">-41.799999999999997</cx:pt>
          <cx:pt idx="10735">-41.799999999999997</cx:pt>
          <cx:pt idx="10736">-41.799999999999997</cx:pt>
          <cx:pt idx="10737">-41.799999999999997</cx:pt>
          <cx:pt idx="10738">-41.799999999999997</cx:pt>
          <cx:pt idx="10739">-41.799999999999997</cx:pt>
          <cx:pt idx="10740">-41.799999999999997</cx:pt>
          <cx:pt idx="10741">-41.799999999999997</cx:pt>
          <cx:pt idx="10742">-41.799999999999997</cx:pt>
          <cx:pt idx="10743">-41.799999999999997</cx:pt>
          <cx:pt idx="10744">-41.799999999999997</cx:pt>
          <cx:pt idx="10745">-41.799999999999997</cx:pt>
          <cx:pt idx="10746">-41.799999999999997</cx:pt>
          <cx:pt idx="10747">-41.799999999999997</cx:pt>
          <cx:pt idx="10748">-41.799999999999997</cx:pt>
          <cx:pt idx="10749">-41.799999999999997</cx:pt>
          <cx:pt idx="10750">-41.799999999999997</cx:pt>
          <cx:pt idx="10751">-41.799999999999997</cx:pt>
          <cx:pt idx="10752">-41.799999999999997</cx:pt>
          <cx:pt idx="10753">-41.799999999999997</cx:pt>
          <cx:pt idx="10754">-41.799999999999997</cx:pt>
          <cx:pt idx="10755">-41.799999999999997</cx:pt>
          <cx:pt idx="10756">-41.799999999999997</cx:pt>
          <cx:pt idx="10757">-41.799999999999997</cx:pt>
          <cx:pt idx="10758">-41.799999999999997</cx:pt>
          <cx:pt idx="10759">-41.799999999999997</cx:pt>
          <cx:pt idx="10760">-41.799999999999997</cx:pt>
          <cx:pt idx="10761">-41.799999999999997</cx:pt>
          <cx:pt idx="10762">-41.799999999999997</cx:pt>
          <cx:pt idx="10763">-41.799999999999997</cx:pt>
          <cx:pt idx="10764">-41.799999999999997</cx:pt>
          <cx:pt idx="10765">-41.799999999999997</cx:pt>
          <cx:pt idx="10766">-41.799999999999997</cx:pt>
          <cx:pt idx="10767">-41.799999999999997</cx:pt>
          <cx:pt idx="10768">-41.799999999999997</cx:pt>
          <cx:pt idx="10769">-41.799999999999997</cx:pt>
          <cx:pt idx="10770">-41.799999999999997</cx:pt>
          <cx:pt idx="10771">-41.799999999999997</cx:pt>
          <cx:pt idx="10772">-41.799999999999997</cx:pt>
          <cx:pt idx="10773">-41.799999999999997</cx:pt>
          <cx:pt idx="10774">-41.799999999999997</cx:pt>
          <cx:pt idx="10775">-41.799999999999997</cx:pt>
          <cx:pt idx="10776">-41.799999999999997</cx:pt>
          <cx:pt idx="10777">-41.799999999999997</cx:pt>
          <cx:pt idx="10778">-41.799999999999997</cx:pt>
          <cx:pt idx="10779">-41.799999999999997</cx:pt>
          <cx:pt idx="10780">-41.799999999999997</cx:pt>
          <cx:pt idx="10781">-41.799999999999997</cx:pt>
          <cx:pt idx="10782">-41.799999999999997</cx:pt>
          <cx:pt idx="10783">-41.799999999999997</cx:pt>
          <cx:pt idx="10784">-41.799999999999997</cx:pt>
          <cx:pt idx="10785">-41.799999999999997</cx:pt>
          <cx:pt idx="10786">-41.799999999999997</cx:pt>
          <cx:pt idx="10787">-41.799999999999997</cx:pt>
          <cx:pt idx="10788">-41.799999999999997</cx:pt>
          <cx:pt idx="10789">-41.799999999999997</cx:pt>
          <cx:pt idx="10790">-41.799999999999997</cx:pt>
          <cx:pt idx="10791">-41.799999999999997</cx:pt>
          <cx:pt idx="10792">-41.799999999999997</cx:pt>
          <cx:pt idx="10793">-41.799999999999997</cx:pt>
          <cx:pt idx="10794">-41.799999999999997</cx:pt>
          <cx:pt idx="10795">-41.799999999999997</cx:pt>
          <cx:pt idx="10796">-41.799999999999997</cx:pt>
          <cx:pt idx="10797">-41.799999999999997</cx:pt>
          <cx:pt idx="10798">-41.799999999999997</cx:pt>
          <cx:pt idx="10799">-41.799999999999997</cx:pt>
          <cx:pt idx="10800">-41.799999999999997</cx:pt>
          <cx:pt idx="10801">-41.799999999999997</cx:pt>
          <cx:pt idx="10802">-41.799999999999997</cx:pt>
          <cx:pt idx="10803">-41.799999999999997</cx:pt>
          <cx:pt idx="10804">-41.799999999999997</cx:pt>
          <cx:pt idx="10805">-41.799999999999997</cx:pt>
          <cx:pt idx="10806">-41.799999999999997</cx:pt>
          <cx:pt idx="10807">-41.799999999999997</cx:pt>
          <cx:pt idx="10808">-41.799999999999997</cx:pt>
          <cx:pt idx="10809">-41.799999999999997</cx:pt>
          <cx:pt idx="10810">-41.799999999999997</cx:pt>
          <cx:pt idx="10811">-41.799999999999997</cx:pt>
          <cx:pt idx="10812">-41.799999999999997</cx:pt>
          <cx:pt idx="10813">-41.799999999999997</cx:pt>
          <cx:pt idx="10814">-41.799999999999997</cx:pt>
          <cx:pt idx="10815">-41.799999999999997</cx:pt>
          <cx:pt idx="10816">-41.799999999999997</cx:pt>
          <cx:pt idx="10817">-41.799999999999997</cx:pt>
          <cx:pt idx="10818">-41.799999999999997</cx:pt>
          <cx:pt idx="10819">-41.799999999999997</cx:pt>
          <cx:pt idx="10820">-41.799999999999997</cx:pt>
          <cx:pt idx="10821">-41.799999999999997</cx:pt>
          <cx:pt idx="10822">-41.799999999999997</cx:pt>
          <cx:pt idx="10823">-41.799999999999997</cx:pt>
          <cx:pt idx="10824">-41.799999999999997</cx:pt>
          <cx:pt idx="10825">-41.799999999999997</cx:pt>
          <cx:pt idx="10826">-41.799999999999997</cx:pt>
          <cx:pt idx="10827">-41.799999999999997</cx:pt>
          <cx:pt idx="10828">-41.799999999999997</cx:pt>
          <cx:pt idx="10829">-41.799999999999997</cx:pt>
          <cx:pt idx="10830">-41.799999999999997</cx:pt>
          <cx:pt idx="10831">-41.799999999999997</cx:pt>
          <cx:pt idx="10832">-41.799999999999997</cx:pt>
          <cx:pt idx="10833">-41.799999999999997</cx:pt>
          <cx:pt idx="10834">-41.799999999999997</cx:pt>
          <cx:pt idx="10835">-41.799999999999997</cx:pt>
          <cx:pt idx="10836">-41.799999999999997</cx:pt>
          <cx:pt idx="10837">-41.799999999999997</cx:pt>
          <cx:pt idx="10838">-41.799999999999997</cx:pt>
          <cx:pt idx="10839">-41.799999999999997</cx:pt>
          <cx:pt idx="10840">-41.799999999999997</cx:pt>
          <cx:pt idx="10841">-41.799999999999997</cx:pt>
          <cx:pt idx="10842">-41.799999999999997</cx:pt>
          <cx:pt idx="10843">-41.799999999999997</cx:pt>
          <cx:pt idx="10844">-41.799999999999997</cx:pt>
          <cx:pt idx="10845">-41.799999999999997</cx:pt>
          <cx:pt idx="10846">-41.799999999999997</cx:pt>
          <cx:pt idx="10847">-41.799999999999997</cx:pt>
          <cx:pt idx="10848">-41.799999999999997</cx:pt>
          <cx:pt idx="10849">-41.799999999999997</cx:pt>
          <cx:pt idx="10850">-41.799999999999997</cx:pt>
          <cx:pt idx="10851">-41.799999999999997</cx:pt>
          <cx:pt idx="10852">-41.799999999999997</cx:pt>
          <cx:pt idx="10853">-41.799999999999997</cx:pt>
          <cx:pt idx="10854">-41.799999999999997</cx:pt>
          <cx:pt idx="10855">-41.799999999999997</cx:pt>
          <cx:pt idx="10856">-41.799999999999997</cx:pt>
          <cx:pt idx="10857">-41.799999999999997</cx:pt>
          <cx:pt idx="10858">-41.799999999999997</cx:pt>
          <cx:pt idx="10859">-41.799999999999997</cx:pt>
          <cx:pt idx="10860">-41.799999999999997</cx:pt>
          <cx:pt idx="10861">-41.799999999999997</cx:pt>
          <cx:pt idx="10862">-41.799999999999997</cx:pt>
          <cx:pt idx="10863">-41.799999999999997</cx:pt>
          <cx:pt idx="10864">-41.799999999999997</cx:pt>
          <cx:pt idx="10865">-41.799999999999997</cx:pt>
          <cx:pt idx="10866">-41.799999999999997</cx:pt>
          <cx:pt idx="10867">-41.799999999999997</cx:pt>
          <cx:pt idx="10868">-41.799999999999997</cx:pt>
          <cx:pt idx="10869">-41.799999999999997</cx:pt>
          <cx:pt idx="10870">-41.799999999999997</cx:pt>
          <cx:pt idx="10871">-41.799999999999997</cx:pt>
          <cx:pt idx="10872">-41.799999999999997</cx:pt>
          <cx:pt idx="10873">-41.799999999999997</cx:pt>
          <cx:pt idx="10874">-41.799999999999997</cx:pt>
          <cx:pt idx="10875">-41.799999999999997</cx:pt>
          <cx:pt idx="10876">-41.799999999999997</cx:pt>
          <cx:pt idx="10877">-41.799999999999997</cx:pt>
          <cx:pt idx="10878">-41.799999999999997</cx:pt>
          <cx:pt idx="10879">-41.799999999999997</cx:pt>
          <cx:pt idx="10880">-41.799999999999997</cx:pt>
          <cx:pt idx="10881">-41.799999999999997</cx:pt>
          <cx:pt idx="10882">-41.799999999999997</cx:pt>
          <cx:pt idx="10883">-41.799999999999997</cx:pt>
          <cx:pt idx="10884">-41.799999999999997</cx:pt>
          <cx:pt idx="10885">-41.799999999999997</cx:pt>
          <cx:pt idx="10886">-41.799999999999997</cx:pt>
          <cx:pt idx="10887">-41.799999999999997</cx:pt>
          <cx:pt idx="10888">-41.799999999999997</cx:pt>
          <cx:pt idx="10889">-41.799999999999997</cx:pt>
          <cx:pt idx="10890">-41.799999999999997</cx:pt>
          <cx:pt idx="10891">-41.799999999999997</cx:pt>
          <cx:pt idx="10892">-41.799999999999997</cx:pt>
          <cx:pt idx="10893">-41.799999999999997</cx:pt>
          <cx:pt idx="10894">-41.799999999999997</cx:pt>
          <cx:pt idx="10895">-41.799999999999997</cx:pt>
          <cx:pt idx="10896">-41.799999999999997</cx:pt>
          <cx:pt idx="10897">-41.799999999999997</cx:pt>
          <cx:pt idx="10898">-41.799999999999997</cx:pt>
          <cx:pt idx="10899">-41.799999999999997</cx:pt>
          <cx:pt idx="10900">-41.799999999999997</cx:pt>
          <cx:pt idx="10901">-41.799999999999997</cx:pt>
          <cx:pt idx="10902">-41.799999999999997</cx:pt>
          <cx:pt idx="10903">-41.799999999999997</cx:pt>
          <cx:pt idx="10904">-41.799999999999997</cx:pt>
          <cx:pt idx="10905">-41.799999999999997</cx:pt>
          <cx:pt idx="10906">-41.799999999999997</cx:pt>
          <cx:pt idx="10907">-41.799999999999997</cx:pt>
          <cx:pt idx="10908">-41.799999999999997</cx:pt>
          <cx:pt idx="10909">-41.799999999999997</cx:pt>
          <cx:pt idx="10910">-41.799999999999997</cx:pt>
          <cx:pt idx="10911">-41.799999999999997</cx:pt>
          <cx:pt idx="10912">-41.799999999999997</cx:pt>
          <cx:pt idx="10913">-41.799999999999997</cx:pt>
          <cx:pt idx="10914">-41.799999999999997</cx:pt>
          <cx:pt idx="10915">-41.799999999999997</cx:pt>
          <cx:pt idx="10916">-41.799999999999997</cx:pt>
          <cx:pt idx="10917">-41.799999999999997</cx:pt>
          <cx:pt idx="10918">-41.799999999999997</cx:pt>
          <cx:pt idx="10919">-41.799999999999997</cx:pt>
          <cx:pt idx="10920">-41.799999999999997</cx:pt>
          <cx:pt idx="10921">-41.799999999999997</cx:pt>
          <cx:pt idx="10922">-41.799999999999997</cx:pt>
          <cx:pt idx="10923">-41.799999999999997</cx:pt>
          <cx:pt idx="10924">-41.799999999999997</cx:pt>
          <cx:pt idx="10925">-41.799999999999997</cx:pt>
          <cx:pt idx="10926">-41.799999999999997</cx:pt>
          <cx:pt idx="10927">-41.799999999999997</cx:pt>
          <cx:pt idx="10928">-41.799999999999997</cx:pt>
          <cx:pt idx="10929">-41.799999999999997</cx:pt>
          <cx:pt idx="10930">-41.799999999999997</cx:pt>
          <cx:pt idx="10931">-41.799999999999997</cx:pt>
          <cx:pt idx="10932">-41.799999999999997</cx:pt>
          <cx:pt idx="10933">-41.799999999999997</cx:pt>
          <cx:pt idx="10934">-41.799999999999997</cx:pt>
          <cx:pt idx="10935">-41.799999999999997</cx:pt>
          <cx:pt idx="10936">-41.799999999999997</cx:pt>
          <cx:pt idx="10937">-41.799999999999997</cx:pt>
          <cx:pt idx="10938">-41.799999999999997</cx:pt>
          <cx:pt idx="10939">-41.799999999999997</cx:pt>
          <cx:pt idx="10940">-41.799999999999997</cx:pt>
          <cx:pt idx="10941">-41.799999999999997</cx:pt>
          <cx:pt idx="10942">-41.799999999999997</cx:pt>
          <cx:pt idx="10943">-41.799999999999997</cx:pt>
          <cx:pt idx="10944">-41.799999999999997</cx:pt>
          <cx:pt idx="10945">-41.799999999999997</cx:pt>
          <cx:pt idx="10946">-41.799999999999997</cx:pt>
          <cx:pt idx="10947">-41.799999999999997</cx:pt>
          <cx:pt idx="10948">-41.799999999999997</cx:pt>
          <cx:pt idx="10949">-41.799999999999997</cx:pt>
          <cx:pt idx="10950">-41.799999999999997</cx:pt>
          <cx:pt idx="10951">-41.799999999999997</cx:pt>
          <cx:pt idx="10952">-41.799999999999997</cx:pt>
          <cx:pt idx="10953">-41.799999999999997</cx:pt>
          <cx:pt idx="10954">-41.799999999999997</cx:pt>
          <cx:pt idx="10955">-41.799999999999997</cx:pt>
          <cx:pt idx="10956">-41.799999999999997</cx:pt>
          <cx:pt idx="10957">-41.799999999999997</cx:pt>
          <cx:pt idx="10958">-41.799999999999997</cx:pt>
          <cx:pt idx="10959">-41.799999999999997</cx:pt>
          <cx:pt idx="10960">-41.799999999999997</cx:pt>
          <cx:pt idx="10961">-41.799999999999997</cx:pt>
          <cx:pt idx="10962">-41.799999999999997</cx:pt>
          <cx:pt idx="10963">-41.799999999999997</cx:pt>
          <cx:pt idx="10964">-41.799999999999997</cx:pt>
          <cx:pt idx="10965">-41.799999999999997</cx:pt>
          <cx:pt idx="10966">-41.799999999999997</cx:pt>
          <cx:pt idx="10967">-41.799999999999997</cx:pt>
          <cx:pt idx="10968">-41.799999999999997</cx:pt>
          <cx:pt idx="10969">-41.799999999999997</cx:pt>
          <cx:pt idx="10970">-41.799999999999997</cx:pt>
          <cx:pt idx="10971">-41.799999999999997</cx:pt>
          <cx:pt idx="10972">-41.799999999999997</cx:pt>
          <cx:pt idx="10973">-41.799999999999997</cx:pt>
          <cx:pt idx="10974">-41.799999999999997</cx:pt>
          <cx:pt idx="10975">-41.799999999999997</cx:pt>
          <cx:pt idx="10976">-41.799999999999997</cx:pt>
          <cx:pt idx="10977">-41.799999999999997</cx:pt>
          <cx:pt idx="10978">-41.799999999999997</cx:pt>
          <cx:pt idx="10979">-41.799999999999997</cx:pt>
          <cx:pt idx="10980">-41.799999999999997</cx:pt>
          <cx:pt idx="10981">-41.799999999999997</cx:pt>
          <cx:pt idx="10982">-41.799999999999997</cx:pt>
          <cx:pt idx="10983">-41.799999999999997</cx:pt>
          <cx:pt idx="10984">-41.799999999999997</cx:pt>
          <cx:pt idx="10985">-41.799999999999997</cx:pt>
          <cx:pt idx="10986">-41.799999999999997</cx:pt>
          <cx:pt idx="10987">-41.799999999999997</cx:pt>
          <cx:pt idx="10988">-41.799999999999997</cx:pt>
          <cx:pt idx="10989">-41.799999999999997</cx:pt>
          <cx:pt idx="10990">-41.799999999999997</cx:pt>
          <cx:pt idx="10991">-41.799999999999997</cx:pt>
          <cx:pt idx="10992">-41.799999999999997</cx:pt>
          <cx:pt idx="10993">-41.799999999999997</cx:pt>
          <cx:pt idx="10994">-41.799999999999997</cx:pt>
          <cx:pt idx="10995">-41.799999999999997</cx:pt>
          <cx:pt idx="10996">-41.799999999999997</cx:pt>
          <cx:pt idx="10997">-41.799999999999997</cx:pt>
          <cx:pt idx="10998">-41.799999999999997</cx:pt>
          <cx:pt idx="10999">-41.799999999999997</cx:pt>
          <cx:pt idx="11000">-41.799999999999997</cx:pt>
          <cx:pt idx="11001">-41.799999999999997</cx:pt>
          <cx:pt idx="11002">-41.799999999999997</cx:pt>
          <cx:pt idx="11003">-41.799999999999997</cx:pt>
          <cx:pt idx="11004">-41.799999999999997</cx:pt>
          <cx:pt idx="11005">-41.799999999999997</cx:pt>
          <cx:pt idx="11006">-41.799999999999997</cx:pt>
          <cx:pt idx="11007">-41.799999999999997</cx:pt>
          <cx:pt idx="11008">-41.799999999999997</cx:pt>
          <cx:pt idx="11009">-41.799999999999997</cx:pt>
          <cx:pt idx="11010">-41.799999999999997</cx:pt>
          <cx:pt idx="11011">-41.799999999999997</cx:pt>
          <cx:pt idx="11012">-41.799999999999997</cx:pt>
          <cx:pt idx="11013">-41.799999999999997</cx:pt>
          <cx:pt idx="11014">-41.799999999999997</cx:pt>
          <cx:pt idx="11015">-41.799999999999997</cx:pt>
          <cx:pt idx="11016">-41.799999999999997</cx:pt>
          <cx:pt idx="11017">-41.799999999999997</cx:pt>
          <cx:pt idx="11018">-41.799999999999997</cx:pt>
          <cx:pt idx="11019">-41.799999999999997</cx:pt>
          <cx:pt idx="11020">-41.799999999999997</cx:pt>
          <cx:pt idx="11021">-41.799999999999997</cx:pt>
          <cx:pt idx="11022">-41.799999999999997</cx:pt>
          <cx:pt idx="11023">-41.799999999999997</cx:pt>
          <cx:pt idx="11024">-41.799999999999997</cx:pt>
          <cx:pt idx="11025">-41.799999999999997</cx:pt>
          <cx:pt idx="11026">-41.799999999999997</cx:pt>
          <cx:pt idx="11027">-41.799999999999997</cx:pt>
          <cx:pt idx="11028">-41.799999999999997</cx:pt>
          <cx:pt idx="11029">-41.799999999999997</cx:pt>
          <cx:pt idx="11030">-41.799999999999997</cx:pt>
          <cx:pt idx="11031">-41.799999999999997</cx:pt>
          <cx:pt idx="11032">-41.799999999999997</cx:pt>
          <cx:pt idx="11033">-41.799999999999997</cx:pt>
          <cx:pt idx="11034">-41.799999999999997</cx:pt>
          <cx:pt idx="11035">-41.799999999999997</cx:pt>
          <cx:pt idx="11036">-41.799999999999997</cx:pt>
          <cx:pt idx="11037">-41.799999999999997</cx:pt>
          <cx:pt idx="11038">-41.799999999999997</cx:pt>
          <cx:pt idx="11039">-41.799999999999997</cx:pt>
          <cx:pt idx="11040">-41.799999999999997</cx:pt>
          <cx:pt idx="11041">-41.799999999999997</cx:pt>
          <cx:pt idx="11042">-41.799999999999997</cx:pt>
          <cx:pt idx="11043">-41.799999999999997</cx:pt>
          <cx:pt idx="11044">-41.799999999999997</cx:pt>
          <cx:pt idx="11045">-41.799999999999997</cx:pt>
          <cx:pt idx="11046">-41.799999999999997</cx:pt>
          <cx:pt idx="11047">-41.799999999999997</cx:pt>
          <cx:pt idx="11048">-41.799999999999997</cx:pt>
          <cx:pt idx="11049">-41.799999999999997</cx:pt>
          <cx:pt idx="11050">-41.799999999999997</cx:pt>
          <cx:pt idx="11051">-41.799999999999997</cx:pt>
          <cx:pt idx="11052">-41.799999999999997</cx:pt>
          <cx:pt idx="11053">-41.799999999999997</cx:pt>
          <cx:pt idx="11054">-41.799999999999997</cx:pt>
          <cx:pt idx="11055">-41.799999999999997</cx:pt>
          <cx:pt idx="11056">-41.799999999999997</cx:pt>
          <cx:pt idx="11057">-41.799999999999997</cx:pt>
          <cx:pt idx="11058">-41.799999999999997</cx:pt>
          <cx:pt idx="11059">-41.799999999999997</cx:pt>
          <cx:pt idx="11060">-41.799999999999997</cx:pt>
          <cx:pt idx="11061">-41.799999999999997</cx:pt>
          <cx:pt idx="11062">-41.799999999999997</cx:pt>
          <cx:pt idx="11063">-41.799999999999997</cx:pt>
          <cx:pt idx="11064">-41.799999999999997</cx:pt>
          <cx:pt idx="11065">-41.799999999999997</cx:pt>
          <cx:pt idx="11066">-41.799999999999997</cx:pt>
          <cx:pt idx="11067">-41.799999999999997</cx:pt>
          <cx:pt idx="11068">-41.799999999999997</cx:pt>
          <cx:pt idx="11069">-41.799999999999997</cx:pt>
          <cx:pt idx="11070">-41.799999999999997</cx:pt>
          <cx:pt idx="11071">-41.799999999999997</cx:pt>
          <cx:pt idx="11072">-41.799999999999997</cx:pt>
          <cx:pt idx="11073">-41.799999999999997</cx:pt>
          <cx:pt idx="11074">-41.799999999999997</cx:pt>
          <cx:pt idx="11075">-41.799999999999997</cx:pt>
          <cx:pt idx="11076">-41.799999999999997</cx:pt>
          <cx:pt idx="11077">-41.799999999999997</cx:pt>
          <cx:pt idx="11078">-41.799999999999997</cx:pt>
          <cx:pt idx="11079">-41.799999999999997</cx:pt>
          <cx:pt idx="11080">-41.799999999999997</cx:pt>
          <cx:pt idx="11081">-41.799999999999997</cx:pt>
          <cx:pt idx="11082">-41.799999999999997</cx:pt>
          <cx:pt idx="11083">-41.799999999999997</cx:pt>
          <cx:pt idx="11084">-41.799999999999997</cx:pt>
          <cx:pt idx="11085">-41.799999999999997</cx:pt>
          <cx:pt idx="11086">-41.799999999999997</cx:pt>
          <cx:pt idx="11087">-41.799999999999997</cx:pt>
          <cx:pt idx="11088">-41.799999999999997</cx:pt>
          <cx:pt idx="11089">-41.799999999999997</cx:pt>
          <cx:pt idx="11090">-41.799999999999997</cx:pt>
          <cx:pt idx="11091">-41.799999999999997</cx:pt>
          <cx:pt idx="11092">-41.799999999999997</cx:pt>
          <cx:pt idx="11093">-41.799999999999997</cx:pt>
          <cx:pt idx="11094">-41.799999999999997</cx:pt>
          <cx:pt idx="11095">-41.799999999999997</cx:pt>
          <cx:pt idx="11096">-41.799999999999997</cx:pt>
          <cx:pt idx="11097">-41.799999999999997</cx:pt>
          <cx:pt idx="11098">-41.799999999999997</cx:pt>
          <cx:pt idx="11099">-41.799999999999997</cx:pt>
          <cx:pt idx="11100">-41.799999999999997</cx:pt>
          <cx:pt idx="11101">-41.799999999999997</cx:pt>
          <cx:pt idx="11102">-41.799999999999997</cx:pt>
          <cx:pt idx="11103">-41.799999999999997</cx:pt>
          <cx:pt idx="11104">-41.799999999999997</cx:pt>
          <cx:pt idx="11105">-41.799999999999997</cx:pt>
          <cx:pt idx="11106">-41.799999999999997</cx:pt>
          <cx:pt idx="11107">-41.799999999999997</cx:pt>
          <cx:pt idx="11108">-41.799999999999997</cx:pt>
          <cx:pt idx="11109">-41.799999999999997</cx:pt>
          <cx:pt idx="11110">-41.799999999999997</cx:pt>
          <cx:pt idx="11111">-41.799999999999997</cx:pt>
          <cx:pt idx="11112">-41.799999999999997</cx:pt>
          <cx:pt idx="11113">-41.799999999999997</cx:pt>
          <cx:pt idx="11114">-41.799999999999997</cx:pt>
          <cx:pt idx="11115">-41.799999999999997</cx:pt>
          <cx:pt idx="11116">-41.799999999999997</cx:pt>
          <cx:pt idx="11117">-41.799999999999997</cx:pt>
          <cx:pt idx="11118">-41.799999999999997</cx:pt>
          <cx:pt idx="11119">-41.799999999999997</cx:pt>
          <cx:pt idx="11120">-41.799999999999997</cx:pt>
          <cx:pt idx="11121">-41.799999999999997</cx:pt>
          <cx:pt idx="11122">-41.799999999999997</cx:pt>
          <cx:pt idx="11123">-41.799999999999997</cx:pt>
          <cx:pt idx="11124">-41.799999999999997</cx:pt>
          <cx:pt idx="11125">-41.799999999999997</cx:pt>
          <cx:pt idx="11126">-41.799999999999997</cx:pt>
          <cx:pt idx="11127">-41.799999999999997</cx:pt>
          <cx:pt idx="11128">-41.799999999999997</cx:pt>
          <cx:pt idx="11129">-41.799999999999997</cx:pt>
          <cx:pt idx="11130">-41.799999999999997</cx:pt>
          <cx:pt idx="11131">-41.799999999999997</cx:pt>
          <cx:pt idx="11132">-41.799999999999997</cx:pt>
          <cx:pt idx="11133">-41.799999999999997</cx:pt>
          <cx:pt idx="11134">-41.799999999999997</cx:pt>
          <cx:pt idx="11135">-41.799999999999997</cx:pt>
          <cx:pt idx="11136">-41.799999999999997</cx:pt>
          <cx:pt idx="11137">-41.799999999999997</cx:pt>
          <cx:pt idx="11138">-41.799999999999997</cx:pt>
          <cx:pt idx="11139">-41.799999999999997</cx:pt>
          <cx:pt idx="11140">-41.799999999999997</cx:pt>
          <cx:pt idx="11141">-41.799999999999997</cx:pt>
          <cx:pt idx="11142">-41.799999999999997</cx:pt>
          <cx:pt idx="11143">-41.799999999999997</cx:pt>
          <cx:pt idx="11144">-41.799999999999997</cx:pt>
          <cx:pt idx="11145">-41.799999999999997</cx:pt>
          <cx:pt idx="11146">-41.799999999999997</cx:pt>
          <cx:pt idx="11147">-41.799999999999997</cx:pt>
          <cx:pt idx="11148">-41.799999999999997</cx:pt>
          <cx:pt idx="11149">-41.799999999999997</cx:pt>
          <cx:pt idx="11150">-41.799999999999997</cx:pt>
          <cx:pt idx="11151">-41.799999999999997</cx:pt>
          <cx:pt idx="11152">-41.799999999999997</cx:pt>
          <cx:pt idx="11153">-41.799999999999997</cx:pt>
          <cx:pt idx="11154">-41.799999999999997</cx:pt>
          <cx:pt idx="11155">-41.799999999999997</cx:pt>
          <cx:pt idx="11156">-41.799999999999997</cx:pt>
          <cx:pt idx="11157">-41.799999999999997</cx:pt>
          <cx:pt idx="11158">-41.799999999999997</cx:pt>
          <cx:pt idx="11159">-41.799999999999997</cx:pt>
          <cx:pt idx="11160">-41.799999999999997</cx:pt>
          <cx:pt idx="11161">-41.799999999999997</cx:pt>
          <cx:pt idx="11162">-41.799999999999997</cx:pt>
          <cx:pt idx="11163">-41.799999999999997</cx:pt>
          <cx:pt idx="11164">-41.799999999999997</cx:pt>
          <cx:pt idx="11165">-41.799999999999997</cx:pt>
          <cx:pt idx="11166">-41.799999999999997</cx:pt>
          <cx:pt idx="11167">-41.799999999999997</cx:pt>
          <cx:pt idx="11168">-41.799999999999997</cx:pt>
          <cx:pt idx="11169">-41.799999999999997</cx:pt>
          <cx:pt idx="11170">-41.799999999999997</cx:pt>
          <cx:pt idx="11171">-41.799999999999997</cx:pt>
          <cx:pt idx="11172">-41.799999999999997</cx:pt>
          <cx:pt idx="11173">-41.799999999999997</cx:pt>
          <cx:pt idx="11174">-41.799999999999997</cx:pt>
          <cx:pt idx="11175">-41.799999999999997</cx:pt>
          <cx:pt idx="11176">-41.799999999999997</cx:pt>
          <cx:pt idx="11177">-41.799999999999997</cx:pt>
          <cx:pt idx="11178">-41.799999999999997</cx:pt>
          <cx:pt idx="11179">-41.799999999999997</cx:pt>
          <cx:pt idx="11180">-41.799999999999997</cx:pt>
          <cx:pt idx="11181">-41.799999999999997</cx:pt>
          <cx:pt idx="11182">-41.799999999999997</cx:pt>
          <cx:pt idx="11183">-41.799999999999997</cx:pt>
          <cx:pt idx="11184">-41.799999999999997</cx:pt>
          <cx:pt idx="11185">-41.799999999999997</cx:pt>
          <cx:pt idx="11186">-41.799999999999997</cx:pt>
          <cx:pt idx="11187">-41.799999999999997</cx:pt>
          <cx:pt idx="11188">-41.799999999999997</cx:pt>
          <cx:pt idx="11189">-41.799999999999997</cx:pt>
          <cx:pt idx="11190">-41.799999999999997</cx:pt>
          <cx:pt idx="11191">-41.799999999999997</cx:pt>
          <cx:pt idx="11192">-41.799999999999997</cx:pt>
          <cx:pt idx="11193">-41.799999999999997</cx:pt>
          <cx:pt idx="11194">-41.799999999999997</cx:pt>
          <cx:pt idx="11195">-41.799999999999997</cx:pt>
          <cx:pt idx="11196">-41.799999999999997</cx:pt>
          <cx:pt idx="11197">-41.799999999999997</cx:pt>
          <cx:pt idx="11198">-41.799999999999997</cx:pt>
          <cx:pt idx="11199">-41.799999999999997</cx:pt>
          <cx:pt idx="11200">-41.799999999999997</cx:pt>
          <cx:pt idx="11201">-41.799999999999997</cx:pt>
          <cx:pt idx="11202">-41.799999999999997</cx:pt>
          <cx:pt idx="11203">-41.799999999999997</cx:pt>
          <cx:pt idx="11204">-41.799999999999997</cx:pt>
          <cx:pt idx="11205">-41.799999999999997</cx:pt>
          <cx:pt idx="11206">-41.799999999999997</cx:pt>
          <cx:pt idx="11207">-41.799999999999997</cx:pt>
          <cx:pt idx="11208">-41.799999999999997</cx:pt>
          <cx:pt idx="11209">-41.799999999999997</cx:pt>
          <cx:pt idx="11210">-41.799999999999997</cx:pt>
          <cx:pt idx="11211">-41.799999999999997</cx:pt>
          <cx:pt idx="11212">-41.799999999999997</cx:pt>
          <cx:pt idx="11213">-41.799999999999997</cx:pt>
          <cx:pt idx="11214">-41.799999999999997</cx:pt>
          <cx:pt idx="11215">-41.799999999999997</cx:pt>
          <cx:pt idx="11216">-41.799999999999997</cx:pt>
          <cx:pt idx="11217">-41.799999999999997</cx:pt>
          <cx:pt idx="11218">-41.799999999999997</cx:pt>
          <cx:pt idx="11219">-41.799999999999997</cx:pt>
          <cx:pt idx="11220">-41.799999999999997</cx:pt>
          <cx:pt idx="11221">-41.799999999999997</cx:pt>
          <cx:pt idx="11222">-41.799999999999997</cx:pt>
          <cx:pt idx="11223">-41.799999999999997</cx:pt>
          <cx:pt idx="11224">-41.799999999999997</cx:pt>
          <cx:pt idx="11225">-41.799999999999997</cx:pt>
          <cx:pt idx="11226">-41.799999999999997</cx:pt>
          <cx:pt idx="11227">-41.799999999999997</cx:pt>
          <cx:pt idx="11228">-41.799999999999997</cx:pt>
          <cx:pt idx="11229">-41.799999999999997</cx:pt>
          <cx:pt idx="11230">-41.799999999999997</cx:pt>
          <cx:pt idx="11231">-41.799999999999997</cx:pt>
          <cx:pt idx="11232">-41.799999999999997</cx:pt>
          <cx:pt idx="11233">-41.799999999999997</cx:pt>
          <cx:pt idx="11234">-41.799999999999997</cx:pt>
          <cx:pt idx="11235">-41.799999999999997</cx:pt>
          <cx:pt idx="11236">-41.799999999999997</cx:pt>
          <cx:pt idx="11237">-41.799999999999997</cx:pt>
          <cx:pt idx="11238">-41.799999999999997</cx:pt>
          <cx:pt idx="11239">-41.799999999999997</cx:pt>
          <cx:pt idx="11240">-41.799999999999997</cx:pt>
          <cx:pt idx="11241">-41.799999999999997</cx:pt>
          <cx:pt idx="11242">-41.799999999999997</cx:pt>
          <cx:pt idx="11243">-41.799999999999997</cx:pt>
          <cx:pt idx="11244">-41.799999999999997</cx:pt>
          <cx:pt idx="11245">-41.799999999999997</cx:pt>
          <cx:pt idx="11246">-41.799999999999997</cx:pt>
          <cx:pt idx="11247">-41.799999999999997</cx:pt>
          <cx:pt idx="11248">-41.799999999999997</cx:pt>
          <cx:pt idx="11249">-41.799999999999997</cx:pt>
          <cx:pt idx="11250">-41.799999999999997</cx:pt>
          <cx:pt idx="11251">-41.799999999999997</cx:pt>
          <cx:pt idx="11252">-41.799999999999997</cx:pt>
          <cx:pt idx="11253">-41.799999999999997</cx:pt>
          <cx:pt idx="11254">-41.799999999999997</cx:pt>
          <cx:pt idx="11255">-41.799999999999997</cx:pt>
          <cx:pt idx="11256">-41.799999999999997</cx:pt>
          <cx:pt idx="11257">-41.799999999999997</cx:pt>
          <cx:pt idx="11258">-41.799999999999997</cx:pt>
          <cx:pt idx="11259">-41.799999999999997</cx:pt>
          <cx:pt idx="11260">-41.799999999999997</cx:pt>
          <cx:pt idx="11261">-41.799999999999997</cx:pt>
          <cx:pt idx="11262">-41.799999999999997</cx:pt>
          <cx:pt idx="11263">-41.799999999999997</cx:pt>
          <cx:pt idx="11264">-41.799999999999997</cx:pt>
          <cx:pt idx="11265">-41.799999999999997</cx:pt>
          <cx:pt idx="11266">-41.799999999999997</cx:pt>
          <cx:pt idx="11267">-41.799999999999997</cx:pt>
          <cx:pt idx="11268">-41.799999999999997</cx:pt>
          <cx:pt idx="11269">-41.799999999999997</cx:pt>
          <cx:pt idx="11270">-41.799999999999997</cx:pt>
          <cx:pt idx="11271">-41.799999999999997</cx:pt>
          <cx:pt idx="11272">-41.799999999999997</cx:pt>
          <cx:pt idx="11273">-41.799999999999997</cx:pt>
          <cx:pt idx="11274">-41.799999999999997</cx:pt>
          <cx:pt idx="11275">-41.799999999999997</cx:pt>
          <cx:pt idx="11276">-41.799999999999997</cx:pt>
          <cx:pt idx="11277">-41.799999999999997</cx:pt>
          <cx:pt idx="11278">-41.799999999999997</cx:pt>
          <cx:pt idx="11279">-41.799999999999997</cx:pt>
          <cx:pt idx="11280">-41.799999999999997</cx:pt>
          <cx:pt idx="11281">-41.799999999999997</cx:pt>
          <cx:pt idx="11282">-41.799999999999997</cx:pt>
          <cx:pt idx="11283">-41.799999999999997</cx:pt>
          <cx:pt idx="11284">-41.799999999999997</cx:pt>
          <cx:pt idx="11285">-41.799999999999997</cx:pt>
          <cx:pt idx="11286">-41.799999999999997</cx:pt>
          <cx:pt idx="11287">-41.799999999999997</cx:pt>
          <cx:pt idx="11288">-41.799999999999997</cx:pt>
          <cx:pt idx="11289">-41.799999999999997</cx:pt>
          <cx:pt idx="11290">-41.799999999999997</cx:pt>
          <cx:pt idx="11291">-41.799999999999997</cx:pt>
          <cx:pt idx="11292">-41.799999999999997</cx:pt>
          <cx:pt idx="11293">-41.799999999999997</cx:pt>
          <cx:pt idx="11294">-41.799999999999997</cx:pt>
          <cx:pt idx="11295">-41.799999999999997</cx:pt>
          <cx:pt idx="11296">-41.799999999999997</cx:pt>
          <cx:pt idx="11297">-41.799999999999997</cx:pt>
          <cx:pt idx="11298">-41.799999999999997</cx:pt>
          <cx:pt idx="11299">-41.799999999999997</cx:pt>
          <cx:pt idx="11300">-41.799999999999997</cx:pt>
          <cx:pt idx="11301">-41.799999999999997</cx:pt>
          <cx:pt idx="11302">-41.799999999999997</cx:pt>
          <cx:pt idx="11303">-41.799999999999997</cx:pt>
          <cx:pt idx="11304">-41.799999999999997</cx:pt>
          <cx:pt idx="11305">-41.799999999999997</cx:pt>
          <cx:pt idx="11306">-41.799999999999997</cx:pt>
          <cx:pt idx="11307">-41.799999999999997</cx:pt>
          <cx:pt idx="11308">-41.799999999999997</cx:pt>
          <cx:pt idx="11309">-41.799999999999997</cx:pt>
          <cx:pt idx="11310">-41.799999999999997</cx:pt>
          <cx:pt idx="11311">-41.799999999999997</cx:pt>
          <cx:pt idx="11312">-41.799999999999997</cx:pt>
          <cx:pt idx="11313">-41.799999999999997</cx:pt>
          <cx:pt idx="11314">-41.799999999999997</cx:pt>
          <cx:pt idx="11315">-41.799999999999997</cx:pt>
          <cx:pt idx="11316">-41.799999999999997</cx:pt>
          <cx:pt idx="11317">-41.799999999999997</cx:pt>
          <cx:pt idx="11318">-41.799999999999997</cx:pt>
          <cx:pt idx="11319">-41.799999999999997</cx:pt>
          <cx:pt idx="11320">-41.799999999999997</cx:pt>
          <cx:pt idx="11321">-41.799999999999997</cx:pt>
          <cx:pt idx="11322">-41.799999999999997</cx:pt>
          <cx:pt idx="11323">-41.799999999999997</cx:pt>
          <cx:pt idx="11324">-41.799999999999997</cx:pt>
          <cx:pt idx="11325">-41.799999999999997</cx:pt>
          <cx:pt idx="11326">-41.799999999999997</cx:pt>
          <cx:pt idx="11327">-41.799999999999997</cx:pt>
          <cx:pt idx="11328">-41.799999999999997</cx:pt>
          <cx:pt idx="11329">-41.799999999999997</cx:pt>
          <cx:pt idx="11330">-41.799999999999997</cx:pt>
          <cx:pt idx="11331">-41.799999999999997</cx:pt>
          <cx:pt idx="11332">-41.799999999999997</cx:pt>
          <cx:pt idx="11333">-41.799999999999997</cx:pt>
          <cx:pt idx="11334">-41.799999999999997</cx:pt>
          <cx:pt idx="11335">-41.799999999999997</cx:pt>
          <cx:pt idx="11336">-41.799999999999997</cx:pt>
          <cx:pt idx="11337">-41.799999999999997</cx:pt>
          <cx:pt idx="11338">-41.799999999999997</cx:pt>
          <cx:pt idx="11339">-41.799999999999997</cx:pt>
          <cx:pt idx="11340">-41.799999999999997</cx:pt>
          <cx:pt idx="11341">-41.799999999999997</cx:pt>
          <cx:pt idx="11342">-41.799999999999997</cx:pt>
          <cx:pt idx="11343">-41.799999999999997</cx:pt>
          <cx:pt idx="11344">-41.799999999999997</cx:pt>
          <cx:pt idx="11345">-41.799999999999997</cx:pt>
          <cx:pt idx="11346">-41.799999999999997</cx:pt>
          <cx:pt idx="11347">-41.799999999999997</cx:pt>
          <cx:pt idx="11348">-41.799999999999997</cx:pt>
          <cx:pt idx="11349">-41.799999999999997</cx:pt>
          <cx:pt idx="11350">-41.799999999999997</cx:pt>
          <cx:pt idx="11351">-41.799999999999997</cx:pt>
          <cx:pt idx="11352">-41.799999999999997</cx:pt>
          <cx:pt idx="11353">-41.799999999999997</cx:pt>
          <cx:pt idx="11354">-41.799999999999997</cx:pt>
          <cx:pt idx="11355">-41.799999999999997</cx:pt>
          <cx:pt idx="11356">-41.799999999999997</cx:pt>
          <cx:pt idx="11357">-41.799999999999997</cx:pt>
          <cx:pt idx="11358">-41.799999999999997</cx:pt>
          <cx:pt idx="11359">-41.799999999999997</cx:pt>
          <cx:pt idx="11360">-41.799999999999997</cx:pt>
          <cx:pt idx="11361">-41.799999999999997</cx:pt>
          <cx:pt idx="11362">-41.799999999999997</cx:pt>
          <cx:pt idx="11363">-41.799999999999997</cx:pt>
          <cx:pt idx="11364">-41.799999999999997</cx:pt>
          <cx:pt idx="11365">-41.799999999999997</cx:pt>
          <cx:pt idx="11366">-41.799999999999997</cx:pt>
          <cx:pt idx="11367">-41.799999999999997</cx:pt>
          <cx:pt idx="11368">-41.799999999999997</cx:pt>
          <cx:pt idx="11369">-41.799999999999997</cx:pt>
          <cx:pt idx="11370">-41.799999999999997</cx:pt>
          <cx:pt idx="11371">-41.799999999999997</cx:pt>
          <cx:pt idx="11372">-41.799999999999997</cx:pt>
          <cx:pt idx="11373">-41.799999999999997</cx:pt>
          <cx:pt idx="11374">-41.799999999999997</cx:pt>
          <cx:pt idx="11375">-41.799999999999997</cx:pt>
          <cx:pt idx="11376">-41.799999999999997</cx:pt>
          <cx:pt idx="11377">-41.799999999999997</cx:pt>
          <cx:pt idx="11378">-41.799999999999997</cx:pt>
          <cx:pt idx="11379">-41.799999999999997</cx:pt>
          <cx:pt idx="11380">-41.799999999999997</cx:pt>
          <cx:pt idx="11381">-41.799999999999997</cx:pt>
          <cx:pt idx="11382">-41.799999999999997</cx:pt>
          <cx:pt idx="11383">-41.799999999999997</cx:pt>
          <cx:pt idx="11384">-41.799999999999997</cx:pt>
          <cx:pt idx="11385">-41.799999999999997</cx:pt>
          <cx:pt idx="11386">-41.799999999999997</cx:pt>
          <cx:pt idx="11387">-41.799999999999997</cx:pt>
          <cx:pt idx="11388">-41.799999999999997</cx:pt>
          <cx:pt idx="11389">-41.799999999999997</cx:pt>
          <cx:pt idx="11390">-41.799999999999997</cx:pt>
          <cx:pt idx="11391">-41.799999999999997</cx:pt>
          <cx:pt idx="11392">-41.799999999999997</cx:pt>
          <cx:pt idx="11393">-41.799999999999997</cx:pt>
          <cx:pt idx="11394">-41.799999999999997</cx:pt>
          <cx:pt idx="11395">-41.799999999999997</cx:pt>
          <cx:pt idx="11396">-41.799999999999997</cx:pt>
          <cx:pt idx="11397">-41.799999999999997</cx:pt>
          <cx:pt idx="11398">-41.799999999999997</cx:pt>
          <cx:pt idx="11399">-41.799999999999997</cx:pt>
          <cx:pt idx="11400">-41.799999999999997</cx:pt>
          <cx:pt idx="11401">-41.799999999999997</cx:pt>
          <cx:pt idx="11402">-41.799999999999997</cx:pt>
          <cx:pt idx="11403">-41.799999999999997</cx:pt>
          <cx:pt idx="11404">-41.799999999999997</cx:pt>
          <cx:pt idx="11405">-41.799999999999997</cx:pt>
          <cx:pt idx="11406">-41.799999999999997</cx:pt>
          <cx:pt idx="11407">-41.799999999999997</cx:pt>
          <cx:pt idx="11408">-41.799999999999997</cx:pt>
          <cx:pt idx="11409">-41.799999999999997</cx:pt>
          <cx:pt idx="11410">-41.799999999999997</cx:pt>
          <cx:pt idx="11411">-41.799999999999997</cx:pt>
          <cx:pt idx="11412">-41.799999999999997</cx:pt>
          <cx:pt idx="11413">-41.799999999999997</cx:pt>
          <cx:pt idx="11414">-41.799999999999997</cx:pt>
          <cx:pt idx="11415">-41.799999999999997</cx:pt>
          <cx:pt idx="11416">-41.799999999999997</cx:pt>
          <cx:pt idx="11417">-41.799999999999997</cx:pt>
          <cx:pt idx="11418">-41.799999999999997</cx:pt>
          <cx:pt idx="11419">-41.799999999999997</cx:pt>
          <cx:pt idx="11420">-41.799999999999997</cx:pt>
          <cx:pt idx="11421">-41.799999999999997</cx:pt>
          <cx:pt idx="11422">-41.799999999999997</cx:pt>
          <cx:pt idx="11423">-41.799999999999997</cx:pt>
          <cx:pt idx="11424">-41.799999999999997</cx:pt>
          <cx:pt idx="11425">-41.799999999999997</cx:pt>
          <cx:pt idx="11426">-41.799999999999997</cx:pt>
          <cx:pt idx="11427">-41.799999999999997</cx:pt>
          <cx:pt idx="11428">-41.799999999999997</cx:pt>
          <cx:pt idx="11429">-41.799999999999997</cx:pt>
          <cx:pt idx="11430">-41.799999999999997</cx:pt>
          <cx:pt idx="11431">-41.799999999999997</cx:pt>
          <cx:pt idx="11432">-41.799999999999997</cx:pt>
          <cx:pt idx="11433">-41.799999999999997</cx:pt>
          <cx:pt idx="11434">-41.799999999999997</cx:pt>
          <cx:pt idx="11435">-41.799999999999997</cx:pt>
          <cx:pt idx="11436">-41.799999999999997</cx:pt>
          <cx:pt idx="11437">-41.799999999999997</cx:pt>
          <cx:pt idx="11438">-41.799999999999997</cx:pt>
          <cx:pt idx="11439">-41.799999999999997</cx:pt>
          <cx:pt idx="11440">-41.799999999999997</cx:pt>
          <cx:pt idx="11441">-41.799999999999997</cx:pt>
          <cx:pt idx="11442">-41.799999999999997</cx:pt>
          <cx:pt idx="11443">-41.799999999999997</cx:pt>
          <cx:pt idx="11444">-41.799999999999997</cx:pt>
          <cx:pt idx="11445">-41.799999999999997</cx:pt>
          <cx:pt idx="11446">-41.799999999999997</cx:pt>
          <cx:pt idx="11447">-41.799999999999997</cx:pt>
          <cx:pt idx="11448">-41.799999999999997</cx:pt>
          <cx:pt idx="11449">-41.799999999999997</cx:pt>
          <cx:pt idx="11450">-41.799999999999997</cx:pt>
          <cx:pt idx="11451">-41.799999999999997</cx:pt>
          <cx:pt idx="11452">-41.799999999999997</cx:pt>
          <cx:pt idx="11453">-41.799999999999997</cx:pt>
          <cx:pt idx="11454">-41.799999999999997</cx:pt>
          <cx:pt idx="11455">-41.799999999999997</cx:pt>
          <cx:pt idx="11456">-41.799999999999997</cx:pt>
          <cx:pt idx="11457">-41.799999999999997</cx:pt>
          <cx:pt idx="11458">-41.799999999999997</cx:pt>
          <cx:pt idx="11459">-41.799999999999997</cx:pt>
          <cx:pt idx="11460">-41.799999999999997</cx:pt>
          <cx:pt idx="11461">-41.799999999999997</cx:pt>
          <cx:pt idx="11462">-41.799999999999997</cx:pt>
          <cx:pt idx="11463">-41.799999999999997</cx:pt>
          <cx:pt idx="11464">-41.799999999999997</cx:pt>
          <cx:pt idx="11465">-41.799999999999997</cx:pt>
          <cx:pt idx="11466">-41.799999999999997</cx:pt>
          <cx:pt idx="11467">-41.799999999999997</cx:pt>
          <cx:pt idx="11468">-41.799999999999997</cx:pt>
          <cx:pt idx="11469">-41.799999999999997</cx:pt>
          <cx:pt idx="11470">-41.799999999999997</cx:pt>
          <cx:pt idx="11471">-41.799999999999997</cx:pt>
          <cx:pt idx="11472">-41.799999999999997</cx:pt>
          <cx:pt idx="11473">-41.799999999999997</cx:pt>
          <cx:pt idx="11474">-41.799999999999997</cx:pt>
          <cx:pt idx="11475">-41.799999999999997</cx:pt>
          <cx:pt idx="11476">-41.799999999999997</cx:pt>
          <cx:pt idx="11477">-41.799999999999997</cx:pt>
          <cx:pt idx="11478">-41.799999999999997</cx:pt>
          <cx:pt idx="11479">-41.799999999999997</cx:pt>
          <cx:pt idx="11480">-41.799999999999997</cx:pt>
          <cx:pt idx="11481">-41.799999999999997</cx:pt>
          <cx:pt idx="11482">-41.799999999999997</cx:pt>
          <cx:pt idx="11483">-41.799999999999997</cx:pt>
          <cx:pt idx="11484">-41.799999999999997</cx:pt>
          <cx:pt idx="11485">-41.799999999999997</cx:pt>
          <cx:pt idx="11486">-41.799999999999997</cx:pt>
          <cx:pt idx="11487">-41.799999999999997</cx:pt>
          <cx:pt idx="11488">-41.799999999999997</cx:pt>
          <cx:pt idx="11489">-41.799999999999997</cx:pt>
          <cx:pt idx="11490">-41.799999999999997</cx:pt>
          <cx:pt idx="11491">-41.799999999999997</cx:pt>
          <cx:pt idx="11492">-41.799999999999997</cx:pt>
          <cx:pt idx="11493">-41.799999999999997</cx:pt>
          <cx:pt idx="11494">-41.799999999999997</cx:pt>
          <cx:pt idx="11495">-41.799999999999997</cx:pt>
          <cx:pt idx="11496">-41.799999999999997</cx:pt>
          <cx:pt idx="11497">-41.799999999999997</cx:pt>
          <cx:pt idx="11498">-41.799999999999997</cx:pt>
          <cx:pt idx="11499">-41.799999999999997</cx:pt>
          <cx:pt idx="11500">-41.799999999999997</cx:pt>
          <cx:pt idx="11501">-41.799999999999997</cx:pt>
          <cx:pt idx="11502">-41.799999999999997</cx:pt>
          <cx:pt idx="11503">-41.799999999999997</cx:pt>
          <cx:pt idx="11504">-41.799999999999997</cx:pt>
          <cx:pt idx="11505">-41.799999999999997</cx:pt>
          <cx:pt idx="11506">-41.799999999999997</cx:pt>
          <cx:pt idx="11507">-41.799999999999997</cx:pt>
          <cx:pt idx="11508">-41.799999999999997</cx:pt>
          <cx:pt idx="11509">-41.799999999999997</cx:pt>
          <cx:pt idx="11510">-41.799999999999997</cx:pt>
          <cx:pt idx="11511">-41.799999999999997</cx:pt>
          <cx:pt idx="11512">-41.799999999999997</cx:pt>
          <cx:pt idx="11513">-41.799999999999997</cx:pt>
          <cx:pt idx="11514">-41.799999999999997</cx:pt>
          <cx:pt idx="11515">-41.799999999999997</cx:pt>
          <cx:pt idx="11516">-41.799999999999997</cx:pt>
          <cx:pt idx="11517">-41.799999999999997</cx:pt>
          <cx:pt idx="11518">-41.799999999999997</cx:pt>
          <cx:pt idx="11519">-41.799999999999997</cx:pt>
          <cx:pt idx="11520">-41.799999999999997</cx:pt>
          <cx:pt idx="11521">-41.799999999999997</cx:pt>
          <cx:pt idx="11522">-41.799999999999997</cx:pt>
          <cx:pt idx="11523">-41.799999999999997</cx:pt>
          <cx:pt idx="11524">-41.799999999999997</cx:pt>
          <cx:pt idx="11525">-41.799999999999997</cx:pt>
          <cx:pt idx="11526">-41.799999999999997</cx:pt>
          <cx:pt idx="11527">-41.799999999999997</cx:pt>
          <cx:pt idx="11528">-41.799999999999997</cx:pt>
          <cx:pt idx="11529">-41.799999999999997</cx:pt>
          <cx:pt idx="11530">-41.799999999999997</cx:pt>
          <cx:pt idx="11531">-41.799999999999997</cx:pt>
          <cx:pt idx="11532">-41.799999999999997</cx:pt>
          <cx:pt idx="11533">-41.799999999999997</cx:pt>
          <cx:pt idx="11534">-41.799999999999997</cx:pt>
          <cx:pt idx="11535">-41.799999999999997</cx:pt>
          <cx:pt idx="11536">-41.799999999999997</cx:pt>
          <cx:pt idx="11537">-41.799999999999997</cx:pt>
          <cx:pt idx="11538">-41.799999999999997</cx:pt>
          <cx:pt idx="11539">-41.799999999999997</cx:pt>
          <cx:pt idx="11540">-41.799999999999997</cx:pt>
          <cx:pt idx="11541">-41.799999999999997</cx:pt>
          <cx:pt idx="11542">-41.799999999999997</cx:pt>
          <cx:pt idx="11543">-41.799999999999997</cx:pt>
          <cx:pt idx="11544">-41.799999999999997</cx:pt>
          <cx:pt idx="11545">-41.799999999999997</cx:pt>
          <cx:pt idx="11546">-41.799999999999997</cx:pt>
          <cx:pt idx="11547">-41.799999999999997</cx:pt>
          <cx:pt idx="11548">-41.799999999999997</cx:pt>
          <cx:pt idx="11549">-41.799999999999997</cx:pt>
          <cx:pt idx="11550">-41.799999999999997</cx:pt>
          <cx:pt idx="11551">-41.799999999999997</cx:pt>
          <cx:pt idx="11552">-41.799999999999997</cx:pt>
          <cx:pt idx="11553">-41.799999999999997</cx:pt>
          <cx:pt idx="11554">-41.799999999999997</cx:pt>
          <cx:pt idx="11555">-41.799999999999997</cx:pt>
          <cx:pt idx="11556">-41.799999999999997</cx:pt>
          <cx:pt idx="11557">-41.799999999999997</cx:pt>
          <cx:pt idx="11558">-41.799999999999997</cx:pt>
          <cx:pt idx="11559">-41.799999999999997</cx:pt>
          <cx:pt idx="11560">-41.799999999999997</cx:pt>
          <cx:pt idx="11561">-41.799999999999997</cx:pt>
          <cx:pt idx="11562">-41.799999999999997</cx:pt>
          <cx:pt idx="11563">-41.799999999999997</cx:pt>
          <cx:pt idx="11564">-41.799999999999997</cx:pt>
          <cx:pt idx="11565">-41.799999999999997</cx:pt>
          <cx:pt idx="11566">-41.799999999999997</cx:pt>
          <cx:pt idx="11567">-41.799999999999997</cx:pt>
          <cx:pt idx="11568">-41.799999999999997</cx:pt>
          <cx:pt idx="11569">-41.799999999999997</cx:pt>
          <cx:pt idx="11570">-41.799999999999997</cx:pt>
          <cx:pt idx="11571">-41.799999999999997</cx:pt>
          <cx:pt idx="11572">-41.799999999999997</cx:pt>
          <cx:pt idx="11573">-41.799999999999997</cx:pt>
          <cx:pt idx="11574">-41.799999999999997</cx:pt>
          <cx:pt idx="11575">-41.799999999999997</cx:pt>
          <cx:pt idx="11576">-41.799999999999997</cx:pt>
          <cx:pt idx="11577">-41.799999999999997</cx:pt>
          <cx:pt idx="11578">-41.799999999999997</cx:pt>
          <cx:pt idx="11579">-41.799999999999997</cx:pt>
          <cx:pt idx="11580">-41.799999999999997</cx:pt>
          <cx:pt idx="11581">-41.799999999999997</cx:pt>
          <cx:pt idx="11582">-41.799999999999997</cx:pt>
          <cx:pt idx="11583">-41.799999999999997</cx:pt>
          <cx:pt idx="11584">-41.799999999999997</cx:pt>
          <cx:pt idx="11585">-41.799999999999997</cx:pt>
          <cx:pt idx="11586">-41.799999999999997</cx:pt>
          <cx:pt idx="11587">-41.799999999999997</cx:pt>
          <cx:pt idx="11588">-41.799999999999997</cx:pt>
          <cx:pt idx="11589">-41.799999999999997</cx:pt>
          <cx:pt idx="11590">-41.799999999999997</cx:pt>
          <cx:pt idx="11591">-41.799999999999997</cx:pt>
          <cx:pt idx="11592">-41.799999999999997</cx:pt>
          <cx:pt idx="11593">-41.799999999999997</cx:pt>
          <cx:pt idx="11594">-41.799999999999997</cx:pt>
          <cx:pt idx="11595">-41.799999999999997</cx:pt>
          <cx:pt idx="11596">-41.799999999999997</cx:pt>
          <cx:pt idx="11597">-41.799999999999997</cx:pt>
          <cx:pt idx="11598">-41.799999999999997</cx:pt>
          <cx:pt idx="11599">-41.799999999999997</cx:pt>
          <cx:pt idx="11600">-41.799999999999997</cx:pt>
          <cx:pt idx="11601">-41.799999999999997</cx:pt>
          <cx:pt idx="11602">-41.799999999999997</cx:pt>
          <cx:pt idx="11603">-41.799999999999997</cx:pt>
          <cx:pt idx="11604">-41.799999999999997</cx:pt>
          <cx:pt idx="11605">-41.799999999999997</cx:pt>
          <cx:pt idx="11606">-41.799999999999997</cx:pt>
          <cx:pt idx="11607">-41.799999999999997</cx:pt>
          <cx:pt idx="11608">-41.799999999999997</cx:pt>
          <cx:pt idx="11609">-41.799999999999997</cx:pt>
          <cx:pt idx="11610">-41.799999999999997</cx:pt>
          <cx:pt idx="11611">-41.799999999999997</cx:pt>
          <cx:pt idx="11612">-41.799999999999997</cx:pt>
          <cx:pt idx="11613">-41.799999999999997</cx:pt>
          <cx:pt idx="11614">-41.799999999999997</cx:pt>
          <cx:pt idx="11615">-41.799999999999997</cx:pt>
          <cx:pt idx="11616">-41.799999999999997</cx:pt>
          <cx:pt idx="11617">-41.799999999999997</cx:pt>
          <cx:pt idx="11618">-41.799999999999997</cx:pt>
          <cx:pt idx="11619">-41.799999999999997</cx:pt>
          <cx:pt idx="11620">-41.799999999999997</cx:pt>
          <cx:pt idx="11621">-41.799999999999997</cx:pt>
          <cx:pt idx="11622">-41.799999999999997</cx:pt>
          <cx:pt idx="11623">-41.799999999999997</cx:pt>
          <cx:pt idx="11624">-41.799999999999997</cx:pt>
          <cx:pt idx="11625">-41.799999999999997</cx:pt>
          <cx:pt idx="11626">-41.799999999999997</cx:pt>
          <cx:pt idx="11627">-41.799999999999997</cx:pt>
          <cx:pt idx="11628">-41.799999999999997</cx:pt>
          <cx:pt idx="11629">-41.799999999999997</cx:pt>
          <cx:pt idx="11630">-41.799999999999997</cx:pt>
          <cx:pt idx="11631">-41.799999999999997</cx:pt>
          <cx:pt idx="11632">-41.799999999999997</cx:pt>
          <cx:pt idx="11633">-41.799999999999997</cx:pt>
          <cx:pt idx="11634">-41.799999999999997</cx:pt>
          <cx:pt idx="11635">-41.799999999999997</cx:pt>
          <cx:pt idx="11636">-41.799999999999997</cx:pt>
          <cx:pt idx="11637">-41.799999999999997</cx:pt>
          <cx:pt idx="11638">-41.799999999999997</cx:pt>
          <cx:pt idx="11639">-41.799999999999997</cx:pt>
          <cx:pt idx="11640">-41.799999999999997</cx:pt>
          <cx:pt idx="11641">-41.799999999999997</cx:pt>
          <cx:pt idx="11642">-41.799999999999997</cx:pt>
          <cx:pt idx="11643">-41.799999999999997</cx:pt>
          <cx:pt idx="11644">-41.799999999999997</cx:pt>
          <cx:pt idx="11645">-41.799999999999997</cx:pt>
          <cx:pt idx="11646">-41.799999999999997</cx:pt>
          <cx:pt idx="11647">-41.799999999999997</cx:pt>
          <cx:pt idx="11648">-41.799999999999997</cx:pt>
          <cx:pt idx="11649">-41.799999999999997</cx:pt>
          <cx:pt idx="11650">-41.799999999999997</cx:pt>
          <cx:pt idx="11651">-41.799999999999997</cx:pt>
          <cx:pt idx="11652">-41.799999999999997</cx:pt>
          <cx:pt idx="11653">-41.799999999999997</cx:pt>
          <cx:pt idx="11654">-41.799999999999997</cx:pt>
          <cx:pt idx="11655">-41.799999999999997</cx:pt>
          <cx:pt idx="11656">-41.799999999999997</cx:pt>
          <cx:pt idx="11657">-41.799999999999997</cx:pt>
          <cx:pt idx="11658">-41.799999999999997</cx:pt>
          <cx:pt idx="11659">-41.799999999999997</cx:pt>
          <cx:pt idx="11660">-41.799999999999997</cx:pt>
          <cx:pt idx="11661">-41.799999999999997</cx:pt>
          <cx:pt idx="11662">-41.799999999999997</cx:pt>
          <cx:pt idx="11663">-41.799999999999997</cx:pt>
          <cx:pt idx="11664">-41.799999999999997</cx:pt>
          <cx:pt idx="11665">-41.799999999999997</cx:pt>
          <cx:pt idx="11666">-41.799999999999997</cx:pt>
          <cx:pt idx="11667">-41.799999999999997</cx:pt>
          <cx:pt idx="11668">-41.799999999999997</cx:pt>
          <cx:pt idx="11669">-41.799999999999997</cx:pt>
          <cx:pt idx="11670">-41.799999999999997</cx:pt>
          <cx:pt idx="11671">-41.799999999999997</cx:pt>
          <cx:pt idx="11672">-41.799999999999997</cx:pt>
          <cx:pt idx="11673">-41.799999999999997</cx:pt>
          <cx:pt idx="11674">-41.799999999999997</cx:pt>
          <cx:pt idx="11675">-41.799999999999997</cx:pt>
          <cx:pt idx="11676">-41.799999999999997</cx:pt>
          <cx:pt idx="11677">-41.799999999999997</cx:pt>
          <cx:pt idx="11678">-41.799999999999997</cx:pt>
          <cx:pt idx="11679">-41.799999999999997</cx:pt>
          <cx:pt idx="11680">-41.799999999999997</cx:pt>
          <cx:pt idx="11681">-41.799999999999997</cx:pt>
          <cx:pt idx="11682">-41.799999999999997</cx:pt>
          <cx:pt idx="11683">-41.799999999999997</cx:pt>
          <cx:pt idx="11684">-41.799999999999997</cx:pt>
          <cx:pt idx="11685">-41.799999999999997</cx:pt>
          <cx:pt idx="11686">-41.799999999999997</cx:pt>
          <cx:pt idx="11687">-41.799999999999997</cx:pt>
          <cx:pt idx="11688">-41.799999999999997</cx:pt>
          <cx:pt idx="11689">-41.799999999999997</cx:pt>
          <cx:pt idx="11690">-41.799999999999997</cx:pt>
          <cx:pt idx="11691">-41.799999999999997</cx:pt>
          <cx:pt idx="11692">-41.799999999999997</cx:pt>
          <cx:pt idx="11693">-41.799999999999997</cx:pt>
          <cx:pt idx="11694">-41.799999999999997</cx:pt>
          <cx:pt idx="11695">-41.799999999999997</cx:pt>
          <cx:pt idx="11696">-41.799999999999997</cx:pt>
          <cx:pt idx="11697">-41.799999999999997</cx:pt>
          <cx:pt idx="11698">-41.799999999999997</cx:pt>
          <cx:pt idx="11699">-41.799999999999997</cx:pt>
          <cx:pt idx="11700">-41.799999999999997</cx:pt>
          <cx:pt idx="11701">-41.799999999999997</cx:pt>
          <cx:pt idx="11702">-41.799999999999997</cx:pt>
          <cx:pt idx="11703">-41.799999999999997</cx:pt>
          <cx:pt idx="11704">-41.799999999999997</cx:pt>
          <cx:pt idx="11705">-41.799999999999997</cx:pt>
          <cx:pt idx="11706">-41.799999999999997</cx:pt>
          <cx:pt idx="11707">-41.799999999999997</cx:pt>
          <cx:pt idx="11708">-41.799999999999997</cx:pt>
          <cx:pt idx="11709">-41.799999999999997</cx:pt>
          <cx:pt idx="11710">-41.799999999999997</cx:pt>
          <cx:pt idx="11711">-41.799999999999997</cx:pt>
          <cx:pt idx="11712">-41.799999999999997</cx:pt>
          <cx:pt idx="11713">-41.799999999999997</cx:pt>
          <cx:pt idx="11714">-41.799999999999997</cx:pt>
          <cx:pt idx="11715">-41.799999999999997</cx:pt>
          <cx:pt idx="11716">-41.799999999999997</cx:pt>
          <cx:pt idx="11717">-41.799999999999997</cx:pt>
          <cx:pt idx="11718">-41.799999999999997</cx:pt>
          <cx:pt idx="11719">-41.799999999999997</cx:pt>
          <cx:pt idx="11720">-41.799999999999997</cx:pt>
          <cx:pt idx="11721">-41.799999999999997</cx:pt>
          <cx:pt idx="11722">-41.799999999999997</cx:pt>
          <cx:pt idx="11723">-41.799999999999997</cx:pt>
          <cx:pt idx="11724">-41.799999999999997</cx:pt>
          <cx:pt idx="11725">-41.799999999999997</cx:pt>
          <cx:pt idx="11726">-41.799999999999997</cx:pt>
          <cx:pt idx="11727">-41.799999999999997</cx:pt>
          <cx:pt idx="11728">-41.799999999999997</cx:pt>
          <cx:pt idx="11729">-41.799999999999997</cx:pt>
          <cx:pt idx="11730">-41.799999999999997</cx:pt>
          <cx:pt idx="11731">-41.799999999999997</cx:pt>
          <cx:pt idx="11732">-41.799999999999997</cx:pt>
          <cx:pt idx="11733">-41.799999999999997</cx:pt>
          <cx:pt idx="11734">-41.799999999999997</cx:pt>
          <cx:pt idx="11735">-41.799999999999997</cx:pt>
          <cx:pt idx="11736">-41.799999999999997</cx:pt>
          <cx:pt idx="11737">-41.799999999999997</cx:pt>
          <cx:pt idx="11738">-41.799999999999997</cx:pt>
          <cx:pt idx="11739">-41.799999999999997</cx:pt>
          <cx:pt idx="11740">-41.799999999999997</cx:pt>
          <cx:pt idx="11741">-41.799999999999997</cx:pt>
          <cx:pt idx="11742">-41.799999999999997</cx:pt>
          <cx:pt idx="11743">-41.799999999999997</cx:pt>
          <cx:pt idx="11744">-41.799999999999997</cx:pt>
          <cx:pt idx="11745">-41.799999999999997</cx:pt>
          <cx:pt idx="11746">-41.799999999999997</cx:pt>
          <cx:pt idx="11747">-41.799999999999997</cx:pt>
          <cx:pt idx="11748">-41.799999999999997</cx:pt>
          <cx:pt idx="11749">-41.799999999999997</cx:pt>
          <cx:pt idx="11750">-41.799999999999997</cx:pt>
          <cx:pt idx="11751">-41.799999999999997</cx:pt>
          <cx:pt idx="11752">-41.799999999999997</cx:pt>
          <cx:pt idx="11753">-41.799999999999997</cx:pt>
          <cx:pt idx="11754">-41.799999999999997</cx:pt>
          <cx:pt idx="11755">-41.799999999999997</cx:pt>
          <cx:pt idx="11756">-41.799999999999997</cx:pt>
          <cx:pt idx="11757">-41.799999999999997</cx:pt>
          <cx:pt idx="11758">-41.799999999999997</cx:pt>
          <cx:pt idx="11759">-41.799999999999997</cx:pt>
          <cx:pt idx="11760">-41.799999999999997</cx:pt>
          <cx:pt idx="11761">-41.799999999999997</cx:pt>
          <cx:pt idx="11762">-41.799999999999997</cx:pt>
          <cx:pt idx="11763">-41.799999999999997</cx:pt>
          <cx:pt idx="11764">-41.799999999999997</cx:pt>
          <cx:pt idx="11765">-41.799999999999997</cx:pt>
          <cx:pt idx="11766">-41.799999999999997</cx:pt>
          <cx:pt idx="11767">-41.799999999999997</cx:pt>
          <cx:pt idx="11768">-41.799999999999997</cx:pt>
          <cx:pt idx="11769">-41.799999999999997</cx:pt>
          <cx:pt idx="11770">-41.799999999999997</cx:pt>
          <cx:pt idx="11771">-41.799999999999997</cx:pt>
          <cx:pt idx="11772">-41.799999999999997</cx:pt>
          <cx:pt idx="11773">-41.799999999999997</cx:pt>
          <cx:pt idx="11774">-41.799999999999997</cx:pt>
          <cx:pt idx="11775">-41.799999999999997</cx:pt>
          <cx:pt idx="11776">-41.799999999999997</cx:pt>
          <cx:pt idx="11777">-41.799999999999997</cx:pt>
          <cx:pt idx="11778">-41.799999999999997</cx:pt>
          <cx:pt idx="11779">-41.799999999999997</cx:pt>
          <cx:pt idx="11780">-41.799999999999997</cx:pt>
          <cx:pt idx="11781">-41.799999999999997</cx:pt>
          <cx:pt idx="11782">-41.799999999999997</cx:pt>
          <cx:pt idx="11783">-41.799999999999997</cx:pt>
          <cx:pt idx="11784">-41.799999999999997</cx:pt>
          <cx:pt idx="11785">-41.799999999999997</cx:pt>
          <cx:pt idx="11786">-41.799999999999997</cx:pt>
          <cx:pt idx="11787">-41.799999999999997</cx:pt>
          <cx:pt idx="11788">-41.799999999999997</cx:pt>
          <cx:pt idx="11789">-41.799999999999997</cx:pt>
          <cx:pt idx="11790">-41.799999999999997</cx:pt>
          <cx:pt idx="11791">-41.799999999999997</cx:pt>
          <cx:pt idx="11792">-41.799999999999997</cx:pt>
          <cx:pt idx="11793">-41.799999999999997</cx:pt>
          <cx:pt idx="11794">-41.799999999999997</cx:pt>
          <cx:pt idx="11795">-41.799999999999997</cx:pt>
          <cx:pt idx="11796">-41.799999999999997</cx:pt>
          <cx:pt idx="11797">-41.799999999999997</cx:pt>
          <cx:pt idx="11798">-41.799999999999997</cx:pt>
          <cx:pt idx="11799">-41.799999999999997</cx:pt>
          <cx:pt idx="11800">-41.799999999999997</cx:pt>
          <cx:pt idx="11801">-41.799999999999997</cx:pt>
          <cx:pt idx="11802">-41.799999999999997</cx:pt>
          <cx:pt idx="11803">-41.799999999999997</cx:pt>
          <cx:pt idx="11804">-41.799999999999997</cx:pt>
          <cx:pt idx="11805">-41.799999999999997</cx:pt>
          <cx:pt idx="11806">-41.799999999999997</cx:pt>
          <cx:pt idx="11807">-41.799999999999997</cx:pt>
          <cx:pt idx="11808">-41.799999999999997</cx:pt>
          <cx:pt idx="11809">-41.799999999999997</cx:pt>
          <cx:pt idx="11810">-41.799999999999997</cx:pt>
          <cx:pt idx="11811">-41.799999999999997</cx:pt>
          <cx:pt idx="11812">-41.799999999999997</cx:pt>
          <cx:pt idx="11813">-41.799999999999997</cx:pt>
          <cx:pt idx="11814">-41.799999999999997</cx:pt>
          <cx:pt idx="11815">-41.799999999999997</cx:pt>
          <cx:pt idx="11816">-41.799999999999997</cx:pt>
          <cx:pt idx="11817">-41.799999999999997</cx:pt>
          <cx:pt idx="11818">-41.799999999999997</cx:pt>
          <cx:pt idx="11819">-41.799999999999997</cx:pt>
          <cx:pt idx="11820">-41.799999999999997</cx:pt>
          <cx:pt idx="11821">-41.799999999999997</cx:pt>
          <cx:pt idx="11822">-41.799999999999997</cx:pt>
          <cx:pt idx="11823">-41.799999999999997</cx:pt>
          <cx:pt idx="11824">-41.799999999999997</cx:pt>
          <cx:pt idx="11825">-41.799999999999997</cx:pt>
          <cx:pt idx="11826">-41.799999999999997</cx:pt>
          <cx:pt idx="11827">-41.799999999999997</cx:pt>
          <cx:pt idx="11828">-41.799999999999997</cx:pt>
          <cx:pt idx="11829">-41.799999999999997</cx:pt>
          <cx:pt idx="11830">-41.799999999999997</cx:pt>
          <cx:pt idx="11831">-41.799999999999997</cx:pt>
          <cx:pt idx="11832">-41.799999999999997</cx:pt>
          <cx:pt idx="11833">-41.799999999999997</cx:pt>
          <cx:pt idx="11834">-41.799999999999997</cx:pt>
          <cx:pt idx="11835">-41.799999999999997</cx:pt>
          <cx:pt idx="11836">-41.799999999999997</cx:pt>
          <cx:pt idx="11837">-41.799999999999997</cx:pt>
          <cx:pt idx="11838">-41.799999999999997</cx:pt>
          <cx:pt idx="11839">-41.799999999999997</cx:pt>
          <cx:pt idx="11840">-41.799999999999997</cx:pt>
          <cx:pt idx="11841">-41.799999999999997</cx:pt>
          <cx:pt idx="11842">-41.799999999999997</cx:pt>
          <cx:pt idx="11843">-41.799999999999997</cx:pt>
          <cx:pt idx="11844">-41.799999999999997</cx:pt>
          <cx:pt idx="11845">-41.799999999999997</cx:pt>
          <cx:pt idx="11846">-41.799999999999997</cx:pt>
          <cx:pt idx="11847">-41.799999999999997</cx:pt>
          <cx:pt idx="11848">-41.799999999999997</cx:pt>
          <cx:pt idx="11849">-41.799999999999997</cx:pt>
          <cx:pt idx="11850">-41.799999999999997</cx:pt>
          <cx:pt idx="11851">-41.799999999999997</cx:pt>
          <cx:pt idx="11852">-41.799999999999997</cx:pt>
          <cx:pt idx="11853">-41.799999999999997</cx:pt>
          <cx:pt idx="11854">-41.799999999999997</cx:pt>
          <cx:pt idx="11855">-41.799999999999997</cx:pt>
          <cx:pt idx="11856">-41.799999999999997</cx:pt>
          <cx:pt idx="11857">-41.799999999999997</cx:pt>
          <cx:pt idx="11858">-41.799999999999997</cx:pt>
          <cx:pt idx="11859">-41.799999999999997</cx:pt>
          <cx:pt idx="11860">-41.799999999999997</cx:pt>
          <cx:pt idx="11861">-41.799999999999997</cx:pt>
          <cx:pt idx="11862">-41.799999999999997</cx:pt>
          <cx:pt idx="11863">-41.799999999999997</cx:pt>
          <cx:pt idx="11864">-41.799999999999997</cx:pt>
          <cx:pt idx="11865">-41.799999999999997</cx:pt>
          <cx:pt idx="11866">-41.799999999999997</cx:pt>
          <cx:pt idx="11867">-41.799999999999997</cx:pt>
          <cx:pt idx="11868">-41.799999999999997</cx:pt>
          <cx:pt idx="11869">-41.799999999999997</cx:pt>
          <cx:pt idx="11870">-41.799999999999997</cx:pt>
          <cx:pt idx="11871">-41.799999999999997</cx:pt>
          <cx:pt idx="11872">-41.799999999999997</cx:pt>
          <cx:pt idx="11873">-41.799999999999997</cx:pt>
          <cx:pt idx="11874">-41.799999999999997</cx:pt>
          <cx:pt idx="11875">-41.799999999999997</cx:pt>
          <cx:pt idx="11876">-41.799999999999997</cx:pt>
          <cx:pt idx="11877">-41.799999999999997</cx:pt>
          <cx:pt idx="11878">-41.799999999999997</cx:pt>
          <cx:pt idx="11879">-41.799999999999997</cx:pt>
          <cx:pt idx="11880">-41.799999999999997</cx:pt>
          <cx:pt idx="11881">-41.799999999999997</cx:pt>
          <cx:pt idx="11882">-41.799999999999997</cx:pt>
          <cx:pt idx="11883">-41.799999999999997</cx:pt>
          <cx:pt idx="11884">-41.799999999999997</cx:pt>
          <cx:pt idx="11885">-41.799999999999997</cx:pt>
          <cx:pt idx="11886">-41.799999999999997</cx:pt>
          <cx:pt idx="11887">-41.799999999999997</cx:pt>
          <cx:pt idx="11888">-41.799999999999997</cx:pt>
          <cx:pt idx="11889">-41.799999999999997</cx:pt>
          <cx:pt idx="11890">-41.799999999999997</cx:pt>
          <cx:pt idx="11891">-41.799999999999997</cx:pt>
          <cx:pt idx="11892">-41.799999999999997</cx:pt>
          <cx:pt idx="11893">-41.799999999999997</cx:pt>
          <cx:pt idx="11894">-41.799999999999997</cx:pt>
          <cx:pt idx="11895">-41.799999999999997</cx:pt>
          <cx:pt idx="11896">-41.799999999999997</cx:pt>
          <cx:pt idx="11897">-41.799999999999997</cx:pt>
          <cx:pt idx="11898">-41.799999999999997</cx:pt>
          <cx:pt idx="11899">-41.799999999999997</cx:pt>
          <cx:pt idx="11900">-41.799999999999997</cx:pt>
          <cx:pt idx="11901">-41.799999999999997</cx:pt>
          <cx:pt idx="11902">-41.799999999999997</cx:pt>
          <cx:pt idx="11903">-41.799999999999997</cx:pt>
          <cx:pt idx="11904">-41.799999999999997</cx:pt>
          <cx:pt idx="11905">-41.799999999999997</cx:pt>
          <cx:pt idx="11906">-41.799999999999997</cx:pt>
          <cx:pt idx="11907">-41.799999999999997</cx:pt>
          <cx:pt idx="11908">-41.799999999999997</cx:pt>
          <cx:pt idx="11909">-41.799999999999997</cx:pt>
          <cx:pt idx="11910">-41.799999999999997</cx:pt>
          <cx:pt idx="11911">-41.799999999999997</cx:pt>
          <cx:pt idx="11912">-41.799999999999997</cx:pt>
          <cx:pt idx="11913">-41.799999999999997</cx:pt>
          <cx:pt idx="11914">-41.799999999999997</cx:pt>
          <cx:pt idx="11915">-41.799999999999997</cx:pt>
          <cx:pt idx="11916">-41.799999999999997</cx:pt>
          <cx:pt idx="11917">-41.799999999999997</cx:pt>
          <cx:pt idx="11918">-41.799999999999997</cx:pt>
          <cx:pt idx="11919">-41.799999999999997</cx:pt>
          <cx:pt idx="11920">-41.799999999999997</cx:pt>
          <cx:pt idx="11921">-41.799999999999997</cx:pt>
          <cx:pt idx="11922">-41.799999999999997</cx:pt>
          <cx:pt idx="11923">-41.799999999999997</cx:pt>
          <cx:pt idx="11924">-41.799999999999997</cx:pt>
          <cx:pt idx="11925">-41.799999999999997</cx:pt>
          <cx:pt idx="11926">-41.799999999999997</cx:pt>
          <cx:pt idx="11927">-41.799999999999997</cx:pt>
          <cx:pt idx="11928">-41.799999999999997</cx:pt>
          <cx:pt idx="11929">-41.799999999999997</cx:pt>
          <cx:pt idx="11930">-41.799999999999997</cx:pt>
          <cx:pt idx="11931">-41.799999999999997</cx:pt>
          <cx:pt idx="11932">-41.799999999999997</cx:pt>
          <cx:pt idx="11933">-41.799999999999997</cx:pt>
          <cx:pt idx="11934">-41.799999999999997</cx:pt>
          <cx:pt idx="11935">-41.799999999999997</cx:pt>
          <cx:pt idx="11936">-41.799999999999997</cx:pt>
          <cx:pt idx="11937">-41.799999999999997</cx:pt>
          <cx:pt idx="11938">-41.799999999999997</cx:pt>
          <cx:pt idx="11939">-41.799999999999997</cx:pt>
          <cx:pt idx="11940">-41.799999999999997</cx:pt>
          <cx:pt idx="11941">-41.799999999999997</cx:pt>
          <cx:pt idx="11942">-41.799999999999997</cx:pt>
          <cx:pt idx="11943">-41.799999999999997</cx:pt>
          <cx:pt idx="11944">-41.799999999999997</cx:pt>
          <cx:pt idx="11945">-41.799999999999997</cx:pt>
          <cx:pt idx="11946">-41.799999999999997</cx:pt>
          <cx:pt idx="11947">-41.799999999999997</cx:pt>
          <cx:pt idx="11948">-41.799999999999997</cx:pt>
          <cx:pt idx="11949">-41.799999999999997</cx:pt>
          <cx:pt idx="11950">-41.799999999999997</cx:pt>
          <cx:pt idx="11951">-41.799999999999997</cx:pt>
          <cx:pt idx="11952">-41.799999999999997</cx:pt>
          <cx:pt idx="11953">-41.799999999999997</cx:pt>
          <cx:pt idx="11954">-41.799999999999997</cx:pt>
          <cx:pt idx="11955">-41.799999999999997</cx:pt>
          <cx:pt idx="11956">-41.799999999999997</cx:pt>
          <cx:pt idx="11957">-41.799999999999997</cx:pt>
          <cx:pt idx="11958">-41.799999999999997</cx:pt>
          <cx:pt idx="11959">-41.799999999999997</cx:pt>
          <cx:pt idx="11960">-41.799999999999997</cx:pt>
          <cx:pt idx="11961">-41.799999999999997</cx:pt>
          <cx:pt idx="11962">-41.799999999999997</cx:pt>
          <cx:pt idx="11963">-41.799999999999997</cx:pt>
          <cx:pt idx="11964">-41.799999999999997</cx:pt>
          <cx:pt idx="11965">-41.799999999999997</cx:pt>
          <cx:pt idx="11966">-41.799999999999997</cx:pt>
          <cx:pt idx="11967">-41.799999999999997</cx:pt>
          <cx:pt idx="11968">-41.799999999999997</cx:pt>
          <cx:pt idx="11969">-41.799999999999997</cx:pt>
          <cx:pt idx="11970">-41.799999999999997</cx:pt>
          <cx:pt idx="11971">-41.799999999999997</cx:pt>
          <cx:pt idx="11972">-41.799999999999997</cx:pt>
          <cx:pt idx="11973">-41.799999999999997</cx:pt>
          <cx:pt idx="11974">-41.799999999999997</cx:pt>
          <cx:pt idx="11975">-41.799999999999997</cx:pt>
          <cx:pt idx="11976">-41.799999999999997</cx:pt>
          <cx:pt idx="11977">-41.799999999999997</cx:pt>
          <cx:pt idx="11978">-41.799999999999997</cx:pt>
          <cx:pt idx="11979">-41.799999999999997</cx:pt>
          <cx:pt idx="11980">-41.799999999999997</cx:pt>
          <cx:pt idx="11981">-41.799999999999997</cx:pt>
          <cx:pt idx="11982">-41.799999999999997</cx:pt>
          <cx:pt idx="11983">-41.799999999999997</cx:pt>
          <cx:pt idx="11984">-41.799999999999997</cx:pt>
          <cx:pt idx="11985">-41.799999999999997</cx:pt>
          <cx:pt idx="11986">-41.799999999999997</cx:pt>
          <cx:pt idx="11987">-41.799999999999997</cx:pt>
          <cx:pt idx="11988">-41.799999999999997</cx:pt>
          <cx:pt idx="11989">-41.799999999999997</cx:pt>
          <cx:pt idx="11990">-41.799999999999997</cx:pt>
          <cx:pt idx="11991">-41.799999999999997</cx:pt>
          <cx:pt idx="11992">-41.799999999999997</cx:pt>
          <cx:pt idx="11993">-41.799999999999997</cx:pt>
          <cx:pt idx="11994">-41.799999999999997</cx:pt>
          <cx:pt idx="11995">-41.799999999999997</cx:pt>
          <cx:pt idx="11996">-41.799999999999997</cx:pt>
          <cx:pt idx="11997">-41.799999999999997</cx:pt>
          <cx:pt idx="11998">-41.799999999999997</cx:pt>
          <cx:pt idx="11999">-41.799999999999997</cx:pt>
          <cx:pt idx="12000">-41.799999999999997</cx:pt>
          <cx:pt idx="12001">-41.799999999999997</cx:pt>
          <cx:pt idx="12002">-41.799999999999997</cx:pt>
          <cx:pt idx="12003">-41.799999999999997</cx:pt>
          <cx:pt idx="12004">-41.799999999999997</cx:pt>
          <cx:pt idx="12005">-41.799999999999997</cx:pt>
          <cx:pt idx="12006">-41.799999999999997</cx:pt>
          <cx:pt idx="12007">-41.799999999999997</cx:pt>
          <cx:pt idx="12008">-41.799999999999997</cx:pt>
          <cx:pt idx="12009">-41.799999999999997</cx:pt>
          <cx:pt idx="12010">-41.799999999999997</cx:pt>
          <cx:pt idx="12011">-41.799999999999997</cx:pt>
          <cx:pt idx="12012">-41.799999999999997</cx:pt>
          <cx:pt idx="12013">-41.799999999999997</cx:pt>
          <cx:pt idx="12014">-41.799999999999997</cx:pt>
          <cx:pt idx="12015">-41.799999999999997</cx:pt>
          <cx:pt idx="12016">-41.799999999999997</cx:pt>
          <cx:pt idx="12017">-41.799999999999997</cx:pt>
          <cx:pt idx="12018">-41.799999999999997</cx:pt>
          <cx:pt idx="12019">-41.799999999999997</cx:pt>
          <cx:pt idx="12020">-41.799999999999997</cx:pt>
          <cx:pt idx="12021">-41.799999999999997</cx:pt>
          <cx:pt idx="12022">-41.799999999999997</cx:pt>
          <cx:pt idx="12023">-41.799999999999997</cx:pt>
          <cx:pt idx="12024">-41.799999999999997</cx:pt>
          <cx:pt idx="12025">-41.799999999999997</cx:pt>
          <cx:pt idx="12026">-41.799999999999997</cx:pt>
          <cx:pt idx="12027">-41.799999999999997</cx:pt>
          <cx:pt idx="12028">-41.799999999999997</cx:pt>
          <cx:pt idx="12029">-41.799999999999997</cx:pt>
          <cx:pt idx="12030">-41.799999999999997</cx:pt>
          <cx:pt idx="12031">-41.799999999999997</cx:pt>
          <cx:pt idx="12032">-41.799999999999997</cx:pt>
          <cx:pt idx="12033">-41.799999999999997</cx:pt>
          <cx:pt idx="12034">-41.799999999999997</cx:pt>
          <cx:pt idx="12035">-41.799999999999997</cx:pt>
          <cx:pt idx="12036">-41.799999999999997</cx:pt>
          <cx:pt idx="12037">-41.799999999999997</cx:pt>
          <cx:pt idx="12038">-41.799999999999997</cx:pt>
          <cx:pt idx="12039">-41.799999999999997</cx:pt>
          <cx:pt idx="12040">-41.799999999999997</cx:pt>
          <cx:pt idx="12041">-41.799999999999997</cx:pt>
          <cx:pt idx="12042">-41.799999999999997</cx:pt>
          <cx:pt idx="12043">-41.799999999999997</cx:pt>
          <cx:pt idx="12044">-41.799999999999997</cx:pt>
          <cx:pt idx="12045">-41.799999999999997</cx:pt>
          <cx:pt idx="12046">-41.799999999999997</cx:pt>
          <cx:pt idx="12047">-41.799999999999997</cx:pt>
          <cx:pt idx="12048">-41.799999999999997</cx:pt>
          <cx:pt idx="12049">-41.799999999999997</cx:pt>
          <cx:pt idx="12050">-41.799999999999997</cx:pt>
          <cx:pt idx="12051">-41.799999999999997</cx:pt>
          <cx:pt idx="12052">-41.799999999999997</cx:pt>
          <cx:pt idx="12053">-41.799999999999997</cx:pt>
          <cx:pt idx="12054">-41.799999999999997</cx:pt>
          <cx:pt idx="12055">-41.799999999999997</cx:pt>
          <cx:pt idx="12056">-41.799999999999997</cx:pt>
          <cx:pt idx="12057">-41.799999999999997</cx:pt>
          <cx:pt idx="12058">-41.799999999999997</cx:pt>
          <cx:pt idx="12059">-41.799999999999997</cx:pt>
          <cx:pt idx="12060">-41.799999999999997</cx:pt>
          <cx:pt idx="12061">-41.799999999999997</cx:pt>
          <cx:pt idx="12062">-41.799999999999997</cx:pt>
          <cx:pt idx="12063">-41.799999999999997</cx:pt>
          <cx:pt idx="12064">-41.799999999999997</cx:pt>
          <cx:pt idx="12065">-41.799999999999997</cx:pt>
          <cx:pt idx="12066">-41.799999999999997</cx:pt>
          <cx:pt idx="12067">-41.799999999999997</cx:pt>
          <cx:pt idx="12068">-41.799999999999997</cx:pt>
          <cx:pt idx="12069">-41.799999999999997</cx:pt>
          <cx:pt idx="12070">-41.799999999999997</cx:pt>
          <cx:pt idx="12071">-41.799999999999997</cx:pt>
          <cx:pt idx="12072">-41.799999999999997</cx:pt>
          <cx:pt idx="12073">-41.799999999999997</cx:pt>
          <cx:pt idx="12074">-41.799999999999997</cx:pt>
          <cx:pt idx="12075">-41.799999999999997</cx:pt>
          <cx:pt idx="12076">-41.799999999999997</cx:pt>
          <cx:pt idx="12077">-41.799999999999997</cx:pt>
          <cx:pt idx="12078">-41.799999999999997</cx:pt>
          <cx:pt idx="12079">-41.799999999999997</cx:pt>
          <cx:pt idx="12080">-41.799999999999997</cx:pt>
          <cx:pt idx="12081">-41.799999999999997</cx:pt>
          <cx:pt idx="12082">-41.799999999999997</cx:pt>
          <cx:pt idx="12083">-41.799999999999997</cx:pt>
          <cx:pt idx="12084">-41.799999999999997</cx:pt>
          <cx:pt idx="12085">-41.799999999999997</cx:pt>
          <cx:pt idx="12086">-41.799999999999997</cx:pt>
          <cx:pt idx="12087">-41.799999999999997</cx:pt>
          <cx:pt idx="12088">-41.799999999999997</cx:pt>
          <cx:pt idx="12089">-41.799999999999997</cx:pt>
          <cx:pt idx="12090">-41.799999999999997</cx:pt>
          <cx:pt idx="12091">-41.799999999999997</cx:pt>
          <cx:pt idx="12092">-41.799999999999997</cx:pt>
          <cx:pt idx="12093">-41.799999999999997</cx:pt>
          <cx:pt idx="12094">-41.799999999999997</cx:pt>
          <cx:pt idx="12095">-41.799999999999997</cx:pt>
          <cx:pt idx="12096">-41.799999999999997</cx:pt>
          <cx:pt idx="12097">-41.799999999999997</cx:pt>
          <cx:pt idx="12098">-41.799999999999997</cx:pt>
          <cx:pt idx="12099">-41.799999999999997</cx:pt>
          <cx:pt idx="12100">-41.799999999999997</cx:pt>
          <cx:pt idx="12101">-41.799999999999997</cx:pt>
          <cx:pt idx="12102">-41.799999999999997</cx:pt>
          <cx:pt idx="12103">-41.799999999999997</cx:pt>
          <cx:pt idx="12104">-41.799999999999997</cx:pt>
          <cx:pt idx="12105">-41.799999999999997</cx:pt>
          <cx:pt idx="12106">-41.799999999999997</cx:pt>
          <cx:pt idx="12107">-41.799999999999997</cx:pt>
          <cx:pt idx="12108">-41.799999999999997</cx:pt>
          <cx:pt idx="12109">-41.799999999999997</cx:pt>
          <cx:pt idx="12110">-41.799999999999997</cx:pt>
          <cx:pt idx="12111">-41.799999999999997</cx:pt>
          <cx:pt idx="12112">-41.799999999999997</cx:pt>
          <cx:pt idx="12113">-41.799999999999997</cx:pt>
          <cx:pt idx="12114">-41.799999999999997</cx:pt>
          <cx:pt idx="12115">-41.799999999999997</cx:pt>
          <cx:pt idx="12116">-41.799999999999997</cx:pt>
          <cx:pt idx="12117">-41.799999999999997</cx:pt>
          <cx:pt idx="12118">-41.799999999999997</cx:pt>
          <cx:pt idx="12119">-41.799999999999997</cx:pt>
          <cx:pt idx="12120">-41.799999999999997</cx:pt>
          <cx:pt idx="12121">-41.799999999999997</cx:pt>
          <cx:pt idx="12122">-41.799999999999997</cx:pt>
          <cx:pt idx="12123">-41.799999999999997</cx:pt>
          <cx:pt idx="12124">-41.799999999999997</cx:pt>
          <cx:pt idx="12125">-41.799999999999997</cx:pt>
          <cx:pt idx="12126">-41.799999999999997</cx:pt>
          <cx:pt idx="12127">-41.799999999999997</cx:pt>
          <cx:pt idx="12128">-41.799999999999997</cx:pt>
          <cx:pt idx="12129">-41.799999999999997</cx:pt>
          <cx:pt idx="12130">-41.799999999999997</cx:pt>
          <cx:pt idx="12131">-41.799999999999997</cx:pt>
          <cx:pt idx="12132">-41.799999999999997</cx:pt>
          <cx:pt idx="12133">-41.799999999999997</cx:pt>
          <cx:pt idx="12134">-41.799999999999997</cx:pt>
          <cx:pt idx="12135">-41.799999999999997</cx:pt>
          <cx:pt idx="12136">-41.799999999999997</cx:pt>
          <cx:pt idx="12137">-42.700000000000003</cx:pt>
          <cx:pt idx="12138">-42.700000000000003</cx:pt>
          <cx:pt idx="12139">-42.700000000000003</cx:pt>
          <cx:pt idx="12140">-42.700000000000003</cx:pt>
          <cx:pt idx="12141">-42.700000000000003</cx:pt>
          <cx:pt idx="12142">-42.700000000000003</cx:pt>
          <cx:pt idx="12143">-42.700000000000003</cx:pt>
          <cx:pt idx="12144">-42.700000000000003</cx:pt>
          <cx:pt idx="12145">-42.700000000000003</cx:pt>
          <cx:pt idx="12146">-42.700000000000003</cx:pt>
          <cx:pt idx="12147">-42.700000000000003</cx:pt>
          <cx:pt idx="12148">-42.700000000000003</cx:pt>
          <cx:pt idx="12149">-42.700000000000003</cx:pt>
          <cx:pt idx="12150">-42.700000000000003</cx:pt>
          <cx:pt idx="12151">-42.700000000000003</cx:pt>
          <cx:pt idx="12152">-42.700000000000003</cx:pt>
          <cx:pt idx="12153">-42.700000000000003</cx:pt>
          <cx:pt idx="12154">-42.700000000000003</cx:pt>
          <cx:pt idx="12155">-42.700000000000003</cx:pt>
          <cx:pt idx="12156">-42.700000000000003</cx:pt>
          <cx:pt idx="12157">-42.700000000000003</cx:pt>
          <cx:pt idx="12158">-42.700000000000003</cx:pt>
          <cx:pt idx="12159">-42.700000000000003</cx:pt>
          <cx:pt idx="12160">-42.700000000000003</cx:pt>
          <cx:pt idx="12161">-42.700000000000003</cx:pt>
          <cx:pt idx="12162">-42.700000000000003</cx:pt>
          <cx:pt idx="12163">-42.700000000000003</cx:pt>
          <cx:pt idx="12164">-42.700000000000003</cx:pt>
          <cx:pt idx="12165">-42.700000000000003</cx:pt>
          <cx:pt idx="12166">-42.700000000000003</cx:pt>
          <cx:pt idx="12167">-42.700000000000003</cx:pt>
          <cx:pt idx="12168">-42.700000000000003</cx:pt>
          <cx:pt idx="12169">-42.700000000000003</cx:pt>
          <cx:pt idx="12170">-42.700000000000003</cx:pt>
          <cx:pt idx="12171">-42.700000000000003</cx:pt>
          <cx:pt idx="12172">-42.700000000000003</cx:pt>
          <cx:pt idx="12173">-42.700000000000003</cx:pt>
          <cx:pt idx="12174">-42.700000000000003</cx:pt>
          <cx:pt idx="12175">-42.700000000000003</cx:pt>
          <cx:pt idx="12176">-42.700000000000003</cx:pt>
          <cx:pt idx="12177">-42.700000000000003</cx:pt>
          <cx:pt idx="12178">-42.700000000000003</cx:pt>
          <cx:pt idx="12179">-42.700000000000003</cx:pt>
          <cx:pt idx="12180">-42.700000000000003</cx:pt>
          <cx:pt idx="12181">-42.700000000000003</cx:pt>
          <cx:pt idx="12182">-42.700000000000003</cx:pt>
          <cx:pt idx="12183">-42.700000000000003</cx:pt>
          <cx:pt idx="12184">-42.700000000000003</cx:pt>
          <cx:pt idx="12185">-42.700000000000003</cx:pt>
          <cx:pt idx="12186">-42.700000000000003</cx:pt>
          <cx:pt idx="12187">-42.700000000000003</cx:pt>
          <cx:pt idx="12188">-42.700000000000003</cx:pt>
          <cx:pt idx="12189">-42.700000000000003</cx:pt>
          <cx:pt idx="12190">-42.700000000000003</cx:pt>
          <cx:pt idx="12191">-42.700000000000003</cx:pt>
          <cx:pt idx="12192">-42.700000000000003</cx:pt>
          <cx:pt idx="12193">-42.700000000000003</cx:pt>
          <cx:pt idx="12194">-42.700000000000003</cx:pt>
          <cx:pt idx="12195">-42.700000000000003</cx:pt>
          <cx:pt idx="12196">-42.700000000000003</cx:pt>
          <cx:pt idx="12197">-42.700000000000003</cx:pt>
          <cx:pt idx="12198">-42.700000000000003</cx:pt>
          <cx:pt idx="12199">-42.700000000000003</cx:pt>
          <cx:pt idx="12200">-42.700000000000003</cx:pt>
          <cx:pt idx="12201">-42.700000000000003</cx:pt>
          <cx:pt idx="12202">-42.700000000000003</cx:pt>
          <cx:pt idx="12203">-42.700000000000003</cx:pt>
          <cx:pt idx="12204">-42.700000000000003</cx:pt>
          <cx:pt idx="12205">-42.700000000000003</cx:pt>
          <cx:pt idx="12206">-42.700000000000003</cx:pt>
          <cx:pt idx="12207">-42.700000000000003</cx:pt>
          <cx:pt idx="12208">-42.700000000000003</cx:pt>
          <cx:pt idx="12209">-42.700000000000003</cx:pt>
          <cx:pt idx="12210">-42.700000000000003</cx:pt>
          <cx:pt idx="12211">-42.700000000000003</cx:pt>
          <cx:pt idx="12212">-42.700000000000003</cx:pt>
          <cx:pt idx="12213">-42.700000000000003</cx:pt>
          <cx:pt idx="12214">-42.700000000000003</cx:pt>
          <cx:pt idx="12215">-42.700000000000003</cx:pt>
          <cx:pt idx="12216">-42.700000000000003</cx:pt>
          <cx:pt idx="12217">-42.700000000000003</cx:pt>
          <cx:pt idx="12218">-42.700000000000003</cx:pt>
          <cx:pt idx="12219">-42.700000000000003</cx:pt>
          <cx:pt idx="12220">-42.700000000000003</cx:pt>
          <cx:pt idx="12221">-42.700000000000003</cx:pt>
          <cx:pt idx="12222">-42.700000000000003</cx:pt>
          <cx:pt idx="12223">-42.700000000000003</cx:pt>
          <cx:pt idx="12224">-42.700000000000003</cx:pt>
          <cx:pt idx="12225">-42.700000000000003</cx:pt>
          <cx:pt idx="12226">-42.700000000000003</cx:pt>
          <cx:pt idx="12227">-42.700000000000003</cx:pt>
          <cx:pt idx="12228">-42.700000000000003</cx:pt>
          <cx:pt idx="12229">-42.700000000000003</cx:pt>
          <cx:pt idx="12230">-42.700000000000003</cx:pt>
          <cx:pt idx="12231">-42.700000000000003</cx:pt>
          <cx:pt idx="12232">-42.700000000000003</cx:pt>
          <cx:pt idx="12233">-42.700000000000003</cx:pt>
          <cx:pt idx="12234">-42.700000000000003</cx:pt>
          <cx:pt idx="12235">-42.700000000000003</cx:pt>
          <cx:pt idx="12236">-42.700000000000003</cx:pt>
          <cx:pt idx="12237">-42.700000000000003</cx:pt>
          <cx:pt idx="12238">-42.700000000000003</cx:pt>
          <cx:pt idx="12239">-42.700000000000003</cx:pt>
          <cx:pt idx="12240">-42.700000000000003</cx:pt>
          <cx:pt idx="12241">-42.700000000000003</cx:pt>
          <cx:pt idx="12242">-42.700000000000003</cx:pt>
          <cx:pt idx="12243">-42.700000000000003</cx:pt>
          <cx:pt idx="12244">-42.700000000000003</cx:pt>
          <cx:pt idx="12245">-42.700000000000003</cx:pt>
          <cx:pt idx="12246">-42.700000000000003</cx:pt>
          <cx:pt idx="12247">-42.700000000000003</cx:pt>
          <cx:pt idx="12248">-42.700000000000003</cx:pt>
          <cx:pt idx="12249">-42.700000000000003</cx:pt>
          <cx:pt idx="12250">-42.700000000000003</cx:pt>
          <cx:pt idx="12251">-42.700000000000003</cx:pt>
          <cx:pt idx="12252">-42.700000000000003</cx:pt>
          <cx:pt idx="12253">-42.700000000000003</cx:pt>
          <cx:pt idx="12254">-42.700000000000003</cx:pt>
          <cx:pt idx="12255">-42.700000000000003</cx:pt>
          <cx:pt idx="12256">-42.700000000000003</cx:pt>
          <cx:pt idx="12257">-42.700000000000003</cx:pt>
          <cx:pt idx="12258">-42.700000000000003</cx:pt>
          <cx:pt idx="12259">-42.700000000000003</cx:pt>
          <cx:pt idx="12260">-42.700000000000003</cx:pt>
          <cx:pt idx="12261">-42.700000000000003</cx:pt>
          <cx:pt idx="12262">-42.700000000000003</cx:pt>
          <cx:pt idx="12263">-42.700000000000003</cx:pt>
          <cx:pt idx="12264">-42.700000000000003</cx:pt>
          <cx:pt idx="12265">-42.700000000000003</cx:pt>
          <cx:pt idx="12266">-42.700000000000003</cx:pt>
          <cx:pt idx="12267">-42.700000000000003</cx:pt>
          <cx:pt idx="12268">-42.700000000000003</cx:pt>
          <cx:pt idx="12269">-42.700000000000003</cx:pt>
          <cx:pt idx="12270">-42.700000000000003</cx:pt>
          <cx:pt idx="12271">-42.700000000000003</cx:pt>
          <cx:pt idx="12272">-42.700000000000003</cx:pt>
          <cx:pt idx="12273">-42.700000000000003</cx:pt>
          <cx:pt idx="12274">-42.700000000000003</cx:pt>
          <cx:pt idx="12275">-42.700000000000003</cx:pt>
          <cx:pt idx="12276">-42.700000000000003</cx:pt>
          <cx:pt idx="12277">-42.700000000000003</cx:pt>
          <cx:pt idx="12278">-42.700000000000003</cx:pt>
          <cx:pt idx="12279">-42.700000000000003</cx:pt>
          <cx:pt idx="12280">-42.700000000000003</cx:pt>
          <cx:pt idx="12281">-42.700000000000003</cx:pt>
          <cx:pt idx="12282">-42.700000000000003</cx:pt>
          <cx:pt idx="12283">-42.700000000000003</cx:pt>
          <cx:pt idx="12284">-42.700000000000003</cx:pt>
          <cx:pt idx="12285">-42.700000000000003</cx:pt>
          <cx:pt idx="12286">-42.700000000000003</cx:pt>
          <cx:pt idx="12287">-42.700000000000003</cx:pt>
          <cx:pt idx="12288">-42.700000000000003</cx:pt>
          <cx:pt idx="12289">-42.700000000000003</cx:pt>
          <cx:pt idx="12290">-42.700000000000003</cx:pt>
          <cx:pt idx="12291">-42.700000000000003</cx:pt>
          <cx:pt idx="12292">-42.700000000000003</cx:pt>
          <cx:pt idx="12293">-42.700000000000003</cx:pt>
          <cx:pt idx="12294">-42.700000000000003</cx:pt>
          <cx:pt idx="12295">-42.700000000000003</cx:pt>
          <cx:pt idx="12296">-42.700000000000003</cx:pt>
          <cx:pt idx="12297">-42.700000000000003</cx:pt>
          <cx:pt idx="12298">-42.700000000000003</cx:pt>
          <cx:pt idx="12299">-42.700000000000003</cx:pt>
          <cx:pt idx="12300">-42.700000000000003</cx:pt>
          <cx:pt idx="12301">-42.700000000000003</cx:pt>
          <cx:pt idx="12302">-42.700000000000003</cx:pt>
          <cx:pt idx="12303">-42.700000000000003</cx:pt>
          <cx:pt idx="12304">-42.700000000000003</cx:pt>
          <cx:pt idx="12305">-42.700000000000003</cx:pt>
          <cx:pt idx="12306">-42.700000000000003</cx:pt>
          <cx:pt idx="12307">-42.700000000000003</cx:pt>
          <cx:pt idx="12308">-42.700000000000003</cx:pt>
          <cx:pt idx="12309">-42.700000000000003</cx:pt>
          <cx:pt idx="12310">-42.700000000000003</cx:pt>
          <cx:pt idx="12311">-42.700000000000003</cx:pt>
          <cx:pt idx="12312">-42.700000000000003</cx:pt>
          <cx:pt idx="12313">-42.700000000000003</cx:pt>
          <cx:pt idx="12314">-42.700000000000003</cx:pt>
          <cx:pt idx="12315">-42.700000000000003</cx:pt>
          <cx:pt idx="12316">-42.700000000000003</cx:pt>
          <cx:pt idx="12317">-42.700000000000003</cx:pt>
          <cx:pt idx="12318">-42.700000000000003</cx:pt>
          <cx:pt idx="12319">-42.700000000000003</cx:pt>
          <cx:pt idx="12320">-42.700000000000003</cx:pt>
          <cx:pt idx="12321">-42.700000000000003</cx:pt>
          <cx:pt idx="12322">-42.700000000000003</cx:pt>
          <cx:pt idx="12323">-42.700000000000003</cx:pt>
          <cx:pt idx="12324">-42.700000000000003</cx:pt>
          <cx:pt idx="12325">-42.700000000000003</cx:pt>
          <cx:pt idx="12326">-42.700000000000003</cx:pt>
          <cx:pt idx="12327">-42.700000000000003</cx:pt>
          <cx:pt idx="12328">-42.700000000000003</cx:pt>
          <cx:pt idx="12329">-42.700000000000003</cx:pt>
          <cx:pt idx="12330">-42.700000000000003</cx:pt>
          <cx:pt idx="12331">-42.700000000000003</cx:pt>
          <cx:pt idx="12332">-42.700000000000003</cx:pt>
          <cx:pt idx="12333">-42.700000000000003</cx:pt>
          <cx:pt idx="12334">-42.700000000000003</cx:pt>
          <cx:pt idx="12335">-42.700000000000003</cx:pt>
          <cx:pt idx="12336">-42.700000000000003</cx:pt>
          <cx:pt idx="12337">-42.700000000000003</cx:pt>
          <cx:pt idx="12338">-42.700000000000003</cx:pt>
          <cx:pt idx="12339">-42.700000000000003</cx:pt>
          <cx:pt idx="12340">-42.700000000000003</cx:pt>
          <cx:pt idx="12341">-42.700000000000003</cx:pt>
          <cx:pt idx="12342">-42.700000000000003</cx:pt>
          <cx:pt idx="12343">-42.700000000000003</cx:pt>
          <cx:pt idx="12344">-42.700000000000003</cx:pt>
          <cx:pt idx="12345">-42.700000000000003</cx:pt>
          <cx:pt idx="12346">-42.700000000000003</cx:pt>
          <cx:pt idx="12347">-42.700000000000003</cx:pt>
          <cx:pt idx="12348">-42.700000000000003</cx:pt>
          <cx:pt idx="12349">-42.700000000000003</cx:pt>
          <cx:pt idx="12350">-42.700000000000003</cx:pt>
          <cx:pt idx="12351">-42.700000000000003</cx:pt>
          <cx:pt idx="12352">-42.700000000000003</cx:pt>
          <cx:pt idx="12353">-42.700000000000003</cx:pt>
          <cx:pt idx="12354">-42.700000000000003</cx:pt>
          <cx:pt idx="12355">-42.700000000000003</cx:pt>
          <cx:pt idx="12356">-42.700000000000003</cx:pt>
          <cx:pt idx="12357">-42.700000000000003</cx:pt>
          <cx:pt idx="12358">-42.700000000000003</cx:pt>
          <cx:pt idx="12359">-42.700000000000003</cx:pt>
          <cx:pt idx="12360">-42.700000000000003</cx:pt>
          <cx:pt idx="12361">-42.700000000000003</cx:pt>
          <cx:pt idx="12362">-42.700000000000003</cx:pt>
          <cx:pt idx="12363">-42.700000000000003</cx:pt>
          <cx:pt idx="12364">-42.700000000000003</cx:pt>
          <cx:pt idx="12365">-42.700000000000003</cx:pt>
          <cx:pt idx="12366">-42.700000000000003</cx:pt>
          <cx:pt idx="12367">-42.700000000000003</cx:pt>
          <cx:pt idx="12368">-42.700000000000003</cx:pt>
          <cx:pt idx="12369">-42.700000000000003</cx:pt>
          <cx:pt idx="12370">-42.700000000000003</cx:pt>
          <cx:pt idx="12371">-42.700000000000003</cx:pt>
          <cx:pt idx="12372">-42.700000000000003</cx:pt>
          <cx:pt idx="12373">-42.700000000000003</cx:pt>
          <cx:pt idx="12374">-42.700000000000003</cx:pt>
          <cx:pt idx="12375">-42.700000000000003</cx:pt>
          <cx:pt idx="12376">-42.700000000000003</cx:pt>
          <cx:pt idx="12377">-42.700000000000003</cx:pt>
          <cx:pt idx="12378">-42.700000000000003</cx:pt>
          <cx:pt idx="12379">-42.700000000000003</cx:pt>
          <cx:pt idx="12380">-42.700000000000003</cx:pt>
          <cx:pt idx="12381">-42.700000000000003</cx:pt>
          <cx:pt idx="12382">-42.700000000000003</cx:pt>
          <cx:pt idx="12383">-42.700000000000003</cx:pt>
          <cx:pt idx="12384">-42.700000000000003</cx:pt>
          <cx:pt idx="12385">-42.700000000000003</cx:pt>
          <cx:pt idx="12386">-42.700000000000003</cx:pt>
          <cx:pt idx="12387">-42.700000000000003</cx:pt>
          <cx:pt idx="12388">-42.700000000000003</cx:pt>
          <cx:pt idx="12389">-42.700000000000003</cx:pt>
          <cx:pt idx="12390">-42.700000000000003</cx:pt>
          <cx:pt idx="12391">-42.700000000000003</cx:pt>
          <cx:pt idx="12392">-42.700000000000003</cx:pt>
          <cx:pt idx="12393">-42.700000000000003</cx:pt>
          <cx:pt idx="12394">-42.700000000000003</cx:pt>
          <cx:pt idx="12395">-42.700000000000003</cx:pt>
          <cx:pt idx="12396">-42.700000000000003</cx:pt>
          <cx:pt idx="12397">-42.700000000000003</cx:pt>
          <cx:pt idx="12398">-42.700000000000003</cx:pt>
          <cx:pt idx="12399">-42.700000000000003</cx:pt>
          <cx:pt idx="12400">-42.700000000000003</cx:pt>
          <cx:pt idx="12401">-42.700000000000003</cx:pt>
          <cx:pt idx="12402">-42.700000000000003</cx:pt>
          <cx:pt idx="12403">-42.700000000000003</cx:pt>
          <cx:pt idx="12404">-42.700000000000003</cx:pt>
          <cx:pt idx="12405">-42.700000000000003</cx:pt>
          <cx:pt idx="12406">-42.700000000000003</cx:pt>
          <cx:pt idx="12407">-42.700000000000003</cx:pt>
          <cx:pt idx="12408">-42.700000000000003</cx:pt>
          <cx:pt idx="12409">-42.700000000000003</cx:pt>
          <cx:pt idx="12410">-42.700000000000003</cx:pt>
          <cx:pt idx="12411">-42.700000000000003</cx:pt>
          <cx:pt idx="12412">-42.700000000000003</cx:pt>
          <cx:pt idx="12413">-42.700000000000003</cx:pt>
          <cx:pt idx="12414">-42.700000000000003</cx:pt>
          <cx:pt idx="12415">-42.700000000000003</cx:pt>
          <cx:pt idx="12416">-42.700000000000003</cx:pt>
          <cx:pt idx="12417">-42.700000000000003</cx:pt>
          <cx:pt idx="12418">-42.700000000000003</cx:pt>
          <cx:pt idx="12419">-42.700000000000003</cx:pt>
          <cx:pt idx="12420">-42.700000000000003</cx:pt>
          <cx:pt idx="12421">-42.700000000000003</cx:pt>
          <cx:pt idx="12422">-42.700000000000003</cx:pt>
          <cx:pt idx="12423">-42.700000000000003</cx:pt>
          <cx:pt idx="12424">-42.700000000000003</cx:pt>
          <cx:pt idx="12425">-42.700000000000003</cx:pt>
          <cx:pt idx="12426">-42.700000000000003</cx:pt>
          <cx:pt idx="12427">-42.700000000000003</cx:pt>
          <cx:pt idx="12428">-42.700000000000003</cx:pt>
          <cx:pt idx="12429">-42.700000000000003</cx:pt>
          <cx:pt idx="12430">-42.700000000000003</cx:pt>
          <cx:pt idx="12431">-42.700000000000003</cx:pt>
          <cx:pt idx="12432">-42.700000000000003</cx:pt>
          <cx:pt idx="12433">-42.700000000000003</cx:pt>
          <cx:pt idx="12434">-42.700000000000003</cx:pt>
          <cx:pt idx="12435">-42.700000000000003</cx:pt>
          <cx:pt idx="12436">-42.700000000000003</cx:pt>
          <cx:pt idx="12437">-42.700000000000003</cx:pt>
          <cx:pt idx="12438">-42.700000000000003</cx:pt>
          <cx:pt idx="12439">-42.700000000000003</cx:pt>
          <cx:pt idx="12440">-42.700000000000003</cx:pt>
          <cx:pt idx="12441">-42.700000000000003</cx:pt>
          <cx:pt idx="12442">-42.700000000000003</cx:pt>
          <cx:pt idx="12443">-42.700000000000003</cx:pt>
          <cx:pt idx="12444">-42.700000000000003</cx:pt>
          <cx:pt idx="12445">-42.700000000000003</cx:pt>
          <cx:pt idx="12446">-42.700000000000003</cx:pt>
          <cx:pt idx="12447">-42.700000000000003</cx:pt>
          <cx:pt idx="12448">-42.700000000000003</cx:pt>
          <cx:pt idx="12449">-42.700000000000003</cx:pt>
          <cx:pt idx="12450">-42.700000000000003</cx:pt>
          <cx:pt idx="12451">-42.700000000000003</cx:pt>
          <cx:pt idx="12452">-42.700000000000003</cx:pt>
          <cx:pt idx="12453">-42.700000000000003</cx:pt>
          <cx:pt idx="12454">-42.700000000000003</cx:pt>
          <cx:pt idx="12455">-42.700000000000003</cx:pt>
          <cx:pt idx="12456">-42.700000000000003</cx:pt>
          <cx:pt idx="12457">-42.700000000000003</cx:pt>
          <cx:pt idx="12458">-42.700000000000003</cx:pt>
          <cx:pt idx="12459">-42.700000000000003</cx:pt>
          <cx:pt idx="12460">-42.700000000000003</cx:pt>
          <cx:pt idx="12461">-42.700000000000003</cx:pt>
          <cx:pt idx="12462">-42.700000000000003</cx:pt>
          <cx:pt idx="12463">-42.700000000000003</cx:pt>
          <cx:pt idx="12464">-42.700000000000003</cx:pt>
          <cx:pt idx="12465">-42.700000000000003</cx:pt>
          <cx:pt idx="12466">-42.700000000000003</cx:pt>
          <cx:pt idx="12467">-42.700000000000003</cx:pt>
          <cx:pt idx="12468">-42.700000000000003</cx:pt>
          <cx:pt idx="12469">-42.700000000000003</cx:pt>
          <cx:pt idx="12470">-42.700000000000003</cx:pt>
          <cx:pt idx="12471">-42.700000000000003</cx:pt>
          <cx:pt idx="12472">-42.700000000000003</cx:pt>
          <cx:pt idx="12473">-42.700000000000003</cx:pt>
          <cx:pt idx="12474">-42.700000000000003</cx:pt>
          <cx:pt idx="12475">-42.700000000000003</cx:pt>
          <cx:pt idx="12476">-42.700000000000003</cx:pt>
          <cx:pt idx="12477">-42.700000000000003</cx:pt>
          <cx:pt idx="12478">-42.700000000000003</cx:pt>
          <cx:pt idx="12479">-42.700000000000003</cx:pt>
          <cx:pt idx="12480">-42.700000000000003</cx:pt>
          <cx:pt idx="12481">-42.700000000000003</cx:pt>
          <cx:pt idx="12482">-42.700000000000003</cx:pt>
          <cx:pt idx="12483">-42.700000000000003</cx:pt>
          <cx:pt idx="12484">-42.700000000000003</cx:pt>
          <cx:pt idx="12485">-42.700000000000003</cx:pt>
          <cx:pt idx="12486">-42.700000000000003</cx:pt>
          <cx:pt idx="12487">-42.700000000000003</cx:pt>
          <cx:pt idx="12488">-42.700000000000003</cx:pt>
          <cx:pt idx="12489">-42.700000000000003</cx:pt>
          <cx:pt idx="12490">-42.700000000000003</cx:pt>
          <cx:pt idx="12491">-42.700000000000003</cx:pt>
          <cx:pt idx="12492">-42.700000000000003</cx:pt>
          <cx:pt idx="12493">-42.700000000000003</cx:pt>
          <cx:pt idx="12494">-42.700000000000003</cx:pt>
          <cx:pt idx="12495">-42.700000000000003</cx:pt>
          <cx:pt idx="12496">-42.700000000000003</cx:pt>
          <cx:pt idx="12497">-42.700000000000003</cx:pt>
          <cx:pt idx="12498">-42.700000000000003</cx:pt>
          <cx:pt idx="12499">-42.700000000000003</cx:pt>
          <cx:pt idx="12500">-42.700000000000003</cx:pt>
          <cx:pt idx="12501">-42.700000000000003</cx:pt>
          <cx:pt idx="12502">-42.700000000000003</cx:pt>
          <cx:pt idx="12503">-42.700000000000003</cx:pt>
          <cx:pt idx="12504">-42.700000000000003</cx:pt>
          <cx:pt idx="12505">-42.700000000000003</cx:pt>
          <cx:pt idx="12506">-42.700000000000003</cx:pt>
          <cx:pt idx="12507">-42.700000000000003</cx:pt>
          <cx:pt idx="12508">-42.700000000000003</cx:pt>
          <cx:pt idx="12509">-42.700000000000003</cx:pt>
          <cx:pt idx="12510">-42.700000000000003</cx:pt>
          <cx:pt idx="12511">-42.700000000000003</cx:pt>
          <cx:pt idx="12512">-42.700000000000003</cx:pt>
          <cx:pt idx="12513">-42.700000000000003</cx:pt>
          <cx:pt idx="12514">-42.700000000000003</cx:pt>
          <cx:pt idx="12515">-42.700000000000003</cx:pt>
          <cx:pt idx="12516">-42.700000000000003</cx:pt>
          <cx:pt idx="12517">-42.700000000000003</cx:pt>
          <cx:pt idx="12518">-42.700000000000003</cx:pt>
          <cx:pt idx="12519">-42.700000000000003</cx:pt>
          <cx:pt idx="12520">-42.700000000000003</cx:pt>
          <cx:pt idx="12521">-42.700000000000003</cx:pt>
          <cx:pt idx="12522">-42.700000000000003</cx:pt>
          <cx:pt idx="12523">-42.700000000000003</cx:pt>
          <cx:pt idx="12524">-42.700000000000003</cx:pt>
          <cx:pt idx="12525">-42.700000000000003</cx:pt>
          <cx:pt idx="12526">-42.700000000000003</cx:pt>
          <cx:pt idx="12527">-42.700000000000003</cx:pt>
          <cx:pt idx="12528">-42.700000000000003</cx:pt>
          <cx:pt idx="12529">-42.700000000000003</cx:pt>
          <cx:pt idx="12530">-42.700000000000003</cx:pt>
          <cx:pt idx="12531">-42.700000000000003</cx:pt>
          <cx:pt idx="12532">-42.700000000000003</cx:pt>
          <cx:pt idx="12533">-42.700000000000003</cx:pt>
          <cx:pt idx="12534">-42.700000000000003</cx:pt>
          <cx:pt idx="12535">-42.700000000000003</cx:pt>
          <cx:pt idx="12536">-42.700000000000003</cx:pt>
          <cx:pt idx="12537">-42.700000000000003</cx:pt>
          <cx:pt idx="12538">-42.700000000000003</cx:pt>
          <cx:pt idx="12539">-42.700000000000003</cx:pt>
          <cx:pt idx="12540">-42.700000000000003</cx:pt>
          <cx:pt idx="12541">-42.700000000000003</cx:pt>
          <cx:pt idx="12542">-42.700000000000003</cx:pt>
          <cx:pt idx="12543">-42.700000000000003</cx:pt>
          <cx:pt idx="12544">-42.700000000000003</cx:pt>
          <cx:pt idx="12545">-42.700000000000003</cx:pt>
          <cx:pt idx="12546">-42.700000000000003</cx:pt>
          <cx:pt idx="12547">-42.700000000000003</cx:pt>
          <cx:pt idx="12548">-42.700000000000003</cx:pt>
          <cx:pt idx="12549">-42.700000000000003</cx:pt>
          <cx:pt idx="12550">-42.700000000000003</cx:pt>
          <cx:pt idx="12551">-42.700000000000003</cx:pt>
          <cx:pt idx="12552">-42.700000000000003</cx:pt>
          <cx:pt idx="12553">-42.700000000000003</cx:pt>
          <cx:pt idx="12554">-42.700000000000003</cx:pt>
          <cx:pt idx="12555">-42.700000000000003</cx:pt>
          <cx:pt idx="12556">-42.700000000000003</cx:pt>
          <cx:pt idx="12557">-42.700000000000003</cx:pt>
          <cx:pt idx="12558">-42.700000000000003</cx:pt>
          <cx:pt idx="12559">-42.700000000000003</cx:pt>
          <cx:pt idx="12560">-42.700000000000003</cx:pt>
          <cx:pt idx="12561">-42.700000000000003</cx:pt>
          <cx:pt idx="12562">-42.700000000000003</cx:pt>
          <cx:pt idx="12563">-42.700000000000003</cx:pt>
          <cx:pt idx="12564">-42.700000000000003</cx:pt>
          <cx:pt idx="12565">-42.700000000000003</cx:pt>
          <cx:pt idx="12566">-42.700000000000003</cx:pt>
          <cx:pt idx="12567">-42.700000000000003</cx:pt>
          <cx:pt idx="12568">-42.700000000000003</cx:pt>
          <cx:pt idx="12569">-42.700000000000003</cx:pt>
          <cx:pt idx="12570">-42.700000000000003</cx:pt>
          <cx:pt idx="12571">-42.700000000000003</cx:pt>
          <cx:pt idx="12572">-42.700000000000003</cx:pt>
          <cx:pt idx="12573">-42.700000000000003</cx:pt>
          <cx:pt idx="12574">-42.700000000000003</cx:pt>
          <cx:pt idx="12575">-42.700000000000003</cx:pt>
          <cx:pt idx="12576">-42.700000000000003</cx:pt>
          <cx:pt idx="12577">-42.700000000000003</cx:pt>
          <cx:pt idx="12578">-42.700000000000003</cx:pt>
          <cx:pt idx="12579">-42.700000000000003</cx:pt>
          <cx:pt idx="12580">-42.700000000000003</cx:pt>
          <cx:pt idx="12581">-42.700000000000003</cx:pt>
          <cx:pt idx="12582">-42.700000000000003</cx:pt>
          <cx:pt idx="12583">-42.700000000000003</cx:pt>
          <cx:pt idx="12584">-42.700000000000003</cx:pt>
          <cx:pt idx="12585">-42.700000000000003</cx:pt>
          <cx:pt idx="12586">-42.700000000000003</cx:pt>
          <cx:pt idx="12587">-42.700000000000003</cx:pt>
          <cx:pt idx="12588">-42.700000000000003</cx:pt>
          <cx:pt idx="12589">-42.700000000000003</cx:pt>
          <cx:pt idx="12590">-42.700000000000003</cx:pt>
          <cx:pt idx="12591">-42.700000000000003</cx:pt>
          <cx:pt idx="12592">-42.700000000000003</cx:pt>
          <cx:pt idx="12593">-42.700000000000003</cx:pt>
          <cx:pt idx="12594">-42.700000000000003</cx:pt>
          <cx:pt idx="12595">-42.700000000000003</cx:pt>
          <cx:pt idx="12596">-42.700000000000003</cx:pt>
          <cx:pt idx="12597">-42.700000000000003</cx:pt>
          <cx:pt idx="12598">-42.700000000000003</cx:pt>
          <cx:pt idx="12599">-42.700000000000003</cx:pt>
          <cx:pt idx="12600">-42.700000000000003</cx:pt>
          <cx:pt idx="12601">-42.700000000000003</cx:pt>
          <cx:pt idx="12602">-42.700000000000003</cx:pt>
          <cx:pt idx="12603">-42.700000000000003</cx:pt>
          <cx:pt idx="12604">-42.700000000000003</cx:pt>
          <cx:pt idx="12605">-42.700000000000003</cx:pt>
          <cx:pt idx="12606">-42.700000000000003</cx:pt>
          <cx:pt idx="12607">-42.700000000000003</cx:pt>
          <cx:pt idx="12608">-42.700000000000003</cx:pt>
          <cx:pt idx="12609">-42.700000000000003</cx:pt>
          <cx:pt idx="12610">-42.700000000000003</cx:pt>
          <cx:pt idx="12611">-42.700000000000003</cx:pt>
          <cx:pt idx="12612">-42.700000000000003</cx:pt>
          <cx:pt idx="12613">-42.700000000000003</cx:pt>
          <cx:pt idx="12614">-42.700000000000003</cx:pt>
          <cx:pt idx="12615">-42.700000000000003</cx:pt>
          <cx:pt idx="12616">-42.700000000000003</cx:pt>
          <cx:pt idx="12617">-42.700000000000003</cx:pt>
          <cx:pt idx="12618">-42.700000000000003</cx:pt>
          <cx:pt idx="12619">-42.700000000000003</cx:pt>
          <cx:pt idx="12620">-42.700000000000003</cx:pt>
          <cx:pt idx="12621">-42.700000000000003</cx:pt>
          <cx:pt idx="12622">-42.700000000000003</cx:pt>
          <cx:pt idx="12623">-42.700000000000003</cx:pt>
          <cx:pt idx="12624">-42.700000000000003</cx:pt>
          <cx:pt idx="12625">-42.700000000000003</cx:pt>
          <cx:pt idx="12626">-42.700000000000003</cx:pt>
          <cx:pt idx="12627">-42.700000000000003</cx:pt>
          <cx:pt idx="12628">-42.700000000000003</cx:pt>
          <cx:pt idx="12629">-42.700000000000003</cx:pt>
          <cx:pt idx="12630">-42.700000000000003</cx:pt>
          <cx:pt idx="12631">-42.700000000000003</cx:pt>
          <cx:pt idx="12632">-42.700000000000003</cx:pt>
          <cx:pt idx="12633">-42.700000000000003</cx:pt>
          <cx:pt idx="12634">-42.700000000000003</cx:pt>
          <cx:pt idx="12635">-42.700000000000003</cx:pt>
          <cx:pt idx="12636">-42.700000000000003</cx:pt>
          <cx:pt idx="12637">-42.700000000000003</cx:pt>
          <cx:pt idx="12638">-42.700000000000003</cx:pt>
          <cx:pt idx="12639">-42.700000000000003</cx:pt>
          <cx:pt idx="12640">-42.700000000000003</cx:pt>
          <cx:pt idx="12641">-42.700000000000003</cx:pt>
          <cx:pt idx="12642">-42.700000000000003</cx:pt>
          <cx:pt idx="12643">-42.700000000000003</cx:pt>
          <cx:pt idx="12644">-42.700000000000003</cx:pt>
          <cx:pt idx="12645">-42.700000000000003</cx:pt>
          <cx:pt idx="12646">-42.700000000000003</cx:pt>
          <cx:pt idx="12647">-42.700000000000003</cx:pt>
          <cx:pt idx="12648">-42.700000000000003</cx:pt>
          <cx:pt idx="12649">-42.700000000000003</cx:pt>
          <cx:pt idx="12650">-42.700000000000003</cx:pt>
          <cx:pt idx="12651">-42.700000000000003</cx:pt>
          <cx:pt idx="12652">-42.700000000000003</cx:pt>
          <cx:pt idx="12653">-42.700000000000003</cx:pt>
          <cx:pt idx="12654">-42.700000000000003</cx:pt>
          <cx:pt idx="12655">-42.700000000000003</cx:pt>
          <cx:pt idx="12656">-42.700000000000003</cx:pt>
          <cx:pt idx="12657">-42.700000000000003</cx:pt>
          <cx:pt idx="12658">-42.700000000000003</cx:pt>
          <cx:pt idx="12659">-42.700000000000003</cx:pt>
          <cx:pt idx="12660">-42.700000000000003</cx:pt>
          <cx:pt idx="12661">-42.700000000000003</cx:pt>
          <cx:pt idx="12662">-42.700000000000003</cx:pt>
          <cx:pt idx="12663">-42.700000000000003</cx:pt>
          <cx:pt idx="12664">-42.700000000000003</cx:pt>
          <cx:pt idx="12665">-42.700000000000003</cx:pt>
          <cx:pt idx="12666">-42.700000000000003</cx:pt>
          <cx:pt idx="12667">-42.700000000000003</cx:pt>
          <cx:pt idx="12668">-42.700000000000003</cx:pt>
          <cx:pt idx="12669">-42.700000000000003</cx:pt>
          <cx:pt idx="12670">-42.700000000000003</cx:pt>
          <cx:pt idx="12671">-42.700000000000003</cx:pt>
          <cx:pt idx="12672">-42.700000000000003</cx:pt>
          <cx:pt idx="12673">-42.700000000000003</cx:pt>
          <cx:pt idx="12674">-42.700000000000003</cx:pt>
          <cx:pt idx="12675">-42.700000000000003</cx:pt>
          <cx:pt idx="12676">-42.700000000000003</cx:pt>
          <cx:pt idx="12677">-42.700000000000003</cx:pt>
          <cx:pt idx="12678">-42.700000000000003</cx:pt>
          <cx:pt idx="12679">-42.700000000000003</cx:pt>
          <cx:pt idx="12680">-42.700000000000003</cx:pt>
          <cx:pt idx="12681">-42.700000000000003</cx:pt>
          <cx:pt idx="12682">-42.700000000000003</cx:pt>
          <cx:pt idx="12683">-42.700000000000003</cx:pt>
          <cx:pt idx="12684">-42.700000000000003</cx:pt>
          <cx:pt idx="12685">-42.700000000000003</cx:pt>
          <cx:pt idx="12686">-42.700000000000003</cx:pt>
          <cx:pt idx="12687">-42.700000000000003</cx:pt>
          <cx:pt idx="12688">-42.700000000000003</cx:pt>
          <cx:pt idx="12689">-42.700000000000003</cx:pt>
          <cx:pt idx="12690">-42.700000000000003</cx:pt>
          <cx:pt idx="12691">-42.700000000000003</cx:pt>
          <cx:pt idx="12692">-42.700000000000003</cx:pt>
          <cx:pt idx="12693">-42.700000000000003</cx:pt>
          <cx:pt idx="12694">-42.700000000000003</cx:pt>
          <cx:pt idx="12695">-42.700000000000003</cx:pt>
          <cx:pt idx="12696">-42.700000000000003</cx:pt>
          <cx:pt idx="12697">-42.700000000000003</cx:pt>
          <cx:pt idx="12698">-42.700000000000003</cx:pt>
          <cx:pt idx="12699">-42.700000000000003</cx:pt>
          <cx:pt idx="12700">-42.700000000000003</cx:pt>
          <cx:pt idx="12701">-42.700000000000003</cx:pt>
          <cx:pt idx="12702">-42.700000000000003</cx:pt>
          <cx:pt idx="12703">-42.700000000000003</cx:pt>
          <cx:pt idx="12704">-42.700000000000003</cx:pt>
          <cx:pt idx="12705">-42.700000000000003</cx:pt>
          <cx:pt idx="12706">-42.700000000000003</cx:pt>
          <cx:pt idx="12707">-42.700000000000003</cx:pt>
          <cx:pt idx="12708">-42.700000000000003</cx:pt>
          <cx:pt idx="12709">-42.700000000000003</cx:pt>
          <cx:pt idx="12710">-42.700000000000003</cx:pt>
          <cx:pt idx="12711">-42.700000000000003</cx:pt>
          <cx:pt idx="12712">-42.700000000000003</cx:pt>
          <cx:pt idx="12713">-42.700000000000003</cx:pt>
          <cx:pt idx="12714">-42.700000000000003</cx:pt>
          <cx:pt idx="12715">-42.700000000000003</cx:pt>
          <cx:pt idx="12716">-42.700000000000003</cx:pt>
          <cx:pt idx="12717">-42.700000000000003</cx:pt>
          <cx:pt idx="12718">-42.700000000000003</cx:pt>
          <cx:pt idx="12719">-42.700000000000003</cx:pt>
          <cx:pt idx="12720">-42.700000000000003</cx:pt>
          <cx:pt idx="12721">-42.700000000000003</cx:pt>
          <cx:pt idx="12722">-42.700000000000003</cx:pt>
          <cx:pt idx="12723">-42.700000000000003</cx:pt>
          <cx:pt idx="12724">-42.700000000000003</cx:pt>
          <cx:pt idx="12725">-42.700000000000003</cx:pt>
          <cx:pt idx="12726">-42.700000000000003</cx:pt>
          <cx:pt idx="12727">-42.700000000000003</cx:pt>
          <cx:pt idx="12728">-42.700000000000003</cx:pt>
          <cx:pt idx="12729">-42.700000000000003</cx:pt>
          <cx:pt idx="12730">-42.700000000000003</cx:pt>
          <cx:pt idx="12731">-42.700000000000003</cx:pt>
          <cx:pt idx="12732">-42.700000000000003</cx:pt>
          <cx:pt idx="12733">-42.700000000000003</cx:pt>
          <cx:pt idx="12734">-42.700000000000003</cx:pt>
          <cx:pt idx="12735">-42.700000000000003</cx:pt>
          <cx:pt idx="12736">-42.700000000000003</cx:pt>
          <cx:pt idx="12737">-42.700000000000003</cx:pt>
          <cx:pt idx="12738">-42.700000000000003</cx:pt>
          <cx:pt idx="12739">-42.700000000000003</cx:pt>
          <cx:pt idx="12740">-42.700000000000003</cx:pt>
          <cx:pt idx="12741">-42.700000000000003</cx:pt>
          <cx:pt idx="12742">-42.700000000000003</cx:pt>
          <cx:pt idx="12743">-42.700000000000003</cx:pt>
          <cx:pt idx="12744">-42.700000000000003</cx:pt>
          <cx:pt idx="12745">-42.700000000000003</cx:pt>
          <cx:pt idx="12746">-42.700000000000003</cx:pt>
          <cx:pt idx="12747">-42.700000000000003</cx:pt>
          <cx:pt idx="12748">-42.700000000000003</cx:pt>
          <cx:pt idx="12749">-42.700000000000003</cx:pt>
          <cx:pt idx="12750">-42.700000000000003</cx:pt>
          <cx:pt idx="12751">-42.700000000000003</cx:pt>
          <cx:pt idx="12752">-42.700000000000003</cx:pt>
          <cx:pt idx="12753">-42.700000000000003</cx:pt>
          <cx:pt idx="12754">-42.700000000000003</cx:pt>
          <cx:pt idx="12755">-42.700000000000003</cx:pt>
          <cx:pt idx="12756">-42.700000000000003</cx:pt>
          <cx:pt idx="12757">-42.700000000000003</cx:pt>
          <cx:pt idx="12758">-42.700000000000003</cx:pt>
          <cx:pt idx="12759">-42.700000000000003</cx:pt>
          <cx:pt idx="12760">-42.700000000000003</cx:pt>
          <cx:pt idx="12761">-42.700000000000003</cx:pt>
          <cx:pt idx="12762">-42.700000000000003</cx:pt>
          <cx:pt idx="12763">-42.700000000000003</cx:pt>
          <cx:pt idx="12764">-42.700000000000003</cx:pt>
          <cx:pt idx="12765">-42.700000000000003</cx:pt>
          <cx:pt idx="12766">-42.700000000000003</cx:pt>
          <cx:pt idx="12767">-42.700000000000003</cx:pt>
          <cx:pt idx="12768">-42.700000000000003</cx:pt>
          <cx:pt idx="12769">-42.700000000000003</cx:pt>
          <cx:pt idx="12770">-42.700000000000003</cx:pt>
          <cx:pt idx="12771">-42.700000000000003</cx:pt>
          <cx:pt idx="12772">-42.700000000000003</cx:pt>
          <cx:pt idx="12773">-42.700000000000003</cx:pt>
          <cx:pt idx="12774">-42.700000000000003</cx:pt>
          <cx:pt idx="12775">-42.700000000000003</cx:pt>
          <cx:pt idx="12776">-42.700000000000003</cx:pt>
          <cx:pt idx="12777">-42.700000000000003</cx:pt>
          <cx:pt idx="12778">-42.700000000000003</cx:pt>
          <cx:pt idx="12779">-42.700000000000003</cx:pt>
          <cx:pt idx="12780">-42.700000000000003</cx:pt>
          <cx:pt idx="12781">-42.700000000000003</cx:pt>
          <cx:pt idx="12782">-42.700000000000003</cx:pt>
          <cx:pt idx="12783">-42.700000000000003</cx:pt>
          <cx:pt idx="12784">-42.700000000000003</cx:pt>
          <cx:pt idx="12785">-42.700000000000003</cx:pt>
          <cx:pt idx="12786">-42.700000000000003</cx:pt>
          <cx:pt idx="12787">-42.700000000000003</cx:pt>
          <cx:pt idx="12788">-42.700000000000003</cx:pt>
          <cx:pt idx="12789">-42.700000000000003</cx:pt>
          <cx:pt idx="12790">-42.700000000000003</cx:pt>
          <cx:pt idx="12791">-42.700000000000003</cx:pt>
          <cx:pt idx="12792">-42.700000000000003</cx:pt>
          <cx:pt idx="12793">-42.700000000000003</cx:pt>
          <cx:pt idx="12794">-42.700000000000003</cx:pt>
          <cx:pt idx="12795">-42.700000000000003</cx:pt>
          <cx:pt idx="12796">-42.700000000000003</cx:pt>
          <cx:pt idx="12797">-42.700000000000003</cx:pt>
          <cx:pt idx="12798">-42.700000000000003</cx:pt>
          <cx:pt idx="12799">-42.700000000000003</cx:pt>
          <cx:pt idx="12800">-42.700000000000003</cx:pt>
          <cx:pt idx="12801">-42.700000000000003</cx:pt>
          <cx:pt idx="12802">-42.700000000000003</cx:pt>
          <cx:pt idx="12803">-42.700000000000003</cx:pt>
          <cx:pt idx="12804">-42.700000000000003</cx:pt>
          <cx:pt idx="12805">-42.700000000000003</cx:pt>
          <cx:pt idx="12806">-42.700000000000003</cx:pt>
          <cx:pt idx="12807">-42.700000000000003</cx:pt>
          <cx:pt idx="12808">-42.700000000000003</cx:pt>
          <cx:pt idx="12809">-42.700000000000003</cx:pt>
          <cx:pt idx="12810">-42.700000000000003</cx:pt>
          <cx:pt idx="12811">-42.700000000000003</cx:pt>
          <cx:pt idx="12812">-42.700000000000003</cx:pt>
          <cx:pt idx="12813">-42.700000000000003</cx:pt>
          <cx:pt idx="12814">-42.700000000000003</cx:pt>
          <cx:pt idx="12815">-42.700000000000003</cx:pt>
          <cx:pt idx="12816">-42.700000000000003</cx:pt>
          <cx:pt idx="12817">-42.700000000000003</cx:pt>
          <cx:pt idx="12818">-42.700000000000003</cx:pt>
          <cx:pt idx="12819">-42.700000000000003</cx:pt>
          <cx:pt idx="12820">-42.700000000000003</cx:pt>
          <cx:pt idx="12821">-42.700000000000003</cx:pt>
          <cx:pt idx="12822">-42.700000000000003</cx:pt>
          <cx:pt idx="12823">-42.700000000000003</cx:pt>
          <cx:pt idx="12824">-42.700000000000003</cx:pt>
          <cx:pt idx="12825">-42.700000000000003</cx:pt>
          <cx:pt idx="12826">-42.700000000000003</cx:pt>
          <cx:pt idx="12827">-42.700000000000003</cx:pt>
          <cx:pt idx="12828">-42.700000000000003</cx:pt>
          <cx:pt idx="12829">-42.700000000000003</cx:pt>
          <cx:pt idx="12830">-42.700000000000003</cx:pt>
          <cx:pt idx="12831">-42.700000000000003</cx:pt>
          <cx:pt idx="12832">-42.700000000000003</cx:pt>
          <cx:pt idx="12833">-42.700000000000003</cx:pt>
          <cx:pt idx="12834">-42.700000000000003</cx:pt>
          <cx:pt idx="12835">-42.700000000000003</cx:pt>
          <cx:pt idx="12836">-42.700000000000003</cx:pt>
          <cx:pt idx="12837">-42.700000000000003</cx:pt>
          <cx:pt idx="12838">-42.700000000000003</cx:pt>
          <cx:pt idx="12839">-42.700000000000003</cx:pt>
          <cx:pt idx="12840">-42.700000000000003</cx:pt>
          <cx:pt idx="12841">-42.700000000000003</cx:pt>
          <cx:pt idx="12842">-42.700000000000003</cx:pt>
          <cx:pt idx="12843">-42.700000000000003</cx:pt>
          <cx:pt idx="12844">-42.700000000000003</cx:pt>
          <cx:pt idx="12845">-42.700000000000003</cx:pt>
          <cx:pt idx="12846">-42.700000000000003</cx:pt>
          <cx:pt idx="12847">-42.700000000000003</cx:pt>
          <cx:pt idx="12848">-42.700000000000003</cx:pt>
          <cx:pt idx="12849">-42.700000000000003</cx:pt>
          <cx:pt idx="12850">-42.700000000000003</cx:pt>
          <cx:pt idx="12851">-42.700000000000003</cx:pt>
          <cx:pt idx="12852">-42.700000000000003</cx:pt>
          <cx:pt idx="12853">-42.700000000000003</cx:pt>
          <cx:pt idx="12854">-42.700000000000003</cx:pt>
          <cx:pt idx="12855">-42.700000000000003</cx:pt>
          <cx:pt idx="12856">-42.700000000000003</cx:pt>
          <cx:pt idx="12857">-42.700000000000003</cx:pt>
          <cx:pt idx="12858">-42.700000000000003</cx:pt>
          <cx:pt idx="12859">-42.700000000000003</cx:pt>
          <cx:pt idx="12860">-42.700000000000003</cx:pt>
          <cx:pt idx="12861">-42.700000000000003</cx:pt>
          <cx:pt idx="12862">-42.700000000000003</cx:pt>
          <cx:pt idx="12863">-42.700000000000003</cx:pt>
          <cx:pt idx="12864">-42.700000000000003</cx:pt>
          <cx:pt idx="12865">-42.700000000000003</cx:pt>
          <cx:pt idx="12866">-42.700000000000003</cx:pt>
          <cx:pt idx="12867">-42.700000000000003</cx:pt>
          <cx:pt idx="12868">-42.700000000000003</cx:pt>
          <cx:pt idx="12869">-42.700000000000003</cx:pt>
          <cx:pt idx="12870">-42.700000000000003</cx:pt>
          <cx:pt idx="12871">-42.700000000000003</cx:pt>
          <cx:pt idx="12872">-42.700000000000003</cx:pt>
          <cx:pt idx="12873">-42.700000000000003</cx:pt>
          <cx:pt idx="12874">-42.700000000000003</cx:pt>
          <cx:pt idx="12875">-42.700000000000003</cx:pt>
          <cx:pt idx="12876">-42.700000000000003</cx:pt>
          <cx:pt idx="12877">-42.700000000000003</cx:pt>
          <cx:pt idx="12878">-42.700000000000003</cx:pt>
          <cx:pt idx="12879">-42.700000000000003</cx:pt>
          <cx:pt idx="12880">-42.700000000000003</cx:pt>
          <cx:pt idx="12881">-42.700000000000003</cx:pt>
          <cx:pt idx="12882">-42.700000000000003</cx:pt>
          <cx:pt idx="12883">-42.700000000000003</cx:pt>
          <cx:pt idx="12884">-42.700000000000003</cx:pt>
          <cx:pt idx="12885">-42.700000000000003</cx:pt>
          <cx:pt idx="12886">-42.700000000000003</cx:pt>
          <cx:pt idx="12887">-42.700000000000003</cx:pt>
          <cx:pt idx="12888">-42.700000000000003</cx:pt>
          <cx:pt idx="12889">-42.700000000000003</cx:pt>
          <cx:pt idx="12890">-42.700000000000003</cx:pt>
          <cx:pt idx="12891">-42.700000000000003</cx:pt>
          <cx:pt idx="12892">-42.700000000000003</cx:pt>
          <cx:pt idx="12893">-42.700000000000003</cx:pt>
          <cx:pt idx="12894">-42.700000000000003</cx:pt>
          <cx:pt idx="12895">-42.700000000000003</cx:pt>
          <cx:pt idx="12896">-42.700000000000003</cx:pt>
          <cx:pt idx="12897">-42.700000000000003</cx:pt>
          <cx:pt idx="12898">-42.700000000000003</cx:pt>
          <cx:pt idx="12899">-42.700000000000003</cx:pt>
          <cx:pt idx="12900">-42.700000000000003</cx:pt>
          <cx:pt idx="12901">-42.700000000000003</cx:pt>
          <cx:pt idx="12902">-42.700000000000003</cx:pt>
          <cx:pt idx="12903">-42.700000000000003</cx:pt>
          <cx:pt idx="12904">-42.700000000000003</cx:pt>
          <cx:pt idx="12905">-42.700000000000003</cx:pt>
          <cx:pt idx="12906">-42.700000000000003</cx:pt>
          <cx:pt idx="12907">-42.700000000000003</cx:pt>
          <cx:pt idx="12908">-42.700000000000003</cx:pt>
          <cx:pt idx="12909">-42.700000000000003</cx:pt>
          <cx:pt idx="12910">-42.700000000000003</cx:pt>
          <cx:pt idx="12911">-42.700000000000003</cx:pt>
          <cx:pt idx="12912">-42.700000000000003</cx:pt>
          <cx:pt idx="12913">-42.700000000000003</cx:pt>
          <cx:pt idx="12914">-42.700000000000003</cx:pt>
          <cx:pt idx="12915">-42.700000000000003</cx:pt>
          <cx:pt idx="12916">-42.700000000000003</cx:pt>
          <cx:pt idx="12917">-42.700000000000003</cx:pt>
          <cx:pt idx="12918">-42.700000000000003</cx:pt>
          <cx:pt idx="12919">-42.700000000000003</cx:pt>
          <cx:pt idx="12920">-42.700000000000003</cx:pt>
          <cx:pt idx="12921">-42.700000000000003</cx:pt>
          <cx:pt idx="12922">-42.700000000000003</cx:pt>
          <cx:pt idx="12923">-42.700000000000003</cx:pt>
          <cx:pt idx="12924">-42.700000000000003</cx:pt>
          <cx:pt idx="12925">-42.700000000000003</cx:pt>
          <cx:pt idx="12926">-42.700000000000003</cx:pt>
          <cx:pt idx="12927">-42.700000000000003</cx:pt>
          <cx:pt idx="12928">-42.700000000000003</cx:pt>
          <cx:pt idx="12929">-42.700000000000003</cx:pt>
          <cx:pt idx="12930">-42.700000000000003</cx:pt>
          <cx:pt idx="12931">-42.700000000000003</cx:pt>
          <cx:pt idx="12932">-42.700000000000003</cx:pt>
          <cx:pt idx="12933">-42.700000000000003</cx:pt>
          <cx:pt idx="12934">-42.700000000000003</cx:pt>
          <cx:pt idx="12935">-42.700000000000003</cx:pt>
          <cx:pt idx="12936">-42.700000000000003</cx:pt>
          <cx:pt idx="12937">-42.700000000000003</cx:pt>
          <cx:pt idx="12938">-42.700000000000003</cx:pt>
          <cx:pt idx="12939">-42.700000000000003</cx:pt>
          <cx:pt idx="12940">-42.700000000000003</cx:pt>
          <cx:pt idx="12941">-42.700000000000003</cx:pt>
          <cx:pt idx="12942">-42.700000000000003</cx:pt>
          <cx:pt idx="12943">-42.700000000000003</cx:pt>
          <cx:pt idx="12944">-42.700000000000003</cx:pt>
          <cx:pt idx="12945">-42.700000000000003</cx:pt>
          <cx:pt idx="12946">-42.700000000000003</cx:pt>
          <cx:pt idx="12947">-42.700000000000003</cx:pt>
          <cx:pt idx="12948">-42.700000000000003</cx:pt>
          <cx:pt idx="12949">-42.700000000000003</cx:pt>
          <cx:pt idx="12950">-42.700000000000003</cx:pt>
          <cx:pt idx="12951">-42.700000000000003</cx:pt>
          <cx:pt idx="12952">-42.700000000000003</cx:pt>
          <cx:pt idx="12953">-42.700000000000003</cx:pt>
          <cx:pt idx="12954">-42.700000000000003</cx:pt>
          <cx:pt idx="12955">-42.700000000000003</cx:pt>
          <cx:pt idx="12956">-42.700000000000003</cx:pt>
          <cx:pt idx="12957">-42.700000000000003</cx:pt>
          <cx:pt idx="12958">-42.700000000000003</cx:pt>
          <cx:pt idx="12959">-42.700000000000003</cx:pt>
          <cx:pt idx="12960">-42.700000000000003</cx:pt>
          <cx:pt idx="12961">-42.700000000000003</cx:pt>
          <cx:pt idx="12962">-42.700000000000003</cx:pt>
          <cx:pt idx="12963">-42.700000000000003</cx:pt>
          <cx:pt idx="12964">-42.700000000000003</cx:pt>
          <cx:pt idx="12965">-42.700000000000003</cx:pt>
          <cx:pt idx="12966">-42.700000000000003</cx:pt>
          <cx:pt idx="12967">-42.700000000000003</cx:pt>
          <cx:pt idx="12968">-42.700000000000003</cx:pt>
          <cx:pt idx="12969">-42.700000000000003</cx:pt>
          <cx:pt idx="12970">-42.700000000000003</cx:pt>
          <cx:pt idx="12971">-42.700000000000003</cx:pt>
          <cx:pt idx="12972">-42.700000000000003</cx:pt>
          <cx:pt idx="12973">-42.700000000000003</cx:pt>
          <cx:pt idx="12974">-42.700000000000003</cx:pt>
          <cx:pt idx="12975">-42.700000000000003</cx:pt>
          <cx:pt idx="12976">-42.700000000000003</cx:pt>
          <cx:pt idx="12977">-42.700000000000003</cx:pt>
          <cx:pt idx="12978">-42.700000000000003</cx:pt>
          <cx:pt idx="12979">-42.700000000000003</cx:pt>
          <cx:pt idx="12980">-42.700000000000003</cx:pt>
          <cx:pt idx="12981">-42.700000000000003</cx:pt>
          <cx:pt idx="12982">-42.700000000000003</cx:pt>
          <cx:pt idx="12983">-42.700000000000003</cx:pt>
          <cx:pt idx="12984">-42.700000000000003</cx:pt>
          <cx:pt idx="12985">-42.700000000000003</cx:pt>
          <cx:pt idx="12986">-42.700000000000003</cx:pt>
          <cx:pt idx="12987">-42.700000000000003</cx:pt>
          <cx:pt idx="12988">-42.700000000000003</cx:pt>
          <cx:pt idx="12989">-42.700000000000003</cx:pt>
          <cx:pt idx="12990">-42.700000000000003</cx:pt>
          <cx:pt idx="12991">-42.700000000000003</cx:pt>
          <cx:pt idx="12992">-42.700000000000003</cx:pt>
          <cx:pt idx="12993">-42.700000000000003</cx:pt>
          <cx:pt idx="12994">-42.700000000000003</cx:pt>
          <cx:pt idx="12995">-42.700000000000003</cx:pt>
          <cx:pt idx="12996">-42.700000000000003</cx:pt>
          <cx:pt idx="12997">-42.700000000000003</cx:pt>
          <cx:pt idx="12998">-42.700000000000003</cx:pt>
          <cx:pt idx="12999">-42.700000000000003</cx:pt>
          <cx:pt idx="13000">-42.700000000000003</cx:pt>
          <cx:pt idx="13001">-42.700000000000003</cx:pt>
          <cx:pt idx="13002">-42.700000000000003</cx:pt>
          <cx:pt idx="13003">-42.700000000000003</cx:pt>
          <cx:pt idx="13004">-42.700000000000003</cx:pt>
          <cx:pt idx="13005">-42.700000000000003</cx:pt>
          <cx:pt idx="13006">-42.700000000000003</cx:pt>
          <cx:pt idx="13007">-42.700000000000003</cx:pt>
          <cx:pt idx="13008">-42.700000000000003</cx:pt>
          <cx:pt idx="13009">-42.700000000000003</cx:pt>
          <cx:pt idx="13010">-42.700000000000003</cx:pt>
          <cx:pt idx="13011">-42.700000000000003</cx:pt>
          <cx:pt idx="13012">-42.700000000000003</cx:pt>
          <cx:pt idx="13013">-42.700000000000003</cx:pt>
          <cx:pt idx="13014">-42.700000000000003</cx:pt>
          <cx:pt idx="13015">-42.700000000000003</cx:pt>
          <cx:pt idx="13016">-42.700000000000003</cx:pt>
          <cx:pt idx="13017">-42.700000000000003</cx:pt>
          <cx:pt idx="13018">-42.700000000000003</cx:pt>
          <cx:pt idx="13019">-42.700000000000003</cx:pt>
          <cx:pt idx="13020">-42.700000000000003</cx:pt>
          <cx:pt idx="13021">-42.700000000000003</cx:pt>
          <cx:pt idx="13022">-42.700000000000003</cx:pt>
          <cx:pt idx="13023">-42.700000000000003</cx:pt>
          <cx:pt idx="13024">-42.700000000000003</cx:pt>
          <cx:pt idx="13025">-42.700000000000003</cx:pt>
          <cx:pt idx="13026">-42.700000000000003</cx:pt>
          <cx:pt idx="13027">-42.700000000000003</cx:pt>
          <cx:pt idx="13028">-42.700000000000003</cx:pt>
          <cx:pt idx="13029">-42.700000000000003</cx:pt>
          <cx:pt idx="13030">-42.700000000000003</cx:pt>
          <cx:pt idx="13031">-42.700000000000003</cx:pt>
          <cx:pt idx="13032">-42.700000000000003</cx:pt>
          <cx:pt idx="13033">-42.700000000000003</cx:pt>
          <cx:pt idx="13034">-42.700000000000003</cx:pt>
          <cx:pt idx="13035">-42.700000000000003</cx:pt>
          <cx:pt idx="13036">-42.700000000000003</cx:pt>
          <cx:pt idx="13037">-42.700000000000003</cx:pt>
          <cx:pt idx="13038">-42.700000000000003</cx:pt>
          <cx:pt idx="13039">-42.700000000000003</cx:pt>
          <cx:pt idx="13040">-42.700000000000003</cx:pt>
          <cx:pt idx="13041">-42.700000000000003</cx:pt>
          <cx:pt idx="13042">-42.700000000000003</cx:pt>
          <cx:pt idx="13043">-42.700000000000003</cx:pt>
          <cx:pt idx="13044">-42.700000000000003</cx:pt>
          <cx:pt idx="13045">-42.700000000000003</cx:pt>
          <cx:pt idx="13046">-42.700000000000003</cx:pt>
          <cx:pt idx="13047">-42.700000000000003</cx:pt>
          <cx:pt idx="13048">-42.700000000000003</cx:pt>
          <cx:pt idx="13049">-42.700000000000003</cx:pt>
          <cx:pt idx="13050">-42.700000000000003</cx:pt>
          <cx:pt idx="13051">-42.700000000000003</cx:pt>
          <cx:pt idx="13052">-42.700000000000003</cx:pt>
          <cx:pt idx="13053">-42.700000000000003</cx:pt>
          <cx:pt idx="13054">-42.700000000000003</cx:pt>
          <cx:pt idx="13055">-42.700000000000003</cx:pt>
          <cx:pt idx="13056">-42.700000000000003</cx:pt>
          <cx:pt idx="13057">-42.700000000000003</cx:pt>
          <cx:pt idx="13058">-42.700000000000003</cx:pt>
          <cx:pt idx="13059">-42.700000000000003</cx:pt>
          <cx:pt idx="13060">-42.700000000000003</cx:pt>
          <cx:pt idx="13061">-42.700000000000003</cx:pt>
          <cx:pt idx="13062">-42.700000000000003</cx:pt>
          <cx:pt idx="13063">-42.700000000000003</cx:pt>
          <cx:pt idx="13064">-42.700000000000003</cx:pt>
          <cx:pt idx="13065">-42.700000000000003</cx:pt>
          <cx:pt idx="13066">-42.700000000000003</cx:pt>
          <cx:pt idx="13067">-42.700000000000003</cx:pt>
          <cx:pt idx="13068">-42.700000000000003</cx:pt>
          <cx:pt idx="13069">-42.700000000000003</cx:pt>
          <cx:pt idx="13070">-42.700000000000003</cx:pt>
          <cx:pt idx="13071">-42.700000000000003</cx:pt>
          <cx:pt idx="13072">-42.700000000000003</cx:pt>
          <cx:pt idx="13073">-42.700000000000003</cx:pt>
          <cx:pt idx="13074">-42.700000000000003</cx:pt>
          <cx:pt idx="13075">-42.700000000000003</cx:pt>
          <cx:pt idx="13076">-42.700000000000003</cx:pt>
          <cx:pt idx="13077">-42.700000000000003</cx:pt>
          <cx:pt idx="13078">-42.700000000000003</cx:pt>
          <cx:pt idx="13079">-42.700000000000003</cx:pt>
          <cx:pt idx="13080">-42.700000000000003</cx:pt>
          <cx:pt idx="13081">-42.700000000000003</cx:pt>
          <cx:pt idx="13082">-42.700000000000003</cx:pt>
          <cx:pt idx="13083">-42.700000000000003</cx:pt>
          <cx:pt idx="13084">-42.700000000000003</cx:pt>
          <cx:pt idx="13085">-42.700000000000003</cx:pt>
          <cx:pt idx="13086">-42.700000000000003</cx:pt>
          <cx:pt idx="13087">-42.700000000000003</cx:pt>
          <cx:pt idx="13088">-42.700000000000003</cx:pt>
          <cx:pt idx="13089">-42.700000000000003</cx:pt>
          <cx:pt idx="13090">-42.700000000000003</cx:pt>
          <cx:pt idx="13091">-42.700000000000003</cx:pt>
          <cx:pt idx="13092">-42.700000000000003</cx:pt>
          <cx:pt idx="13093">-42.700000000000003</cx:pt>
          <cx:pt idx="13094">-42.700000000000003</cx:pt>
          <cx:pt idx="13095">-42.700000000000003</cx:pt>
          <cx:pt idx="13096">-42.700000000000003</cx:pt>
          <cx:pt idx="13097">-42.700000000000003</cx:pt>
          <cx:pt idx="13098">-42.700000000000003</cx:pt>
          <cx:pt idx="13099">-42.700000000000003</cx:pt>
          <cx:pt idx="13100">-42.700000000000003</cx:pt>
          <cx:pt idx="13101">-42.700000000000003</cx:pt>
          <cx:pt idx="13102">-42.700000000000003</cx:pt>
          <cx:pt idx="13103">-42.700000000000003</cx:pt>
          <cx:pt idx="13104">-42.700000000000003</cx:pt>
          <cx:pt idx="13105">-42.700000000000003</cx:pt>
          <cx:pt idx="13106">-42.700000000000003</cx:pt>
          <cx:pt idx="13107">-42.700000000000003</cx:pt>
          <cx:pt idx="13108">-42.700000000000003</cx:pt>
          <cx:pt idx="13109">-42.700000000000003</cx:pt>
          <cx:pt idx="13110">-42.700000000000003</cx:pt>
          <cx:pt idx="13111">-42.700000000000003</cx:pt>
          <cx:pt idx="13112">-42.700000000000003</cx:pt>
          <cx:pt idx="13113">-42.700000000000003</cx:pt>
          <cx:pt idx="13114">-42.700000000000003</cx:pt>
          <cx:pt idx="13115">-42.700000000000003</cx:pt>
          <cx:pt idx="13116">-42.700000000000003</cx:pt>
          <cx:pt idx="13117">-42.700000000000003</cx:pt>
          <cx:pt idx="13118">-42.700000000000003</cx:pt>
          <cx:pt idx="13119">-42.700000000000003</cx:pt>
          <cx:pt idx="13120">-42.700000000000003</cx:pt>
          <cx:pt idx="13121">-42.700000000000003</cx:pt>
          <cx:pt idx="13122">-42.700000000000003</cx:pt>
          <cx:pt idx="13123">-42.700000000000003</cx:pt>
          <cx:pt idx="13124">-42.700000000000003</cx:pt>
          <cx:pt idx="13125">-42.700000000000003</cx:pt>
          <cx:pt idx="13126">-42.700000000000003</cx:pt>
          <cx:pt idx="13127">-42.700000000000003</cx:pt>
          <cx:pt idx="13128">-42.700000000000003</cx:pt>
          <cx:pt idx="13129">-42.700000000000003</cx:pt>
          <cx:pt idx="13130">-42.700000000000003</cx:pt>
          <cx:pt idx="13131">-42.700000000000003</cx:pt>
          <cx:pt idx="13132">-42.700000000000003</cx:pt>
          <cx:pt idx="13133">-42.700000000000003</cx:pt>
          <cx:pt idx="13134">-42.700000000000003</cx:pt>
          <cx:pt idx="13135">-42.700000000000003</cx:pt>
          <cx:pt idx="13136">-42.700000000000003</cx:pt>
          <cx:pt idx="13137">-42.700000000000003</cx:pt>
          <cx:pt idx="13138">-42.700000000000003</cx:pt>
          <cx:pt idx="13139">-42.700000000000003</cx:pt>
          <cx:pt idx="13140">-42.700000000000003</cx:pt>
          <cx:pt idx="13141">-42.700000000000003</cx:pt>
          <cx:pt idx="13142">-42.700000000000003</cx:pt>
          <cx:pt idx="13143">-42.700000000000003</cx:pt>
          <cx:pt idx="13144">-42.700000000000003</cx:pt>
          <cx:pt idx="13145">-42.700000000000003</cx:pt>
          <cx:pt idx="13146">-42.700000000000003</cx:pt>
          <cx:pt idx="13147">-42.700000000000003</cx:pt>
          <cx:pt idx="13148">-42.700000000000003</cx:pt>
          <cx:pt idx="13149">-42.700000000000003</cx:pt>
          <cx:pt idx="13150">-42.700000000000003</cx:pt>
          <cx:pt idx="13151">-42.700000000000003</cx:pt>
          <cx:pt idx="13152">-42.700000000000003</cx:pt>
          <cx:pt idx="13153">-42.700000000000003</cx:pt>
          <cx:pt idx="13154">-42.700000000000003</cx:pt>
          <cx:pt idx="13155">-42.700000000000003</cx:pt>
          <cx:pt idx="13156">-42.700000000000003</cx:pt>
          <cx:pt idx="13157">-42.700000000000003</cx:pt>
          <cx:pt idx="13158">-42.700000000000003</cx:pt>
          <cx:pt idx="13159">-42.700000000000003</cx:pt>
          <cx:pt idx="13160">-42.700000000000003</cx:pt>
          <cx:pt idx="13161">-42.700000000000003</cx:pt>
          <cx:pt idx="13162">-42.700000000000003</cx:pt>
          <cx:pt idx="13163">-42.700000000000003</cx:pt>
          <cx:pt idx="13164">-42.700000000000003</cx:pt>
          <cx:pt idx="13165">-42.700000000000003</cx:pt>
          <cx:pt idx="13166">-42.700000000000003</cx:pt>
          <cx:pt idx="13167">-42.700000000000003</cx:pt>
          <cx:pt idx="13168">-42.700000000000003</cx:pt>
          <cx:pt idx="13169">-42.700000000000003</cx:pt>
          <cx:pt idx="13170">-42.700000000000003</cx:pt>
          <cx:pt idx="13171">-42.700000000000003</cx:pt>
          <cx:pt idx="13172">-42.700000000000003</cx:pt>
          <cx:pt idx="13173">-42.700000000000003</cx:pt>
          <cx:pt idx="13174">-42.700000000000003</cx:pt>
          <cx:pt idx="13175">-42.700000000000003</cx:pt>
          <cx:pt idx="13176">-42.700000000000003</cx:pt>
          <cx:pt idx="13177">-42.700000000000003</cx:pt>
          <cx:pt idx="13178">-42.700000000000003</cx:pt>
          <cx:pt idx="13179">-42.700000000000003</cx:pt>
          <cx:pt idx="13180">-42.700000000000003</cx:pt>
          <cx:pt idx="13181">-42.700000000000003</cx:pt>
          <cx:pt idx="13182">-42.700000000000003</cx:pt>
          <cx:pt idx="13183">-42.700000000000003</cx:pt>
          <cx:pt idx="13184">-42.700000000000003</cx:pt>
          <cx:pt idx="13185">-42.700000000000003</cx:pt>
          <cx:pt idx="13186">-42.700000000000003</cx:pt>
          <cx:pt idx="13187">-42.700000000000003</cx:pt>
          <cx:pt idx="13188">-42.700000000000003</cx:pt>
          <cx:pt idx="13189">-42.700000000000003</cx:pt>
          <cx:pt idx="13190">-42.700000000000003</cx:pt>
          <cx:pt idx="13191">-42.700000000000003</cx:pt>
          <cx:pt idx="13192">-42.700000000000003</cx:pt>
          <cx:pt idx="13193">-42.700000000000003</cx:pt>
          <cx:pt idx="13194">-42.700000000000003</cx:pt>
          <cx:pt idx="13195">-42.700000000000003</cx:pt>
          <cx:pt idx="13196">-42.700000000000003</cx:pt>
          <cx:pt idx="13197">-42.700000000000003</cx:pt>
          <cx:pt idx="13198">-42.700000000000003</cx:pt>
          <cx:pt idx="13199">-42.700000000000003</cx:pt>
          <cx:pt idx="13200">-42.700000000000003</cx:pt>
          <cx:pt idx="13201">-42.700000000000003</cx:pt>
          <cx:pt idx="13202">-42.700000000000003</cx:pt>
          <cx:pt idx="13203">-42.700000000000003</cx:pt>
          <cx:pt idx="13204">-42.700000000000003</cx:pt>
          <cx:pt idx="13205">-42.700000000000003</cx:pt>
          <cx:pt idx="13206">-42.700000000000003</cx:pt>
          <cx:pt idx="13207">-42.700000000000003</cx:pt>
          <cx:pt idx="13208">-42.700000000000003</cx:pt>
          <cx:pt idx="13209">-42.700000000000003</cx:pt>
          <cx:pt idx="13210">-42.700000000000003</cx:pt>
          <cx:pt idx="13211">-42.700000000000003</cx:pt>
          <cx:pt idx="13212">-42.700000000000003</cx:pt>
          <cx:pt idx="13213">-42.700000000000003</cx:pt>
          <cx:pt idx="13214">-42.700000000000003</cx:pt>
          <cx:pt idx="13215">-42.700000000000003</cx:pt>
          <cx:pt idx="13216">-42.700000000000003</cx:pt>
          <cx:pt idx="13217">-42.700000000000003</cx:pt>
          <cx:pt idx="13218">-42.700000000000003</cx:pt>
          <cx:pt idx="13219">-42.700000000000003</cx:pt>
          <cx:pt idx="13220">-42.700000000000003</cx:pt>
          <cx:pt idx="13221">-42.700000000000003</cx:pt>
          <cx:pt idx="13222">-42.700000000000003</cx:pt>
          <cx:pt idx="13223">-42.700000000000003</cx:pt>
          <cx:pt idx="13224">-42.700000000000003</cx:pt>
          <cx:pt idx="13225">-42.700000000000003</cx:pt>
          <cx:pt idx="13226">-42.700000000000003</cx:pt>
          <cx:pt idx="13227">-42.700000000000003</cx:pt>
          <cx:pt idx="13228">-42.700000000000003</cx:pt>
          <cx:pt idx="13229">-42.700000000000003</cx:pt>
          <cx:pt idx="13230">-42.700000000000003</cx:pt>
          <cx:pt idx="13231">-42.700000000000003</cx:pt>
          <cx:pt idx="13232">-42.700000000000003</cx:pt>
          <cx:pt idx="13233">-42.700000000000003</cx:pt>
          <cx:pt idx="13234">-42.700000000000003</cx:pt>
          <cx:pt idx="13235">-42.700000000000003</cx:pt>
          <cx:pt idx="13236">-42.700000000000003</cx:pt>
          <cx:pt idx="13237">-42.700000000000003</cx:pt>
          <cx:pt idx="13238">-42.700000000000003</cx:pt>
          <cx:pt idx="13239">-42.700000000000003</cx:pt>
          <cx:pt idx="13240">-42.700000000000003</cx:pt>
          <cx:pt idx="13241">-42.700000000000003</cx:pt>
          <cx:pt idx="13242">-42.700000000000003</cx:pt>
          <cx:pt idx="13243">-42.700000000000003</cx:pt>
          <cx:pt idx="13244">-42.700000000000003</cx:pt>
          <cx:pt idx="13245">-42.700000000000003</cx:pt>
          <cx:pt idx="13246">-42.700000000000003</cx:pt>
          <cx:pt idx="13247">-42.700000000000003</cx:pt>
          <cx:pt idx="13248">-42.700000000000003</cx:pt>
          <cx:pt idx="13249">-42.700000000000003</cx:pt>
          <cx:pt idx="13250">-42.700000000000003</cx:pt>
          <cx:pt idx="13251">-42.700000000000003</cx:pt>
          <cx:pt idx="13252">-42.700000000000003</cx:pt>
          <cx:pt idx="13253">-42.700000000000003</cx:pt>
          <cx:pt idx="13254">-42.700000000000003</cx:pt>
          <cx:pt idx="13255">-42.700000000000003</cx:pt>
          <cx:pt idx="13256">-42.700000000000003</cx:pt>
          <cx:pt idx="13257">-42.700000000000003</cx:pt>
          <cx:pt idx="13258">-42.700000000000003</cx:pt>
          <cx:pt idx="13259">-42.700000000000003</cx:pt>
          <cx:pt idx="13260">-42.700000000000003</cx:pt>
          <cx:pt idx="13261">-42.700000000000003</cx:pt>
          <cx:pt idx="13262">-42.700000000000003</cx:pt>
          <cx:pt idx="13263">-42.700000000000003</cx:pt>
          <cx:pt idx="13264">-42.700000000000003</cx:pt>
          <cx:pt idx="13265">-42.700000000000003</cx:pt>
          <cx:pt idx="13266">-42.700000000000003</cx:pt>
          <cx:pt idx="13267">-42.700000000000003</cx:pt>
          <cx:pt idx="13268">-42.700000000000003</cx:pt>
          <cx:pt idx="13269">-42.700000000000003</cx:pt>
          <cx:pt idx="13270">-42.700000000000003</cx:pt>
          <cx:pt idx="13271">-42.700000000000003</cx:pt>
          <cx:pt idx="13272">-42.700000000000003</cx:pt>
          <cx:pt idx="13273">-42.700000000000003</cx:pt>
          <cx:pt idx="13274">-42.700000000000003</cx:pt>
          <cx:pt idx="13275">-42.700000000000003</cx:pt>
          <cx:pt idx="13276">-42.700000000000003</cx:pt>
          <cx:pt idx="13277">-42.700000000000003</cx:pt>
          <cx:pt idx="13278">-42.700000000000003</cx:pt>
          <cx:pt idx="13279">-42.700000000000003</cx:pt>
          <cx:pt idx="13280">-42.700000000000003</cx:pt>
          <cx:pt idx="13281">-42.700000000000003</cx:pt>
          <cx:pt idx="13282">-42.700000000000003</cx:pt>
          <cx:pt idx="13283">-42.700000000000003</cx:pt>
          <cx:pt idx="13284">-42.700000000000003</cx:pt>
          <cx:pt idx="13285">-42.700000000000003</cx:pt>
          <cx:pt idx="13286">-42.700000000000003</cx:pt>
          <cx:pt idx="13287">-42.700000000000003</cx:pt>
          <cx:pt idx="13288">-42.700000000000003</cx:pt>
          <cx:pt idx="13289">-42.700000000000003</cx:pt>
          <cx:pt idx="13290">-42.700000000000003</cx:pt>
          <cx:pt idx="13291">-42.700000000000003</cx:pt>
          <cx:pt idx="13292">-42.700000000000003</cx:pt>
          <cx:pt idx="13293">-42.700000000000003</cx:pt>
          <cx:pt idx="13294">-42.700000000000003</cx:pt>
          <cx:pt idx="13295">-42.700000000000003</cx:pt>
          <cx:pt idx="13296">-42.700000000000003</cx:pt>
          <cx:pt idx="13297">-42.700000000000003</cx:pt>
          <cx:pt idx="13298">-42.700000000000003</cx:pt>
          <cx:pt idx="13299">-42.700000000000003</cx:pt>
          <cx:pt idx="13300">-42.700000000000003</cx:pt>
          <cx:pt idx="13301">-42.700000000000003</cx:pt>
          <cx:pt idx="13302">-42.700000000000003</cx:pt>
          <cx:pt idx="13303">-42.700000000000003</cx:pt>
          <cx:pt idx="13304">-42.700000000000003</cx:pt>
          <cx:pt idx="13305">-42.700000000000003</cx:pt>
          <cx:pt idx="13306">-42.700000000000003</cx:pt>
          <cx:pt idx="13307">-42.700000000000003</cx:pt>
          <cx:pt idx="13308">-42.700000000000003</cx:pt>
          <cx:pt idx="13309">-42.700000000000003</cx:pt>
          <cx:pt idx="13310">-42.700000000000003</cx:pt>
          <cx:pt idx="13311">-42.700000000000003</cx:pt>
          <cx:pt idx="13312">-42.700000000000003</cx:pt>
          <cx:pt idx="13313">-42.700000000000003</cx:pt>
          <cx:pt idx="13314">-42.700000000000003</cx:pt>
          <cx:pt idx="13315">-42.700000000000003</cx:pt>
          <cx:pt idx="13316">-42.700000000000003</cx:pt>
          <cx:pt idx="13317">-42.700000000000003</cx:pt>
          <cx:pt idx="13318">-42.700000000000003</cx:pt>
          <cx:pt idx="13319">-42.700000000000003</cx:pt>
          <cx:pt idx="13320">-42.700000000000003</cx:pt>
          <cx:pt idx="13321">-42.700000000000003</cx:pt>
          <cx:pt idx="13322">-42.700000000000003</cx:pt>
          <cx:pt idx="13323">-42.700000000000003</cx:pt>
          <cx:pt idx="13324">-42.700000000000003</cx:pt>
          <cx:pt idx="13325">-42.700000000000003</cx:pt>
          <cx:pt idx="13326">-42.700000000000003</cx:pt>
          <cx:pt idx="13327">-42.700000000000003</cx:pt>
          <cx:pt idx="13328">-42.700000000000003</cx:pt>
          <cx:pt idx="13329">-42.700000000000003</cx:pt>
          <cx:pt idx="13330">-42.700000000000003</cx:pt>
          <cx:pt idx="13331">-42.700000000000003</cx:pt>
          <cx:pt idx="13332">-42.700000000000003</cx:pt>
          <cx:pt idx="13333">-42.700000000000003</cx:pt>
          <cx:pt idx="13334">-42.700000000000003</cx:pt>
          <cx:pt idx="13335">-42.700000000000003</cx:pt>
          <cx:pt idx="13336">-42.700000000000003</cx:pt>
          <cx:pt idx="13337">-42.700000000000003</cx:pt>
          <cx:pt idx="13338">-42.700000000000003</cx:pt>
          <cx:pt idx="13339">-42.700000000000003</cx:pt>
          <cx:pt idx="13340">-42.700000000000003</cx:pt>
          <cx:pt idx="13341">-42.700000000000003</cx:pt>
          <cx:pt idx="13342">-42.700000000000003</cx:pt>
          <cx:pt idx="13343">-42.700000000000003</cx:pt>
          <cx:pt idx="13344">-42.700000000000003</cx:pt>
          <cx:pt idx="13345">-42.700000000000003</cx:pt>
          <cx:pt idx="13346">-42.700000000000003</cx:pt>
          <cx:pt idx="13347">-42.700000000000003</cx:pt>
          <cx:pt idx="13348">-42.700000000000003</cx:pt>
          <cx:pt idx="13349">-42.700000000000003</cx:pt>
          <cx:pt idx="13350">-42.700000000000003</cx:pt>
          <cx:pt idx="13351">-42.700000000000003</cx:pt>
          <cx:pt idx="13352">-42.700000000000003</cx:pt>
          <cx:pt idx="13353">-42.700000000000003</cx:pt>
          <cx:pt idx="13354">-42.700000000000003</cx:pt>
          <cx:pt idx="13355">-42.700000000000003</cx:pt>
          <cx:pt idx="13356">-42.700000000000003</cx:pt>
          <cx:pt idx="13357">-42.700000000000003</cx:pt>
          <cx:pt idx="13358">-42.700000000000003</cx:pt>
          <cx:pt idx="13359">-42.700000000000003</cx:pt>
          <cx:pt idx="13360">-42.700000000000003</cx:pt>
          <cx:pt idx="13361">-42.700000000000003</cx:pt>
          <cx:pt idx="13362">-42.700000000000003</cx:pt>
          <cx:pt idx="13363">-42.700000000000003</cx:pt>
          <cx:pt idx="13364">-42.700000000000003</cx:pt>
          <cx:pt idx="13365">-42.700000000000003</cx:pt>
          <cx:pt idx="13366">-42.700000000000003</cx:pt>
          <cx:pt idx="13367">-42.700000000000003</cx:pt>
          <cx:pt idx="13368">-42.700000000000003</cx:pt>
          <cx:pt idx="13369">-42.700000000000003</cx:pt>
          <cx:pt idx="13370">-42.700000000000003</cx:pt>
          <cx:pt idx="13371">-42.700000000000003</cx:pt>
          <cx:pt idx="13372">-42.700000000000003</cx:pt>
          <cx:pt idx="13373">-42.700000000000003</cx:pt>
          <cx:pt idx="13374">-42.700000000000003</cx:pt>
          <cx:pt idx="13375">-42.700000000000003</cx:pt>
          <cx:pt idx="13376">-42.700000000000003</cx:pt>
          <cx:pt idx="13377">-42.700000000000003</cx:pt>
          <cx:pt idx="13378">-42.700000000000003</cx:pt>
          <cx:pt idx="13379">-42.700000000000003</cx:pt>
          <cx:pt idx="13380">-42.700000000000003</cx:pt>
          <cx:pt idx="13381">-42.700000000000003</cx:pt>
          <cx:pt idx="13382">-42.700000000000003</cx:pt>
          <cx:pt idx="13383">-42.700000000000003</cx:pt>
          <cx:pt idx="13384">-42.700000000000003</cx:pt>
          <cx:pt idx="13385">-42.700000000000003</cx:pt>
          <cx:pt idx="13386">-42.700000000000003</cx:pt>
          <cx:pt idx="13387">-42.700000000000003</cx:pt>
          <cx:pt idx="13388">-42.700000000000003</cx:pt>
          <cx:pt idx="13389">-42.700000000000003</cx:pt>
          <cx:pt idx="13390">-42.700000000000003</cx:pt>
          <cx:pt idx="13391">-42.700000000000003</cx:pt>
          <cx:pt idx="13392">-42.700000000000003</cx:pt>
          <cx:pt idx="13393">-42.700000000000003</cx:pt>
          <cx:pt idx="13394">-42.700000000000003</cx:pt>
          <cx:pt idx="13395">-42.700000000000003</cx:pt>
          <cx:pt idx="13396">-42.700000000000003</cx:pt>
          <cx:pt idx="13397">-42.700000000000003</cx:pt>
          <cx:pt idx="13398">-42.700000000000003</cx:pt>
          <cx:pt idx="13399">-42.700000000000003</cx:pt>
          <cx:pt idx="13400">-42.700000000000003</cx:pt>
          <cx:pt idx="13401">-42.700000000000003</cx:pt>
          <cx:pt idx="13402">-42.700000000000003</cx:pt>
          <cx:pt idx="13403">-42.700000000000003</cx:pt>
          <cx:pt idx="13404">-42.700000000000003</cx:pt>
          <cx:pt idx="13405">-42.700000000000003</cx:pt>
          <cx:pt idx="13406">-42.700000000000003</cx:pt>
          <cx:pt idx="13407">-42.700000000000003</cx:pt>
          <cx:pt idx="13408">-42.700000000000003</cx:pt>
          <cx:pt idx="13409">-42.700000000000003</cx:pt>
          <cx:pt idx="13410">-42.700000000000003</cx:pt>
          <cx:pt idx="13411">-42.700000000000003</cx:pt>
          <cx:pt idx="13412">-42.700000000000003</cx:pt>
          <cx:pt idx="13413">-42.700000000000003</cx:pt>
          <cx:pt idx="13414">-42.700000000000003</cx:pt>
          <cx:pt idx="13415">-42.700000000000003</cx:pt>
          <cx:pt idx="13416">-42.700000000000003</cx:pt>
          <cx:pt idx="13417">-42.700000000000003</cx:pt>
          <cx:pt idx="13418">-42.700000000000003</cx:pt>
          <cx:pt idx="13419">-42.700000000000003</cx:pt>
          <cx:pt idx="13420">-42.700000000000003</cx:pt>
          <cx:pt idx="13421">-42.700000000000003</cx:pt>
          <cx:pt idx="13422">-42.700000000000003</cx:pt>
          <cx:pt idx="13423">-42.700000000000003</cx:pt>
          <cx:pt idx="13424">-42.700000000000003</cx:pt>
          <cx:pt idx="13425">-42.700000000000003</cx:pt>
          <cx:pt idx="13426">-42.700000000000003</cx:pt>
          <cx:pt idx="13427">-42.700000000000003</cx:pt>
          <cx:pt idx="13428">-42.700000000000003</cx:pt>
          <cx:pt idx="13429">-42.700000000000003</cx:pt>
          <cx:pt idx="13430">-42.700000000000003</cx:pt>
          <cx:pt idx="13431">-42.700000000000003</cx:pt>
          <cx:pt idx="13432">-42.700000000000003</cx:pt>
          <cx:pt idx="13433">-42.700000000000003</cx:pt>
          <cx:pt idx="13434">-42.700000000000003</cx:pt>
          <cx:pt idx="13435">-42.700000000000003</cx:pt>
          <cx:pt idx="13436">-42.700000000000003</cx:pt>
          <cx:pt idx="13437">-42.700000000000003</cx:pt>
          <cx:pt idx="13438">-42.700000000000003</cx:pt>
          <cx:pt idx="13439">-42.700000000000003</cx:pt>
          <cx:pt idx="13440">-42.700000000000003</cx:pt>
          <cx:pt idx="13441">-42.700000000000003</cx:pt>
          <cx:pt idx="13442">-42.700000000000003</cx:pt>
          <cx:pt idx="13443">-42.700000000000003</cx:pt>
          <cx:pt idx="13444">-42.700000000000003</cx:pt>
          <cx:pt idx="13445">-42.700000000000003</cx:pt>
          <cx:pt idx="13446">-42.700000000000003</cx:pt>
          <cx:pt idx="13447">-42.700000000000003</cx:pt>
          <cx:pt idx="13448">-42.700000000000003</cx:pt>
          <cx:pt idx="13449">-42.700000000000003</cx:pt>
          <cx:pt idx="13450">-42.700000000000003</cx:pt>
          <cx:pt idx="13451">-42.700000000000003</cx:pt>
          <cx:pt idx="13452">-42.700000000000003</cx:pt>
          <cx:pt idx="13453">-42.700000000000003</cx:pt>
          <cx:pt idx="13454">-42.700000000000003</cx:pt>
          <cx:pt idx="13455">-42.700000000000003</cx:pt>
          <cx:pt idx="13456">-42.700000000000003</cx:pt>
          <cx:pt idx="13457">-42.700000000000003</cx:pt>
          <cx:pt idx="13458">-42.700000000000003</cx:pt>
          <cx:pt idx="13459">-42.700000000000003</cx:pt>
          <cx:pt idx="13460">-42.700000000000003</cx:pt>
          <cx:pt idx="13461">-42.700000000000003</cx:pt>
          <cx:pt idx="13462">-42.700000000000003</cx:pt>
          <cx:pt idx="13463">-42.700000000000003</cx:pt>
          <cx:pt idx="13464">-42.700000000000003</cx:pt>
          <cx:pt idx="13465">-42.700000000000003</cx:pt>
          <cx:pt idx="13466">-42.700000000000003</cx:pt>
          <cx:pt idx="13467">-42.700000000000003</cx:pt>
          <cx:pt idx="13468">-42.700000000000003</cx:pt>
          <cx:pt idx="13469">-42.700000000000003</cx:pt>
          <cx:pt idx="13470">-42.700000000000003</cx:pt>
          <cx:pt idx="13471">-42.700000000000003</cx:pt>
          <cx:pt idx="13472">-42.700000000000003</cx:pt>
          <cx:pt idx="13473">-42.700000000000003</cx:pt>
          <cx:pt idx="13474">-42.700000000000003</cx:pt>
          <cx:pt idx="13475">-42.700000000000003</cx:pt>
          <cx:pt idx="13476">-42.700000000000003</cx:pt>
          <cx:pt idx="13477">-42.700000000000003</cx:pt>
          <cx:pt idx="13478">-42.700000000000003</cx:pt>
          <cx:pt idx="13479">-42.700000000000003</cx:pt>
          <cx:pt idx="13480">-42.700000000000003</cx:pt>
          <cx:pt idx="13481">-42.700000000000003</cx:pt>
          <cx:pt idx="13482">-42.700000000000003</cx:pt>
          <cx:pt idx="13483">-42.700000000000003</cx:pt>
          <cx:pt idx="13484">-42.700000000000003</cx:pt>
          <cx:pt idx="13485">-42.700000000000003</cx:pt>
          <cx:pt idx="13486">-42.700000000000003</cx:pt>
          <cx:pt idx="13487">-42.700000000000003</cx:pt>
          <cx:pt idx="13488">-42.700000000000003</cx:pt>
          <cx:pt idx="13489">-42.700000000000003</cx:pt>
          <cx:pt idx="13490">-42.700000000000003</cx:pt>
          <cx:pt idx="13491">-42.700000000000003</cx:pt>
          <cx:pt idx="13492">-42.700000000000003</cx:pt>
          <cx:pt idx="13493">-42.700000000000003</cx:pt>
          <cx:pt idx="13494">-42.700000000000003</cx:pt>
          <cx:pt idx="13495">-42.700000000000003</cx:pt>
          <cx:pt idx="13496">-42.700000000000003</cx:pt>
          <cx:pt idx="13497">-42.700000000000003</cx:pt>
          <cx:pt idx="13498">-42.700000000000003</cx:pt>
          <cx:pt idx="13499">-42.700000000000003</cx:pt>
          <cx:pt idx="13500">-42.700000000000003</cx:pt>
          <cx:pt idx="13501">-42.700000000000003</cx:pt>
          <cx:pt idx="13502">-42.700000000000003</cx:pt>
          <cx:pt idx="13503">-42.700000000000003</cx:pt>
          <cx:pt idx="13504">-42.700000000000003</cx:pt>
          <cx:pt idx="13505">-42.700000000000003</cx:pt>
          <cx:pt idx="13506">-42.700000000000003</cx:pt>
          <cx:pt idx="13507">-42.700000000000003</cx:pt>
          <cx:pt idx="13508">-42.700000000000003</cx:pt>
          <cx:pt idx="13509">-42.700000000000003</cx:pt>
          <cx:pt idx="13510">-42.700000000000003</cx:pt>
          <cx:pt idx="13511">-42.700000000000003</cx:pt>
          <cx:pt idx="13512">-42.700000000000003</cx:pt>
          <cx:pt idx="13513">-42.700000000000003</cx:pt>
          <cx:pt idx="13514">-42.700000000000003</cx:pt>
          <cx:pt idx="13515">-42.700000000000003</cx:pt>
          <cx:pt idx="13516">-42.700000000000003</cx:pt>
          <cx:pt idx="13517">-42.700000000000003</cx:pt>
          <cx:pt idx="13518">-42.700000000000003</cx:pt>
          <cx:pt idx="13519">-42.700000000000003</cx:pt>
          <cx:pt idx="13520">-42.700000000000003</cx:pt>
          <cx:pt idx="13521">-42.700000000000003</cx:pt>
          <cx:pt idx="13522">-42.700000000000003</cx:pt>
          <cx:pt idx="13523">-42.700000000000003</cx:pt>
          <cx:pt idx="13524">-42.700000000000003</cx:pt>
          <cx:pt idx="13525">-42.700000000000003</cx:pt>
          <cx:pt idx="13526">-42.700000000000003</cx:pt>
          <cx:pt idx="13527">-42.700000000000003</cx:pt>
          <cx:pt idx="13528">-42.700000000000003</cx:pt>
          <cx:pt idx="13529">-42.700000000000003</cx:pt>
          <cx:pt idx="13530">-42.700000000000003</cx:pt>
          <cx:pt idx="13531">-42.700000000000003</cx:pt>
          <cx:pt idx="13532">-42.700000000000003</cx:pt>
          <cx:pt idx="13533">-42.700000000000003</cx:pt>
          <cx:pt idx="13534">-42.700000000000003</cx:pt>
          <cx:pt idx="13535">-42.700000000000003</cx:pt>
          <cx:pt idx="13536">-42.700000000000003</cx:pt>
          <cx:pt idx="13537">-42.700000000000003</cx:pt>
          <cx:pt idx="13538">-42.700000000000003</cx:pt>
          <cx:pt idx="13539">-42.700000000000003</cx:pt>
          <cx:pt idx="13540">-42.700000000000003</cx:pt>
          <cx:pt idx="13541">-42.700000000000003</cx:pt>
          <cx:pt idx="13542">-42.700000000000003</cx:pt>
          <cx:pt idx="13543">-42.700000000000003</cx:pt>
          <cx:pt idx="13544">-42.700000000000003</cx:pt>
          <cx:pt idx="13545">-42.700000000000003</cx:pt>
          <cx:pt idx="13546">-42.700000000000003</cx:pt>
          <cx:pt idx="13547">-42.700000000000003</cx:pt>
          <cx:pt idx="13548">-42.700000000000003</cx:pt>
          <cx:pt idx="13549">-42.700000000000003</cx:pt>
          <cx:pt idx="13550">-42.700000000000003</cx:pt>
          <cx:pt idx="13551">-42.700000000000003</cx:pt>
          <cx:pt idx="13552">-42.700000000000003</cx:pt>
          <cx:pt idx="13553">-42.700000000000003</cx:pt>
          <cx:pt idx="13554">-42.700000000000003</cx:pt>
          <cx:pt idx="13555">-42.700000000000003</cx:pt>
          <cx:pt idx="13556">-42.700000000000003</cx:pt>
          <cx:pt idx="13557">-42.700000000000003</cx:pt>
          <cx:pt idx="13558">-42.700000000000003</cx:pt>
          <cx:pt idx="13559">-42.700000000000003</cx:pt>
          <cx:pt idx="13560">-42.700000000000003</cx:pt>
          <cx:pt idx="13561">-42.700000000000003</cx:pt>
          <cx:pt idx="13562">-42.700000000000003</cx:pt>
          <cx:pt idx="13563">-42.700000000000003</cx:pt>
          <cx:pt idx="13564">-42.700000000000003</cx:pt>
          <cx:pt idx="13565">-42.700000000000003</cx:pt>
          <cx:pt idx="13566">-42.700000000000003</cx:pt>
          <cx:pt idx="13567">-42.700000000000003</cx:pt>
          <cx:pt idx="13568">-42.700000000000003</cx:pt>
          <cx:pt idx="13569">-42.700000000000003</cx:pt>
          <cx:pt idx="13570">-42.700000000000003</cx:pt>
          <cx:pt idx="13571">-42.700000000000003</cx:pt>
          <cx:pt idx="13572">-42.700000000000003</cx:pt>
          <cx:pt idx="13573">-42.700000000000003</cx:pt>
          <cx:pt idx="13574">-42.700000000000003</cx:pt>
          <cx:pt idx="13575">-42.700000000000003</cx:pt>
          <cx:pt idx="13576">-42.700000000000003</cx:pt>
          <cx:pt idx="13577">-42.700000000000003</cx:pt>
          <cx:pt idx="13578">-42.700000000000003</cx:pt>
          <cx:pt idx="13579">-42.700000000000003</cx:pt>
          <cx:pt idx="13580">-42.700000000000003</cx:pt>
          <cx:pt idx="13581">-42.700000000000003</cx:pt>
          <cx:pt idx="13582">-42.700000000000003</cx:pt>
          <cx:pt idx="13583">-42.700000000000003</cx:pt>
          <cx:pt idx="13584">-42.700000000000003</cx:pt>
          <cx:pt idx="13585">-42.700000000000003</cx:pt>
          <cx:pt idx="13586">-42.700000000000003</cx:pt>
          <cx:pt idx="13587">-42.700000000000003</cx:pt>
          <cx:pt idx="13588">-42.700000000000003</cx:pt>
          <cx:pt idx="13589">-42.700000000000003</cx:pt>
          <cx:pt idx="13590">-42.700000000000003</cx:pt>
          <cx:pt idx="13591">-42.700000000000003</cx:pt>
          <cx:pt idx="13592">-42.700000000000003</cx:pt>
          <cx:pt idx="13593">-42.700000000000003</cx:pt>
          <cx:pt idx="13594">-42.700000000000003</cx:pt>
          <cx:pt idx="13595">-42.700000000000003</cx:pt>
          <cx:pt idx="13596">-42.700000000000003</cx:pt>
          <cx:pt idx="13597">-42.700000000000003</cx:pt>
          <cx:pt idx="13598">-42.700000000000003</cx:pt>
          <cx:pt idx="13599">-42.700000000000003</cx:pt>
          <cx:pt idx="13600">-42.700000000000003</cx:pt>
          <cx:pt idx="13601">-42.700000000000003</cx:pt>
          <cx:pt idx="13602">-42.700000000000003</cx:pt>
          <cx:pt idx="13603">-42.700000000000003</cx:pt>
          <cx:pt idx="13604">-42.700000000000003</cx:pt>
          <cx:pt idx="13605">-42.700000000000003</cx:pt>
          <cx:pt idx="13606">-42.700000000000003</cx:pt>
          <cx:pt idx="13607">-42.700000000000003</cx:pt>
          <cx:pt idx="13608">-42.700000000000003</cx:pt>
          <cx:pt idx="13609">-42.700000000000003</cx:pt>
          <cx:pt idx="13610">-42.700000000000003</cx:pt>
          <cx:pt idx="13611">-42.700000000000003</cx:pt>
          <cx:pt idx="13612">-42.700000000000003</cx:pt>
          <cx:pt idx="13613">-42.700000000000003</cx:pt>
          <cx:pt idx="13614">-42.700000000000003</cx:pt>
          <cx:pt idx="13615">-42.700000000000003</cx:pt>
          <cx:pt idx="13616">-42.700000000000003</cx:pt>
          <cx:pt idx="13617">-42.700000000000003</cx:pt>
          <cx:pt idx="13618">-42.700000000000003</cx:pt>
          <cx:pt idx="13619">-42.700000000000003</cx:pt>
          <cx:pt idx="13620">-42.700000000000003</cx:pt>
          <cx:pt idx="13621">-42.700000000000003</cx:pt>
          <cx:pt idx="13622">-42.700000000000003</cx:pt>
          <cx:pt idx="13623">-42.700000000000003</cx:pt>
          <cx:pt idx="13624">-42.700000000000003</cx:pt>
          <cx:pt idx="13625">-42.700000000000003</cx:pt>
          <cx:pt idx="13626">-42.700000000000003</cx:pt>
          <cx:pt idx="13627">-42.700000000000003</cx:pt>
          <cx:pt idx="13628">-42.700000000000003</cx:pt>
          <cx:pt idx="13629">-42.700000000000003</cx:pt>
          <cx:pt idx="13630">-42.700000000000003</cx:pt>
          <cx:pt idx="13631">-42.700000000000003</cx:pt>
          <cx:pt idx="13632">-42.700000000000003</cx:pt>
          <cx:pt idx="13633">-42.700000000000003</cx:pt>
          <cx:pt idx="13634">-42.700000000000003</cx:pt>
          <cx:pt idx="13635">-42.700000000000003</cx:pt>
          <cx:pt idx="13636">-42.700000000000003</cx:pt>
          <cx:pt idx="13637">-42.700000000000003</cx:pt>
          <cx:pt idx="13638">-42.700000000000003</cx:pt>
          <cx:pt idx="13639">-42.700000000000003</cx:pt>
          <cx:pt idx="13640">-42.700000000000003</cx:pt>
          <cx:pt idx="13641">-42.700000000000003</cx:pt>
          <cx:pt idx="13642">-42.700000000000003</cx:pt>
          <cx:pt idx="13643">-42.700000000000003</cx:pt>
          <cx:pt idx="13644">-42.700000000000003</cx:pt>
          <cx:pt idx="13645">-42.700000000000003</cx:pt>
          <cx:pt idx="13646">-42.700000000000003</cx:pt>
          <cx:pt idx="13647">-42.700000000000003</cx:pt>
          <cx:pt idx="13648">-42.700000000000003</cx:pt>
          <cx:pt idx="13649">-42.700000000000003</cx:pt>
          <cx:pt idx="13650">-42.700000000000003</cx:pt>
          <cx:pt idx="13651">-42.700000000000003</cx:pt>
          <cx:pt idx="13652">-42.700000000000003</cx:pt>
          <cx:pt idx="13653">-42.700000000000003</cx:pt>
          <cx:pt idx="13654">-42.700000000000003</cx:pt>
          <cx:pt idx="13655">-42.700000000000003</cx:pt>
          <cx:pt idx="13656">-42.700000000000003</cx:pt>
          <cx:pt idx="13657">-42.700000000000003</cx:pt>
          <cx:pt idx="13658">-42.700000000000003</cx:pt>
          <cx:pt idx="13659">-42.700000000000003</cx:pt>
          <cx:pt idx="13660">-42.700000000000003</cx:pt>
          <cx:pt idx="13661">-42.700000000000003</cx:pt>
          <cx:pt idx="13662">-42.700000000000003</cx:pt>
          <cx:pt idx="13663">-42.700000000000003</cx:pt>
          <cx:pt idx="13664">-42.700000000000003</cx:pt>
          <cx:pt idx="13665">-42.700000000000003</cx:pt>
          <cx:pt idx="13666">-42.700000000000003</cx:pt>
          <cx:pt idx="13667">-42.700000000000003</cx:pt>
          <cx:pt idx="13668">-42.700000000000003</cx:pt>
          <cx:pt idx="13669">-42.700000000000003</cx:pt>
          <cx:pt idx="13670">-42.700000000000003</cx:pt>
          <cx:pt idx="13671">-42.700000000000003</cx:pt>
          <cx:pt idx="13672">-42.700000000000003</cx:pt>
          <cx:pt idx="13673">-42.700000000000003</cx:pt>
          <cx:pt idx="13674">-42.700000000000003</cx:pt>
          <cx:pt idx="13675">-42.700000000000003</cx:pt>
          <cx:pt idx="13676">-42.700000000000003</cx:pt>
          <cx:pt idx="13677">-42.700000000000003</cx:pt>
          <cx:pt idx="13678">-42.700000000000003</cx:pt>
          <cx:pt idx="13679">-42.700000000000003</cx:pt>
          <cx:pt idx="13680">-42.700000000000003</cx:pt>
          <cx:pt idx="13681">-42.700000000000003</cx:pt>
          <cx:pt idx="13682">-42.700000000000003</cx:pt>
          <cx:pt idx="13683">-42.700000000000003</cx:pt>
          <cx:pt idx="13684">-42.700000000000003</cx:pt>
          <cx:pt idx="13685">-42.700000000000003</cx:pt>
          <cx:pt idx="13686">-42.700000000000003</cx:pt>
          <cx:pt idx="13687">-42.700000000000003</cx:pt>
          <cx:pt idx="13688">-42.700000000000003</cx:pt>
          <cx:pt idx="13689">-42.700000000000003</cx:pt>
          <cx:pt idx="13690">-42.700000000000003</cx:pt>
          <cx:pt idx="13691">-42.700000000000003</cx:pt>
          <cx:pt idx="13692">-42.700000000000003</cx:pt>
          <cx:pt idx="13693">-42.700000000000003</cx:pt>
          <cx:pt idx="13694">-42.700000000000003</cx:pt>
          <cx:pt idx="13695">-42.700000000000003</cx:pt>
          <cx:pt idx="13696">-42.700000000000003</cx:pt>
          <cx:pt idx="13697">-42.700000000000003</cx:pt>
          <cx:pt idx="13698">-42.700000000000003</cx:pt>
          <cx:pt idx="13699">-42.700000000000003</cx:pt>
          <cx:pt idx="13700">-42.700000000000003</cx:pt>
          <cx:pt idx="13701">-42.700000000000003</cx:pt>
          <cx:pt idx="13702">-42.700000000000003</cx:pt>
          <cx:pt idx="13703">-42.700000000000003</cx:pt>
          <cx:pt idx="13704">-42.700000000000003</cx:pt>
          <cx:pt idx="13705">-42.700000000000003</cx:pt>
          <cx:pt idx="13706">-42.700000000000003</cx:pt>
          <cx:pt idx="13707">-42.700000000000003</cx:pt>
          <cx:pt idx="13708">-42.700000000000003</cx:pt>
          <cx:pt idx="13709">-42.700000000000003</cx:pt>
          <cx:pt idx="13710">-42.700000000000003</cx:pt>
          <cx:pt idx="13711">-42.700000000000003</cx:pt>
          <cx:pt idx="13712">-42.700000000000003</cx:pt>
          <cx:pt idx="13713">-42.700000000000003</cx:pt>
          <cx:pt idx="13714">-42.700000000000003</cx:pt>
          <cx:pt idx="13715">-42.700000000000003</cx:pt>
          <cx:pt idx="13716">-42.700000000000003</cx:pt>
          <cx:pt idx="13717">-42.700000000000003</cx:pt>
          <cx:pt idx="13718">-42.700000000000003</cx:pt>
          <cx:pt idx="13719">-42.700000000000003</cx:pt>
          <cx:pt idx="13720">-42.700000000000003</cx:pt>
          <cx:pt idx="13721">-42.700000000000003</cx:pt>
          <cx:pt idx="13722">-42.700000000000003</cx:pt>
          <cx:pt idx="13723">-42.700000000000003</cx:pt>
          <cx:pt idx="13724">-42.700000000000003</cx:pt>
          <cx:pt idx="13725">-42.700000000000003</cx:pt>
          <cx:pt idx="13726">-42.700000000000003</cx:pt>
          <cx:pt idx="13727">-42.700000000000003</cx:pt>
          <cx:pt idx="13728">-42.700000000000003</cx:pt>
          <cx:pt idx="13729">-42.700000000000003</cx:pt>
          <cx:pt idx="13730">-42.700000000000003</cx:pt>
          <cx:pt idx="13731">-42.700000000000003</cx:pt>
          <cx:pt idx="13732">-42.700000000000003</cx:pt>
          <cx:pt idx="13733">-42.700000000000003</cx:pt>
          <cx:pt idx="13734">-42.700000000000003</cx:pt>
          <cx:pt idx="13735">-42.700000000000003</cx:pt>
          <cx:pt idx="13736">-42.700000000000003</cx:pt>
          <cx:pt idx="13737">-42.700000000000003</cx:pt>
          <cx:pt idx="13738">-42.700000000000003</cx:pt>
          <cx:pt idx="13739">-42.700000000000003</cx:pt>
          <cx:pt idx="13740">-42.700000000000003</cx:pt>
          <cx:pt idx="13741">-42.700000000000003</cx:pt>
          <cx:pt idx="13742">-42.700000000000003</cx:pt>
          <cx:pt idx="13743">-42.700000000000003</cx:pt>
          <cx:pt idx="13744">-42.700000000000003</cx:pt>
          <cx:pt idx="13745">-42.700000000000003</cx:pt>
          <cx:pt idx="13746">-42.700000000000003</cx:pt>
          <cx:pt idx="13747">-42.700000000000003</cx:pt>
          <cx:pt idx="13748">-42.700000000000003</cx:pt>
          <cx:pt idx="13749">-42.700000000000003</cx:pt>
          <cx:pt idx="13750">-42.700000000000003</cx:pt>
          <cx:pt idx="13751">-42.700000000000003</cx:pt>
          <cx:pt idx="13752">-42.700000000000003</cx:pt>
          <cx:pt idx="13753">-42.700000000000003</cx:pt>
          <cx:pt idx="13754">-42.700000000000003</cx:pt>
          <cx:pt idx="13755">-42.700000000000003</cx:pt>
          <cx:pt idx="13756">-42.700000000000003</cx:pt>
          <cx:pt idx="13757">-42.700000000000003</cx:pt>
          <cx:pt idx="13758">-42.700000000000003</cx:pt>
          <cx:pt idx="13759">-42.700000000000003</cx:pt>
          <cx:pt idx="13760">-42.700000000000003</cx:pt>
          <cx:pt idx="13761">-42.700000000000003</cx:pt>
          <cx:pt idx="13762">-42.700000000000003</cx:pt>
          <cx:pt idx="13763">-42.700000000000003</cx:pt>
          <cx:pt idx="13764">-42.700000000000003</cx:pt>
          <cx:pt idx="13765">-42.700000000000003</cx:pt>
          <cx:pt idx="13766">-42.700000000000003</cx:pt>
          <cx:pt idx="13767">-42.700000000000003</cx:pt>
          <cx:pt idx="13768">-42.700000000000003</cx:pt>
          <cx:pt idx="13769">-42.700000000000003</cx:pt>
          <cx:pt idx="13770">-42.700000000000003</cx:pt>
          <cx:pt idx="13771">-42.700000000000003</cx:pt>
          <cx:pt idx="13772">-42.700000000000003</cx:pt>
          <cx:pt idx="13773">-42.700000000000003</cx:pt>
          <cx:pt idx="13774">-42.700000000000003</cx:pt>
          <cx:pt idx="13775">-42.700000000000003</cx:pt>
          <cx:pt idx="13776">-42.700000000000003</cx:pt>
          <cx:pt idx="13777">-42.700000000000003</cx:pt>
          <cx:pt idx="13778">-42.700000000000003</cx:pt>
          <cx:pt idx="13779">-42.700000000000003</cx:pt>
          <cx:pt idx="13780">-42.700000000000003</cx:pt>
          <cx:pt idx="13781">-42.700000000000003</cx:pt>
          <cx:pt idx="13782">-42.700000000000003</cx:pt>
          <cx:pt idx="13783">-42.700000000000003</cx:pt>
          <cx:pt idx="13784">-42.700000000000003</cx:pt>
          <cx:pt idx="13785">-42.700000000000003</cx:pt>
          <cx:pt idx="13786">-42.700000000000003</cx:pt>
          <cx:pt idx="13787">-42.700000000000003</cx:pt>
          <cx:pt idx="13788">-42.700000000000003</cx:pt>
          <cx:pt idx="13789">-42.700000000000003</cx:pt>
          <cx:pt idx="13790">-42.700000000000003</cx:pt>
          <cx:pt idx="13791">-42.700000000000003</cx:pt>
          <cx:pt idx="13792">-42.700000000000003</cx:pt>
          <cx:pt idx="13793">-42.700000000000003</cx:pt>
          <cx:pt idx="13794">-42.700000000000003</cx:pt>
          <cx:pt idx="13795">-42.700000000000003</cx:pt>
          <cx:pt idx="13796">-42.700000000000003</cx:pt>
          <cx:pt idx="13797">-42.700000000000003</cx:pt>
          <cx:pt idx="13798">-42.700000000000003</cx:pt>
          <cx:pt idx="13799">-42.700000000000003</cx:pt>
          <cx:pt idx="13800">-42.700000000000003</cx:pt>
          <cx:pt idx="13801">-42.700000000000003</cx:pt>
          <cx:pt idx="13802">-42.700000000000003</cx:pt>
          <cx:pt idx="13803">-42.700000000000003</cx:pt>
          <cx:pt idx="13804">-42.700000000000003</cx:pt>
          <cx:pt idx="13805">-42.700000000000003</cx:pt>
          <cx:pt idx="13806">-42.700000000000003</cx:pt>
          <cx:pt idx="13807">-42.700000000000003</cx:pt>
          <cx:pt idx="13808">-42.700000000000003</cx:pt>
          <cx:pt idx="13809">-42.700000000000003</cx:pt>
          <cx:pt idx="13810">-42.700000000000003</cx:pt>
          <cx:pt idx="13811">-42.700000000000003</cx:pt>
          <cx:pt idx="13812">-42.700000000000003</cx:pt>
          <cx:pt idx="13813">-42.700000000000003</cx:pt>
          <cx:pt idx="13814">-42.700000000000003</cx:pt>
          <cx:pt idx="13815">-42.700000000000003</cx:pt>
          <cx:pt idx="13816">-42.700000000000003</cx:pt>
          <cx:pt idx="13817">-42.700000000000003</cx:pt>
          <cx:pt idx="13818">-42.700000000000003</cx:pt>
          <cx:pt idx="13819">-42.700000000000003</cx:pt>
          <cx:pt idx="13820">-42.700000000000003</cx:pt>
          <cx:pt idx="13821">-42.700000000000003</cx:pt>
          <cx:pt idx="13822">-42.700000000000003</cx:pt>
          <cx:pt idx="13823">-42.700000000000003</cx:pt>
          <cx:pt idx="13824">-42.700000000000003</cx:pt>
          <cx:pt idx="13825">-42.700000000000003</cx:pt>
          <cx:pt idx="13826">-42.700000000000003</cx:pt>
          <cx:pt idx="13827">-42.700000000000003</cx:pt>
          <cx:pt idx="13828">-42.700000000000003</cx:pt>
          <cx:pt idx="13829">-42.700000000000003</cx:pt>
          <cx:pt idx="13830">-42.700000000000003</cx:pt>
          <cx:pt idx="13831">-42.700000000000003</cx:pt>
          <cx:pt idx="13832">-42.700000000000003</cx:pt>
          <cx:pt idx="13833">-42.700000000000003</cx:pt>
          <cx:pt idx="13834">-42.700000000000003</cx:pt>
          <cx:pt idx="13835">-42.700000000000003</cx:pt>
          <cx:pt idx="13836">-42.700000000000003</cx:pt>
          <cx:pt idx="13837">-42.700000000000003</cx:pt>
          <cx:pt idx="13838">-42.700000000000003</cx:pt>
          <cx:pt idx="13839">-42.700000000000003</cx:pt>
          <cx:pt idx="13840">-42.700000000000003</cx:pt>
          <cx:pt idx="13841">-42.700000000000003</cx:pt>
          <cx:pt idx="13842">-42.700000000000003</cx:pt>
          <cx:pt idx="13843">-42.700000000000003</cx:pt>
          <cx:pt idx="13844">-42.700000000000003</cx:pt>
          <cx:pt idx="13845">-42.700000000000003</cx:pt>
          <cx:pt idx="13846">-42.700000000000003</cx:pt>
          <cx:pt idx="13847">-42.700000000000003</cx:pt>
          <cx:pt idx="13848">-42.700000000000003</cx:pt>
          <cx:pt idx="13849">-42.700000000000003</cx:pt>
          <cx:pt idx="13850">-42.700000000000003</cx:pt>
          <cx:pt idx="13851">-42.700000000000003</cx:pt>
          <cx:pt idx="13852">-42.700000000000003</cx:pt>
          <cx:pt idx="13853">-42.700000000000003</cx:pt>
          <cx:pt idx="13854">-42.700000000000003</cx:pt>
          <cx:pt idx="13855">-42.700000000000003</cx:pt>
          <cx:pt idx="13856">-42.700000000000003</cx:pt>
          <cx:pt idx="13857">-42.700000000000003</cx:pt>
          <cx:pt idx="13858">-42.700000000000003</cx:pt>
          <cx:pt idx="13859">-42.700000000000003</cx:pt>
          <cx:pt idx="13860">-42.700000000000003</cx:pt>
          <cx:pt idx="13861">-42.700000000000003</cx:pt>
          <cx:pt idx="13862">-42.700000000000003</cx:pt>
          <cx:pt idx="13863">-42.700000000000003</cx:pt>
          <cx:pt idx="13864">-42.700000000000003</cx:pt>
          <cx:pt idx="13865">-42.700000000000003</cx:pt>
          <cx:pt idx="13866">-42.700000000000003</cx:pt>
          <cx:pt idx="13867">-42.700000000000003</cx:pt>
          <cx:pt idx="13868">-42.700000000000003</cx:pt>
          <cx:pt idx="13869">-42.700000000000003</cx:pt>
          <cx:pt idx="13870">-42.700000000000003</cx:pt>
          <cx:pt idx="13871">-42.700000000000003</cx:pt>
          <cx:pt idx="13872">-42.700000000000003</cx:pt>
          <cx:pt idx="13873">-42.700000000000003</cx:pt>
          <cx:pt idx="13874">-42.700000000000003</cx:pt>
          <cx:pt idx="13875">-42.700000000000003</cx:pt>
          <cx:pt idx="13876">-42.700000000000003</cx:pt>
          <cx:pt idx="13877">-42.700000000000003</cx:pt>
          <cx:pt idx="13878">-42.700000000000003</cx:pt>
          <cx:pt idx="13879">-42.700000000000003</cx:pt>
          <cx:pt idx="13880">-42.700000000000003</cx:pt>
          <cx:pt idx="13881">-42.700000000000003</cx:pt>
          <cx:pt idx="13882">-42.700000000000003</cx:pt>
          <cx:pt idx="13883">-42.700000000000003</cx:pt>
          <cx:pt idx="13884">-42.700000000000003</cx:pt>
          <cx:pt idx="13885">-42.700000000000003</cx:pt>
          <cx:pt idx="13886">-42.700000000000003</cx:pt>
          <cx:pt idx="13887">-42.700000000000003</cx:pt>
          <cx:pt idx="13888">-42.700000000000003</cx:pt>
          <cx:pt idx="13889">-42.700000000000003</cx:pt>
          <cx:pt idx="13890">-42.700000000000003</cx:pt>
          <cx:pt idx="13891">-42.700000000000003</cx:pt>
          <cx:pt idx="13892">-42.700000000000003</cx:pt>
          <cx:pt idx="13893">-42.700000000000003</cx:pt>
          <cx:pt idx="13894">-42.700000000000003</cx:pt>
          <cx:pt idx="13895">-42.700000000000003</cx:pt>
          <cx:pt idx="13896">-42.700000000000003</cx:pt>
          <cx:pt idx="13897">-42.700000000000003</cx:pt>
          <cx:pt idx="13898">-42.700000000000003</cx:pt>
          <cx:pt idx="13899">-42.700000000000003</cx:pt>
          <cx:pt idx="13900">-42.700000000000003</cx:pt>
          <cx:pt idx="13901">-42.700000000000003</cx:pt>
          <cx:pt idx="13902">-42.700000000000003</cx:pt>
          <cx:pt idx="13903">-42.700000000000003</cx:pt>
          <cx:pt idx="13904">-42.700000000000003</cx:pt>
          <cx:pt idx="13905">-42.700000000000003</cx:pt>
          <cx:pt idx="13906">-42.700000000000003</cx:pt>
          <cx:pt idx="13907">-42.700000000000003</cx:pt>
          <cx:pt idx="13908">-42.700000000000003</cx:pt>
          <cx:pt idx="13909">-42.700000000000003</cx:pt>
          <cx:pt idx="13910">-42.700000000000003</cx:pt>
          <cx:pt idx="13911">-42.700000000000003</cx:pt>
          <cx:pt idx="13912">-42.700000000000003</cx:pt>
          <cx:pt idx="13913">-42.700000000000003</cx:pt>
          <cx:pt idx="13914">-42.700000000000003</cx:pt>
          <cx:pt idx="13915">-42.700000000000003</cx:pt>
          <cx:pt idx="13916">-42.700000000000003</cx:pt>
          <cx:pt idx="13917">-42.700000000000003</cx:pt>
          <cx:pt idx="13918">-42.700000000000003</cx:pt>
          <cx:pt idx="13919">-42.700000000000003</cx:pt>
          <cx:pt idx="13920">-42.700000000000003</cx:pt>
          <cx:pt idx="13921">-42.700000000000003</cx:pt>
          <cx:pt idx="13922">-42.700000000000003</cx:pt>
          <cx:pt idx="13923">-42.700000000000003</cx:pt>
          <cx:pt idx="13924">-42.700000000000003</cx:pt>
          <cx:pt idx="13925">-42.700000000000003</cx:pt>
          <cx:pt idx="13926">-42.700000000000003</cx:pt>
          <cx:pt idx="13927">-42.700000000000003</cx:pt>
          <cx:pt idx="13928">-42.700000000000003</cx:pt>
          <cx:pt idx="13929">-42.700000000000003</cx:pt>
          <cx:pt idx="13930">-42.700000000000003</cx:pt>
          <cx:pt idx="13931">-42.700000000000003</cx:pt>
          <cx:pt idx="13932">-42.700000000000003</cx:pt>
          <cx:pt idx="13933">-42.700000000000003</cx:pt>
          <cx:pt idx="13934">-42.700000000000003</cx:pt>
          <cx:pt idx="13935">-42.700000000000003</cx:pt>
          <cx:pt idx="13936">-42.700000000000003</cx:pt>
          <cx:pt idx="13937">-42.700000000000003</cx:pt>
          <cx:pt idx="13938">-42.700000000000003</cx:pt>
          <cx:pt idx="13939">-42.700000000000003</cx:pt>
          <cx:pt idx="13940">-42.700000000000003</cx:pt>
          <cx:pt idx="13941">-42.700000000000003</cx:pt>
          <cx:pt idx="13942">-42.700000000000003</cx:pt>
          <cx:pt idx="13943">-42.700000000000003</cx:pt>
          <cx:pt idx="13944">-42.700000000000003</cx:pt>
          <cx:pt idx="13945">-42.700000000000003</cx:pt>
          <cx:pt idx="13946">-42.700000000000003</cx:pt>
          <cx:pt idx="13947">-42.700000000000003</cx:pt>
          <cx:pt idx="13948">-42.700000000000003</cx:pt>
          <cx:pt idx="13949">-42.700000000000003</cx:pt>
          <cx:pt idx="13950">-42.700000000000003</cx:pt>
          <cx:pt idx="13951">-42.700000000000003</cx:pt>
          <cx:pt idx="13952">-42.700000000000003</cx:pt>
          <cx:pt idx="13953">-42.700000000000003</cx:pt>
          <cx:pt idx="13954">-42.700000000000003</cx:pt>
          <cx:pt idx="13955">-42.700000000000003</cx:pt>
          <cx:pt idx="13956">-42.700000000000003</cx:pt>
          <cx:pt idx="13957">-42.700000000000003</cx:pt>
          <cx:pt idx="13958">-42.700000000000003</cx:pt>
          <cx:pt idx="13959">-42.700000000000003</cx:pt>
          <cx:pt idx="13960">-42.700000000000003</cx:pt>
          <cx:pt idx="13961">-42.700000000000003</cx:pt>
          <cx:pt idx="13962">-42.700000000000003</cx:pt>
          <cx:pt idx="13963">-42.700000000000003</cx:pt>
          <cx:pt idx="13964">-42.700000000000003</cx:pt>
          <cx:pt idx="13965">-42.700000000000003</cx:pt>
          <cx:pt idx="13966">-42.700000000000003</cx:pt>
          <cx:pt idx="13967">-42.700000000000003</cx:pt>
          <cx:pt idx="13968">-42.700000000000003</cx:pt>
          <cx:pt idx="13969">-42.700000000000003</cx:pt>
          <cx:pt idx="13970">-42.700000000000003</cx:pt>
          <cx:pt idx="13971">-42.700000000000003</cx:pt>
          <cx:pt idx="13972">-42.700000000000003</cx:pt>
          <cx:pt idx="13973">-42.700000000000003</cx:pt>
          <cx:pt idx="13974">-42.700000000000003</cx:pt>
          <cx:pt idx="13975">-42.700000000000003</cx:pt>
          <cx:pt idx="13976">-42.700000000000003</cx:pt>
          <cx:pt idx="13977">-42.700000000000003</cx:pt>
          <cx:pt idx="13978">-42.700000000000003</cx:pt>
          <cx:pt idx="13979">-42.700000000000003</cx:pt>
          <cx:pt idx="13980">-42.700000000000003</cx:pt>
          <cx:pt idx="13981">-42.700000000000003</cx:pt>
          <cx:pt idx="13982">-42.700000000000003</cx:pt>
          <cx:pt idx="13983">-42.700000000000003</cx:pt>
          <cx:pt idx="13984">-42.700000000000003</cx:pt>
          <cx:pt idx="13985">-42.700000000000003</cx:pt>
          <cx:pt idx="13986">-42.700000000000003</cx:pt>
          <cx:pt idx="13987">-42.700000000000003</cx:pt>
          <cx:pt idx="13988">-42.700000000000003</cx:pt>
          <cx:pt idx="13989">-42.700000000000003</cx:pt>
          <cx:pt idx="13990">-42.700000000000003</cx:pt>
          <cx:pt idx="13991">-42.700000000000003</cx:pt>
          <cx:pt idx="13992">-42.700000000000003</cx:pt>
          <cx:pt idx="13993">-42.700000000000003</cx:pt>
          <cx:pt idx="13994">-42.700000000000003</cx:pt>
          <cx:pt idx="13995">-42.700000000000003</cx:pt>
          <cx:pt idx="13996">-42.700000000000003</cx:pt>
          <cx:pt idx="13997">-42.700000000000003</cx:pt>
          <cx:pt idx="13998">-42.700000000000003</cx:pt>
          <cx:pt idx="13999">-42.700000000000003</cx:pt>
          <cx:pt idx="14000">-42.700000000000003</cx:pt>
          <cx:pt idx="14001">-42.700000000000003</cx:pt>
          <cx:pt idx="14002">-42.700000000000003</cx:pt>
          <cx:pt idx="14003">-42.700000000000003</cx:pt>
          <cx:pt idx="14004">-42.700000000000003</cx:pt>
          <cx:pt idx="14005">-42.700000000000003</cx:pt>
          <cx:pt idx="14006">-42.700000000000003</cx:pt>
          <cx:pt idx="14007">-42.700000000000003</cx:pt>
          <cx:pt idx="14008">-42.700000000000003</cx:pt>
          <cx:pt idx="14009">-42.700000000000003</cx:pt>
          <cx:pt idx="14010">-42.700000000000003</cx:pt>
          <cx:pt idx="14011">-42.700000000000003</cx:pt>
          <cx:pt idx="14012">-42.700000000000003</cx:pt>
          <cx:pt idx="14013">-42.700000000000003</cx:pt>
          <cx:pt idx="14014">-42.700000000000003</cx:pt>
          <cx:pt idx="14015">-42.700000000000003</cx:pt>
          <cx:pt idx="14016">-42.700000000000003</cx:pt>
          <cx:pt idx="14017">-42.700000000000003</cx:pt>
          <cx:pt idx="14018">-42.700000000000003</cx:pt>
          <cx:pt idx="14019">-42.700000000000003</cx:pt>
          <cx:pt idx="14020">-42.700000000000003</cx:pt>
          <cx:pt idx="14021">-42.700000000000003</cx:pt>
          <cx:pt idx="14022">-42.700000000000003</cx:pt>
          <cx:pt idx="14023">-42.700000000000003</cx:pt>
          <cx:pt idx="14024">-42.700000000000003</cx:pt>
          <cx:pt idx="14025">-42.700000000000003</cx:pt>
          <cx:pt idx="14026">-42.700000000000003</cx:pt>
          <cx:pt idx="14027">-42.700000000000003</cx:pt>
          <cx:pt idx="14028">-42.700000000000003</cx:pt>
          <cx:pt idx="14029">-42.700000000000003</cx:pt>
          <cx:pt idx="14030">-42.700000000000003</cx:pt>
          <cx:pt idx="14031">-42.700000000000003</cx:pt>
          <cx:pt idx="14032">-42.700000000000003</cx:pt>
          <cx:pt idx="14033">-42.700000000000003</cx:pt>
          <cx:pt idx="14034">-42.700000000000003</cx:pt>
          <cx:pt idx="14035">-42.700000000000003</cx:pt>
          <cx:pt idx="14036">-42.700000000000003</cx:pt>
          <cx:pt idx="14037">-42.700000000000003</cx:pt>
          <cx:pt idx="14038">-42.700000000000003</cx:pt>
          <cx:pt idx="14039">-42.700000000000003</cx:pt>
          <cx:pt idx="14040">-42.700000000000003</cx:pt>
          <cx:pt idx="14041">-42.700000000000003</cx:pt>
          <cx:pt idx="14042">-42.700000000000003</cx:pt>
          <cx:pt idx="14043">-42.700000000000003</cx:pt>
          <cx:pt idx="14044">-42.700000000000003</cx:pt>
          <cx:pt idx="14045">-42.700000000000003</cx:pt>
          <cx:pt idx="14046">-42.700000000000003</cx:pt>
          <cx:pt idx="14047">-42.700000000000003</cx:pt>
          <cx:pt idx="14048">-42.700000000000003</cx:pt>
          <cx:pt idx="14049">-42.700000000000003</cx:pt>
          <cx:pt idx="14050">-42.700000000000003</cx:pt>
          <cx:pt idx="14051">-42.700000000000003</cx:pt>
          <cx:pt idx="14052">-42.700000000000003</cx:pt>
          <cx:pt idx="14053">-42.700000000000003</cx:pt>
          <cx:pt idx="14054">-42.700000000000003</cx:pt>
          <cx:pt idx="14055">-42.700000000000003</cx:pt>
          <cx:pt idx="14056">-42.700000000000003</cx:pt>
          <cx:pt idx="14057">-42.700000000000003</cx:pt>
          <cx:pt idx="14058">-42.700000000000003</cx:pt>
          <cx:pt idx="14059">-42.700000000000003</cx:pt>
          <cx:pt idx="14060">-42.700000000000003</cx:pt>
          <cx:pt idx="14061">-42.700000000000003</cx:pt>
          <cx:pt idx="14062">-42.700000000000003</cx:pt>
          <cx:pt idx="14063">-42.700000000000003</cx:pt>
          <cx:pt idx="14064">-42.700000000000003</cx:pt>
          <cx:pt idx="14065">-42.700000000000003</cx:pt>
          <cx:pt idx="14066">-42.700000000000003</cx:pt>
          <cx:pt idx="14067">-42.700000000000003</cx:pt>
          <cx:pt idx="14068">-42.700000000000003</cx:pt>
          <cx:pt idx="14069">-42.700000000000003</cx:pt>
          <cx:pt idx="14070">-42.700000000000003</cx:pt>
          <cx:pt idx="14071">-42.700000000000003</cx:pt>
          <cx:pt idx="14072">-42.700000000000003</cx:pt>
          <cx:pt idx="14073">-42.700000000000003</cx:pt>
          <cx:pt idx="14074">-42.700000000000003</cx:pt>
          <cx:pt idx="14075">-42.700000000000003</cx:pt>
          <cx:pt idx="14076">-42.700000000000003</cx:pt>
          <cx:pt idx="14077">-42.700000000000003</cx:pt>
          <cx:pt idx="14078">-42.700000000000003</cx:pt>
          <cx:pt idx="14079">-42.700000000000003</cx:pt>
          <cx:pt idx="14080">-42.700000000000003</cx:pt>
          <cx:pt idx="14081">-42.700000000000003</cx:pt>
          <cx:pt idx="14082">-42.700000000000003</cx:pt>
          <cx:pt idx="14083">-42.700000000000003</cx:pt>
          <cx:pt idx="14084">-42.700000000000003</cx:pt>
          <cx:pt idx="14085">-42.700000000000003</cx:pt>
          <cx:pt idx="14086">-42.700000000000003</cx:pt>
          <cx:pt idx="14087">-42.700000000000003</cx:pt>
          <cx:pt idx="14088">-42.700000000000003</cx:pt>
          <cx:pt idx="14089">-42.700000000000003</cx:pt>
          <cx:pt idx="14090">-42.700000000000003</cx:pt>
          <cx:pt idx="14091">-42.700000000000003</cx:pt>
          <cx:pt idx="14092">-42.700000000000003</cx:pt>
          <cx:pt idx="14093">-42.700000000000003</cx:pt>
          <cx:pt idx="14094">-42.700000000000003</cx:pt>
          <cx:pt idx="14095">-42.700000000000003</cx:pt>
          <cx:pt idx="14096">-42.700000000000003</cx:pt>
          <cx:pt idx="14097">-42.700000000000003</cx:pt>
          <cx:pt idx="14098">-42.700000000000003</cx:pt>
          <cx:pt idx="14099">-42.700000000000003</cx:pt>
          <cx:pt idx="14100">-42.700000000000003</cx:pt>
          <cx:pt idx="14101">-42.700000000000003</cx:pt>
          <cx:pt idx="14102">-42.700000000000003</cx:pt>
          <cx:pt idx="14103">-42.700000000000003</cx:pt>
          <cx:pt idx="14104">-42.700000000000003</cx:pt>
          <cx:pt idx="14105">-42.700000000000003</cx:pt>
          <cx:pt idx="14106">-42.700000000000003</cx:pt>
          <cx:pt idx="14107">-42.700000000000003</cx:pt>
          <cx:pt idx="14108">-42.700000000000003</cx:pt>
          <cx:pt idx="14109">-42.700000000000003</cx:pt>
          <cx:pt idx="14110">-42.700000000000003</cx:pt>
          <cx:pt idx="14111">-42.700000000000003</cx:pt>
          <cx:pt idx="14112">-42.700000000000003</cx:pt>
          <cx:pt idx="14113">-42.700000000000003</cx:pt>
          <cx:pt idx="14114">-42.700000000000003</cx:pt>
          <cx:pt idx="14115">-42.700000000000003</cx:pt>
          <cx:pt idx="14116">-42.700000000000003</cx:pt>
          <cx:pt idx="14117">-42.700000000000003</cx:pt>
          <cx:pt idx="14118">-42.700000000000003</cx:pt>
          <cx:pt idx="14119">-42.700000000000003</cx:pt>
          <cx:pt idx="14120">-42.700000000000003</cx:pt>
          <cx:pt idx="14121">-42.700000000000003</cx:pt>
          <cx:pt idx="14122">-42.700000000000003</cx:pt>
          <cx:pt idx="14123">-42.700000000000003</cx:pt>
          <cx:pt idx="14124">-42.700000000000003</cx:pt>
          <cx:pt idx="14125">-42.700000000000003</cx:pt>
          <cx:pt idx="14126">-42.700000000000003</cx:pt>
          <cx:pt idx="14127">-42.700000000000003</cx:pt>
          <cx:pt idx="14128">-42.700000000000003</cx:pt>
          <cx:pt idx="14129">-42.700000000000003</cx:pt>
          <cx:pt idx="14130">-42.700000000000003</cx:pt>
          <cx:pt idx="14131">-42.700000000000003</cx:pt>
          <cx:pt idx="14132">-42.700000000000003</cx:pt>
          <cx:pt idx="14133">-42.700000000000003</cx:pt>
          <cx:pt idx="14134">-42.700000000000003</cx:pt>
          <cx:pt idx="14135">-42.700000000000003</cx:pt>
          <cx:pt idx="14136">-42.700000000000003</cx:pt>
          <cx:pt idx="14137">-42.700000000000003</cx:pt>
          <cx:pt idx="14138">-42.700000000000003</cx:pt>
          <cx:pt idx="14139">-42.700000000000003</cx:pt>
          <cx:pt idx="14140">-42.700000000000003</cx:pt>
          <cx:pt idx="14141">-42.700000000000003</cx:pt>
          <cx:pt idx="14142">-42.700000000000003</cx:pt>
          <cx:pt idx="14143">-42.700000000000003</cx:pt>
          <cx:pt idx="14144">-42.700000000000003</cx:pt>
          <cx:pt idx="14145">-42.700000000000003</cx:pt>
          <cx:pt idx="14146">-42.700000000000003</cx:pt>
          <cx:pt idx="14147">-42.700000000000003</cx:pt>
          <cx:pt idx="14148">-42.700000000000003</cx:pt>
          <cx:pt idx="14149">-42.700000000000003</cx:pt>
          <cx:pt idx="14150">-42.700000000000003</cx:pt>
          <cx:pt idx="14151">-42.700000000000003</cx:pt>
          <cx:pt idx="14152">-42.700000000000003</cx:pt>
          <cx:pt idx="14153">-42.700000000000003</cx:pt>
          <cx:pt idx="14154">-42.700000000000003</cx:pt>
          <cx:pt idx="14155">-42.700000000000003</cx:pt>
          <cx:pt idx="14156">-42.700000000000003</cx:pt>
          <cx:pt idx="14157">-42.700000000000003</cx:pt>
          <cx:pt idx="14158">-42.700000000000003</cx:pt>
          <cx:pt idx="14159">-42.700000000000003</cx:pt>
          <cx:pt idx="14160">-42.700000000000003</cx:pt>
          <cx:pt idx="14161">-42.700000000000003</cx:pt>
          <cx:pt idx="14162">-42.700000000000003</cx:pt>
          <cx:pt idx="14163">-42.700000000000003</cx:pt>
          <cx:pt idx="14164">-42.700000000000003</cx:pt>
          <cx:pt idx="14165">-42.700000000000003</cx:pt>
          <cx:pt idx="14166">-42.700000000000003</cx:pt>
          <cx:pt idx="14167">-42.700000000000003</cx:pt>
          <cx:pt idx="14168">-42.700000000000003</cx:pt>
          <cx:pt idx="14169">-42.700000000000003</cx:pt>
          <cx:pt idx="14170">-42.700000000000003</cx:pt>
          <cx:pt idx="14171">-42.700000000000003</cx:pt>
          <cx:pt idx="14172">-42.700000000000003</cx:pt>
          <cx:pt idx="14173">-42.700000000000003</cx:pt>
          <cx:pt idx="14174">-42.700000000000003</cx:pt>
          <cx:pt idx="14175">-42.700000000000003</cx:pt>
          <cx:pt idx="14176">-42.700000000000003</cx:pt>
          <cx:pt idx="14177">-42.700000000000003</cx:pt>
          <cx:pt idx="14178">-42.700000000000003</cx:pt>
          <cx:pt idx="14179">-42.700000000000003</cx:pt>
          <cx:pt idx="14180">-42.700000000000003</cx:pt>
          <cx:pt idx="14181">-42.700000000000003</cx:pt>
          <cx:pt idx="14182">-42.700000000000003</cx:pt>
          <cx:pt idx="14183">-42.700000000000003</cx:pt>
          <cx:pt idx="14184">-42.700000000000003</cx:pt>
          <cx:pt idx="14185">-42.700000000000003</cx:pt>
          <cx:pt idx="14186">-42.700000000000003</cx:pt>
          <cx:pt idx="14187">-42.700000000000003</cx:pt>
          <cx:pt idx="14188">-42.700000000000003</cx:pt>
          <cx:pt idx="14189">-42.700000000000003</cx:pt>
          <cx:pt idx="14190">-42.700000000000003</cx:pt>
          <cx:pt idx="14191">-42.700000000000003</cx:pt>
          <cx:pt idx="14192">-42.700000000000003</cx:pt>
          <cx:pt idx="14193">-42.700000000000003</cx:pt>
          <cx:pt idx="14194">-42.700000000000003</cx:pt>
          <cx:pt idx="14195">-42.700000000000003</cx:pt>
          <cx:pt idx="14196">-42.700000000000003</cx:pt>
          <cx:pt idx="14197">-42.700000000000003</cx:pt>
          <cx:pt idx="14198">-42.700000000000003</cx:pt>
          <cx:pt idx="14199">-42.700000000000003</cx:pt>
          <cx:pt idx="14200">-42.700000000000003</cx:pt>
          <cx:pt idx="14201">-42.700000000000003</cx:pt>
          <cx:pt idx="14202">-42.700000000000003</cx:pt>
          <cx:pt idx="14203">-42.700000000000003</cx:pt>
          <cx:pt idx="14204">-42.700000000000003</cx:pt>
          <cx:pt idx="14205">-42.700000000000003</cx:pt>
          <cx:pt idx="14206">-42.700000000000003</cx:pt>
          <cx:pt idx="14207">-42.700000000000003</cx:pt>
          <cx:pt idx="14208">-42.700000000000003</cx:pt>
          <cx:pt idx="14209">-42.700000000000003</cx:pt>
          <cx:pt idx="14210">-42.700000000000003</cx:pt>
          <cx:pt idx="14211">-42.700000000000003</cx:pt>
          <cx:pt idx="14212">-42.700000000000003</cx:pt>
          <cx:pt idx="14213">-42.700000000000003</cx:pt>
          <cx:pt idx="14214">-42.700000000000003</cx:pt>
          <cx:pt idx="14215">-42.700000000000003</cx:pt>
          <cx:pt idx="14216">-42.700000000000003</cx:pt>
          <cx:pt idx="14217">-42.700000000000003</cx:pt>
          <cx:pt idx="14218">-42.700000000000003</cx:pt>
          <cx:pt idx="14219">-42.700000000000003</cx:pt>
          <cx:pt idx="14220">-42.700000000000003</cx:pt>
          <cx:pt idx="14221">-42.700000000000003</cx:pt>
          <cx:pt idx="14222">-42.700000000000003</cx:pt>
          <cx:pt idx="14223">-42.700000000000003</cx:pt>
          <cx:pt idx="14224">-42.700000000000003</cx:pt>
          <cx:pt idx="14225">-42.700000000000003</cx:pt>
          <cx:pt idx="14226">-42.700000000000003</cx:pt>
          <cx:pt idx="14227">-42.700000000000003</cx:pt>
          <cx:pt idx="14228">-42.700000000000003</cx:pt>
          <cx:pt idx="14229">-42.700000000000003</cx:pt>
          <cx:pt idx="14230">-42.700000000000003</cx:pt>
          <cx:pt idx="14231">-42.700000000000003</cx:pt>
          <cx:pt idx="14232">-42.700000000000003</cx:pt>
          <cx:pt idx="14233">-42.700000000000003</cx:pt>
          <cx:pt idx="14234">-42.700000000000003</cx:pt>
          <cx:pt idx="14235">-42.700000000000003</cx:pt>
          <cx:pt idx="14236">-42.700000000000003</cx:pt>
          <cx:pt idx="14237">-42.700000000000003</cx:pt>
          <cx:pt idx="14238">-42.700000000000003</cx:pt>
          <cx:pt idx="14239">-42.700000000000003</cx:pt>
          <cx:pt idx="14240">-42.700000000000003</cx:pt>
          <cx:pt idx="14241">-42.700000000000003</cx:pt>
          <cx:pt idx="14242">-42.700000000000003</cx:pt>
          <cx:pt idx="14243">-42.700000000000003</cx:pt>
          <cx:pt idx="14244">-42.700000000000003</cx:pt>
          <cx:pt idx="14245">-42.700000000000003</cx:pt>
          <cx:pt idx="14246">-42.700000000000003</cx:pt>
          <cx:pt idx="14247">-42.700000000000003</cx:pt>
          <cx:pt idx="14248">-42.700000000000003</cx:pt>
          <cx:pt idx="14249">-42.700000000000003</cx:pt>
          <cx:pt idx="14250">-42.700000000000003</cx:pt>
          <cx:pt idx="14251">-42.700000000000003</cx:pt>
          <cx:pt idx="14252">-42.700000000000003</cx:pt>
          <cx:pt idx="14253">-42.700000000000003</cx:pt>
          <cx:pt idx="14254">-42.700000000000003</cx:pt>
          <cx:pt idx="14255">-42.700000000000003</cx:pt>
          <cx:pt idx="14256">-42.700000000000003</cx:pt>
          <cx:pt idx="14257">-42.700000000000003</cx:pt>
          <cx:pt idx="14258">-42.700000000000003</cx:pt>
          <cx:pt idx="14259">-42.700000000000003</cx:pt>
          <cx:pt idx="14260">-42.700000000000003</cx:pt>
          <cx:pt idx="14261">-42.700000000000003</cx:pt>
          <cx:pt idx="14262">-42.700000000000003</cx:pt>
          <cx:pt idx="14263">-42.700000000000003</cx:pt>
          <cx:pt idx="14264">-42.700000000000003</cx:pt>
          <cx:pt idx="14265">-42.700000000000003</cx:pt>
          <cx:pt idx="14266">-42.700000000000003</cx:pt>
          <cx:pt idx="14267">-42.700000000000003</cx:pt>
          <cx:pt idx="14268">-42.700000000000003</cx:pt>
          <cx:pt idx="14269">-42.700000000000003</cx:pt>
          <cx:pt idx="14270">-42.700000000000003</cx:pt>
          <cx:pt idx="14271">-42.700000000000003</cx:pt>
          <cx:pt idx="14272">-42.700000000000003</cx:pt>
          <cx:pt idx="14273">-42.700000000000003</cx:pt>
          <cx:pt idx="14274">-42.700000000000003</cx:pt>
          <cx:pt idx="14275">-42.700000000000003</cx:pt>
          <cx:pt idx="14276">-42.700000000000003</cx:pt>
          <cx:pt idx="14277">-42.700000000000003</cx:pt>
          <cx:pt idx="14278">-42.700000000000003</cx:pt>
          <cx:pt idx="14279">-42.700000000000003</cx:pt>
          <cx:pt idx="14280">-42.700000000000003</cx:pt>
          <cx:pt idx="14281">-42.700000000000003</cx:pt>
          <cx:pt idx="14282">-42.700000000000003</cx:pt>
          <cx:pt idx="14283">-42.700000000000003</cx:pt>
          <cx:pt idx="14284">-42.700000000000003</cx:pt>
          <cx:pt idx="14285">-42.700000000000003</cx:pt>
          <cx:pt idx="14286">-42.700000000000003</cx:pt>
          <cx:pt idx="14287">-42.700000000000003</cx:pt>
          <cx:pt idx="14288">-42.700000000000003</cx:pt>
          <cx:pt idx="14289">-42.700000000000003</cx:pt>
          <cx:pt idx="14290">-42.700000000000003</cx:pt>
          <cx:pt idx="14291">-42.700000000000003</cx:pt>
          <cx:pt idx="14292">-42.700000000000003</cx:pt>
          <cx:pt idx="14293">-42.700000000000003</cx:pt>
          <cx:pt idx="14294">-42.700000000000003</cx:pt>
          <cx:pt idx="14295">-42.700000000000003</cx:pt>
          <cx:pt idx="14296">-42.700000000000003</cx:pt>
          <cx:pt idx="14297">-42.700000000000003</cx:pt>
          <cx:pt idx="14298">-42.700000000000003</cx:pt>
          <cx:pt idx="14299">-42.700000000000003</cx:pt>
          <cx:pt idx="14300">-42.700000000000003</cx:pt>
          <cx:pt idx="14301">-42.700000000000003</cx:pt>
          <cx:pt idx="14302">-42.700000000000003</cx:pt>
          <cx:pt idx="14303">-42.700000000000003</cx:pt>
          <cx:pt idx="14304">-42.700000000000003</cx:pt>
          <cx:pt idx="14305">-42.700000000000003</cx:pt>
          <cx:pt idx="14306">-42.700000000000003</cx:pt>
          <cx:pt idx="14307">-42.700000000000003</cx:pt>
          <cx:pt idx="14308">-42.700000000000003</cx:pt>
          <cx:pt idx="14309">-42.700000000000003</cx:pt>
          <cx:pt idx="14310">-42.700000000000003</cx:pt>
          <cx:pt idx="14311">-42.700000000000003</cx:pt>
          <cx:pt idx="14312">-42.700000000000003</cx:pt>
          <cx:pt idx="14313">-42.700000000000003</cx:pt>
          <cx:pt idx="14314">-42.700000000000003</cx:pt>
          <cx:pt idx="14315">-42.700000000000003</cx:pt>
          <cx:pt idx="14316">-42.700000000000003</cx:pt>
          <cx:pt idx="14317">-42.700000000000003</cx:pt>
          <cx:pt idx="14318">-42.700000000000003</cx:pt>
          <cx:pt idx="14319">-42.700000000000003</cx:pt>
          <cx:pt idx="14320">-42.700000000000003</cx:pt>
          <cx:pt idx="14321">-42.700000000000003</cx:pt>
          <cx:pt idx="14322">-42.700000000000003</cx:pt>
          <cx:pt idx="14323">-42.700000000000003</cx:pt>
          <cx:pt idx="14324">-42.700000000000003</cx:pt>
          <cx:pt idx="14325">-42.700000000000003</cx:pt>
          <cx:pt idx="14326">-42.700000000000003</cx:pt>
          <cx:pt idx="14327">-42.700000000000003</cx:pt>
          <cx:pt idx="14328">-42.700000000000003</cx:pt>
          <cx:pt idx="14329">-42.700000000000003</cx:pt>
          <cx:pt idx="14330">-42.700000000000003</cx:pt>
          <cx:pt idx="14331">-42.700000000000003</cx:pt>
          <cx:pt idx="14332">-42.700000000000003</cx:pt>
          <cx:pt idx="14333">-42.700000000000003</cx:pt>
          <cx:pt idx="14334">-42.700000000000003</cx:pt>
          <cx:pt idx="14335">-42.700000000000003</cx:pt>
          <cx:pt idx="14336">-42.700000000000003</cx:pt>
          <cx:pt idx="14337">-42.700000000000003</cx:pt>
          <cx:pt idx="14338">-42.700000000000003</cx:pt>
          <cx:pt idx="14339">-42.700000000000003</cx:pt>
          <cx:pt idx="14340">-42.700000000000003</cx:pt>
          <cx:pt idx="14341">-42.700000000000003</cx:pt>
          <cx:pt idx="14342">-42.700000000000003</cx:pt>
          <cx:pt idx="14343">-42.700000000000003</cx:pt>
          <cx:pt idx="14344">-42.700000000000003</cx:pt>
          <cx:pt idx="14345">-42.700000000000003</cx:pt>
          <cx:pt idx="14346">-42.700000000000003</cx:pt>
          <cx:pt idx="14347">-42.700000000000003</cx:pt>
          <cx:pt idx="14348">-42.700000000000003</cx:pt>
          <cx:pt idx="14349">-42.700000000000003</cx:pt>
          <cx:pt idx="14350">-42.700000000000003</cx:pt>
          <cx:pt idx="14351">-42.700000000000003</cx:pt>
          <cx:pt idx="14352">-42.700000000000003</cx:pt>
          <cx:pt idx="14353">-42.700000000000003</cx:pt>
          <cx:pt idx="14354">-42.700000000000003</cx:pt>
          <cx:pt idx="14355">-42.700000000000003</cx:pt>
          <cx:pt idx="14356">-42.700000000000003</cx:pt>
          <cx:pt idx="14357">-42.700000000000003</cx:pt>
          <cx:pt idx="14358">-42.700000000000003</cx:pt>
          <cx:pt idx="14359">-42.700000000000003</cx:pt>
          <cx:pt idx="14360">-42.700000000000003</cx:pt>
          <cx:pt idx="14361">-42.700000000000003</cx:pt>
          <cx:pt idx="14362">-42.700000000000003</cx:pt>
          <cx:pt idx="14363">-42.700000000000003</cx:pt>
          <cx:pt idx="14364">-42.700000000000003</cx:pt>
          <cx:pt idx="14365">-42.700000000000003</cx:pt>
          <cx:pt idx="14366">-42.700000000000003</cx:pt>
          <cx:pt idx="14367">-42.700000000000003</cx:pt>
          <cx:pt idx="14368">-42.700000000000003</cx:pt>
          <cx:pt idx="14369">-42.700000000000003</cx:pt>
          <cx:pt idx="14370">-42.700000000000003</cx:pt>
          <cx:pt idx="14371">-42.700000000000003</cx:pt>
          <cx:pt idx="14372">-42.700000000000003</cx:pt>
          <cx:pt idx="14373">-42.700000000000003</cx:pt>
          <cx:pt idx="14374">-42.700000000000003</cx:pt>
          <cx:pt idx="14375">-42.700000000000003</cx:pt>
          <cx:pt idx="14376">-42.700000000000003</cx:pt>
          <cx:pt idx="14377">-42.700000000000003</cx:pt>
          <cx:pt idx="14378">-42.700000000000003</cx:pt>
          <cx:pt idx="14379">-42.700000000000003</cx:pt>
          <cx:pt idx="14380">-42.700000000000003</cx:pt>
          <cx:pt idx="14381">-42.700000000000003</cx:pt>
          <cx:pt idx="14382">-42.700000000000003</cx:pt>
          <cx:pt idx="14383">-42.700000000000003</cx:pt>
          <cx:pt idx="14384">-42.700000000000003</cx:pt>
          <cx:pt idx="14385">-42.700000000000003</cx:pt>
          <cx:pt idx="14386">-42.700000000000003</cx:pt>
          <cx:pt idx="14387">-42.700000000000003</cx:pt>
          <cx:pt idx="14388">-42.700000000000003</cx:pt>
          <cx:pt idx="14389">-42.700000000000003</cx:pt>
          <cx:pt idx="14390">-42.700000000000003</cx:pt>
          <cx:pt idx="14391">-42.700000000000003</cx:pt>
          <cx:pt idx="14392">-42.700000000000003</cx:pt>
          <cx:pt idx="14393">-42.700000000000003</cx:pt>
          <cx:pt idx="14394">-42.700000000000003</cx:pt>
          <cx:pt idx="14395">-42.700000000000003</cx:pt>
          <cx:pt idx="14396">-42.700000000000003</cx:pt>
          <cx:pt idx="14397">-42.700000000000003</cx:pt>
          <cx:pt idx="14398">-42.700000000000003</cx:pt>
          <cx:pt idx="14399">-42.700000000000003</cx:pt>
          <cx:pt idx="14400">-42.700000000000003</cx:pt>
          <cx:pt idx="14401">-42.700000000000003</cx:pt>
          <cx:pt idx="14402">-42.700000000000003</cx:pt>
          <cx:pt idx="14403">-42.700000000000003</cx:pt>
          <cx:pt idx="14404">-42.700000000000003</cx:pt>
          <cx:pt idx="14405">-42.700000000000003</cx:pt>
          <cx:pt idx="14406">-42.700000000000003</cx:pt>
          <cx:pt idx="14407">-42.700000000000003</cx:pt>
          <cx:pt idx="14408">-42.700000000000003</cx:pt>
          <cx:pt idx="14409">-42.700000000000003</cx:pt>
          <cx:pt idx="14410">-42.700000000000003</cx:pt>
          <cx:pt idx="14411">-42.700000000000003</cx:pt>
          <cx:pt idx="14412">-42.700000000000003</cx:pt>
          <cx:pt idx="14413">-42.700000000000003</cx:pt>
          <cx:pt idx="14414">-42.700000000000003</cx:pt>
          <cx:pt idx="14415">-42.700000000000003</cx:pt>
          <cx:pt idx="14416">-42.700000000000003</cx:pt>
          <cx:pt idx="14417">-42.700000000000003</cx:pt>
          <cx:pt idx="14418">-42.700000000000003</cx:pt>
          <cx:pt idx="14419">-42.700000000000003</cx:pt>
          <cx:pt idx="14420">-42.700000000000003</cx:pt>
          <cx:pt idx="14421">-42.700000000000003</cx:pt>
          <cx:pt idx="14422">-42.700000000000003</cx:pt>
          <cx:pt idx="14423">-42.700000000000003</cx:pt>
          <cx:pt idx="14424">-42.700000000000003</cx:pt>
          <cx:pt idx="14425">-42.700000000000003</cx:pt>
          <cx:pt idx="14426">-42.700000000000003</cx:pt>
          <cx:pt idx="14427">-42.700000000000003</cx:pt>
          <cx:pt idx="14428">-42.700000000000003</cx:pt>
          <cx:pt idx="14429">-42.700000000000003</cx:pt>
          <cx:pt idx="14430">-42.700000000000003</cx:pt>
          <cx:pt idx="14431">-42.700000000000003</cx:pt>
          <cx:pt idx="14432">-42.700000000000003</cx:pt>
          <cx:pt idx="14433">-42.700000000000003</cx:pt>
          <cx:pt idx="14434">-42.700000000000003</cx:pt>
          <cx:pt idx="14435">-42.700000000000003</cx:pt>
          <cx:pt idx="14436">-42.700000000000003</cx:pt>
          <cx:pt idx="14437">-42.700000000000003</cx:pt>
          <cx:pt idx="14438">-42.700000000000003</cx:pt>
          <cx:pt idx="14439">-42.700000000000003</cx:pt>
          <cx:pt idx="14440">-42.700000000000003</cx:pt>
          <cx:pt idx="14441">-42.700000000000003</cx:pt>
          <cx:pt idx="14442">-42.700000000000003</cx:pt>
          <cx:pt idx="14443">-42.700000000000003</cx:pt>
          <cx:pt idx="14444">-42.700000000000003</cx:pt>
          <cx:pt idx="14445">-42.700000000000003</cx:pt>
          <cx:pt idx="14446">-42.700000000000003</cx:pt>
          <cx:pt idx="14447">-42.700000000000003</cx:pt>
          <cx:pt idx="14448">-42.700000000000003</cx:pt>
          <cx:pt idx="14449">-42.700000000000003</cx:pt>
          <cx:pt idx="14450">-42.700000000000003</cx:pt>
          <cx:pt idx="14451">-42.700000000000003</cx:pt>
          <cx:pt idx="14452">-42.700000000000003</cx:pt>
          <cx:pt idx="14453">-42.700000000000003</cx:pt>
          <cx:pt idx="14454">-42.700000000000003</cx:pt>
          <cx:pt idx="14455">-42.700000000000003</cx:pt>
          <cx:pt idx="14456">-42.700000000000003</cx:pt>
          <cx:pt idx="14457">-42.700000000000003</cx:pt>
          <cx:pt idx="14458">-42.700000000000003</cx:pt>
          <cx:pt idx="14459">-42.700000000000003</cx:pt>
          <cx:pt idx="14460">-42.700000000000003</cx:pt>
          <cx:pt idx="14461">-42.700000000000003</cx:pt>
          <cx:pt idx="14462">-42.700000000000003</cx:pt>
          <cx:pt idx="14463">-42.700000000000003</cx:pt>
          <cx:pt idx="14464">-42.700000000000003</cx:pt>
          <cx:pt idx="14465">-42.700000000000003</cx:pt>
          <cx:pt idx="14466">-42.700000000000003</cx:pt>
          <cx:pt idx="14467">-42.700000000000003</cx:pt>
          <cx:pt idx="14468">-42.700000000000003</cx:pt>
          <cx:pt idx="14469">-42.700000000000003</cx:pt>
          <cx:pt idx="14470">-42.700000000000003</cx:pt>
          <cx:pt idx="14471">-42.700000000000003</cx:pt>
          <cx:pt idx="14472">-42.700000000000003</cx:pt>
          <cx:pt idx="14473">-42.700000000000003</cx:pt>
          <cx:pt idx="14474">-42.700000000000003</cx:pt>
          <cx:pt idx="14475">-42.700000000000003</cx:pt>
          <cx:pt idx="14476">-42.700000000000003</cx:pt>
          <cx:pt idx="14477">-42.700000000000003</cx:pt>
          <cx:pt idx="14478">-42.700000000000003</cx:pt>
          <cx:pt idx="14479">-42.700000000000003</cx:pt>
          <cx:pt idx="14480">-42.700000000000003</cx:pt>
          <cx:pt idx="14481">-42.700000000000003</cx:pt>
          <cx:pt idx="14482">-42.700000000000003</cx:pt>
          <cx:pt idx="14483">-42.700000000000003</cx:pt>
          <cx:pt idx="14484">-42.700000000000003</cx:pt>
          <cx:pt idx="14485">-42.700000000000003</cx:pt>
          <cx:pt idx="14486">-42.700000000000003</cx:pt>
          <cx:pt idx="14487">-42.700000000000003</cx:pt>
          <cx:pt idx="14488">-42.700000000000003</cx:pt>
          <cx:pt idx="14489">-42.700000000000003</cx:pt>
          <cx:pt idx="14490">-42.700000000000003</cx:pt>
          <cx:pt idx="14491">-42.700000000000003</cx:pt>
          <cx:pt idx="14492">-42.700000000000003</cx:pt>
          <cx:pt idx="14493">-42.700000000000003</cx:pt>
          <cx:pt idx="14494">-42.700000000000003</cx:pt>
          <cx:pt idx="14495">-42.700000000000003</cx:pt>
          <cx:pt idx="14496">-42.700000000000003</cx:pt>
          <cx:pt idx="14497">-42.700000000000003</cx:pt>
          <cx:pt idx="14498">-42.700000000000003</cx:pt>
          <cx:pt idx="14499">-42.700000000000003</cx:pt>
          <cx:pt idx="14500">-42.700000000000003</cx:pt>
          <cx:pt idx="14501">-42.700000000000003</cx:pt>
          <cx:pt idx="14502">-42.700000000000003</cx:pt>
          <cx:pt idx="14503">-42.700000000000003</cx:pt>
          <cx:pt idx="14504">-42.700000000000003</cx:pt>
          <cx:pt idx="14505">-42.700000000000003</cx:pt>
          <cx:pt idx="14506">-42.700000000000003</cx:pt>
          <cx:pt idx="14507">-42.700000000000003</cx:pt>
          <cx:pt idx="14508">-42.700000000000003</cx:pt>
          <cx:pt idx="14509">-42.700000000000003</cx:pt>
          <cx:pt idx="14510">-42.700000000000003</cx:pt>
          <cx:pt idx="14511">-42.700000000000003</cx:pt>
          <cx:pt idx="14512">-42.700000000000003</cx:pt>
          <cx:pt idx="14513">-42.700000000000003</cx:pt>
          <cx:pt idx="14514">-42.700000000000003</cx:pt>
          <cx:pt idx="14515">-42.700000000000003</cx:pt>
          <cx:pt idx="14516">-42.700000000000003</cx:pt>
          <cx:pt idx="14517">-42.700000000000003</cx:pt>
          <cx:pt idx="14518">-42.700000000000003</cx:pt>
          <cx:pt idx="14519">-42.700000000000003</cx:pt>
          <cx:pt idx="14520">-42.700000000000003</cx:pt>
          <cx:pt idx="14521">-42.700000000000003</cx:pt>
          <cx:pt idx="14522">-42.700000000000003</cx:pt>
          <cx:pt idx="14523">-42.700000000000003</cx:pt>
          <cx:pt idx="14524">-42.700000000000003</cx:pt>
          <cx:pt idx="14525">-42.700000000000003</cx:pt>
          <cx:pt idx="14526">-42.700000000000003</cx:pt>
          <cx:pt idx="14527">-42.700000000000003</cx:pt>
          <cx:pt idx="14528">-42.700000000000003</cx:pt>
          <cx:pt idx="14529">-42.700000000000003</cx:pt>
          <cx:pt idx="14530">-42.700000000000003</cx:pt>
          <cx:pt idx="14531">-42.700000000000003</cx:pt>
          <cx:pt idx="14532">-42.700000000000003</cx:pt>
          <cx:pt idx="14533">-42.700000000000003</cx:pt>
          <cx:pt idx="14534">-42.700000000000003</cx:pt>
          <cx:pt idx="14535">-42.700000000000003</cx:pt>
          <cx:pt idx="14536">-42.700000000000003</cx:pt>
          <cx:pt idx="14537">-42.700000000000003</cx:pt>
          <cx:pt idx="14538">-42.700000000000003</cx:pt>
          <cx:pt idx="14539">-42.700000000000003</cx:pt>
          <cx:pt idx="14540">-42.700000000000003</cx:pt>
          <cx:pt idx="14541">-42.700000000000003</cx:pt>
          <cx:pt idx="14542">-42.700000000000003</cx:pt>
          <cx:pt idx="14543">-42.700000000000003</cx:pt>
          <cx:pt idx="14544">-42.700000000000003</cx:pt>
          <cx:pt idx="14545">-42.700000000000003</cx:pt>
          <cx:pt idx="14546">-42.700000000000003</cx:pt>
          <cx:pt idx="14547">-42.700000000000003</cx:pt>
          <cx:pt idx="14548">-42.700000000000003</cx:pt>
          <cx:pt idx="14549">-42.700000000000003</cx:pt>
          <cx:pt idx="14550">-42.700000000000003</cx:pt>
          <cx:pt idx="14551">-42.700000000000003</cx:pt>
          <cx:pt idx="14552">-42.700000000000003</cx:pt>
          <cx:pt idx="14553">-42.700000000000003</cx:pt>
          <cx:pt idx="14554">-42.700000000000003</cx:pt>
          <cx:pt idx="14555">-42.700000000000003</cx:pt>
          <cx:pt idx="14556">-42.700000000000003</cx:pt>
          <cx:pt idx="14557">-42.700000000000003</cx:pt>
          <cx:pt idx="14558">-42.700000000000003</cx:pt>
          <cx:pt idx="14559">-42.700000000000003</cx:pt>
          <cx:pt idx="14560">-42.700000000000003</cx:pt>
          <cx:pt idx="14561">-42.700000000000003</cx:pt>
          <cx:pt idx="14562">-42.700000000000003</cx:pt>
          <cx:pt idx="14563">-42.700000000000003</cx:pt>
          <cx:pt idx="14564">-42.700000000000003</cx:pt>
          <cx:pt idx="14565">-42.700000000000003</cx:pt>
          <cx:pt idx="14566">-42.700000000000003</cx:pt>
          <cx:pt idx="14567">-42.700000000000003</cx:pt>
          <cx:pt idx="14568">-42.700000000000003</cx:pt>
          <cx:pt idx="14569">-42.700000000000003</cx:pt>
          <cx:pt idx="14570">-42.700000000000003</cx:pt>
          <cx:pt idx="14571">-42.700000000000003</cx:pt>
          <cx:pt idx="14572">-42.700000000000003</cx:pt>
          <cx:pt idx="14573">-42.700000000000003</cx:pt>
          <cx:pt idx="14574">-42.700000000000003</cx:pt>
          <cx:pt idx="14575">-42.700000000000003</cx:pt>
          <cx:pt idx="14576">-42.700000000000003</cx:pt>
          <cx:pt idx="14577">-42.700000000000003</cx:pt>
          <cx:pt idx="14578">-42.700000000000003</cx:pt>
          <cx:pt idx="14579">-42.700000000000003</cx:pt>
          <cx:pt idx="14580">-42.700000000000003</cx:pt>
          <cx:pt idx="14581">-42.700000000000003</cx:pt>
          <cx:pt idx="14582">-42.700000000000003</cx:pt>
          <cx:pt idx="14583">-42.700000000000003</cx:pt>
          <cx:pt idx="14584">-42.700000000000003</cx:pt>
          <cx:pt idx="14585">-42.700000000000003</cx:pt>
          <cx:pt idx="14586">-42.700000000000003</cx:pt>
          <cx:pt idx="14587">-42.700000000000003</cx:pt>
          <cx:pt idx="14588">-42.700000000000003</cx:pt>
          <cx:pt idx="14589">-42.700000000000003</cx:pt>
          <cx:pt idx="14590">-42.700000000000003</cx:pt>
          <cx:pt idx="14591">-42.700000000000003</cx:pt>
          <cx:pt idx="14592">-42.700000000000003</cx:pt>
          <cx:pt idx="14593">-42.700000000000003</cx:pt>
          <cx:pt idx="14594">-42.700000000000003</cx:pt>
          <cx:pt idx="14595">-42.700000000000003</cx:pt>
          <cx:pt idx="14596">-42.700000000000003</cx:pt>
          <cx:pt idx="14597">-42.700000000000003</cx:pt>
          <cx:pt idx="14598">-42.700000000000003</cx:pt>
          <cx:pt idx="14599">-42.700000000000003</cx:pt>
          <cx:pt idx="14600">-42.700000000000003</cx:pt>
          <cx:pt idx="14601">-42.700000000000003</cx:pt>
          <cx:pt idx="14602">-42.700000000000003</cx:pt>
          <cx:pt idx="14603">-42.700000000000003</cx:pt>
          <cx:pt idx="14604">-42.700000000000003</cx:pt>
          <cx:pt idx="14605">-42.700000000000003</cx:pt>
          <cx:pt idx="14606">-42.700000000000003</cx:pt>
          <cx:pt idx="14607">-42.700000000000003</cx:pt>
          <cx:pt idx="14608">-42.700000000000003</cx:pt>
          <cx:pt idx="14609">-42.700000000000003</cx:pt>
          <cx:pt idx="14610">-42.700000000000003</cx:pt>
          <cx:pt idx="14611">-42.700000000000003</cx:pt>
          <cx:pt idx="14612">-42.700000000000003</cx:pt>
          <cx:pt idx="14613">-42.700000000000003</cx:pt>
          <cx:pt idx="14614">-42.700000000000003</cx:pt>
          <cx:pt idx="14615">-42.700000000000003</cx:pt>
          <cx:pt idx="14616">-42.700000000000003</cx:pt>
          <cx:pt idx="14617">-42.700000000000003</cx:pt>
          <cx:pt idx="14618">-42.700000000000003</cx:pt>
          <cx:pt idx="14619">-42.700000000000003</cx:pt>
          <cx:pt idx="14620">-42.700000000000003</cx:pt>
          <cx:pt idx="14621">-42.700000000000003</cx:pt>
          <cx:pt idx="14622">-42.700000000000003</cx:pt>
          <cx:pt idx="14623">-42.700000000000003</cx:pt>
          <cx:pt idx="14624">-42.700000000000003</cx:pt>
          <cx:pt idx="14625">-42.700000000000003</cx:pt>
          <cx:pt idx="14626">-42.700000000000003</cx:pt>
          <cx:pt idx="14627">-42.700000000000003</cx:pt>
          <cx:pt idx="14628">-42.700000000000003</cx:pt>
          <cx:pt idx="14629">-42.700000000000003</cx:pt>
          <cx:pt idx="14630">-42.700000000000003</cx:pt>
          <cx:pt idx="14631">-42.700000000000003</cx:pt>
          <cx:pt idx="14632">-42.700000000000003</cx:pt>
          <cx:pt idx="14633">-42.700000000000003</cx:pt>
          <cx:pt idx="14634">-42.700000000000003</cx:pt>
          <cx:pt idx="14635">-42.700000000000003</cx:pt>
          <cx:pt idx="14636">-42.700000000000003</cx:pt>
          <cx:pt idx="14637">-42.700000000000003</cx:pt>
          <cx:pt idx="14638">-42.700000000000003</cx:pt>
          <cx:pt idx="14639">-42.700000000000003</cx:pt>
          <cx:pt idx="14640">-42.700000000000003</cx:pt>
          <cx:pt idx="14641">-42.700000000000003</cx:pt>
          <cx:pt idx="14642">-42.700000000000003</cx:pt>
          <cx:pt idx="14643">-42.700000000000003</cx:pt>
          <cx:pt idx="14644">-42.700000000000003</cx:pt>
          <cx:pt idx="14645">-42.700000000000003</cx:pt>
          <cx:pt idx="14646">-42.700000000000003</cx:pt>
          <cx:pt idx="14647">-42.700000000000003</cx:pt>
          <cx:pt idx="14648">-42.700000000000003</cx:pt>
          <cx:pt idx="14649">-42.700000000000003</cx:pt>
          <cx:pt idx="14650">-42.700000000000003</cx:pt>
          <cx:pt idx="14651">-42.700000000000003</cx:pt>
          <cx:pt idx="14652">-42.700000000000003</cx:pt>
          <cx:pt idx="14653">-42.700000000000003</cx:pt>
          <cx:pt idx="14654">-42.700000000000003</cx:pt>
          <cx:pt idx="14655">-42.700000000000003</cx:pt>
          <cx:pt idx="14656">-42.700000000000003</cx:pt>
          <cx:pt idx="14657">-42.700000000000003</cx:pt>
          <cx:pt idx="14658">-42.700000000000003</cx:pt>
          <cx:pt idx="14659">-42.700000000000003</cx:pt>
          <cx:pt idx="14660">-42.700000000000003</cx:pt>
          <cx:pt idx="14661">-42.700000000000003</cx:pt>
          <cx:pt idx="14662">-42.700000000000003</cx:pt>
          <cx:pt idx="14663">-42.700000000000003</cx:pt>
          <cx:pt idx="14664">-42.700000000000003</cx:pt>
          <cx:pt idx="14665">-42.700000000000003</cx:pt>
          <cx:pt idx="14666">-42.700000000000003</cx:pt>
          <cx:pt idx="14667">-42.700000000000003</cx:pt>
          <cx:pt idx="14668">-42.700000000000003</cx:pt>
          <cx:pt idx="14669">-42.700000000000003</cx:pt>
          <cx:pt idx="14670">-42.700000000000003</cx:pt>
          <cx:pt idx="14671">-42.700000000000003</cx:pt>
          <cx:pt idx="14672">-42.700000000000003</cx:pt>
          <cx:pt idx="14673">-42.700000000000003</cx:pt>
          <cx:pt idx="14674">-42.700000000000003</cx:pt>
          <cx:pt idx="14675">-42.700000000000003</cx:pt>
          <cx:pt idx="14676">-42.700000000000003</cx:pt>
          <cx:pt idx="14677">-42.700000000000003</cx:pt>
          <cx:pt idx="14678">-42.700000000000003</cx:pt>
          <cx:pt idx="14679">-42.700000000000003</cx:pt>
          <cx:pt idx="14680">-42.700000000000003</cx:pt>
          <cx:pt idx="14681">-42.700000000000003</cx:pt>
          <cx:pt idx="14682">-42.700000000000003</cx:pt>
          <cx:pt idx="14683">-42.700000000000003</cx:pt>
          <cx:pt idx="14684">-42.700000000000003</cx:pt>
          <cx:pt idx="14685">-42.700000000000003</cx:pt>
          <cx:pt idx="14686">-42.700000000000003</cx:pt>
          <cx:pt idx="14687">-42.700000000000003</cx:pt>
          <cx:pt idx="14688">-42.700000000000003</cx:pt>
          <cx:pt idx="14689">-42.700000000000003</cx:pt>
          <cx:pt idx="14690">-42.700000000000003</cx:pt>
          <cx:pt idx="14691">-42.700000000000003</cx:pt>
          <cx:pt idx="14692">-42.700000000000003</cx:pt>
          <cx:pt idx="14693">-42.700000000000003</cx:pt>
          <cx:pt idx="14694">-42.700000000000003</cx:pt>
          <cx:pt idx="14695">-42.700000000000003</cx:pt>
          <cx:pt idx="14696">-42.700000000000003</cx:pt>
          <cx:pt idx="14697">-42.700000000000003</cx:pt>
          <cx:pt idx="14698">-42.700000000000003</cx:pt>
          <cx:pt idx="14699">-42.700000000000003</cx:pt>
          <cx:pt idx="14700">-42.700000000000003</cx:pt>
          <cx:pt idx="14701">-42.700000000000003</cx:pt>
          <cx:pt idx="14702">-42.700000000000003</cx:pt>
          <cx:pt idx="14703">-42.700000000000003</cx:pt>
          <cx:pt idx="14704">-42.700000000000003</cx:pt>
          <cx:pt idx="14705">-42.700000000000003</cx:pt>
          <cx:pt idx="14706">-42.700000000000003</cx:pt>
          <cx:pt idx="14707">-42.700000000000003</cx:pt>
          <cx:pt idx="14708">-42.700000000000003</cx:pt>
          <cx:pt idx="14709">-42.700000000000003</cx:pt>
          <cx:pt idx="14710">-42.700000000000003</cx:pt>
          <cx:pt idx="14711">-42.700000000000003</cx:pt>
          <cx:pt idx="14712">-42.700000000000003</cx:pt>
          <cx:pt idx="14713">-42.700000000000003</cx:pt>
          <cx:pt idx="14714">-42.700000000000003</cx:pt>
          <cx:pt idx="14715">-42.700000000000003</cx:pt>
          <cx:pt idx="14716">-42.700000000000003</cx:pt>
          <cx:pt idx="14717">-42.700000000000003</cx:pt>
          <cx:pt idx="14718">-42.700000000000003</cx:pt>
          <cx:pt idx="14719">-42.700000000000003</cx:pt>
          <cx:pt idx="14720">-42.700000000000003</cx:pt>
          <cx:pt idx="14721">-42.700000000000003</cx:pt>
          <cx:pt idx="14722">-42.700000000000003</cx:pt>
          <cx:pt idx="14723">-42.700000000000003</cx:pt>
          <cx:pt idx="14724">-42.700000000000003</cx:pt>
          <cx:pt idx="14725">-42.700000000000003</cx:pt>
          <cx:pt idx="14726">-42.700000000000003</cx:pt>
          <cx:pt idx="14727">-42.700000000000003</cx:pt>
          <cx:pt idx="14728">-42.700000000000003</cx:pt>
          <cx:pt idx="14729">-42.700000000000003</cx:pt>
          <cx:pt idx="14730">-42.700000000000003</cx:pt>
          <cx:pt idx="14731">-42.700000000000003</cx:pt>
          <cx:pt idx="14732">-42.700000000000003</cx:pt>
          <cx:pt idx="14733">-42.700000000000003</cx:pt>
          <cx:pt idx="14734">-42.700000000000003</cx:pt>
          <cx:pt idx="14735">-42.700000000000003</cx:pt>
          <cx:pt idx="14736">-42.700000000000003</cx:pt>
          <cx:pt idx="14737">-42.700000000000003</cx:pt>
          <cx:pt idx="14738">-42.700000000000003</cx:pt>
          <cx:pt idx="14739">-42.700000000000003</cx:pt>
          <cx:pt idx="14740">-42.700000000000003</cx:pt>
          <cx:pt idx="14741">-42.700000000000003</cx:pt>
          <cx:pt idx="14742">-42.700000000000003</cx:pt>
          <cx:pt idx="14743">-42.700000000000003</cx:pt>
          <cx:pt idx="14744">-42.700000000000003</cx:pt>
          <cx:pt idx="14745">-42.700000000000003</cx:pt>
          <cx:pt idx="14746">-42.700000000000003</cx:pt>
          <cx:pt idx="14747">-42.700000000000003</cx:pt>
          <cx:pt idx="14748">-42.700000000000003</cx:pt>
          <cx:pt idx="14749">-42.700000000000003</cx:pt>
          <cx:pt idx="14750">-42.700000000000003</cx:pt>
          <cx:pt idx="14751">-42.700000000000003</cx:pt>
          <cx:pt idx="14752">-42.700000000000003</cx:pt>
          <cx:pt idx="14753">-42.700000000000003</cx:pt>
          <cx:pt idx="14754">-42.700000000000003</cx:pt>
          <cx:pt idx="14755">-42.700000000000003</cx:pt>
          <cx:pt idx="14756">-42.700000000000003</cx:pt>
          <cx:pt idx="14757">-42.700000000000003</cx:pt>
          <cx:pt idx="14758">-42.700000000000003</cx:pt>
          <cx:pt idx="14759">-42.700000000000003</cx:pt>
          <cx:pt idx="14760">-42.700000000000003</cx:pt>
          <cx:pt idx="14761">-42.700000000000003</cx:pt>
          <cx:pt idx="14762">-42.700000000000003</cx:pt>
          <cx:pt idx="14763">-42.700000000000003</cx:pt>
          <cx:pt idx="14764">-42.700000000000003</cx:pt>
          <cx:pt idx="14765">-42.700000000000003</cx:pt>
          <cx:pt idx="14766">-42.700000000000003</cx:pt>
          <cx:pt idx="14767">-42.700000000000003</cx:pt>
          <cx:pt idx="14768">-42.700000000000003</cx:pt>
          <cx:pt idx="14769">-42.700000000000003</cx:pt>
          <cx:pt idx="14770">-42.700000000000003</cx:pt>
          <cx:pt idx="14771">-42.700000000000003</cx:pt>
          <cx:pt idx="14772">-42.700000000000003</cx:pt>
          <cx:pt idx="14773">-42.700000000000003</cx:pt>
          <cx:pt idx="14774">-42.700000000000003</cx:pt>
          <cx:pt idx="14775">-42.700000000000003</cx:pt>
          <cx:pt idx="14776">-42.700000000000003</cx:pt>
          <cx:pt idx="14777">-42.700000000000003</cx:pt>
          <cx:pt idx="14778">-42.700000000000003</cx:pt>
          <cx:pt idx="14779">-42.700000000000003</cx:pt>
          <cx:pt idx="14780">-42.700000000000003</cx:pt>
          <cx:pt idx="14781">-42.700000000000003</cx:pt>
          <cx:pt idx="14782">-42.700000000000003</cx:pt>
          <cx:pt idx="14783">-42.700000000000003</cx:pt>
          <cx:pt idx="14784">-42.700000000000003</cx:pt>
          <cx:pt idx="14785">-42.700000000000003</cx:pt>
          <cx:pt idx="14786">-42.700000000000003</cx:pt>
          <cx:pt idx="14787">-42.700000000000003</cx:pt>
          <cx:pt idx="14788">-42.700000000000003</cx:pt>
          <cx:pt idx="14789">-42.700000000000003</cx:pt>
          <cx:pt idx="14790">-42.700000000000003</cx:pt>
          <cx:pt idx="14791">-42.700000000000003</cx:pt>
          <cx:pt idx="14792">-42.700000000000003</cx:pt>
          <cx:pt idx="14793">-42.700000000000003</cx:pt>
          <cx:pt idx="14794">-42.700000000000003</cx:pt>
          <cx:pt idx="14795">-42.700000000000003</cx:pt>
          <cx:pt idx="14796">-42.700000000000003</cx:pt>
          <cx:pt idx="14797">-42.700000000000003</cx:pt>
          <cx:pt idx="14798">-42.700000000000003</cx:pt>
          <cx:pt idx="14799">-42.700000000000003</cx:pt>
          <cx:pt idx="14800">-42.700000000000003</cx:pt>
          <cx:pt idx="14801">-42.700000000000003</cx:pt>
          <cx:pt idx="14802">-42.700000000000003</cx:pt>
          <cx:pt idx="14803">-42.700000000000003</cx:pt>
          <cx:pt idx="14804">-42.700000000000003</cx:pt>
          <cx:pt idx="14805">-42.700000000000003</cx:pt>
          <cx:pt idx="14806">-42.700000000000003</cx:pt>
          <cx:pt idx="14807">-42.700000000000003</cx:pt>
          <cx:pt idx="14808">-42.700000000000003</cx:pt>
          <cx:pt idx="14809">-42.700000000000003</cx:pt>
          <cx:pt idx="14810">-42.700000000000003</cx:pt>
          <cx:pt idx="14811">-42.700000000000003</cx:pt>
          <cx:pt idx="14812">-42.700000000000003</cx:pt>
          <cx:pt idx="14813">-42.700000000000003</cx:pt>
          <cx:pt idx="14814">-42.700000000000003</cx:pt>
          <cx:pt idx="14815">-42.700000000000003</cx:pt>
          <cx:pt idx="14816">-42.700000000000003</cx:pt>
          <cx:pt idx="14817">-42.700000000000003</cx:pt>
          <cx:pt idx="14818">-42.700000000000003</cx:pt>
          <cx:pt idx="14819">-42.700000000000003</cx:pt>
          <cx:pt idx="14820">-42.700000000000003</cx:pt>
          <cx:pt idx="14821">-42.700000000000003</cx:pt>
          <cx:pt idx="14822">-42.700000000000003</cx:pt>
          <cx:pt idx="14823">-42.700000000000003</cx:pt>
          <cx:pt idx="14824">-42.700000000000003</cx:pt>
          <cx:pt idx="14825">-42.700000000000003</cx:pt>
          <cx:pt idx="14826">-42.700000000000003</cx:pt>
          <cx:pt idx="14827">-42.700000000000003</cx:pt>
          <cx:pt idx="14828">-42.700000000000003</cx:pt>
          <cx:pt idx="14829">-42.700000000000003</cx:pt>
          <cx:pt idx="14830">-42.700000000000003</cx:pt>
          <cx:pt idx="14831">-42.700000000000003</cx:pt>
          <cx:pt idx="14832">-42.700000000000003</cx:pt>
          <cx:pt idx="14833">-42.700000000000003</cx:pt>
          <cx:pt idx="14834">-42.700000000000003</cx:pt>
          <cx:pt idx="14835">-42.700000000000003</cx:pt>
          <cx:pt idx="14836">-42.700000000000003</cx:pt>
          <cx:pt idx="14837">-42.700000000000003</cx:pt>
          <cx:pt idx="14838">-42.700000000000003</cx:pt>
          <cx:pt idx="14839">-42.700000000000003</cx:pt>
          <cx:pt idx="14840">-42.700000000000003</cx:pt>
          <cx:pt idx="14841">-42.700000000000003</cx:pt>
          <cx:pt idx="14842">-42.700000000000003</cx:pt>
          <cx:pt idx="14843">-42.700000000000003</cx:pt>
          <cx:pt idx="14844">-42.700000000000003</cx:pt>
          <cx:pt idx="14845">-42.700000000000003</cx:pt>
          <cx:pt idx="14846">-42.700000000000003</cx:pt>
          <cx:pt idx="14847">-42.700000000000003</cx:pt>
          <cx:pt idx="14848">-42.700000000000003</cx:pt>
          <cx:pt idx="14849">-42.700000000000003</cx:pt>
          <cx:pt idx="14850">-42.700000000000003</cx:pt>
          <cx:pt idx="14851">-42.700000000000003</cx:pt>
          <cx:pt idx="14852">-42.700000000000003</cx:pt>
          <cx:pt idx="14853">-42.700000000000003</cx:pt>
          <cx:pt idx="14854">-42.700000000000003</cx:pt>
          <cx:pt idx="14855">-42.700000000000003</cx:pt>
          <cx:pt idx="14856">-42.700000000000003</cx:pt>
          <cx:pt idx="14857">-42.700000000000003</cx:pt>
          <cx:pt idx="14858">-42.700000000000003</cx:pt>
          <cx:pt idx="14859">-42.700000000000003</cx:pt>
          <cx:pt idx="14860">-42.700000000000003</cx:pt>
          <cx:pt idx="14861">-42.700000000000003</cx:pt>
          <cx:pt idx="14862">-42.700000000000003</cx:pt>
          <cx:pt idx="14863">-42.700000000000003</cx:pt>
          <cx:pt idx="14864">-42.700000000000003</cx:pt>
          <cx:pt idx="14865">-42.700000000000003</cx:pt>
          <cx:pt idx="14866">-42.700000000000003</cx:pt>
          <cx:pt idx="14867">-42.700000000000003</cx:pt>
          <cx:pt idx="14868">-42.700000000000003</cx:pt>
          <cx:pt idx="14869">-42.700000000000003</cx:pt>
          <cx:pt idx="14870">-42.700000000000003</cx:pt>
          <cx:pt idx="14871">-42.700000000000003</cx:pt>
          <cx:pt idx="14872">-42.700000000000003</cx:pt>
          <cx:pt idx="14873">-42.700000000000003</cx:pt>
          <cx:pt idx="14874">-42.700000000000003</cx:pt>
          <cx:pt idx="14875">-42.700000000000003</cx:pt>
          <cx:pt idx="14876">-42.700000000000003</cx:pt>
          <cx:pt idx="14877">-42.700000000000003</cx:pt>
          <cx:pt idx="14878">-42.700000000000003</cx:pt>
          <cx:pt idx="14879">-42.700000000000003</cx:pt>
          <cx:pt idx="14880">-42.700000000000003</cx:pt>
          <cx:pt idx="14881">-42.700000000000003</cx:pt>
          <cx:pt idx="14882">-42.700000000000003</cx:pt>
          <cx:pt idx="14883">-42.700000000000003</cx:pt>
          <cx:pt idx="14884">-42.700000000000003</cx:pt>
          <cx:pt idx="14885">-42.700000000000003</cx:pt>
          <cx:pt idx="14886">-42.700000000000003</cx:pt>
          <cx:pt idx="14887">-42.700000000000003</cx:pt>
          <cx:pt idx="14888">-42.700000000000003</cx:pt>
          <cx:pt idx="14889">-42.700000000000003</cx:pt>
          <cx:pt idx="14890">-42.700000000000003</cx:pt>
          <cx:pt idx="14891">-42.700000000000003</cx:pt>
          <cx:pt idx="14892">-42.700000000000003</cx:pt>
          <cx:pt idx="14893">-42.700000000000003</cx:pt>
          <cx:pt idx="14894">-42.700000000000003</cx:pt>
          <cx:pt idx="14895">-42.700000000000003</cx:pt>
          <cx:pt idx="14896">-42.700000000000003</cx:pt>
          <cx:pt idx="14897">-42.700000000000003</cx:pt>
          <cx:pt idx="14898">-42.700000000000003</cx:pt>
          <cx:pt idx="14899">-42.700000000000003</cx:pt>
          <cx:pt idx="14900">-42.700000000000003</cx:pt>
          <cx:pt idx="14901">-42.700000000000003</cx:pt>
          <cx:pt idx="14902">-42.700000000000003</cx:pt>
          <cx:pt idx="14903">-42.700000000000003</cx:pt>
          <cx:pt idx="14904">-42.700000000000003</cx:pt>
          <cx:pt idx="14905">-42.700000000000003</cx:pt>
          <cx:pt idx="14906">-42.700000000000003</cx:pt>
          <cx:pt idx="14907">-42.700000000000003</cx:pt>
          <cx:pt idx="14908">-42.700000000000003</cx:pt>
          <cx:pt idx="14909">-42.700000000000003</cx:pt>
          <cx:pt idx="14910">-42.700000000000003</cx:pt>
          <cx:pt idx="14911">-42.700000000000003</cx:pt>
          <cx:pt idx="14912">-42.700000000000003</cx:pt>
          <cx:pt idx="14913">-42.700000000000003</cx:pt>
          <cx:pt idx="14914">-42.700000000000003</cx:pt>
          <cx:pt idx="14915">-42.700000000000003</cx:pt>
          <cx:pt idx="14916">-42.700000000000003</cx:pt>
          <cx:pt idx="14917">-42.700000000000003</cx:pt>
          <cx:pt idx="14918">-42.700000000000003</cx:pt>
          <cx:pt idx="14919">-42.700000000000003</cx:pt>
          <cx:pt idx="14920">-42.700000000000003</cx:pt>
          <cx:pt idx="14921">-42.700000000000003</cx:pt>
          <cx:pt idx="14922">-42.700000000000003</cx:pt>
          <cx:pt idx="14923">-42.700000000000003</cx:pt>
          <cx:pt idx="14924">-42.700000000000003</cx:pt>
          <cx:pt idx="14925">-42.700000000000003</cx:pt>
          <cx:pt idx="14926">-42.700000000000003</cx:pt>
          <cx:pt idx="14927">-42.700000000000003</cx:pt>
          <cx:pt idx="14928">-42.700000000000003</cx:pt>
          <cx:pt idx="14929">-42.700000000000003</cx:pt>
          <cx:pt idx="14930">-42.700000000000003</cx:pt>
          <cx:pt idx="14931">-42.700000000000003</cx:pt>
          <cx:pt idx="14932">-42.700000000000003</cx:pt>
          <cx:pt idx="14933">-42.700000000000003</cx:pt>
          <cx:pt idx="14934">-42.700000000000003</cx:pt>
          <cx:pt idx="14935">-42.700000000000003</cx:pt>
          <cx:pt idx="14936">-42.700000000000003</cx:pt>
          <cx:pt idx="14937">-42.700000000000003</cx:pt>
          <cx:pt idx="14938">-42.700000000000003</cx:pt>
          <cx:pt idx="14939">-42.700000000000003</cx:pt>
          <cx:pt idx="14940">-42.700000000000003</cx:pt>
          <cx:pt idx="14941">-42.700000000000003</cx:pt>
          <cx:pt idx="14942">-42.700000000000003</cx:pt>
          <cx:pt idx="14943">-42.700000000000003</cx:pt>
          <cx:pt idx="14944">-42.700000000000003</cx:pt>
          <cx:pt idx="14945">-42.700000000000003</cx:pt>
          <cx:pt idx="14946">-42.700000000000003</cx:pt>
          <cx:pt idx="14947">-42.700000000000003</cx:pt>
          <cx:pt idx="14948">-42.700000000000003</cx:pt>
          <cx:pt idx="14949">-42.700000000000003</cx:pt>
          <cx:pt idx="14950">-42.700000000000003</cx:pt>
          <cx:pt idx="14951">-42.700000000000003</cx:pt>
          <cx:pt idx="14952">-42.700000000000003</cx:pt>
          <cx:pt idx="14953">-42.700000000000003</cx:pt>
          <cx:pt idx="14954">-42.700000000000003</cx:pt>
          <cx:pt idx="14955">-42.700000000000003</cx:pt>
          <cx:pt idx="14956">-42.700000000000003</cx:pt>
          <cx:pt idx="14957">-42.700000000000003</cx:pt>
          <cx:pt idx="14958">-42.700000000000003</cx:pt>
          <cx:pt idx="14959">-42.700000000000003</cx:pt>
          <cx:pt idx="14960">-42.700000000000003</cx:pt>
          <cx:pt idx="14961">-42.700000000000003</cx:pt>
          <cx:pt idx="14962">-42.700000000000003</cx:pt>
          <cx:pt idx="14963">-42.700000000000003</cx:pt>
          <cx:pt idx="14964">-42.700000000000003</cx:pt>
          <cx:pt idx="14965">-42.700000000000003</cx:pt>
          <cx:pt idx="14966">-42.700000000000003</cx:pt>
          <cx:pt idx="14967">-42.700000000000003</cx:pt>
          <cx:pt idx="14968">-42.700000000000003</cx:pt>
          <cx:pt idx="14969">-42.700000000000003</cx:pt>
          <cx:pt idx="14970">-42.700000000000003</cx:pt>
          <cx:pt idx="14971">-42.700000000000003</cx:pt>
          <cx:pt idx="14972">-42.700000000000003</cx:pt>
          <cx:pt idx="14973">-42.700000000000003</cx:pt>
          <cx:pt idx="14974">-42.700000000000003</cx:pt>
          <cx:pt idx="14975">-42.700000000000003</cx:pt>
          <cx:pt idx="14976">-42.700000000000003</cx:pt>
          <cx:pt idx="14977">-42.700000000000003</cx:pt>
          <cx:pt idx="14978">-42.700000000000003</cx:pt>
          <cx:pt idx="14979">-42.700000000000003</cx:pt>
          <cx:pt idx="14980">-42.700000000000003</cx:pt>
          <cx:pt idx="14981">-42.700000000000003</cx:pt>
          <cx:pt idx="14982">-42.700000000000003</cx:pt>
          <cx:pt idx="14983">-42.700000000000003</cx:pt>
          <cx:pt idx="14984">-42.700000000000003</cx:pt>
          <cx:pt idx="14985">-42.700000000000003</cx:pt>
          <cx:pt idx="14986">-42.700000000000003</cx:pt>
          <cx:pt idx="14987">-42.700000000000003</cx:pt>
          <cx:pt idx="14988">-42.700000000000003</cx:pt>
          <cx:pt idx="14989">-42.700000000000003</cx:pt>
          <cx:pt idx="14990">-42.700000000000003</cx:pt>
          <cx:pt idx="14991">-42.700000000000003</cx:pt>
          <cx:pt idx="14992">-42.700000000000003</cx:pt>
          <cx:pt idx="14993">-42.700000000000003</cx:pt>
          <cx:pt idx="14994">-42.700000000000003</cx:pt>
          <cx:pt idx="14995">-42.700000000000003</cx:pt>
          <cx:pt idx="14996">-42.700000000000003</cx:pt>
          <cx:pt idx="14997">-42.700000000000003</cx:pt>
          <cx:pt idx="14998">-42.700000000000003</cx:pt>
          <cx:pt idx="14999">-42.700000000000003</cx:pt>
          <cx:pt idx="15000">-42.700000000000003</cx:pt>
          <cx:pt idx="15001">-42.700000000000003</cx:pt>
          <cx:pt idx="15002">-42.700000000000003</cx:pt>
          <cx:pt idx="15003">-42.700000000000003</cx:pt>
          <cx:pt idx="15004">-42.700000000000003</cx:pt>
          <cx:pt idx="15005">-42.700000000000003</cx:pt>
          <cx:pt idx="15006">-42.700000000000003</cx:pt>
          <cx:pt idx="15007">-42.700000000000003</cx:pt>
          <cx:pt idx="15008">-42.700000000000003</cx:pt>
          <cx:pt idx="15009">-42.700000000000003</cx:pt>
          <cx:pt idx="15010">-42.700000000000003</cx:pt>
          <cx:pt idx="15011">-42.700000000000003</cx:pt>
          <cx:pt idx="15012">-42.700000000000003</cx:pt>
          <cx:pt idx="15013">-42.700000000000003</cx:pt>
          <cx:pt idx="15014">-42.700000000000003</cx:pt>
          <cx:pt idx="15015">-42.700000000000003</cx:pt>
          <cx:pt idx="15016">-42.700000000000003</cx:pt>
          <cx:pt idx="15017">-42.700000000000003</cx:pt>
          <cx:pt idx="15018">-42.700000000000003</cx:pt>
          <cx:pt idx="15019">-42.700000000000003</cx:pt>
          <cx:pt idx="15020">-42.700000000000003</cx:pt>
          <cx:pt idx="15021">-42.700000000000003</cx:pt>
          <cx:pt idx="15022">-42.700000000000003</cx:pt>
          <cx:pt idx="15023">-42.700000000000003</cx:pt>
          <cx:pt idx="15024">-42.700000000000003</cx:pt>
          <cx:pt idx="15025">-42.700000000000003</cx:pt>
          <cx:pt idx="15026">-42.700000000000003</cx:pt>
          <cx:pt idx="15027">-42.700000000000003</cx:pt>
          <cx:pt idx="15028">-42.700000000000003</cx:pt>
          <cx:pt idx="15029">-42.700000000000003</cx:pt>
          <cx:pt idx="15030">-42.700000000000003</cx:pt>
          <cx:pt idx="15031">-42.700000000000003</cx:pt>
          <cx:pt idx="15032">-42.700000000000003</cx:pt>
          <cx:pt idx="15033">-42.700000000000003</cx:pt>
          <cx:pt idx="15034">-42.700000000000003</cx:pt>
          <cx:pt idx="15035">-42.700000000000003</cx:pt>
          <cx:pt idx="15036">-42.700000000000003</cx:pt>
          <cx:pt idx="15037">-42.700000000000003</cx:pt>
          <cx:pt idx="15038">-42.700000000000003</cx:pt>
          <cx:pt idx="15039">-42.700000000000003</cx:pt>
          <cx:pt idx="15040">-42.700000000000003</cx:pt>
          <cx:pt idx="15041">-42.700000000000003</cx:pt>
          <cx:pt idx="15042">-42.700000000000003</cx:pt>
          <cx:pt idx="15043">-42.700000000000003</cx:pt>
          <cx:pt idx="15044">-42.700000000000003</cx:pt>
          <cx:pt idx="15045">-42.700000000000003</cx:pt>
          <cx:pt idx="15046">-42.700000000000003</cx:pt>
          <cx:pt idx="15047">-42.700000000000003</cx:pt>
          <cx:pt idx="15048">-42.700000000000003</cx:pt>
          <cx:pt idx="15049">-42.700000000000003</cx:pt>
          <cx:pt idx="15050">-42.700000000000003</cx:pt>
          <cx:pt idx="15051">-42.700000000000003</cx:pt>
          <cx:pt idx="15052">-42.700000000000003</cx:pt>
          <cx:pt idx="15053">-42.700000000000003</cx:pt>
          <cx:pt idx="15054">-42.700000000000003</cx:pt>
          <cx:pt idx="15055">-42.700000000000003</cx:pt>
          <cx:pt idx="15056">-42.700000000000003</cx:pt>
          <cx:pt idx="15057">-42.700000000000003</cx:pt>
          <cx:pt idx="15058">-42.700000000000003</cx:pt>
          <cx:pt idx="15059">-42.700000000000003</cx:pt>
          <cx:pt idx="15060">-42.700000000000003</cx:pt>
          <cx:pt idx="15061">-42.700000000000003</cx:pt>
          <cx:pt idx="15062">-42.700000000000003</cx:pt>
          <cx:pt idx="15063">-42.700000000000003</cx:pt>
          <cx:pt idx="15064">-42.700000000000003</cx:pt>
          <cx:pt idx="15065">-42.700000000000003</cx:pt>
          <cx:pt idx="15066">-42.700000000000003</cx:pt>
          <cx:pt idx="15067">-42.700000000000003</cx:pt>
          <cx:pt idx="15068">-42.700000000000003</cx:pt>
          <cx:pt idx="15069">-42.700000000000003</cx:pt>
          <cx:pt idx="15070">-42.700000000000003</cx:pt>
          <cx:pt idx="15071">-42.700000000000003</cx:pt>
          <cx:pt idx="15072">-42.700000000000003</cx:pt>
          <cx:pt idx="15073">-42.700000000000003</cx:pt>
          <cx:pt idx="15074">-42.700000000000003</cx:pt>
          <cx:pt idx="15075">-42.700000000000003</cx:pt>
          <cx:pt idx="15076">-42.700000000000003</cx:pt>
          <cx:pt idx="15077">-42.700000000000003</cx:pt>
          <cx:pt idx="15078">-42.700000000000003</cx:pt>
          <cx:pt idx="15079">-42.700000000000003</cx:pt>
          <cx:pt idx="15080">-42.700000000000003</cx:pt>
          <cx:pt idx="15081">-42.700000000000003</cx:pt>
          <cx:pt idx="15082">-42.700000000000003</cx:pt>
          <cx:pt idx="15083">-42.700000000000003</cx:pt>
          <cx:pt idx="15084">-42.700000000000003</cx:pt>
          <cx:pt idx="15085">-42.700000000000003</cx:pt>
          <cx:pt idx="15086">-42.700000000000003</cx:pt>
          <cx:pt idx="15087">-42.700000000000003</cx:pt>
          <cx:pt idx="15088">-42.700000000000003</cx:pt>
          <cx:pt idx="15089">-42.700000000000003</cx:pt>
          <cx:pt idx="15090">-42.700000000000003</cx:pt>
          <cx:pt idx="15091">-42.700000000000003</cx:pt>
          <cx:pt idx="15092">-42.700000000000003</cx:pt>
          <cx:pt idx="15093">-42.700000000000003</cx:pt>
          <cx:pt idx="15094">-42.700000000000003</cx:pt>
          <cx:pt idx="15095">-42.700000000000003</cx:pt>
          <cx:pt idx="15096">-42.700000000000003</cx:pt>
          <cx:pt idx="15097">-42.700000000000003</cx:pt>
          <cx:pt idx="15098">-42.700000000000003</cx:pt>
          <cx:pt idx="15099">-42.700000000000003</cx:pt>
          <cx:pt idx="15100">-42.700000000000003</cx:pt>
          <cx:pt idx="15101">-42.700000000000003</cx:pt>
          <cx:pt idx="15102">-42.700000000000003</cx:pt>
          <cx:pt idx="15103">-42.700000000000003</cx:pt>
          <cx:pt idx="15104">-42.700000000000003</cx:pt>
          <cx:pt idx="15105">-42.700000000000003</cx:pt>
          <cx:pt idx="15106">-42.700000000000003</cx:pt>
          <cx:pt idx="15107">-42.700000000000003</cx:pt>
          <cx:pt idx="15108">-42.700000000000003</cx:pt>
          <cx:pt idx="15109">-42.700000000000003</cx:pt>
          <cx:pt idx="15110">-42.700000000000003</cx:pt>
          <cx:pt idx="15111">-42.700000000000003</cx:pt>
          <cx:pt idx="15112">-42.700000000000003</cx:pt>
          <cx:pt idx="15113">-42.700000000000003</cx:pt>
          <cx:pt idx="15114">-42.700000000000003</cx:pt>
          <cx:pt idx="15115">-42.700000000000003</cx:pt>
          <cx:pt idx="15116">-42.700000000000003</cx:pt>
          <cx:pt idx="15117">-42.700000000000003</cx:pt>
          <cx:pt idx="15118">-42.700000000000003</cx:pt>
          <cx:pt idx="15119">-42.700000000000003</cx:pt>
          <cx:pt idx="15120">-42.700000000000003</cx:pt>
          <cx:pt idx="15121">-42.700000000000003</cx:pt>
          <cx:pt idx="15122">-42.700000000000003</cx:pt>
          <cx:pt idx="15123">-42.700000000000003</cx:pt>
          <cx:pt idx="15124">-42.700000000000003</cx:pt>
          <cx:pt idx="15125">-42.700000000000003</cx:pt>
          <cx:pt idx="15126">-42.700000000000003</cx:pt>
          <cx:pt idx="15127">-42.700000000000003</cx:pt>
          <cx:pt idx="15128">-42.700000000000003</cx:pt>
          <cx:pt idx="15129">-42.700000000000003</cx:pt>
          <cx:pt idx="15130">-42.700000000000003</cx:pt>
          <cx:pt idx="15131">-42.700000000000003</cx:pt>
          <cx:pt idx="15132">-42.700000000000003</cx:pt>
          <cx:pt idx="15133">-42.700000000000003</cx:pt>
          <cx:pt idx="15134">-42.700000000000003</cx:pt>
          <cx:pt idx="15135">-42.700000000000003</cx:pt>
          <cx:pt idx="15136">-42.700000000000003</cx:pt>
          <cx:pt idx="15137">-42.700000000000003</cx:pt>
          <cx:pt idx="15138">-42.700000000000003</cx:pt>
          <cx:pt idx="15139">-42.700000000000003</cx:pt>
          <cx:pt idx="15140">-42.700000000000003</cx:pt>
          <cx:pt idx="15141">-42.700000000000003</cx:pt>
          <cx:pt idx="15142">-42.700000000000003</cx:pt>
          <cx:pt idx="15143">-42.700000000000003</cx:pt>
          <cx:pt idx="15144">-42.700000000000003</cx:pt>
          <cx:pt idx="15145">-42.700000000000003</cx:pt>
          <cx:pt idx="15146">-42.700000000000003</cx:pt>
          <cx:pt idx="15147">-42.700000000000003</cx:pt>
          <cx:pt idx="15148">-42.700000000000003</cx:pt>
          <cx:pt idx="15149">-42.700000000000003</cx:pt>
          <cx:pt idx="15150">-42.700000000000003</cx:pt>
          <cx:pt idx="15151">-42.700000000000003</cx:pt>
          <cx:pt idx="15152">-42.700000000000003</cx:pt>
          <cx:pt idx="15153">-42.700000000000003</cx:pt>
          <cx:pt idx="15154">-42.700000000000003</cx:pt>
          <cx:pt idx="15155">-42.700000000000003</cx:pt>
          <cx:pt idx="15156">-42.700000000000003</cx:pt>
          <cx:pt idx="15157">-42.700000000000003</cx:pt>
          <cx:pt idx="15158">-42.700000000000003</cx:pt>
          <cx:pt idx="15159">-42.700000000000003</cx:pt>
          <cx:pt idx="15160">-42.700000000000003</cx:pt>
          <cx:pt idx="15161">-42.700000000000003</cx:pt>
          <cx:pt idx="15162">-42.700000000000003</cx:pt>
          <cx:pt idx="15163">-42.700000000000003</cx:pt>
          <cx:pt idx="15164">-42.700000000000003</cx:pt>
          <cx:pt idx="15165">-42.700000000000003</cx:pt>
          <cx:pt idx="15166">-42.700000000000003</cx:pt>
          <cx:pt idx="15167">-42.700000000000003</cx:pt>
          <cx:pt idx="15168">-42.700000000000003</cx:pt>
          <cx:pt idx="15169">-42.700000000000003</cx:pt>
          <cx:pt idx="15170">-42.700000000000003</cx:pt>
          <cx:pt idx="15171">-42.700000000000003</cx:pt>
          <cx:pt idx="15172">-42.700000000000003</cx:pt>
          <cx:pt idx="15173">-42.700000000000003</cx:pt>
          <cx:pt idx="15174">-42.700000000000003</cx:pt>
          <cx:pt idx="15175">-42.700000000000003</cx:pt>
          <cx:pt idx="15176">-42.700000000000003</cx:pt>
          <cx:pt idx="15177">-42.700000000000003</cx:pt>
          <cx:pt idx="15178">-42.700000000000003</cx:pt>
          <cx:pt idx="15179">-42.700000000000003</cx:pt>
          <cx:pt idx="15180">-42.700000000000003</cx:pt>
          <cx:pt idx="15181">-42.700000000000003</cx:pt>
          <cx:pt idx="15182">-42.700000000000003</cx:pt>
          <cx:pt idx="15183">-42.700000000000003</cx:pt>
          <cx:pt idx="15184">-42.700000000000003</cx:pt>
          <cx:pt idx="15185">-42.700000000000003</cx:pt>
          <cx:pt idx="15186">-42.700000000000003</cx:pt>
          <cx:pt idx="15187">-42.700000000000003</cx:pt>
          <cx:pt idx="15188">-42.700000000000003</cx:pt>
          <cx:pt idx="15189">-42.700000000000003</cx:pt>
          <cx:pt idx="15190">-42.700000000000003</cx:pt>
          <cx:pt idx="15191">-42.700000000000003</cx:pt>
          <cx:pt idx="15192">-42.700000000000003</cx:pt>
          <cx:pt idx="15193">-42.700000000000003</cx:pt>
          <cx:pt idx="15194">-42.700000000000003</cx:pt>
          <cx:pt idx="15195">-42.700000000000003</cx:pt>
          <cx:pt idx="15196">-42.700000000000003</cx:pt>
          <cx:pt idx="15197">-42.700000000000003</cx:pt>
          <cx:pt idx="15198">-42.700000000000003</cx:pt>
          <cx:pt idx="15199">-42.700000000000003</cx:pt>
          <cx:pt idx="15200">-42.700000000000003</cx:pt>
          <cx:pt idx="15201">-42.700000000000003</cx:pt>
          <cx:pt idx="15202">-42.700000000000003</cx:pt>
          <cx:pt idx="15203">-42.700000000000003</cx:pt>
          <cx:pt idx="15204">-42.700000000000003</cx:pt>
          <cx:pt idx="15205">-42.700000000000003</cx:pt>
          <cx:pt idx="15206">-42.700000000000003</cx:pt>
          <cx:pt idx="15207">-42.700000000000003</cx:pt>
          <cx:pt idx="15208">-42.700000000000003</cx:pt>
          <cx:pt idx="15209">-42.700000000000003</cx:pt>
          <cx:pt idx="15210">-42.700000000000003</cx:pt>
          <cx:pt idx="15211">-42.700000000000003</cx:pt>
          <cx:pt idx="15212">-42.700000000000003</cx:pt>
          <cx:pt idx="15213">-42.700000000000003</cx:pt>
          <cx:pt idx="15214">-42.700000000000003</cx:pt>
          <cx:pt idx="15215">-42.700000000000003</cx:pt>
          <cx:pt idx="15216">-42.700000000000003</cx:pt>
          <cx:pt idx="15217">-42.700000000000003</cx:pt>
          <cx:pt idx="15218">-42.700000000000003</cx:pt>
          <cx:pt idx="15219">-42.700000000000003</cx:pt>
          <cx:pt idx="15220">-42.700000000000003</cx:pt>
          <cx:pt idx="15221">-42.700000000000003</cx:pt>
          <cx:pt idx="15222">-42.700000000000003</cx:pt>
          <cx:pt idx="15223">-42.700000000000003</cx:pt>
          <cx:pt idx="15224">-42.700000000000003</cx:pt>
          <cx:pt idx="15225">-42.700000000000003</cx:pt>
          <cx:pt idx="15226">-42.700000000000003</cx:pt>
          <cx:pt idx="15227">-42.700000000000003</cx:pt>
          <cx:pt idx="15228">-42.700000000000003</cx:pt>
          <cx:pt idx="15229">-42.700000000000003</cx:pt>
          <cx:pt idx="15230">-42.700000000000003</cx:pt>
          <cx:pt idx="15231">-42.700000000000003</cx:pt>
          <cx:pt idx="15232">-42.700000000000003</cx:pt>
          <cx:pt idx="15233">-42.700000000000003</cx:pt>
          <cx:pt idx="15234">-42.700000000000003</cx:pt>
          <cx:pt idx="15235">-42.700000000000003</cx:pt>
          <cx:pt idx="15236">-42.700000000000003</cx:pt>
          <cx:pt idx="15237">-42.700000000000003</cx:pt>
          <cx:pt idx="15238">-42.700000000000003</cx:pt>
          <cx:pt idx="15239">-42.700000000000003</cx:pt>
          <cx:pt idx="15240">-42.700000000000003</cx:pt>
          <cx:pt idx="15241">-42.700000000000003</cx:pt>
          <cx:pt idx="15242">-42.700000000000003</cx:pt>
          <cx:pt idx="15243">-42.700000000000003</cx:pt>
          <cx:pt idx="15244">-42.700000000000003</cx:pt>
          <cx:pt idx="15245">-42.700000000000003</cx:pt>
          <cx:pt idx="15246">-42.700000000000003</cx:pt>
          <cx:pt idx="15247">-42.700000000000003</cx:pt>
          <cx:pt idx="15248">-42.700000000000003</cx:pt>
          <cx:pt idx="15249">-42.700000000000003</cx:pt>
          <cx:pt idx="15250">-42.700000000000003</cx:pt>
          <cx:pt idx="15251">-42.700000000000003</cx:pt>
          <cx:pt idx="15252">-42.700000000000003</cx:pt>
          <cx:pt idx="15253">-42.700000000000003</cx:pt>
          <cx:pt idx="15254">-42.700000000000003</cx:pt>
          <cx:pt idx="15255">-42.700000000000003</cx:pt>
          <cx:pt idx="15256">-42.700000000000003</cx:pt>
          <cx:pt idx="15257">-42.700000000000003</cx:pt>
          <cx:pt idx="15258">-42.700000000000003</cx:pt>
          <cx:pt idx="15259">-42.700000000000003</cx:pt>
          <cx:pt idx="15260">-42.700000000000003</cx:pt>
          <cx:pt idx="15261">-42.700000000000003</cx:pt>
          <cx:pt idx="15262">-42.700000000000003</cx:pt>
          <cx:pt idx="15263">-42.700000000000003</cx:pt>
          <cx:pt idx="15264">-42.700000000000003</cx:pt>
          <cx:pt idx="15265">-42.700000000000003</cx:pt>
          <cx:pt idx="15266">-42.700000000000003</cx:pt>
          <cx:pt idx="15267">-42.700000000000003</cx:pt>
          <cx:pt idx="15268">-42.700000000000003</cx:pt>
          <cx:pt idx="15269">-42.700000000000003</cx:pt>
          <cx:pt idx="15270">-42.700000000000003</cx:pt>
          <cx:pt idx="15271">-42.700000000000003</cx:pt>
          <cx:pt idx="15272">-42.700000000000003</cx:pt>
          <cx:pt idx="15273">-42.700000000000003</cx:pt>
          <cx:pt idx="15274">-42.700000000000003</cx:pt>
          <cx:pt idx="15275">-42.700000000000003</cx:pt>
          <cx:pt idx="15276">-42.700000000000003</cx:pt>
          <cx:pt idx="15277">-42.700000000000003</cx:pt>
          <cx:pt idx="15278">-42.700000000000003</cx:pt>
          <cx:pt idx="15279">-42.700000000000003</cx:pt>
          <cx:pt idx="15280">-42.700000000000003</cx:pt>
          <cx:pt idx="15281">-42.700000000000003</cx:pt>
          <cx:pt idx="15282">-42.700000000000003</cx:pt>
          <cx:pt idx="15283">-42.700000000000003</cx:pt>
          <cx:pt idx="15284">-42.700000000000003</cx:pt>
          <cx:pt idx="15285">-42.700000000000003</cx:pt>
          <cx:pt idx="15286">-42.700000000000003</cx:pt>
          <cx:pt idx="15287">-42.700000000000003</cx:pt>
          <cx:pt idx="15288">-42.700000000000003</cx:pt>
          <cx:pt idx="15289">-42.700000000000003</cx:pt>
          <cx:pt idx="15290">-42.700000000000003</cx:pt>
          <cx:pt idx="15291">-42.700000000000003</cx:pt>
          <cx:pt idx="15292">-42.700000000000003</cx:pt>
          <cx:pt idx="15293">-42.700000000000003</cx:pt>
          <cx:pt idx="15294">-42.700000000000003</cx:pt>
          <cx:pt idx="15295">-42.700000000000003</cx:pt>
          <cx:pt idx="15296">-42.700000000000003</cx:pt>
          <cx:pt idx="15297">-42.700000000000003</cx:pt>
          <cx:pt idx="15298">-42.700000000000003</cx:pt>
          <cx:pt idx="15299">-42.700000000000003</cx:pt>
          <cx:pt idx="15300">-42.700000000000003</cx:pt>
          <cx:pt idx="15301">-42.700000000000003</cx:pt>
          <cx:pt idx="15302">-42.700000000000003</cx:pt>
          <cx:pt idx="15303">-42.700000000000003</cx:pt>
          <cx:pt idx="15304">-42.700000000000003</cx:pt>
          <cx:pt idx="15305">-42.700000000000003</cx:pt>
          <cx:pt idx="15306">-42.700000000000003</cx:pt>
          <cx:pt idx="15307">-42.700000000000003</cx:pt>
          <cx:pt idx="15308">-42.700000000000003</cx:pt>
          <cx:pt idx="15309">-42.700000000000003</cx:pt>
          <cx:pt idx="15310">-42.700000000000003</cx:pt>
          <cx:pt idx="15311">-42.700000000000003</cx:pt>
          <cx:pt idx="15312">-42.700000000000003</cx:pt>
          <cx:pt idx="15313">-42.700000000000003</cx:pt>
          <cx:pt idx="15314">-42.700000000000003</cx:pt>
          <cx:pt idx="15315">-42.700000000000003</cx:pt>
          <cx:pt idx="15316">-42.700000000000003</cx:pt>
          <cx:pt idx="15317">-42.700000000000003</cx:pt>
          <cx:pt idx="15318">-42.700000000000003</cx:pt>
          <cx:pt idx="15319">-42.700000000000003</cx:pt>
          <cx:pt idx="15320">-42.700000000000003</cx:pt>
          <cx:pt idx="15321">-42.700000000000003</cx:pt>
          <cx:pt idx="15322">-42.700000000000003</cx:pt>
          <cx:pt idx="15323">-42.700000000000003</cx:pt>
          <cx:pt idx="15324">-42.700000000000003</cx:pt>
          <cx:pt idx="15325">-42.700000000000003</cx:pt>
          <cx:pt idx="15326">-42.700000000000003</cx:pt>
          <cx:pt idx="15327">-42.700000000000003</cx:pt>
          <cx:pt idx="15328">-42.700000000000003</cx:pt>
          <cx:pt idx="15329">-42.700000000000003</cx:pt>
          <cx:pt idx="15330">-42.700000000000003</cx:pt>
          <cx:pt idx="15331">-42.700000000000003</cx:pt>
          <cx:pt idx="15332">-42.700000000000003</cx:pt>
          <cx:pt idx="15333">-42.700000000000003</cx:pt>
          <cx:pt idx="15334">-42.700000000000003</cx:pt>
          <cx:pt idx="15335">-42.700000000000003</cx:pt>
          <cx:pt idx="15336">-42.700000000000003</cx:pt>
          <cx:pt idx="15337">-42.700000000000003</cx:pt>
          <cx:pt idx="15338">-42.700000000000003</cx:pt>
          <cx:pt idx="15339">-42.700000000000003</cx:pt>
          <cx:pt idx="15340">-42.700000000000003</cx:pt>
          <cx:pt idx="15341">-42.700000000000003</cx:pt>
          <cx:pt idx="15342">-42.700000000000003</cx:pt>
          <cx:pt idx="15343">-42.700000000000003</cx:pt>
          <cx:pt idx="15344">-42.700000000000003</cx:pt>
          <cx:pt idx="15345">-42.700000000000003</cx:pt>
          <cx:pt idx="15346">-42.700000000000003</cx:pt>
          <cx:pt idx="15347">-42.700000000000003</cx:pt>
          <cx:pt idx="15348">-42.700000000000003</cx:pt>
          <cx:pt idx="15349">-42.700000000000003</cx:pt>
          <cx:pt idx="15350">-42.700000000000003</cx:pt>
          <cx:pt idx="15351">-42.700000000000003</cx:pt>
          <cx:pt idx="15352">-42.700000000000003</cx:pt>
          <cx:pt idx="15353">-42.700000000000003</cx:pt>
          <cx:pt idx="15354">-42.700000000000003</cx:pt>
          <cx:pt idx="15355">-42.700000000000003</cx:pt>
          <cx:pt idx="15356">-42.700000000000003</cx:pt>
          <cx:pt idx="15357">-42.700000000000003</cx:pt>
          <cx:pt idx="15358">-42.700000000000003</cx:pt>
          <cx:pt idx="15359">-42.700000000000003</cx:pt>
          <cx:pt idx="15360">-42.700000000000003</cx:pt>
          <cx:pt idx="15361">-42.700000000000003</cx:pt>
          <cx:pt idx="15362">-42.700000000000003</cx:pt>
          <cx:pt idx="15363">-42.700000000000003</cx:pt>
          <cx:pt idx="15364">-42.700000000000003</cx:pt>
          <cx:pt idx="15365">-42.700000000000003</cx:pt>
          <cx:pt idx="15366">-42.700000000000003</cx:pt>
          <cx:pt idx="15367">-42.700000000000003</cx:pt>
          <cx:pt idx="15368">-42.700000000000003</cx:pt>
          <cx:pt idx="15369">-42.700000000000003</cx:pt>
          <cx:pt idx="15370">-42.700000000000003</cx:pt>
          <cx:pt idx="15371">-42.700000000000003</cx:pt>
          <cx:pt idx="15372">-42.700000000000003</cx:pt>
          <cx:pt idx="15373">-42.700000000000003</cx:pt>
          <cx:pt idx="15374">-42.700000000000003</cx:pt>
          <cx:pt idx="15375">-42.700000000000003</cx:pt>
          <cx:pt idx="15376">-42.700000000000003</cx:pt>
          <cx:pt idx="15377">-42.700000000000003</cx:pt>
          <cx:pt idx="15378">-42.700000000000003</cx:pt>
          <cx:pt idx="15379">-42.700000000000003</cx:pt>
          <cx:pt idx="15380">-42.700000000000003</cx:pt>
          <cx:pt idx="15381">-42.700000000000003</cx:pt>
          <cx:pt idx="15382">-42.700000000000003</cx:pt>
          <cx:pt idx="15383">-42.700000000000003</cx:pt>
          <cx:pt idx="15384">-42.700000000000003</cx:pt>
          <cx:pt idx="15385">-42.700000000000003</cx:pt>
          <cx:pt idx="15386">-42.700000000000003</cx:pt>
          <cx:pt idx="15387">-42.700000000000003</cx:pt>
          <cx:pt idx="15388">-42.700000000000003</cx:pt>
          <cx:pt idx="15389">-42.700000000000003</cx:pt>
          <cx:pt idx="15390">-42.700000000000003</cx:pt>
          <cx:pt idx="15391">-42.700000000000003</cx:pt>
          <cx:pt idx="15392">-42.700000000000003</cx:pt>
          <cx:pt idx="15393">-42.700000000000003</cx:pt>
          <cx:pt idx="15394">-42.700000000000003</cx:pt>
          <cx:pt idx="15395">-42.700000000000003</cx:pt>
          <cx:pt idx="15396">-42.700000000000003</cx:pt>
          <cx:pt idx="15397">-42.700000000000003</cx:pt>
          <cx:pt idx="15398">-42.700000000000003</cx:pt>
          <cx:pt idx="15399">-42.700000000000003</cx:pt>
          <cx:pt idx="15400">-42.700000000000003</cx:pt>
          <cx:pt idx="15401">-42.700000000000003</cx:pt>
          <cx:pt idx="15402">-42.700000000000003</cx:pt>
          <cx:pt idx="15403">-42.700000000000003</cx:pt>
          <cx:pt idx="15404">-42.700000000000003</cx:pt>
          <cx:pt idx="15405">-42.700000000000003</cx:pt>
          <cx:pt idx="15406">-42.700000000000003</cx:pt>
          <cx:pt idx="15407">-42.700000000000003</cx:pt>
          <cx:pt idx="15408">-42.700000000000003</cx:pt>
          <cx:pt idx="15409">-42.700000000000003</cx:pt>
          <cx:pt idx="15410">-42.700000000000003</cx:pt>
          <cx:pt idx="15411">-42.700000000000003</cx:pt>
          <cx:pt idx="15412">-42.700000000000003</cx:pt>
          <cx:pt idx="15413">-42.700000000000003</cx:pt>
          <cx:pt idx="15414">-42.700000000000003</cx:pt>
          <cx:pt idx="15415">-42.700000000000003</cx:pt>
          <cx:pt idx="15416">-42.700000000000003</cx:pt>
          <cx:pt idx="15417">-42.700000000000003</cx:pt>
          <cx:pt idx="15418">-42.700000000000003</cx:pt>
          <cx:pt idx="15419">-42.700000000000003</cx:pt>
          <cx:pt idx="15420">-42.700000000000003</cx:pt>
          <cx:pt idx="15421">-42.700000000000003</cx:pt>
          <cx:pt idx="15422">-42.700000000000003</cx:pt>
          <cx:pt idx="15423">-42.700000000000003</cx:pt>
          <cx:pt idx="15424">-42.700000000000003</cx:pt>
          <cx:pt idx="15425">-42.700000000000003</cx:pt>
          <cx:pt idx="15426">-42.700000000000003</cx:pt>
          <cx:pt idx="15427">-42.700000000000003</cx:pt>
          <cx:pt idx="15428">-42.700000000000003</cx:pt>
          <cx:pt idx="15429">-42.700000000000003</cx:pt>
          <cx:pt idx="15430">-42.700000000000003</cx:pt>
          <cx:pt idx="15431">-42.700000000000003</cx:pt>
          <cx:pt idx="15432">-42.700000000000003</cx:pt>
          <cx:pt idx="15433">-42.700000000000003</cx:pt>
          <cx:pt idx="15434">-42.700000000000003</cx:pt>
          <cx:pt idx="15435">-42.700000000000003</cx:pt>
          <cx:pt idx="15436">-42.700000000000003</cx:pt>
          <cx:pt idx="15437">-42.700000000000003</cx:pt>
          <cx:pt idx="15438">-42.700000000000003</cx:pt>
          <cx:pt idx="15439">-42.700000000000003</cx:pt>
          <cx:pt idx="15440">-42.700000000000003</cx:pt>
          <cx:pt idx="15441">-42.700000000000003</cx:pt>
          <cx:pt idx="15442">-42.700000000000003</cx:pt>
          <cx:pt idx="15443">-42.700000000000003</cx:pt>
          <cx:pt idx="15444">-42.700000000000003</cx:pt>
          <cx:pt idx="15445">-42.700000000000003</cx:pt>
          <cx:pt idx="15446">-42.700000000000003</cx:pt>
          <cx:pt idx="15447">-42.700000000000003</cx:pt>
          <cx:pt idx="15448">-42.700000000000003</cx:pt>
          <cx:pt idx="15449">-42.700000000000003</cx:pt>
          <cx:pt idx="15450">-42.700000000000003</cx:pt>
          <cx:pt idx="15451">-42.700000000000003</cx:pt>
          <cx:pt idx="15452">-42.700000000000003</cx:pt>
          <cx:pt idx="15453">-42.700000000000003</cx:pt>
          <cx:pt idx="15454">-42.700000000000003</cx:pt>
          <cx:pt idx="15455">-42.700000000000003</cx:pt>
          <cx:pt idx="15456">-42.700000000000003</cx:pt>
          <cx:pt idx="15457">-42.700000000000003</cx:pt>
          <cx:pt idx="15458">-42.700000000000003</cx:pt>
          <cx:pt idx="15459">-42.700000000000003</cx:pt>
          <cx:pt idx="15460">-42.700000000000003</cx:pt>
          <cx:pt idx="15461">-42.700000000000003</cx:pt>
          <cx:pt idx="15462">-42.700000000000003</cx:pt>
          <cx:pt idx="15463">-42.700000000000003</cx:pt>
          <cx:pt idx="15464">-42.700000000000003</cx:pt>
          <cx:pt idx="15465">-42.700000000000003</cx:pt>
          <cx:pt idx="15466">-42.700000000000003</cx:pt>
          <cx:pt idx="15467">-42.700000000000003</cx:pt>
          <cx:pt idx="15468">-42.700000000000003</cx:pt>
          <cx:pt idx="15469">-42.700000000000003</cx:pt>
          <cx:pt idx="15470">-42.700000000000003</cx:pt>
          <cx:pt idx="15471">-42.700000000000003</cx:pt>
          <cx:pt idx="15472">-42.700000000000003</cx:pt>
          <cx:pt idx="15473">-42.700000000000003</cx:pt>
          <cx:pt idx="15474">-42.700000000000003</cx:pt>
          <cx:pt idx="15475">-42.700000000000003</cx:pt>
          <cx:pt idx="15476">-42.700000000000003</cx:pt>
          <cx:pt idx="15477">-42.700000000000003</cx:pt>
          <cx:pt idx="15478">-42.700000000000003</cx:pt>
          <cx:pt idx="15479">-42.700000000000003</cx:pt>
          <cx:pt idx="15480">-42.700000000000003</cx:pt>
          <cx:pt idx="15481">-42.700000000000003</cx:pt>
          <cx:pt idx="15482">-42.700000000000003</cx:pt>
          <cx:pt idx="15483">-42.700000000000003</cx:pt>
          <cx:pt idx="15484">-42.700000000000003</cx:pt>
          <cx:pt idx="15485">-42.700000000000003</cx:pt>
          <cx:pt idx="15486">-42.700000000000003</cx:pt>
          <cx:pt idx="15487">-42.700000000000003</cx:pt>
          <cx:pt idx="15488">-42.700000000000003</cx:pt>
          <cx:pt idx="15489">-42.700000000000003</cx:pt>
          <cx:pt idx="15490">-42.700000000000003</cx:pt>
          <cx:pt idx="15491">-42.700000000000003</cx:pt>
          <cx:pt idx="15492">-42.700000000000003</cx:pt>
          <cx:pt idx="15493">-42.700000000000003</cx:pt>
          <cx:pt idx="15494">-42.700000000000003</cx:pt>
          <cx:pt idx="15495">-42.700000000000003</cx:pt>
          <cx:pt idx="15496">-42.700000000000003</cx:pt>
          <cx:pt idx="15497">-42.700000000000003</cx:pt>
          <cx:pt idx="15498">-42.700000000000003</cx:pt>
          <cx:pt idx="15499">-42.700000000000003</cx:pt>
          <cx:pt idx="15500">-42.700000000000003</cx:pt>
          <cx:pt idx="15501">-42.700000000000003</cx:pt>
          <cx:pt idx="15502">-42.700000000000003</cx:pt>
          <cx:pt idx="15503">-42.700000000000003</cx:pt>
          <cx:pt idx="15504">-42.700000000000003</cx:pt>
          <cx:pt idx="15505">-42.700000000000003</cx:pt>
          <cx:pt idx="15506">-42.700000000000003</cx:pt>
          <cx:pt idx="15507">-42.700000000000003</cx:pt>
          <cx:pt idx="15508">-42.700000000000003</cx:pt>
          <cx:pt idx="15509">-42.700000000000003</cx:pt>
          <cx:pt idx="15510">-42.700000000000003</cx:pt>
          <cx:pt idx="15511">-42.700000000000003</cx:pt>
          <cx:pt idx="15512">-42.700000000000003</cx:pt>
          <cx:pt idx="15513">-42.700000000000003</cx:pt>
          <cx:pt idx="15514">-42.700000000000003</cx:pt>
          <cx:pt idx="15515">-42.700000000000003</cx:pt>
          <cx:pt idx="15516">-42.700000000000003</cx:pt>
          <cx:pt idx="15517">-42.700000000000003</cx:pt>
          <cx:pt idx="15518">-42.700000000000003</cx:pt>
          <cx:pt idx="15519">-42.700000000000003</cx:pt>
          <cx:pt idx="15520">-42.700000000000003</cx:pt>
          <cx:pt idx="15521">-42.700000000000003</cx:pt>
          <cx:pt idx="15522">-42.700000000000003</cx:pt>
          <cx:pt idx="15523">-42.700000000000003</cx:pt>
          <cx:pt idx="15524">-42.700000000000003</cx:pt>
          <cx:pt idx="15525">-42.700000000000003</cx:pt>
          <cx:pt idx="15526">-42.700000000000003</cx:pt>
          <cx:pt idx="15527">-42.700000000000003</cx:pt>
          <cx:pt idx="15528">-42.700000000000003</cx:pt>
          <cx:pt idx="15529">-42.700000000000003</cx:pt>
          <cx:pt idx="15530">-42.700000000000003</cx:pt>
          <cx:pt idx="15531">-42.700000000000003</cx:pt>
          <cx:pt idx="15532">-42.700000000000003</cx:pt>
          <cx:pt idx="15533">-42.700000000000003</cx:pt>
          <cx:pt idx="15534">-42.700000000000003</cx:pt>
          <cx:pt idx="15535">-42.700000000000003</cx:pt>
          <cx:pt idx="15536">-42.700000000000003</cx:pt>
          <cx:pt idx="15537">-42.700000000000003</cx:pt>
          <cx:pt idx="15538">-42.700000000000003</cx:pt>
          <cx:pt idx="15539">-42.700000000000003</cx:pt>
          <cx:pt idx="15540">-42.700000000000003</cx:pt>
          <cx:pt idx="15541">-42.700000000000003</cx:pt>
          <cx:pt idx="15542">-42.700000000000003</cx:pt>
          <cx:pt idx="15543">-42.700000000000003</cx:pt>
          <cx:pt idx="15544">-42.700000000000003</cx:pt>
          <cx:pt idx="15545">-42.700000000000003</cx:pt>
          <cx:pt idx="15546">-42.700000000000003</cx:pt>
          <cx:pt idx="15547">-42.700000000000003</cx:pt>
          <cx:pt idx="15548">-42.700000000000003</cx:pt>
          <cx:pt idx="15549">-42.700000000000003</cx:pt>
          <cx:pt idx="15550">-42.700000000000003</cx:pt>
          <cx:pt idx="15551">-42.700000000000003</cx:pt>
          <cx:pt idx="15552">-42.700000000000003</cx:pt>
          <cx:pt idx="15553">-42.700000000000003</cx:pt>
          <cx:pt idx="15554">-42.700000000000003</cx:pt>
          <cx:pt idx="15555">-42.700000000000003</cx:pt>
          <cx:pt idx="15556">-42.700000000000003</cx:pt>
          <cx:pt idx="15557">-42.700000000000003</cx:pt>
          <cx:pt idx="15558">-42.700000000000003</cx:pt>
          <cx:pt idx="15559">-42.700000000000003</cx:pt>
          <cx:pt idx="15560">-42.700000000000003</cx:pt>
          <cx:pt idx="15561">-42.700000000000003</cx:pt>
          <cx:pt idx="15562">-42.700000000000003</cx:pt>
          <cx:pt idx="15563">-42.700000000000003</cx:pt>
          <cx:pt idx="15564">-42.700000000000003</cx:pt>
          <cx:pt idx="15565">-42.700000000000003</cx:pt>
          <cx:pt idx="15566">-42.700000000000003</cx:pt>
          <cx:pt idx="15567">-42.700000000000003</cx:pt>
          <cx:pt idx="15568">-42.700000000000003</cx:pt>
          <cx:pt idx="15569">-42.700000000000003</cx:pt>
          <cx:pt idx="15570">-42.700000000000003</cx:pt>
          <cx:pt idx="15571">-42.700000000000003</cx:pt>
          <cx:pt idx="15572">-42.700000000000003</cx:pt>
          <cx:pt idx="15573">-42.700000000000003</cx:pt>
          <cx:pt idx="15574">-42.700000000000003</cx:pt>
          <cx:pt idx="15575">-42.700000000000003</cx:pt>
          <cx:pt idx="15576">-42.700000000000003</cx:pt>
          <cx:pt idx="15577">-42.700000000000003</cx:pt>
          <cx:pt idx="15578">-42.700000000000003</cx:pt>
          <cx:pt idx="15579">-42.700000000000003</cx:pt>
          <cx:pt idx="15580">-42.700000000000003</cx:pt>
          <cx:pt idx="15581">-42.700000000000003</cx:pt>
          <cx:pt idx="15582">-42.700000000000003</cx:pt>
          <cx:pt idx="15583">-42.700000000000003</cx:pt>
          <cx:pt idx="15584">-42.700000000000003</cx:pt>
          <cx:pt idx="15585">-42.700000000000003</cx:pt>
          <cx:pt idx="15586">-42.700000000000003</cx:pt>
          <cx:pt idx="15587">-42.700000000000003</cx:pt>
          <cx:pt idx="15588">-42.700000000000003</cx:pt>
          <cx:pt idx="15589">-42.700000000000003</cx:pt>
          <cx:pt idx="15590">-42.700000000000003</cx:pt>
          <cx:pt idx="15591">-42.700000000000003</cx:pt>
          <cx:pt idx="15592">-42.700000000000003</cx:pt>
          <cx:pt idx="15593">-42.700000000000003</cx:pt>
          <cx:pt idx="15594">-42.700000000000003</cx:pt>
          <cx:pt idx="15595">-42.700000000000003</cx:pt>
          <cx:pt idx="15596">-42.700000000000003</cx:pt>
          <cx:pt idx="15597">-42.700000000000003</cx:pt>
          <cx:pt idx="15598">-42.700000000000003</cx:pt>
          <cx:pt idx="15599">-42.700000000000003</cx:pt>
          <cx:pt idx="15600">-42.700000000000003</cx:pt>
          <cx:pt idx="15601">-42.700000000000003</cx:pt>
          <cx:pt idx="15602">-42.700000000000003</cx:pt>
          <cx:pt idx="15603">-42.700000000000003</cx:pt>
          <cx:pt idx="15604">-42.700000000000003</cx:pt>
          <cx:pt idx="15605">-42.700000000000003</cx:pt>
          <cx:pt idx="15606">-42.700000000000003</cx:pt>
          <cx:pt idx="15607">-42.700000000000003</cx:pt>
          <cx:pt idx="15608">-42.700000000000003</cx:pt>
          <cx:pt idx="15609">-42.700000000000003</cx:pt>
          <cx:pt idx="15610">-42.700000000000003</cx:pt>
          <cx:pt idx="15611">-42.700000000000003</cx:pt>
          <cx:pt idx="15612">-42.700000000000003</cx:pt>
          <cx:pt idx="15613">-42.700000000000003</cx:pt>
          <cx:pt idx="15614">-42.700000000000003</cx:pt>
          <cx:pt idx="15615">-42.700000000000003</cx:pt>
          <cx:pt idx="15616">-42.700000000000003</cx:pt>
          <cx:pt idx="15617">-42.700000000000003</cx:pt>
          <cx:pt idx="15618">-42.700000000000003</cx:pt>
          <cx:pt idx="15619">-42.700000000000003</cx:pt>
          <cx:pt idx="15620">-42.700000000000003</cx:pt>
          <cx:pt idx="15621">-42.700000000000003</cx:pt>
          <cx:pt idx="15622">-42.700000000000003</cx:pt>
          <cx:pt idx="15623">-42.700000000000003</cx:pt>
          <cx:pt idx="15624">-42.700000000000003</cx:pt>
          <cx:pt idx="15625">-42.700000000000003</cx:pt>
          <cx:pt idx="15626">-42.700000000000003</cx:pt>
          <cx:pt idx="15627">-42.700000000000003</cx:pt>
          <cx:pt idx="15628">-42.700000000000003</cx:pt>
          <cx:pt idx="15629">-42.700000000000003</cx:pt>
          <cx:pt idx="15630">-42.700000000000003</cx:pt>
          <cx:pt idx="15631">-42.700000000000003</cx:pt>
          <cx:pt idx="15632">-42.700000000000003</cx:pt>
          <cx:pt idx="15633">-42.700000000000003</cx:pt>
          <cx:pt idx="15634">-42.700000000000003</cx:pt>
          <cx:pt idx="15635">-42.700000000000003</cx:pt>
          <cx:pt idx="15636">-42.700000000000003</cx:pt>
          <cx:pt idx="15637">-42.700000000000003</cx:pt>
          <cx:pt idx="15638">-42.700000000000003</cx:pt>
          <cx:pt idx="15639">-42.700000000000003</cx:pt>
          <cx:pt idx="15640">-42.700000000000003</cx:pt>
          <cx:pt idx="15641">-42.700000000000003</cx:pt>
          <cx:pt idx="15642">-42.700000000000003</cx:pt>
          <cx:pt idx="15643">-42.700000000000003</cx:pt>
          <cx:pt idx="15644">-42.700000000000003</cx:pt>
          <cx:pt idx="15645">-42.700000000000003</cx:pt>
          <cx:pt idx="15646">-42.700000000000003</cx:pt>
          <cx:pt idx="15647">-42.700000000000003</cx:pt>
          <cx:pt idx="15648">-42.700000000000003</cx:pt>
          <cx:pt idx="15649">-42.700000000000003</cx:pt>
          <cx:pt idx="15650">-42.700000000000003</cx:pt>
          <cx:pt idx="15651">-42.700000000000003</cx:pt>
          <cx:pt idx="15652">-42.700000000000003</cx:pt>
          <cx:pt idx="15653">-42.700000000000003</cx:pt>
          <cx:pt idx="15654">-42.700000000000003</cx:pt>
          <cx:pt idx="15655">-42.700000000000003</cx:pt>
          <cx:pt idx="15656">-42.700000000000003</cx:pt>
          <cx:pt idx="15657">-42.700000000000003</cx:pt>
          <cx:pt idx="15658">-42.700000000000003</cx:pt>
          <cx:pt idx="15659">-42.700000000000003</cx:pt>
          <cx:pt idx="15660">-42.700000000000003</cx:pt>
          <cx:pt idx="15661">-42.700000000000003</cx:pt>
          <cx:pt idx="15662">-42.700000000000003</cx:pt>
          <cx:pt idx="15663">-42.700000000000003</cx:pt>
          <cx:pt idx="15664">-42.700000000000003</cx:pt>
          <cx:pt idx="15665">-42.700000000000003</cx:pt>
          <cx:pt idx="15666">-42.700000000000003</cx:pt>
          <cx:pt idx="15667">-42.700000000000003</cx:pt>
          <cx:pt idx="15668">-42.700000000000003</cx:pt>
          <cx:pt idx="15669">-42.700000000000003</cx:pt>
          <cx:pt idx="15670">-42.700000000000003</cx:pt>
          <cx:pt idx="15671">-42.700000000000003</cx:pt>
          <cx:pt idx="15672">-42.700000000000003</cx:pt>
          <cx:pt idx="15673">-42.700000000000003</cx:pt>
          <cx:pt idx="15674">-42.700000000000003</cx:pt>
          <cx:pt idx="15675">-42.700000000000003</cx:pt>
          <cx:pt idx="15676">-42.700000000000003</cx:pt>
          <cx:pt idx="15677">-42.700000000000003</cx:pt>
          <cx:pt idx="15678">-42.700000000000003</cx:pt>
          <cx:pt idx="15679">-42.700000000000003</cx:pt>
          <cx:pt idx="15680">-42.700000000000003</cx:pt>
          <cx:pt idx="15681">-42.700000000000003</cx:pt>
          <cx:pt idx="15682">-42.700000000000003</cx:pt>
          <cx:pt idx="15683">-42.700000000000003</cx:pt>
          <cx:pt idx="15684">-42.700000000000003</cx:pt>
          <cx:pt idx="15685">-42.700000000000003</cx:pt>
          <cx:pt idx="15686">-42.700000000000003</cx:pt>
          <cx:pt idx="15687">-42.700000000000003</cx:pt>
          <cx:pt idx="15688">-42.700000000000003</cx:pt>
          <cx:pt idx="15689">-42.700000000000003</cx:pt>
          <cx:pt idx="15690">-42.700000000000003</cx:pt>
          <cx:pt idx="15691">-42.700000000000003</cx:pt>
          <cx:pt idx="15692">-42.700000000000003</cx:pt>
          <cx:pt idx="15693">-42.700000000000003</cx:pt>
          <cx:pt idx="15694">-42.700000000000003</cx:pt>
          <cx:pt idx="15695">-42.700000000000003</cx:pt>
          <cx:pt idx="15696">-42.700000000000003</cx:pt>
          <cx:pt idx="15697">-42.700000000000003</cx:pt>
          <cx:pt idx="15698">-42.700000000000003</cx:pt>
          <cx:pt idx="15699">-42.700000000000003</cx:pt>
          <cx:pt idx="15700">-42.700000000000003</cx:pt>
          <cx:pt idx="15701">-42.700000000000003</cx:pt>
          <cx:pt idx="15702">-42.700000000000003</cx:pt>
          <cx:pt idx="15703">-42.700000000000003</cx:pt>
          <cx:pt idx="15704">-42.700000000000003</cx:pt>
          <cx:pt idx="15705">-42.700000000000003</cx:pt>
          <cx:pt idx="15706">-42.700000000000003</cx:pt>
          <cx:pt idx="15707">-42.700000000000003</cx:pt>
          <cx:pt idx="15708">-42.700000000000003</cx:pt>
          <cx:pt idx="15709">-42.700000000000003</cx:pt>
          <cx:pt idx="15710">-42.700000000000003</cx:pt>
          <cx:pt idx="15711">-42.700000000000003</cx:pt>
          <cx:pt idx="15712">-42.700000000000003</cx:pt>
          <cx:pt idx="15713">-42.700000000000003</cx:pt>
          <cx:pt idx="15714">-42.700000000000003</cx:pt>
          <cx:pt idx="15715">-42.700000000000003</cx:pt>
          <cx:pt idx="15716">-42.700000000000003</cx:pt>
          <cx:pt idx="15717">-42.700000000000003</cx:pt>
          <cx:pt idx="15718">-42.700000000000003</cx:pt>
          <cx:pt idx="15719">-42.700000000000003</cx:pt>
          <cx:pt idx="15720">-42.700000000000003</cx:pt>
          <cx:pt idx="15721">-42.700000000000003</cx:pt>
          <cx:pt idx="15722">-42.700000000000003</cx:pt>
          <cx:pt idx="15723">-42.700000000000003</cx:pt>
          <cx:pt idx="15724">-42.700000000000003</cx:pt>
          <cx:pt idx="15725">-42.700000000000003</cx:pt>
          <cx:pt idx="15726">-42.700000000000003</cx:pt>
          <cx:pt idx="15727">-42.700000000000003</cx:pt>
          <cx:pt idx="15728">-42.700000000000003</cx:pt>
          <cx:pt idx="15729">-42.700000000000003</cx:pt>
          <cx:pt idx="15730">-42.700000000000003</cx:pt>
          <cx:pt idx="15731">-42.700000000000003</cx:pt>
          <cx:pt idx="15732">-42.700000000000003</cx:pt>
          <cx:pt idx="15733">-42.700000000000003</cx:pt>
          <cx:pt idx="15734">-42.700000000000003</cx:pt>
          <cx:pt idx="15735">-42.700000000000003</cx:pt>
          <cx:pt idx="15736">-42.700000000000003</cx:pt>
          <cx:pt idx="15737">-42.700000000000003</cx:pt>
          <cx:pt idx="15738">-42.700000000000003</cx:pt>
          <cx:pt idx="15739">-42.700000000000003</cx:pt>
          <cx:pt idx="15740">-42.700000000000003</cx:pt>
          <cx:pt idx="15741">-42.700000000000003</cx:pt>
          <cx:pt idx="15742">-42.700000000000003</cx:pt>
          <cx:pt idx="15743">-42.700000000000003</cx:pt>
          <cx:pt idx="15744">-42.700000000000003</cx:pt>
          <cx:pt idx="15745">-42.700000000000003</cx:pt>
          <cx:pt idx="15746">-42.700000000000003</cx:pt>
          <cx:pt idx="15747">-42.700000000000003</cx:pt>
          <cx:pt idx="15748">-42.700000000000003</cx:pt>
          <cx:pt idx="15749">-42.700000000000003</cx:pt>
          <cx:pt idx="15750">-42.700000000000003</cx:pt>
          <cx:pt idx="15751">-42.700000000000003</cx:pt>
          <cx:pt idx="15752">-42.700000000000003</cx:pt>
          <cx:pt idx="15753">-42.700000000000003</cx:pt>
          <cx:pt idx="15754">-42.700000000000003</cx:pt>
          <cx:pt idx="15755">-42.700000000000003</cx:pt>
          <cx:pt idx="15756">-42.700000000000003</cx:pt>
          <cx:pt idx="15757">-42.700000000000003</cx:pt>
          <cx:pt idx="15758">-42.700000000000003</cx:pt>
          <cx:pt idx="15759">-42.700000000000003</cx:pt>
          <cx:pt idx="15760">-42.700000000000003</cx:pt>
          <cx:pt idx="15761">-42.700000000000003</cx:pt>
          <cx:pt idx="15762">-42.700000000000003</cx:pt>
          <cx:pt idx="15763">-42.700000000000003</cx:pt>
          <cx:pt idx="15764">-42.700000000000003</cx:pt>
          <cx:pt idx="15765">-42.700000000000003</cx:pt>
          <cx:pt idx="15766">-42.700000000000003</cx:pt>
          <cx:pt idx="15767">-42.700000000000003</cx:pt>
          <cx:pt idx="15768">-42.700000000000003</cx:pt>
          <cx:pt idx="15769">-42.700000000000003</cx:pt>
          <cx:pt idx="15770">-42.700000000000003</cx:pt>
          <cx:pt idx="15771">-42.700000000000003</cx:pt>
          <cx:pt idx="15772">-42.700000000000003</cx:pt>
          <cx:pt idx="15773">-42.700000000000003</cx:pt>
          <cx:pt idx="15774">-42.700000000000003</cx:pt>
          <cx:pt idx="15775">-42.700000000000003</cx:pt>
          <cx:pt idx="15776">-42.700000000000003</cx:pt>
          <cx:pt idx="15777">-42.700000000000003</cx:pt>
          <cx:pt idx="15778">-42.700000000000003</cx:pt>
          <cx:pt idx="15779">-42.700000000000003</cx:pt>
          <cx:pt idx="15780">-42.700000000000003</cx:pt>
          <cx:pt idx="15781">-42.700000000000003</cx:pt>
          <cx:pt idx="15782">-42.700000000000003</cx:pt>
          <cx:pt idx="15783">-42.700000000000003</cx:pt>
          <cx:pt idx="15784">-42.700000000000003</cx:pt>
          <cx:pt idx="15785">-42.700000000000003</cx:pt>
          <cx:pt idx="15786">-42.700000000000003</cx:pt>
          <cx:pt idx="15787">-42.700000000000003</cx:pt>
          <cx:pt idx="15788">-42.700000000000003</cx:pt>
          <cx:pt idx="15789">-42.700000000000003</cx:pt>
          <cx:pt idx="15790">-42.700000000000003</cx:pt>
          <cx:pt idx="15791">-42.700000000000003</cx:pt>
          <cx:pt idx="15792">-42.700000000000003</cx:pt>
          <cx:pt idx="15793">-42.700000000000003</cx:pt>
          <cx:pt idx="15794">-42.700000000000003</cx:pt>
          <cx:pt idx="15795">-42.700000000000003</cx:pt>
          <cx:pt idx="15796">-42.700000000000003</cx:pt>
          <cx:pt idx="15797">-42.700000000000003</cx:pt>
          <cx:pt idx="15798">-42.700000000000003</cx:pt>
          <cx:pt idx="15799">-42.700000000000003</cx:pt>
          <cx:pt idx="15800">-42.700000000000003</cx:pt>
          <cx:pt idx="15801">-42.700000000000003</cx:pt>
          <cx:pt idx="15802">-42.700000000000003</cx:pt>
          <cx:pt idx="15803">-42.700000000000003</cx:pt>
          <cx:pt idx="15804">-42.700000000000003</cx:pt>
          <cx:pt idx="15805">-42.700000000000003</cx:pt>
          <cx:pt idx="15806">-42.700000000000003</cx:pt>
          <cx:pt idx="15807">-42.700000000000003</cx:pt>
          <cx:pt idx="15808">-42.700000000000003</cx:pt>
          <cx:pt idx="15809">-42.700000000000003</cx:pt>
          <cx:pt idx="15810">-42.700000000000003</cx:pt>
          <cx:pt idx="15811">-42.700000000000003</cx:pt>
          <cx:pt idx="15812">-42.700000000000003</cx:pt>
          <cx:pt idx="15813">-42.700000000000003</cx:pt>
          <cx:pt idx="15814">-42.700000000000003</cx:pt>
          <cx:pt idx="15815">-42.700000000000003</cx:pt>
          <cx:pt idx="15816">-42.700000000000003</cx:pt>
          <cx:pt idx="15817">-42.700000000000003</cx:pt>
          <cx:pt idx="15818">-42.700000000000003</cx:pt>
          <cx:pt idx="15819">-42.700000000000003</cx:pt>
          <cx:pt idx="15820">-42.700000000000003</cx:pt>
          <cx:pt idx="15821">-42.700000000000003</cx:pt>
          <cx:pt idx="15822">-42.700000000000003</cx:pt>
          <cx:pt idx="15823">-42.700000000000003</cx:pt>
          <cx:pt idx="15824">-42.700000000000003</cx:pt>
          <cx:pt idx="15825">-42.700000000000003</cx:pt>
          <cx:pt idx="15826">-42.700000000000003</cx:pt>
          <cx:pt idx="15827">-42.700000000000003</cx:pt>
          <cx:pt idx="15828">-42.700000000000003</cx:pt>
          <cx:pt idx="15829">-42.700000000000003</cx:pt>
          <cx:pt idx="15830">-42.700000000000003</cx:pt>
          <cx:pt idx="15831">-42.700000000000003</cx:pt>
          <cx:pt idx="15832">-42.700000000000003</cx:pt>
          <cx:pt idx="15833">-42.700000000000003</cx:pt>
          <cx:pt idx="15834">-42.700000000000003</cx:pt>
          <cx:pt idx="15835">-42.700000000000003</cx:pt>
          <cx:pt idx="15836">-42.700000000000003</cx:pt>
          <cx:pt idx="15837">-42.700000000000003</cx:pt>
          <cx:pt idx="15838">-42.700000000000003</cx:pt>
          <cx:pt idx="15839">-42.700000000000003</cx:pt>
          <cx:pt idx="15840">-42.700000000000003</cx:pt>
          <cx:pt idx="15841">-42.700000000000003</cx:pt>
          <cx:pt idx="15842">-42.700000000000003</cx:pt>
          <cx:pt idx="15843">-42.700000000000003</cx:pt>
          <cx:pt idx="15844">-42.700000000000003</cx:pt>
          <cx:pt idx="15845">-42.700000000000003</cx:pt>
          <cx:pt idx="15846">-42.700000000000003</cx:pt>
          <cx:pt idx="15847">-42.700000000000003</cx:pt>
          <cx:pt idx="15848">-42.700000000000003</cx:pt>
          <cx:pt idx="15849">-42.700000000000003</cx:pt>
          <cx:pt idx="15850">-42.700000000000003</cx:pt>
          <cx:pt idx="15851">-42.700000000000003</cx:pt>
          <cx:pt idx="15852">-42.700000000000003</cx:pt>
          <cx:pt idx="15853">-42.700000000000003</cx:pt>
          <cx:pt idx="15854">-42.700000000000003</cx:pt>
          <cx:pt idx="15855">-42.700000000000003</cx:pt>
          <cx:pt idx="15856">-42.700000000000003</cx:pt>
          <cx:pt idx="15857">-42.700000000000003</cx:pt>
          <cx:pt idx="15858">-42.700000000000003</cx:pt>
          <cx:pt idx="15859">-42.700000000000003</cx:pt>
          <cx:pt idx="15860">-42.700000000000003</cx:pt>
          <cx:pt idx="15861">-42.700000000000003</cx:pt>
          <cx:pt idx="15862">-42.700000000000003</cx:pt>
          <cx:pt idx="15863">-42.700000000000003</cx:pt>
          <cx:pt idx="15864">-42.700000000000003</cx:pt>
          <cx:pt idx="15865">-42.700000000000003</cx:pt>
          <cx:pt idx="15866">-42.700000000000003</cx:pt>
          <cx:pt idx="15867">-42.700000000000003</cx:pt>
          <cx:pt idx="15868">-42.700000000000003</cx:pt>
          <cx:pt idx="15869">-42.700000000000003</cx:pt>
          <cx:pt idx="15870">-42.700000000000003</cx:pt>
          <cx:pt idx="15871">-42.700000000000003</cx:pt>
          <cx:pt idx="15872">-42.700000000000003</cx:pt>
          <cx:pt idx="15873">-42.700000000000003</cx:pt>
          <cx:pt idx="15874">-42.700000000000003</cx:pt>
          <cx:pt idx="15875">-42.700000000000003</cx:pt>
          <cx:pt idx="15876">-42.700000000000003</cx:pt>
          <cx:pt idx="15877">-42.700000000000003</cx:pt>
          <cx:pt idx="15878">-42.700000000000003</cx:pt>
          <cx:pt idx="15879">-42.700000000000003</cx:pt>
          <cx:pt idx="15880">-42.700000000000003</cx:pt>
          <cx:pt idx="15881">-42.700000000000003</cx:pt>
          <cx:pt idx="15882">-42.700000000000003</cx:pt>
          <cx:pt idx="15883">-42.700000000000003</cx:pt>
          <cx:pt idx="15884">-42.700000000000003</cx:pt>
          <cx:pt idx="15885">-42.700000000000003</cx:pt>
          <cx:pt idx="15886">-42.700000000000003</cx:pt>
          <cx:pt idx="15887">-42.700000000000003</cx:pt>
          <cx:pt idx="15888">-42.700000000000003</cx:pt>
          <cx:pt idx="15889">-42.700000000000003</cx:pt>
          <cx:pt idx="15890">-42.700000000000003</cx:pt>
          <cx:pt idx="15891">-42.700000000000003</cx:pt>
          <cx:pt idx="15892">-42.700000000000003</cx:pt>
          <cx:pt idx="15893">-42.700000000000003</cx:pt>
          <cx:pt idx="15894">-42.700000000000003</cx:pt>
          <cx:pt idx="15895">-42.700000000000003</cx:pt>
          <cx:pt idx="15896">-42.700000000000003</cx:pt>
          <cx:pt idx="15897">-42.700000000000003</cx:pt>
          <cx:pt idx="15898">-42.700000000000003</cx:pt>
          <cx:pt idx="15899">-42.700000000000003</cx:pt>
          <cx:pt idx="15900">-42.700000000000003</cx:pt>
          <cx:pt idx="15901">-42.700000000000003</cx:pt>
          <cx:pt idx="15902">-42.700000000000003</cx:pt>
          <cx:pt idx="15903">-42.700000000000003</cx:pt>
          <cx:pt idx="15904">-42.700000000000003</cx:pt>
          <cx:pt idx="15905">-42.700000000000003</cx:pt>
          <cx:pt idx="15906">-42.700000000000003</cx:pt>
          <cx:pt idx="15907">-42.700000000000003</cx:pt>
          <cx:pt idx="15908">-42.700000000000003</cx:pt>
          <cx:pt idx="15909">-42.700000000000003</cx:pt>
          <cx:pt idx="15910">-42.700000000000003</cx:pt>
          <cx:pt idx="15911">-42.700000000000003</cx:pt>
          <cx:pt idx="15912">-42.700000000000003</cx:pt>
          <cx:pt idx="15913">-42.700000000000003</cx:pt>
          <cx:pt idx="15914">-42.700000000000003</cx:pt>
          <cx:pt idx="15915">-42.700000000000003</cx:pt>
          <cx:pt idx="15916">-42.700000000000003</cx:pt>
          <cx:pt idx="15917">-42.700000000000003</cx:pt>
          <cx:pt idx="15918">-42.700000000000003</cx:pt>
          <cx:pt idx="15919">-42.700000000000003</cx:pt>
          <cx:pt idx="15920">-42.700000000000003</cx:pt>
          <cx:pt idx="15921">-42.700000000000003</cx:pt>
          <cx:pt idx="15922">-42.700000000000003</cx:pt>
          <cx:pt idx="15923">-42.700000000000003</cx:pt>
          <cx:pt idx="15924">-42.700000000000003</cx:pt>
          <cx:pt idx="15925">-42.700000000000003</cx:pt>
          <cx:pt idx="15926">-42.700000000000003</cx:pt>
          <cx:pt idx="15927">-42.700000000000003</cx:pt>
          <cx:pt idx="15928">-42.700000000000003</cx:pt>
          <cx:pt idx="15929">-42.700000000000003</cx:pt>
          <cx:pt idx="15930">-42.700000000000003</cx:pt>
          <cx:pt idx="15931">-42.700000000000003</cx:pt>
          <cx:pt idx="15932">-42.700000000000003</cx:pt>
          <cx:pt idx="15933">-42.700000000000003</cx:pt>
          <cx:pt idx="15934">-42.700000000000003</cx:pt>
          <cx:pt idx="15935">-42.700000000000003</cx:pt>
          <cx:pt idx="15936">-42.700000000000003</cx:pt>
          <cx:pt idx="15937">-42.700000000000003</cx:pt>
          <cx:pt idx="15938">-42.700000000000003</cx:pt>
          <cx:pt idx="15939">-42.700000000000003</cx:pt>
          <cx:pt idx="15940">-42.700000000000003</cx:pt>
          <cx:pt idx="15941">-42.700000000000003</cx:pt>
          <cx:pt idx="15942">-42.700000000000003</cx:pt>
          <cx:pt idx="15943">-42.700000000000003</cx:pt>
          <cx:pt idx="15944">-42.700000000000003</cx:pt>
          <cx:pt idx="15945">-42.700000000000003</cx:pt>
          <cx:pt idx="15946">-42.700000000000003</cx:pt>
          <cx:pt idx="15947">-42.700000000000003</cx:pt>
          <cx:pt idx="15948">-42.700000000000003</cx:pt>
          <cx:pt idx="15949">-42.700000000000003</cx:pt>
          <cx:pt idx="15950">-42.700000000000003</cx:pt>
          <cx:pt idx="15951">-42.700000000000003</cx:pt>
          <cx:pt idx="15952">-42.700000000000003</cx:pt>
          <cx:pt idx="15953">-42.700000000000003</cx:pt>
          <cx:pt idx="15954">-42.700000000000003</cx:pt>
          <cx:pt idx="15955">-42.700000000000003</cx:pt>
          <cx:pt idx="15956">-42.700000000000003</cx:pt>
          <cx:pt idx="15957">-42.700000000000003</cx:pt>
          <cx:pt idx="15958">-42.700000000000003</cx:pt>
          <cx:pt idx="15959">-42.700000000000003</cx:pt>
          <cx:pt idx="15960">-42.700000000000003</cx:pt>
          <cx:pt idx="15961">-42.700000000000003</cx:pt>
          <cx:pt idx="15962">-42.700000000000003</cx:pt>
          <cx:pt idx="15963">-42.700000000000003</cx:pt>
          <cx:pt idx="15964">-42.700000000000003</cx:pt>
          <cx:pt idx="15965">-42.700000000000003</cx:pt>
          <cx:pt idx="15966">-42.700000000000003</cx:pt>
          <cx:pt idx="15967">-42.700000000000003</cx:pt>
          <cx:pt idx="15968">-42.700000000000003</cx:pt>
          <cx:pt idx="15969">-42.700000000000003</cx:pt>
          <cx:pt idx="15970">-42.700000000000003</cx:pt>
          <cx:pt idx="15971">-42.700000000000003</cx:pt>
          <cx:pt idx="15972">-42.700000000000003</cx:pt>
          <cx:pt idx="15973">-42.700000000000003</cx:pt>
          <cx:pt idx="15974">-42.700000000000003</cx:pt>
          <cx:pt idx="15975">-42.700000000000003</cx:pt>
          <cx:pt idx="15976">-42.700000000000003</cx:pt>
          <cx:pt idx="15977">-42.700000000000003</cx:pt>
          <cx:pt idx="15978">-42.700000000000003</cx:pt>
          <cx:pt idx="15979">-42.700000000000003</cx:pt>
          <cx:pt idx="15980">-42.700000000000003</cx:pt>
          <cx:pt idx="15981">-42.700000000000003</cx:pt>
          <cx:pt idx="15982">-42.700000000000003</cx:pt>
          <cx:pt idx="15983">-42.700000000000003</cx:pt>
          <cx:pt idx="15984">-42.700000000000003</cx:pt>
          <cx:pt idx="15985">-42.700000000000003</cx:pt>
          <cx:pt idx="15986">-42.700000000000003</cx:pt>
          <cx:pt idx="15987">-42.700000000000003</cx:pt>
          <cx:pt idx="15988">-42.700000000000003</cx:pt>
          <cx:pt idx="15989">-42.700000000000003</cx:pt>
          <cx:pt idx="15990">-42.700000000000003</cx:pt>
          <cx:pt idx="15991">-42.700000000000003</cx:pt>
          <cx:pt idx="15992">-42.700000000000003</cx:pt>
          <cx:pt idx="15993">-42.700000000000003</cx:pt>
          <cx:pt idx="15994">-42.700000000000003</cx:pt>
          <cx:pt idx="15995">-42.700000000000003</cx:pt>
          <cx:pt idx="15996">-42.700000000000003</cx:pt>
          <cx:pt idx="15997">-42.700000000000003</cx:pt>
          <cx:pt idx="15998">-42.700000000000003</cx:pt>
          <cx:pt idx="15999">-42.700000000000003</cx:pt>
          <cx:pt idx="16000">-42.700000000000003</cx:pt>
          <cx:pt idx="16001">-42.700000000000003</cx:pt>
          <cx:pt idx="16002">-42.700000000000003</cx:pt>
          <cx:pt idx="16003">-42.700000000000003</cx:pt>
          <cx:pt idx="16004">-42.700000000000003</cx:pt>
          <cx:pt idx="16005">-42.700000000000003</cx:pt>
          <cx:pt idx="16006">-42.700000000000003</cx:pt>
          <cx:pt idx="16007">-42.700000000000003</cx:pt>
          <cx:pt idx="16008">-42.700000000000003</cx:pt>
          <cx:pt idx="16009">-42.700000000000003</cx:pt>
          <cx:pt idx="16010">-42.700000000000003</cx:pt>
          <cx:pt idx="16011">-42.700000000000003</cx:pt>
          <cx:pt idx="16012">-42.700000000000003</cx:pt>
          <cx:pt idx="16013">-42.700000000000003</cx:pt>
          <cx:pt idx="16014">-42.700000000000003</cx:pt>
          <cx:pt idx="16015">-42.700000000000003</cx:pt>
          <cx:pt idx="16016">-42.700000000000003</cx:pt>
          <cx:pt idx="16017">-42.700000000000003</cx:pt>
          <cx:pt idx="16018">-42.700000000000003</cx:pt>
          <cx:pt idx="16019">-42.700000000000003</cx:pt>
          <cx:pt idx="16020">-42.700000000000003</cx:pt>
          <cx:pt idx="16021">-42.700000000000003</cx:pt>
          <cx:pt idx="16022">-42.700000000000003</cx:pt>
          <cx:pt idx="16023">-42.700000000000003</cx:pt>
          <cx:pt idx="16024">-42.700000000000003</cx:pt>
          <cx:pt idx="16025">-42.700000000000003</cx:pt>
          <cx:pt idx="16026">-42.700000000000003</cx:pt>
          <cx:pt idx="16027">-42.700000000000003</cx:pt>
          <cx:pt idx="16028">-42.700000000000003</cx:pt>
          <cx:pt idx="16029">-42.700000000000003</cx:pt>
          <cx:pt idx="16030">-42.700000000000003</cx:pt>
          <cx:pt idx="16031">-42.700000000000003</cx:pt>
          <cx:pt idx="16032">-42.700000000000003</cx:pt>
          <cx:pt idx="16033">-42.700000000000003</cx:pt>
          <cx:pt idx="16034">-42.700000000000003</cx:pt>
          <cx:pt idx="16035">-42.700000000000003</cx:pt>
          <cx:pt idx="16036">-42.700000000000003</cx:pt>
          <cx:pt idx="16037">-42.700000000000003</cx:pt>
          <cx:pt idx="16038">-42.700000000000003</cx:pt>
          <cx:pt idx="16039">-42.700000000000003</cx:pt>
          <cx:pt idx="16040">-42.700000000000003</cx:pt>
          <cx:pt idx="16041">-42.700000000000003</cx:pt>
          <cx:pt idx="16042">-42.700000000000003</cx:pt>
          <cx:pt idx="16043">-42.700000000000003</cx:pt>
          <cx:pt idx="16044">-42.700000000000003</cx:pt>
          <cx:pt idx="16045">-42.700000000000003</cx:pt>
          <cx:pt idx="16046">-42.700000000000003</cx:pt>
          <cx:pt idx="16047">-42.700000000000003</cx:pt>
          <cx:pt idx="16048">-42.700000000000003</cx:pt>
          <cx:pt idx="16049">-42.700000000000003</cx:pt>
          <cx:pt idx="16050">-42.700000000000003</cx:pt>
          <cx:pt idx="16051">-42.700000000000003</cx:pt>
          <cx:pt idx="16052">-42.700000000000003</cx:pt>
          <cx:pt idx="16053">-42.700000000000003</cx:pt>
          <cx:pt idx="16054">-42.700000000000003</cx:pt>
          <cx:pt idx="16055">-42.700000000000003</cx:pt>
          <cx:pt idx="16056">-42.700000000000003</cx:pt>
          <cx:pt idx="16057">-42.700000000000003</cx:pt>
          <cx:pt idx="16058">-42.700000000000003</cx:pt>
          <cx:pt idx="16059">-42.700000000000003</cx:pt>
          <cx:pt idx="16060">-42.700000000000003</cx:pt>
          <cx:pt idx="16061">-42.700000000000003</cx:pt>
          <cx:pt idx="16062">-42.700000000000003</cx:pt>
          <cx:pt idx="16063">-42.700000000000003</cx:pt>
          <cx:pt idx="16064">-42.700000000000003</cx:pt>
          <cx:pt idx="16065">-42.700000000000003</cx:pt>
          <cx:pt idx="16066">-42.700000000000003</cx:pt>
          <cx:pt idx="16067">-42.700000000000003</cx:pt>
          <cx:pt idx="16068">-42.700000000000003</cx:pt>
          <cx:pt idx="16069">-42.700000000000003</cx:pt>
          <cx:pt idx="16070">-42.700000000000003</cx:pt>
          <cx:pt idx="16071">-42.700000000000003</cx:pt>
          <cx:pt idx="16072">-42.700000000000003</cx:pt>
          <cx:pt idx="16073">-42.700000000000003</cx:pt>
          <cx:pt idx="16074">-42.700000000000003</cx:pt>
          <cx:pt idx="16075">-42.700000000000003</cx:pt>
          <cx:pt idx="16076">-42.700000000000003</cx:pt>
          <cx:pt idx="16077">-42.700000000000003</cx:pt>
          <cx:pt idx="16078">-42.700000000000003</cx:pt>
          <cx:pt idx="16079">-42.700000000000003</cx:pt>
          <cx:pt idx="16080">-42.700000000000003</cx:pt>
          <cx:pt idx="16081">-42.700000000000003</cx:pt>
          <cx:pt idx="16082">-42.700000000000003</cx:pt>
          <cx:pt idx="16083">-42.700000000000003</cx:pt>
          <cx:pt idx="16084">-42.700000000000003</cx:pt>
          <cx:pt idx="16085">-42.700000000000003</cx:pt>
          <cx:pt idx="16086">-42.700000000000003</cx:pt>
          <cx:pt idx="16087">-42.700000000000003</cx:pt>
          <cx:pt idx="16088">-42.700000000000003</cx:pt>
          <cx:pt idx="16089">-42.700000000000003</cx:pt>
          <cx:pt idx="16090">-42.700000000000003</cx:pt>
          <cx:pt idx="16091">-42.700000000000003</cx:pt>
          <cx:pt idx="16092">-42.700000000000003</cx:pt>
          <cx:pt idx="16093">-42.700000000000003</cx:pt>
          <cx:pt idx="16094">-42.700000000000003</cx:pt>
          <cx:pt idx="16095">-42.700000000000003</cx:pt>
          <cx:pt idx="16096">-42.700000000000003</cx:pt>
          <cx:pt idx="16097">-42.700000000000003</cx:pt>
          <cx:pt idx="16098">-42.700000000000003</cx:pt>
          <cx:pt idx="16099">-42.700000000000003</cx:pt>
          <cx:pt idx="16100">-42.700000000000003</cx:pt>
          <cx:pt idx="16101">-42.700000000000003</cx:pt>
          <cx:pt idx="16102">-42.700000000000003</cx:pt>
          <cx:pt idx="16103">-42.700000000000003</cx:pt>
          <cx:pt idx="16104">-42.700000000000003</cx:pt>
          <cx:pt idx="16105">-42.700000000000003</cx:pt>
          <cx:pt idx="16106">-42.700000000000003</cx:pt>
          <cx:pt idx="16107">-42.700000000000003</cx:pt>
          <cx:pt idx="16108">-42.700000000000003</cx:pt>
          <cx:pt idx="16109">-42.700000000000003</cx:pt>
          <cx:pt idx="16110">-42.700000000000003</cx:pt>
          <cx:pt idx="16111">-42.700000000000003</cx:pt>
          <cx:pt idx="16112">-42.700000000000003</cx:pt>
          <cx:pt idx="16113">-42.700000000000003</cx:pt>
          <cx:pt idx="16114">-42.700000000000003</cx:pt>
          <cx:pt idx="16115">-42.700000000000003</cx:pt>
          <cx:pt idx="16116">-42.700000000000003</cx:pt>
          <cx:pt idx="16117">-42.700000000000003</cx:pt>
          <cx:pt idx="16118">-42.700000000000003</cx:pt>
          <cx:pt idx="16119">-42.700000000000003</cx:pt>
          <cx:pt idx="16120">-42.700000000000003</cx:pt>
          <cx:pt idx="16121">-42.700000000000003</cx:pt>
          <cx:pt idx="16122">-42.700000000000003</cx:pt>
          <cx:pt idx="16123">-42.700000000000003</cx:pt>
          <cx:pt idx="16124">-42.700000000000003</cx:pt>
          <cx:pt idx="16125">-42.700000000000003</cx:pt>
          <cx:pt idx="16126">-42.700000000000003</cx:pt>
          <cx:pt idx="16127">-42.700000000000003</cx:pt>
          <cx:pt idx="16128">-42.700000000000003</cx:pt>
          <cx:pt idx="16129">-42.700000000000003</cx:pt>
          <cx:pt idx="16130">-42.700000000000003</cx:pt>
          <cx:pt idx="16131">-42.700000000000003</cx:pt>
          <cx:pt idx="16132">-42.700000000000003</cx:pt>
          <cx:pt idx="16133">-42.700000000000003</cx:pt>
          <cx:pt idx="16134">-42.700000000000003</cx:pt>
          <cx:pt idx="16135">-42.700000000000003</cx:pt>
          <cx:pt idx="16136">-42.700000000000003</cx:pt>
          <cx:pt idx="16137">-42.700000000000003</cx:pt>
          <cx:pt idx="16138">-42.700000000000003</cx:pt>
          <cx:pt idx="16139">-42.700000000000003</cx:pt>
          <cx:pt idx="16140">-42.700000000000003</cx:pt>
          <cx:pt idx="16141">-42.700000000000003</cx:pt>
          <cx:pt idx="16142">-42.700000000000003</cx:pt>
          <cx:pt idx="16143">-42.700000000000003</cx:pt>
          <cx:pt idx="16144">-42.700000000000003</cx:pt>
          <cx:pt idx="16145">-42.700000000000003</cx:pt>
          <cx:pt idx="16146">-42.700000000000003</cx:pt>
          <cx:pt idx="16147">-42.700000000000003</cx:pt>
          <cx:pt idx="16148">-42.700000000000003</cx:pt>
          <cx:pt idx="16149">-42.700000000000003</cx:pt>
          <cx:pt idx="16150">-42.700000000000003</cx:pt>
          <cx:pt idx="16151">-42.700000000000003</cx:pt>
          <cx:pt idx="16152">-42.700000000000003</cx:pt>
          <cx:pt idx="16153">-42.700000000000003</cx:pt>
          <cx:pt idx="16154">-42.700000000000003</cx:pt>
          <cx:pt idx="16155">-42.700000000000003</cx:pt>
          <cx:pt idx="16156">-42.700000000000003</cx:pt>
          <cx:pt idx="16157">-42.700000000000003</cx:pt>
          <cx:pt idx="16158">-42.700000000000003</cx:pt>
          <cx:pt idx="16159">-42.700000000000003</cx:pt>
          <cx:pt idx="16160">-42.700000000000003</cx:pt>
          <cx:pt idx="16161">-42.700000000000003</cx:pt>
          <cx:pt idx="16162">-42.700000000000003</cx:pt>
          <cx:pt idx="16163">-42.700000000000003</cx:pt>
          <cx:pt idx="16164">-42.700000000000003</cx:pt>
          <cx:pt idx="16165">-42.700000000000003</cx:pt>
          <cx:pt idx="16166">-42.700000000000003</cx:pt>
          <cx:pt idx="16167">-42.700000000000003</cx:pt>
          <cx:pt idx="16168">-42.700000000000003</cx:pt>
          <cx:pt idx="16169">-42.700000000000003</cx:pt>
          <cx:pt idx="16170">-42.700000000000003</cx:pt>
          <cx:pt idx="16171">-42.700000000000003</cx:pt>
          <cx:pt idx="16172">-42.700000000000003</cx:pt>
          <cx:pt idx="16173">-42.700000000000003</cx:pt>
          <cx:pt idx="16174">-42.700000000000003</cx:pt>
          <cx:pt idx="16175">-42.700000000000003</cx:pt>
          <cx:pt idx="16176">-42.700000000000003</cx:pt>
          <cx:pt idx="16177">-42.700000000000003</cx:pt>
          <cx:pt idx="16178">-42.700000000000003</cx:pt>
          <cx:pt idx="16179">-42.700000000000003</cx:pt>
          <cx:pt idx="16180">-42.700000000000003</cx:pt>
          <cx:pt idx="16181">-42.700000000000003</cx:pt>
          <cx:pt idx="16182">-42.700000000000003</cx:pt>
          <cx:pt idx="16183">-42.700000000000003</cx:pt>
          <cx:pt idx="16184">-42.700000000000003</cx:pt>
          <cx:pt idx="16185">-42.700000000000003</cx:pt>
          <cx:pt idx="16186">-42.700000000000003</cx:pt>
          <cx:pt idx="16187">-42.700000000000003</cx:pt>
          <cx:pt idx="16188">-42.700000000000003</cx:pt>
          <cx:pt idx="16189">-42.700000000000003</cx:pt>
          <cx:pt idx="16190">-42.700000000000003</cx:pt>
          <cx:pt idx="16191">-42.700000000000003</cx:pt>
          <cx:pt idx="16192">-42.700000000000003</cx:pt>
          <cx:pt idx="16193">-42.700000000000003</cx:pt>
          <cx:pt idx="16194">-42.700000000000003</cx:pt>
          <cx:pt idx="16195">-42.700000000000003</cx:pt>
          <cx:pt idx="16196">-42.700000000000003</cx:pt>
          <cx:pt idx="16197">-42.700000000000003</cx:pt>
          <cx:pt idx="16198">-42.700000000000003</cx:pt>
          <cx:pt idx="16199">-42.700000000000003</cx:pt>
          <cx:pt idx="16200">-42.700000000000003</cx:pt>
          <cx:pt idx="16201">-42.700000000000003</cx:pt>
          <cx:pt idx="16202">-42.700000000000003</cx:pt>
          <cx:pt idx="16203">-42.700000000000003</cx:pt>
          <cx:pt idx="16204">-42.700000000000003</cx:pt>
          <cx:pt idx="16205">-42.700000000000003</cx:pt>
          <cx:pt idx="16206">-42.700000000000003</cx:pt>
          <cx:pt idx="16207">-42.700000000000003</cx:pt>
          <cx:pt idx="16208">-42.700000000000003</cx:pt>
          <cx:pt idx="16209">-42.700000000000003</cx:pt>
          <cx:pt idx="16210">-42.700000000000003</cx:pt>
          <cx:pt idx="16211">-42.700000000000003</cx:pt>
          <cx:pt idx="16212">-42.700000000000003</cx:pt>
          <cx:pt idx="16213">-42.700000000000003</cx:pt>
          <cx:pt idx="16214">-42.700000000000003</cx:pt>
          <cx:pt idx="16215">-42.700000000000003</cx:pt>
          <cx:pt idx="16216">-42.700000000000003</cx:pt>
          <cx:pt idx="16217">-42.700000000000003</cx:pt>
          <cx:pt idx="16218">-42.700000000000003</cx:pt>
          <cx:pt idx="16219">-42.700000000000003</cx:pt>
          <cx:pt idx="16220">-42.700000000000003</cx:pt>
          <cx:pt idx="16221">-42.700000000000003</cx:pt>
          <cx:pt idx="16222">-42.700000000000003</cx:pt>
          <cx:pt idx="16223">-42.700000000000003</cx:pt>
          <cx:pt idx="16224">-42.700000000000003</cx:pt>
          <cx:pt idx="16225">-42.700000000000003</cx:pt>
          <cx:pt idx="16226">-42.700000000000003</cx:pt>
          <cx:pt idx="16227">-42.700000000000003</cx:pt>
          <cx:pt idx="16228">-42.700000000000003</cx:pt>
          <cx:pt idx="16229">-42.700000000000003</cx:pt>
          <cx:pt idx="16230">-42.700000000000003</cx:pt>
          <cx:pt idx="16231">-42.700000000000003</cx:pt>
          <cx:pt idx="16232">-42.700000000000003</cx:pt>
          <cx:pt idx="16233">-42.700000000000003</cx:pt>
          <cx:pt idx="16234">-42.700000000000003</cx:pt>
          <cx:pt idx="16235">-42.700000000000003</cx:pt>
          <cx:pt idx="16236">-42.700000000000003</cx:pt>
          <cx:pt idx="16237">-42.700000000000003</cx:pt>
          <cx:pt idx="16238">-42.700000000000003</cx:pt>
          <cx:pt idx="16239">-42.700000000000003</cx:pt>
          <cx:pt idx="16240">-42.700000000000003</cx:pt>
          <cx:pt idx="16241">-42.700000000000003</cx:pt>
          <cx:pt idx="16242">-42.700000000000003</cx:pt>
          <cx:pt idx="16243">-42.700000000000003</cx:pt>
          <cx:pt idx="16244">-42.700000000000003</cx:pt>
          <cx:pt idx="16245">-42.700000000000003</cx:pt>
          <cx:pt idx="16246">-42.700000000000003</cx:pt>
          <cx:pt idx="16247">-42.700000000000003</cx:pt>
          <cx:pt idx="16248">-42.700000000000003</cx:pt>
          <cx:pt idx="16249">-42.700000000000003</cx:pt>
          <cx:pt idx="16250">-42.700000000000003</cx:pt>
          <cx:pt idx="16251">-42.700000000000003</cx:pt>
          <cx:pt idx="16252">-42.700000000000003</cx:pt>
          <cx:pt idx="16253">-42.700000000000003</cx:pt>
          <cx:pt idx="16254">-42.700000000000003</cx:pt>
          <cx:pt idx="16255">-42.700000000000003</cx:pt>
          <cx:pt idx="16256">-42.700000000000003</cx:pt>
          <cx:pt idx="16257">-42.700000000000003</cx:pt>
          <cx:pt idx="16258">-42.700000000000003</cx:pt>
          <cx:pt idx="16259">-42.700000000000003</cx:pt>
          <cx:pt idx="16260">-42.700000000000003</cx:pt>
          <cx:pt idx="16261">-42.700000000000003</cx:pt>
          <cx:pt idx="16262">-42.700000000000003</cx:pt>
          <cx:pt idx="16263">-42.700000000000003</cx:pt>
          <cx:pt idx="16264">-42.700000000000003</cx:pt>
          <cx:pt idx="16265">-42.700000000000003</cx:pt>
          <cx:pt idx="16266">-42.700000000000003</cx:pt>
          <cx:pt idx="16267">-42.700000000000003</cx:pt>
          <cx:pt idx="16268">-42.700000000000003</cx:pt>
          <cx:pt idx="16269">-42.700000000000003</cx:pt>
          <cx:pt idx="16270">-42.700000000000003</cx:pt>
          <cx:pt idx="16271">-42.700000000000003</cx:pt>
          <cx:pt idx="16272">-42.700000000000003</cx:pt>
          <cx:pt idx="16273">-42.700000000000003</cx:pt>
          <cx:pt idx="16274">-42.700000000000003</cx:pt>
          <cx:pt idx="16275">-42.700000000000003</cx:pt>
          <cx:pt idx="16276">-42.700000000000003</cx:pt>
          <cx:pt idx="16277">-42.700000000000003</cx:pt>
          <cx:pt idx="16278">-42.700000000000003</cx:pt>
          <cx:pt idx="16279">-42.700000000000003</cx:pt>
          <cx:pt idx="16280">-42.700000000000003</cx:pt>
          <cx:pt idx="16281">-42.700000000000003</cx:pt>
          <cx:pt idx="16282">-42.700000000000003</cx:pt>
          <cx:pt idx="16283">-42.700000000000003</cx:pt>
          <cx:pt idx="16284">-42.700000000000003</cx:pt>
          <cx:pt idx="16285">-42.700000000000003</cx:pt>
          <cx:pt idx="16286">-42.700000000000003</cx:pt>
          <cx:pt idx="16287">-42.700000000000003</cx:pt>
          <cx:pt idx="16288">-42.700000000000003</cx:pt>
          <cx:pt idx="16289">-42.700000000000003</cx:pt>
          <cx:pt idx="16290">-42.700000000000003</cx:pt>
          <cx:pt idx="16291">-42.700000000000003</cx:pt>
          <cx:pt idx="16292">-42.700000000000003</cx:pt>
          <cx:pt idx="16293">-42.700000000000003</cx:pt>
          <cx:pt idx="16294">-42.700000000000003</cx:pt>
          <cx:pt idx="16295">-42.700000000000003</cx:pt>
          <cx:pt idx="16296">-42.700000000000003</cx:pt>
          <cx:pt idx="16297">-42.700000000000003</cx:pt>
          <cx:pt idx="16298">-42.700000000000003</cx:pt>
          <cx:pt idx="16299">-42.700000000000003</cx:pt>
          <cx:pt idx="16300">-42.700000000000003</cx:pt>
          <cx:pt idx="16301">-42.700000000000003</cx:pt>
          <cx:pt idx="16302">-42.700000000000003</cx:pt>
          <cx:pt idx="16303">-42.700000000000003</cx:pt>
          <cx:pt idx="16304">-42.700000000000003</cx:pt>
          <cx:pt idx="16305">-42.700000000000003</cx:pt>
          <cx:pt idx="16306">-42.700000000000003</cx:pt>
          <cx:pt idx="16307">-42.700000000000003</cx:pt>
          <cx:pt idx="16308">-42.700000000000003</cx:pt>
          <cx:pt idx="16309">-42.700000000000003</cx:pt>
          <cx:pt idx="16310">-42.700000000000003</cx:pt>
          <cx:pt idx="16311">-42.700000000000003</cx:pt>
          <cx:pt idx="16312">-42.700000000000003</cx:pt>
          <cx:pt idx="16313">-42.700000000000003</cx:pt>
          <cx:pt idx="16314">-42.700000000000003</cx:pt>
          <cx:pt idx="16315">-42.700000000000003</cx:pt>
          <cx:pt idx="16316">-42.700000000000003</cx:pt>
          <cx:pt idx="16317">-42.700000000000003</cx:pt>
          <cx:pt idx="16318">-42.700000000000003</cx:pt>
          <cx:pt idx="16319">-42.700000000000003</cx:pt>
          <cx:pt idx="16320">-42.700000000000003</cx:pt>
          <cx:pt idx="16321">-42.700000000000003</cx:pt>
          <cx:pt idx="16322">-42.700000000000003</cx:pt>
          <cx:pt idx="16323">-42.700000000000003</cx:pt>
          <cx:pt idx="16324">-42.700000000000003</cx:pt>
          <cx:pt idx="16325">-42.700000000000003</cx:pt>
          <cx:pt idx="16326">-42.700000000000003</cx:pt>
          <cx:pt idx="16327">-42.700000000000003</cx:pt>
          <cx:pt idx="16328">-42.700000000000003</cx:pt>
          <cx:pt idx="16329">-42.700000000000003</cx:pt>
          <cx:pt idx="16330">-42.700000000000003</cx:pt>
          <cx:pt idx="16331">-42.700000000000003</cx:pt>
          <cx:pt idx="16332">-42.700000000000003</cx:pt>
          <cx:pt idx="16333">-42.700000000000003</cx:pt>
          <cx:pt idx="16334">-42.700000000000003</cx:pt>
          <cx:pt idx="16335">-42.700000000000003</cx:pt>
          <cx:pt idx="16336">-42.700000000000003</cx:pt>
          <cx:pt idx="16337">-42.700000000000003</cx:pt>
          <cx:pt idx="16338">-42.700000000000003</cx:pt>
          <cx:pt idx="16339">-42.700000000000003</cx:pt>
          <cx:pt idx="16340">-42.700000000000003</cx:pt>
          <cx:pt idx="16341">-42.700000000000003</cx:pt>
          <cx:pt idx="16342">-42.700000000000003</cx:pt>
          <cx:pt idx="16343">-42.700000000000003</cx:pt>
          <cx:pt idx="16344">-42.700000000000003</cx:pt>
          <cx:pt idx="16345">-42.700000000000003</cx:pt>
          <cx:pt idx="16346">-42.700000000000003</cx:pt>
          <cx:pt idx="16347">-42.700000000000003</cx:pt>
          <cx:pt idx="16348">-42.700000000000003</cx:pt>
          <cx:pt idx="16349">-42.700000000000003</cx:pt>
          <cx:pt idx="16350">-42.700000000000003</cx:pt>
          <cx:pt idx="16351">-42.700000000000003</cx:pt>
          <cx:pt idx="16352">-42.700000000000003</cx:pt>
          <cx:pt idx="16353">-42.700000000000003</cx:pt>
          <cx:pt idx="16354">-42.700000000000003</cx:pt>
          <cx:pt idx="16355">-42.700000000000003</cx:pt>
          <cx:pt idx="16356">-42.700000000000003</cx:pt>
          <cx:pt idx="16357">-42.700000000000003</cx:pt>
          <cx:pt idx="16358">-42.700000000000003</cx:pt>
          <cx:pt idx="16359">-42.700000000000003</cx:pt>
          <cx:pt idx="16360">-42.700000000000003</cx:pt>
          <cx:pt idx="16361">-42.700000000000003</cx:pt>
          <cx:pt idx="16362">-42.700000000000003</cx:pt>
          <cx:pt idx="16363">-42.700000000000003</cx:pt>
          <cx:pt idx="16364">-42.700000000000003</cx:pt>
          <cx:pt idx="16365">-42.700000000000003</cx:pt>
          <cx:pt idx="16366">-42.700000000000003</cx:pt>
          <cx:pt idx="16367">-42.700000000000003</cx:pt>
          <cx:pt idx="16368">-42.700000000000003</cx:pt>
          <cx:pt idx="16369">-42.700000000000003</cx:pt>
          <cx:pt idx="16370">-42.700000000000003</cx:pt>
          <cx:pt idx="16371">-42.700000000000003</cx:pt>
          <cx:pt idx="16372">-42.700000000000003</cx:pt>
          <cx:pt idx="16373">-42.700000000000003</cx:pt>
          <cx:pt idx="16374">-42.700000000000003</cx:pt>
          <cx:pt idx="16375">-42.700000000000003</cx:pt>
          <cx:pt idx="16376">-42.700000000000003</cx:pt>
          <cx:pt idx="16377">-42.700000000000003</cx:pt>
          <cx:pt idx="16378">-42.700000000000003</cx:pt>
          <cx:pt idx="16379">-42.700000000000003</cx:pt>
          <cx:pt idx="16380">-42.700000000000003</cx:pt>
          <cx:pt idx="16381">-42.700000000000003</cx:pt>
          <cx:pt idx="16382">-42.700000000000003</cx:pt>
          <cx:pt idx="16383">-42.700000000000003</cx:pt>
          <cx:pt idx="16384">-42.700000000000003</cx:pt>
          <cx:pt idx="16385">-42.700000000000003</cx:pt>
          <cx:pt idx="16386">-42.700000000000003</cx:pt>
          <cx:pt idx="16387">-42.700000000000003</cx:pt>
          <cx:pt idx="16388">-42.700000000000003</cx:pt>
          <cx:pt idx="16389">-42.700000000000003</cx:pt>
          <cx:pt idx="16390">-42.700000000000003</cx:pt>
          <cx:pt idx="16391">-42.700000000000003</cx:pt>
          <cx:pt idx="16392">-42.700000000000003</cx:pt>
          <cx:pt idx="16393">-42.700000000000003</cx:pt>
          <cx:pt idx="16394">-42.700000000000003</cx:pt>
          <cx:pt idx="16395">-42.700000000000003</cx:pt>
          <cx:pt idx="16396">-42.700000000000003</cx:pt>
          <cx:pt idx="16397">-42.700000000000003</cx:pt>
          <cx:pt idx="16398">-42.700000000000003</cx:pt>
          <cx:pt idx="16399">-42.700000000000003</cx:pt>
          <cx:pt idx="16400">-42.700000000000003</cx:pt>
          <cx:pt idx="16401">-42.700000000000003</cx:pt>
          <cx:pt idx="16402">-42.700000000000003</cx:pt>
          <cx:pt idx="16403">-42.700000000000003</cx:pt>
          <cx:pt idx="16404">-42.700000000000003</cx:pt>
          <cx:pt idx="16405">-42.700000000000003</cx:pt>
          <cx:pt idx="16406">-42.700000000000003</cx:pt>
          <cx:pt idx="16407">-42.700000000000003</cx:pt>
          <cx:pt idx="16408">-42.700000000000003</cx:pt>
          <cx:pt idx="16409">-42.700000000000003</cx:pt>
          <cx:pt idx="16410">-42.700000000000003</cx:pt>
          <cx:pt idx="16411">-42.700000000000003</cx:pt>
          <cx:pt idx="16412">-42.700000000000003</cx:pt>
          <cx:pt idx="16413">-42.700000000000003</cx:pt>
          <cx:pt idx="16414">-42.700000000000003</cx:pt>
          <cx:pt idx="16415">-42.700000000000003</cx:pt>
          <cx:pt idx="16416">-42.700000000000003</cx:pt>
          <cx:pt idx="16417">-42.700000000000003</cx:pt>
          <cx:pt idx="16418">-42.700000000000003</cx:pt>
          <cx:pt idx="16419">-42.700000000000003</cx:pt>
          <cx:pt idx="16420">-42.700000000000003</cx:pt>
          <cx:pt idx="16421">-42.700000000000003</cx:pt>
          <cx:pt idx="16422">-42.700000000000003</cx:pt>
          <cx:pt idx="16423">-42.700000000000003</cx:pt>
          <cx:pt idx="16424">-42.700000000000003</cx:pt>
          <cx:pt idx="16425">-42.700000000000003</cx:pt>
          <cx:pt idx="16426">-42.700000000000003</cx:pt>
          <cx:pt idx="16427">-42.700000000000003</cx:pt>
          <cx:pt idx="16428">-42.700000000000003</cx:pt>
          <cx:pt idx="16429">-42.700000000000003</cx:pt>
          <cx:pt idx="16430">-42.700000000000003</cx:pt>
          <cx:pt idx="16431">-42.700000000000003</cx:pt>
          <cx:pt idx="16432">-42.700000000000003</cx:pt>
          <cx:pt idx="16433">-42.700000000000003</cx:pt>
          <cx:pt idx="16434">-42.700000000000003</cx:pt>
          <cx:pt idx="16435">-42.700000000000003</cx:pt>
          <cx:pt idx="16436">-42.700000000000003</cx:pt>
          <cx:pt idx="16437">-42.700000000000003</cx:pt>
          <cx:pt idx="16438">-42.700000000000003</cx:pt>
          <cx:pt idx="16439">-42.700000000000003</cx:pt>
          <cx:pt idx="16440">-42.700000000000003</cx:pt>
          <cx:pt idx="16441">-42.700000000000003</cx:pt>
          <cx:pt idx="16442">-42.700000000000003</cx:pt>
          <cx:pt idx="16443">-42.700000000000003</cx:pt>
          <cx:pt idx="16444">-42.700000000000003</cx:pt>
          <cx:pt idx="16445">-42.700000000000003</cx:pt>
          <cx:pt idx="16446">-42.700000000000003</cx:pt>
          <cx:pt idx="16447">-42.700000000000003</cx:pt>
          <cx:pt idx="16448">-42.700000000000003</cx:pt>
          <cx:pt idx="16449">-42.700000000000003</cx:pt>
          <cx:pt idx="16450">-42.700000000000003</cx:pt>
          <cx:pt idx="16451">-42.700000000000003</cx:pt>
          <cx:pt idx="16452">-42.700000000000003</cx:pt>
          <cx:pt idx="16453">-42.700000000000003</cx:pt>
          <cx:pt idx="16454">-42.700000000000003</cx:pt>
          <cx:pt idx="16455">-42.700000000000003</cx:pt>
          <cx:pt idx="16456">-42.700000000000003</cx:pt>
          <cx:pt idx="16457">-42.700000000000003</cx:pt>
          <cx:pt idx="16458">-42.700000000000003</cx:pt>
          <cx:pt idx="16459">-42.700000000000003</cx:pt>
          <cx:pt idx="16460">-42.700000000000003</cx:pt>
          <cx:pt idx="16461">-42.700000000000003</cx:pt>
          <cx:pt idx="16462">-42.700000000000003</cx:pt>
          <cx:pt idx="16463">-42.700000000000003</cx:pt>
          <cx:pt idx="16464">-42.700000000000003</cx:pt>
          <cx:pt idx="16465">-42.700000000000003</cx:pt>
          <cx:pt idx="16466">-42.700000000000003</cx:pt>
          <cx:pt idx="16467">-42.700000000000003</cx:pt>
          <cx:pt idx="16468">-42.700000000000003</cx:pt>
          <cx:pt idx="16469">-42.700000000000003</cx:pt>
          <cx:pt idx="16470">-42.700000000000003</cx:pt>
          <cx:pt idx="16471">-42.700000000000003</cx:pt>
          <cx:pt idx="16472">-42.700000000000003</cx:pt>
          <cx:pt idx="16473">-42.700000000000003</cx:pt>
          <cx:pt idx="16474">-42.700000000000003</cx:pt>
          <cx:pt idx="16475">-42.700000000000003</cx:pt>
          <cx:pt idx="16476">-42.700000000000003</cx:pt>
          <cx:pt idx="16477">-42.700000000000003</cx:pt>
          <cx:pt idx="16478">-42.700000000000003</cx:pt>
          <cx:pt idx="16479">-42.700000000000003</cx:pt>
          <cx:pt idx="16480">-42.700000000000003</cx:pt>
          <cx:pt idx="16481">-42.700000000000003</cx:pt>
          <cx:pt idx="16482">-42.700000000000003</cx:pt>
          <cx:pt idx="16483">-42.700000000000003</cx:pt>
          <cx:pt idx="16484">-42.700000000000003</cx:pt>
          <cx:pt idx="16485">-42.700000000000003</cx:pt>
          <cx:pt idx="16486">-42.700000000000003</cx:pt>
          <cx:pt idx="16487">-42.700000000000003</cx:pt>
          <cx:pt idx="16488">-42.700000000000003</cx:pt>
          <cx:pt idx="16489">-42.700000000000003</cx:pt>
          <cx:pt idx="16490">-42.700000000000003</cx:pt>
          <cx:pt idx="16491">-42.700000000000003</cx:pt>
          <cx:pt idx="16492">-42.700000000000003</cx:pt>
          <cx:pt idx="16493">-42.700000000000003</cx:pt>
          <cx:pt idx="16494">-42.700000000000003</cx:pt>
          <cx:pt idx="16495">-42.700000000000003</cx:pt>
          <cx:pt idx="16496">-42.700000000000003</cx:pt>
          <cx:pt idx="16497">-42.700000000000003</cx:pt>
          <cx:pt idx="16498">-42.700000000000003</cx:pt>
          <cx:pt idx="16499">-42.700000000000003</cx:pt>
          <cx:pt idx="16500">-42.700000000000003</cx:pt>
          <cx:pt idx="16501">-42.700000000000003</cx:pt>
          <cx:pt idx="16502">-42.700000000000003</cx:pt>
          <cx:pt idx="16503">-42.700000000000003</cx:pt>
          <cx:pt idx="16504">-42.700000000000003</cx:pt>
          <cx:pt idx="16505">-42.700000000000003</cx:pt>
          <cx:pt idx="16506">-42.700000000000003</cx:pt>
          <cx:pt idx="16507">-42.700000000000003</cx:pt>
          <cx:pt idx="16508">-42.700000000000003</cx:pt>
          <cx:pt idx="16509">-42.700000000000003</cx:pt>
          <cx:pt idx="16510">-42.700000000000003</cx:pt>
          <cx:pt idx="16511">-42.700000000000003</cx:pt>
          <cx:pt idx="16512">-42.700000000000003</cx:pt>
          <cx:pt idx="16513">-42.700000000000003</cx:pt>
          <cx:pt idx="16514">-42.700000000000003</cx:pt>
          <cx:pt idx="16515">-42.700000000000003</cx:pt>
          <cx:pt idx="16516">-42.700000000000003</cx:pt>
          <cx:pt idx="16517">-42.700000000000003</cx:pt>
          <cx:pt idx="16518">-42.700000000000003</cx:pt>
          <cx:pt idx="16519">-42.700000000000003</cx:pt>
          <cx:pt idx="16520">-42.700000000000003</cx:pt>
          <cx:pt idx="16521">-42.700000000000003</cx:pt>
          <cx:pt idx="16522">-42.700000000000003</cx:pt>
          <cx:pt idx="16523">-42.700000000000003</cx:pt>
          <cx:pt idx="16524">-42.700000000000003</cx:pt>
          <cx:pt idx="16525">-42.700000000000003</cx:pt>
          <cx:pt idx="16526">-42.700000000000003</cx:pt>
          <cx:pt idx="16527">-42.700000000000003</cx:pt>
          <cx:pt idx="16528">-42.700000000000003</cx:pt>
          <cx:pt idx="16529">-42.700000000000003</cx:pt>
          <cx:pt idx="16530">-42.700000000000003</cx:pt>
          <cx:pt idx="16531">-42.700000000000003</cx:pt>
          <cx:pt idx="16532">-42.700000000000003</cx:pt>
          <cx:pt idx="16533">-42.700000000000003</cx:pt>
          <cx:pt idx="16534">-42.700000000000003</cx:pt>
          <cx:pt idx="16535">-42.700000000000003</cx:pt>
          <cx:pt idx="16536">-42.700000000000003</cx:pt>
          <cx:pt idx="16537">-42.700000000000003</cx:pt>
          <cx:pt idx="16538">-42.700000000000003</cx:pt>
          <cx:pt idx="16539">-42.700000000000003</cx:pt>
          <cx:pt idx="16540">-42.700000000000003</cx:pt>
          <cx:pt idx="16541">-42.700000000000003</cx:pt>
          <cx:pt idx="16542">-42.700000000000003</cx:pt>
          <cx:pt idx="16543">-42.700000000000003</cx:pt>
          <cx:pt idx="16544">-42.700000000000003</cx:pt>
          <cx:pt idx="16545">-42.700000000000003</cx:pt>
          <cx:pt idx="16546">-42.700000000000003</cx:pt>
          <cx:pt idx="16547">-42.700000000000003</cx:pt>
          <cx:pt idx="16548">-42.700000000000003</cx:pt>
          <cx:pt idx="16549">-42.700000000000003</cx:pt>
          <cx:pt idx="16550">-42.700000000000003</cx:pt>
          <cx:pt idx="16551">-42.700000000000003</cx:pt>
          <cx:pt idx="16552">-42.700000000000003</cx:pt>
          <cx:pt idx="16553">-42.700000000000003</cx:pt>
          <cx:pt idx="16554">-42.700000000000003</cx:pt>
          <cx:pt idx="16555">-42.700000000000003</cx:pt>
          <cx:pt idx="16556">-42.700000000000003</cx:pt>
          <cx:pt idx="16557">-42.700000000000003</cx:pt>
          <cx:pt idx="16558">-42.700000000000003</cx:pt>
          <cx:pt idx="16559">-42.700000000000003</cx:pt>
          <cx:pt idx="16560">-42.700000000000003</cx:pt>
          <cx:pt idx="16561">-42.700000000000003</cx:pt>
          <cx:pt idx="16562">-42.700000000000003</cx:pt>
          <cx:pt idx="16563">-42.700000000000003</cx:pt>
          <cx:pt idx="16564">-42.700000000000003</cx:pt>
          <cx:pt idx="16565">-42.700000000000003</cx:pt>
          <cx:pt idx="16566">-42.700000000000003</cx:pt>
          <cx:pt idx="16567">-42.700000000000003</cx:pt>
          <cx:pt idx="16568">-42.700000000000003</cx:pt>
          <cx:pt idx="16569">-42.700000000000003</cx:pt>
          <cx:pt idx="16570">-42.700000000000003</cx:pt>
          <cx:pt idx="16571">-42.700000000000003</cx:pt>
          <cx:pt idx="16572">-42.700000000000003</cx:pt>
          <cx:pt idx="16573">-42.700000000000003</cx:pt>
          <cx:pt idx="16574">-42.700000000000003</cx:pt>
          <cx:pt idx="16575">-42.700000000000003</cx:pt>
          <cx:pt idx="16576">-42.700000000000003</cx:pt>
          <cx:pt idx="16577">-42.700000000000003</cx:pt>
          <cx:pt idx="16578">-42.700000000000003</cx:pt>
          <cx:pt idx="16579">-42.700000000000003</cx:pt>
          <cx:pt idx="16580">-42.700000000000003</cx:pt>
          <cx:pt idx="16581">-42.700000000000003</cx:pt>
          <cx:pt idx="16582">-42.700000000000003</cx:pt>
          <cx:pt idx="16583">-42.700000000000003</cx:pt>
          <cx:pt idx="16584">-42.700000000000003</cx:pt>
          <cx:pt idx="16585">-42.700000000000003</cx:pt>
          <cx:pt idx="16586">-42.700000000000003</cx:pt>
          <cx:pt idx="16587">-42.700000000000003</cx:pt>
          <cx:pt idx="16588">-42.700000000000003</cx:pt>
          <cx:pt idx="16589">-42.700000000000003</cx:pt>
          <cx:pt idx="16590">-42.700000000000003</cx:pt>
          <cx:pt idx="16591">-42.700000000000003</cx:pt>
          <cx:pt idx="16592">-42.700000000000003</cx:pt>
          <cx:pt idx="16593">-42.700000000000003</cx:pt>
          <cx:pt idx="16594">-42.700000000000003</cx:pt>
          <cx:pt idx="16595">-42.700000000000003</cx:pt>
          <cx:pt idx="16596">-42.700000000000003</cx:pt>
          <cx:pt idx="16597">-42.700000000000003</cx:pt>
          <cx:pt idx="16598">-42.700000000000003</cx:pt>
          <cx:pt idx="16599">-42.700000000000003</cx:pt>
          <cx:pt idx="16600">-42.700000000000003</cx:pt>
          <cx:pt idx="16601">-42.700000000000003</cx:pt>
          <cx:pt idx="16602">-42.700000000000003</cx:pt>
          <cx:pt idx="16603">-42.700000000000003</cx:pt>
          <cx:pt idx="16604">-42.700000000000003</cx:pt>
          <cx:pt idx="16605">-42.700000000000003</cx:pt>
          <cx:pt idx="16606">-42.700000000000003</cx:pt>
          <cx:pt idx="16607">-42.700000000000003</cx:pt>
          <cx:pt idx="16608">-42.700000000000003</cx:pt>
          <cx:pt idx="16609">-42.700000000000003</cx:pt>
          <cx:pt idx="16610">-42.700000000000003</cx:pt>
          <cx:pt idx="16611">-42.700000000000003</cx:pt>
          <cx:pt idx="16612">-42.700000000000003</cx:pt>
          <cx:pt idx="16613">-42.700000000000003</cx:pt>
          <cx:pt idx="16614">-42.700000000000003</cx:pt>
          <cx:pt idx="16615">-42.700000000000003</cx:pt>
          <cx:pt idx="16616">-42.700000000000003</cx:pt>
          <cx:pt idx="16617">-42.700000000000003</cx:pt>
          <cx:pt idx="16618">-42.700000000000003</cx:pt>
          <cx:pt idx="16619">-42.700000000000003</cx:pt>
          <cx:pt idx="16620">-42.700000000000003</cx:pt>
          <cx:pt idx="16621">-42.700000000000003</cx:pt>
          <cx:pt idx="16622">-42.700000000000003</cx:pt>
          <cx:pt idx="16623">-42.700000000000003</cx:pt>
          <cx:pt idx="16624">-42.700000000000003</cx:pt>
          <cx:pt idx="16625">-42.700000000000003</cx:pt>
          <cx:pt idx="16626">-42.700000000000003</cx:pt>
          <cx:pt idx="16627">-42.700000000000003</cx:pt>
          <cx:pt idx="16628">-42.700000000000003</cx:pt>
          <cx:pt idx="16629">-42.700000000000003</cx:pt>
          <cx:pt idx="16630">-42.700000000000003</cx:pt>
          <cx:pt idx="16631">-42.700000000000003</cx:pt>
          <cx:pt idx="16632">-42.700000000000003</cx:pt>
          <cx:pt idx="16633">-42.700000000000003</cx:pt>
          <cx:pt idx="16634">-42.700000000000003</cx:pt>
          <cx:pt idx="16635">-42.700000000000003</cx:pt>
          <cx:pt idx="16636">-42.700000000000003</cx:pt>
          <cx:pt idx="16637">-42.700000000000003</cx:pt>
          <cx:pt idx="16638">-42.700000000000003</cx:pt>
          <cx:pt idx="16639">-42.700000000000003</cx:pt>
          <cx:pt idx="16640">-42.700000000000003</cx:pt>
          <cx:pt idx="16641">-42.700000000000003</cx:pt>
          <cx:pt idx="16642">-42.700000000000003</cx:pt>
          <cx:pt idx="16643">-42.700000000000003</cx:pt>
          <cx:pt idx="16644">-42.700000000000003</cx:pt>
          <cx:pt idx="16645">-42.700000000000003</cx:pt>
          <cx:pt idx="16646">-42.700000000000003</cx:pt>
          <cx:pt idx="16647">-42.700000000000003</cx:pt>
          <cx:pt idx="16648">-42.700000000000003</cx:pt>
          <cx:pt idx="16649">-42.700000000000003</cx:pt>
          <cx:pt idx="16650">-42.700000000000003</cx:pt>
          <cx:pt idx="16651">-42.700000000000003</cx:pt>
          <cx:pt idx="16652">-42.700000000000003</cx:pt>
          <cx:pt idx="16653">-42.700000000000003</cx:pt>
          <cx:pt idx="16654">-42.700000000000003</cx:pt>
          <cx:pt idx="16655">-42.700000000000003</cx:pt>
          <cx:pt idx="16656">-42.700000000000003</cx:pt>
          <cx:pt idx="16657">-42.700000000000003</cx:pt>
          <cx:pt idx="16658">-42.700000000000003</cx:pt>
          <cx:pt idx="16659">-42.700000000000003</cx:pt>
          <cx:pt idx="16660">-42.700000000000003</cx:pt>
          <cx:pt idx="16661">-42.700000000000003</cx:pt>
          <cx:pt idx="16662">-42.700000000000003</cx:pt>
          <cx:pt idx="16663">-42.700000000000003</cx:pt>
          <cx:pt idx="16664">-42.700000000000003</cx:pt>
          <cx:pt idx="16665">-42.700000000000003</cx:pt>
          <cx:pt idx="16666">-42.700000000000003</cx:pt>
          <cx:pt idx="16667">-42.700000000000003</cx:pt>
          <cx:pt idx="16668">-42.700000000000003</cx:pt>
          <cx:pt idx="16669">-42.700000000000003</cx:pt>
          <cx:pt idx="16670">-42.700000000000003</cx:pt>
          <cx:pt idx="16671">-42.700000000000003</cx:pt>
          <cx:pt idx="16672">-42.700000000000003</cx:pt>
          <cx:pt idx="16673">-42.700000000000003</cx:pt>
          <cx:pt idx="16674">-42.700000000000003</cx:pt>
          <cx:pt idx="16675">-42.700000000000003</cx:pt>
          <cx:pt idx="16676">-42.700000000000003</cx:pt>
          <cx:pt idx="16677">-42.700000000000003</cx:pt>
          <cx:pt idx="16678">-42.700000000000003</cx:pt>
          <cx:pt idx="16679">-42.700000000000003</cx:pt>
          <cx:pt idx="16680">-42.700000000000003</cx:pt>
          <cx:pt idx="16681">-42.700000000000003</cx:pt>
          <cx:pt idx="16682">-42.700000000000003</cx:pt>
          <cx:pt idx="16683">-42.700000000000003</cx:pt>
          <cx:pt idx="16684">-42.700000000000003</cx:pt>
          <cx:pt idx="16685">-42.700000000000003</cx:pt>
          <cx:pt idx="16686">-42.700000000000003</cx:pt>
          <cx:pt idx="16687">-42.700000000000003</cx:pt>
          <cx:pt idx="16688">-42.700000000000003</cx:pt>
          <cx:pt idx="16689">-42.700000000000003</cx:pt>
          <cx:pt idx="16690">-42.700000000000003</cx:pt>
          <cx:pt idx="16691">-42.700000000000003</cx:pt>
          <cx:pt idx="16692">-42.700000000000003</cx:pt>
          <cx:pt idx="16693">-42.700000000000003</cx:pt>
          <cx:pt idx="16694">-42.700000000000003</cx:pt>
          <cx:pt idx="16695">-42.700000000000003</cx:pt>
          <cx:pt idx="16696">-42.700000000000003</cx:pt>
          <cx:pt idx="16697">-42.700000000000003</cx:pt>
          <cx:pt idx="16698">-42.700000000000003</cx:pt>
          <cx:pt idx="16699">-42.700000000000003</cx:pt>
          <cx:pt idx="16700">-42.700000000000003</cx:pt>
          <cx:pt idx="16701">-42.700000000000003</cx:pt>
          <cx:pt idx="16702">-42.700000000000003</cx:pt>
          <cx:pt idx="16703">-42.700000000000003</cx:pt>
          <cx:pt idx="16704">-42.700000000000003</cx:pt>
          <cx:pt idx="16705">-42.700000000000003</cx:pt>
          <cx:pt idx="16706">-42.700000000000003</cx:pt>
          <cx:pt idx="16707">-42.700000000000003</cx:pt>
          <cx:pt idx="16708">-42.700000000000003</cx:pt>
          <cx:pt idx="16709">-42.700000000000003</cx:pt>
          <cx:pt idx="16710">-42.700000000000003</cx:pt>
          <cx:pt idx="16711">-42.700000000000003</cx:pt>
          <cx:pt idx="16712">-42.700000000000003</cx:pt>
          <cx:pt idx="16713">-42.700000000000003</cx:pt>
          <cx:pt idx="16714">-42.700000000000003</cx:pt>
          <cx:pt idx="16715">-42.700000000000003</cx:pt>
          <cx:pt idx="16716">-42.700000000000003</cx:pt>
          <cx:pt idx="16717">-42.700000000000003</cx:pt>
          <cx:pt idx="16718">-42.700000000000003</cx:pt>
          <cx:pt idx="16719">-42.700000000000003</cx:pt>
          <cx:pt idx="16720">-42.700000000000003</cx:pt>
          <cx:pt idx="16721">-42.700000000000003</cx:pt>
          <cx:pt idx="16722">-42.700000000000003</cx:pt>
          <cx:pt idx="16723">-42.700000000000003</cx:pt>
          <cx:pt idx="16724">-42.700000000000003</cx:pt>
          <cx:pt idx="16725">-42.700000000000003</cx:pt>
          <cx:pt idx="16726">-42.700000000000003</cx:pt>
          <cx:pt idx="16727">-42.700000000000003</cx:pt>
          <cx:pt idx="16728">-42.700000000000003</cx:pt>
          <cx:pt idx="16729">-42.700000000000003</cx:pt>
          <cx:pt idx="16730">-42.700000000000003</cx:pt>
          <cx:pt idx="16731">-42.700000000000003</cx:pt>
          <cx:pt idx="16732">-42.700000000000003</cx:pt>
          <cx:pt idx="16733">-42.700000000000003</cx:pt>
          <cx:pt idx="16734">-42.700000000000003</cx:pt>
          <cx:pt idx="16735">-42.700000000000003</cx:pt>
          <cx:pt idx="16736">-42.700000000000003</cx:pt>
          <cx:pt idx="16737">-42.700000000000003</cx:pt>
          <cx:pt idx="16738">-42.700000000000003</cx:pt>
          <cx:pt idx="16739">-42.700000000000003</cx:pt>
          <cx:pt idx="16740">-42.700000000000003</cx:pt>
          <cx:pt idx="16741">-42.700000000000003</cx:pt>
          <cx:pt idx="16742">-42.700000000000003</cx:pt>
          <cx:pt idx="16743">-42.700000000000003</cx:pt>
          <cx:pt idx="16744">-42.700000000000003</cx:pt>
          <cx:pt idx="16745">-42.700000000000003</cx:pt>
          <cx:pt idx="16746">-42.700000000000003</cx:pt>
          <cx:pt idx="16747">-42.700000000000003</cx:pt>
          <cx:pt idx="16748">-42.700000000000003</cx:pt>
          <cx:pt idx="16749">-42.700000000000003</cx:pt>
          <cx:pt idx="16750">-42.700000000000003</cx:pt>
          <cx:pt idx="16751">-42.700000000000003</cx:pt>
          <cx:pt idx="16752">-42.700000000000003</cx:pt>
          <cx:pt idx="16753">-42.700000000000003</cx:pt>
          <cx:pt idx="16754">-42.700000000000003</cx:pt>
          <cx:pt idx="16755">-42.700000000000003</cx:pt>
          <cx:pt idx="16756">-42.700000000000003</cx:pt>
          <cx:pt idx="16757">-42.700000000000003</cx:pt>
          <cx:pt idx="16758">-42.700000000000003</cx:pt>
          <cx:pt idx="16759">-42.700000000000003</cx:pt>
          <cx:pt idx="16760">-42.700000000000003</cx:pt>
          <cx:pt idx="16761">-42.700000000000003</cx:pt>
          <cx:pt idx="16762">-42.700000000000003</cx:pt>
          <cx:pt idx="16763">-42.700000000000003</cx:pt>
          <cx:pt idx="16764">-42.700000000000003</cx:pt>
          <cx:pt idx="16765">-42.700000000000003</cx:pt>
          <cx:pt idx="16766">-42.700000000000003</cx:pt>
          <cx:pt idx="16767">-42.700000000000003</cx:pt>
          <cx:pt idx="16768">-42.700000000000003</cx:pt>
          <cx:pt idx="16769">-42.700000000000003</cx:pt>
          <cx:pt idx="16770">-42.700000000000003</cx:pt>
          <cx:pt idx="16771">-42.700000000000003</cx:pt>
          <cx:pt idx="16772">-42.700000000000003</cx:pt>
          <cx:pt idx="16773">-42.700000000000003</cx:pt>
          <cx:pt idx="16774">-42.700000000000003</cx:pt>
          <cx:pt idx="16775">-42.700000000000003</cx:pt>
          <cx:pt idx="16776">-42.700000000000003</cx:pt>
          <cx:pt idx="16777">-42.700000000000003</cx:pt>
          <cx:pt idx="16778">-42.700000000000003</cx:pt>
          <cx:pt idx="16779">-42.700000000000003</cx:pt>
          <cx:pt idx="16780">-42.700000000000003</cx:pt>
          <cx:pt idx="16781">-42.700000000000003</cx:pt>
          <cx:pt idx="16782">-42.700000000000003</cx:pt>
          <cx:pt idx="16783">-42.700000000000003</cx:pt>
          <cx:pt idx="16784">-42.700000000000003</cx:pt>
          <cx:pt idx="16785">-42.700000000000003</cx:pt>
          <cx:pt idx="16786">-42.700000000000003</cx:pt>
          <cx:pt idx="16787">-42.700000000000003</cx:pt>
          <cx:pt idx="16788">-42.700000000000003</cx:pt>
          <cx:pt idx="16789">-42.700000000000003</cx:pt>
          <cx:pt idx="16790">-42.700000000000003</cx:pt>
          <cx:pt idx="16791">-42.700000000000003</cx:pt>
          <cx:pt idx="16792">-42.700000000000003</cx:pt>
          <cx:pt idx="16793">-42.700000000000003</cx:pt>
          <cx:pt idx="16794">-42.700000000000003</cx:pt>
          <cx:pt idx="16795">-42.700000000000003</cx:pt>
          <cx:pt idx="16796">-42.700000000000003</cx:pt>
          <cx:pt idx="16797">-42.700000000000003</cx:pt>
          <cx:pt idx="16798">-42.700000000000003</cx:pt>
          <cx:pt idx="16799">-42.700000000000003</cx:pt>
          <cx:pt idx="16800">-42.700000000000003</cx:pt>
          <cx:pt idx="16801">-42.700000000000003</cx:pt>
          <cx:pt idx="16802">-42.700000000000003</cx:pt>
          <cx:pt idx="16803">-42.700000000000003</cx:pt>
          <cx:pt idx="16804">-42.700000000000003</cx:pt>
          <cx:pt idx="16805">-42.700000000000003</cx:pt>
          <cx:pt idx="16806">-42.700000000000003</cx:pt>
          <cx:pt idx="16807">-42.700000000000003</cx:pt>
          <cx:pt idx="16808">-42.700000000000003</cx:pt>
          <cx:pt idx="16809">-42.700000000000003</cx:pt>
          <cx:pt idx="16810">-42.700000000000003</cx:pt>
          <cx:pt idx="16811">-42.700000000000003</cx:pt>
          <cx:pt idx="16812">-42.700000000000003</cx:pt>
          <cx:pt idx="16813">-42.700000000000003</cx:pt>
          <cx:pt idx="16814">-42.700000000000003</cx:pt>
          <cx:pt idx="16815">-42.700000000000003</cx:pt>
          <cx:pt idx="16816">-42.700000000000003</cx:pt>
          <cx:pt idx="16817">-42.700000000000003</cx:pt>
          <cx:pt idx="16818">-42.700000000000003</cx:pt>
          <cx:pt idx="16819">-42.700000000000003</cx:pt>
          <cx:pt idx="16820">-42.700000000000003</cx:pt>
          <cx:pt idx="16821">-42.700000000000003</cx:pt>
          <cx:pt idx="16822">-42.700000000000003</cx:pt>
          <cx:pt idx="16823">-42.700000000000003</cx:pt>
          <cx:pt idx="16824">-42.700000000000003</cx:pt>
          <cx:pt idx="16825">-42.700000000000003</cx:pt>
          <cx:pt idx="16826">-42.700000000000003</cx:pt>
          <cx:pt idx="16827">-42.700000000000003</cx:pt>
          <cx:pt idx="16828">-42.700000000000003</cx:pt>
          <cx:pt idx="16829">-42.700000000000003</cx:pt>
          <cx:pt idx="16830">-42.700000000000003</cx:pt>
          <cx:pt idx="16831">-42.700000000000003</cx:pt>
          <cx:pt idx="16832">-42.700000000000003</cx:pt>
          <cx:pt idx="16833">-42.700000000000003</cx:pt>
          <cx:pt idx="16834">-42.700000000000003</cx:pt>
          <cx:pt idx="16835">-42.700000000000003</cx:pt>
          <cx:pt idx="16836">-42.700000000000003</cx:pt>
          <cx:pt idx="16837">-42.700000000000003</cx:pt>
          <cx:pt idx="16838">-42.700000000000003</cx:pt>
          <cx:pt idx="16839">-42.700000000000003</cx:pt>
          <cx:pt idx="16840">-42.700000000000003</cx:pt>
          <cx:pt idx="16841">-42.700000000000003</cx:pt>
          <cx:pt idx="16842">-42.700000000000003</cx:pt>
          <cx:pt idx="16843">-42.700000000000003</cx:pt>
          <cx:pt idx="16844">-42.700000000000003</cx:pt>
          <cx:pt idx="16845">-42.700000000000003</cx:pt>
          <cx:pt idx="16846">-42.700000000000003</cx:pt>
          <cx:pt idx="16847">-42.700000000000003</cx:pt>
          <cx:pt idx="16848">-42.700000000000003</cx:pt>
          <cx:pt idx="16849">-42.700000000000003</cx:pt>
          <cx:pt idx="16850">-42.700000000000003</cx:pt>
          <cx:pt idx="16851">-42.700000000000003</cx:pt>
          <cx:pt idx="16852">-42.700000000000003</cx:pt>
          <cx:pt idx="16853">-42.700000000000003</cx:pt>
          <cx:pt idx="16854">-42.700000000000003</cx:pt>
          <cx:pt idx="16855">-42.700000000000003</cx:pt>
          <cx:pt idx="16856">-42.700000000000003</cx:pt>
          <cx:pt idx="16857">-42.700000000000003</cx:pt>
          <cx:pt idx="16858">-42.700000000000003</cx:pt>
          <cx:pt idx="16859">-42.700000000000003</cx:pt>
          <cx:pt idx="16860">-42.700000000000003</cx:pt>
          <cx:pt idx="16861">-42.700000000000003</cx:pt>
          <cx:pt idx="16862">-42.700000000000003</cx:pt>
          <cx:pt idx="16863">-42.700000000000003</cx:pt>
          <cx:pt idx="16864">-42.700000000000003</cx:pt>
          <cx:pt idx="16865">-42.700000000000003</cx:pt>
          <cx:pt idx="16866">-42.700000000000003</cx:pt>
          <cx:pt idx="16867">-42.700000000000003</cx:pt>
          <cx:pt idx="16868">-42.700000000000003</cx:pt>
          <cx:pt idx="16869">-42.700000000000003</cx:pt>
          <cx:pt idx="16870">-42.700000000000003</cx:pt>
          <cx:pt idx="16871">-42.700000000000003</cx:pt>
          <cx:pt idx="16872">-42.700000000000003</cx:pt>
          <cx:pt idx="16873">-42.700000000000003</cx:pt>
          <cx:pt idx="16874">-42.700000000000003</cx:pt>
          <cx:pt idx="16875">-42.700000000000003</cx:pt>
          <cx:pt idx="16876">-42.700000000000003</cx:pt>
          <cx:pt idx="16877">-42.700000000000003</cx:pt>
          <cx:pt idx="16878">-42.700000000000003</cx:pt>
          <cx:pt idx="16879">-42.700000000000003</cx:pt>
          <cx:pt idx="16880">-42.700000000000003</cx:pt>
          <cx:pt idx="16881">-42.700000000000003</cx:pt>
          <cx:pt idx="16882">-42.700000000000003</cx:pt>
          <cx:pt idx="16883">-42.700000000000003</cx:pt>
          <cx:pt idx="16884">-42.700000000000003</cx:pt>
          <cx:pt idx="16885">-42.700000000000003</cx:pt>
          <cx:pt idx="16886">-42.700000000000003</cx:pt>
          <cx:pt idx="16887">-42.700000000000003</cx:pt>
          <cx:pt idx="16888">-42.700000000000003</cx:pt>
          <cx:pt idx="16889">-42.700000000000003</cx:pt>
          <cx:pt idx="16890">-42.700000000000003</cx:pt>
          <cx:pt idx="16891">-42.700000000000003</cx:pt>
          <cx:pt idx="16892">-42.700000000000003</cx:pt>
          <cx:pt idx="16893">-42.700000000000003</cx:pt>
          <cx:pt idx="16894">-42.700000000000003</cx:pt>
          <cx:pt idx="16895">-42.700000000000003</cx:pt>
          <cx:pt idx="16896">-42.700000000000003</cx:pt>
          <cx:pt idx="16897">-42.700000000000003</cx:pt>
          <cx:pt idx="16898">-42.700000000000003</cx:pt>
          <cx:pt idx="16899">-42.700000000000003</cx:pt>
          <cx:pt idx="16900">-42.700000000000003</cx:pt>
          <cx:pt idx="16901">-42.700000000000003</cx:pt>
          <cx:pt idx="16902">-42.700000000000003</cx:pt>
          <cx:pt idx="16903">-42.700000000000003</cx:pt>
          <cx:pt idx="16904">-42.700000000000003</cx:pt>
          <cx:pt idx="16905">-42.700000000000003</cx:pt>
          <cx:pt idx="16906">-42.700000000000003</cx:pt>
          <cx:pt idx="16907">-42.700000000000003</cx:pt>
          <cx:pt idx="16908">-42.700000000000003</cx:pt>
          <cx:pt idx="16909">-42.700000000000003</cx:pt>
          <cx:pt idx="16910">-42.700000000000003</cx:pt>
          <cx:pt idx="16911">-42.700000000000003</cx:pt>
          <cx:pt idx="16912">-42.700000000000003</cx:pt>
          <cx:pt idx="16913">-42.700000000000003</cx:pt>
          <cx:pt idx="16914">-42.700000000000003</cx:pt>
          <cx:pt idx="16915">-42.700000000000003</cx:pt>
          <cx:pt idx="16916">-42.700000000000003</cx:pt>
          <cx:pt idx="16917">-42.700000000000003</cx:pt>
          <cx:pt idx="16918">-42.700000000000003</cx:pt>
          <cx:pt idx="16919">-42.700000000000003</cx:pt>
          <cx:pt idx="16920">-42.700000000000003</cx:pt>
          <cx:pt idx="16921">-42.700000000000003</cx:pt>
          <cx:pt idx="16922">-42.700000000000003</cx:pt>
          <cx:pt idx="16923">-42.700000000000003</cx:pt>
          <cx:pt idx="16924">-42.700000000000003</cx:pt>
          <cx:pt idx="16925">-42.700000000000003</cx:pt>
          <cx:pt idx="16926">-42.700000000000003</cx:pt>
          <cx:pt idx="16927">-42.700000000000003</cx:pt>
          <cx:pt idx="16928">-42.700000000000003</cx:pt>
          <cx:pt idx="16929">-42.700000000000003</cx:pt>
          <cx:pt idx="16930">-42.700000000000003</cx:pt>
          <cx:pt idx="16931">-42.700000000000003</cx:pt>
          <cx:pt idx="16932">-42.700000000000003</cx:pt>
          <cx:pt idx="16933">-42.700000000000003</cx:pt>
          <cx:pt idx="16934">-42.700000000000003</cx:pt>
          <cx:pt idx="16935">-42.700000000000003</cx:pt>
          <cx:pt idx="16936">-42.700000000000003</cx:pt>
          <cx:pt idx="16937">-42.700000000000003</cx:pt>
          <cx:pt idx="16938">-42.700000000000003</cx:pt>
          <cx:pt idx="16939">-42.700000000000003</cx:pt>
          <cx:pt idx="16940">-42.700000000000003</cx:pt>
          <cx:pt idx="16941">-42.700000000000003</cx:pt>
          <cx:pt idx="16942">-42.700000000000003</cx:pt>
          <cx:pt idx="16943">-42.700000000000003</cx:pt>
          <cx:pt idx="16944">-42.700000000000003</cx:pt>
          <cx:pt idx="16945">-42.700000000000003</cx:pt>
          <cx:pt idx="16946">-42.700000000000003</cx:pt>
          <cx:pt idx="16947">-42.700000000000003</cx:pt>
          <cx:pt idx="16948">-42.700000000000003</cx:pt>
          <cx:pt idx="16949">-42.700000000000003</cx:pt>
          <cx:pt idx="16950">-42.700000000000003</cx:pt>
          <cx:pt idx="16951">-42.700000000000003</cx:pt>
          <cx:pt idx="16952">-42.700000000000003</cx:pt>
          <cx:pt idx="16953">-42.700000000000003</cx:pt>
          <cx:pt idx="16954">-42.700000000000003</cx:pt>
          <cx:pt idx="16955">-42.700000000000003</cx:pt>
          <cx:pt idx="16956">-42.700000000000003</cx:pt>
          <cx:pt idx="16957">-42.700000000000003</cx:pt>
          <cx:pt idx="16958">-42.700000000000003</cx:pt>
          <cx:pt idx="16959">-42.700000000000003</cx:pt>
          <cx:pt idx="16960">-42.700000000000003</cx:pt>
          <cx:pt idx="16961">-42.700000000000003</cx:pt>
          <cx:pt idx="16962">-42.700000000000003</cx:pt>
          <cx:pt idx="16963">-42.700000000000003</cx:pt>
          <cx:pt idx="16964">-42.700000000000003</cx:pt>
          <cx:pt idx="16965">-42.700000000000003</cx:pt>
          <cx:pt idx="16966">-42.700000000000003</cx:pt>
          <cx:pt idx="16967">-42.700000000000003</cx:pt>
          <cx:pt idx="16968">-42.700000000000003</cx:pt>
          <cx:pt idx="16969">-42.700000000000003</cx:pt>
          <cx:pt idx="16970">-42.700000000000003</cx:pt>
          <cx:pt idx="16971">-42.700000000000003</cx:pt>
          <cx:pt idx="16972">-42.700000000000003</cx:pt>
          <cx:pt idx="16973">-42.700000000000003</cx:pt>
          <cx:pt idx="16974">-42.700000000000003</cx:pt>
          <cx:pt idx="16975">-42.700000000000003</cx:pt>
          <cx:pt idx="16976">-42.700000000000003</cx:pt>
          <cx:pt idx="16977">-42.700000000000003</cx:pt>
          <cx:pt idx="16978">-42.700000000000003</cx:pt>
          <cx:pt idx="16979">-42.700000000000003</cx:pt>
          <cx:pt idx="16980">-42.700000000000003</cx:pt>
          <cx:pt idx="16981">-42.700000000000003</cx:pt>
          <cx:pt idx="16982">-42.700000000000003</cx:pt>
          <cx:pt idx="16983">-42.700000000000003</cx:pt>
          <cx:pt idx="16984">-42.700000000000003</cx:pt>
          <cx:pt idx="16985">-42.700000000000003</cx:pt>
          <cx:pt idx="16986">-42.700000000000003</cx:pt>
          <cx:pt idx="16987">-42.700000000000003</cx:pt>
          <cx:pt idx="16988">-42.700000000000003</cx:pt>
          <cx:pt idx="16989">-42.700000000000003</cx:pt>
          <cx:pt idx="16990">-42.700000000000003</cx:pt>
          <cx:pt idx="16991">-42.700000000000003</cx:pt>
          <cx:pt idx="16992">-42.700000000000003</cx:pt>
          <cx:pt idx="16993">-42.700000000000003</cx:pt>
          <cx:pt idx="16994">-42.700000000000003</cx:pt>
          <cx:pt idx="16995">-42.700000000000003</cx:pt>
          <cx:pt idx="16996">-42.700000000000003</cx:pt>
          <cx:pt idx="16997">-42.700000000000003</cx:pt>
          <cx:pt idx="16998">-42.700000000000003</cx:pt>
          <cx:pt idx="16999">-42.700000000000003</cx:pt>
          <cx:pt idx="17000">-42.700000000000003</cx:pt>
          <cx:pt idx="17001">-42.700000000000003</cx:pt>
          <cx:pt idx="17002">-42.700000000000003</cx:pt>
          <cx:pt idx="17003">-42.700000000000003</cx:pt>
          <cx:pt idx="17004">-42.700000000000003</cx:pt>
          <cx:pt idx="17005">-42.700000000000003</cx:pt>
          <cx:pt idx="17006">-42.700000000000003</cx:pt>
          <cx:pt idx="17007">-42.700000000000003</cx:pt>
          <cx:pt idx="17008">-42.700000000000003</cx:pt>
          <cx:pt idx="17009">-42.700000000000003</cx:pt>
          <cx:pt idx="17010">-42.700000000000003</cx:pt>
          <cx:pt idx="17011">-42.700000000000003</cx:pt>
          <cx:pt idx="17012">-42.700000000000003</cx:pt>
          <cx:pt idx="17013">-42.700000000000003</cx:pt>
          <cx:pt idx="17014">-42.700000000000003</cx:pt>
          <cx:pt idx="17015">-42.700000000000003</cx:pt>
          <cx:pt idx="17016">-42.700000000000003</cx:pt>
          <cx:pt idx="17017">-42.700000000000003</cx:pt>
          <cx:pt idx="17018">-42.700000000000003</cx:pt>
          <cx:pt idx="17019">-42.700000000000003</cx:pt>
          <cx:pt idx="17020">-42.700000000000003</cx:pt>
          <cx:pt idx="17021">-42.700000000000003</cx:pt>
          <cx:pt idx="17022">-42.700000000000003</cx:pt>
          <cx:pt idx="17023">-42.700000000000003</cx:pt>
          <cx:pt idx="17024">-42.700000000000003</cx:pt>
          <cx:pt idx="17025">-42.700000000000003</cx:pt>
          <cx:pt idx="17026">-42.700000000000003</cx:pt>
          <cx:pt idx="17027">-42.700000000000003</cx:pt>
          <cx:pt idx="17028">-42.700000000000003</cx:pt>
          <cx:pt idx="17029">-42.700000000000003</cx:pt>
          <cx:pt idx="17030">-42.700000000000003</cx:pt>
          <cx:pt idx="17031">-42.700000000000003</cx:pt>
          <cx:pt idx="17032">-42.700000000000003</cx:pt>
          <cx:pt idx="17033">-42.700000000000003</cx:pt>
          <cx:pt idx="17034">-42.700000000000003</cx:pt>
          <cx:pt idx="17035">-42.700000000000003</cx:pt>
          <cx:pt idx="17036">-42.700000000000003</cx:pt>
          <cx:pt idx="17037">-42.700000000000003</cx:pt>
          <cx:pt idx="17038">-42.700000000000003</cx:pt>
          <cx:pt idx="17039">-42.700000000000003</cx:pt>
          <cx:pt idx="17040">-42.700000000000003</cx:pt>
          <cx:pt idx="17041">-42.700000000000003</cx:pt>
          <cx:pt idx="17042">-42.700000000000003</cx:pt>
          <cx:pt idx="17043">-42.700000000000003</cx:pt>
          <cx:pt idx="17044">-42.700000000000003</cx:pt>
          <cx:pt idx="17045">-42.700000000000003</cx:pt>
          <cx:pt idx="17046">-42.700000000000003</cx:pt>
          <cx:pt idx="17047">-42.700000000000003</cx:pt>
          <cx:pt idx="17048">-42.700000000000003</cx:pt>
          <cx:pt idx="17049">-42.700000000000003</cx:pt>
          <cx:pt idx="17050">-42.700000000000003</cx:pt>
          <cx:pt idx="17051">-42.700000000000003</cx:pt>
          <cx:pt idx="17052">-42.700000000000003</cx:pt>
          <cx:pt idx="17053">-42.700000000000003</cx:pt>
          <cx:pt idx="17054">-42.700000000000003</cx:pt>
          <cx:pt idx="17055">-42.700000000000003</cx:pt>
          <cx:pt idx="17056">-42.700000000000003</cx:pt>
          <cx:pt idx="17057">-42.700000000000003</cx:pt>
          <cx:pt idx="17058">-42.700000000000003</cx:pt>
          <cx:pt idx="17059">-42.700000000000003</cx:pt>
          <cx:pt idx="17060">-42.700000000000003</cx:pt>
          <cx:pt idx="17061">-42.700000000000003</cx:pt>
          <cx:pt idx="17062">-42.700000000000003</cx:pt>
          <cx:pt idx="17063">-42.700000000000003</cx:pt>
          <cx:pt idx="17064">-42.700000000000003</cx:pt>
          <cx:pt idx="17065">-42.700000000000003</cx:pt>
          <cx:pt idx="17066">-42.700000000000003</cx:pt>
          <cx:pt idx="17067">-42.700000000000003</cx:pt>
          <cx:pt idx="17068">-42.700000000000003</cx:pt>
          <cx:pt idx="17069">-42.700000000000003</cx:pt>
          <cx:pt idx="17070">-42.700000000000003</cx:pt>
          <cx:pt idx="17071">-42.700000000000003</cx:pt>
          <cx:pt idx="17072">-42.700000000000003</cx:pt>
          <cx:pt idx="17073">-42.700000000000003</cx:pt>
          <cx:pt idx="17074">-42.700000000000003</cx:pt>
          <cx:pt idx="17075">-42.700000000000003</cx:pt>
          <cx:pt idx="17076">-42.700000000000003</cx:pt>
          <cx:pt idx="17077">-42.700000000000003</cx:pt>
          <cx:pt idx="17078">-42.700000000000003</cx:pt>
          <cx:pt idx="17079">-42.700000000000003</cx:pt>
          <cx:pt idx="17080">-42.700000000000003</cx:pt>
          <cx:pt idx="17081">-42.700000000000003</cx:pt>
          <cx:pt idx="17082">-42.700000000000003</cx:pt>
          <cx:pt idx="17083">-42.700000000000003</cx:pt>
          <cx:pt idx="17084">-42.700000000000003</cx:pt>
          <cx:pt idx="17085">-42.700000000000003</cx:pt>
          <cx:pt idx="17086">-42.700000000000003</cx:pt>
          <cx:pt idx="17087">-42.700000000000003</cx:pt>
          <cx:pt idx="17088">-42.700000000000003</cx:pt>
          <cx:pt idx="17089">-42.700000000000003</cx:pt>
          <cx:pt idx="17090">-42.700000000000003</cx:pt>
          <cx:pt idx="17091">-42.700000000000003</cx:pt>
          <cx:pt idx="17092">-42.700000000000003</cx:pt>
          <cx:pt idx="17093">-42.700000000000003</cx:pt>
          <cx:pt idx="17094">-42.700000000000003</cx:pt>
          <cx:pt idx="17095">-42.700000000000003</cx:pt>
          <cx:pt idx="17096">-42.700000000000003</cx:pt>
          <cx:pt idx="17097">-42.700000000000003</cx:pt>
          <cx:pt idx="17098">-42.700000000000003</cx:pt>
          <cx:pt idx="17099">-42.700000000000003</cx:pt>
          <cx:pt idx="17100">-42.700000000000003</cx:pt>
          <cx:pt idx="17101">-42.700000000000003</cx:pt>
          <cx:pt idx="17102">-42.700000000000003</cx:pt>
          <cx:pt idx="17103">-42.700000000000003</cx:pt>
          <cx:pt idx="17104">-42.700000000000003</cx:pt>
          <cx:pt idx="17105">-42.700000000000003</cx:pt>
          <cx:pt idx="17106">-42.700000000000003</cx:pt>
          <cx:pt idx="17107">-42.700000000000003</cx:pt>
          <cx:pt idx="17108">-42.700000000000003</cx:pt>
          <cx:pt idx="17109">-42.700000000000003</cx:pt>
          <cx:pt idx="17110">-42.700000000000003</cx:pt>
          <cx:pt idx="17111">-42.700000000000003</cx:pt>
          <cx:pt idx="17112">-42.700000000000003</cx:pt>
          <cx:pt idx="17113">-42.700000000000003</cx:pt>
          <cx:pt idx="17114">-42.700000000000003</cx:pt>
          <cx:pt idx="17115">-42.700000000000003</cx:pt>
          <cx:pt idx="17116">-42.700000000000003</cx:pt>
          <cx:pt idx="17117">-42.700000000000003</cx:pt>
          <cx:pt idx="17118">-42.700000000000003</cx:pt>
          <cx:pt idx="17119">-42.700000000000003</cx:pt>
          <cx:pt idx="17120">-42.700000000000003</cx:pt>
          <cx:pt idx="17121">-42.700000000000003</cx:pt>
          <cx:pt idx="17122">-42.700000000000003</cx:pt>
          <cx:pt idx="17123">-42.700000000000003</cx:pt>
          <cx:pt idx="17124">-42.700000000000003</cx:pt>
          <cx:pt idx="17125">-42.700000000000003</cx:pt>
          <cx:pt idx="17126">-42.700000000000003</cx:pt>
          <cx:pt idx="17127">-42.700000000000003</cx:pt>
          <cx:pt idx="17128">-42.700000000000003</cx:pt>
          <cx:pt idx="17129">-42.700000000000003</cx:pt>
          <cx:pt idx="17130">-42.700000000000003</cx:pt>
          <cx:pt idx="17131">-42.700000000000003</cx:pt>
          <cx:pt idx="17132">-42.700000000000003</cx:pt>
          <cx:pt idx="17133">-42.700000000000003</cx:pt>
          <cx:pt idx="17134">-42.700000000000003</cx:pt>
          <cx:pt idx="17135">-42.700000000000003</cx:pt>
          <cx:pt idx="17136">-42.700000000000003</cx:pt>
          <cx:pt idx="17137">-42.700000000000003</cx:pt>
          <cx:pt idx="17138">-42.700000000000003</cx:pt>
          <cx:pt idx="17139">-42.700000000000003</cx:pt>
          <cx:pt idx="17140">-42.700000000000003</cx:pt>
          <cx:pt idx="17141">-42.700000000000003</cx:pt>
          <cx:pt idx="17142">-42.700000000000003</cx:pt>
          <cx:pt idx="17143">-42.700000000000003</cx:pt>
          <cx:pt idx="17144">-42.700000000000003</cx:pt>
          <cx:pt idx="17145">-42.700000000000003</cx:pt>
          <cx:pt idx="17146">-42.700000000000003</cx:pt>
          <cx:pt idx="17147">-42.700000000000003</cx:pt>
          <cx:pt idx="17148">-42.700000000000003</cx:pt>
          <cx:pt idx="17149">-42.700000000000003</cx:pt>
          <cx:pt idx="17150">-42.700000000000003</cx:pt>
          <cx:pt idx="17151">-42.700000000000003</cx:pt>
          <cx:pt idx="17152">-42.700000000000003</cx:pt>
          <cx:pt idx="17153">-42.700000000000003</cx:pt>
          <cx:pt idx="17154">-42.700000000000003</cx:pt>
          <cx:pt idx="17155">-42.700000000000003</cx:pt>
          <cx:pt idx="17156">-42.700000000000003</cx:pt>
          <cx:pt idx="17157">-42.700000000000003</cx:pt>
          <cx:pt idx="17158">-42.700000000000003</cx:pt>
          <cx:pt idx="17159">-42.700000000000003</cx:pt>
          <cx:pt idx="17160">-42.700000000000003</cx:pt>
          <cx:pt idx="17161">-42.700000000000003</cx:pt>
          <cx:pt idx="17162">-42.700000000000003</cx:pt>
          <cx:pt idx="17163">-42.700000000000003</cx:pt>
          <cx:pt idx="17164">-42.700000000000003</cx:pt>
          <cx:pt idx="17165">-42.700000000000003</cx:pt>
          <cx:pt idx="17166">-42.700000000000003</cx:pt>
          <cx:pt idx="17167">-42.700000000000003</cx:pt>
          <cx:pt idx="17168">-42.700000000000003</cx:pt>
          <cx:pt idx="17169">-42.700000000000003</cx:pt>
          <cx:pt idx="17170">-42.700000000000003</cx:pt>
          <cx:pt idx="17171">-42.700000000000003</cx:pt>
          <cx:pt idx="17172">-42.700000000000003</cx:pt>
          <cx:pt idx="17173">-42.700000000000003</cx:pt>
          <cx:pt idx="17174">-42.700000000000003</cx:pt>
          <cx:pt idx="17175">-42.700000000000003</cx:pt>
          <cx:pt idx="17176">-42.700000000000003</cx:pt>
          <cx:pt idx="17177">-42.700000000000003</cx:pt>
          <cx:pt idx="17178">-42.700000000000003</cx:pt>
          <cx:pt idx="17179">-42.700000000000003</cx:pt>
          <cx:pt idx="17180">-42.700000000000003</cx:pt>
          <cx:pt idx="17181">-42.700000000000003</cx:pt>
          <cx:pt idx="17182">-42.700000000000003</cx:pt>
          <cx:pt idx="17183">-42.700000000000003</cx:pt>
          <cx:pt idx="17184">-42.700000000000003</cx:pt>
          <cx:pt idx="17185">-42.700000000000003</cx:pt>
          <cx:pt idx="17186">-42.700000000000003</cx:pt>
          <cx:pt idx="17187">-42.700000000000003</cx:pt>
          <cx:pt idx="17188">-42.700000000000003</cx:pt>
          <cx:pt idx="17189">-42.700000000000003</cx:pt>
          <cx:pt idx="17190">-42.700000000000003</cx:pt>
          <cx:pt idx="17191">-42.700000000000003</cx:pt>
          <cx:pt idx="17192">-42.700000000000003</cx:pt>
          <cx:pt idx="17193">-42.700000000000003</cx:pt>
          <cx:pt idx="17194">-42.700000000000003</cx:pt>
          <cx:pt idx="17195">-42.700000000000003</cx:pt>
          <cx:pt idx="17196">-42.700000000000003</cx:pt>
          <cx:pt idx="17197">-42.700000000000003</cx:pt>
          <cx:pt idx="17198">-42.700000000000003</cx:pt>
          <cx:pt idx="17199">-42.700000000000003</cx:pt>
          <cx:pt idx="17200">-42.700000000000003</cx:pt>
          <cx:pt idx="17201">-42.700000000000003</cx:pt>
          <cx:pt idx="17202">-42.700000000000003</cx:pt>
          <cx:pt idx="17203">-42.700000000000003</cx:pt>
          <cx:pt idx="17204">-42.700000000000003</cx:pt>
          <cx:pt idx="17205">-42.700000000000003</cx:pt>
          <cx:pt idx="17206">-42.700000000000003</cx:pt>
          <cx:pt idx="17207">-42.700000000000003</cx:pt>
          <cx:pt idx="17208">-42.700000000000003</cx:pt>
          <cx:pt idx="17209">-42.700000000000003</cx:pt>
          <cx:pt idx="17210">-42.700000000000003</cx:pt>
          <cx:pt idx="17211">-42.700000000000003</cx:pt>
          <cx:pt idx="17212">-42.700000000000003</cx:pt>
          <cx:pt idx="17213">-42.700000000000003</cx:pt>
          <cx:pt idx="17214">-42.700000000000003</cx:pt>
          <cx:pt idx="17215">-42.700000000000003</cx:pt>
          <cx:pt idx="17216">-42.700000000000003</cx:pt>
          <cx:pt idx="17217">-42.700000000000003</cx:pt>
          <cx:pt idx="17218">-42.700000000000003</cx:pt>
          <cx:pt idx="17219">-42.700000000000003</cx:pt>
          <cx:pt idx="17220">-42.700000000000003</cx:pt>
          <cx:pt idx="17221">-42.700000000000003</cx:pt>
          <cx:pt idx="17222">-42.700000000000003</cx:pt>
          <cx:pt idx="17223">-42.700000000000003</cx:pt>
          <cx:pt idx="17224">-42.700000000000003</cx:pt>
          <cx:pt idx="17225">-42.700000000000003</cx:pt>
          <cx:pt idx="17226">-42.700000000000003</cx:pt>
          <cx:pt idx="17227">-42.700000000000003</cx:pt>
          <cx:pt idx="17228">-42.700000000000003</cx:pt>
          <cx:pt idx="17229">-42.700000000000003</cx:pt>
          <cx:pt idx="17230">-42.700000000000003</cx:pt>
          <cx:pt idx="17231">-42.700000000000003</cx:pt>
          <cx:pt idx="17232">-42.700000000000003</cx:pt>
          <cx:pt idx="17233">-42.700000000000003</cx:pt>
          <cx:pt idx="17234">-42.700000000000003</cx:pt>
          <cx:pt idx="17235">-42.700000000000003</cx:pt>
          <cx:pt idx="17236">-42.700000000000003</cx:pt>
          <cx:pt idx="17237">-42.700000000000003</cx:pt>
          <cx:pt idx="17238">-42.700000000000003</cx:pt>
          <cx:pt idx="17239">-42.700000000000003</cx:pt>
          <cx:pt idx="17240">-42.700000000000003</cx:pt>
          <cx:pt idx="17241">-42.700000000000003</cx:pt>
          <cx:pt idx="17242">-42.700000000000003</cx:pt>
          <cx:pt idx="17243">-42.700000000000003</cx:pt>
          <cx:pt idx="17244">-42.700000000000003</cx:pt>
          <cx:pt idx="17245">-42.700000000000003</cx:pt>
          <cx:pt idx="17246">-42.700000000000003</cx:pt>
          <cx:pt idx="17247">-42.700000000000003</cx:pt>
          <cx:pt idx="17248">-42.700000000000003</cx:pt>
          <cx:pt idx="17249">-42.700000000000003</cx:pt>
          <cx:pt idx="17250">-42.700000000000003</cx:pt>
          <cx:pt idx="17251">-42.700000000000003</cx:pt>
          <cx:pt idx="17252">-42.700000000000003</cx:pt>
          <cx:pt idx="17253">-42.700000000000003</cx:pt>
          <cx:pt idx="17254">-42.700000000000003</cx:pt>
          <cx:pt idx="17255">-42.700000000000003</cx:pt>
          <cx:pt idx="17256">-42.700000000000003</cx:pt>
          <cx:pt idx="17257">-42.700000000000003</cx:pt>
          <cx:pt idx="17258">-42.700000000000003</cx:pt>
          <cx:pt idx="17259">-42.700000000000003</cx:pt>
          <cx:pt idx="17260">-42.700000000000003</cx:pt>
          <cx:pt idx="17261">-42.700000000000003</cx:pt>
          <cx:pt idx="17262">-42.700000000000003</cx:pt>
          <cx:pt idx="17263">-42.700000000000003</cx:pt>
          <cx:pt idx="17264">-42.700000000000003</cx:pt>
          <cx:pt idx="17265">-42.700000000000003</cx:pt>
          <cx:pt idx="17266">-42.700000000000003</cx:pt>
          <cx:pt idx="17267">-42.700000000000003</cx:pt>
          <cx:pt idx="17268">-42.700000000000003</cx:pt>
          <cx:pt idx="17269">-42.700000000000003</cx:pt>
          <cx:pt idx="17270">-42.700000000000003</cx:pt>
          <cx:pt idx="17271">-42.700000000000003</cx:pt>
          <cx:pt idx="17272">-42.700000000000003</cx:pt>
          <cx:pt idx="17273">-42.700000000000003</cx:pt>
          <cx:pt idx="17274">-42.700000000000003</cx:pt>
          <cx:pt idx="17275">-42.700000000000003</cx:pt>
          <cx:pt idx="17276">-42.700000000000003</cx:pt>
          <cx:pt idx="17277">-42.700000000000003</cx:pt>
          <cx:pt idx="17278">-42.700000000000003</cx:pt>
          <cx:pt idx="17279">-42.700000000000003</cx:pt>
          <cx:pt idx="17280">-42.700000000000003</cx:pt>
          <cx:pt idx="17281">-42.700000000000003</cx:pt>
          <cx:pt idx="17282">-42.700000000000003</cx:pt>
          <cx:pt idx="17283">-42.700000000000003</cx:pt>
          <cx:pt idx="17284">-42.700000000000003</cx:pt>
          <cx:pt idx="17285">-42.700000000000003</cx:pt>
          <cx:pt idx="17286">-42.700000000000003</cx:pt>
          <cx:pt idx="17287">-42.700000000000003</cx:pt>
          <cx:pt idx="17288">-42.700000000000003</cx:pt>
          <cx:pt idx="17289">-42.700000000000003</cx:pt>
          <cx:pt idx="17290">-42.700000000000003</cx:pt>
          <cx:pt idx="17291">-42.700000000000003</cx:pt>
          <cx:pt idx="17292">-42.700000000000003</cx:pt>
          <cx:pt idx="17293">-42.700000000000003</cx:pt>
          <cx:pt idx="17294">-42.700000000000003</cx:pt>
          <cx:pt idx="17295">-42.700000000000003</cx:pt>
          <cx:pt idx="17296">-42.700000000000003</cx:pt>
          <cx:pt idx="17297">-42.700000000000003</cx:pt>
          <cx:pt idx="17298">-42.700000000000003</cx:pt>
          <cx:pt idx="17299">-42.700000000000003</cx:pt>
          <cx:pt idx="17300">-42.700000000000003</cx:pt>
          <cx:pt idx="17301">-42.700000000000003</cx:pt>
          <cx:pt idx="17302">-42.700000000000003</cx:pt>
          <cx:pt idx="17303">-42.700000000000003</cx:pt>
          <cx:pt idx="17304">-42.700000000000003</cx:pt>
          <cx:pt idx="17305">-42.700000000000003</cx:pt>
          <cx:pt idx="17306">-42.700000000000003</cx:pt>
          <cx:pt idx="17307">-42.700000000000003</cx:pt>
          <cx:pt idx="17308">-42.700000000000003</cx:pt>
          <cx:pt idx="17309">-42.700000000000003</cx:pt>
          <cx:pt idx="17310">-42.700000000000003</cx:pt>
          <cx:pt idx="17311">-42.700000000000003</cx:pt>
          <cx:pt idx="17312">-42.700000000000003</cx:pt>
          <cx:pt idx="17313">-42.700000000000003</cx:pt>
          <cx:pt idx="17314">-42.700000000000003</cx:pt>
          <cx:pt idx="17315">-42.700000000000003</cx:pt>
          <cx:pt idx="17316">-42.700000000000003</cx:pt>
          <cx:pt idx="17317">-42.700000000000003</cx:pt>
          <cx:pt idx="17318">-42.700000000000003</cx:pt>
          <cx:pt idx="17319">-42.700000000000003</cx:pt>
          <cx:pt idx="17320">-42.700000000000003</cx:pt>
          <cx:pt idx="17321">-42.700000000000003</cx:pt>
          <cx:pt idx="17322">-42.700000000000003</cx:pt>
          <cx:pt idx="17323">-42.700000000000003</cx:pt>
          <cx:pt idx="17324">-42.700000000000003</cx:pt>
          <cx:pt idx="17325">-42.700000000000003</cx:pt>
          <cx:pt idx="17326">-42.700000000000003</cx:pt>
          <cx:pt idx="17327">-42.700000000000003</cx:pt>
          <cx:pt idx="17328">-42.700000000000003</cx:pt>
          <cx:pt idx="17329">-42.700000000000003</cx:pt>
          <cx:pt idx="17330">-42.700000000000003</cx:pt>
          <cx:pt idx="17331">-42.700000000000003</cx:pt>
          <cx:pt idx="17332">-42.700000000000003</cx:pt>
          <cx:pt idx="17333">-42.700000000000003</cx:pt>
          <cx:pt idx="17334">-42.700000000000003</cx:pt>
          <cx:pt idx="17335">-42.700000000000003</cx:pt>
          <cx:pt idx="17336">-42.700000000000003</cx:pt>
          <cx:pt idx="17337">-42.700000000000003</cx:pt>
          <cx:pt idx="17338">-42.700000000000003</cx:pt>
          <cx:pt idx="17339">-42.700000000000003</cx:pt>
          <cx:pt idx="17340">-42.700000000000003</cx:pt>
          <cx:pt idx="17341">-42.700000000000003</cx:pt>
          <cx:pt idx="17342">-42.700000000000003</cx:pt>
          <cx:pt idx="17343">-42.700000000000003</cx:pt>
          <cx:pt idx="17344">-42.700000000000003</cx:pt>
          <cx:pt idx="17345">-42.700000000000003</cx:pt>
          <cx:pt idx="17346">-42.700000000000003</cx:pt>
          <cx:pt idx="17347">-42.700000000000003</cx:pt>
          <cx:pt idx="17348">-42.700000000000003</cx:pt>
          <cx:pt idx="17349">-42.700000000000003</cx:pt>
          <cx:pt idx="17350">-42.700000000000003</cx:pt>
          <cx:pt idx="17351">-42.700000000000003</cx:pt>
          <cx:pt idx="17352">-42.700000000000003</cx:pt>
          <cx:pt idx="17353">-42.700000000000003</cx:pt>
          <cx:pt idx="17354">-42.700000000000003</cx:pt>
          <cx:pt idx="17355">-42.700000000000003</cx:pt>
          <cx:pt idx="17356">-42.700000000000003</cx:pt>
          <cx:pt idx="17357">-42.700000000000003</cx:pt>
          <cx:pt idx="17358">-42.700000000000003</cx:pt>
          <cx:pt idx="17359">-42.700000000000003</cx:pt>
          <cx:pt idx="17360">-42.700000000000003</cx:pt>
          <cx:pt idx="17361">-42.700000000000003</cx:pt>
          <cx:pt idx="17362">-42.700000000000003</cx:pt>
          <cx:pt idx="17363">-42.700000000000003</cx:pt>
          <cx:pt idx="17364">-42.700000000000003</cx:pt>
          <cx:pt idx="17365">-42.700000000000003</cx:pt>
          <cx:pt idx="17366">-42.700000000000003</cx:pt>
          <cx:pt idx="17367">-42.700000000000003</cx:pt>
          <cx:pt idx="17368">-42.700000000000003</cx:pt>
          <cx:pt idx="17369">-42.700000000000003</cx:pt>
          <cx:pt idx="17370">-42.700000000000003</cx:pt>
          <cx:pt idx="17371">-42.700000000000003</cx:pt>
          <cx:pt idx="17372">-42.700000000000003</cx:pt>
          <cx:pt idx="17373">-42.700000000000003</cx:pt>
          <cx:pt idx="17374">-42.700000000000003</cx:pt>
          <cx:pt idx="17375">-42.700000000000003</cx:pt>
          <cx:pt idx="17376">-42.700000000000003</cx:pt>
          <cx:pt idx="17377">-42.700000000000003</cx:pt>
          <cx:pt idx="17378">-42.700000000000003</cx:pt>
          <cx:pt idx="17379">-42.700000000000003</cx:pt>
          <cx:pt idx="17380">-42.700000000000003</cx:pt>
          <cx:pt idx="17381">-42.700000000000003</cx:pt>
          <cx:pt idx="17382">-42.700000000000003</cx:pt>
          <cx:pt idx="17383">-42.700000000000003</cx:pt>
          <cx:pt idx="17384">-42.700000000000003</cx:pt>
          <cx:pt idx="17385">-42.700000000000003</cx:pt>
          <cx:pt idx="17386">-42.700000000000003</cx:pt>
          <cx:pt idx="17387">-42.700000000000003</cx:pt>
          <cx:pt idx="17388">-42.700000000000003</cx:pt>
          <cx:pt idx="17389">-42.700000000000003</cx:pt>
          <cx:pt idx="17390">-42.700000000000003</cx:pt>
          <cx:pt idx="17391">-42.700000000000003</cx:pt>
          <cx:pt idx="17392">-42.700000000000003</cx:pt>
          <cx:pt idx="17393">-42.700000000000003</cx:pt>
          <cx:pt idx="17394">-42.700000000000003</cx:pt>
          <cx:pt idx="17395">-42.700000000000003</cx:pt>
          <cx:pt idx="17396">-42.700000000000003</cx:pt>
          <cx:pt idx="17397">-42.700000000000003</cx:pt>
          <cx:pt idx="17398">-42.700000000000003</cx:pt>
          <cx:pt idx="17399">-42.700000000000003</cx:pt>
          <cx:pt idx="17400">-42.700000000000003</cx:pt>
          <cx:pt idx="17401">-42.700000000000003</cx:pt>
          <cx:pt idx="17402">-42.700000000000003</cx:pt>
          <cx:pt idx="17403">-42.700000000000003</cx:pt>
          <cx:pt idx="17404">-42.700000000000003</cx:pt>
          <cx:pt idx="17405">-42.700000000000003</cx:pt>
          <cx:pt idx="17406">-42.700000000000003</cx:pt>
          <cx:pt idx="17407">-42.700000000000003</cx:pt>
          <cx:pt idx="17408">-42.700000000000003</cx:pt>
          <cx:pt idx="17409">-42.700000000000003</cx:pt>
          <cx:pt idx="17410">-42.700000000000003</cx:pt>
          <cx:pt idx="17411">-42.700000000000003</cx:pt>
          <cx:pt idx="17412">-42.700000000000003</cx:pt>
          <cx:pt idx="17413">-42.700000000000003</cx:pt>
          <cx:pt idx="17414">-42.700000000000003</cx:pt>
          <cx:pt idx="17415">-42.700000000000003</cx:pt>
          <cx:pt idx="17416">-42.700000000000003</cx:pt>
          <cx:pt idx="17417">-42.700000000000003</cx:pt>
          <cx:pt idx="17418">-42.700000000000003</cx:pt>
          <cx:pt idx="17419">-42.700000000000003</cx:pt>
          <cx:pt idx="17420">-42.700000000000003</cx:pt>
          <cx:pt idx="17421">-42.700000000000003</cx:pt>
          <cx:pt idx="17422">-42.700000000000003</cx:pt>
          <cx:pt idx="17423">-42.700000000000003</cx:pt>
          <cx:pt idx="17424">-42.700000000000003</cx:pt>
          <cx:pt idx="17425">-42.700000000000003</cx:pt>
          <cx:pt idx="17426">-42.700000000000003</cx:pt>
          <cx:pt idx="17427">-42.700000000000003</cx:pt>
          <cx:pt idx="17428">-42.700000000000003</cx:pt>
          <cx:pt idx="17429">-42.700000000000003</cx:pt>
          <cx:pt idx="17430">-42.700000000000003</cx:pt>
          <cx:pt idx="17431">-42.700000000000003</cx:pt>
          <cx:pt idx="17432">-42.700000000000003</cx:pt>
          <cx:pt idx="17433">-42.700000000000003</cx:pt>
          <cx:pt idx="17434">-42.700000000000003</cx:pt>
          <cx:pt idx="17435">-42.700000000000003</cx:pt>
          <cx:pt idx="17436">-42.700000000000003</cx:pt>
          <cx:pt idx="17437">-42.700000000000003</cx:pt>
          <cx:pt idx="17438">-42.700000000000003</cx:pt>
          <cx:pt idx="17439">-42.700000000000003</cx:pt>
          <cx:pt idx="17440">-42.700000000000003</cx:pt>
          <cx:pt idx="17441">-42.700000000000003</cx:pt>
          <cx:pt idx="17442">-42.700000000000003</cx:pt>
          <cx:pt idx="17443">-42.700000000000003</cx:pt>
          <cx:pt idx="17444">-42.700000000000003</cx:pt>
          <cx:pt idx="17445">-42.700000000000003</cx:pt>
          <cx:pt idx="17446">-42.700000000000003</cx:pt>
          <cx:pt idx="17447">-42.700000000000003</cx:pt>
          <cx:pt idx="17448">-42.700000000000003</cx:pt>
          <cx:pt idx="17449">-42.700000000000003</cx:pt>
          <cx:pt idx="17450">-42.700000000000003</cx:pt>
          <cx:pt idx="17451">-42.700000000000003</cx:pt>
          <cx:pt idx="17452">-42.700000000000003</cx:pt>
          <cx:pt idx="17453">-42.700000000000003</cx:pt>
          <cx:pt idx="17454">-42.700000000000003</cx:pt>
          <cx:pt idx="17455">-42.700000000000003</cx:pt>
          <cx:pt idx="17456">-42.700000000000003</cx:pt>
          <cx:pt idx="17457">-42.700000000000003</cx:pt>
          <cx:pt idx="17458">-42.700000000000003</cx:pt>
          <cx:pt idx="17459">-42.700000000000003</cx:pt>
          <cx:pt idx="17460">-42.700000000000003</cx:pt>
          <cx:pt idx="17461">-42.700000000000003</cx:pt>
          <cx:pt idx="17462">-42.700000000000003</cx:pt>
          <cx:pt idx="17463">-42.700000000000003</cx:pt>
          <cx:pt idx="17464">-42.700000000000003</cx:pt>
          <cx:pt idx="17465">-42.700000000000003</cx:pt>
          <cx:pt idx="17466">-42.700000000000003</cx:pt>
          <cx:pt idx="17467">-42.700000000000003</cx:pt>
          <cx:pt idx="17468">-42.700000000000003</cx:pt>
          <cx:pt idx="17469">-42.700000000000003</cx:pt>
          <cx:pt idx="17470">-42.700000000000003</cx:pt>
          <cx:pt idx="17471">-42.700000000000003</cx:pt>
          <cx:pt idx="17472">-42.700000000000003</cx:pt>
          <cx:pt idx="17473">-42.700000000000003</cx:pt>
          <cx:pt idx="17474">-42.700000000000003</cx:pt>
          <cx:pt idx="17475">-42.700000000000003</cx:pt>
          <cx:pt idx="17476">-42.700000000000003</cx:pt>
          <cx:pt idx="17477">-42.700000000000003</cx:pt>
          <cx:pt idx="17478">-42.700000000000003</cx:pt>
          <cx:pt idx="17479">-42.700000000000003</cx:pt>
          <cx:pt idx="17480">-42.700000000000003</cx:pt>
          <cx:pt idx="17481">-42.700000000000003</cx:pt>
          <cx:pt idx="17482">-42.700000000000003</cx:pt>
          <cx:pt idx="17483">-42.700000000000003</cx:pt>
          <cx:pt idx="17484">-42.700000000000003</cx:pt>
          <cx:pt idx="17485">-42.700000000000003</cx:pt>
          <cx:pt idx="17486">-42.700000000000003</cx:pt>
          <cx:pt idx="17487">-42.700000000000003</cx:pt>
          <cx:pt idx="17488">-42.700000000000003</cx:pt>
          <cx:pt idx="17489">-42.700000000000003</cx:pt>
          <cx:pt idx="17490">-42.700000000000003</cx:pt>
          <cx:pt idx="17491">-42.700000000000003</cx:pt>
          <cx:pt idx="17492">-42.700000000000003</cx:pt>
          <cx:pt idx="17493">-42.700000000000003</cx:pt>
          <cx:pt idx="17494">-42.700000000000003</cx:pt>
          <cx:pt idx="17495">-42.700000000000003</cx:pt>
          <cx:pt idx="17496">-42.700000000000003</cx:pt>
          <cx:pt idx="17497">-42.700000000000003</cx:pt>
          <cx:pt idx="17498">-42.700000000000003</cx:pt>
          <cx:pt idx="17499">-42.700000000000003</cx:pt>
          <cx:pt idx="17500">-42.700000000000003</cx:pt>
          <cx:pt idx="17501">-42.700000000000003</cx:pt>
          <cx:pt idx="17502">-42.700000000000003</cx:pt>
          <cx:pt idx="17503">-42.700000000000003</cx:pt>
          <cx:pt idx="17504">-42.700000000000003</cx:pt>
          <cx:pt idx="17505">-42.700000000000003</cx:pt>
          <cx:pt idx="17506">-42.700000000000003</cx:pt>
          <cx:pt idx="17507">-42.700000000000003</cx:pt>
          <cx:pt idx="17508">-42.700000000000003</cx:pt>
          <cx:pt idx="17509">-42.700000000000003</cx:pt>
          <cx:pt idx="17510">-42.700000000000003</cx:pt>
          <cx:pt idx="17511">-42.700000000000003</cx:pt>
          <cx:pt idx="17512">-42.700000000000003</cx:pt>
          <cx:pt idx="17513">-42.700000000000003</cx:pt>
          <cx:pt idx="17514">-42.700000000000003</cx:pt>
          <cx:pt idx="17515">-42.700000000000003</cx:pt>
          <cx:pt idx="17516">-42.700000000000003</cx:pt>
          <cx:pt idx="17517">-42.700000000000003</cx:pt>
          <cx:pt idx="17518">-42.700000000000003</cx:pt>
          <cx:pt idx="17519">-42.700000000000003</cx:pt>
          <cx:pt idx="17520">-42.700000000000003</cx:pt>
          <cx:pt idx="17521">-42.700000000000003</cx:pt>
          <cx:pt idx="17522">-42.700000000000003</cx:pt>
          <cx:pt idx="17523">-42.700000000000003</cx:pt>
          <cx:pt idx="17524">-42.700000000000003</cx:pt>
          <cx:pt idx="17525">-42.700000000000003</cx:pt>
          <cx:pt idx="17526">-42.700000000000003</cx:pt>
          <cx:pt idx="17527">-42.700000000000003</cx:pt>
          <cx:pt idx="17528">-42.700000000000003</cx:pt>
          <cx:pt idx="17529">-42.700000000000003</cx:pt>
          <cx:pt idx="17530">-42.700000000000003</cx:pt>
          <cx:pt idx="17531">-42.700000000000003</cx:pt>
          <cx:pt idx="17532">-42.700000000000003</cx:pt>
          <cx:pt idx="17533">-42.700000000000003</cx:pt>
          <cx:pt idx="17534">-42.700000000000003</cx:pt>
          <cx:pt idx="17535">-42.700000000000003</cx:pt>
          <cx:pt idx="17536">-42.700000000000003</cx:pt>
          <cx:pt idx="17537">-42.700000000000003</cx:pt>
          <cx:pt idx="17538">-42.700000000000003</cx:pt>
          <cx:pt idx="17539">-42.700000000000003</cx:pt>
          <cx:pt idx="17540">-42.700000000000003</cx:pt>
          <cx:pt idx="17541">-42.700000000000003</cx:pt>
          <cx:pt idx="17542">-42.700000000000003</cx:pt>
          <cx:pt idx="17543">-42.700000000000003</cx:pt>
          <cx:pt idx="17544">-42.700000000000003</cx:pt>
          <cx:pt idx="17545">-42.700000000000003</cx:pt>
          <cx:pt idx="17546">-42.700000000000003</cx:pt>
          <cx:pt idx="17547">-42.700000000000003</cx:pt>
          <cx:pt idx="17548">-42.700000000000003</cx:pt>
          <cx:pt idx="17549">-42.700000000000003</cx:pt>
          <cx:pt idx="17550">-42.700000000000003</cx:pt>
          <cx:pt idx="17551">-42.700000000000003</cx:pt>
          <cx:pt idx="17552">-42.700000000000003</cx:pt>
          <cx:pt idx="17553">-42.700000000000003</cx:pt>
          <cx:pt idx="17554">-42.700000000000003</cx:pt>
          <cx:pt idx="17555">-42.700000000000003</cx:pt>
          <cx:pt idx="17556">-42.700000000000003</cx:pt>
          <cx:pt idx="17557">-42.700000000000003</cx:pt>
          <cx:pt idx="17558">-42.700000000000003</cx:pt>
          <cx:pt idx="17559">-42.700000000000003</cx:pt>
          <cx:pt idx="17560">-42.700000000000003</cx:pt>
          <cx:pt idx="17561">-42.700000000000003</cx:pt>
          <cx:pt idx="17562">-42.700000000000003</cx:pt>
          <cx:pt idx="17563">-42.700000000000003</cx:pt>
          <cx:pt idx="17564">-42.700000000000003</cx:pt>
          <cx:pt idx="17565">-42.700000000000003</cx:pt>
          <cx:pt idx="17566">-42.700000000000003</cx:pt>
          <cx:pt idx="17567">-42.700000000000003</cx:pt>
          <cx:pt idx="17568">-42.700000000000003</cx:pt>
          <cx:pt idx="17569">-42.700000000000003</cx:pt>
          <cx:pt idx="17570">-42.700000000000003</cx:pt>
          <cx:pt idx="17571">-42.700000000000003</cx:pt>
          <cx:pt idx="17572">-42.700000000000003</cx:pt>
          <cx:pt idx="17573">-42.700000000000003</cx:pt>
          <cx:pt idx="17574">-42.700000000000003</cx:pt>
          <cx:pt idx="17575">-42.700000000000003</cx:pt>
          <cx:pt idx="17576">-42.700000000000003</cx:pt>
          <cx:pt idx="17577">-42.700000000000003</cx:pt>
          <cx:pt idx="17578">-42.700000000000003</cx:pt>
          <cx:pt idx="17579">-42.700000000000003</cx:pt>
          <cx:pt idx="17580">-42.700000000000003</cx:pt>
          <cx:pt idx="17581">-42.700000000000003</cx:pt>
          <cx:pt idx="17582">-42.700000000000003</cx:pt>
          <cx:pt idx="17583">-42.700000000000003</cx:pt>
          <cx:pt idx="17584">-42.700000000000003</cx:pt>
          <cx:pt idx="17585">-42.700000000000003</cx:pt>
          <cx:pt idx="17586">-42.700000000000003</cx:pt>
          <cx:pt idx="17587">-42.700000000000003</cx:pt>
          <cx:pt idx="17588">-42.700000000000003</cx:pt>
          <cx:pt idx="17589">-42.700000000000003</cx:pt>
          <cx:pt idx="17590">-42.700000000000003</cx:pt>
          <cx:pt idx="17591">-42.700000000000003</cx:pt>
          <cx:pt idx="17592">-42.700000000000003</cx:pt>
          <cx:pt idx="17593">-42.700000000000003</cx:pt>
          <cx:pt idx="17594">-42.700000000000003</cx:pt>
          <cx:pt idx="17595">-42.700000000000003</cx:pt>
          <cx:pt idx="17596">-42.700000000000003</cx:pt>
          <cx:pt idx="17597">-42.700000000000003</cx:pt>
          <cx:pt idx="17598">-42.700000000000003</cx:pt>
          <cx:pt idx="17599">-42.700000000000003</cx:pt>
          <cx:pt idx="17600">-42.700000000000003</cx:pt>
          <cx:pt idx="17601">-42.700000000000003</cx:pt>
          <cx:pt idx="17602">-42.700000000000003</cx:pt>
          <cx:pt idx="17603">-42.700000000000003</cx:pt>
          <cx:pt idx="17604">-42.700000000000003</cx:pt>
          <cx:pt idx="17605">-42.700000000000003</cx:pt>
          <cx:pt idx="17606">-42.700000000000003</cx:pt>
          <cx:pt idx="17607">-42.700000000000003</cx:pt>
          <cx:pt idx="17608">-42.700000000000003</cx:pt>
          <cx:pt idx="17609">-42.700000000000003</cx:pt>
          <cx:pt idx="17610">-42.700000000000003</cx:pt>
          <cx:pt idx="17611">-42.700000000000003</cx:pt>
          <cx:pt idx="17612">-42.700000000000003</cx:pt>
          <cx:pt idx="17613">-42.700000000000003</cx:pt>
          <cx:pt idx="17614">-42.700000000000003</cx:pt>
          <cx:pt idx="17615">-42.700000000000003</cx:pt>
          <cx:pt idx="17616">-42.700000000000003</cx:pt>
          <cx:pt idx="17617">-42.700000000000003</cx:pt>
          <cx:pt idx="17618">-42.700000000000003</cx:pt>
          <cx:pt idx="17619">-42.700000000000003</cx:pt>
          <cx:pt idx="17620">-42.700000000000003</cx:pt>
          <cx:pt idx="17621">-42.700000000000003</cx:pt>
          <cx:pt idx="17622">-42.700000000000003</cx:pt>
          <cx:pt idx="17623">-42.700000000000003</cx:pt>
          <cx:pt idx="17624">-42.700000000000003</cx:pt>
          <cx:pt idx="17625">-42.700000000000003</cx:pt>
          <cx:pt idx="17626">-42.700000000000003</cx:pt>
          <cx:pt idx="17627">-42.700000000000003</cx:pt>
          <cx:pt idx="17628">-42.700000000000003</cx:pt>
          <cx:pt idx="17629">-42.700000000000003</cx:pt>
          <cx:pt idx="17630">-42.700000000000003</cx:pt>
          <cx:pt idx="17631">-42.700000000000003</cx:pt>
          <cx:pt idx="17632">-42.700000000000003</cx:pt>
          <cx:pt idx="17633">-42.700000000000003</cx:pt>
          <cx:pt idx="17634">-42.700000000000003</cx:pt>
          <cx:pt idx="17635">-42.700000000000003</cx:pt>
          <cx:pt idx="17636">-42.700000000000003</cx:pt>
          <cx:pt idx="17637">-42.700000000000003</cx:pt>
          <cx:pt idx="17638">-42.700000000000003</cx:pt>
          <cx:pt idx="17639">-42.700000000000003</cx:pt>
          <cx:pt idx="17640">-42.700000000000003</cx:pt>
          <cx:pt idx="17641">-42.700000000000003</cx:pt>
          <cx:pt idx="17642">-42.700000000000003</cx:pt>
          <cx:pt idx="17643">-42.700000000000003</cx:pt>
          <cx:pt idx="17644">-42.700000000000003</cx:pt>
          <cx:pt idx="17645">-42.700000000000003</cx:pt>
          <cx:pt idx="17646">-42.700000000000003</cx:pt>
          <cx:pt idx="17647">-42.700000000000003</cx:pt>
          <cx:pt idx="17648">-42.700000000000003</cx:pt>
          <cx:pt idx="17649">-42.700000000000003</cx:pt>
          <cx:pt idx="17650">-42.700000000000003</cx:pt>
          <cx:pt idx="17651">-42.700000000000003</cx:pt>
          <cx:pt idx="17652">-42.700000000000003</cx:pt>
          <cx:pt idx="17653">-42.700000000000003</cx:pt>
          <cx:pt idx="17654">-42.700000000000003</cx:pt>
          <cx:pt idx="17655">-42.700000000000003</cx:pt>
          <cx:pt idx="17656">-42.700000000000003</cx:pt>
          <cx:pt idx="17657">-42.700000000000003</cx:pt>
          <cx:pt idx="17658">-42.700000000000003</cx:pt>
          <cx:pt idx="17659">-42.700000000000003</cx:pt>
          <cx:pt idx="17660">-42.700000000000003</cx:pt>
          <cx:pt idx="17661">-42.700000000000003</cx:pt>
          <cx:pt idx="17662">-42.700000000000003</cx:pt>
          <cx:pt idx="17663">-42.700000000000003</cx:pt>
          <cx:pt idx="17664">-42.700000000000003</cx:pt>
          <cx:pt idx="17665">-42.700000000000003</cx:pt>
          <cx:pt idx="17666">-42.700000000000003</cx:pt>
          <cx:pt idx="17667">-42.700000000000003</cx:pt>
          <cx:pt idx="17668">-42.700000000000003</cx:pt>
          <cx:pt idx="17669">-42.700000000000003</cx:pt>
          <cx:pt idx="17670">-42.700000000000003</cx:pt>
          <cx:pt idx="17671">-42.700000000000003</cx:pt>
          <cx:pt idx="17672">-42.700000000000003</cx:pt>
          <cx:pt idx="17673">-42.700000000000003</cx:pt>
          <cx:pt idx="17674">-42.700000000000003</cx:pt>
          <cx:pt idx="17675">-42.700000000000003</cx:pt>
          <cx:pt idx="17676">-42.700000000000003</cx:pt>
          <cx:pt idx="17677">-42.700000000000003</cx:pt>
          <cx:pt idx="17678">-42.700000000000003</cx:pt>
          <cx:pt idx="17679">-42.700000000000003</cx:pt>
          <cx:pt idx="17680">-42.700000000000003</cx:pt>
          <cx:pt idx="17681">-42.700000000000003</cx:pt>
          <cx:pt idx="17682">-42.700000000000003</cx:pt>
          <cx:pt idx="17683">-42.700000000000003</cx:pt>
          <cx:pt idx="17684">-42.700000000000003</cx:pt>
          <cx:pt idx="17685">-42.700000000000003</cx:pt>
          <cx:pt idx="17686">-42.700000000000003</cx:pt>
          <cx:pt idx="17687">-42.700000000000003</cx:pt>
          <cx:pt idx="17688">-42.700000000000003</cx:pt>
          <cx:pt idx="17689">-42.700000000000003</cx:pt>
          <cx:pt idx="17690">-42.700000000000003</cx:pt>
          <cx:pt idx="17691">-42.700000000000003</cx:pt>
          <cx:pt idx="17692">-42.700000000000003</cx:pt>
          <cx:pt idx="17693">-42.700000000000003</cx:pt>
          <cx:pt idx="17694">-42.700000000000003</cx:pt>
          <cx:pt idx="17695">-42.700000000000003</cx:pt>
          <cx:pt idx="17696">-42.700000000000003</cx:pt>
          <cx:pt idx="17697">-42.700000000000003</cx:pt>
          <cx:pt idx="17698">-42.700000000000003</cx:pt>
          <cx:pt idx="17699">-42.700000000000003</cx:pt>
          <cx:pt idx="17700">-42.700000000000003</cx:pt>
          <cx:pt idx="17701">-42.700000000000003</cx:pt>
          <cx:pt idx="17702">-42.700000000000003</cx:pt>
          <cx:pt idx="17703">-42.700000000000003</cx:pt>
          <cx:pt idx="17704">-42.700000000000003</cx:pt>
          <cx:pt idx="17705">-42.700000000000003</cx:pt>
          <cx:pt idx="17706">-42.700000000000003</cx:pt>
          <cx:pt idx="17707">-42.700000000000003</cx:pt>
          <cx:pt idx="17708">-42.700000000000003</cx:pt>
          <cx:pt idx="17709">-42.700000000000003</cx:pt>
          <cx:pt idx="17710">-42.700000000000003</cx:pt>
          <cx:pt idx="17711">-42.700000000000003</cx:pt>
          <cx:pt idx="17712">-42.700000000000003</cx:pt>
          <cx:pt idx="17713">-42.700000000000003</cx:pt>
          <cx:pt idx="17714">-42.700000000000003</cx:pt>
          <cx:pt idx="17715">-42.700000000000003</cx:pt>
          <cx:pt idx="17716">-42.700000000000003</cx:pt>
          <cx:pt idx="17717">-42.700000000000003</cx:pt>
          <cx:pt idx="17718">-42.700000000000003</cx:pt>
          <cx:pt idx="17719">-42.700000000000003</cx:pt>
          <cx:pt idx="17720">-42.700000000000003</cx:pt>
          <cx:pt idx="17721">-42.700000000000003</cx:pt>
          <cx:pt idx="17722">-42.700000000000003</cx:pt>
          <cx:pt idx="17723">-42.700000000000003</cx:pt>
          <cx:pt idx="17724">-42.700000000000003</cx:pt>
          <cx:pt idx="17725">-42.700000000000003</cx:pt>
          <cx:pt idx="17726">-42.700000000000003</cx:pt>
          <cx:pt idx="17727">-42.700000000000003</cx:pt>
          <cx:pt idx="17728">-42.700000000000003</cx:pt>
          <cx:pt idx="17729">-42.700000000000003</cx:pt>
          <cx:pt idx="17730">-42.700000000000003</cx:pt>
          <cx:pt idx="17731">-42.700000000000003</cx:pt>
          <cx:pt idx="17732">-42.700000000000003</cx:pt>
          <cx:pt idx="17733">-42.700000000000003</cx:pt>
          <cx:pt idx="17734">-42.700000000000003</cx:pt>
          <cx:pt idx="17735">-42.700000000000003</cx:pt>
          <cx:pt idx="17736">-42.700000000000003</cx:pt>
          <cx:pt idx="17737">-42.700000000000003</cx:pt>
          <cx:pt idx="17738">-42.700000000000003</cx:pt>
          <cx:pt idx="17739">-42.700000000000003</cx:pt>
          <cx:pt idx="17740">-42.700000000000003</cx:pt>
          <cx:pt idx="17741">-42.700000000000003</cx:pt>
          <cx:pt idx="17742">-42.700000000000003</cx:pt>
          <cx:pt idx="17743">-42.700000000000003</cx:pt>
          <cx:pt idx="17744">-42.700000000000003</cx:pt>
          <cx:pt idx="17745">-42.700000000000003</cx:pt>
          <cx:pt idx="17746">-42.700000000000003</cx:pt>
          <cx:pt idx="17747">-42.700000000000003</cx:pt>
          <cx:pt idx="17748">-42.700000000000003</cx:pt>
          <cx:pt idx="17749">-42.700000000000003</cx:pt>
          <cx:pt idx="17750">-42.700000000000003</cx:pt>
          <cx:pt idx="17751">-42.700000000000003</cx:pt>
          <cx:pt idx="17752">-42.700000000000003</cx:pt>
          <cx:pt idx="17753">-42.700000000000003</cx:pt>
          <cx:pt idx="17754">-42.700000000000003</cx:pt>
          <cx:pt idx="17755">-42.700000000000003</cx:pt>
          <cx:pt idx="17756">-42.700000000000003</cx:pt>
          <cx:pt idx="17757">-42.700000000000003</cx:pt>
          <cx:pt idx="17758">-42.700000000000003</cx:pt>
          <cx:pt idx="17759">-42.700000000000003</cx:pt>
          <cx:pt idx="17760">-42.700000000000003</cx:pt>
          <cx:pt idx="17761">-42.700000000000003</cx:pt>
          <cx:pt idx="17762">-42.700000000000003</cx:pt>
          <cx:pt idx="17763">-42.700000000000003</cx:pt>
          <cx:pt idx="17764">-42.700000000000003</cx:pt>
          <cx:pt idx="17765">-42.700000000000003</cx:pt>
          <cx:pt idx="17766">-42.700000000000003</cx:pt>
          <cx:pt idx="17767">-42.700000000000003</cx:pt>
          <cx:pt idx="17768">-42.700000000000003</cx:pt>
          <cx:pt idx="17769">-42.700000000000003</cx:pt>
          <cx:pt idx="17770">-42.700000000000003</cx:pt>
          <cx:pt idx="17771">-42.700000000000003</cx:pt>
          <cx:pt idx="17772">-42.700000000000003</cx:pt>
          <cx:pt idx="17773">-42.700000000000003</cx:pt>
          <cx:pt idx="17774">-42.700000000000003</cx:pt>
          <cx:pt idx="17775">-42.700000000000003</cx:pt>
          <cx:pt idx="17776">-42.700000000000003</cx:pt>
          <cx:pt idx="17777">-42.700000000000003</cx:pt>
          <cx:pt idx="17778">-42.700000000000003</cx:pt>
          <cx:pt idx="17779">-42.700000000000003</cx:pt>
          <cx:pt idx="17780">-42.700000000000003</cx:pt>
          <cx:pt idx="17781">-42.700000000000003</cx:pt>
          <cx:pt idx="17782">-42.700000000000003</cx:pt>
          <cx:pt idx="17783">-42.700000000000003</cx:pt>
          <cx:pt idx="17784">-42.700000000000003</cx:pt>
          <cx:pt idx="17785">-42.700000000000003</cx:pt>
          <cx:pt idx="17786">-42.700000000000003</cx:pt>
          <cx:pt idx="17787">-42.700000000000003</cx:pt>
          <cx:pt idx="17788">-42.700000000000003</cx:pt>
          <cx:pt idx="17789">-42.700000000000003</cx:pt>
          <cx:pt idx="17790">-42.700000000000003</cx:pt>
          <cx:pt idx="17791">-42.700000000000003</cx:pt>
          <cx:pt idx="17792">-42.700000000000003</cx:pt>
          <cx:pt idx="17793">-42.700000000000003</cx:pt>
          <cx:pt idx="17794">-42.700000000000003</cx:pt>
          <cx:pt idx="17795">-42.700000000000003</cx:pt>
          <cx:pt idx="17796">-42.700000000000003</cx:pt>
          <cx:pt idx="17797">-42.700000000000003</cx:pt>
          <cx:pt idx="17798">-42.700000000000003</cx:pt>
          <cx:pt idx="17799">-42.700000000000003</cx:pt>
          <cx:pt idx="17800">-42.700000000000003</cx:pt>
          <cx:pt idx="17801">-42.700000000000003</cx:pt>
          <cx:pt idx="17802">-42.700000000000003</cx:pt>
          <cx:pt idx="17803">-42.700000000000003</cx:pt>
          <cx:pt idx="17804">-42.700000000000003</cx:pt>
          <cx:pt idx="17805">-42.700000000000003</cx:pt>
          <cx:pt idx="17806">-42.700000000000003</cx:pt>
          <cx:pt idx="17807">-42.700000000000003</cx:pt>
          <cx:pt idx="17808">-42.700000000000003</cx:pt>
          <cx:pt idx="17809">-42.700000000000003</cx:pt>
          <cx:pt idx="17810">-42.700000000000003</cx:pt>
          <cx:pt idx="17811">-42.700000000000003</cx:pt>
          <cx:pt idx="17812">-42.700000000000003</cx:pt>
          <cx:pt idx="17813">-42.700000000000003</cx:pt>
          <cx:pt idx="17814">-42.700000000000003</cx:pt>
          <cx:pt idx="17815">-42.700000000000003</cx:pt>
          <cx:pt idx="17816">-42.700000000000003</cx:pt>
          <cx:pt idx="17817">-42.700000000000003</cx:pt>
          <cx:pt idx="17818">-42.700000000000003</cx:pt>
          <cx:pt idx="17819">-42.700000000000003</cx:pt>
          <cx:pt idx="17820">-42.700000000000003</cx:pt>
          <cx:pt idx="17821">-42.700000000000003</cx:pt>
          <cx:pt idx="17822">-42.700000000000003</cx:pt>
          <cx:pt idx="17823">-42.700000000000003</cx:pt>
          <cx:pt idx="17824">-42.700000000000003</cx:pt>
          <cx:pt idx="17825">-42.700000000000003</cx:pt>
          <cx:pt idx="17826">-42.700000000000003</cx:pt>
          <cx:pt idx="17827">-42.700000000000003</cx:pt>
          <cx:pt idx="17828">-42.700000000000003</cx:pt>
          <cx:pt idx="17829">-42.700000000000003</cx:pt>
          <cx:pt idx="17830">-42.700000000000003</cx:pt>
          <cx:pt idx="17831">-42.700000000000003</cx:pt>
          <cx:pt idx="17832">-42.700000000000003</cx:pt>
          <cx:pt idx="17833">-42.700000000000003</cx:pt>
          <cx:pt idx="17834">-42.700000000000003</cx:pt>
          <cx:pt idx="17835">-42.700000000000003</cx:pt>
          <cx:pt idx="17836">-42.700000000000003</cx:pt>
          <cx:pt idx="17837">-42.700000000000003</cx:pt>
          <cx:pt idx="17838">-42.700000000000003</cx:pt>
          <cx:pt idx="17839">-42.700000000000003</cx:pt>
          <cx:pt idx="17840">-42.700000000000003</cx:pt>
          <cx:pt idx="17841">-42.700000000000003</cx:pt>
          <cx:pt idx="17842">-42.700000000000003</cx:pt>
          <cx:pt idx="17843">-42.700000000000003</cx:pt>
          <cx:pt idx="17844">-42.700000000000003</cx:pt>
          <cx:pt idx="17845">-42.700000000000003</cx:pt>
          <cx:pt idx="17846">-42.700000000000003</cx:pt>
          <cx:pt idx="17847">-42.700000000000003</cx:pt>
          <cx:pt idx="17848">-42.700000000000003</cx:pt>
          <cx:pt idx="17849">-42.700000000000003</cx:pt>
          <cx:pt idx="17850">-42.700000000000003</cx:pt>
          <cx:pt idx="17851">-42.700000000000003</cx:pt>
          <cx:pt idx="17852">-42.700000000000003</cx:pt>
          <cx:pt idx="17853">-42.700000000000003</cx:pt>
          <cx:pt idx="17854">-42.700000000000003</cx:pt>
          <cx:pt idx="17855">-42.700000000000003</cx:pt>
          <cx:pt idx="17856">-42.700000000000003</cx:pt>
          <cx:pt idx="17857">-42.700000000000003</cx:pt>
          <cx:pt idx="17858">-42.700000000000003</cx:pt>
          <cx:pt idx="17859">-42.700000000000003</cx:pt>
          <cx:pt idx="17860">-42.700000000000003</cx:pt>
          <cx:pt idx="17861">-42.700000000000003</cx:pt>
          <cx:pt idx="17862">-42.700000000000003</cx:pt>
          <cx:pt idx="17863">-42.700000000000003</cx:pt>
          <cx:pt idx="17864">-42.700000000000003</cx:pt>
          <cx:pt idx="17865">-42.700000000000003</cx:pt>
          <cx:pt idx="17866">-42.700000000000003</cx:pt>
          <cx:pt idx="17867">-42.700000000000003</cx:pt>
          <cx:pt idx="17868">-42.700000000000003</cx:pt>
          <cx:pt idx="17869">-42.700000000000003</cx:pt>
          <cx:pt idx="17870">-42.700000000000003</cx:pt>
          <cx:pt idx="17871">-42.700000000000003</cx:pt>
          <cx:pt idx="17872">-42.700000000000003</cx:pt>
          <cx:pt idx="17873">-42.700000000000003</cx:pt>
          <cx:pt idx="17874">-42.700000000000003</cx:pt>
          <cx:pt idx="17875">-42.700000000000003</cx:pt>
          <cx:pt idx="17876">-42.700000000000003</cx:pt>
          <cx:pt idx="17877">-42.700000000000003</cx:pt>
          <cx:pt idx="17878">-42.700000000000003</cx:pt>
          <cx:pt idx="17879">-42.700000000000003</cx:pt>
          <cx:pt idx="17880">-42.700000000000003</cx:pt>
          <cx:pt idx="17881">-42.700000000000003</cx:pt>
          <cx:pt idx="17882">-42.700000000000003</cx:pt>
          <cx:pt idx="17883">-42.700000000000003</cx:pt>
          <cx:pt idx="17884">-42.700000000000003</cx:pt>
          <cx:pt idx="17885">-42.700000000000003</cx:pt>
          <cx:pt idx="17886">-42.700000000000003</cx:pt>
          <cx:pt idx="17887">-42.700000000000003</cx:pt>
          <cx:pt idx="17888">-42.700000000000003</cx:pt>
          <cx:pt idx="17889">-42.700000000000003</cx:pt>
          <cx:pt idx="17890">-42.700000000000003</cx:pt>
          <cx:pt idx="17891">-42.700000000000003</cx:pt>
          <cx:pt idx="17892">-42.700000000000003</cx:pt>
          <cx:pt idx="17893">-42.700000000000003</cx:pt>
          <cx:pt idx="17894">-42.700000000000003</cx:pt>
          <cx:pt idx="17895">-42.700000000000003</cx:pt>
          <cx:pt idx="17896">-42.700000000000003</cx:pt>
          <cx:pt idx="17897">-42.700000000000003</cx:pt>
          <cx:pt idx="17898">-42.700000000000003</cx:pt>
          <cx:pt idx="17899">-42.700000000000003</cx:pt>
          <cx:pt idx="17900">-42.700000000000003</cx:pt>
          <cx:pt idx="17901">-42.700000000000003</cx:pt>
          <cx:pt idx="17902">-42.700000000000003</cx:pt>
          <cx:pt idx="17903">-42.700000000000003</cx:pt>
          <cx:pt idx="17904">-42.700000000000003</cx:pt>
          <cx:pt idx="17905">-42.700000000000003</cx:pt>
          <cx:pt idx="17906">-42.700000000000003</cx:pt>
          <cx:pt idx="17907">-42.700000000000003</cx:pt>
          <cx:pt idx="17908">-42.700000000000003</cx:pt>
          <cx:pt idx="17909">-42.700000000000003</cx:pt>
          <cx:pt idx="17910">-42.700000000000003</cx:pt>
          <cx:pt idx="17911">-42.700000000000003</cx:pt>
          <cx:pt idx="17912">-42.700000000000003</cx:pt>
          <cx:pt idx="17913">-42.700000000000003</cx:pt>
          <cx:pt idx="17914">-42.700000000000003</cx:pt>
          <cx:pt idx="17915">-42.700000000000003</cx:pt>
          <cx:pt idx="17916">-42.700000000000003</cx:pt>
          <cx:pt idx="17917">-42.700000000000003</cx:pt>
          <cx:pt idx="17918">-42.700000000000003</cx:pt>
          <cx:pt idx="17919">-42.700000000000003</cx:pt>
          <cx:pt idx="17920">-42.700000000000003</cx:pt>
          <cx:pt idx="17921">-42.700000000000003</cx:pt>
          <cx:pt idx="17922">-42.700000000000003</cx:pt>
          <cx:pt idx="17923">-42.700000000000003</cx:pt>
          <cx:pt idx="17924">-42.700000000000003</cx:pt>
          <cx:pt idx="17925">-42.700000000000003</cx:pt>
          <cx:pt idx="17926">-42.700000000000003</cx:pt>
          <cx:pt idx="17927">-42.700000000000003</cx:pt>
          <cx:pt idx="17928">-42.700000000000003</cx:pt>
          <cx:pt idx="17929">-42.700000000000003</cx:pt>
          <cx:pt idx="17930">-42.700000000000003</cx:pt>
          <cx:pt idx="17931">-42.700000000000003</cx:pt>
          <cx:pt idx="17932">-42.700000000000003</cx:pt>
          <cx:pt idx="17933">-42.700000000000003</cx:pt>
          <cx:pt idx="17934">-42.700000000000003</cx:pt>
          <cx:pt idx="17935">-42.700000000000003</cx:pt>
          <cx:pt idx="17936">-42.700000000000003</cx:pt>
          <cx:pt idx="17937">-42.700000000000003</cx:pt>
          <cx:pt idx="17938">-42.700000000000003</cx:pt>
          <cx:pt idx="17939">-42.700000000000003</cx:pt>
          <cx:pt idx="17940">-42.700000000000003</cx:pt>
          <cx:pt idx="17941">-42.700000000000003</cx:pt>
          <cx:pt idx="17942">-42.700000000000003</cx:pt>
          <cx:pt idx="17943">-42.700000000000003</cx:pt>
          <cx:pt idx="17944">-42.700000000000003</cx:pt>
          <cx:pt idx="17945">-42.700000000000003</cx:pt>
          <cx:pt idx="17946">-42.700000000000003</cx:pt>
          <cx:pt idx="17947">-42.700000000000003</cx:pt>
          <cx:pt idx="17948">-42.700000000000003</cx:pt>
          <cx:pt idx="17949">-42.700000000000003</cx:pt>
          <cx:pt idx="17950">-42.700000000000003</cx:pt>
          <cx:pt idx="17951">-42.700000000000003</cx:pt>
          <cx:pt idx="17952">-42.700000000000003</cx:pt>
          <cx:pt idx="17953">-42.700000000000003</cx:pt>
          <cx:pt idx="17954">-42.700000000000003</cx:pt>
          <cx:pt idx="17955">-42.700000000000003</cx:pt>
          <cx:pt idx="17956">-42.700000000000003</cx:pt>
          <cx:pt idx="17957">-42.700000000000003</cx:pt>
          <cx:pt idx="17958">-42.700000000000003</cx:pt>
          <cx:pt idx="17959">-42.700000000000003</cx:pt>
          <cx:pt idx="17960">-42.700000000000003</cx:pt>
          <cx:pt idx="17961">-42.700000000000003</cx:pt>
          <cx:pt idx="17962">-42.700000000000003</cx:pt>
          <cx:pt idx="17963">-42.700000000000003</cx:pt>
          <cx:pt idx="17964">-42.700000000000003</cx:pt>
          <cx:pt idx="17965">-42.700000000000003</cx:pt>
          <cx:pt idx="17966">-42.700000000000003</cx:pt>
          <cx:pt idx="17967">-42.700000000000003</cx:pt>
          <cx:pt idx="17968">-42.700000000000003</cx:pt>
          <cx:pt idx="17969">-42.700000000000003</cx:pt>
          <cx:pt idx="17970">-42.700000000000003</cx:pt>
          <cx:pt idx="17971">-42.700000000000003</cx:pt>
          <cx:pt idx="17972">-42.700000000000003</cx:pt>
          <cx:pt idx="17973">-42.700000000000003</cx:pt>
          <cx:pt idx="17974">-42.700000000000003</cx:pt>
          <cx:pt idx="17975">-42.700000000000003</cx:pt>
          <cx:pt idx="17976">-42.700000000000003</cx:pt>
          <cx:pt idx="17977">-42.700000000000003</cx:pt>
          <cx:pt idx="17978">-42.700000000000003</cx:pt>
          <cx:pt idx="17979">-42.700000000000003</cx:pt>
          <cx:pt idx="17980">-42.700000000000003</cx:pt>
          <cx:pt idx="17981">-42.700000000000003</cx:pt>
          <cx:pt idx="17982">-42.700000000000003</cx:pt>
          <cx:pt idx="17983">-42.700000000000003</cx:pt>
          <cx:pt idx="17984">-42.700000000000003</cx:pt>
          <cx:pt idx="17985">-42.700000000000003</cx:pt>
          <cx:pt idx="17986">-42.700000000000003</cx:pt>
          <cx:pt idx="17987">-42.700000000000003</cx:pt>
          <cx:pt idx="17988">-42.700000000000003</cx:pt>
          <cx:pt idx="17989">-42.700000000000003</cx:pt>
          <cx:pt idx="17990">-42.700000000000003</cx:pt>
          <cx:pt idx="17991">-42.700000000000003</cx:pt>
          <cx:pt idx="17992">-42.700000000000003</cx:pt>
          <cx:pt idx="17993">-42.700000000000003</cx:pt>
          <cx:pt idx="17994">-42.700000000000003</cx:pt>
          <cx:pt idx="17995">-42.700000000000003</cx:pt>
          <cx:pt idx="17996">-42.700000000000003</cx:pt>
          <cx:pt idx="17997">-42.700000000000003</cx:pt>
          <cx:pt idx="17998">-42.700000000000003</cx:pt>
          <cx:pt idx="17999">-42.700000000000003</cx:pt>
          <cx:pt idx="18000">-42.700000000000003</cx:pt>
          <cx:pt idx="18001">-42.700000000000003</cx:pt>
          <cx:pt idx="18002">-42.700000000000003</cx:pt>
          <cx:pt idx="18003">-42.700000000000003</cx:pt>
          <cx:pt idx="18004">-42.700000000000003</cx:pt>
          <cx:pt idx="18005">-42.700000000000003</cx:pt>
          <cx:pt idx="18006">-42.700000000000003</cx:pt>
          <cx:pt idx="18007">-42.700000000000003</cx:pt>
          <cx:pt idx="18008">-42.700000000000003</cx:pt>
          <cx:pt idx="18009">-42.700000000000003</cx:pt>
          <cx:pt idx="18010">-42.700000000000003</cx:pt>
          <cx:pt idx="18011">-42.700000000000003</cx:pt>
          <cx:pt idx="18012">-42.700000000000003</cx:pt>
          <cx:pt idx="18013">-42.700000000000003</cx:pt>
          <cx:pt idx="18014">-42.700000000000003</cx:pt>
          <cx:pt idx="18015">-42.700000000000003</cx:pt>
          <cx:pt idx="18016">-42.700000000000003</cx:pt>
          <cx:pt idx="18017">-42.700000000000003</cx:pt>
          <cx:pt idx="18018">-42.700000000000003</cx:pt>
          <cx:pt idx="18019">-42.700000000000003</cx:pt>
          <cx:pt idx="18020">-42.700000000000003</cx:pt>
          <cx:pt idx="18021">-42.700000000000003</cx:pt>
          <cx:pt idx="18022">-42.700000000000003</cx:pt>
          <cx:pt idx="18023">-42.700000000000003</cx:pt>
          <cx:pt idx="18024">-42.700000000000003</cx:pt>
          <cx:pt idx="18025">-42.700000000000003</cx:pt>
          <cx:pt idx="18026">-42.700000000000003</cx:pt>
          <cx:pt idx="18027">-42.700000000000003</cx:pt>
          <cx:pt idx="18028">-42.700000000000003</cx:pt>
          <cx:pt idx="18029">-42.700000000000003</cx:pt>
          <cx:pt idx="18030">-42.700000000000003</cx:pt>
          <cx:pt idx="18031">-42.700000000000003</cx:pt>
          <cx:pt idx="18032">-42.700000000000003</cx:pt>
          <cx:pt idx="18033">-42.700000000000003</cx:pt>
          <cx:pt idx="18034">-42.700000000000003</cx:pt>
          <cx:pt idx="18035">-42.700000000000003</cx:pt>
          <cx:pt idx="18036">-42.700000000000003</cx:pt>
          <cx:pt idx="18037">-42.700000000000003</cx:pt>
          <cx:pt idx="18038">-42.700000000000003</cx:pt>
          <cx:pt idx="18039">-42.700000000000003</cx:pt>
          <cx:pt idx="18040">-42.700000000000003</cx:pt>
          <cx:pt idx="18041">-42.700000000000003</cx:pt>
          <cx:pt idx="18042">-42.700000000000003</cx:pt>
          <cx:pt idx="18043">-42.700000000000003</cx:pt>
          <cx:pt idx="18044">-42.700000000000003</cx:pt>
          <cx:pt idx="18045">-42.700000000000003</cx:pt>
          <cx:pt idx="18046">-42.700000000000003</cx:pt>
          <cx:pt idx="18047">-42.700000000000003</cx:pt>
          <cx:pt idx="18048">-42.700000000000003</cx:pt>
          <cx:pt idx="18049">-42.700000000000003</cx:pt>
          <cx:pt idx="18050">-42.700000000000003</cx:pt>
          <cx:pt idx="18051">-42.700000000000003</cx:pt>
          <cx:pt idx="18052">-42.700000000000003</cx:pt>
          <cx:pt idx="18053">-42.700000000000003</cx:pt>
          <cx:pt idx="18054">-42.700000000000003</cx:pt>
          <cx:pt idx="18055">-42.700000000000003</cx:pt>
          <cx:pt idx="18056">-42.700000000000003</cx:pt>
          <cx:pt idx="18057">-42.700000000000003</cx:pt>
          <cx:pt idx="18058">-42.700000000000003</cx:pt>
          <cx:pt idx="18059">-42.700000000000003</cx:pt>
          <cx:pt idx="18060">-42.700000000000003</cx:pt>
          <cx:pt idx="18061">-42.700000000000003</cx:pt>
          <cx:pt idx="18062">-42.700000000000003</cx:pt>
          <cx:pt idx="18063">-42.700000000000003</cx:pt>
          <cx:pt idx="18064">-42.700000000000003</cx:pt>
          <cx:pt idx="18065">-42.700000000000003</cx:pt>
          <cx:pt idx="18066">-42.700000000000003</cx:pt>
          <cx:pt idx="18067">-42.700000000000003</cx:pt>
          <cx:pt idx="18068">-42.700000000000003</cx:pt>
          <cx:pt idx="18069">-42.700000000000003</cx:pt>
          <cx:pt idx="18070">-42.700000000000003</cx:pt>
          <cx:pt idx="18071">-42.700000000000003</cx:pt>
          <cx:pt idx="18072">-42.700000000000003</cx:pt>
          <cx:pt idx="18073">-42.700000000000003</cx:pt>
          <cx:pt idx="18074">-42.700000000000003</cx:pt>
          <cx:pt idx="18075">-42.700000000000003</cx:pt>
          <cx:pt idx="18076">-42.700000000000003</cx:pt>
          <cx:pt idx="18077">-42.700000000000003</cx:pt>
          <cx:pt idx="18078">-42.700000000000003</cx:pt>
          <cx:pt idx="18079">-42.700000000000003</cx:pt>
          <cx:pt idx="18080">-42.700000000000003</cx:pt>
          <cx:pt idx="18081">-42.700000000000003</cx:pt>
          <cx:pt idx="18082">-42.700000000000003</cx:pt>
          <cx:pt idx="18083">-42.700000000000003</cx:pt>
          <cx:pt idx="18084">-42.700000000000003</cx:pt>
          <cx:pt idx="18085">-42.700000000000003</cx:pt>
          <cx:pt idx="18086">-42.700000000000003</cx:pt>
          <cx:pt idx="18087">-42.700000000000003</cx:pt>
          <cx:pt idx="18088">-42.700000000000003</cx:pt>
          <cx:pt idx="18089">-42.700000000000003</cx:pt>
          <cx:pt idx="18090">-42.700000000000003</cx:pt>
          <cx:pt idx="18091">-42.700000000000003</cx:pt>
          <cx:pt idx="18092">-42.700000000000003</cx:pt>
          <cx:pt idx="18093">-42.700000000000003</cx:pt>
          <cx:pt idx="18094">-42.700000000000003</cx:pt>
          <cx:pt idx="18095">-42.700000000000003</cx:pt>
          <cx:pt idx="18096">-42.700000000000003</cx:pt>
          <cx:pt idx="18097">-42.700000000000003</cx:pt>
          <cx:pt idx="18098">-42.700000000000003</cx:pt>
          <cx:pt idx="18099">-42.700000000000003</cx:pt>
          <cx:pt idx="18100">-42.700000000000003</cx:pt>
          <cx:pt idx="18101">-42.700000000000003</cx:pt>
          <cx:pt idx="18102">-42.700000000000003</cx:pt>
          <cx:pt idx="18103">-42.700000000000003</cx:pt>
          <cx:pt idx="18104">-42.700000000000003</cx:pt>
          <cx:pt idx="18105">-42.700000000000003</cx:pt>
          <cx:pt idx="18106">-42.700000000000003</cx:pt>
          <cx:pt idx="18107">-42.700000000000003</cx:pt>
          <cx:pt idx="18108">-42.700000000000003</cx:pt>
          <cx:pt idx="18109">-42.700000000000003</cx:pt>
          <cx:pt idx="18110">-42.700000000000003</cx:pt>
          <cx:pt idx="18111">-42.700000000000003</cx:pt>
          <cx:pt idx="18112">-42.700000000000003</cx:pt>
          <cx:pt idx="18113">-42.700000000000003</cx:pt>
          <cx:pt idx="18114">-42.700000000000003</cx:pt>
          <cx:pt idx="18115">-42.700000000000003</cx:pt>
          <cx:pt idx="18116">-42.700000000000003</cx:pt>
          <cx:pt idx="18117">-42.700000000000003</cx:pt>
          <cx:pt idx="18118">-42.700000000000003</cx:pt>
          <cx:pt idx="18119">-42.700000000000003</cx:pt>
          <cx:pt idx="18120">-42.700000000000003</cx:pt>
          <cx:pt idx="18121">-42.700000000000003</cx:pt>
          <cx:pt idx="18122">-42.700000000000003</cx:pt>
          <cx:pt idx="18123">-42.700000000000003</cx:pt>
          <cx:pt idx="18124">-42.700000000000003</cx:pt>
          <cx:pt idx="18125">-42.700000000000003</cx:pt>
          <cx:pt idx="18126">-42.700000000000003</cx:pt>
          <cx:pt idx="18127">-42.700000000000003</cx:pt>
          <cx:pt idx="18128">-42.700000000000003</cx:pt>
          <cx:pt idx="18129">-42.700000000000003</cx:pt>
          <cx:pt idx="18130">-42.700000000000003</cx:pt>
          <cx:pt idx="18131">-42.700000000000003</cx:pt>
          <cx:pt idx="18132">-42.700000000000003</cx:pt>
          <cx:pt idx="18133">-42.700000000000003</cx:pt>
          <cx:pt idx="18134">-42.700000000000003</cx:pt>
          <cx:pt idx="18135">-42.700000000000003</cx:pt>
          <cx:pt idx="18136">-42.700000000000003</cx:pt>
          <cx:pt idx="18137">-42.700000000000003</cx:pt>
          <cx:pt idx="18138">-42.700000000000003</cx:pt>
          <cx:pt idx="18139">-42.700000000000003</cx:pt>
          <cx:pt idx="18140">-42.700000000000003</cx:pt>
          <cx:pt idx="18141">-42.700000000000003</cx:pt>
          <cx:pt idx="18142">-42.700000000000003</cx:pt>
          <cx:pt idx="18143">-42.700000000000003</cx:pt>
          <cx:pt idx="18144">-42.700000000000003</cx:pt>
          <cx:pt idx="18145">-42.700000000000003</cx:pt>
          <cx:pt idx="18146">-42.700000000000003</cx:pt>
          <cx:pt idx="18147">-42.700000000000003</cx:pt>
          <cx:pt idx="18148">-42.700000000000003</cx:pt>
          <cx:pt idx="18149">-42.700000000000003</cx:pt>
          <cx:pt idx="18150">-42.700000000000003</cx:pt>
          <cx:pt idx="18151">-42.700000000000003</cx:pt>
          <cx:pt idx="18152">-42.700000000000003</cx:pt>
          <cx:pt idx="18153">-42.700000000000003</cx:pt>
          <cx:pt idx="18154">-42.700000000000003</cx:pt>
          <cx:pt idx="18155">-42.700000000000003</cx:pt>
          <cx:pt idx="18156">-42.700000000000003</cx:pt>
          <cx:pt idx="18157">-42.700000000000003</cx:pt>
          <cx:pt idx="18158">-42.700000000000003</cx:pt>
          <cx:pt idx="18159">-42.700000000000003</cx:pt>
          <cx:pt idx="18160">-42.700000000000003</cx:pt>
          <cx:pt idx="18161">-42.700000000000003</cx:pt>
          <cx:pt idx="18162">-42.700000000000003</cx:pt>
          <cx:pt idx="18163">-42.700000000000003</cx:pt>
          <cx:pt idx="18164">-42.700000000000003</cx:pt>
          <cx:pt idx="18165">-42.700000000000003</cx:pt>
          <cx:pt idx="18166">-42.700000000000003</cx:pt>
          <cx:pt idx="18167">-42.700000000000003</cx:pt>
          <cx:pt idx="18168">-42.700000000000003</cx:pt>
          <cx:pt idx="18169">-42.700000000000003</cx:pt>
          <cx:pt idx="18170">-42.700000000000003</cx:pt>
          <cx:pt idx="18171">-42.700000000000003</cx:pt>
          <cx:pt idx="18172">-42.700000000000003</cx:pt>
          <cx:pt idx="18173">-42.700000000000003</cx:pt>
          <cx:pt idx="18174">-42.700000000000003</cx:pt>
          <cx:pt idx="18175">-42.700000000000003</cx:pt>
          <cx:pt idx="18176">-42.700000000000003</cx:pt>
          <cx:pt idx="18177">-42.700000000000003</cx:pt>
          <cx:pt idx="18178">-42.700000000000003</cx:pt>
          <cx:pt idx="18179">-42.700000000000003</cx:pt>
          <cx:pt idx="18180">-42.700000000000003</cx:pt>
          <cx:pt idx="18181">-42.700000000000003</cx:pt>
          <cx:pt idx="18182">-42.700000000000003</cx:pt>
          <cx:pt idx="18183">-42.700000000000003</cx:pt>
          <cx:pt idx="18184">-42.700000000000003</cx:pt>
          <cx:pt idx="18185">-42.700000000000003</cx:pt>
          <cx:pt idx="18186">-42.700000000000003</cx:pt>
          <cx:pt idx="18187">-42.700000000000003</cx:pt>
          <cx:pt idx="18188">-42.700000000000003</cx:pt>
          <cx:pt idx="18189">-42.700000000000003</cx:pt>
          <cx:pt idx="18190">-42.700000000000003</cx:pt>
          <cx:pt idx="18191">-42.700000000000003</cx:pt>
          <cx:pt idx="18192">-42.700000000000003</cx:pt>
          <cx:pt idx="18193">-42.700000000000003</cx:pt>
          <cx:pt idx="18194">-42.700000000000003</cx:pt>
          <cx:pt idx="18195">-42.700000000000003</cx:pt>
          <cx:pt idx="18196">-42.700000000000003</cx:pt>
          <cx:pt idx="18197">-42.700000000000003</cx:pt>
          <cx:pt idx="18198">-42.700000000000003</cx:pt>
          <cx:pt idx="18199">-42.700000000000003</cx:pt>
          <cx:pt idx="18200">-42.700000000000003</cx:pt>
          <cx:pt idx="18201">-42.700000000000003</cx:pt>
          <cx:pt idx="18202">-42.700000000000003</cx:pt>
          <cx:pt idx="18203">-42.700000000000003</cx:pt>
          <cx:pt idx="18204">-42.700000000000003</cx:pt>
          <cx:pt idx="18205">-42.700000000000003</cx:pt>
          <cx:pt idx="18206">-42.700000000000003</cx:pt>
          <cx:pt idx="18207">-42.700000000000003</cx:pt>
          <cx:pt idx="18208">-42.700000000000003</cx:pt>
          <cx:pt idx="18209">-42.700000000000003</cx:pt>
          <cx:pt idx="18210">-42.700000000000003</cx:pt>
          <cx:pt idx="18211">-42.700000000000003</cx:pt>
          <cx:pt idx="18212">-42.700000000000003</cx:pt>
          <cx:pt idx="18213">-42.700000000000003</cx:pt>
          <cx:pt idx="18214">-42.700000000000003</cx:pt>
          <cx:pt idx="18215">-42.700000000000003</cx:pt>
          <cx:pt idx="18216">-42.700000000000003</cx:pt>
          <cx:pt idx="18217">-42.700000000000003</cx:pt>
          <cx:pt idx="18218">-42.700000000000003</cx:pt>
          <cx:pt idx="18219">-42.700000000000003</cx:pt>
          <cx:pt idx="18220">-42.700000000000003</cx:pt>
          <cx:pt idx="18221">-42.700000000000003</cx:pt>
          <cx:pt idx="18222">-42.700000000000003</cx:pt>
          <cx:pt idx="18223">-42.700000000000003</cx:pt>
          <cx:pt idx="18224">-42.700000000000003</cx:pt>
          <cx:pt idx="18225">-42.700000000000003</cx:pt>
          <cx:pt idx="18226">-42.700000000000003</cx:pt>
          <cx:pt idx="18227">-42.700000000000003</cx:pt>
          <cx:pt idx="18228">-42.700000000000003</cx:pt>
          <cx:pt idx="18229">-42.700000000000003</cx:pt>
          <cx:pt idx="18230">-42.700000000000003</cx:pt>
          <cx:pt idx="18231">-42.700000000000003</cx:pt>
          <cx:pt idx="18232">-42.700000000000003</cx:pt>
          <cx:pt idx="18233">-42.700000000000003</cx:pt>
          <cx:pt idx="18234">-42.700000000000003</cx:pt>
          <cx:pt idx="18235">-42.700000000000003</cx:pt>
          <cx:pt idx="18236">-42.700000000000003</cx:pt>
          <cx:pt idx="18237">-42.700000000000003</cx:pt>
          <cx:pt idx="18238">-42.700000000000003</cx:pt>
          <cx:pt idx="18239">-42.700000000000003</cx:pt>
          <cx:pt idx="18240">-42.700000000000003</cx:pt>
          <cx:pt idx="18241">-42.700000000000003</cx:pt>
          <cx:pt idx="18242">-42.700000000000003</cx:pt>
          <cx:pt idx="18243">-42.700000000000003</cx:pt>
          <cx:pt idx="18244">-42.700000000000003</cx:pt>
          <cx:pt idx="18245">-42.700000000000003</cx:pt>
          <cx:pt idx="18246">-42.700000000000003</cx:pt>
          <cx:pt idx="18247">-42.700000000000003</cx:pt>
          <cx:pt idx="18248">-42.700000000000003</cx:pt>
          <cx:pt idx="18249">-42.700000000000003</cx:pt>
          <cx:pt idx="18250">-42.700000000000003</cx:pt>
          <cx:pt idx="18251">-42.700000000000003</cx:pt>
          <cx:pt idx="18252">-42.700000000000003</cx:pt>
          <cx:pt idx="18253">-42.700000000000003</cx:pt>
          <cx:pt idx="18254">-42.700000000000003</cx:pt>
          <cx:pt idx="18255">-42.700000000000003</cx:pt>
          <cx:pt idx="18256">-42.700000000000003</cx:pt>
          <cx:pt idx="18257">-42.700000000000003</cx:pt>
          <cx:pt idx="18258">-42.700000000000003</cx:pt>
          <cx:pt idx="18259">-42.700000000000003</cx:pt>
          <cx:pt idx="18260">-42.700000000000003</cx:pt>
          <cx:pt idx="18261">-42.700000000000003</cx:pt>
          <cx:pt idx="18262">-42.700000000000003</cx:pt>
          <cx:pt idx="18263">-42.700000000000003</cx:pt>
          <cx:pt idx="18264">-42.700000000000003</cx:pt>
          <cx:pt idx="18265">-42.700000000000003</cx:pt>
          <cx:pt idx="18266">-42.700000000000003</cx:pt>
          <cx:pt idx="18267">-42.700000000000003</cx:pt>
          <cx:pt idx="18268">-42.700000000000003</cx:pt>
          <cx:pt idx="18269">-42.700000000000003</cx:pt>
          <cx:pt idx="18270">-42.700000000000003</cx:pt>
          <cx:pt idx="18271">-42.700000000000003</cx:pt>
          <cx:pt idx="18272">-42.700000000000003</cx:pt>
          <cx:pt idx="18273">-42.700000000000003</cx:pt>
          <cx:pt idx="18274">-42.700000000000003</cx:pt>
          <cx:pt idx="18275">-42.700000000000003</cx:pt>
          <cx:pt idx="18276">-42.700000000000003</cx:pt>
          <cx:pt idx="18277">-42.700000000000003</cx:pt>
          <cx:pt idx="18278">-42.700000000000003</cx:pt>
          <cx:pt idx="18279">-42.700000000000003</cx:pt>
          <cx:pt idx="18280">-42.700000000000003</cx:pt>
          <cx:pt idx="18281">-42.700000000000003</cx:pt>
          <cx:pt idx="18282">-42.700000000000003</cx:pt>
          <cx:pt idx="18283">-42.700000000000003</cx:pt>
          <cx:pt idx="18284">-42.700000000000003</cx:pt>
          <cx:pt idx="18285">-42.700000000000003</cx:pt>
          <cx:pt idx="18286">-42.700000000000003</cx:pt>
          <cx:pt idx="18287">-42.700000000000003</cx:pt>
          <cx:pt idx="18288">-42.700000000000003</cx:pt>
          <cx:pt idx="18289">-42.700000000000003</cx:pt>
          <cx:pt idx="18290">-42.700000000000003</cx:pt>
          <cx:pt idx="18291">-42.700000000000003</cx:pt>
          <cx:pt idx="18292">-42.700000000000003</cx:pt>
          <cx:pt idx="18293">-42.700000000000003</cx:pt>
          <cx:pt idx="18294">-42.700000000000003</cx:pt>
          <cx:pt idx="18295">-42.700000000000003</cx:pt>
          <cx:pt idx="18296">-42.700000000000003</cx:pt>
          <cx:pt idx="18297">-42.700000000000003</cx:pt>
          <cx:pt idx="18298">-42.700000000000003</cx:pt>
          <cx:pt idx="18299">-42.700000000000003</cx:pt>
          <cx:pt idx="18300">-42.700000000000003</cx:pt>
          <cx:pt idx="18301">-42.700000000000003</cx:pt>
          <cx:pt idx="18302">-42.700000000000003</cx:pt>
          <cx:pt idx="18303">-42.700000000000003</cx:pt>
          <cx:pt idx="18304">-42.700000000000003</cx:pt>
          <cx:pt idx="18305">-42.700000000000003</cx:pt>
          <cx:pt idx="18306">-42.700000000000003</cx:pt>
          <cx:pt idx="18307">-42.700000000000003</cx:pt>
          <cx:pt idx="18308">-42.700000000000003</cx:pt>
          <cx:pt idx="18309">-42.700000000000003</cx:pt>
          <cx:pt idx="18310">-42.700000000000003</cx:pt>
          <cx:pt idx="18311">-42.700000000000003</cx:pt>
          <cx:pt idx="18312">-42.700000000000003</cx:pt>
          <cx:pt idx="18313">-42.700000000000003</cx:pt>
          <cx:pt idx="18314">-42.700000000000003</cx:pt>
          <cx:pt idx="18315">-42.700000000000003</cx:pt>
          <cx:pt idx="18316">-42.700000000000003</cx:pt>
          <cx:pt idx="18317">-42.700000000000003</cx:pt>
          <cx:pt idx="18318">-42.700000000000003</cx:pt>
          <cx:pt idx="18319">-42.700000000000003</cx:pt>
          <cx:pt idx="18320">-42.700000000000003</cx:pt>
          <cx:pt idx="18321">-42.700000000000003</cx:pt>
          <cx:pt idx="18322">-42.700000000000003</cx:pt>
          <cx:pt idx="18323">-42.700000000000003</cx:pt>
          <cx:pt idx="18324">-42.700000000000003</cx:pt>
          <cx:pt idx="18325">-42.700000000000003</cx:pt>
          <cx:pt idx="18326">-42.700000000000003</cx:pt>
          <cx:pt idx="18327">-42.700000000000003</cx:pt>
          <cx:pt idx="18328">-42.700000000000003</cx:pt>
          <cx:pt idx="18329">-42.700000000000003</cx:pt>
          <cx:pt idx="18330">-42.700000000000003</cx:pt>
          <cx:pt idx="18331">-42.700000000000003</cx:pt>
          <cx:pt idx="18332">-42.700000000000003</cx:pt>
          <cx:pt idx="18333">-42.700000000000003</cx:pt>
          <cx:pt idx="18334">-42.700000000000003</cx:pt>
          <cx:pt idx="18335">-42.700000000000003</cx:pt>
          <cx:pt idx="18336">-42.700000000000003</cx:pt>
          <cx:pt idx="18337">-42.700000000000003</cx:pt>
          <cx:pt idx="18338">-42.700000000000003</cx:pt>
          <cx:pt idx="18339">-42.700000000000003</cx:pt>
          <cx:pt idx="18340">-42.700000000000003</cx:pt>
          <cx:pt idx="18341">-42.700000000000003</cx:pt>
          <cx:pt idx="18342">-42.700000000000003</cx:pt>
          <cx:pt idx="18343">-42.700000000000003</cx:pt>
          <cx:pt idx="18344">-42.700000000000003</cx:pt>
          <cx:pt idx="18345">-42.700000000000003</cx:pt>
          <cx:pt idx="18346">-42.700000000000003</cx:pt>
          <cx:pt idx="18347">-42.700000000000003</cx:pt>
          <cx:pt idx="18348">-42.700000000000003</cx:pt>
          <cx:pt idx="18349">-42.700000000000003</cx:pt>
          <cx:pt idx="18350">-42.700000000000003</cx:pt>
          <cx:pt idx="18351">-42.700000000000003</cx:pt>
          <cx:pt idx="18352">-42.700000000000003</cx:pt>
          <cx:pt idx="18353">-42.700000000000003</cx:pt>
          <cx:pt idx="18354">-42.700000000000003</cx:pt>
          <cx:pt idx="18355">-42.700000000000003</cx:pt>
          <cx:pt idx="18356">-42.700000000000003</cx:pt>
          <cx:pt idx="18357">-42.700000000000003</cx:pt>
          <cx:pt idx="18358">-42.700000000000003</cx:pt>
          <cx:pt idx="18359">-42.700000000000003</cx:pt>
          <cx:pt idx="18360">-42.700000000000003</cx:pt>
          <cx:pt idx="18361">-42.700000000000003</cx:pt>
          <cx:pt idx="18362">-42.700000000000003</cx:pt>
          <cx:pt idx="18363">-42.700000000000003</cx:pt>
          <cx:pt idx="18364">-42.700000000000003</cx:pt>
          <cx:pt idx="18365">-42.700000000000003</cx:pt>
          <cx:pt idx="18366">-42.700000000000003</cx:pt>
          <cx:pt idx="18367">-42.700000000000003</cx:pt>
          <cx:pt idx="18368">-42.700000000000003</cx:pt>
          <cx:pt idx="18369">-42.700000000000003</cx:pt>
          <cx:pt idx="18370">-42.700000000000003</cx:pt>
          <cx:pt idx="18371">-42.700000000000003</cx:pt>
          <cx:pt idx="18372">-42.700000000000003</cx:pt>
          <cx:pt idx="18373">-42.700000000000003</cx:pt>
          <cx:pt idx="18374">-42.700000000000003</cx:pt>
          <cx:pt idx="18375">-42.700000000000003</cx:pt>
          <cx:pt idx="18376">-42.700000000000003</cx:pt>
          <cx:pt idx="18377">-42.700000000000003</cx:pt>
          <cx:pt idx="18378">-42.700000000000003</cx:pt>
          <cx:pt idx="18379">-42.700000000000003</cx:pt>
          <cx:pt idx="18380">-42.700000000000003</cx:pt>
          <cx:pt idx="18381">-42.700000000000003</cx:pt>
          <cx:pt idx="18382">-42.700000000000003</cx:pt>
          <cx:pt idx="18383">-42.700000000000003</cx:pt>
          <cx:pt idx="18384">-42.700000000000003</cx:pt>
          <cx:pt idx="18385">-42.700000000000003</cx:pt>
          <cx:pt idx="18386">-42.700000000000003</cx:pt>
          <cx:pt idx="18387">-42.700000000000003</cx:pt>
          <cx:pt idx="18388">-42.700000000000003</cx:pt>
          <cx:pt idx="18389">-42.700000000000003</cx:pt>
          <cx:pt idx="18390">-42.700000000000003</cx:pt>
          <cx:pt idx="18391">-42.700000000000003</cx:pt>
          <cx:pt idx="18392">-42.700000000000003</cx:pt>
          <cx:pt idx="18393">-42.700000000000003</cx:pt>
          <cx:pt idx="18394">-42.700000000000003</cx:pt>
          <cx:pt idx="18395">-42.700000000000003</cx:pt>
          <cx:pt idx="18396">-42.700000000000003</cx:pt>
          <cx:pt idx="18397">-42.700000000000003</cx:pt>
          <cx:pt idx="18398">-42.700000000000003</cx:pt>
          <cx:pt idx="18399">-42.700000000000003</cx:pt>
          <cx:pt idx="18400">-42.700000000000003</cx:pt>
          <cx:pt idx="18401">-42.700000000000003</cx:pt>
          <cx:pt idx="18402">-42.700000000000003</cx:pt>
          <cx:pt idx="18403">-42.700000000000003</cx:pt>
          <cx:pt idx="18404">-42.700000000000003</cx:pt>
          <cx:pt idx="18405">-42.700000000000003</cx:pt>
          <cx:pt idx="18406">-42.700000000000003</cx:pt>
          <cx:pt idx="18407">-42.700000000000003</cx:pt>
          <cx:pt idx="18408">-42.700000000000003</cx:pt>
          <cx:pt idx="18409">-42.700000000000003</cx:pt>
          <cx:pt idx="18410">-42.700000000000003</cx:pt>
          <cx:pt idx="18411">-42.700000000000003</cx:pt>
          <cx:pt idx="18412">-42.700000000000003</cx:pt>
          <cx:pt idx="18413">-42.700000000000003</cx:pt>
          <cx:pt idx="18414">-42.700000000000003</cx:pt>
          <cx:pt idx="18415">-42.700000000000003</cx:pt>
          <cx:pt idx="18416">-42.700000000000003</cx:pt>
          <cx:pt idx="18417">-42.700000000000003</cx:pt>
          <cx:pt idx="18418">-42.700000000000003</cx:pt>
          <cx:pt idx="18419">-42.700000000000003</cx:pt>
          <cx:pt idx="18420">-42.700000000000003</cx:pt>
          <cx:pt idx="18421">-42.700000000000003</cx:pt>
          <cx:pt idx="18422">-42.700000000000003</cx:pt>
          <cx:pt idx="18423">-42.700000000000003</cx:pt>
          <cx:pt idx="18424">-42.700000000000003</cx:pt>
          <cx:pt idx="18425">-42.700000000000003</cx:pt>
          <cx:pt idx="18426">-42.700000000000003</cx:pt>
          <cx:pt idx="18427">-42.700000000000003</cx:pt>
          <cx:pt idx="18428">-42.700000000000003</cx:pt>
          <cx:pt idx="18429">-42.700000000000003</cx:pt>
          <cx:pt idx="18430">-42.700000000000003</cx:pt>
          <cx:pt idx="18431">-42.700000000000003</cx:pt>
          <cx:pt idx="18432">-42.700000000000003</cx:pt>
          <cx:pt idx="18433">-42.700000000000003</cx:pt>
          <cx:pt idx="18434">-42.700000000000003</cx:pt>
          <cx:pt idx="18435">-42.700000000000003</cx:pt>
          <cx:pt idx="18436">-42.700000000000003</cx:pt>
          <cx:pt idx="18437">-42.700000000000003</cx:pt>
          <cx:pt idx="18438">-42.700000000000003</cx:pt>
          <cx:pt idx="18439">-42.700000000000003</cx:pt>
          <cx:pt idx="18440">-42.700000000000003</cx:pt>
          <cx:pt idx="18441">-42.700000000000003</cx:pt>
          <cx:pt idx="18442">-42.700000000000003</cx:pt>
          <cx:pt idx="18443">-42.700000000000003</cx:pt>
          <cx:pt idx="18444">-42.700000000000003</cx:pt>
          <cx:pt idx="18445">-42.700000000000003</cx:pt>
          <cx:pt idx="18446">-42.700000000000003</cx:pt>
          <cx:pt idx="18447">-42.700000000000003</cx:pt>
          <cx:pt idx="18448">-42.700000000000003</cx:pt>
          <cx:pt idx="18449">-42.700000000000003</cx:pt>
          <cx:pt idx="18450">-42.700000000000003</cx:pt>
          <cx:pt idx="18451">-42.700000000000003</cx:pt>
          <cx:pt idx="18452">-42.700000000000003</cx:pt>
          <cx:pt idx="18453">-42.700000000000003</cx:pt>
          <cx:pt idx="18454">-42.700000000000003</cx:pt>
          <cx:pt idx="18455">-42.700000000000003</cx:pt>
          <cx:pt idx="18456">-42.700000000000003</cx:pt>
          <cx:pt idx="18457">-42.700000000000003</cx:pt>
          <cx:pt idx="18458">-42.700000000000003</cx:pt>
          <cx:pt idx="18459">-42.700000000000003</cx:pt>
          <cx:pt idx="18460">-42.700000000000003</cx:pt>
          <cx:pt idx="18461">-42.700000000000003</cx:pt>
          <cx:pt idx="18462">-42.700000000000003</cx:pt>
          <cx:pt idx="18463">-42.700000000000003</cx:pt>
          <cx:pt idx="18464">-42.700000000000003</cx:pt>
          <cx:pt idx="18465">-42.700000000000003</cx:pt>
          <cx:pt idx="18466">-42.700000000000003</cx:pt>
          <cx:pt idx="18467">-42.700000000000003</cx:pt>
          <cx:pt idx="18468">-42.700000000000003</cx:pt>
          <cx:pt idx="18469">-42.700000000000003</cx:pt>
          <cx:pt idx="18470">-42.700000000000003</cx:pt>
          <cx:pt idx="18471">-42.700000000000003</cx:pt>
          <cx:pt idx="18472">-42.700000000000003</cx:pt>
          <cx:pt idx="18473">-42.700000000000003</cx:pt>
          <cx:pt idx="18474">-42.700000000000003</cx:pt>
          <cx:pt idx="18475">-42.700000000000003</cx:pt>
          <cx:pt idx="18476">-42.700000000000003</cx:pt>
          <cx:pt idx="18477">-42.700000000000003</cx:pt>
          <cx:pt idx="18478">-42.700000000000003</cx:pt>
          <cx:pt idx="18479">-42.700000000000003</cx:pt>
          <cx:pt idx="18480">-42.700000000000003</cx:pt>
          <cx:pt idx="18481">-42.700000000000003</cx:pt>
          <cx:pt idx="18482">-42.700000000000003</cx:pt>
          <cx:pt idx="18483">-42.700000000000003</cx:pt>
          <cx:pt idx="18484">-42.700000000000003</cx:pt>
          <cx:pt idx="18485">-42.700000000000003</cx:pt>
          <cx:pt idx="18486">-42.700000000000003</cx:pt>
          <cx:pt idx="18487">-42.700000000000003</cx:pt>
          <cx:pt idx="18488">-42.700000000000003</cx:pt>
          <cx:pt idx="18489">-42.700000000000003</cx:pt>
          <cx:pt idx="18490">-42.700000000000003</cx:pt>
          <cx:pt idx="18491">-42.700000000000003</cx:pt>
          <cx:pt idx="18492">-42.700000000000003</cx:pt>
          <cx:pt idx="18493">-42.700000000000003</cx:pt>
          <cx:pt idx="18494">-42.700000000000003</cx:pt>
          <cx:pt idx="18495">-42.700000000000003</cx:pt>
          <cx:pt idx="18496">-42.700000000000003</cx:pt>
          <cx:pt idx="18497">-42.700000000000003</cx:pt>
          <cx:pt idx="18498">-42.700000000000003</cx:pt>
          <cx:pt idx="18499">-42.700000000000003</cx:pt>
          <cx:pt idx="18500">-42.700000000000003</cx:pt>
          <cx:pt idx="18501">-42.700000000000003</cx:pt>
          <cx:pt idx="18502">-42.700000000000003</cx:pt>
          <cx:pt idx="18503">-42.700000000000003</cx:pt>
          <cx:pt idx="18504">-42.700000000000003</cx:pt>
          <cx:pt idx="18505">-42.700000000000003</cx:pt>
          <cx:pt idx="18506">-42.700000000000003</cx:pt>
          <cx:pt idx="18507">-42.700000000000003</cx:pt>
          <cx:pt idx="18508">-42.700000000000003</cx:pt>
          <cx:pt idx="18509">-42.700000000000003</cx:pt>
          <cx:pt idx="18510">-42.700000000000003</cx:pt>
          <cx:pt idx="18511">-42.700000000000003</cx:pt>
          <cx:pt idx="18512">-42.700000000000003</cx:pt>
          <cx:pt idx="18513">-42.700000000000003</cx:pt>
          <cx:pt idx="18514">-42.700000000000003</cx:pt>
          <cx:pt idx="18515">-42.700000000000003</cx:pt>
          <cx:pt idx="18516">-42.700000000000003</cx:pt>
          <cx:pt idx="18517">-42.700000000000003</cx:pt>
          <cx:pt idx="18518">-42.700000000000003</cx:pt>
          <cx:pt idx="18519">-42.700000000000003</cx:pt>
          <cx:pt idx="18520">-42.700000000000003</cx:pt>
          <cx:pt idx="18521">-42.700000000000003</cx:pt>
          <cx:pt idx="18522">-42.700000000000003</cx:pt>
          <cx:pt idx="18523">-42.700000000000003</cx:pt>
          <cx:pt idx="18524">-42.700000000000003</cx:pt>
          <cx:pt idx="18525">-42.700000000000003</cx:pt>
          <cx:pt idx="18526">-42.700000000000003</cx:pt>
          <cx:pt idx="18527">-42.700000000000003</cx:pt>
          <cx:pt idx="18528">-42.700000000000003</cx:pt>
          <cx:pt idx="18529">-42.700000000000003</cx:pt>
          <cx:pt idx="18530">-42.700000000000003</cx:pt>
          <cx:pt idx="18531">-42.700000000000003</cx:pt>
          <cx:pt idx="18532">-42.700000000000003</cx:pt>
          <cx:pt idx="18533">-42.700000000000003</cx:pt>
          <cx:pt idx="18534">-42.700000000000003</cx:pt>
          <cx:pt idx="18535">-42.700000000000003</cx:pt>
          <cx:pt idx="18536">-42.700000000000003</cx:pt>
          <cx:pt idx="18537">-42.700000000000003</cx:pt>
          <cx:pt idx="18538">-42.700000000000003</cx:pt>
          <cx:pt idx="18539">-42.700000000000003</cx:pt>
          <cx:pt idx="18540">-42.700000000000003</cx:pt>
          <cx:pt idx="18541">-42.700000000000003</cx:pt>
          <cx:pt idx="18542">-42.700000000000003</cx:pt>
          <cx:pt idx="18543">-42.700000000000003</cx:pt>
          <cx:pt idx="18544">-42.700000000000003</cx:pt>
          <cx:pt idx="18545">-42.700000000000003</cx:pt>
          <cx:pt idx="18546">-42.700000000000003</cx:pt>
          <cx:pt idx="18547">-42.700000000000003</cx:pt>
          <cx:pt idx="18548">-42.700000000000003</cx:pt>
          <cx:pt idx="18549">-42.700000000000003</cx:pt>
          <cx:pt idx="18550">-42.700000000000003</cx:pt>
          <cx:pt idx="18551">-42.700000000000003</cx:pt>
          <cx:pt idx="18552">-42.700000000000003</cx:pt>
          <cx:pt idx="18553">-42.700000000000003</cx:pt>
          <cx:pt idx="18554">-42.700000000000003</cx:pt>
          <cx:pt idx="18555">-42.700000000000003</cx:pt>
          <cx:pt idx="18556">-42.700000000000003</cx:pt>
          <cx:pt idx="18557">-42.700000000000003</cx:pt>
          <cx:pt idx="18558">-42.700000000000003</cx:pt>
          <cx:pt idx="18559">-42.700000000000003</cx:pt>
          <cx:pt idx="18560">-42.700000000000003</cx:pt>
          <cx:pt idx="18561">-42.700000000000003</cx:pt>
          <cx:pt idx="18562">-42.700000000000003</cx:pt>
          <cx:pt idx="18563">-42.700000000000003</cx:pt>
          <cx:pt idx="18564">-42.700000000000003</cx:pt>
          <cx:pt idx="18565">-42.700000000000003</cx:pt>
          <cx:pt idx="18566">-42.700000000000003</cx:pt>
          <cx:pt idx="18567">-42.700000000000003</cx:pt>
          <cx:pt idx="18568">-42.700000000000003</cx:pt>
          <cx:pt idx="18569">-42.700000000000003</cx:pt>
          <cx:pt idx="18570">-42.700000000000003</cx:pt>
          <cx:pt idx="18571">-42.700000000000003</cx:pt>
          <cx:pt idx="18572">-42.700000000000003</cx:pt>
          <cx:pt idx="18573">-42.700000000000003</cx:pt>
          <cx:pt idx="18574">-42.700000000000003</cx:pt>
          <cx:pt idx="18575">-42.700000000000003</cx:pt>
          <cx:pt idx="18576">-42.700000000000003</cx:pt>
          <cx:pt idx="18577">-42.700000000000003</cx:pt>
          <cx:pt idx="18578">-42.700000000000003</cx:pt>
          <cx:pt idx="18579">-42.700000000000003</cx:pt>
          <cx:pt idx="18580">-42.700000000000003</cx:pt>
          <cx:pt idx="18581">-42.700000000000003</cx:pt>
          <cx:pt idx="18582">-42.700000000000003</cx:pt>
          <cx:pt idx="18583">-42.700000000000003</cx:pt>
          <cx:pt idx="18584">-42.700000000000003</cx:pt>
          <cx:pt idx="18585">-42.700000000000003</cx:pt>
          <cx:pt idx="18586">-42.700000000000003</cx:pt>
          <cx:pt idx="18587">-42.700000000000003</cx:pt>
          <cx:pt idx="18588">-42.700000000000003</cx:pt>
          <cx:pt idx="18589">-42.700000000000003</cx:pt>
          <cx:pt idx="18590">-42.700000000000003</cx:pt>
          <cx:pt idx="18591">-42.700000000000003</cx:pt>
          <cx:pt idx="18592">-42.700000000000003</cx:pt>
          <cx:pt idx="18593">-42.700000000000003</cx:pt>
          <cx:pt idx="18594">-42.700000000000003</cx:pt>
          <cx:pt idx="18595">-42.700000000000003</cx:pt>
          <cx:pt idx="18596">-42.700000000000003</cx:pt>
          <cx:pt idx="18597">-42.700000000000003</cx:pt>
          <cx:pt idx="18598">-42.700000000000003</cx:pt>
          <cx:pt idx="18599">-42.700000000000003</cx:pt>
          <cx:pt idx="18600">-42.700000000000003</cx:pt>
          <cx:pt idx="18601">-42.700000000000003</cx:pt>
          <cx:pt idx="18602">-42.700000000000003</cx:pt>
          <cx:pt idx="18603">-42.700000000000003</cx:pt>
          <cx:pt idx="18604">-42.700000000000003</cx:pt>
          <cx:pt idx="18605">-42.700000000000003</cx:pt>
          <cx:pt idx="18606">-42.700000000000003</cx:pt>
          <cx:pt idx="18607">-42.700000000000003</cx:pt>
          <cx:pt idx="18608">-42.700000000000003</cx:pt>
          <cx:pt idx="18609">-42.700000000000003</cx:pt>
          <cx:pt idx="18610">-42.700000000000003</cx:pt>
          <cx:pt idx="18611">-42.700000000000003</cx:pt>
          <cx:pt idx="18612">-42.700000000000003</cx:pt>
          <cx:pt idx="18613">-42.700000000000003</cx:pt>
          <cx:pt idx="18614">-42.700000000000003</cx:pt>
          <cx:pt idx="18615">-42.700000000000003</cx:pt>
          <cx:pt idx="18616">-42.700000000000003</cx:pt>
          <cx:pt idx="18617">-42.700000000000003</cx:pt>
          <cx:pt idx="18618">-42.700000000000003</cx:pt>
          <cx:pt idx="18619">-42.700000000000003</cx:pt>
          <cx:pt idx="18620">-42.700000000000003</cx:pt>
          <cx:pt idx="18621">-42.700000000000003</cx:pt>
          <cx:pt idx="18622">-42.700000000000003</cx:pt>
          <cx:pt idx="18623">-42.700000000000003</cx:pt>
          <cx:pt idx="18624">-42.700000000000003</cx:pt>
          <cx:pt idx="18625">-42.700000000000003</cx:pt>
          <cx:pt idx="18626">-42.700000000000003</cx:pt>
          <cx:pt idx="18627">-42.700000000000003</cx:pt>
          <cx:pt idx="18628">-42.700000000000003</cx:pt>
          <cx:pt idx="18629">-42.700000000000003</cx:pt>
          <cx:pt idx="18630">-42.700000000000003</cx:pt>
          <cx:pt idx="18631">-42.700000000000003</cx:pt>
          <cx:pt idx="18632">-42.700000000000003</cx:pt>
          <cx:pt idx="18633">-42.700000000000003</cx:pt>
          <cx:pt idx="18634">-42.700000000000003</cx:pt>
          <cx:pt idx="18635">-42.700000000000003</cx:pt>
          <cx:pt idx="18636">-42.700000000000003</cx:pt>
          <cx:pt idx="18637">-42.700000000000003</cx:pt>
          <cx:pt idx="18638">-42.700000000000003</cx:pt>
          <cx:pt idx="18639">-42.700000000000003</cx:pt>
          <cx:pt idx="18640">-42.700000000000003</cx:pt>
          <cx:pt idx="18641">-42.700000000000003</cx:pt>
          <cx:pt idx="18642">-42.700000000000003</cx:pt>
          <cx:pt idx="18643">-42.700000000000003</cx:pt>
          <cx:pt idx="18644">-42.700000000000003</cx:pt>
          <cx:pt idx="18645">-42.700000000000003</cx:pt>
          <cx:pt idx="18646">-42.700000000000003</cx:pt>
          <cx:pt idx="18647">-42.700000000000003</cx:pt>
          <cx:pt idx="18648">-42.700000000000003</cx:pt>
          <cx:pt idx="18649">-42.700000000000003</cx:pt>
          <cx:pt idx="18650">-42.700000000000003</cx:pt>
          <cx:pt idx="18651">-42.700000000000003</cx:pt>
          <cx:pt idx="18652">-42.700000000000003</cx:pt>
          <cx:pt idx="18653">-42.700000000000003</cx:pt>
          <cx:pt idx="18654">-42.700000000000003</cx:pt>
          <cx:pt idx="18655">-42.700000000000003</cx:pt>
          <cx:pt idx="18656">-42.700000000000003</cx:pt>
          <cx:pt idx="18657">-42.700000000000003</cx:pt>
          <cx:pt idx="18658">-42.700000000000003</cx:pt>
          <cx:pt idx="18659">-42.700000000000003</cx:pt>
          <cx:pt idx="18660">-42.700000000000003</cx:pt>
          <cx:pt idx="18661">-42.700000000000003</cx:pt>
          <cx:pt idx="18662">-42.700000000000003</cx:pt>
          <cx:pt idx="18663">-42.700000000000003</cx:pt>
          <cx:pt idx="18664">-42.700000000000003</cx:pt>
          <cx:pt idx="18665">-42.700000000000003</cx:pt>
          <cx:pt idx="18666">-42.700000000000003</cx:pt>
          <cx:pt idx="18667">-42.700000000000003</cx:pt>
          <cx:pt idx="18668">-42.700000000000003</cx:pt>
          <cx:pt idx="18669">-42.700000000000003</cx:pt>
          <cx:pt idx="18670">-42.700000000000003</cx:pt>
          <cx:pt idx="18671">-42.700000000000003</cx:pt>
          <cx:pt idx="18672">-42.700000000000003</cx:pt>
          <cx:pt idx="18673">-42.700000000000003</cx:pt>
          <cx:pt idx="18674">-42.700000000000003</cx:pt>
          <cx:pt idx="18675">-42.700000000000003</cx:pt>
          <cx:pt idx="18676">-42.700000000000003</cx:pt>
          <cx:pt idx="18677">-42.700000000000003</cx:pt>
          <cx:pt idx="18678">-42.700000000000003</cx:pt>
          <cx:pt idx="18679">-42.700000000000003</cx:pt>
          <cx:pt idx="18680">-42.700000000000003</cx:pt>
          <cx:pt idx="18681">-42.700000000000003</cx:pt>
          <cx:pt idx="18682">-42.700000000000003</cx:pt>
          <cx:pt idx="18683">-42.700000000000003</cx:pt>
          <cx:pt idx="18684">-42.700000000000003</cx:pt>
          <cx:pt idx="18685">-42.700000000000003</cx:pt>
          <cx:pt idx="18686">-42.700000000000003</cx:pt>
          <cx:pt idx="18687">-42.700000000000003</cx:pt>
          <cx:pt idx="18688">-42.700000000000003</cx:pt>
          <cx:pt idx="18689">-42.700000000000003</cx:pt>
          <cx:pt idx="18690">-42.700000000000003</cx:pt>
          <cx:pt idx="18691">-42.700000000000003</cx:pt>
          <cx:pt idx="18692">-42.700000000000003</cx:pt>
          <cx:pt idx="18693">-42.700000000000003</cx:pt>
          <cx:pt idx="18694">-42.700000000000003</cx:pt>
          <cx:pt idx="18695">-42.700000000000003</cx:pt>
          <cx:pt idx="18696">-42.700000000000003</cx:pt>
          <cx:pt idx="18697">-42.700000000000003</cx:pt>
          <cx:pt idx="18698">-42.700000000000003</cx:pt>
          <cx:pt idx="18699">-42.700000000000003</cx:pt>
          <cx:pt idx="18700">-42.700000000000003</cx:pt>
          <cx:pt idx="18701">-42.700000000000003</cx:pt>
          <cx:pt idx="18702">-42.700000000000003</cx:pt>
          <cx:pt idx="18703">-42.700000000000003</cx:pt>
          <cx:pt idx="18704">-42.700000000000003</cx:pt>
          <cx:pt idx="18705">-42.700000000000003</cx:pt>
          <cx:pt idx="18706">-42.700000000000003</cx:pt>
          <cx:pt idx="18707">-42.700000000000003</cx:pt>
          <cx:pt idx="18708">-42.700000000000003</cx:pt>
          <cx:pt idx="18709">-42.700000000000003</cx:pt>
          <cx:pt idx="18710">-42.700000000000003</cx:pt>
          <cx:pt idx="18711">-42.700000000000003</cx:pt>
          <cx:pt idx="18712">-42.700000000000003</cx:pt>
          <cx:pt idx="18713">-42.700000000000003</cx:pt>
          <cx:pt idx="18714">-42.700000000000003</cx:pt>
          <cx:pt idx="18715">-42.700000000000003</cx:pt>
          <cx:pt idx="18716">-42.700000000000003</cx:pt>
          <cx:pt idx="18717">-42.700000000000003</cx:pt>
          <cx:pt idx="18718">-42.700000000000003</cx:pt>
          <cx:pt idx="18719">-42.700000000000003</cx:pt>
          <cx:pt idx="18720">-42.700000000000003</cx:pt>
          <cx:pt idx="18721">-42.700000000000003</cx:pt>
          <cx:pt idx="18722">-42.700000000000003</cx:pt>
          <cx:pt idx="18723">-42.700000000000003</cx:pt>
          <cx:pt idx="18724">-42.700000000000003</cx:pt>
          <cx:pt idx="18725">-42.700000000000003</cx:pt>
          <cx:pt idx="18726">-42.700000000000003</cx:pt>
          <cx:pt idx="18727">-42.700000000000003</cx:pt>
          <cx:pt idx="18728">-42.700000000000003</cx:pt>
          <cx:pt idx="18729">-42.700000000000003</cx:pt>
          <cx:pt idx="18730">-42.700000000000003</cx:pt>
          <cx:pt idx="18731">-42.700000000000003</cx:pt>
          <cx:pt idx="18732">-42.700000000000003</cx:pt>
          <cx:pt idx="18733">-42.700000000000003</cx:pt>
          <cx:pt idx="18734">-42.700000000000003</cx:pt>
          <cx:pt idx="18735">-42.700000000000003</cx:pt>
          <cx:pt idx="18736">-42.700000000000003</cx:pt>
          <cx:pt idx="18737">-42.700000000000003</cx:pt>
          <cx:pt idx="18738">-42.700000000000003</cx:pt>
          <cx:pt idx="18739">-42.700000000000003</cx:pt>
          <cx:pt idx="18740">-42.700000000000003</cx:pt>
          <cx:pt idx="18741">-42.700000000000003</cx:pt>
          <cx:pt idx="18742">-42.700000000000003</cx:pt>
          <cx:pt idx="18743">-42.700000000000003</cx:pt>
          <cx:pt idx="18744">-42.700000000000003</cx:pt>
          <cx:pt idx="18745">-42.700000000000003</cx:pt>
          <cx:pt idx="18746">-42.700000000000003</cx:pt>
          <cx:pt idx="18747">-42.700000000000003</cx:pt>
          <cx:pt idx="18748">-42.700000000000003</cx:pt>
          <cx:pt idx="18749">-42.700000000000003</cx:pt>
          <cx:pt idx="18750">-42.700000000000003</cx:pt>
          <cx:pt idx="18751">-42.700000000000003</cx:pt>
          <cx:pt idx="18752">-42.700000000000003</cx:pt>
          <cx:pt idx="18753">-42.700000000000003</cx:pt>
          <cx:pt idx="18754">-42.700000000000003</cx:pt>
          <cx:pt idx="18755">-42.700000000000003</cx:pt>
          <cx:pt idx="18756">-42.700000000000003</cx:pt>
          <cx:pt idx="18757">-42.700000000000003</cx:pt>
          <cx:pt idx="18758">-42.700000000000003</cx:pt>
          <cx:pt idx="18759">-42.700000000000003</cx:pt>
          <cx:pt idx="18760">-42.700000000000003</cx:pt>
          <cx:pt idx="18761">-42.700000000000003</cx:pt>
          <cx:pt idx="18762">-42.700000000000003</cx:pt>
          <cx:pt idx="18763">-42.700000000000003</cx:pt>
          <cx:pt idx="18764">-42.700000000000003</cx:pt>
          <cx:pt idx="18765">-42.700000000000003</cx:pt>
          <cx:pt idx="18766">-42.700000000000003</cx:pt>
          <cx:pt idx="18767">-42.700000000000003</cx:pt>
          <cx:pt idx="18768">-42.700000000000003</cx:pt>
          <cx:pt idx="18769">-42.700000000000003</cx:pt>
          <cx:pt idx="18770">-42.700000000000003</cx:pt>
          <cx:pt idx="18771">-42.700000000000003</cx:pt>
          <cx:pt idx="18772">-42.700000000000003</cx:pt>
          <cx:pt idx="18773">-42.700000000000003</cx:pt>
          <cx:pt idx="18774">-42.700000000000003</cx:pt>
          <cx:pt idx="18775">-42.700000000000003</cx:pt>
          <cx:pt idx="18776">-42.700000000000003</cx:pt>
          <cx:pt idx="18777">-42.700000000000003</cx:pt>
          <cx:pt idx="18778">-42.700000000000003</cx:pt>
          <cx:pt idx="18779">-42.700000000000003</cx:pt>
          <cx:pt idx="18780">-42.700000000000003</cx:pt>
          <cx:pt idx="18781">-42.700000000000003</cx:pt>
          <cx:pt idx="18782">-42.700000000000003</cx:pt>
          <cx:pt idx="18783">-42.700000000000003</cx:pt>
          <cx:pt idx="18784">-42.700000000000003</cx:pt>
          <cx:pt idx="18785">-42.700000000000003</cx:pt>
          <cx:pt idx="18786">-42.700000000000003</cx:pt>
          <cx:pt idx="18787">-42.700000000000003</cx:pt>
          <cx:pt idx="18788">-42.700000000000003</cx:pt>
          <cx:pt idx="18789">-42.700000000000003</cx:pt>
          <cx:pt idx="18790">-42.700000000000003</cx:pt>
          <cx:pt idx="18791">-42.700000000000003</cx:pt>
          <cx:pt idx="18792">-42.700000000000003</cx:pt>
          <cx:pt idx="18793">-42.700000000000003</cx:pt>
          <cx:pt idx="18794">-42.700000000000003</cx:pt>
          <cx:pt idx="18795">-42.700000000000003</cx:pt>
          <cx:pt idx="18796">-42.700000000000003</cx:pt>
          <cx:pt idx="18797">-42.700000000000003</cx:pt>
          <cx:pt idx="18798">-42.700000000000003</cx:pt>
          <cx:pt idx="18799">-42.700000000000003</cx:pt>
          <cx:pt idx="18800">-42.700000000000003</cx:pt>
          <cx:pt idx="18801">-42.700000000000003</cx:pt>
          <cx:pt idx="18802">-42.700000000000003</cx:pt>
          <cx:pt idx="18803">-42.700000000000003</cx:pt>
          <cx:pt idx="18804">-42.700000000000003</cx:pt>
          <cx:pt idx="18805">-42.700000000000003</cx:pt>
          <cx:pt idx="18806">-42.700000000000003</cx:pt>
          <cx:pt idx="18807">-42.700000000000003</cx:pt>
          <cx:pt idx="18808">-42.700000000000003</cx:pt>
          <cx:pt idx="18809">-42.700000000000003</cx:pt>
          <cx:pt idx="18810">-42.700000000000003</cx:pt>
          <cx:pt idx="18811">-42.700000000000003</cx:pt>
          <cx:pt idx="18812">-42.700000000000003</cx:pt>
          <cx:pt idx="18813">-42.700000000000003</cx:pt>
          <cx:pt idx="18814">-42.700000000000003</cx:pt>
          <cx:pt idx="18815">-42.700000000000003</cx:pt>
          <cx:pt idx="18816">-42.700000000000003</cx:pt>
          <cx:pt idx="18817">-42.700000000000003</cx:pt>
          <cx:pt idx="18818">-42.700000000000003</cx:pt>
          <cx:pt idx="18819">-42.700000000000003</cx:pt>
          <cx:pt idx="18820">-42.700000000000003</cx:pt>
          <cx:pt idx="18821">-42.700000000000003</cx:pt>
          <cx:pt idx="18822">-36.100000000000001</cx:pt>
          <cx:pt idx="18823">-36.100000000000001</cx:pt>
          <cx:pt idx="18824">-36.100000000000001</cx:pt>
          <cx:pt idx="18825">-36.100000000000001</cx:pt>
          <cx:pt idx="18826">-36.100000000000001</cx:pt>
          <cx:pt idx="18827">-36.100000000000001</cx:pt>
          <cx:pt idx="18828">-36.100000000000001</cx:pt>
          <cx:pt idx="18829">-36.100000000000001</cx:pt>
          <cx:pt idx="18830">-36.100000000000001</cx:pt>
          <cx:pt idx="18831">-36.100000000000001</cx:pt>
          <cx:pt idx="18832">-36.100000000000001</cx:pt>
          <cx:pt idx="18833">-36.100000000000001</cx:pt>
          <cx:pt idx="18834">-36.100000000000001</cx:pt>
          <cx:pt idx="18835">-36.100000000000001</cx:pt>
          <cx:pt idx="18836">-36.100000000000001</cx:pt>
          <cx:pt idx="18837">-36.100000000000001</cx:pt>
          <cx:pt idx="18838">-36.100000000000001</cx:pt>
          <cx:pt idx="18839">-36.100000000000001</cx:pt>
          <cx:pt idx="18840">-36.100000000000001</cx:pt>
          <cx:pt idx="18841">-36.100000000000001</cx:pt>
          <cx:pt idx="18842">-36.100000000000001</cx:pt>
          <cx:pt idx="18843">-36.100000000000001</cx:pt>
          <cx:pt idx="18844">-36.100000000000001</cx:pt>
          <cx:pt idx="18845">-36.100000000000001</cx:pt>
          <cx:pt idx="18846">-36.100000000000001</cx:pt>
          <cx:pt idx="18847">-36.100000000000001</cx:pt>
          <cx:pt idx="18848">-36.100000000000001</cx:pt>
          <cx:pt idx="18849">-36.100000000000001</cx:pt>
          <cx:pt idx="18850">-36.100000000000001</cx:pt>
          <cx:pt idx="18851">-36.100000000000001</cx:pt>
          <cx:pt idx="18852">-36.100000000000001</cx:pt>
          <cx:pt idx="18853">-36.100000000000001</cx:pt>
          <cx:pt idx="18854">-36.100000000000001</cx:pt>
          <cx:pt idx="18855">-36.100000000000001</cx:pt>
          <cx:pt idx="18856">-36.100000000000001</cx:pt>
          <cx:pt idx="18857">-36.100000000000001</cx:pt>
          <cx:pt idx="18858">-36.100000000000001</cx:pt>
          <cx:pt idx="18859">-36.100000000000001</cx:pt>
          <cx:pt idx="18860">-36.100000000000001</cx:pt>
          <cx:pt idx="18861">-36.100000000000001</cx:pt>
          <cx:pt idx="18862">-36.100000000000001</cx:pt>
          <cx:pt idx="18863">-36.100000000000001</cx:pt>
          <cx:pt idx="18864">-36.100000000000001</cx:pt>
          <cx:pt idx="18865">-36.100000000000001</cx:pt>
          <cx:pt idx="18866">-36.100000000000001</cx:pt>
          <cx:pt idx="18867">-36.100000000000001</cx:pt>
          <cx:pt idx="18868">-36.100000000000001</cx:pt>
          <cx:pt idx="18869">-36.100000000000001</cx:pt>
          <cx:pt idx="18870">-36.100000000000001</cx:pt>
          <cx:pt idx="18871">-36.100000000000001</cx:pt>
          <cx:pt idx="18872">-36.100000000000001</cx:pt>
          <cx:pt idx="18873">-36.100000000000001</cx:pt>
          <cx:pt idx="18874">-36.100000000000001</cx:pt>
          <cx:pt idx="18875">-36.100000000000001</cx:pt>
          <cx:pt idx="18876">-36.100000000000001</cx:pt>
          <cx:pt idx="18877">-36.100000000000001</cx:pt>
          <cx:pt idx="18878">-36.100000000000001</cx:pt>
          <cx:pt idx="18879">-36.100000000000001</cx:pt>
          <cx:pt idx="18880">-36.100000000000001</cx:pt>
          <cx:pt idx="18881">-36.100000000000001</cx:pt>
          <cx:pt idx="18882">-36.100000000000001</cx:pt>
          <cx:pt idx="18883">-36.100000000000001</cx:pt>
          <cx:pt idx="18884">-36.100000000000001</cx:pt>
          <cx:pt idx="18885">-36.100000000000001</cx:pt>
          <cx:pt idx="18886">-36.100000000000001</cx:pt>
          <cx:pt idx="18887">-36.100000000000001</cx:pt>
          <cx:pt idx="18888">-36.100000000000001</cx:pt>
          <cx:pt idx="18889">-36.100000000000001</cx:pt>
          <cx:pt idx="18890">-36.100000000000001</cx:pt>
          <cx:pt idx="18891">-36.100000000000001</cx:pt>
          <cx:pt idx="18892">-36.100000000000001</cx:pt>
          <cx:pt idx="18893">-36.100000000000001</cx:pt>
          <cx:pt idx="18894">-36.100000000000001</cx:pt>
          <cx:pt idx="18895">-36.100000000000001</cx:pt>
          <cx:pt idx="18896">-36.100000000000001</cx:pt>
          <cx:pt idx="18897">-36.100000000000001</cx:pt>
          <cx:pt idx="18898">-36.100000000000001</cx:pt>
          <cx:pt idx="18899">-36.100000000000001</cx:pt>
          <cx:pt idx="18900">-36.100000000000001</cx:pt>
          <cx:pt idx="18901">-36.100000000000001</cx:pt>
          <cx:pt idx="18902">-36.100000000000001</cx:pt>
          <cx:pt idx="18903">-36.100000000000001</cx:pt>
          <cx:pt idx="18904">-36.100000000000001</cx:pt>
          <cx:pt idx="18905">-36.100000000000001</cx:pt>
          <cx:pt idx="18906">-36.100000000000001</cx:pt>
          <cx:pt idx="18907">-36.100000000000001</cx:pt>
          <cx:pt idx="18908">-36.100000000000001</cx:pt>
          <cx:pt idx="18909">-36.100000000000001</cx:pt>
          <cx:pt idx="18910">-36.100000000000001</cx:pt>
          <cx:pt idx="18911">-36.100000000000001</cx:pt>
          <cx:pt idx="18912">-36.100000000000001</cx:pt>
          <cx:pt idx="18913">-36.100000000000001</cx:pt>
          <cx:pt idx="18914">-36.100000000000001</cx:pt>
          <cx:pt idx="18915">-36.100000000000001</cx:pt>
          <cx:pt idx="18916">-36.100000000000001</cx:pt>
          <cx:pt idx="18917">-36.100000000000001</cx:pt>
          <cx:pt idx="18918">-36.100000000000001</cx:pt>
          <cx:pt idx="18919">-36.100000000000001</cx:pt>
          <cx:pt idx="18920">-36.100000000000001</cx:pt>
          <cx:pt idx="18921">-36.100000000000001</cx:pt>
          <cx:pt idx="18922">-36.100000000000001</cx:pt>
          <cx:pt idx="18923">-36.100000000000001</cx:pt>
          <cx:pt idx="18924">-36.100000000000001</cx:pt>
          <cx:pt idx="18925">-36.100000000000001</cx:pt>
          <cx:pt idx="18926">-36.100000000000001</cx:pt>
          <cx:pt idx="18927">-36.100000000000001</cx:pt>
          <cx:pt idx="18928">-36.100000000000001</cx:pt>
          <cx:pt idx="18929">-36.100000000000001</cx:pt>
          <cx:pt idx="18930">-36.100000000000001</cx:pt>
          <cx:pt idx="18931">-36.100000000000001</cx:pt>
          <cx:pt idx="18932">-36.100000000000001</cx:pt>
          <cx:pt idx="18933">-36.100000000000001</cx:pt>
          <cx:pt idx="18934">-36.100000000000001</cx:pt>
          <cx:pt idx="18935">-36.100000000000001</cx:pt>
          <cx:pt idx="18936">-36.100000000000001</cx:pt>
          <cx:pt idx="18937">-36.100000000000001</cx:pt>
          <cx:pt idx="18938">-36.100000000000001</cx:pt>
          <cx:pt idx="18939">-36.100000000000001</cx:pt>
          <cx:pt idx="18940">-36.100000000000001</cx:pt>
          <cx:pt idx="18941">-36.100000000000001</cx:pt>
          <cx:pt idx="18942">-36.100000000000001</cx:pt>
          <cx:pt idx="18943">-36.100000000000001</cx:pt>
          <cx:pt idx="18944">-36.100000000000001</cx:pt>
          <cx:pt idx="18945">-36.100000000000001</cx:pt>
          <cx:pt idx="18946">-36.100000000000001</cx:pt>
          <cx:pt idx="18947">-36.100000000000001</cx:pt>
          <cx:pt idx="18948">-36.100000000000001</cx:pt>
          <cx:pt idx="18949">-36.100000000000001</cx:pt>
          <cx:pt idx="18950">-36.100000000000001</cx:pt>
          <cx:pt idx="18951">-36.100000000000001</cx:pt>
          <cx:pt idx="18952">-36.100000000000001</cx:pt>
          <cx:pt idx="18953">-36.100000000000001</cx:pt>
          <cx:pt idx="18954">-36.100000000000001</cx:pt>
          <cx:pt idx="18955">-36.100000000000001</cx:pt>
          <cx:pt idx="18956">-36.100000000000001</cx:pt>
          <cx:pt idx="18957">-36.100000000000001</cx:pt>
          <cx:pt idx="18958">-36.100000000000001</cx:pt>
          <cx:pt idx="18959">-36.100000000000001</cx:pt>
          <cx:pt idx="18960">-36.100000000000001</cx:pt>
          <cx:pt idx="18961">-36.100000000000001</cx:pt>
          <cx:pt idx="18962">-36.100000000000001</cx:pt>
          <cx:pt idx="18963">-36.100000000000001</cx:pt>
          <cx:pt idx="18964">-36.100000000000001</cx:pt>
          <cx:pt idx="18965">-36.100000000000001</cx:pt>
          <cx:pt idx="18966">-36.100000000000001</cx:pt>
          <cx:pt idx="18967">-36.100000000000001</cx:pt>
          <cx:pt idx="18968">-36.100000000000001</cx:pt>
          <cx:pt idx="18969">-36.100000000000001</cx:pt>
          <cx:pt idx="18970">-36.100000000000001</cx:pt>
          <cx:pt idx="18971">-36.100000000000001</cx:pt>
          <cx:pt idx="18972">-36.100000000000001</cx:pt>
          <cx:pt idx="18973">-36.100000000000001</cx:pt>
          <cx:pt idx="18974">-36.100000000000001</cx:pt>
          <cx:pt idx="18975">-36.100000000000001</cx:pt>
          <cx:pt idx="18976">-36.100000000000001</cx:pt>
          <cx:pt idx="18977">-36.100000000000001</cx:pt>
          <cx:pt idx="18978">-36.100000000000001</cx:pt>
          <cx:pt idx="18979">-36.100000000000001</cx:pt>
          <cx:pt idx="18980">-36.100000000000001</cx:pt>
          <cx:pt idx="18981">-36.100000000000001</cx:pt>
          <cx:pt idx="18982">-36.100000000000001</cx:pt>
          <cx:pt idx="18983">-36.100000000000001</cx:pt>
          <cx:pt idx="18984">-36.100000000000001</cx:pt>
          <cx:pt idx="18985">-36.100000000000001</cx:pt>
          <cx:pt idx="18986">-36.100000000000001</cx:pt>
          <cx:pt idx="18987">-36.100000000000001</cx:pt>
          <cx:pt idx="18988">-36.100000000000001</cx:pt>
          <cx:pt idx="18989">-36.100000000000001</cx:pt>
          <cx:pt idx="18990">-36.100000000000001</cx:pt>
          <cx:pt idx="18991">-36.100000000000001</cx:pt>
          <cx:pt idx="18992">-36.100000000000001</cx:pt>
          <cx:pt idx="18993">-36.100000000000001</cx:pt>
          <cx:pt idx="18994">-36.100000000000001</cx:pt>
          <cx:pt idx="18995">-36.100000000000001</cx:pt>
          <cx:pt idx="18996">-36.100000000000001</cx:pt>
          <cx:pt idx="18997">-36.100000000000001</cx:pt>
          <cx:pt idx="18998">-36.100000000000001</cx:pt>
          <cx:pt idx="18999">-36.100000000000001</cx:pt>
          <cx:pt idx="19000">-36.100000000000001</cx:pt>
          <cx:pt idx="19001">-36.100000000000001</cx:pt>
          <cx:pt idx="19002">-36.100000000000001</cx:pt>
          <cx:pt idx="19003">-36.100000000000001</cx:pt>
          <cx:pt idx="19004">-36.100000000000001</cx:pt>
          <cx:pt idx="19005">-36.100000000000001</cx:pt>
          <cx:pt idx="19006">-36.100000000000001</cx:pt>
          <cx:pt idx="19007">-36.100000000000001</cx:pt>
          <cx:pt idx="19008">-36.100000000000001</cx:pt>
          <cx:pt idx="19009">-36.100000000000001</cx:pt>
          <cx:pt idx="19010">-36.100000000000001</cx:pt>
          <cx:pt idx="19011">-36.100000000000001</cx:pt>
          <cx:pt idx="19012">-36.100000000000001</cx:pt>
          <cx:pt idx="19013">-36.100000000000001</cx:pt>
          <cx:pt idx="19014">-36.100000000000001</cx:pt>
          <cx:pt idx="19015">-36.100000000000001</cx:pt>
          <cx:pt idx="19016">-36.100000000000001</cx:pt>
          <cx:pt idx="19017">-36.100000000000001</cx:pt>
          <cx:pt idx="19018">-36.100000000000001</cx:pt>
          <cx:pt idx="19019">-36.100000000000001</cx:pt>
          <cx:pt idx="19020">-36.100000000000001</cx:pt>
          <cx:pt idx="19021">-36.100000000000001</cx:pt>
          <cx:pt idx="19022">-36.100000000000001</cx:pt>
          <cx:pt idx="19023">-36.100000000000001</cx:pt>
          <cx:pt idx="19024">-36.100000000000001</cx:pt>
          <cx:pt idx="19025">-36.100000000000001</cx:pt>
          <cx:pt idx="19026">-36.100000000000001</cx:pt>
          <cx:pt idx="19027">-36.100000000000001</cx:pt>
          <cx:pt idx="19028">-36.100000000000001</cx:pt>
          <cx:pt idx="19029">-36.100000000000001</cx:pt>
          <cx:pt idx="19030">-36.100000000000001</cx:pt>
          <cx:pt idx="19031">-36.100000000000001</cx:pt>
          <cx:pt idx="19032">-36.100000000000001</cx:pt>
          <cx:pt idx="19033">-36.100000000000001</cx:pt>
          <cx:pt idx="19034">-36.100000000000001</cx:pt>
          <cx:pt idx="19035">-36.100000000000001</cx:pt>
          <cx:pt idx="19036">-36.100000000000001</cx:pt>
          <cx:pt idx="19037">-36.100000000000001</cx:pt>
          <cx:pt idx="19038">-36.100000000000001</cx:pt>
          <cx:pt idx="19039">-36.100000000000001</cx:pt>
          <cx:pt idx="19040">-36.100000000000001</cx:pt>
          <cx:pt idx="19041">-36.100000000000001</cx:pt>
          <cx:pt idx="19042">-36.100000000000001</cx:pt>
          <cx:pt idx="19043">-36.100000000000001</cx:pt>
          <cx:pt idx="19044">-36.100000000000001</cx:pt>
          <cx:pt idx="19045">-36.100000000000001</cx:pt>
          <cx:pt idx="19046">-36.100000000000001</cx:pt>
          <cx:pt idx="19047">-36.100000000000001</cx:pt>
          <cx:pt idx="19048">-36.100000000000001</cx:pt>
          <cx:pt idx="19049">-36.100000000000001</cx:pt>
          <cx:pt idx="19050">-36.100000000000001</cx:pt>
          <cx:pt idx="19051">-36.100000000000001</cx:pt>
          <cx:pt idx="19052">-36.100000000000001</cx:pt>
          <cx:pt idx="19053">-36.100000000000001</cx:pt>
          <cx:pt idx="19054">-36.100000000000001</cx:pt>
          <cx:pt idx="19055">-36.100000000000001</cx:pt>
          <cx:pt idx="19056">-36.100000000000001</cx:pt>
          <cx:pt idx="19057">-36.100000000000001</cx:pt>
          <cx:pt idx="19058">-36.100000000000001</cx:pt>
          <cx:pt idx="19059">-36.100000000000001</cx:pt>
          <cx:pt idx="19060">-36.100000000000001</cx:pt>
          <cx:pt idx="19061">-36.100000000000001</cx:pt>
          <cx:pt idx="19062">-36.100000000000001</cx:pt>
          <cx:pt idx="19063">-36.100000000000001</cx:pt>
          <cx:pt idx="19064">-36.100000000000001</cx:pt>
          <cx:pt idx="19065">-36.100000000000001</cx:pt>
          <cx:pt idx="19066">-36.100000000000001</cx:pt>
          <cx:pt idx="19067">-36.100000000000001</cx:pt>
          <cx:pt idx="19068">-36.100000000000001</cx:pt>
          <cx:pt idx="19069">-36.100000000000001</cx:pt>
          <cx:pt idx="19070">-36.100000000000001</cx:pt>
          <cx:pt idx="19071">-36.100000000000001</cx:pt>
          <cx:pt idx="19072">-36.100000000000001</cx:pt>
          <cx:pt idx="19073">-36.100000000000001</cx:pt>
          <cx:pt idx="19074">-36.100000000000001</cx:pt>
          <cx:pt idx="19075">-36.100000000000001</cx:pt>
          <cx:pt idx="19076">-36.100000000000001</cx:pt>
          <cx:pt idx="19077">-36.100000000000001</cx:pt>
          <cx:pt idx="19078">-36.100000000000001</cx:pt>
          <cx:pt idx="19079">-36.100000000000001</cx:pt>
          <cx:pt idx="19080">-36.100000000000001</cx:pt>
          <cx:pt idx="19081">-36.100000000000001</cx:pt>
          <cx:pt idx="19082">-36.100000000000001</cx:pt>
          <cx:pt idx="19083">-36.100000000000001</cx:pt>
          <cx:pt idx="19084">-36.100000000000001</cx:pt>
          <cx:pt idx="19085">-36.100000000000001</cx:pt>
          <cx:pt idx="19086">-36.100000000000001</cx:pt>
          <cx:pt idx="19087">-36.100000000000001</cx:pt>
          <cx:pt idx="19088">-36.100000000000001</cx:pt>
          <cx:pt idx="19089">-36.100000000000001</cx:pt>
          <cx:pt idx="19090">-36.100000000000001</cx:pt>
          <cx:pt idx="19091">-36.100000000000001</cx:pt>
          <cx:pt idx="19092">-36.100000000000001</cx:pt>
          <cx:pt idx="19093">-36.100000000000001</cx:pt>
          <cx:pt idx="19094">-36.100000000000001</cx:pt>
          <cx:pt idx="19095">-36.100000000000001</cx:pt>
          <cx:pt idx="19096">-36.100000000000001</cx:pt>
          <cx:pt idx="19097">-36.100000000000001</cx:pt>
          <cx:pt idx="19098">-36.100000000000001</cx:pt>
          <cx:pt idx="19099">-36.100000000000001</cx:pt>
          <cx:pt idx="19100">-36.100000000000001</cx:pt>
          <cx:pt idx="19101">-36.100000000000001</cx:pt>
          <cx:pt idx="19102">-36.100000000000001</cx:pt>
          <cx:pt idx="19103">-36.100000000000001</cx:pt>
          <cx:pt idx="19104">-36.100000000000001</cx:pt>
          <cx:pt idx="19105">-36.100000000000001</cx:pt>
          <cx:pt idx="19106">-36.100000000000001</cx:pt>
          <cx:pt idx="19107">-36.100000000000001</cx:pt>
          <cx:pt idx="19108">-36.100000000000001</cx:pt>
          <cx:pt idx="19109">-36.100000000000001</cx:pt>
          <cx:pt idx="19110">-36.100000000000001</cx:pt>
          <cx:pt idx="19111">-36.100000000000001</cx:pt>
          <cx:pt idx="19112">-36.100000000000001</cx:pt>
          <cx:pt idx="19113">-36.100000000000001</cx:pt>
          <cx:pt idx="19114">-36.100000000000001</cx:pt>
          <cx:pt idx="19115">-36.100000000000001</cx:pt>
          <cx:pt idx="19116">-36.100000000000001</cx:pt>
          <cx:pt idx="19117">-36.100000000000001</cx:pt>
          <cx:pt idx="19118">-36.100000000000001</cx:pt>
          <cx:pt idx="19119">-36.100000000000001</cx:pt>
          <cx:pt idx="19120">-36.100000000000001</cx:pt>
          <cx:pt idx="19121">-36.100000000000001</cx:pt>
          <cx:pt idx="19122">-36.100000000000001</cx:pt>
          <cx:pt idx="19123">-36.100000000000001</cx:pt>
          <cx:pt idx="19124">-36.100000000000001</cx:pt>
          <cx:pt idx="19125">-36.100000000000001</cx:pt>
          <cx:pt idx="19126">-36.100000000000001</cx:pt>
          <cx:pt idx="19127">-36.100000000000001</cx:pt>
          <cx:pt idx="19128">-36.100000000000001</cx:pt>
          <cx:pt idx="19129">-36.100000000000001</cx:pt>
          <cx:pt idx="19130">-36.100000000000001</cx:pt>
          <cx:pt idx="19131">-36.100000000000001</cx:pt>
          <cx:pt idx="19132">-36.100000000000001</cx:pt>
          <cx:pt idx="19133">-36.100000000000001</cx:pt>
          <cx:pt idx="19134">-36.100000000000001</cx:pt>
          <cx:pt idx="19135">-36.100000000000001</cx:pt>
          <cx:pt idx="19136">-36.100000000000001</cx:pt>
          <cx:pt idx="19137">-36.100000000000001</cx:pt>
          <cx:pt idx="19138">-36.100000000000001</cx:pt>
          <cx:pt idx="19139">-36.100000000000001</cx:pt>
          <cx:pt idx="19140">-36.100000000000001</cx:pt>
          <cx:pt idx="19141">-36.100000000000001</cx:pt>
          <cx:pt idx="19142">-36.100000000000001</cx:pt>
          <cx:pt idx="19143">-36.100000000000001</cx:pt>
          <cx:pt idx="19144">-36.100000000000001</cx:pt>
          <cx:pt idx="19145">-36.100000000000001</cx:pt>
          <cx:pt idx="19146">-36.100000000000001</cx:pt>
          <cx:pt idx="19147">-36.100000000000001</cx:pt>
          <cx:pt idx="19148">-36.100000000000001</cx:pt>
          <cx:pt idx="19149">-36.100000000000001</cx:pt>
          <cx:pt idx="19150">-36.100000000000001</cx:pt>
          <cx:pt idx="19151">-36.100000000000001</cx:pt>
          <cx:pt idx="19152">-36.100000000000001</cx:pt>
          <cx:pt idx="19153">-36.100000000000001</cx:pt>
          <cx:pt idx="19154">-36.100000000000001</cx:pt>
          <cx:pt idx="19155">-36.100000000000001</cx:pt>
          <cx:pt idx="19156">-36.100000000000001</cx:pt>
          <cx:pt idx="19157">-36.100000000000001</cx:pt>
          <cx:pt idx="19158">-36.100000000000001</cx:pt>
          <cx:pt idx="19159">-36.100000000000001</cx:pt>
          <cx:pt idx="19160">-36.100000000000001</cx:pt>
          <cx:pt idx="19161">-36.100000000000001</cx:pt>
          <cx:pt idx="19162">-36.100000000000001</cx:pt>
          <cx:pt idx="19163">-36.100000000000001</cx:pt>
          <cx:pt idx="19164">-36.100000000000001</cx:pt>
          <cx:pt idx="19165">-36.100000000000001</cx:pt>
          <cx:pt idx="19166">-36.100000000000001</cx:pt>
          <cx:pt idx="19167">-36.100000000000001</cx:pt>
          <cx:pt idx="19168">-36.100000000000001</cx:pt>
          <cx:pt idx="19169">-36.100000000000001</cx:pt>
          <cx:pt idx="19170">-36.100000000000001</cx:pt>
          <cx:pt idx="19171">-36.100000000000001</cx:pt>
          <cx:pt idx="19172">-36.100000000000001</cx:pt>
          <cx:pt idx="19173">-36.100000000000001</cx:pt>
          <cx:pt idx="19174">-36.100000000000001</cx:pt>
          <cx:pt idx="19175">-36.100000000000001</cx:pt>
          <cx:pt idx="19176">-36.100000000000001</cx:pt>
          <cx:pt idx="19177">-36.100000000000001</cx:pt>
          <cx:pt idx="19178">-36.100000000000001</cx:pt>
          <cx:pt idx="19179">-36.100000000000001</cx:pt>
          <cx:pt idx="19180">-36.100000000000001</cx:pt>
          <cx:pt idx="19181">-36.100000000000001</cx:pt>
          <cx:pt idx="19182">-36.100000000000001</cx:pt>
          <cx:pt idx="19183">-36.100000000000001</cx:pt>
          <cx:pt idx="19184">-36.100000000000001</cx:pt>
          <cx:pt idx="19185">-36.100000000000001</cx:pt>
          <cx:pt idx="19186">-36.100000000000001</cx:pt>
          <cx:pt idx="19187">-36.100000000000001</cx:pt>
          <cx:pt idx="19188">-36.100000000000001</cx:pt>
          <cx:pt idx="19189">-36.100000000000001</cx:pt>
          <cx:pt idx="19190">-36.100000000000001</cx:pt>
          <cx:pt idx="19191">-36.100000000000001</cx:pt>
          <cx:pt idx="19192">-36.100000000000001</cx:pt>
          <cx:pt idx="19193">-36.100000000000001</cx:pt>
          <cx:pt idx="19194">-36.100000000000001</cx:pt>
          <cx:pt idx="19195">-36.100000000000001</cx:pt>
          <cx:pt idx="19196">-36.100000000000001</cx:pt>
          <cx:pt idx="19197">-36.100000000000001</cx:pt>
          <cx:pt idx="19198">-36.100000000000001</cx:pt>
          <cx:pt idx="19199">-36.100000000000001</cx:pt>
          <cx:pt idx="19200">-36.100000000000001</cx:pt>
          <cx:pt idx="19201">-36.100000000000001</cx:pt>
          <cx:pt idx="19202">-36.100000000000001</cx:pt>
          <cx:pt idx="19203">-36.100000000000001</cx:pt>
          <cx:pt idx="19204">-36.100000000000001</cx:pt>
          <cx:pt idx="19205">-36.100000000000001</cx:pt>
          <cx:pt idx="19206">-36.100000000000001</cx:pt>
          <cx:pt idx="19207">-36.100000000000001</cx:pt>
          <cx:pt idx="19208">-36.100000000000001</cx:pt>
          <cx:pt idx="19209">-36.100000000000001</cx:pt>
          <cx:pt idx="19210">-36.100000000000001</cx:pt>
          <cx:pt idx="19211">-36.100000000000001</cx:pt>
          <cx:pt idx="19212">-36.100000000000001</cx:pt>
          <cx:pt idx="19213">-36.100000000000001</cx:pt>
          <cx:pt idx="19214">-36.100000000000001</cx:pt>
          <cx:pt idx="19215">-36.100000000000001</cx:pt>
          <cx:pt idx="19216">-36.100000000000001</cx:pt>
          <cx:pt idx="19217">-36.100000000000001</cx:pt>
          <cx:pt idx="19218">-36.100000000000001</cx:pt>
          <cx:pt idx="19219">-36.100000000000001</cx:pt>
          <cx:pt idx="19220">-36.100000000000001</cx:pt>
          <cx:pt idx="19221">-36.100000000000001</cx:pt>
          <cx:pt idx="19222">-36.100000000000001</cx:pt>
          <cx:pt idx="19223">-36.100000000000001</cx:pt>
          <cx:pt idx="19224">-36.100000000000001</cx:pt>
          <cx:pt idx="19225">-36.100000000000001</cx:pt>
          <cx:pt idx="19226">-36.100000000000001</cx:pt>
          <cx:pt idx="19227">-36.100000000000001</cx:pt>
          <cx:pt idx="19228">-36.100000000000001</cx:pt>
          <cx:pt idx="19229">-36.100000000000001</cx:pt>
          <cx:pt idx="19230">-36.100000000000001</cx:pt>
          <cx:pt idx="19231">-36.100000000000001</cx:pt>
          <cx:pt idx="19232">-36.100000000000001</cx:pt>
          <cx:pt idx="19233">-36.100000000000001</cx:pt>
          <cx:pt idx="19234">-36.100000000000001</cx:pt>
          <cx:pt idx="19235">-36.100000000000001</cx:pt>
          <cx:pt idx="19236">-36.100000000000001</cx:pt>
          <cx:pt idx="19237">-36.100000000000001</cx:pt>
          <cx:pt idx="19238">-36.100000000000001</cx:pt>
          <cx:pt idx="19239">-36.100000000000001</cx:pt>
          <cx:pt idx="19240">-36.100000000000001</cx:pt>
          <cx:pt idx="19241">-36.100000000000001</cx:pt>
          <cx:pt idx="19242">-36.100000000000001</cx:pt>
          <cx:pt idx="19243">-36.100000000000001</cx:pt>
          <cx:pt idx="19244">-36.100000000000001</cx:pt>
          <cx:pt idx="19245">-36.100000000000001</cx:pt>
          <cx:pt idx="19246">-36.100000000000001</cx:pt>
          <cx:pt idx="19247">-36.100000000000001</cx:pt>
          <cx:pt idx="19248">-36.100000000000001</cx:pt>
          <cx:pt idx="19249">-36.100000000000001</cx:pt>
          <cx:pt idx="19250">-36.100000000000001</cx:pt>
          <cx:pt idx="19251">-36.100000000000001</cx:pt>
          <cx:pt idx="19252">-36.100000000000001</cx:pt>
          <cx:pt idx="19253">-36.100000000000001</cx:pt>
          <cx:pt idx="19254">-36.100000000000001</cx:pt>
          <cx:pt idx="19255">-36.100000000000001</cx:pt>
          <cx:pt idx="19256">-36.100000000000001</cx:pt>
          <cx:pt idx="19257">-36.100000000000001</cx:pt>
          <cx:pt idx="19258">-36.100000000000001</cx:pt>
          <cx:pt idx="19259">-36.100000000000001</cx:pt>
          <cx:pt idx="19260">-36.100000000000001</cx:pt>
          <cx:pt idx="19261">-36.100000000000001</cx:pt>
          <cx:pt idx="19262">-36.100000000000001</cx:pt>
          <cx:pt idx="19263">-36.100000000000001</cx:pt>
          <cx:pt idx="19264">-36.100000000000001</cx:pt>
          <cx:pt idx="19265">-36.100000000000001</cx:pt>
          <cx:pt idx="19266">-36.100000000000001</cx:pt>
          <cx:pt idx="19267">-36.100000000000001</cx:pt>
          <cx:pt idx="19268">-36.100000000000001</cx:pt>
          <cx:pt idx="19269">-36.100000000000001</cx:pt>
          <cx:pt idx="19270">-36.100000000000001</cx:pt>
          <cx:pt idx="19271">-36.100000000000001</cx:pt>
          <cx:pt idx="19272">-36.100000000000001</cx:pt>
          <cx:pt idx="19273">-36.100000000000001</cx:pt>
          <cx:pt idx="19274">-36.100000000000001</cx:pt>
          <cx:pt idx="19275">-36.100000000000001</cx:pt>
          <cx:pt idx="19276">-36.100000000000001</cx:pt>
          <cx:pt idx="19277">-36.100000000000001</cx:pt>
          <cx:pt idx="19278">-36.100000000000001</cx:pt>
          <cx:pt idx="19279">-36.100000000000001</cx:pt>
          <cx:pt idx="19280">-36.100000000000001</cx:pt>
          <cx:pt idx="19281">-36.100000000000001</cx:pt>
          <cx:pt idx="19282">-36.100000000000001</cx:pt>
          <cx:pt idx="19283">-36.100000000000001</cx:pt>
          <cx:pt idx="19284">-36.100000000000001</cx:pt>
          <cx:pt idx="19285">-36.100000000000001</cx:pt>
          <cx:pt idx="19286">-36.100000000000001</cx:pt>
          <cx:pt idx="19287">-36.100000000000001</cx:pt>
          <cx:pt idx="19288">-36.100000000000001</cx:pt>
          <cx:pt idx="19289">-36.100000000000001</cx:pt>
          <cx:pt idx="19290">-36.100000000000001</cx:pt>
          <cx:pt idx="19291">-36.100000000000001</cx:pt>
          <cx:pt idx="19292">-36.100000000000001</cx:pt>
          <cx:pt idx="19293">-36.100000000000001</cx:pt>
          <cx:pt idx="19294">-36.100000000000001</cx:pt>
          <cx:pt idx="19295">-36.100000000000001</cx:pt>
          <cx:pt idx="19296">-36.100000000000001</cx:pt>
          <cx:pt idx="19297">-36.100000000000001</cx:pt>
          <cx:pt idx="19298">-36.100000000000001</cx:pt>
          <cx:pt idx="19299">-36.100000000000001</cx:pt>
          <cx:pt idx="19300">-36.100000000000001</cx:pt>
          <cx:pt idx="19301">-36.100000000000001</cx:pt>
          <cx:pt idx="19302">-36.100000000000001</cx:pt>
          <cx:pt idx="19303">-36.100000000000001</cx:pt>
          <cx:pt idx="19304">-36.100000000000001</cx:pt>
          <cx:pt idx="19305">-36.100000000000001</cx:pt>
          <cx:pt idx="19306">-36.100000000000001</cx:pt>
          <cx:pt idx="19307">-36.100000000000001</cx:pt>
          <cx:pt idx="19308">-36.100000000000001</cx:pt>
          <cx:pt idx="19309">-36.100000000000001</cx:pt>
          <cx:pt idx="19310">-36.100000000000001</cx:pt>
          <cx:pt idx="19311">-36.100000000000001</cx:pt>
          <cx:pt idx="19312">-36.100000000000001</cx:pt>
          <cx:pt idx="19313">-36.100000000000001</cx:pt>
          <cx:pt idx="19314">-36.100000000000001</cx:pt>
          <cx:pt idx="19315">-36.100000000000001</cx:pt>
          <cx:pt idx="19316">-36.100000000000001</cx:pt>
          <cx:pt idx="19317">-36.100000000000001</cx:pt>
          <cx:pt idx="19318">-36.100000000000001</cx:pt>
          <cx:pt idx="19319">-36.100000000000001</cx:pt>
          <cx:pt idx="19320">-36.100000000000001</cx:pt>
          <cx:pt idx="19321">-36.100000000000001</cx:pt>
          <cx:pt idx="19322">-36.100000000000001</cx:pt>
          <cx:pt idx="19323">-36.100000000000001</cx:pt>
          <cx:pt idx="19324">-36.100000000000001</cx:pt>
          <cx:pt idx="19325">-36.100000000000001</cx:pt>
          <cx:pt idx="19326">-36.100000000000001</cx:pt>
          <cx:pt idx="19327">-36.100000000000001</cx:pt>
          <cx:pt idx="19328">-36.100000000000001</cx:pt>
          <cx:pt idx="19329">-36.100000000000001</cx:pt>
          <cx:pt idx="19330">-36.100000000000001</cx:pt>
          <cx:pt idx="19331">-36.100000000000001</cx:pt>
          <cx:pt idx="19332">-36.100000000000001</cx:pt>
          <cx:pt idx="19333">-36.100000000000001</cx:pt>
          <cx:pt idx="19334">-36.100000000000001</cx:pt>
          <cx:pt idx="19335">-36.100000000000001</cx:pt>
          <cx:pt idx="19336">-36.100000000000001</cx:pt>
          <cx:pt idx="19337">-36.100000000000001</cx:pt>
          <cx:pt idx="19338">-36.100000000000001</cx:pt>
          <cx:pt idx="19339">-36.100000000000001</cx:pt>
          <cx:pt idx="19340">-36.100000000000001</cx:pt>
          <cx:pt idx="19341">-36.100000000000001</cx:pt>
          <cx:pt idx="19342">-36.100000000000001</cx:pt>
          <cx:pt idx="19343">-36.100000000000001</cx:pt>
          <cx:pt idx="19344">-36.100000000000001</cx:pt>
          <cx:pt idx="19345">-36.100000000000001</cx:pt>
          <cx:pt idx="19346">-36.100000000000001</cx:pt>
          <cx:pt idx="19347">-36.100000000000001</cx:pt>
          <cx:pt idx="19348">-36.100000000000001</cx:pt>
          <cx:pt idx="19349">-36.100000000000001</cx:pt>
          <cx:pt idx="19350">-36.100000000000001</cx:pt>
          <cx:pt idx="19351">-36.100000000000001</cx:pt>
          <cx:pt idx="19352">-36.100000000000001</cx:pt>
          <cx:pt idx="19353">-36.100000000000001</cx:pt>
          <cx:pt idx="19354">-36.100000000000001</cx:pt>
          <cx:pt idx="19355">-36.100000000000001</cx:pt>
          <cx:pt idx="19356">-36.100000000000001</cx:pt>
          <cx:pt idx="19357">-36.100000000000001</cx:pt>
          <cx:pt idx="19358">-36.100000000000001</cx:pt>
          <cx:pt idx="19359">-36.100000000000001</cx:pt>
          <cx:pt idx="19360">-36.100000000000001</cx:pt>
          <cx:pt idx="19361">-36.100000000000001</cx:pt>
          <cx:pt idx="19362">-36.100000000000001</cx:pt>
          <cx:pt idx="19363">-36.100000000000001</cx:pt>
          <cx:pt idx="19364">-36.100000000000001</cx:pt>
          <cx:pt idx="19365">-36.100000000000001</cx:pt>
          <cx:pt idx="19366">-36.100000000000001</cx:pt>
          <cx:pt idx="19367">-36.100000000000001</cx:pt>
          <cx:pt idx="19368">-36.100000000000001</cx:pt>
          <cx:pt idx="19369">-36.100000000000001</cx:pt>
          <cx:pt idx="19370">-36.100000000000001</cx:pt>
          <cx:pt idx="19371">-36.100000000000001</cx:pt>
          <cx:pt idx="19372">-36.100000000000001</cx:pt>
          <cx:pt idx="19373">-36.100000000000001</cx:pt>
          <cx:pt idx="19374">-36.100000000000001</cx:pt>
          <cx:pt idx="19375">-36.100000000000001</cx:pt>
          <cx:pt idx="19376">-36.100000000000001</cx:pt>
          <cx:pt idx="19377">-36.100000000000001</cx:pt>
          <cx:pt idx="19378">-36.100000000000001</cx:pt>
          <cx:pt idx="19379">-36.100000000000001</cx:pt>
          <cx:pt idx="19380">-36.100000000000001</cx:pt>
          <cx:pt idx="19381">-36.100000000000001</cx:pt>
          <cx:pt idx="19382">-36.100000000000001</cx:pt>
          <cx:pt idx="19383">-36.100000000000001</cx:pt>
          <cx:pt idx="19384">-36.100000000000001</cx:pt>
          <cx:pt idx="19385">-36.100000000000001</cx:pt>
          <cx:pt idx="19386">-36.100000000000001</cx:pt>
          <cx:pt idx="19387">-36.100000000000001</cx:pt>
          <cx:pt idx="19388">-36.100000000000001</cx:pt>
          <cx:pt idx="19389">-36.100000000000001</cx:pt>
          <cx:pt idx="19390">-36.100000000000001</cx:pt>
          <cx:pt idx="19391">-36.100000000000001</cx:pt>
          <cx:pt idx="19392">-36.100000000000001</cx:pt>
          <cx:pt idx="19393">-36.100000000000001</cx:pt>
          <cx:pt idx="19394">-36.100000000000001</cx:pt>
          <cx:pt idx="19395">-36.100000000000001</cx:pt>
          <cx:pt idx="19396">-36.100000000000001</cx:pt>
          <cx:pt idx="19397">-36.100000000000001</cx:pt>
          <cx:pt idx="19398">-36.100000000000001</cx:pt>
          <cx:pt idx="19399">-36.100000000000001</cx:pt>
          <cx:pt idx="19400">-36.100000000000001</cx:pt>
          <cx:pt idx="19401">-36.100000000000001</cx:pt>
          <cx:pt idx="19402">-36.100000000000001</cx:pt>
          <cx:pt idx="19403">-36.100000000000001</cx:pt>
          <cx:pt idx="19404">-36.100000000000001</cx:pt>
          <cx:pt idx="19405">-36.100000000000001</cx:pt>
          <cx:pt idx="19406">-36.100000000000001</cx:pt>
          <cx:pt idx="19407">-36.100000000000001</cx:pt>
          <cx:pt idx="19408">-36.100000000000001</cx:pt>
          <cx:pt idx="19409">-36.100000000000001</cx:pt>
          <cx:pt idx="19410">-36.100000000000001</cx:pt>
          <cx:pt idx="19411">-36.100000000000001</cx:pt>
          <cx:pt idx="19412">-36.100000000000001</cx:pt>
          <cx:pt idx="19413">-36.100000000000001</cx:pt>
          <cx:pt idx="19414">-36.100000000000001</cx:pt>
          <cx:pt idx="19415">-36.100000000000001</cx:pt>
          <cx:pt idx="19416">-36.100000000000001</cx:pt>
          <cx:pt idx="19417">-36.100000000000001</cx:pt>
          <cx:pt idx="19418">-36.100000000000001</cx:pt>
          <cx:pt idx="19419">-36.100000000000001</cx:pt>
          <cx:pt idx="19420">-36.100000000000001</cx:pt>
          <cx:pt idx="19421">-36.100000000000001</cx:pt>
          <cx:pt idx="19422">-36.100000000000001</cx:pt>
          <cx:pt idx="19423">-36.100000000000001</cx:pt>
          <cx:pt idx="19424">-36.100000000000001</cx:pt>
          <cx:pt idx="19425">-36.100000000000001</cx:pt>
          <cx:pt idx="19426">-36.100000000000001</cx:pt>
          <cx:pt idx="19427">-36.100000000000001</cx:pt>
          <cx:pt idx="19428">-36.100000000000001</cx:pt>
          <cx:pt idx="19429">-36.100000000000001</cx:pt>
          <cx:pt idx="19430">-36.100000000000001</cx:pt>
          <cx:pt idx="19431">-36.100000000000001</cx:pt>
          <cx:pt idx="19432">-36.100000000000001</cx:pt>
          <cx:pt idx="19433">-36.100000000000001</cx:pt>
          <cx:pt idx="19434">-36.100000000000001</cx:pt>
          <cx:pt idx="19435">-36.100000000000001</cx:pt>
          <cx:pt idx="19436">-36.100000000000001</cx:pt>
          <cx:pt idx="19437">-36.100000000000001</cx:pt>
          <cx:pt idx="19438">-36.100000000000001</cx:pt>
          <cx:pt idx="19439">-36.100000000000001</cx:pt>
          <cx:pt idx="19440">-36.100000000000001</cx:pt>
          <cx:pt idx="19441">-36.100000000000001</cx:pt>
          <cx:pt idx="19442">-36.100000000000001</cx:pt>
          <cx:pt idx="19443">-36.100000000000001</cx:pt>
          <cx:pt idx="19444">-36.100000000000001</cx:pt>
          <cx:pt idx="19445">-36.100000000000001</cx:pt>
          <cx:pt idx="19446">-36.100000000000001</cx:pt>
          <cx:pt idx="19447">-36.100000000000001</cx:pt>
          <cx:pt idx="19448">-36.100000000000001</cx:pt>
          <cx:pt idx="19449">-36.100000000000001</cx:pt>
          <cx:pt idx="19450">-36.100000000000001</cx:pt>
          <cx:pt idx="19451">-36.100000000000001</cx:pt>
          <cx:pt idx="19452">-36.100000000000001</cx:pt>
          <cx:pt idx="19453">-36.100000000000001</cx:pt>
          <cx:pt idx="19454">-36.100000000000001</cx:pt>
          <cx:pt idx="19455">-36.100000000000001</cx:pt>
          <cx:pt idx="19456">-36.100000000000001</cx:pt>
          <cx:pt idx="19457">-36.100000000000001</cx:pt>
          <cx:pt idx="19458">-36.100000000000001</cx:pt>
          <cx:pt idx="19459">-36.100000000000001</cx:pt>
          <cx:pt idx="19460">-36.100000000000001</cx:pt>
          <cx:pt idx="19461">-36.100000000000001</cx:pt>
          <cx:pt idx="19462">-36.100000000000001</cx:pt>
          <cx:pt idx="19463">-36.100000000000001</cx:pt>
          <cx:pt idx="19464">-36.100000000000001</cx:pt>
          <cx:pt idx="19465">-36.100000000000001</cx:pt>
          <cx:pt idx="19466">-36.100000000000001</cx:pt>
          <cx:pt idx="19467">-36.100000000000001</cx:pt>
          <cx:pt idx="19468">-36.100000000000001</cx:pt>
          <cx:pt idx="19469">-36.100000000000001</cx:pt>
          <cx:pt idx="19470">-36.100000000000001</cx:pt>
          <cx:pt idx="19471">-36.100000000000001</cx:pt>
          <cx:pt idx="19472">-36.100000000000001</cx:pt>
          <cx:pt idx="19473">-36.100000000000001</cx:pt>
          <cx:pt idx="19474">-36.100000000000001</cx:pt>
          <cx:pt idx="19475">-36.100000000000001</cx:pt>
          <cx:pt idx="19476">-36.100000000000001</cx:pt>
          <cx:pt idx="19477">-36.100000000000001</cx:pt>
          <cx:pt idx="19478">-36.100000000000001</cx:pt>
          <cx:pt idx="19479">-36.100000000000001</cx:pt>
          <cx:pt idx="19480">-36.100000000000001</cx:pt>
          <cx:pt idx="19481">-36.100000000000001</cx:pt>
          <cx:pt idx="19482">-36.100000000000001</cx:pt>
          <cx:pt idx="19483">-36.100000000000001</cx:pt>
          <cx:pt idx="19484">-36.100000000000001</cx:pt>
          <cx:pt idx="19485">-36.100000000000001</cx:pt>
          <cx:pt idx="19486">-36.100000000000001</cx:pt>
          <cx:pt idx="19487">-36.100000000000001</cx:pt>
          <cx:pt idx="19488">-36.100000000000001</cx:pt>
          <cx:pt idx="19489">-36.100000000000001</cx:pt>
          <cx:pt idx="19490">-36.100000000000001</cx:pt>
          <cx:pt idx="19491">-36.100000000000001</cx:pt>
          <cx:pt idx="19492">-36.100000000000001</cx:pt>
          <cx:pt idx="19493">-36.100000000000001</cx:pt>
          <cx:pt idx="19494">-36.100000000000001</cx:pt>
          <cx:pt idx="19495">-36.100000000000001</cx:pt>
          <cx:pt idx="19496">-36.100000000000001</cx:pt>
          <cx:pt idx="19497">-36.100000000000001</cx:pt>
          <cx:pt idx="19498">-36.100000000000001</cx:pt>
          <cx:pt idx="19499">-36.100000000000001</cx:pt>
          <cx:pt idx="19500">-36.100000000000001</cx:pt>
          <cx:pt idx="19501">-36.100000000000001</cx:pt>
          <cx:pt idx="19502">-36.100000000000001</cx:pt>
          <cx:pt idx="19503">-36.100000000000001</cx:pt>
          <cx:pt idx="19504">-36.100000000000001</cx:pt>
          <cx:pt idx="19505">-36.100000000000001</cx:pt>
          <cx:pt idx="19506">-36.100000000000001</cx:pt>
          <cx:pt idx="19507">-36.100000000000001</cx:pt>
          <cx:pt idx="19508">-36.100000000000001</cx:pt>
          <cx:pt idx="19509">-36.100000000000001</cx:pt>
          <cx:pt idx="19510">-36.100000000000001</cx:pt>
          <cx:pt idx="19511">-36.100000000000001</cx:pt>
          <cx:pt idx="19512">-36.100000000000001</cx:pt>
          <cx:pt idx="19513">-36.100000000000001</cx:pt>
          <cx:pt idx="19514">-36.100000000000001</cx:pt>
          <cx:pt idx="19515">-36.100000000000001</cx:pt>
          <cx:pt idx="19516">-36.100000000000001</cx:pt>
          <cx:pt idx="19517">-36.100000000000001</cx:pt>
          <cx:pt idx="19518">-36.100000000000001</cx:pt>
          <cx:pt idx="19519">-36.100000000000001</cx:pt>
          <cx:pt idx="19520">-36.100000000000001</cx:pt>
          <cx:pt idx="19521">-36.100000000000001</cx:pt>
          <cx:pt idx="19522">-36.100000000000001</cx:pt>
          <cx:pt idx="19523">-36.100000000000001</cx:pt>
          <cx:pt idx="19524">-36.100000000000001</cx:pt>
          <cx:pt idx="19525">-36.100000000000001</cx:pt>
          <cx:pt idx="19526">-36.100000000000001</cx:pt>
          <cx:pt idx="19527">-36.100000000000001</cx:pt>
          <cx:pt idx="19528">-36.100000000000001</cx:pt>
          <cx:pt idx="19529">-36.100000000000001</cx:pt>
          <cx:pt idx="19530">-36.100000000000001</cx:pt>
          <cx:pt idx="19531">-36.100000000000001</cx:pt>
          <cx:pt idx="19532">-36.100000000000001</cx:pt>
          <cx:pt idx="19533">-36.100000000000001</cx:pt>
          <cx:pt idx="19534">-36.100000000000001</cx:pt>
          <cx:pt idx="19535">-36.100000000000001</cx:pt>
          <cx:pt idx="19536">-36.100000000000001</cx:pt>
          <cx:pt idx="19537">-36.100000000000001</cx:pt>
          <cx:pt idx="19538">-36.100000000000001</cx:pt>
          <cx:pt idx="19539">-36.100000000000001</cx:pt>
          <cx:pt idx="19540">-36.100000000000001</cx:pt>
          <cx:pt idx="19541">-36.100000000000001</cx:pt>
          <cx:pt idx="19542">-36.100000000000001</cx:pt>
          <cx:pt idx="19543">-36.100000000000001</cx:pt>
          <cx:pt idx="19544">-36.100000000000001</cx:pt>
          <cx:pt idx="19545">-36.100000000000001</cx:pt>
          <cx:pt idx="19546">-36.100000000000001</cx:pt>
          <cx:pt idx="19547">-36.100000000000001</cx:pt>
          <cx:pt idx="19548">-36.100000000000001</cx:pt>
          <cx:pt idx="19549">-36.100000000000001</cx:pt>
          <cx:pt idx="19550">-36.100000000000001</cx:pt>
          <cx:pt idx="19551">-36.100000000000001</cx:pt>
          <cx:pt idx="19552">-36.100000000000001</cx:pt>
          <cx:pt idx="19553">-36.100000000000001</cx:pt>
          <cx:pt idx="19554">-36.100000000000001</cx:pt>
          <cx:pt idx="19555">-36.100000000000001</cx:pt>
          <cx:pt idx="19556">-36.100000000000001</cx:pt>
          <cx:pt idx="19557">-36.100000000000001</cx:pt>
          <cx:pt idx="19558">-36.100000000000001</cx:pt>
          <cx:pt idx="19559">-36.100000000000001</cx:pt>
          <cx:pt idx="19560">-36.100000000000001</cx:pt>
          <cx:pt idx="19561">-36.100000000000001</cx:pt>
          <cx:pt idx="19562">-36.100000000000001</cx:pt>
          <cx:pt idx="19563">-36.100000000000001</cx:pt>
          <cx:pt idx="19564">-36.100000000000001</cx:pt>
          <cx:pt idx="19565">-36.100000000000001</cx:pt>
          <cx:pt idx="19566">-36.100000000000001</cx:pt>
          <cx:pt idx="19567">-36.100000000000001</cx:pt>
          <cx:pt idx="19568">-36.100000000000001</cx:pt>
          <cx:pt idx="19569">-36.100000000000001</cx:pt>
          <cx:pt idx="19570">-36.100000000000001</cx:pt>
          <cx:pt idx="19571">-36.100000000000001</cx:pt>
          <cx:pt idx="19572">-36.100000000000001</cx:pt>
          <cx:pt idx="19573">-36.100000000000001</cx:pt>
          <cx:pt idx="19574">-36.100000000000001</cx:pt>
          <cx:pt idx="19575">-36.100000000000001</cx:pt>
          <cx:pt idx="19576">-36.100000000000001</cx:pt>
          <cx:pt idx="19577">-36.100000000000001</cx:pt>
          <cx:pt idx="19578">-36.100000000000001</cx:pt>
          <cx:pt idx="19579">-36.100000000000001</cx:pt>
          <cx:pt idx="19580">-36.100000000000001</cx:pt>
          <cx:pt idx="19581">-36.100000000000001</cx:pt>
          <cx:pt idx="19582">-36.100000000000001</cx:pt>
          <cx:pt idx="19583">-36.100000000000001</cx:pt>
          <cx:pt idx="19584">-36.100000000000001</cx:pt>
          <cx:pt idx="19585">-36.100000000000001</cx:pt>
          <cx:pt idx="19586">-36.100000000000001</cx:pt>
          <cx:pt idx="19587">-36.100000000000001</cx:pt>
          <cx:pt idx="19588">-36.100000000000001</cx:pt>
          <cx:pt idx="19589">-36.100000000000001</cx:pt>
          <cx:pt idx="19590">-36.100000000000001</cx:pt>
          <cx:pt idx="19591">-36.100000000000001</cx:pt>
          <cx:pt idx="19592">-36.100000000000001</cx:pt>
          <cx:pt idx="19593">-36.100000000000001</cx:pt>
          <cx:pt idx="19594">-36.100000000000001</cx:pt>
          <cx:pt idx="19595">-36.100000000000001</cx:pt>
          <cx:pt idx="19596">-36.100000000000001</cx:pt>
          <cx:pt idx="19597">-36.100000000000001</cx:pt>
          <cx:pt idx="19598">-36.100000000000001</cx:pt>
          <cx:pt idx="19599">-36.100000000000001</cx:pt>
          <cx:pt idx="19600">-36.100000000000001</cx:pt>
          <cx:pt idx="19601">-36.100000000000001</cx:pt>
          <cx:pt idx="19602">-36.100000000000001</cx:pt>
          <cx:pt idx="19603">-36.100000000000001</cx:pt>
          <cx:pt idx="19604">-36.100000000000001</cx:pt>
          <cx:pt idx="19605">-36.100000000000001</cx:pt>
          <cx:pt idx="19606">-36.100000000000001</cx:pt>
          <cx:pt idx="19607">-36.100000000000001</cx:pt>
          <cx:pt idx="19608">-36.100000000000001</cx:pt>
          <cx:pt idx="19609">-36.100000000000001</cx:pt>
          <cx:pt idx="19610">-36.100000000000001</cx:pt>
          <cx:pt idx="19611">-36.100000000000001</cx:pt>
          <cx:pt idx="19612">-36.100000000000001</cx:pt>
          <cx:pt idx="19613">-36.100000000000001</cx:pt>
          <cx:pt idx="19614">-36.100000000000001</cx:pt>
          <cx:pt idx="19615">-36.100000000000001</cx:pt>
          <cx:pt idx="19616">-36.100000000000001</cx:pt>
          <cx:pt idx="19617">-36.100000000000001</cx:pt>
          <cx:pt idx="19618">-36.100000000000001</cx:pt>
          <cx:pt idx="19619">-36.100000000000001</cx:pt>
          <cx:pt idx="19620">-36.100000000000001</cx:pt>
          <cx:pt idx="19621">-36.100000000000001</cx:pt>
          <cx:pt idx="19622">-36.100000000000001</cx:pt>
          <cx:pt idx="19623">-36.100000000000001</cx:pt>
          <cx:pt idx="19624">-36.100000000000001</cx:pt>
          <cx:pt idx="19625">-36.100000000000001</cx:pt>
          <cx:pt idx="19626">-36.100000000000001</cx:pt>
          <cx:pt idx="19627">-36.100000000000001</cx:pt>
          <cx:pt idx="19628">-36.100000000000001</cx:pt>
          <cx:pt idx="19629">-36.100000000000001</cx:pt>
          <cx:pt idx="19630">-36.100000000000001</cx:pt>
          <cx:pt idx="19631">-36.100000000000001</cx:pt>
          <cx:pt idx="19632">-36.100000000000001</cx:pt>
          <cx:pt idx="19633">-36.100000000000001</cx:pt>
          <cx:pt idx="19634">-36.100000000000001</cx:pt>
          <cx:pt idx="19635">-36.100000000000001</cx:pt>
          <cx:pt idx="19636">-36.100000000000001</cx:pt>
          <cx:pt idx="19637">-36.100000000000001</cx:pt>
          <cx:pt idx="19638">-36.100000000000001</cx:pt>
          <cx:pt idx="19639">-36.100000000000001</cx:pt>
          <cx:pt idx="19640">-36.100000000000001</cx:pt>
          <cx:pt idx="19641">-36.100000000000001</cx:pt>
          <cx:pt idx="19642">-36.100000000000001</cx:pt>
          <cx:pt idx="19643">-36.100000000000001</cx:pt>
          <cx:pt idx="19644">-36.100000000000001</cx:pt>
          <cx:pt idx="19645">-36.100000000000001</cx:pt>
          <cx:pt idx="19646">-36.100000000000001</cx:pt>
          <cx:pt idx="19647">-36.100000000000001</cx:pt>
          <cx:pt idx="19648">-36.100000000000001</cx:pt>
          <cx:pt idx="19649">-36.100000000000001</cx:pt>
          <cx:pt idx="19650">-36.100000000000001</cx:pt>
          <cx:pt idx="19651">-36.100000000000001</cx:pt>
          <cx:pt idx="19652">-36.100000000000001</cx:pt>
          <cx:pt idx="19653">-36.100000000000001</cx:pt>
          <cx:pt idx="19654">-36.100000000000001</cx:pt>
          <cx:pt idx="19655">-36.100000000000001</cx:pt>
          <cx:pt idx="19656">-36.100000000000001</cx:pt>
          <cx:pt idx="19657">-36.100000000000001</cx:pt>
          <cx:pt idx="19658">-36.100000000000001</cx:pt>
          <cx:pt idx="19659">-36.100000000000001</cx:pt>
          <cx:pt idx="19660">-36.100000000000001</cx:pt>
          <cx:pt idx="19661">-36.100000000000001</cx:pt>
          <cx:pt idx="19662">-36.100000000000001</cx:pt>
          <cx:pt idx="19663">-36.100000000000001</cx:pt>
          <cx:pt idx="19664">-36.100000000000001</cx:pt>
          <cx:pt idx="19665">-36.100000000000001</cx:pt>
          <cx:pt idx="19666">-36.100000000000001</cx:pt>
          <cx:pt idx="19667">-36.100000000000001</cx:pt>
          <cx:pt idx="19668">-36.100000000000001</cx:pt>
          <cx:pt idx="19669">-36.100000000000001</cx:pt>
          <cx:pt idx="19670">-36.100000000000001</cx:pt>
          <cx:pt idx="19671">-36.100000000000001</cx:pt>
          <cx:pt idx="19672">-36.100000000000001</cx:pt>
          <cx:pt idx="19673">-36.100000000000001</cx:pt>
          <cx:pt idx="19674">-36.100000000000001</cx:pt>
          <cx:pt idx="19675">-36.100000000000001</cx:pt>
          <cx:pt idx="19676">-36.100000000000001</cx:pt>
          <cx:pt idx="19677">-36.100000000000001</cx:pt>
          <cx:pt idx="19678">-36.100000000000001</cx:pt>
          <cx:pt idx="19679">-36.100000000000001</cx:pt>
          <cx:pt idx="19680">-36.100000000000001</cx:pt>
          <cx:pt idx="19681">-36.100000000000001</cx:pt>
          <cx:pt idx="19682">-36.100000000000001</cx:pt>
          <cx:pt idx="19683">-36.100000000000001</cx:pt>
          <cx:pt idx="19684">-36.100000000000001</cx:pt>
          <cx:pt idx="19685">-36.100000000000001</cx:pt>
          <cx:pt idx="19686">-36.100000000000001</cx:pt>
          <cx:pt idx="19687">-36.100000000000001</cx:pt>
          <cx:pt idx="19688">-36.100000000000001</cx:pt>
          <cx:pt idx="19689">-36.100000000000001</cx:pt>
          <cx:pt idx="19690">-36.100000000000001</cx:pt>
          <cx:pt idx="19691">-36.100000000000001</cx:pt>
          <cx:pt idx="19692">-36.100000000000001</cx:pt>
          <cx:pt idx="19693">-36.100000000000001</cx:pt>
          <cx:pt idx="19694">-36.100000000000001</cx:pt>
          <cx:pt idx="19695">-36.100000000000001</cx:pt>
          <cx:pt idx="19696">-36.100000000000001</cx:pt>
          <cx:pt idx="19697">-36.100000000000001</cx:pt>
          <cx:pt idx="19698">-36.100000000000001</cx:pt>
          <cx:pt idx="19699">-36.100000000000001</cx:pt>
          <cx:pt idx="19700">-36.100000000000001</cx:pt>
          <cx:pt idx="19701">-36.100000000000001</cx:pt>
          <cx:pt idx="19702">-36.100000000000001</cx:pt>
          <cx:pt idx="19703">-36.100000000000001</cx:pt>
          <cx:pt idx="19704">-36.100000000000001</cx:pt>
          <cx:pt idx="19705">-36.100000000000001</cx:pt>
          <cx:pt idx="19706">-36.100000000000001</cx:pt>
          <cx:pt idx="19707">-36.100000000000001</cx:pt>
          <cx:pt idx="19708">-36.100000000000001</cx:pt>
          <cx:pt idx="19709">-36.100000000000001</cx:pt>
          <cx:pt idx="19710">-36.100000000000001</cx:pt>
          <cx:pt idx="19711">-36.100000000000001</cx:pt>
          <cx:pt idx="19712">-36.100000000000001</cx:pt>
          <cx:pt idx="19713">-36.100000000000001</cx:pt>
          <cx:pt idx="19714">-36.100000000000001</cx:pt>
          <cx:pt idx="19715">-36.100000000000001</cx:pt>
          <cx:pt idx="19716">-36.100000000000001</cx:pt>
          <cx:pt idx="19717">-36.100000000000001</cx:pt>
          <cx:pt idx="19718">-36.100000000000001</cx:pt>
          <cx:pt idx="19719">-36.100000000000001</cx:pt>
          <cx:pt idx="19720">-36.100000000000001</cx:pt>
          <cx:pt idx="19721">-36.100000000000001</cx:pt>
          <cx:pt idx="19722">-36.100000000000001</cx:pt>
          <cx:pt idx="19723">-36.100000000000001</cx:pt>
          <cx:pt idx="19724">-36.100000000000001</cx:pt>
          <cx:pt idx="19725">-36.100000000000001</cx:pt>
          <cx:pt idx="19726">-36.100000000000001</cx:pt>
          <cx:pt idx="19727">-36.100000000000001</cx:pt>
          <cx:pt idx="19728">-36.100000000000001</cx:pt>
          <cx:pt idx="19729">-36.100000000000001</cx:pt>
          <cx:pt idx="19730">-36.100000000000001</cx:pt>
          <cx:pt idx="19731">-36.100000000000001</cx:pt>
          <cx:pt idx="19732">-36.100000000000001</cx:pt>
          <cx:pt idx="19733">-36.100000000000001</cx:pt>
          <cx:pt idx="19734">-36.100000000000001</cx:pt>
          <cx:pt idx="19735">-36.100000000000001</cx:pt>
          <cx:pt idx="19736">-36.100000000000001</cx:pt>
          <cx:pt idx="19737">-36.100000000000001</cx:pt>
          <cx:pt idx="19738">-36.100000000000001</cx:pt>
          <cx:pt idx="19739">-36.100000000000001</cx:pt>
          <cx:pt idx="19740">-36.100000000000001</cx:pt>
          <cx:pt idx="19741">-36.100000000000001</cx:pt>
          <cx:pt idx="19742">-36.100000000000001</cx:pt>
          <cx:pt idx="19743">-36.100000000000001</cx:pt>
          <cx:pt idx="19744">-36.100000000000001</cx:pt>
          <cx:pt idx="19745">-36.100000000000001</cx:pt>
          <cx:pt idx="19746">-36.100000000000001</cx:pt>
          <cx:pt idx="19747">-36.100000000000001</cx:pt>
          <cx:pt idx="19748">-36.100000000000001</cx:pt>
          <cx:pt idx="19749">-36.100000000000001</cx:pt>
          <cx:pt idx="19750">-36.100000000000001</cx:pt>
          <cx:pt idx="19751">-36.100000000000001</cx:pt>
          <cx:pt idx="19752">-36.100000000000001</cx:pt>
          <cx:pt idx="19753">-36.100000000000001</cx:pt>
          <cx:pt idx="19754">-36.100000000000001</cx:pt>
          <cx:pt idx="19755">-36.100000000000001</cx:pt>
          <cx:pt idx="19756">-36.100000000000001</cx:pt>
          <cx:pt idx="19757">-36.100000000000001</cx:pt>
          <cx:pt idx="19758">-36.100000000000001</cx:pt>
          <cx:pt idx="19759">-36.100000000000001</cx:pt>
          <cx:pt idx="19760">-36.100000000000001</cx:pt>
          <cx:pt idx="19761">-36.100000000000001</cx:pt>
          <cx:pt idx="19762">-36.100000000000001</cx:pt>
          <cx:pt idx="19763">-36.100000000000001</cx:pt>
          <cx:pt idx="19764">-36.100000000000001</cx:pt>
          <cx:pt idx="19765">-36.100000000000001</cx:pt>
          <cx:pt idx="19766">-36.100000000000001</cx:pt>
          <cx:pt idx="19767">-36.100000000000001</cx:pt>
          <cx:pt idx="19768">-36.100000000000001</cx:pt>
          <cx:pt idx="19769">-36.100000000000001</cx:pt>
          <cx:pt idx="19770">-36.100000000000001</cx:pt>
          <cx:pt idx="19771">-36.100000000000001</cx:pt>
          <cx:pt idx="19772">-36.100000000000001</cx:pt>
          <cx:pt idx="19773">-36.100000000000001</cx:pt>
          <cx:pt idx="19774">-36.100000000000001</cx:pt>
          <cx:pt idx="19775">-36.100000000000001</cx:pt>
          <cx:pt idx="19776">-36.100000000000001</cx:pt>
          <cx:pt idx="19777">-36.100000000000001</cx:pt>
          <cx:pt idx="19778">-36.100000000000001</cx:pt>
          <cx:pt idx="19779">-36.100000000000001</cx:pt>
          <cx:pt idx="19780">-36.100000000000001</cx:pt>
          <cx:pt idx="19781">-36.100000000000001</cx:pt>
          <cx:pt idx="19782">-36.100000000000001</cx:pt>
          <cx:pt idx="19783">-36.100000000000001</cx:pt>
          <cx:pt idx="19784">-36.100000000000001</cx:pt>
          <cx:pt idx="19785">-36.100000000000001</cx:pt>
          <cx:pt idx="19786">-36.100000000000001</cx:pt>
          <cx:pt idx="19787">-36.100000000000001</cx:pt>
          <cx:pt idx="19788">-36.100000000000001</cx:pt>
          <cx:pt idx="19789">-36.100000000000001</cx:pt>
          <cx:pt idx="19790">-36.100000000000001</cx:pt>
          <cx:pt idx="19791">-36.100000000000001</cx:pt>
          <cx:pt idx="19792">-36.100000000000001</cx:pt>
          <cx:pt idx="19793">-36.100000000000001</cx:pt>
          <cx:pt idx="19794">-36.100000000000001</cx:pt>
          <cx:pt idx="19795">-36.100000000000001</cx:pt>
          <cx:pt idx="19796">-36.100000000000001</cx:pt>
          <cx:pt idx="19797">-36.100000000000001</cx:pt>
          <cx:pt idx="19798">-36.100000000000001</cx:pt>
          <cx:pt idx="19799">-36.100000000000001</cx:pt>
          <cx:pt idx="19800">-36.100000000000001</cx:pt>
          <cx:pt idx="19801">-36.100000000000001</cx:pt>
          <cx:pt idx="19802">-36.100000000000001</cx:pt>
          <cx:pt idx="19803">-36.100000000000001</cx:pt>
          <cx:pt idx="19804">-36.100000000000001</cx:pt>
          <cx:pt idx="19805">-36.100000000000001</cx:pt>
          <cx:pt idx="19806">-36.100000000000001</cx:pt>
          <cx:pt idx="19807">-36.100000000000001</cx:pt>
          <cx:pt idx="19808">-36.100000000000001</cx:pt>
          <cx:pt idx="19809">-36.100000000000001</cx:pt>
          <cx:pt idx="19810">-36.100000000000001</cx:pt>
          <cx:pt idx="19811">-36.100000000000001</cx:pt>
          <cx:pt idx="19812">-36.100000000000001</cx:pt>
          <cx:pt idx="19813">-36.100000000000001</cx:pt>
          <cx:pt idx="19814">-36.100000000000001</cx:pt>
          <cx:pt idx="19815">-36.100000000000001</cx:pt>
          <cx:pt idx="19816">-36.100000000000001</cx:pt>
          <cx:pt idx="19817">-36.100000000000001</cx:pt>
          <cx:pt idx="19818">-36.100000000000001</cx:pt>
          <cx:pt idx="19819">-36.100000000000001</cx:pt>
          <cx:pt idx="19820">-36.100000000000001</cx:pt>
          <cx:pt idx="19821">-36.100000000000001</cx:pt>
          <cx:pt idx="19822">-36.100000000000001</cx:pt>
          <cx:pt idx="19823">-36.100000000000001</cx:pt>
          <cx:pt idx="19824">-36.100000000000001</cx:pt>
          <cx:pt idx="19825">-36.100000000000001</cx:pt>
          <cx:pt idx="19826">-36.100000000000001</cx:pt>
          <cx:pt idx="19827">-36.100000000000001</cx:pt>
          <cx:pt idx="19828">-36.100000000000001</cx:pt>
          <cx:pt idx="19829">-36.100000000000001</cx:pt>
          <cx:pt idx="19830">-36.100000000000001</cx:pt>
          <cx:pt idx="19831">-36.100000000000001</cx:pt>
          <cx:pt idx="19832">-36.100000000000001</cx:pt>
          <cx:pt idx="19833">-36.100000000000001</cx:pt>
          <cx:pt idx="19834">-36.100000000000001</cx:pt>
          <cx:pt idx="19835">-36.100000000000001</cx:pt>
          <cx:pt idx="19836">-36.100000000000001</cx:pt>
          <cx:pt idx="19837">-36.100000000000001</cx:pt>
          <cx:pt idx="19838">-36.100000000000001</cx:pt>
          <cx:pt idx="19839">-36.100000000000001</cx:pt>
          <cx:pt idx="19840">-36.100000000000001</cx:pt>
          <cx:pt idx="19841">-36.100000000000001</cx:pt>
          <cx:pt idx="19842">-36.100000000000001</cx:pt>
          <cx:pt idx="19843">-36.100000000000001</cx:pt>
          <cx:pt idx="19844">-36.100000000000001</cx:pt>
          <cx:pt idx="19845">-36.100000000000001</cx:pt>
          <cx:pt idx="19846">-36.100000000000001</cx:pt>
          <cx:pt idx="19847">-36.100000000000001</cx:pt>
          <cx:pt idx="19848">-36.100000000000001</cx:pt>
          <cx:pt idx="19849">-36.100000000000001</cx:pt>
          <cx:pt idx="19850">-36.100000000000001</cx:pt>
          <cx:pt idx="19851">-36.100000000000001</cx:pt>
          <cx:pt idx="19852">-36.100000000000001</cx:pt>
          <cx:pt idx="19853">-36.100000000000001</cx:pt>
          <cx:pt idx="19854">-36.100000000000001</cx:pt>
          <cx:pt idx="19855">-36.100000000000001</cx:pt>
          <cx:pt idx="19856">-36.100000000000001</cx:pt>
          <cx:pt idx="19857">-36.100000000000001</cx:pt>
          <cx:pt idx="19858">-36.100000000000001</cx:pt>
          <cx:pt idx="19859">-36.100000000000001</cx:pt>
          <cx:pt idx="19860">-36.100000000000001</cx:pt>
          <cx:pt idx="19861">-36.100000000000001</cx:pt>
          <cx:pt idx="19862">-36.100000000000001</cx:pt>
          <cx:pt idx="19863">-36.100000000000001</cx:pt>
          <cx:pt idx="19864">-36.100000000000001</cx:pt>
          <cx:pt idx="19865">-36.100000000000001</cx:pt>
          <cx:pt idx="19866">-36.100000000000001</cx:pt>
          <cx:pt idx="19867">-36.100000000000001</cx:pt>
          <cx:pt idx="19868">-36.100000000000001</cx:pt>
          <cx:pt idx="19869">-36.100000000000001</cx:pt>
          <cx:pt idx="19870">-36.100000000000001</cx:pt>
          <cx:pt idx="19871">-36.100000000000001</cx:pt>
          <cx:pt idx="19872">-36.100000000000001</cx:pt>
          <cx:pt idx="19873">-36.100000000000001</cx:pt>
          <cx:pt idx="19874">-36.100000000000001</cx:pt>
          <cx:pt idx="19875">-36.100000000000001</cx:pt>
          <cx:pt idx="19876">-36.100000000000001</cx:pt>
          <cx:pt idx="19877">-36.100000000000001</cx:pt>
          <cx:pt idx="19878">-36.100000000000001</cx:pt>
          <cx:pt idx="19879">-36.100000000000001</cx:pt>
          <cx:pt idx="19880">-36.100000000000001</cx:pt>
          <cx:pt idx="19881">-36.100000000000001</cx:pt>
          <cx:pt idx="19882">-36.100000000000001</cx:pt>
          <cx:pt idx="19883">-36.100000000000001</cx:pt>
          <cx:pt idx="19884">-36.100000000000001</cx:pt>
          <cx:pt idx="19885">-36.100000000000001</cx:pt>
          <cx:pt idx="19886">-36.100000000000001</cx:pt>
          <cx:pt idx="19887">-36.100000000000001</cx:pt>
          <cx:pt idx="19888">-36.100000000000001</cx:pt>
          <cx:pt idx="19889">-36.100000000000001</cx:pt>
          <cx:pt idx="19890">-36.100000000000001</cx:pt>
          <cx:pt idx="19891">-36.100000000000001</cx:pt>
          <cx:pt idx="19892">-36.100000000000001</cx:pt>
          <cx:pt idx="19893">-36.100000000000001</cx:pt>
          <cx:pt idx="19894">-36.100000000000001</cx:pt>
          <cx:pt idx="19895">-36.100000000000001</cx:pt>
          <cx:pt idx="19896">-36.100000000000001</cx:pt>
          <cx:pt idx="19897">-36.100000000000001</cx:pt>
          <cx:pt idx="19898">-36.100000000000001</cx:pt>
          <cx:pt idx="19899">-36.100000000000001</cx:pt>
          <cx:pt idx="19900">-36.100000000000001</cx:pt>
          <cx:pt idx="19901">-36.100000000000001</cx:pt>
          <cx:pt idx="19902">-36.100000000000001</cx:pt>
          <cx:pt idx="19903">-36.100000000000001</cx:pt>
          <cx:pt idx="19904">-36.100000000000001</cx:pt>
          <cx:pt idx="19905">-36.100000000000001</cx:pt>
          <cx:pt idx="19906">-36.100000000000001</cx:pt>
          <cx:pt idx="19907">-36.100000000000001</cx:pt>
          <cx:pt idx="19908">-36.100000000000001</cx:pt>
          <cx:pt idx="19909">-36.100000000000001</cx:pt>
          <cx:pt idx="19910">-36.100000000000001</cx:pt>
          <cx:pt idx="19911">-36.100000000000001</cx:pt>
          <cx:pt idx="19912">-36.100000000000001</cx:pt>
          <cx:pt idx="19913">-36.100000000000001</cx:pt>
          <cx:pt idx="19914">-36.100000000000001</cx:pt>
          <cx:pt idx="19915">-36.100000000000001</cx:pt>
          <cx:pt idx="19916">-36.100000000000001</cx:pt>
          <cx:pt idx="19917">-36.100000000000001</cx:pt>
          <cx:pt idx="19918">-36.100000000000001</cx:pt>
          <cx:pt idx="19919">-36.100000000000001</cx:pt>
          <cx:pt idx="19920">-36.100000000000001</cx:pt>
          <cx:pt idx="19921">-36.100000000000001</cx:pt>
          <cx:pt idx="19922">-36.100000000000001</cx:pt>
          <cx:pt idx="19923">-36.100000000000001</cx:pt>
          <cx:pt idx="19924">-36.100000000000001</cx:pt>
          <cx:pt idx="19925">-36.100000000000001</cx:pt>
          <cx:pt idx="19926">-36.100000000000001</cx:pt>
          <cx:pt idx="19927">-36.100000000000001</cx:pt>
          <cx:pt idx="19928">-36.100000000000001</cx:pt>
          <cx:pt idx="19929">-36.100000000000001</cx:pt>
          <cx:pt idx="19930">-36.100000000000001</cx:pt>
          <cx:pt idx="19931">-36.100000000000001</cx:pt>
          <cx:pt idx="19932">-36.100000000000001</cx:pt>
          <cx:pt idx="19933">-36.100000000000001</cx:pt>
          <cx:pt idx="19934">-36.100000000000001</cx:pt>
          <cx:pt idx="19935">-36.100000000000001</cx:pt>
          <cx:pt idx="19936">-36.100000000000001</cx:pt>
          <cx:pt idx="19937">-36.100000000000001</cx:pt>
          <cx:pt idx="19938">-36.100000000000001</cx:pt>
          <cx:pt idx="19939">-36.100000000000001</cx:pt>
          <cx:pt idx="19940">-36.100000000000001</cx:pt>
          <cx:pt idx="19941">-36.100000000000001</cx:pt>
          <cx:pt idx="19942">-36.100000000000001</cx:pt>
          <cx:pt idx="19943">-36.100000000000001</cx:pt>
          <cx:pt idx="19944">-36.100000000000001</cx:pt>
          <cx:pt idx="19945">-36.100000000000001</cx:pt>
          <cx:pt idx="19946">-36.100000000000001</cx:pt>
          <cx:pt idx="19947">-36.100000000000001</cx:pt>
          <cx:pt idx="19948">-36.100000000000001</cx:pt>
          <cx:pt idx="19949">-36.100000000000001</cx:pt>
          <cx:pt idx="19950">-36.100000000000001</cx:pt>
          <cx:pt idx="19951">-36.100000000000001</cx:pt>
          <cx:pt idx="19952">-36.100000000000001</cx:pt>
          <cx:pt idx="19953">-36.100000000000001</cx:pt>
          <cx:pt idx="19954">-36.100000000000001</cx:pt>
          <cx:pt idx="19955">-36.100000000000001</cx:pt>
          <cx:pt idx="19956">-36.100000000000001</cx:pt>
          <cx:pt idx="19957">-36.100000000000001</cx:pt>
          <cx:pt idx="19958">-36.100000000000001</cx:pt>
          <cx:pt idx="19959">-36.100000000000001</cx:pt>
          <cx:pt idx="19960">-36.100000000000001</cx:pt>
          <cx:pt idx="19961">-36.100000000000001</cx:pt>
          <cx:pt idx="19962">-36.100000000000001</cx:pt>
          <cx:pt idx="19963">-36.100000000000001</cx:pt>
          <cx:pt idx="19964">-36.100000000000001</cx:pt>
          <cx:pt idx="19965">-36.100000000000001</cx:pt>
          <cx:pt idx="19966">-36.100000000000001</cx:pt>
          <cx:pt idx="19967">-36.100000000000001</cx:pt>
          <cx:pt idx="19968">-36.100000000000001</cx:pt>
          <cx:pt idx="19969">-36.100000000000001</cx:pt>
          <cx:pt idx="19970">-36.100000000000001</cx:pt>
          <cx:pt idx="19971">-36.100000000000001</cx:pt>
          <cx:pt idx="19972">-36.100000000000001</cx:pt>
          <cx:pt idx="19973">-36.100000000000001</cx:pt>
          <cx:pt idx="19974">-36.100000000000001</cx:pt>
          <cx:pt idx="19975">-36.100000000000001</cx:pt>
          <cx:pt idx="19976">-36.100000000000001</cx:pt>
          <cx:pt idx="19977">-36.100000000000001</cx:pt>
          <cx:pt idx="19978">-36.100000000000001</cx:pt>
          <cx:pt idx="19979">-36.100000000000001</cx:pt>
          <cx:pt idx="19980">-36.100000000000001</cx:pt>
          <cx:pt idx="19981">-36.100000000000001</cx:pt>
          <cx:pt idx="19982">-36.100000000000001</cx:pt>
          <cx:pt idx="19983">-36.100000000000001</cx:pt>
          <cx:pt idx="19984">-36.100000000000001</cx:pt>
          <cx:pt idx="19985">-36.100000000000001</cx:pt>
          <cx:pt idx="19986">-36.100000000000001</cx:pt>
          <cx:pt idx="19987">-36.100000000000001</cx:pt>
          <cx:pt idx="19988">-36.100000000000001</cx:pt>
          <cx:pt idx="19989">-36.100000000000001</cx:pt>
          <cx:pt idx="19990">-36.100000000000001</cx:pt>
          <cx:pt idx="19991">-36.100000000000001</cx:pt>
          <cx:pt idx="19992">-36.100000000000001</cx:pt>
          <cx:pt idx="19993">-36.100000000000001</cx:pt>
          <cx:pt idx="19994">-36.100000000000001</cx:pt>
          <cx:pt idx="19995">-36.100000000000001</cx:pt>
          <cx:pt idx="19996">-36.100000000000001</cx:pt>
          <cx:pt idx="19997">-36.100000000000001</cx:pt>
          <cx:pt idx="19998">-36.100000000000001</cx:pt>
          <cx:pt idx="19999">-36.100000000000001</cx:pt>
          <cx:pt idx="20000">-36.100000000000001</cx:pt>
          <cx:pt idx="20001">-36.100000000000001</cx:pt>
          <cx:pt idx="20002">-36.100000000000001</cx:pt>
          <cx:pt idx="20003">-36.100000000000001</cx:pt>
          <cx:pt idx="20004">-36.100000000000001</cx:pt>
          <cx:pt idx="20005">-36.100000000000001</cx:pt>
          <cx:pt idx="20006">-36.100000000000001</cx:pt>
          <cx:pt idx="20007">-36.100000000000001</cx:pt>
          <cx:pt idx="20008">-36.100000000000001</cx:pt>
          <cx:pt idx="20009">-36.100000000000001</cx:pt>
          <cx:pt idx="20010">-36.100000000000001</cx:pt>
          <cx:pt idx="20011">-36.100000000000001</cx:pt>
          <cx:pt idx="20012">-36.100000000000001</cx:pt>
          <cx:pt idx="20013">-36.100000000000001</cx:pt>
          <cx:pt idx="20014">-36.100000000000001</cx:pt>
          <cx:pt idx="20015">-36.100000000000001</cx:pt>
          <cx:pt idx="20016">-36.100000000000001</cx:pt>
          <cx:pt idx="20017">-36.100000000000001</cx:pt>
          <cx:pt idx="20018">-36.100000000000001</cx:pt>
          <cx:pt idx="20019">-36.100000000000001</cx:pt>
          <cx:pt idx="20020">-36.100000000000001</cx:pt>
          <cx:pt idx="20021">-36.100000000000001</cx:pt>
          <cx:pt idx="20022">-36.100000000000001</cx:pt>
          <cx:pt idx="20023">-36.100000000000001</cx:pt>
          <cx:pt idx="20024">-36.100000000000001</cx:pt>
          <cx:pt idx="20025">-36.100000000000001</cx:pt>
          <cx:pt idx="20026">-36.100000000000001</cx:pt>
          <cx:pt idx="20027">-36.100000000000001</cx:pt>
          <cx:pt idx="20028">-36.100000000000001</cx:pt>
          <cx:pt idx="20029">-36.100000000000001</cx:pt>
          <cx:pt idx="20030">-36.100000000000001</cx:pt>
          <cx:pt idx="20031">-36.100000000000001</cx:pt>
          <cx:pt idx="20032">-36.100000000000001</cx:pt>
          <cx:pt idx="20033">-36.100000000000001</cx:pt>
          <cx:pt idx="20034">-36.100000000000001</cx:pt>
          <cx:pt idx="20035">-36.100000000000001</cx:pt>
          <cx:pt idx="20036">-36.100000000000001</cx:pt>
          <cx:pt idx="20037">-36.100000000000001</cx:pt>
          <cx:pt idx="20038">-36.100000000000001</cx:pt>
          <cx:pt idx="20039">-36.100000000000001</cx:pt>
          <cx:pt idx="20040">-36.100000000000001</cx:pt>
          <cx:pt idx="20041">-36.100000000000001</cx:pt>
          <cx:pt idx="20042">-36.100000000000001</cx:pt>
          <cx:pt idx="20043">-36.100000000000001</cx:pt>
          <cx:pt idx="20044">-36.100000000000001</cx:pt>
          <cx:pt idx="20045">-36.100000000000001</cx:pt>
          <cx:pt idx="20046">-36.100000000000001</cx:pt>
          <cx:pt idx="20047">-36.100000000000001</cx:pt>
          <cx:pt idx="20048">-36.100000000000001</cx:pt>
          <cx:pt idx="20049">-36.100000000000001</cx:pt>
          <cx:pt idx="20050">-36.100000000000001</cx:pt>
          <cx:pt idx="20051">-36.100000000000001</cx:pt>
          <cx:pt idx="20052">-36.100000000000001</cx:pt>
          <cx:pt idx="20053">-36.100000000000001</cx:pt>
          <cx:pt idx="20054">-36.100000000000001</cx:pt>
          <cx:pt idx="20055">-36.100000000000001</cx:pt>
          <cx:pt idx="20056">-36.100000000000001</cx:pt>
          <cx:pt idx="20057">-36.100000000000001</cx:pt>
          <cx:pt idx="20058">-36.100000000000001</cx:pt>
          <cx:pt idx="20059">-36.100000000000001</cx:pt>
          <cx:pt idx="20060">-36.100000000000001</cx:pt>
          <cx:pt idx="20061">-36.100000000000001</cx:pt>
          <cx:pt idx="20062">-36.100000000000001</cx:pt>
          <cx:pt idx="20063">-36.100000000000001</cx:pt>
          <cx:pt idx="20064">-36.100000000000001</cx:pt>
          <cx:pt idx="20065">-36.100000000000001</cx:pt>
          <cx:pt idx="20066">-36.100000000000001</cx:pt>
          <cx:pt idx="20067">-36.100000000000001</cx:pt>
          <cx:pt idx="20068">-36.100000000000001</cx:pt>
          <cx:pt idx="20069">-36.100000000000001</cx:pt>
          <cx:pt idx="20070">-36.100000000000001</cx:pt>
          <cx:pt idx="20071">-36.100000000000001</cx:pt>
          <cx:pt idx="20072">-36.100000000000001</cx:pt>
          <cx:pt idx="20073">-36.100000000000001</cx:pt>
          <cx:pt idx="20074">-36.100000000000001</cx:pt>
          <cx:pt idx="20075">-36.100000000000001</cx:pt>
          <cx:pt idx="20076">-36.100000000000001</cx:pt>
          <cx:pt idx="20077">-36.100000000000001</cx:pt>
          <cx:pt idx="20078">-36.100000000000001</cx:pt>
          <cx:pt idx="20079">-36.100000000000001</cx:pt>
          <cx:pt idx="20080">-36.100000000000001</cx:pt>
          <cx:pt idx="20081">-36.100000000000001</cx:pt>
          <cx:pt idx="20082">-36.100000000000001</cx:pt>
          <cx:pt idx="20083">-36.100000000000001</cx:pt>
          <cx:pt idx="20084">-36.100000000000001</cx:pt>
          <cx:pt idx="20085">-36.100000000000001</cx:pt>
          <cx:pt idx="20086">-36.100000000000001</cx:pt>
          <cx:pt idx="20087">-36.100000000000001</cx:pt>
          <cx:pt idx="20088">-36.100000000000001</cx:pt>
          <cx:pt idx="20089">-36.100000000000001</cx:pt>
          <cx:pt idx="20090">-36.100000000000001</cx:pt>
          <cx:pt idx="20091">-36.100000000000001</cx:pt>
          <cx:pt idx="20092">-36.100000000000001</cx:pt>
          <cx:pt idx="20093">-36.100000000000001</cx:pt>
          <cx:pt idx="20094">-36.100000000000001</cx:pt>
          <cx:pt idx="20095">-36.100000000000001</cx:pt>
          <cx:pt idx="20096">-36.100000000000001</cx:pt>
          <cx:pt idx="20097">-36.100000000000001</cx:pt>
          <cx:pt idx="20098">-36.100000000000001</cx:pt>
          <cx:pt idx="20099">-36.100000000000001</cx:pt>
          <cx:pt idx="20100">-36.100000000000001</cx:pt>
          <cx:pt idx="20101">-36.100000000000001</cx:pt>
          <cx:pt idx="20102">-36.100000000000001</cx:pt>
          <cx:pt idx="20103">-36.100000000000001</cx:pt>
          <cx:pt idx="20104">-36.100000000000001</cx:pt>
          <cx:pt idx="20105">-36.100000000000001</cx:pt>
          <cx:pt idx="20106">-36.100000000000001</cx:pt>
          <cx:pt idx="20107">-36.100000000000001</cx:pt>
          <cx:pt idx="20108">-36.100000000000001</cx:pt>
          <cx:pt idx="20109">-36.100000000000001</cx:pt>
          <cx:pt idx="20110">-36.100000000000001</cx:pt>
          <cx:pt idx="20111">-36.100000000000001</cx:pt>
          <cx:pt idx="20112">-36.100000000000001</cx:pt>
          <cx:pt idx="20113">-36.100000000000001</cx:pt>
          <cx:pt idx="20114">-36.100000000000001</cx:pt>
          <cx:pt idx="20115">-36.100000000000001</cx:pt>
          <cx:pt idx="20116">-36.100000000000001</cx:pt>
          <cx:pt idx="20117">-36.100000000000001</cx:pt>
          <cx:pt idx="20118">-36.100000000000001</cx:pt>
          <cx:pt idx="20119">-36.100000000000001</cx:pt>
          <cx:pt idx="20120">-36.100000000000001</cx:pt>
          <cx:pt idx="20121">-36.100000000000001</cx:pt>
          <cx:pt idx="20122">-36.100000000000001</cx:pt>
          <cx:pt idx="20123">-36.100000000000001</cx:pt>
          <cx:pt idx="20124">-36.100000000000001</cx:pt>
          <cx:pt idx="20125">-36.100000000000001</cx:pt>
          <cx:pt idx="20126">-36.100000000000001</cx:pt>
          <cx:pt idx="20127">-36.100000000000001</cx:pt>
          <cx:pt idx="20128">-36.100000000000001</cx:pt>
          <cx:pt idx="20129">-36.100000000000001</cx:pt>
          <cx:pt idx="20130">-36.100000000000001</cx:pt>
          <cx:pt idx="20131">-36.100000000000001</cx:pt>
          <cx:pt idx="20132">-36.100000000000001</cx:pt>
          <cx:pt idx="20133">-36.100000000000001</cx:pt>
          <cx:pt idx="20134">-36.100000000000001</cx:pt>
          <cx:pt idx="20135">-36.100000000000001</cx:pt>
          <cx:pt idx="20136">-36.100000000000001</cx:pt>
          <cx:pt idx="20137">-36.100000000000001</cx:pt>
          <cx:pt idx="20138">-36.100000000000001</cx:pt>
          <cx:pt idx="20139">-36.100000000000001</cx:pt>
          <cx:pt idx="20140">-36.100000000000001</cx:pt>
          <cx:pt idx="20141">-36.100000000000001</cx:pt>
          <cx:pt idx="20142">-36.100000000000001</cx:pt>
          <cx:pt idx="20143">-36.100000000000001</cx:pt>
          <cx:pt idx="20144">-36.100000000000001</cx:pt>
          <cx:pt idx="20145">-36.100000000000001</cx:pt>
          <cx:pt idx="20146">-36.100000000000001</cx:pt>
          <cx:pt idx="20147">-36.100000000000001</cx:pt>
          <cx:pt idx="20148">-36.100000000000001</cx:pt>
          <cx:pt idx="20149">-36.100000000000001</cx:pt>
          <cx:pt idx="20150">-36.100000000000001</cx:pt>
          <cx:pt idx="20151">-36.100000000000001</cx:pt>
          <cx:pt idx="20152">-36.100000000000001</cx:pt>
          <cx:pt idx="20153">-36.100000000000001</cx:pt>
          <cx:pt idx="20154">-36.100000000000001</cx:pt>
          <cx:pt idx="20155">-36.100000000000001</cx:pt>
          <cx:pt idx="20156">-36.100000000000001</cx:pt>
          <cx:pt idx="20157">-36.100000000000001</cx:pt>
          <cx:pt idx="20158">-36.100000000000001</cx:pt>
          <cx:pt idx="20159">-36.100000000000001</cx:pt>
          <cx:pt idx="20160">-36.100000000000001</cx:pt>
          <cx:pt idx="20161">-36.100000000000001</cx:pt>
          <cx:pt idx="20162">-36.100000000000001</cx:pt>
          <cx:pt idx="20163">-36.100000000000001</cx:pt>
          <cx:pt idx="20164">-36.100000000000001</cx:pt>
          <cx:pt idx="20165">-36.100000000000001</cx:pt>
          <cx:pt idx="20166">-36.100000000000001</cx:pt>
          <cx:pt idx="20167">-36.100000000000001</cx:pt>
          <cx:pt idx="20168">-36.100000000000001</cx:pt>
          <cx:pt idx="20169">-36.100000000000001</cx:pt>
          <cx:pt idx="20170">-36.100000000000001</cx:pt>
          <cx:pt idx="20171">-36.100000000000001</cx:pt>
          <cx:pt idx="20172">-36.100000000000001</cx:pt>
          <cx:pt idx="20173">-36.100000000000001</cx:pt>
          <cx:pt idx="20174">-36.100000000000001</cx:pt>
          <cx:pt idx="20175">-36.100000000000001</cx:pt>
          <cx:pt idx="20176">-36.100000000000001</cx:pt>
          <cx:pt idx="20177">-36.100000000000001</cx:pt>
          <cx:pt idx="20178">-36.100000000000001</cx:pt>
          <cx:pt idx="20179">-36.100000000000001</cx:pt>
          <cx:pt idx="20180">-36.100000000000001</cx:pt>
          <cx:pt idx="20181">-36.100000000000001</cx:pt>
          <cx:pt idx="20182">-36.100000000000001</cx:pt>
          <cx:pt idx="20183">-36.100000000000001</cx:pt>
          <cx:pt idx="20184">-36.100000000000001</cx:pt>
          <cx:pt idx="20185">-36.100000000000001</cx:pt>
          <cx:pt idx="20186">-36.100000000000001</cx:pt>
          <cx:pt idx="20187">-36.100000000000001</cx:pt>
          <cx:pt idx="20188">-36.100000000000001</cx:pt>
          <cx:pt idx="20189">-36.100000000000001</cx:pt>
          <cx:pt idx="20190">-36.100000000000001</cx:pt>
          <cx:pt idx="20191">-36.100000000000001</cx:pt>
          <cx:pt idx="20192">-36.100000000000001</cx:pt>
          <cx:pt idx="20193">-36.100000000000001</cx:pt>
          <cx:pt idx="20194">-36.100000000000001</cx:pt>
          <cx:pt idx="20195">-36.100000000000001</cx:pt>
          <cx:pt idx="20196">-36.100000000000001</cx:pt>
          <cx:pt idx="20197">-36.100000000000001</cx:pt>
          <cx:pt idx="20198">-36.100000000000001</cx:pt>
          <cx:pt idx="20199">-36.100000000000001</cx:pt>
          <cx:pt idx="20200">-36.100000000000001</cx:pt>
          <cx:pt idx="20201">-36.100000000000001</cx:pt>
          <cx:pt idx="20202">-36.100000000000001</cx:pt>
          <cx:pt idx="20203">-36.100000000000001</cx:pt>
          <cx:pt idx="20204">-36.100000000000001</cx:pt>
          <cx:pt idx="20205">-36.100000000000001</cx:pt>
          <cx:pt idx="20206">-36.100000000000001</cx:pt>
          <cx:pt idx="20207">-36.100000000000001</cx:pt>
          <cx:pt idx="20208">-36.100000000000001</cx:pt>
          <cx:pt idx="20209">-36.100000000000001</cx:pt>
          <cx:pt idx="20210">-36.100000000000001</cx:pt>
          <cx:pt idx="20211">-36.100000000000001</cx:pt>
          <cx:pt idx="20212">-36.100000000000001</cx:pt>
          <cx:pt idx="20213">-36.100000000000001</cx:pt>
          <cx:pt idx="20214">-36.100000000000001</cx:pt>
          <cx:pt idx="20215">-36.100000000000001</cx:pt>
          <cx:pt idx="20216">-36.100000000000001</cx:pt>
          <cx:pt idx="20217">-36.100000000000001</cx:pt>
          <cx:pt idx="20218">-36.100000000000001</cx:pt>
          <cx:pt idx="20219">-36.100000000000001</cx:pt>
          <cx:pt idx="20220">-36.100000000000001</cx:pt>
          <cx:pt idx="20221">-36.100000000000001</cx:pt>
          <cx:pt idx="20222">-36.100000000000001</cx:pt>
          <cx:pt idx="20223">-36.100000000000001</cx:pt>
          <cx:pt idx="20224">-36.100000000000001</cx:pt>
          <cx:pt idx="20225">-36.100000000000001</cx:pt>
          <cx:pt idx="20226">-36.100000000000001</cx:pt>
          <cx:pt idx="20227">-36.100000000000001</cx:pt>
          <cx:pt idx="20228">-36.100000000000001</cx:pt>
          <cx:pt idx="20229">-36.100000000000001</cx:pt>
          <cx:pt idx="20230">-36.100000000000001</cx:pt>
          <cx:pt idx="20231">-36.100000000000001</cx:pt>
          <cx:pt idx="20232">-36.100000000000001</cx:pt>
          <cx:pt idx="20233">-36.100000000000001</cx:pt>
          <cx:pt idx="20234">-36.100000000000001</cx:pt>
          <cx:pt idx="20235">-36.100000000000001</cx:pt>
          <cx:pt idx="20236">-36.100000000000001</cx:pt>
          <cx:pt idx="20237">-36.100000000000001</cx:pt>
          <cx:pt idx="20238">-36.100000000000001</cx:pt>
          <cx:pt idx="20239">-36.100000000000001</cx:pt>
          <cx:pt idx="20240">-36.100000000000001</cx:pt>
          <cx:pt idx="20241">-36.100000000000001</cx:pt>
          <cx:pt idx="20242">-36.100000000000001</cx:pt>
          <cx:pt idx="20243">-36.100000000000001</cx:pt>
          <cx:pt idx="20244">-36.100000000000001</cx:pt>
          <cx:pt idx="20245">-36.100000000000001</cx:pt>
          <cx:pt idx="20246">-36.100000000000001</cx:pt>
          <cx:pt idx="20247">-36.100000000000001</cx:pt>
          <cx:pt idx="20248">-36.100000000000001</cx:pt>
          <cx:pt idx="20249">-36.100000000000001</cx:pt>
          <cx:pt idx="20250">-36.100000000000001</cx:pt>
          <cx:pt idx="20251">-36.100000000000001</cx:pt>
          <cx:pt idx="20252">-36.100000000000001</cx:pt>
          <cx:pt idx="20253">-36.100000000000001</cx:pt>
          <cx:pt idx="20254">-36.100000000000001</cx:pt>
          <cx:pt idx="20255">-36.100000000000001</cx:pt>
          <cx:pt idx="20256">-36.100000000000001</cx:pt>
          <cx:pt idx="20257">-36.100000000000001</cx:pt>
          <cx:pt idx="20258">-36.100000000000001</cx:pt>
          <cx:pt idx="20259">-36.100000000000001</cx:pt>
          <cx:pt idx="20260">-36.100000000000001</cx:pt>
          <cx:pt idx="20261">-36.100000000000001</cx:pt>
          <cx:pt idx="20262">-36.100000000000001</cx:pt>
          <cx:pt idx="20263">-36.100000000000001</cx:pt>
          <cx:pt idx="20264">-36.100000000000001</cx:pt>
          <cx:pt idx="20265">-36.100000000000001</cx:pt>
          <cx:pt idx="20266">-36.100000000000001</cx:pt>
          <cx:pt idx="20267">-36.100000000000001</cx:pt>
          <cx:pt idx="20268">-36.100000000000001</cx:pt>
          <cx:pt idx="20269">-36.100000000000001</cx:pt>
          <cx:pt idx="20270">-36.100000000000001</cx:pt>
          <cx:pt idx="20271">-36.100000000000001</cx:pt>
          <cx:pt idx="20272">-36.100000000000001</cx:pt>
          <cx:pt idx="20273">-36.100000000000001</cx:pt>
          <cx:pt idx="20274">-36.100000000000001</cx:pt>
          <cx:pt idx="20275">-36.100000000000001</cx:pt>
          <cx:pt idx="20276">-36.100000000000001</cx:pt>
          <cx:pt idx="20277">-36.100000000000001</cx:pt>
          <cx:pt idx="20278">-36.100000000000001</cx:pt>
          <cx:pt idx="20279">-36.100000000000001</cx:pt>
          <cx:pt idx="20280">-36.100000000000001</cx:pt>
          <cx:pt idx="20281">-36.100000000000001</cx:pt>
          <cx:pt idx="20282">-36.100000000000001</cx:pt>
          <cx:pt idx="20283">-36.100000000000001</cx:pt>
          <cx:pt idx="20284">-36.100000000000001</cx:pt>
          <cx:pt idx="20285">-36.100000000000001</cx:pt>
          <cx:pt idx="20286">-36.100000000000001</cx:pt>
          <cx:pt idx="20287">-36.100000000000001</cx:pt>
          <cx:pt idx="20288">-36.100000000000001</cx:pt>
          <cx:pt idx="20289">-36.100000000000001</cx:pt>
          <cx:pt idx="20290">-36.100000000000001</cx:pt>
          <cx:pt idx="20291">-36.100000000000001</cx:pt>
          <cx:pt idx="20292">-36.100000000000001</cx:pt>
          <cx:pt idx="20293">-36.100000000000001</cx:pt>
          <cx:pt idx="20294">-36.100000000000001</cx:pt>
          <cx:pt idx="20295">-36.100000000000001</cx:pt>
          <cx:pt idx="20296">-36.100000000000001</cx:pt>
          <cx:pt idx="20297">-36.100000000000001</cx:pt>
          <cx:pt idx="20298">-36.100000000000001</cx:pt>
          <cx:pt idx="20299">-36.100000000000001</cx:pt>
          <cx:pt idx="20300">-36.100000000000001</cx:pt>
          <cx:pt idx="20301">-36.100000000000001</cx:pt>
          <cx:pt idx="20302">-36.100000000000001</cx:pt>
          <cx:pt idx="20303">-36.100000000000001</cx:pt>
          <cx:pt idx="20304">-36.100000000000001</cx:pt>
          <cx:pt idx="20305">-36.100000000000001</cx:pt>
          <cx:pt idx="20306">-36.100000000000001</cx:pt>
          <cx:pt idx="20307">-36.100000000000001</cx:pt>
          <cx:pt idx="20308">-36.100000000000001</cx:pt>
          <cx:pt idx="20309">-36.100000000000001</cx:pt>
          <cx:pt idx="20310">-36.100000000000001</cx:pt>
          <cx:pt idx="20311">-36.100000000000001</cx:pt>
          <cx:pt idx="20312">-36.100000000000001</cx:pt>
          <cx:pt idx="20313">-36.100000000000001</cx:pt>
          <cx:pt idx="20314">-36.100000000000001</cx:pt>
          <cx:pt idx="20315">-36.100000000000001</cx:pt>
          <cx:pt idx="20316">-36.100000000000001</cx:pt>
          <cx:pt idx="20317">-36.100000000000001</cx:pt>
          <cx:pt idx="20318">-36.100000000000001</cx:pt>
          <cx:pt idx="20319">-36.100000000000001</cx:pt>
          <cx:pt idx="20320">-36.100000000000001</cx:pt>
          <cx:pt idx="20321">-36.100000000000001</cx:pt>
          <cx:pt idx="20322">-36.100000000000001</cx:pt>
          <cx:pt idx="20323">-36.100000000000001</cx:pt>
          <cx:pt idx="20324">-36.100000000000001</cx:pt>
          <cx:pt idx="20325">-36.100000000000001</cx:pt>
          <cx:pt idx="20326">-36.100000000000001</cx:pt>
          <cx:pt idx="20327">-36.100000000000001</cx:pt>
          <cx:pt idx="20328">-36.100000000000001</cx:pt>
          <cx:pt idx="20329">-36.100000000000001</cx:pt>
          <cx:pt idx="20330">-36.100000000000001</cx:pt>
          <cx:pt idx="20331">-36.100000000000001</cx:pt>
          <cx:pt idx="20332">-36.100000000000001</cx:pt>
          <cx:pt idx="20333">-36.100000000000001</cx:pt>
          <cx:pt idx="20334">-36.100000000000001</cx:pt>
          <cx:pt idx="20335">-36.100000000000001</cx:pt>
          <cx:pt idx="20336">-36.100000000000001</cx:pt>
          <cx:pt idx="20337">-36.100000000000001</cx:pt>
          <cx:pt idx="20338">-36.100000000000001</cx:pt>
          <cx:pt idx="20339">-36.100000000000001</cx:pt>
          <cx:pt idx="20340">-36.100000000000001</cx:pt>
          <cx:pt idx="20341">-36.100000000000001</cx:pt>
          <cx:pt idx="20342">-36.100000000000001</cx:pt>
          <cx:pt idx="20343">-36.100000000000001</cx:pt>
          <cx:pt idx="20344">-36.100000000000001</cx:pt>
          <cx:pt idx="20345">-36.100000000000001</cx:pt>
          <cx:pt idx="20346">-36.100000000000001</cx:pt>
          <cx:pt idx="20347">-36.100000000000001</cx:pt>
          <cx:pt idx="20348">-36.100000000000001</cx:pt>
          <cx:pt idx="20349">-36.100000000000001</cx:pt>
          <cx:pt idx="20350">-36.100000000000001</cx:pt>
          <cx:pt idx="20351">-36.100000000000001</cx:pt>
          <cx:pt idx="20352">-36.100000000000001</cx:pt>
          <cx:pt idx="20353">-36.100000000000001</cx:pt>
          <cx:pt idx="20354">-36.100000000000001</cx:pt>
          <cx:pt idx="20355">-36.100000000000001</cx:pt>
          <cx:pt idx="20356">-36.100000000000001</cx:pt>
          <cx:pt idx="20357">-36.100000000000001</cx:pt>
          <cx:pt idx="20358">-36.100000000000001</cx:pt>
          <cx:pt idx="20359">-36.100000000000001</cx:pt>
          <cx:pt idx="20360">-36.100000000000001</cx:pt>
          <cx:pt idx="20361">-36.100000000000001</cx:pt>
          <cx:pt idx="20362">-36.100000000000001</cx:pt>
          <cx:pt idx="20363">-36.100000000000001</cx:pt>
          <cx:pt idx="20364">-36.100000000000001</cx:pt>
          <cx:pt idx="20365">-36.100000000000001</cx:pt>
          <cx:pt idx="20366">-36.100000000000001</cx:pt>
          <cx:pt idx="20367">-36.100000000000001</cx:pt>
          <cx:pt idx="20368">-36.100000000000001</cx:pt>
          <cx:pt idx="20369">-36.100000000000001</cx:pt>
          <cx:pt idx="20370">-36.100000000000001</cx:pt>
          <cx:pt idx="20371">-36.100000000000001</cx:pt>
          <cx:pt idx="20372">-36.100000000000001</cx:pt>
          <cx:pt idx="20373">-36.100000000000001</cx:pt>
          <cx:pt idx="20374">-36.100000000000001</cx:pt>
          <cx:pt idx="20375">-36.100000000000001</cx:pt>
          <cx:pt idx="20376">-36.100000000000001</cx:pt>
          <cx:pt idx="20377">-36.100000000000001</cx:pt>
          <cx:pt idx="20378">-36.100000000000001</cx:pt>
          <cx:pt idx="20379">-36.100000000000001</cx:pt>
          <cx:pt idx="20380">-36.100000000000001</cx:pt>
          <cx:pt idx="20381">-36.100000000000001</cx:pt>
          <cx:pt idx="20382">-36.100000000000001</cx:pt>
          <cx:pt idx="20383">-36.100000000000001</cx:pt>
          <cx:pt idx="20384">-36.100000000000001</cx:pt>
          <cx:pt idx="20385">-36.100000000000001</cx:pt>
          <cx:pt idx="20386">-36.100000000000001</cx:pt>
          <cx:pt idx="20387">-36.100000000000001</cx:pt>
          <cx:pt idx="20388">-36.100000000000001</cx:pt>
          <cx:pt idx="20389">-36.100000000000001</cx:pt>
          <cx:pt idx="20390">-36.100000000000001</cx:pt>
          <cx:pt idx="20391">-36.100000000000001</cx:pt>
          <cx:pt idx="20392">-36.100000000000001</cx:pt>
          <cx:pt idx="20393">-36.100000000000001</cx:pt>
          <cx:pt idx="20394">-36.100000000000001</cx:pt>
          <cx:pt idx="20395">-36.100000000000001</cx:pt>
          <cx:pt idx="20396">-36.100000000000001</cx:pt>
          <cx:pt idx="20397">-36.100000000000001</cx:pt>
          <cx:pt idx="20398">-36.100000000000001</cx:pt>
          <cx:pt idx="20399">-36.100000000000001</cx:pt>
          <cx:pt idx="20400">-36.100000000000001</cx:pt>
          <cx:pt idx="20401">-36.100000000000001</cx:pt>
          <cx:pt idx="20402">-36.100000000000001</cx:pt>
          <cx:pt idx="20403">-36.100000000000001</cx:pt>
          <cx:pt idx="20404">-36.100000000000001</cx:pt>
          <cx:pt idx="20405">-36.100000000000001</cx:pt>
          <cx:pt idx="20406">-36.100000000000001</cx:pt>
          <cx:pt idx="20407">-36.100000000000001</cx:pt>
          <cx:pt idx="20408">-36.100000000000001</cx:pt>
          <cx:pt idx="20409">-36.100000000000001</cx:pt>
          <cx:pt idx="20410">-36.100000000000001</cx:pt>
          <cx:pt idx="20411">-36.100000000000001</cx:pt>
          <cx:pt idx="20412">-36.100000000000001</cx:pt>
          <cx:pt idx="20413">-36.100000000000001</cx:pt>
          <cx:pt idx="20414">-36.100000000000001</cx:pt>
          <cx:pt idx="20415">-36.100000000000001</cx:pt>
          <cx:pt idx="20416">-36.100000000000001</cx:pt>
          <cx:pt idx="20417">-36.100000000000001</cx:pt>
          <cx:pt idx="20418">-36.100000000000001</cx:pt>
          <cx:pt idx="20419">-36.100000000000001</cx:pt>
          <cx:pt idx="20420">-36.100000000000001</cx:pt>
          <cx:pt idx="20421">-36.100000000000001</cx:pt>
          <cx:pt idx="20422">-36.100000000000001</cx:pt>
          <cx:pt idx="20423">-36.100000000000001</cx:pt>
          <cx:pt idx="20424">-36.100000000000001</cx:pt>
          <cx:pt idx="20425">-36.100000000000001</cx:pt>
          <cx:pt idx="20426">-36.100000000000001</cx:pt>
          <cx:pt idx="20427">-36.100000000000001</cx:pt>
          <cx:pt idx="20428">-36.100000000000001</cx:pt>
          <cx:pt idx="20429">-36.100000000000001</cx:pt>
          <cx:pt idx="20430">-36.100000000000001</cx:pt>
          <cx:pt idx="20431">-36.100000000000001</cx:pt>
          <cx:pt idx="20432">-36.100000000000001</cx:pt>
          <cx:pt idx="20433">-36.100000000000001</cx:pt>
          <cx:pt idx="20434">-36.100000000000001</cx:pt>
          <cx:pt idx="20435">-36.100000000000001</cx:pt>
          <cx:pt idx="20436">-36.100000000000001</cx:pt>
          <cx:pt idx="20437">-36.100000000000001</cx:pt>
          <cx:pt idx="20438">-36.100000000000001</cx:pt>
          <cx:pt idx="20439">-36.100000000000001</cx:pt>
          <cx:pt idx="20440">-36.100000000000001</cx:pt>
          <cx:pt idx="20441">-36.100000000000001</cx:pt>
          <cx:pt idx="20442">-36.100000000000001</cx:pt>
          <cx:pt idx="20443">-36.100000000000001</cx:pt>
          <cx:pt idx="20444">-36.100000000000001</cx:pt>
          <cx:pt idx="20445">-36.100000000000001</cx:pt>
          <cx:pt idx="20446">-36.100000000000001</cx:pt>
          <cx:pt idx="20447">-36.100000000000001</cx:pt>
          <cx:pt idx="20448">-36.100000000000001</cx:pt>
          <cx:pt idx="20449">-36.100000000000001</cx:pt>
          <cx:pt idx="20450">-36.100000000000001</cx:pt>
          <cx:pt idx="20451">-36.100000000000001</cx:pt>
          <cx:pt idx="20452">-36.100000000000001</cx:pt>
          <cx:pt idx="20453">-36.100000000000001</cx:pt>
          <cx:pt idx="20454">-36.100000000000001</cx:pt>
          <cx:pt idx="20455">-36.100000000000001</cx:pt>
          <cx:pt idx="20456">-36.100000000000001</cx:pt>
          <cx:pt idx="20457">-36.100000000000001</cx:pt>
          <cx:pt idx="20458">-36.100000000000001</cx:pt>
          <cx:pt idx="20459">-36.100000000000001</cx:pt>
          <cx:pt idx="20460">-36.100000000000001</cx:pt>
          <cx:pt idx="20461">-36.100000000000001</cx:pt>
          <cx:pt idx="20462">-36.100000000000001</cx:pt>
          <cx:pt idx="20463">-36.100000000000001</cx:pt>
          <cx:pt idx="20464">-36.100000000000001</cx:pt>
          <cx:pt idx="20465">-36.100000000000001</cx:pt>
          <cx:pt idx="20466">-36.100000000000001</cx:pt>
          <cx:pt idx="20467">-36.100000000000001</cx:pt>
          <cx:pt idx="20468">-36.100000000000001</cx:pt>
          <cx:pt idx="20469">-36.100000000000001</cx:pt>
          <cx:pt idx="20470">-36.100000000000001</cx:pt>
          <cx:pt idx="20471">-36.100000000000001</cx:pt>
          <cx:pt idx="20472">-36.100000000000001</cx:pt>
          <cx:pt idx="20473">-36.100000000000001</cx:pt>
          <cx:pt idx="20474">-36.100000000000001</cx:pt>
          <cx:pt idx="20475">-36.100000000000001</cx:pt>
          <cx:pt idx="20476">-36.100000000000001</cx:pt>
          <cx:pt idx="20477">-36.100000000000001</cx:pt>
          <cx:pt idx="20478">-36.100000000000001</cx:pt>
          <cx:pt idx="20479">-36.100000000000001</cx:pt>
          <cx:pt idx="20480">-36.100000000000001</cx:pt>
          <cx:pt idx="20481">-36.100000000000001</cx:pt>
          <cx:pt idx="20482">-36.100000000000001</cx:pt>
          <cx:pt idx="20483">-36.100000000000001</cx:pt>
          <cx:pt idx="20484">-36.100000000000001</cx:pt>
          <cx:pt idx="20485">-36.100000000000001</cx:pt>
          <cx:pt idx="20486">-36.100000000000001</cx:pt>
          <cx:pt idx="20487">-36.100000000000001</cx:pt>
          <cx:pt idx="20488">-36.100000000000001</cx:pt>
          <cx:pt idx="20489">-36.100000000000001</cx:pt>
          <cx:pt idx="20490">-36.100000000000001</cx:pt>
          <cx:pt idx="20491">-36.100000000000001</cx:pt>
          <cx:pt idx="20492">-36.100000000000001</cx:pt>
          <cx:pt idx="20493">-36.100000000000001</cx:pt>
          <cx:pt idx="20494">-36.100000000000001</cx:pt>
          <cx:pt idx="20495">-36.100000000000001</cx:pt>
          <cx:pt idx="20496">-36.100000000000001</cx:pt>
          <cx:pt idx="20497">-36.100000000000001</cx:pt>
          <cx:pt idx="20498">-36.100000000000001</cx:pt>
          <cx:pt idx="20499">-36.100000000000001</cx:pt>
          <cx:pt idx="20500">-36.100000000000001</cx:pt>
          <cx:pt idx="20501">-36.100000000000001</cx:pt>
          <cx:pt idx="20502">-36.100000000000001</cx:pt>
          <cx:pt idx="20503">-36.100000000000001</cx:pt>
          <cx:pt idx="20504">-36.100000000000001</cx:pt>
          <cx:pt idx="20505">-36.100000000000001</cx:pt>
          <cx:pt idx="20506">-36.100000000000001</cx:pt>
          <cx:pt idx="20507">-36.100000000000001</cx:pt>
          <cx:pt idx="20508">-36.100000000000001</cx:pt>
          <cx:pt idx="20509">-36.100000000000001</cx:pt>
          <cx:pt idx="20510">-36.100000000000001</cx:pt>
          <cx:pt idx="20511">-36.100000000000001</cx:pt>
          <cx:pt idx="20512">-36.100000000000001</cx:pt>
          <cx:pt idx="20513">-36.100000000000001</cx:pt>
          <cx:pt idx="20514">-36.100000000000001</cx:pt>
          <cx:pt idx="20515">-36.100000000000001</cx:pt>
          <cx:pt idx="20516">-36.100000000000001</cx:pt>
          <cx:pt idx="20517">-36.100000000000001</cx:pt>
          <cx:pt idx="20518">-36.100000000000001</cx:pt>
          <cx:pt idx="20519">-36.100000000000001</cx:pt>
          <cx:pt idx="20520">-36.100000000000001</cx:pt>
          <cx:pt idx="20521">-36.100000000000001</cx:pt>
          <cx:pt idx="20522">-36.100000000000001</cx:pt>
          <cx:pt idx="20523">-36.100000000000001</cx:pt>
          <cx:pt idx="20524">-36.100000000000001</cx:pt>
          <cx:pt idx="20525">-36.100000000000001</cx:pt>
          <cx:pt idx="20526">-36.100000000000001</cx:pt>
          <cx:pt idx="20527">-36.100000000000001</cx:pt>
          <cx:pt idx="20528">-36.100000000000001</cx:pt>
          <cx:pt idx="20529">-36.100000000000001</cx:pt>
          <cx:pt idx="20530">-36.100000000000001</cx:pt>
          <cx:pt idx="20531">-36.100000000000001</cx:pt>
          <cx:pt idx="20532">-36.100000000000001</cx:pt>
          <cx:pt idx="20533">-36.100000000000001</cx:pt>
          <cx:pt idx="20534">-36.100000000000001</cx:pt>
          <cx:pt idx="20535">-36.100000000000001</cx:pt>
          <cx:pt idx="20536">-36.100000000000001</cx:pt>
          <cx:pt idx="20537">-36.100000000000001</cx:pt>
          <cx:pt idx="20538">-36.100000000000001</cx:pt>
          <cx:pt idx="20539">-36.100000000000001</cx:pt>
          <cx:pt idx="20540">-36.100000000000001</cx:pt>
          <cx:pt idx="20541">-36.100000000000001</cx:pt>
          <cx:pt idx="20542">-36.100000000000001</cx:pt>
          <cx:pt idx="20543">-36.100000000000001</cx:pt>
          <cx:pt idx="20544">-36.100000000000001</cx:pt>
          <cx:pt idx="20545">-36.100000000000001</cx:pt>
          <cx:pt idx="20546">-36.100000000000001</cx:pt>
          <cx:pt idx="20547">-36.100000000000001</cx:pt>
          <cx:pt idx="20548">-36.100000000000001</cx:pt>
          <cx:pt idx="20549">-36.100000000000001</cx:pt>
          <cx:pt idx="20550">-36.100000000000001</cx:pt>
          <cx:pt idx="20551">-36.100000000000001</cx:pt>
          <cx:pt idx="20552">-36.100000000000001</cx:pt>
          <cx:pt idx="20553">-36.100000000000001</cx:pt>
          <cx:pt idx="20554">-36.100000000000001</cx:pt>
          <cx:pt idx="20555">-36.100000000000001</cx:pt>
          <cx:pt idx="20556">-36.100000000000001</cx:pt>
          <cx:pt idx="20557">-36.100000000000001</cx:pt>
          <cx:pt idx="20558">-36.100000000000001</cx:pt>
          <cx:pt idx="20559">-36.100000000000001</cx:pt>
          <cx:pt idx="20560">-36.100000000000001</cx:pt>
          <cx:pt idx="20561">-36.100000000000001</cx:pt>
          <cx:pt idx="20562">-36.100000000000001</cx:pt>
          <cx:pt idx="20563">-36.100000000000001</cx:pt>
          <cx:pt idx="20564">-36.100000000000001</cx:pt>
          <cx:pt idx="20565">-36.100000000000001</cx:pt>
          <cx:pt idx="20566">-36.100000000000001</cx:pt>
          <cx:pt idx="20567">-36.100000000000001</cx:pt>
          <cx:pt idx="20568">-36.100000000000001</cx:pt>
          <cx:pt idx="20569">-36.100000000000001</cx:pt>
          <cx:pt idx="20570">-36.100000000000001</cx:pt>
          <cx:pt idx="20571">-36.100000000000001</cx:pt>
          <cx:pt idx="20572">-36.100000000000001</cx:pt>
          <cx:pt idx="20573">-36.100000000000001</cx:pt>
          <cx:pt idx="20574">-36.100000000000001</cx:pt>
          <cx:pt idx="20575">-36.100000000000001</cx:pt>
          <cx:pt idx="20576">-36.100000000000001</cx:pt>
          <cx:pt idx="20577">-36.100000000000001</cx:pt>
          <cx:pt idx="20578">-36.100000000000001</cx:pt>
          <cx:pt idx="20579">-36.100000000000001</cx:pt>
          <cx:pt idx="20580">-36.100000000000001</cx:pt>
          <cx:pt idx="20581">-36.100000000000001</cx:pt>
          <cx:pt idx="20582">-36.100000000000001</cx:pt>
          <cx:pt idx="20583">-36.100000000000001</cx:pt>
          <cx:pt idx="20584">-36.100000000000001</cx:pt>
          <cx:pt idx="20585">-36.100000000000001</cx:pt>
          <cx:pt idx="20586">-36.100000000000001</cx:pt>
          <cx:pt idx="20587">-36.100000000000001</cx:pt>
          <cx:pt idx="20588">-36.100000000000001</cx:pt>
          <cx:pt idx="20589">-36.100000000000001</cx:pt>
          <cx:pt idx="20590">-36.100000000000001</cx:pt>
          <cx:pt idx="20591">-36.100000000000001</cx:pt>
          <cx:pt idx="20592">-36.100000000000001</cx:pt>
          <cx:pt idx="20593">-36.100000000000001</cx:pt>
          <cx:pt idx="20594">-36.100000000000001</cx:pt>
          <cx:pt idx="20595">-36.100000000000001</cx:pt>
          <cx:pt idx="20596">-36.100000000000001</cx:pt>
          <cx:pt idx="20597">-36.100000000000001</cx:pt>
          <cx:pt idx="20598">-36.100000000000001</cx:pt>
          <cx:pt idx="20599">-36.100000000000001</cx:pt>
          <cx:pt idx="20600">-36.100000000000001</cx:pt>
          <cx:pt idx="20601">-36.100000000000001</cx:pt>
          <cx:pt idx="20602">-36.100000000000001</cx:pt>
          <cx:pt idx="20603">-36.100000000000001</cx:pt>
          <cx:pt idx="20604">-36.100000000000001</cx:pt>
          <cx:pt idx="20605">-36.100000000000001</cx:pt>
          <cx:pt idx="20606">-36.100000000000001</cx:pt>
          <cx:pt idx="20607">-36.100000000000001</cx:pt>
          <cx:pt idx="20608">-36.100000000000001</cx:pt>
          <cx:pt idx="20609">-36.100000000000001</cx:pt>
          <cx:pt idx="20610">-36.100000000000001</cx:pt>
          <cx:pt idx="20611">-36.100000000000001</cx:pt>
          <cx:pt idx="20612">-36.100000000000001</cx:pt>
          <cx:pt idx="20613">-36.100000000000001</cx:pt>
          <cx:pt idx="20614">-36.100000000000001</cx:pt>
          <cx:pt idx="20615">-36.100000000000001</cx:pt>
          <cx:pt idx="20616">-36.100000000000001</cx:pt>
          <cx:pt idx="20617">-36.100000000000001</cx:pt>
          <cx:pt idx="20618">-36.100000000000001</cx:pt>
          <cx:pt idx="20619">-36.100000000000001</cx:pt>
          <cx:pt idx="20620">-36.100000000000001</cx:pt>
          <cx:pt idx="20621">-36.100000000000001</cx:pt>
          <cx:pt idx="20622">-36.100000000000001</cx:pt>
          <cx:pt idx="20623">-36.100000000000001</cx:pt>
          <cx:pt idx="20624">-36.100000000000001</cx:pt>
          <cx:pt idx="20625">-36.100000000000001</cx:pt>
          <cx:pt idx="20626">-36.100000000000001</cx:pt>
          <cx:pt idx="20627">-36.100000000000001</cx:pt>
          <cx:pt idx="20628">-36.100000000000001</cx:pt>
          <cx:pt idx="20629">-36.100000000000001</cx:pt>
          <cx:pt idx="20630">-36.100000000000001</cx:pt>
          <cx:pt idx="20631">-36.100000000000001</cx:pt>
          <cx:pt idx="20632">-36.100000000000001</cx:pt>
          <cx:pt idx="20633">-36.100000000000001</cx:pt>
          <cx:pt idx="20634">-36.100000000000001</cx:pt>
          <cx:pt idx="20635">-36.100000000000001</cx:pt>
          <cx:pt idx="20636">-36.100000000000001</cx:pt>
          <cx:pt idx="20637">-36.100000000000001</cx:pt>
          <cx:pt idx="20638">-36.100000000000001</cx:pt>
          <cx:pt idx="20639">-36.100000000000001</cx:pt>
          <cx:pt idx="20640">-36.100000000000001</cx:pt>
          <cx:pt idx="20641">-36.100000000000001</cx:pt>
          <cx:pt idx="20642">-36.100000000000001</cx:pt>
          <cx:pt idx="20643">-36.100000000000001</cx:pt>
          <cx:pt idx="20644">-36.100000000000001</cx:pt>
          <cx:pt idx="20645">-36.100000000000001</cx:pt>
          <cx:pt idx="20646">-36.100000000000001</cx:pt>
          <cx:pt idx="20647">-36.100000000000001</cx:pt>
          <cx:pt idx="20648">-36.100000000000001</cx:pt>
          <cx:pt idx="20649">-36.100000000000001</cx:pt>
          <cx:pt idx="20650">-36.100000000000001</cx:pt>
          <cx:pt idx="20651">-36.100000000000001</cx:pt>
          <cx:pt idx="20652">-36.100000000000001</cx:pt>
          <cx:pt idx="20653">-36.100000000000001</cx:pt>
          <cx:pt idx="20654">-36.100000000000001</cx:pt>
          <cx:pt idx="20655">-36.100000000000001</cx:pt>
          <cx:pt idx="20656">-36.100000000000001</cx:pt>
          <cx:pt idx="20657">-36.100000000000001</cx:pt>
          <cx:pt idx="20658">-36.100000000000001</cx:pt>
          <cx:pt idx="20659">-36.100000000000001</cx:pt>
          <cx:pt idx="20660">-36.100000000000001</cx:pt>
          <cx:pt idx="20661">-36.100000000000001</cx:pt>
          <cx:pt idx="20662">-36.100000000000001</cx:pt>
          <cx:pt idx="20663">-36.100000000000001</cx:pt>
          <cx:pt idx="20664">-36.100000000000001</cx:pt>
          <cx:pt idx="20665">-36.100000000000001</cx:pt>
          <cx:pt idx="20666">-36.100000000000001</cx:pt>
          <cx:pt idx="20667">-36.100000000000001</cx:pt>
          <cx:pt idx="20668">-36.100000000000001</cx:pt>
          <cx:pt idx="20669">-36.100000000000001</cx:pt>
          <cx:pt idx="20670">-36.100000000000001</cx:pt>
          <cx:pt idx="20671">-36.100000000000001</cx:pt>
          <cx:pt idx="20672">-36.100000000000001</cx:pt>
          <cx:pt idx="20673">-36.100000000000001</cx:pt>
          <cx:pt idx="20674">-36.100000000000001</cx:pt>
          <cx:pt idx="20675">-36.100000000000001</cx:pt>
          <cx:pt idx="20676">-36.100000000000001</cx:pt>
          <cx:pt idx="20677">-36.100000000000001</cx:pt>
          <cx:pt idx="20678">-36.100000000000001</cx:pt>
          <cx:pt idx="20679">-36.100000000000001</cx:pt>
          <cx:pt idx="20680">-36.100000000000001</cx:pt>
          <cx:pt idx="20681">-36.100000000000001</cx:pt>
          <cx:pt idx="20682">-36.100000000000001</cx:pt>
          <cx:pt idx="20683">-36.100000000000001</cx:pt>
          <cx:pt idx="20684">-36.100000000000001</cx:pt>
          <cx:pt idx="20685">-36.100000000000001</cx:pt>
          <cx:pt idx="20686">-36.100000000000001</cx:pt>
          <cx:pt idx="20687">-36.100000000000001</cx:pt>
          <cx:pt idx="20688">-36.100000000000001</cx:pt>
          <cx:pt idx="20689">-36.100000000000001</cx:pt>
          <cx:pt idx="20690">-36.100000000000001</cx:pt>
          <cx:pt idx="20691">-36.100000000000001</cx:pt>
          <cx:pt idx="20692">-36.100000000000001</cx:pt>
          <cx:pt idx="20693">-36.100000000000001</cx:pt>
          <cx:pt idx="20694">-36.100000000000001</cx:pt>
          <cx:pt idx="20695">-36.100000000000001</cx:pt>
          <cx:pt idx="20696">-36.100000000000001</cx:pt>
          <cx:pt idx="20697">-36.100000000000001</cx:pt>
          <cx:pt idx="20698">-36.100000000000001</cx:pt>
          <cx:pt idx="20699">-36.100000000000001</cx:pt>
          <cx:pt idx="20700">-36.100000000000001</cx:pt>
          <cx:pt idx="20701">-36.100000000000001</cx:pt>
          <cx:pt idx="20702">-36.100000000000001</cx:pt>
          <cx:pt idx="20703">-36.100000000000001</cx:pt>
          <cx:pt idx="20704">-36.100000000000001</cx:pt>
          <cx:pt idx="20705">-36.100000000000001</cx:pt>
          <cx:pt idx="20706">-36.100000000000001</cx:pt>
          <cx:pt idx="20707">-36.100000000000001</cx:pt>
          <cx:pt idx="20708">-36.100000000000001</cx:pt>
          <cx:pt idx="20709">-36.100000000000001</cx:pt>
          <cx:pt idx="20710">-36.100000000000001</cx:pt>
          <cx:pt idx="20711">-36.100000000000001</cx:pt>
          <cx:pt idx="20712">-36.100000000000001</cx:pt>
          <cx:pt idx="20713">-36.100000000000001</cx:pt>
          <cx:pt idx="20714">-36.100000000000001</cx:pt>
          <cx:pt idx="20715">-36.100000000000001</cx:pt>
          <cx:pt idx="20716">-36.100000000000001</cx:pt>
          <cx:pt idx="20717">-36.100000000000001</cx:pt>
          <cx:pt idx="20718">-36.100000000000001</cx:pt>
          <cx:pt idx="20719">-36.100000000000001</cx:pt>
          <cx:pt idx="20720">-36.100000000000001</cx:pt>
          <cx:pt idx="20721">-36.100000000000001</cx:pt>
          <cx:pt idx="20722">-36.100000000000001</cx:pt>
          <cx:pt idx="20723">-36.100000000000001</cx:pt>
          <cx:pt idx="20724">-36.100000000000001</cx:pt>
          <cx:pt idx="20725">-36.100000000000001</cx:pt>
          <cx:pt idx="20726">-36.100000000000001</cx:pt>
          <cx:pt idx="20727">-36.100000000000001</cx:pt>
          <cx:pt idx="20728">-36.100000000000001</cx:pt>
          <cx:pt idx="20729">-36.100000000000001</cx:pt>
          <cx:pt idx="20730">-36.100000000000001</cx:pt>
          <cx:pt idx="20731">-36.100000000000001</cx:pt>
          <cx:pt idx="20732">-36.100000000000001</cx:pt>
          <cx:pt idx="20733">-36.100000000000001</cx:pt>
          <cx:pt idx="20734">-36.100000000000001</cx:pt>
          <cx:pt idx="20735">-36.100000000000001</cx:pt>
          <cx:pt idx="20736">-36.100000000000001</cx:pt>
          <cx:pt idx="20737">-36.100000000000001</cx:pt>
          <cx:pt idx="20738">-36.100000000000001</cx:pt>
          <cx:pt idx="20739">-36.100000000000001</cx:pt>
          <cx:pt idx="20740">-36.100000000000001</cx:pt>
          <cx:pt idx="20741">-36.100000000000001</cx:pt>
          <cx:pt idx="20742">-36.100000000000001</cx:pt>
          <cx:pt idx="20743">-36.100000000000001</cx:pt>
          <cx:pt idx="20744">-36.100000000000001</cx:pt>
          <cx:pt idx="20745">-36.100000000000001</cx:pt>
          <cx:pt idx="20746">-36.100000000000001</cx:pt>
          <cx:pt idx="20747">-36.100000000000001</cx:pt>
          <cx:pt idx="20748">-36.100000000000001</cx:pt>
          <cx:pt idx="20749">-36.100000000000001</cx:pt>
          <cx:pt idx="20750">-36.100000000000001</cx:pt>
          <cx:pt idx="20751">-36.100000000000001</cx:pt>
          <cx:pt idx="20752">-36.100000000000001</cx:pt>
          <cx:pt idx="20753">-36.100000000000001</cx:pt>
          <cx:pt idx="20754">-36.100000000000001</cx:pt>
          <cx:pt idx="20755">-36.100000000000001</cx:pt>
          <cx:pt idx="20756">-36.100000000000001</cx:pt>
          <cx:pt idx="20757">-36.100000000000001</cx:pt>
          <cx:pt idx="20758">-36.100000000000001</cx:pt>
          <cx:pt idx="20759">-36.100000000000001</cx:pt>
          <cx:pt idx="20760">-36.100000000000001</cx:pt>
          <cx:pt idx="20761">-36.100000000000001</cx:pt>
          <cx:pt idx="20762">-36.100000000000001</cx:pt>
          <cx:pt idx="20763">-36.100000000000001</cx:pt>
          <cx:pt idx="20764">-36.100000000000001</cx:pt>
          <cx:pt idx="20765">-36.100000000000001</cx:pt>
          <cx:pt idx="20766">-36.100000000000001</cx:pt>
          <cx:pt idx="20767">-36.100000000000001</cx:pt>
          <cx:pt idx="20768">-36.100000000000001</cx:pt>
          <cx:pt idx="20769">-36.100000000000001</cx:pt>
          <cx:pt idx="20770">-36.100000000000001</cx:pt>
          <cx:pt idx="20771">-36.100000000000001</cx:pt>
          <cx:pt idx="20772">-36.100000000000001</cx:pt>
          <cx:pt idx="20773">-36.100000000000001</cx:pt>
          <cx:pt idx="20774">-36.100000000000001</cx:pt>
          <cx:pt idx="20775">-36.100000000000001</cx:pt>
          <cx:pt idx="20776">-36.100000000000001</cx:pt>
          <cx:pt idx="20777">-36.100000000000001</cx:pt>
          <cx:pt idx="20778">-36.100000000000001</cx:pt>
          <cx:pt idx="20779">-36.100000000000001</cx:pt>
          <cx:pt idx="20780">-36.100000000000001</cx:pt>
          <cx:pt idx="20781">-36.100000000000001</cx:pt>
          <cx:pt idx="20782">-36.100000000000001</cx:pt>
          <cx:pt idx="20783">-36.100000000000001</cx:pt>
          <cx:pt idx="20784">-36.100000000000001</cx:pt>
          <cx:pt idx="20785">-36.100000000000001</cx:pt>
          <cx:pt idx="20786">-36.100000000000001</cx:pt>
          <cx:pt idx="20787">-36.100000000000001</cx:pt>
          <cx:pt idx="20788">-36.100000000000001</cx:pt>
          <cx:pt idx="20789">-36.100000000000001</cx:pt>
          <cx:pt idx="20790">-36.100000000000001</cx:pt>
          <cx:pt idx="20791">-36.100000000000001</cx:pt>
          <cx:pt idx="20792">-36.100000000000001</cx:pt>
          <cx:pt idx="20793">-36.100000000000001</cx:pt>
          <cx:pt idx="20794">-36.100000000000001</cx:pt>
          <cx:pt idx="20795">-36.100000000000001</cx:pt>
          <cx:pt idx="20796">-36.100000000000001</cx:pt>
          <cx:pt idx="20797">-36.100000000000001</cx:pt>
          <cx:pt idx="20798">-36.100000000000001</cx:pt>
          <cx:pt idx="20799">-36.100000000000001</cx:pt>
          <cx:pt idx="20800">-36.100000000000001</cx:pt>
          <cx:pt idx="20801">-36.100000000000001</cx:pt>
          <cx:pt idx="20802">-36.100000000000001</cx:pt>
          <cx:pt idx="20803">-36.100000000000001</cx:pt>
          <cx:pt idx="20804">-36.100000000000001</cx:pt>
          <cx:pt idx="20805">-36.100000000000001</cx:pt>
          <cx:pt idx="20806">-36.100000000000001</cx:pt>
          <cx:pt idx="20807">-36.100000000000001</cx:pt>
          <cx:pt idx="20808">-36.100000000000001</cx:pt>
          <cx:pt idx="20809">-36.100000000000001</cx:pt>
          <cx:pt idx="20810">-36.100000000000001</cx:pt>
          <cx:pt idx="20811">-36.100000000000001</cx:pt>
          <cx:pt idx="20812">-36.100000000000001</cx:pt>
          <cx:pt idx="20813">-36.100000000000001</cx:pt>
          <cx:pt idx="20814">-36.100000000000001</cx:pt>
          <cx:pt idx="20815">-36.100000000000001</cx:pt>
          <cx:pt idx="20816">-36.100000000000001</cx:pt>
          <cx:pt idx="20817">-36.100000000000001</cx:pt>
          <cx:pt idx="20818">-36.100000000000001</cx:pt>
          <cx:pt idx="20819">-36.100000000000001</cx:pt>
          <cx:pt idx="20820">-36.100000000000001</cx:pt>
          <cx:pt idx="20821">-36.100000000000001</cx:pt>
          <cx:pt idx="20822">-36.100000000000001</cx:pt>
          <cx:pt idx="20823">-36.100000000000001</cx:pt>
          <cx:pt idx="20824">-36.100000000000001</cx:pt>
          <cx:pt idx="20825">-36.100000000000001</cx:pt>
          <cx:pt idx="20826">-36.100000000000001</cx:pt>
          <cx:pt idx="20827">-36.100000000000001</cx:pt>
          <cx:pt idx="20828">-36.100000000000001</cx:pt>
          <cx:pt idx="20829">-36.100000000000001</cx:pt>
          <cx:pt idx="20830">-36.100000000000001</cx:pt>
          <cx:pt idx="20831">-36.100000000000001</cx:pt>
          <cx:pt idx="20832">-36.100000000000001</cx:pt>
          <cx:pt idx="20833">-36.100000000000001</cx:pt>
          <cx:pt idx="20834">-36.100000000000001</cx:pt>
          <cx:pt idx="20835">-36.100000000000001</cx:pt>
          <cx:pt idx="20836">-36.100000000000001</cx:pt>
          <cx:pt idx="20837">-36.100000000000001</cx:pt>
          <cx:pt idx="20838">-36.100000000000001</cx:pt>
          <cx:pt idx="20839">-36.100000000000001</cx:pt>
          <cx:pt idx="20840">-36.100000000000001</cx:pt>
          <cx:pt idx="20841">-36.100000000000001</cx:pt>
          <cx:pt idx="20842">-36.100000000000001</cx:pt>
          <cx:pt idx="20843">-36.100000000000001</cx:pt>
          <cx:pt idx="20844">-36.100000000000001</cx:pt>
          <cx:pt idx="20845">-36.100000000000001</cx:pt>
          <cx:pt idx="20846">-36.100000000000001</cx:pt>
          <cx:pt idx="20847">-36.100000000000001</cx:pt>
          <cx:pt idx="20848">-36.100000000000001</cx:pt>
          <cx:pt idx="20849">-36.100000000000001</cx:pt>
          <cx:pt idx="20850">-36.100000000000001</cx:pt>
          <cx:pt idx="20851">-36.100000000000001</cx:pt>
          <cx:pt idx="20852">-36.100000000000001</cx:pt>
          <cx:pt idx="20853">-36.100000000000001</cx:pt>
          <cx:pt idx="20854">-36.100000000000001</cx:pt>
          <cx:pt idx="20855">-36.100000000000001</cx:pt>
          <cx:pt idx="20856">-36.100000000000001</cx:pt>
          <cx:pt idx="20857">-36.100000000000001</cx:pt>
          <cx:pt idx="20858">-36.100000000000001</cx:pt>
          <cx:pt idx="20859">-36.100000000000001</cx:pt>
          <cx:pt idx="20860">-36.100000000000001</cx:pt>
          <cx:pt idx="20861">-36.100000000000001</cx:pt>
          <cx:pt idx="20862">-36.100000000000001</cx:pt>
          <cx:pt idx="20863">-36.100000000000001</cx:pt>
          <cx:pt idx="20864">-36.100000000000001</cx:pt>
          <cx:pt idx="20865">-36.100000000000001</cx:pt>
          <cx:pt idx="20866">-36.100000000000001</cx:pt>
          <cx:pt idx="20867">-36.100000000000001</cx:pt>
          <cx:pt idx="20868">-36.100000000000001</cx:pt>
          <cx:pt idx="20869">-36.100000000000001</cx:pt>
          <cx:pt idx="20870">-36.100000000000001</cx:pt>
          <cx:pt idx="20871">-36.100000000000001</cx:pt>
          <cx:pt idx="20872">-36.100000000000001</cx:pt>
          <cx:pt idx="20873">-36.100000000000001</cx:pt>
          <cx:pt idx="20874">-36.100000000000001</cx:pt>
          <cx:pt idx="20875">-36.100000000000001</cx:pt>
          <cx:pt idx="20876">-36.100000000000001</cx:pt>
          <cx:pt idx="20877">-36.100000000000001</cx:pt>
          <cx:pt idx="20878">-36.100000000000001</cx:pt>
          <cx:pt idx="20879">-36.100000000000001</cx:pt>
          <cx:pt idx="20880">-36.100000000000001</cx:pt>
          <cx:pt idx="20881">-36.100000000000001</cx:pt>
          <cx:pt idx="20882">-36.100000000000001</cx:pt>
          <cx:pt idx="20883">-36.100000000000001</cx:pt>
          <cx:pt idx="20884">-36.100000000000001</cx:pt>
          <cx:pt idx="20885">-36.100000000000001</cx:pt>
          <cx:pt idx="20886">-36.100000000000001</cx:pt>
          <cx:pt idx="20887">-36.100000000000001</cx:pt>
          <cx:pt idx="20888">-36.100000000000001</cx:pt>
          <cx:pt idx="20889">-36.100000000000001</cx:pt>
          <cx:pt idx="20890">-36.100000000000001</cx:pt>
          <cx:pt idx="20891">-36.100000000000001</cx:pt>
          <cx:pt idx="20892">-36.100000000000001</cx:pt>
          <cx:pt idx="20893">-36.100000000000001</cx:pt>
          <cx:pt idx="20894">-36.100000000000001</cx:pt>
          <cx:pt idx="20895">-36.100000000000001</cx:pt>
          <cx:pt idx="20896">-36.100000000000001</cx:pt>
          <cx:pt idx="20897">-36.100000000000001</cx:pt>
          <cx:pt idx="20898">-36.100000000000001</cx:pt>
          <cx:pt idx="20899">-36.100000000000001</cx:pt>
          <cx:pt idx="20900">-36.100000000000001</cx:pt>
          <cx:pt idx="20901">-36.100000000000001</cx:pt>
          <cx:pt idx="20902">-36.100000000000001</cx:pt>
          <cx:pt idx="20903">-36.100000000000001</cx:pt>
          <cx:pt idx="20904">-36.100000000000001</cx:pt>
          <cx:pt idx="20905">-36.100000000000001</cx:pt>
          <cx:pt idx="20906">-36.100000000000001</cx:pt>
          <cx:pt idx="20907">-36.100000000000001</cx:pt>
          <cx:pt idx="20908">-36.100000000000001</cx:pt>
          <cx:pt idx="20909">-36.100000000000001</cx:pt>
          <cx:pt idx="20910">-36.100000000000001</cx:pt>
          <cx:pt idx="20911">-36.100000000000001</cx:pt>
          <cx:pt idx="20912">-36.100000000000001</cx:pt>
          <cx:pt idx="20913">-36.100000000000001</cx:pt>
          <cx:pt idx="20914">-36.100000000000001</cx:pt>
          <cx:pt idx="20915">-36.100000000000001</cx:pt>
          <cx:pt idx="20916">-36.100000000000001</cx:pt>
          <cx:pt idx="20917">-36.100000000000001</cx:pt>
          <cx:pt idx="20918">-36.100000000000001</cx:pt>
          <cx:pt idx="20919">-36.100000000000001</cx:pt>
          <cx:pt idx="20920">-36.100000000000001</cx:pt>
          <cx:pt idx="20921">-36.100000000000001</cx:pt>
          <cx:pt idx="20922">-36.100000000000001</cx:pt>
          <cx:pt idx="20923">-36.100000000000001</cx:pt>
          <cx:pt idx="20924">-36.100000000000001</cx:pt>
          <cx:pt idx="20925">-36.100000000000001</cx:pt>
          <cx:pt idx="20926">-36.100000000000001</cx:pt>
          <cx:pt idx="20927">-36.100000000000001</cx:pt>
          <cx:pt idx="20928">-36.100000000000001</cx:pt>
          <cx:pt idx="20929">-36.100000000000001</cx:pt>
          <cx:pt idx="20930">-36.100000000000001</cx:pt>
          <cx:pt idx="20931">-36.100000000000001</cx:pt>
          <cx:pt idx="20932">-36.100000000000001</cx:pt>
          <cx:pt idx="20933">-36.100000000000001</cx:pt>
          <cx:pt idx="20934">-36.100000000000001</cx:pt>
          <cx:pt idx="20935">-36.100000000000001</cx:pt>
          <cx:pt idx="20936">-36.100000000000001</cx:pt>
          <cx:pt idx="20937">-36.100000000000001</cx:pt>
          <cx:pt idx="20938">-36.100000000000001</cx:pt>
          <cx:pt idx="20939">-36.100000000000001</cx:pt>
          <cx:pt idx="20940">-36.100000000000001</cx:pt>
          <cx:pt idx="20941">-36.100000000000001</cx:pt>
          <cx:pt idx="20942">-36.100000000000001</cx:pt>
          <cx:pt idx="20943">-36.100000000000001</cx:pt>
          <cx:pt idx="20944">-36.100000000000001</cx:pt>
          <cx:pt idx="20945">-36.100000000000001</cx:pt>
          <cx:pt idx="20946">-36.100000000000001</cx:pt>
          <cx:pt idx="20947">-36.100000000000001</cx:pt>
          <cx:pt idx="20948">-36.100000000000001</cx:pt>
          <cx:pt idx="20949">-36.100000000000001</cx:pt>
          <cx:pt idx="20950">-36.100000000000001</cx:pt>
          <cx:pt idx="20951">-36.100000000000001</cx:pt>
          <cx:pt idx="20952">-36.100000000000001</cx:pt>
          <cx:pt idx="20953">-36.100000000000001</cx:pt>
          <cx:pt idx="20954">-36.100000000000001</cx:pt>
          <cx:pt idx="20955">-36.100000000000001</cx:pt>
          <cx:pt idx="20956">-36.100000000000001</cx:pt>
          <cx:pt idx="20957">-36.100000000000001</cx:pt>
          <cx:pt idx="20958">-36.100000000000001</cx:pt>
          <cx:pt idx="20959">-36.100000000000001</cx:pt>
          <cx:pt idx="20960">-36.100000000000001</cx:pt>
          <cx:pt idx="20961">-36.100000000000001</cx:pt>
          <cx:pt idx="20962">-36.100000000000001</cx:pt>
          <cx:pt idx="20963">-36.100000000000001</cx:pt>
          <cx:pt idx="20964">-36.100000000000001</cx:pt>
          <cx:pt idx="20965">-36.100000000000001</cx:pt>
          <cx:pt idx="20966">-36.100000000000001</cx:pt>
          <cx:pt idx="20967">-36.100000000000001</cx:pt>
          <cx:pt idx="20968">-36.100000000000001</cx:pt>
          <cx:pt idx="20969">-36.100000000000001</cx:pt>
          <cx:pt idx="20970">-36.100000000000001</cx:pt>
          <cx:pt idx="20971">-36.100000000000001</cx:pt>
          <cx:pt idx="20972">-36.100000000000001</cx:pt>
          <cx:pt idx="20973">-36.100000000000001</cx:pt>
          <cx:pt idx="20974">-36.100000000000001</cx:pt>
          <cx:pt idx="20975">-36.100000000000001</cx:pt>
          <cx:pt idx="20976">-36.100000000000001</cx:pt>
          <cx:pt idx="20977">-36.100000000000001</cx:pt>
          <cx:pt idx="20978">-36.100000000000001</cx:pt>
          <cx:pt idx="20979">-36.100000000000001</cx:pt>
          <cx:pt idx="20980">-36.100000000000001</cx:pt>
          <cx:pt idx="20981">-36.100000000000001</cx:pt>
          <cx:pt idx="20982">-36.100000000000001</cx:pt>
          <cx:pt idx="20983">-36.100000000000001</cx:pt>
          <cx:pt idx="20984">-36.100000000000001</cx:pt>
          <cx:pt idx="20985">-36.100000000000001</cx:pt>
          <cx:pt idx="20986">-36.100000000000001</cx:pt>
          <cx:pt idx="20987">-36.100000000000001</cx:pt>
          <cx:pt idx="20988">-36.100000000000001</cx:pt>
          <cx:pt idx="20989">-36.100000000000001</cx:pt>
          <cx:pt idx="20990">-36.100000000000001</cx:pt>
          <cx:pt idx="20991">-36.100000000000001</cx:pt>
          <cx:pt idx="20992">-36.100000000000001</cx:pt>
          <cx:pt idx="20993">-36.100000000000001</cx:pt>
          <cx:pt idx="20994">-36.100000000000001</cx:pt>
          <cx:pt idx="20995">-36.100000000000001</cx:pt>
          <cx:pt idx="20996">-36.100000000000001</cx:pt>
          <cx:pt idx="20997">-36.100000000000001</cx:pt>
          <cx:pt idx="20998">-36.100000000000001</cx:pt>
          <cx:pt idx="20999">-36.100000000000001</cx:pt>
          <cx:pt idx="21000">-36.100000000000001</cx:pt>
          <cx:pt idx="21001">-36.100000000000001</cx:pt>
          <cx:pt idx="21002">-36.100000000000001</cx:pt>
          <cx:pt idx="21003">-36.100000000000001</cx:pt>
          <cx:pt idx="21004">-36.100000000000001</cx:pt>
          <cx:pt idx="21005">-36.100000000000001</cx:pt>
          <cx:pt idx="21006">-36.100000000000001</cx:pt>
          <cx:pt idx="21007">-36.100000000000001</cx:pt>
          <cx:pt idx="21008">-36.100000000000001</cx:pt>
          <cx:pt idx="21009">-36.100000000000001</cx:pt>
          <cx:pt idx="21010">-36.100000000000001</cx:pt>
          <cx:pt idx="21011">-36.100000000000001</cx:pt>
          <cx:pt idx="21012">-36.100000000000001</cx:pt>
          <cx:pt idx="21013">-36.100000000000001</cx:pt>
          <cx:pt idx="21014">-36.100000000000001</cx:pt>
          <cx:pt idx="21015">-36.100000000000001</cx:pt>
          <cx:pt idx="21016">-36.100000000000001</cx:pt>
          <cx:pt idx="21017">-36.100000000000001</cx:pt>
          <cx:pt idx="21018">-36.100000000000001</cx:pt>
          <cx:pt idx="21019">-36.100000000000001</cx:pt>
          <cx:pt idx="21020">-36.100000000000001</cx:pt>
          <cx:pt idx="21021">-36.100000000000001</cx:pt>
          <cx:pt idx="21022">-36.100000000000001</cx:pt>
          <cx:pt idx="21023">-36.100000000000001</cx:pt>
          <cx:pt idx="21024">-36.100000000000001</cx:pt>
          <cx:pt idx="21025">-36.100000000000001</cx:pt>
          <cx:pt idx="21026">-36.100000000000001</cx:pt>
          <cx:pt idx="21027">-36.100000000000001</cx:pt>
          <cx:pt idx="21028">-36.100000000000001</cx:pt>
          <cx:pt idx="21029">-36.100000000000001</cx:pt>
          <cx:pt idx="21030">-36.100000000000001</cx:pt>
          <cx:pt idx="21031">-36.100000000000001</cx:pt>
          <cx:pt idx="21032">-36.100000000000001</cx:pt>
          <cx:pt idx="21033">-36.100000000000001</cx:pt>
          <cx:pt idx="21034">-36.100000000000001</cx:pt>
          <cx:pt idx="21035">-36.100000000000001</cx:pt>
          <cx:pt idx="21036">-36.100000000000001</cx:pt>
          <cx:pt idx="21037">-36.100000000000001</cx:pt>
          <cx:pt idx="21038">-36.100000000000001</cx:pt>
          <cx:pt idx="21039">-36.100000000000001</cx:pt>
          <cx:pt idx="21040">-36.100000000000001</cx:pt>
          <cx:pt idx="21041">-36.100000000000001</cx:pt>
          <cx:pt idx="21042">-36.100000000000001</cx:pt>
          <cx:pt idx="21043">-36.100000000000001</cx:pt>
          <cx:pt idx="21044">-36.100000000000001</cx:pt>
          <cx:pt idx="21045">-36.100000000000001</cx:pt>
          <cx:pt idx="21046">-36.100000000000001</cx:pt>
          <cx:pt idx="21047">-36.100000000000001</cx:pt>
          <cx:pt idx="21048">-36.100000000000001</cx:pt>
          <cx:pt idx="21049">-36.100000000000001</cx:pt>
          <cx:pt idx="21050">-36.100000000000001</cx:pt>
          <cx:pt idx="21051">-36.100000000000001</cx:pt>
          <cx:pt idx="21052">-36.100000000000001</cx:pt>
          <cx:pt idx="21053">-36.100000000000001</cx:pt>
          <cx:pt idx="21054">-36.100000000000001</cx:pt>
          <cx:pt idx="21055">-36.100000000000001</cx:pt>
          <cx:pt idx="21056">-36.100000000000001</cx:pt>
          <cx:pt idx="21057">-36.100000000000001</cx:pt>
          <cx:pt idx="21058">-36.100000000000001</cx:pt>
          <cx:pt idx="21059">-36.100000000000001</cx:pt>
          <cx:pt idx="21060">-36.100000000000001</cx:pt>
          <cx:pt idx="21061">-36.100000000000001</cx:pt>
          <cx:pt idx="21062">-36.100000000000001</cx:pt>
          <cx:pt idx="21063">-36.100000000000001</cx:pt>
          <cx:pt idx="21064">-36.100000000000001</cx:pt>
          <cx:pt idx="21065">-36.100000000000001</cx:pt>
          <cx:pt idx="21066">-36.100000000000001</cx:pt>
          <cx:pt idx="21067">-36.100000000000001</cx:pt>
          <cx:pt idx="21068">-36.100000000000001</cx:pt>
          <cx:pt idx="21069">-36.100000000000001</cx:pt>
          <cx:pt idx="21070">-36.100000000000001</cx:pt>
          <cx:pt idx="21071">-36.100000000000001</cx:pt>
          <cx:pt idx="21072">-36.100000000000001</cx:pt>
          <cx:pt idx="21073">-36.100000000000001</cx:pt>
          <cx:pt idx="21074">-36.100000000000001</cx:pt>
          <cx:pt idx="21075">-36.100000000000001</cx:pt>
          <cx:pt idx="21076">-36.100000000000001</cx:pt>
          <cx:pt idx="21077">-36.100000000000001</cx:pt>
          <cx:pt idx="21078">-36.100000000000001</cx:pt>
          <cx:pt idx="21079">-36.100000000000001</cx:pt>
          <cx:pt idx="21080">-36.100000000000001</cx:pt>
          <cx:pt idx="21081">-36.100000000000001</cx:pt>
          <cx:pt idx="21082">-36.100000000000001</cx:pt>
          <cx:pt idx="21083">-36.100000000000001</cx:pt>
          <cx:pt idx="21084">-36.100000000000001</cx:pt>
          <cx:pt idx="21085">-36.100000000000001</cx:pt>
          <cx:pt idx="21086">-36.100000000000001</cx:pt>
          <cx:pt idx="21087">-36.100000000000001</cx:pt>
          <cx:pt idx="21088">-36.100000000000001</cx:pt>
          <cx:pt idx="21089">-36.100000000000001</cx:pt>
          <cx:pt idx="21090">-36.100000000000001</cx:pt>
          <cx:pt idx="21091">-36.100000000000001</cx:pt>
          <cx:pt idx="21092">-36.100000000000001</cx:pt>
          <cx:pt idx="21093">-36.100000000000001</cx:pt>
          <cx:pt idx="21094">-36.100000000000001</cx:pt>
          <cx:pt idx="21095">-36.100000000000001</cx:pt>
          <cx:pt idx="21096">-36.100000000000001</cx:pt>
          <cx:pt idx="21097">-36.100000000000001</cx:pt>
          <cx:pt idx="21098">-36.100000000000001</cx:pt>
          <cx:pt idx="21099">-36.100000000000001</cx:pt>
          <cx:pt idx="21100">-36.100000000000001</cx:pt>
          <cx:pt idx="21101">-36.100000000000001</cx:pt>
          <cx:pt idx="21102">-36.100000000000001</cx:pt>
          <cx:pt idx="21103">-36.100000000000001</cx:pt>
          <cx:pt idx="21104">-36.100000000000001</cx:pt>
          <cx:pt idx="21105">-36.100000000000001</cx:pt>
          <cx:pt idx="21106">-36.100000000000001</cx:pt>
          <cx:pt idx="21107">-36.100000000000001</cx:pt>
          <cx:pt idx="21108">-36.100000000000001</cx:pt>
          <cx:pt idx="21109">-36.100000000000001</cx:pt>
          <cx:pt idx="21110">-36.100000000000001</cx:pt>
          <cx:pt idx="21111">-36.100000000000001</cx:pt>
          <cx:pt idx="21112">-36.100000000000001</cx:pt>
          <cx:pt idx="21113">-36.100000000000001</cx:pt>
          <cx:pt idx="21114">-36.100000000000001</cx:pt>
          <cx:pt idx="21115">-36.100000000000001</cx:pt>
          <cx:pt idx="21116">-36.100000000000001</cx:pt>
          <cx:pt idx="21117">-36.100000000000001</cx:pt>
          <cx:pt idx="21118">-36.100000000000001</cx:pt>
          <cx:pt idx="21119">-36.100000000000001</cx:pt>
          <cx:pt idx="21120">-36.100000000000001</cx:pt>
          <cx:pt idx="21121">-36.100000000000001</cx:pt>
          <cx:pt idx="21122">-36.100000000000001</cx:pt>
          <cx:pt idx="21123">-36.100000000000001</cx:pt>
          <cx:pt idx="21124">-36.100000000000001</cx:pt>
          <cx:pt idx="21125">-36.100000000000001</cx:pt>
          <cx:pt idx="21126">-36.100000000000001</cx:pt>
          <cx:pt idx="21127">-36.100000000000001</cx:pt>
          <cx:pt idx="21128">-36.100000000000001</cx:pt>
          <cx:pt idx="21129">-36.100000000000001</cx:pt>
          <cx:pt idx="21130">-36.100000000000001</cx:pt>
          <cx:pt idx="21131">-36.100000000000001</cx:pt>
          <cx:pt idx="21132">-36.100000000000001</cx:pt>
          <cx:pt idx="21133">-36.100000000000001</cx:pt>
          <cx:pt idx="21134">-36.100000000000001</cx:pt>
          <cx:pt idx="21135">-36.100000000000001</cx:pt>
          <cx:pt idx="21136">-36.100000000000001</cx:pt>
          <cx:pt idx="21137">-36.100000000000001</cx:pt>
          <cx:pt idx="21138">-36.100000000000001</cx:pt>
          <cx:pt idx="21139">-36.100000000000001</cx:pt>
          <cx:pt idx="21140">-36.100000000000001</cx:pt>
          <cx:pt idx="21141">-36.100000000000001</cx:pt>
          <cx:pt idx="21142">-36.100000000000001</cx:pt>
          <cx:pt idx="21143">-36.100000000000001</cx:pt>
          <cx:pt idx="21144">-36.100000000000001</cx:pt>
          <cx:pt idx="21145">-36.100000000000001</cx:pt>
          <cx:pt idx="21146">-36.100000000000001</cx:pt>
          <cx:pt idx="21147">-36.100000000000001</cx:pt>
          <cx:pt idx="21148">-36.100000000000001</cx:pt>
          <cx:pt idx="21149">-36.100000000000001</cx:pt>
          <cx:pt idx="21150">-36.100000000000001</cx:pt>
          <cx:pt idx="21151">-36.100000000000001</cx:pt>
          <cx:pt idx="21152">-36.100000000000001</cx:pt>
          <cx:pt idx="21153">-36.100000000000001</cx:pt>
          <cx:pt idx="21154">-36.100000000000001</cx:pt>
          <cx:pt idx="21155">-36.100000000000001</cx:pt>
          <cx:pt idx="21156">-36.100000000000001</cx:pt>
          <cx:pt idx="21157">-36.100000000000001</cx:pt>
          <cx:pt idx="21158">-36.100000000000001</cx:pt>
          <cx:pt idx="21159">-36.100000000000001</cx:pt>
          <cx:pt idx="21160">-36.100000000000001</cx:pt>
          <cx:pt idx="21161">-36.100000000000001</cx:pt>
          <cx:pt idx="21162">-36.100000000000001</cx:pt>
          <cx:pt idx="21163">-36.100000000000001</cx:pt>
          <cx:pt idx="21164">-36.100000000000001</cx:pt>
          <cx:pt idx="21165">-36.100000000000001</cx:pt>
          <cx:pt idx="21166">-36.100000000000001</cx:pt>
          <cx:pt idx="21167">-36.100000000000001</cx:pt>
          <cx:pt idx="21168">-36.100000000000001</cx:pt>
          <cx:pt idx="21169">-36.100000000000001</cx:pt>
          <cx:pt idx="21170">-36.100000000000001</cx:pt>
          <cx:pt idx="21171">-36.100000000000001</cx:pt>
          <cx:pt idx="21172">-36.100000000000001</cx:pt>
          <cx:pt idx="21173">-36.100000000000001</cx:pt>
          <cx:pt idx="21174">-36.100000000000001</cx:pt>
          <cx:pt idx="21175">-36.100000000000001</cx:pt>
          <cx:pt idx="21176">-36.100000000000001</cx:pt>
          <cx:pt idx="21177">-36.100000000000001</cx:pt>
          <cx:pt idx="21178">-36.100000000000001</cx:pt>
          <cx:pt idx="21179">-36.100000000000001</cx:pt>
          <cx:pt idx="21180">-36.100000000000001</cx:pt>
          <cx:pt idx="21181">-36.100000000000001</cx:pt>
          <cx:pt idx="21182">-36.100000000000001</cx:pt>
          <cx:pt idx="21183">-36.100000000000001</cx:pt>
          <cx:pt idx="21184">-36.100000000000001</cx:pt>
          <cx:pt idx="21185">-36.100000000000001</cx:pt>
          <cx:pt idx="21186">-36.100000000000001</cx:pt>
          <cx:pt idx="21187">-36.100000000000001</cx:pt>
          <cx:pt idx="21188">-36.100000000000001</cx:pt>
          <cx:pt idx="21189">-36.100000000000001</cx:pt>
          <cx:pt idx="21190">-36.100000000000001</cx:pt>
          <cx:pt idx="21191">-36.100000000000001</cx:pt>
          <cx:pt idx="21192">-36.100000000000001</cx:pt>
          <cx:pt idx="21193">-36.100000000000001</cx:pt>
          <cx:pt idx="21194">-36.100000000000001</cx:pt>
          <cx:pt idx="21195">-36.100000000000001</cx:pt>
          <cx:pt idx="21196">-36.100000000000001</cx:pt>
          <cx:pt idx="21197">-36.100000000000001</cx:pt>
          <cx:pt idx="21198">-36.100000000000001</cx:pt>
          <cx:pt idx="21199">-36.100000000000001</cx:pt>
          <cx:pt idx="21200">-36.100000000000001</cx:pt>
          <cx:pt idx="21201">-36.100000000000001</cx:pt>
          <cx:pt idx="21202">-36.100000000000001</cx:pt>
          <cx:pt idx="21203">-36.100000000000001</cx:pt>
          <cx:pt idx="21204">-36.100000000000001</cx:pt>
          <cx:pt idx="21205">-36.100000000000001</cx:pt>
          <cx:pt idx="21206">-36.100000000000001</cx:pt>
          <cx:pt idx="21207">-36.100000000000001</cx:pt>
          <cx:pt idx="21208">-36.100000000000001</cx:pt>
          <cx:pt idx="21209">-36.100000000000001</cx:pt>
          <cx:pt idx="21210">-36.100000000000001</cx:pt>
          <cx:pt idx="21211">-36.100000000000001</cx:pt>
          <cx:pt idx="21212">-36.100000000000001</cx:pt>
          <cx:pt idx="21213">-36.100000000000001</cx:pt>
          <cx:pt idx="21214">-36.100000000000001</cx:pt>
          <cx:pt idx="21215">-36.100000000000001</cx:pt>
          <cx:pt idx="21216">-36.100000000000001</cx:pt>
          <cx:pt idx="21217">-36.100000000000001</cx:pt>
          <cx:pt idx="21218">-36.100000000000001</cx:pt>
          <cx:pt idx="21219">-36.100000000000001</cx:pt>
          <cx:pt idx="21220">-36.100000000000001</cx:pt>
          <cx:pt idx="21221">-36.100000000000001</cx:pt>
          <cx:pt idx="21222">-36.100000000000001</cx:pt>
          <cx:pt idx="21223">-36.100000000000001</cx:pt>
          <cx:pt idx="21224">-36.100000000000001</cx:pt>
          <cx:pt idx="21225">-36.100000000000001</cx:pt>
          <cx:pt idx="21226">-36.100000000000001</cx:pt>
          <cx:pt idx="21227">-36.100000000000001</cx:pt>
          <cx:pt idx="21228">-36.100000000000001</cx:pt>
          <cx:pt idx="21229">-36.100000000000001</cx:pt>
          <cx:pt idx="21230">-36.100000000000001</cx:pt>
          <cx:pt idx="21231">-36.100000000000001</cx:pt>
          <cx:pt idx="21232">-36.100000000000001</cx:pt>
          <cx:pt idx="21233">-36.100000000000001</cx:pt>
          <cx:pt idx="21234">-36.100000000000001</cx:pt>
          <cx:pt idx="21235">-36.100000000000001</cx:pt>
          <cx:pt idx="21236">-36.100000000000001</cx:pt>
          <cx:pt idx="21237">-36.100000000000001</cx:pt>
          <cx:pt idx="21238">-36.100000000000001</cx:pt>
          <cx:pt idx="21239">-36.100000000000001</cx:pt>
          <cx:pt idx="21240">-36.100000000000001</cx:pt>
          <cx:pt idx="21241">-36.100000000000001</cx:pt>
          <cx:pt idx="21242">-36.100000000000001</cx:pt>
          <cx:pt idx="21243">-36.100000000000001</cx:pt>
          <cx:pt idx="21244">-36.100000000000001</cx:pt>
          <cx:pt idx="21245">-36.100000000000001</cx:pt>
          <cx:pt idx="21246">-36.100000000000001</cx:pt>
          <cx:pt idx="21247">-36.100000000000001</cx:pt>
          <cx:pt idx="21248">-36.100000000000001</cx:pt>
          <cx:pt idx="21249">-36.100000000000001</cx:pt>
          <cx:pt idx="21250">-36.100000000000001</cx:pt>
          <cx:pt idx="21251">-36.100000000000001</cx:pt>
          <cx:pt idx="21252">-36.100000000000001</cx:pt>
          <cx:pt idx="21253">-36.100000000000001</cx:pt>
          <cx:pt idx="21254">-36.100000000000001</cx:pt>
          <cx:pt idx="21255">-36.100000000000001</cx:pt>
          <cx:pt idx="21256">-36.100000000000001</cx:pt>
          <cx:pt idx="21257">-36.100000000000001</cx:pt>
          <cx:pt idx="21258">-36.100000000000001</cx:pt>
          <cx:pt idx="21259">-36.100000000000001</cx:pt>
          <cx:pt idx="21260">-36.100000000000001</cx:pt>
          <cx:pt idx="21261">-36.100000000000001</cx:pt>
          <cx:pt idx="21262">-36.100000000000001</cx:pt>
          <cx:pt idx="21263">-36.100000000000001</cx:pt>
          <cx:pt idx="21264">-36.100000000000001</cx:pt>
          <cx:pt idx="21265">-36.100000000000001</cx:pt>
          <cx:pt idx="21266">-36.100000000000001</cx:pt>
          <cx:pt idx="21267">-36.100000000000001</cx:pt>
          <cx:pt idx="21268">-36.100000000000001</cx:pt>
          <cx:pt idx="21269">-36.100000000000001</cx:pt>
          <cx:pt idx="21270">-36.100000000000001</cx:pt>
          <cx:pt idx="21271">-36.100000000000001</cx:pt>
          <cx:pt idx="21272">-36.100000000000001</cx:pt>
          <cx:pt idx="21273">-36.100000000000001</cx:pt>
          <cx:pt idx="21274">-36.100000000000001</cx:pt>
          <cx:pt idx="21275">-36.100000000000001</cx:pt>
          <cx:pt idx="21276">-36.100000000000001</cx:pt>
          <cx:pt idx="21277">-36.100000000000001</cx:pt>
          <cx:pt idx="21278">-36.100000000000001</cx:pt>
          <cx:pt idx="21279">-36.100000000000001</cx:pt>
          <cx:pt idx="21280">-36.100000000000001</cx:pt>
          <cx:pt idx="21281">-36.100000000000001</cx:pt>
          <cx:pt idx="21282">-36.100000000000001</cx:pt>
          <cx:pt idx="21283">-36.100000000000001</cx:pt>
          <cx:pt idx="21284">-36.100000000000001</cx:pt>
          <cx:pt idx="21285">-36.100000000000001</cx:pt>
          <cx:pt idx="21286">-36.100000000000001</cx:pt>
          <cx:pt idx="21287">-36.100000000000001</cx:pt>
          <cx:pt idx="21288">-36.100000000000001</cx:pt>
          <cx:pt idx="21289">-36.100000000000001</cx:pt>
          <cx:pt idx="21290">-36.100000000000001</cx:pt>
          <cx:pt idx="21291">-36.100000000000001</cx:pt>
          <cx:pt idx="21292">-36.100000000000001</cx:pt>
          <cx:pt idx="21293">-36.100000000000001</cx:pt>
          <cx:pt idx="21294">-36.100000000000001</cx:pt>
          <cx:pt idx="21295">-36.100000000000001</cx:pt>
          <cx:pt idx="21296">-36.100000000000001</cx:pt>
          <cx:pt idx="21297">-36.100000000000001</cx:pt>
          <cx:pt idx="21298">-36.100000000000001</cx:pt>
          <cx:pt idx="21299">-36.100000000000001</cx:pt>
          <cx:pt idx="21300">-36.100000000000001</cx:pt>
          <cx:pt idx="21301">-36.100000000000001</cx:pt>
          <cx:pt idx="21302">-36.100000000000001</cx:pt>
          <cx:pt idx="21303">-36.100000000000001</cx:pt>
          <cx:pt idx="21304">-36.100000000000001</cx:pt>
          <cx:pt idx="21305">-36.100000000000001</cx:pt>
          <cx:pt idx="21306">-36.100000000000001</cx:pt>
          <cx:pt idx="21307">-36.100000000000001</cx:pt>
          <cx:pt idx="21308">-36.100000000000001</cx:pt>
          <cx:pt idx="21309">-36.100000000000001</cx:pt>
          <cx:pt idx="21310">-36.100000000000001</cx:pt>
          <cx:pt idx="21311">-36.100000000000001</cx:pt>
          <cx:pt idx="21312">-36.100000000000001</cx:pt>
          <cx:pt idx="21313">-36.100000000000001</cx:pt>
          <cx:pt idx="21314">-36.100000000000001</cx:pt>
          <cx:pt idx="21315">-36.100000000000001</cx:pt>
          <cx:pt idx="21316">-36.100000000000001</cx:pt>
          <cx:pt idx="21317">-36.100000000000001</cx:pt>
          <cx:pt idx="21318">-36.100000000000001</cx:pt>
          <cx:pt idx="21319">-36.100000000000001</cx:pt>
          <cx:pt idx="21320">-36.100000000000001</cx:pt>
          <cx:pt idx="21321">-36.100000000000001</cx:pt>
          <cx:pt idx="21322">-36.100000000000001</cx:pt>
          <cx:pt idx="21323">-36.100000000000001</cx:pt>
          <cx:pt idx="21324">-36.100000000000001</cx:pt>
          <cx:pt idx="21325">-36.100000000000001</cx:pt>
          <cx:pt idx="21326">-36.100000000000001</cx:pt>
          <cx:pt idx="21327">-36.100000000000001</cx:pt>
          <cx:pt idx="21328">-36.100000000000001</cx:pt>
          <cx:pt idx="21329">-36.100000000000001</cx:pt>
          <cx:pt idx="21330">-36.100000000000001</cx:pt>
          <cx:pt idx="21331">-36.100000000000001</cx:pt>
          <cx:pt idx="21332">-36.100000000000001</cx:pt>
          <cx:pt idx="21333">-36.100000000000001</cx:pt>
          <cx:pt idx="21334">-36.100000000000001</cx:pt>
          <cx:pt idx="21335">-36.100000000000001</cx:pt>
          <cx:pt idx="21336">-36.100000000000001</cx:pt>
          <cx:pt idx="21337">-36.100000000000001</cx:pt>
          <cx:pt idx="21338">-36.100000000000001</cx:pt>
          <cx:pt idx="21339">-36.100000000000001</cx:pt>
          <cx:pt idx="21340">-36.100000000000001</cx:pt>
          <cx:pt idx="21341">-36.100000000000001</cx:pt>
          <cx:pt idx="21342">-36.100000000000001</cx:pt>
          <cx:pt idx="21343">-36.100000000000001</cx:pt>
          <cx:pt idx="21344">-36.100000000000001</cx:pt>
          <cx:pt idx="21345">-36.100000000000001</cx:pt>
          <cx:pt idx="21346">-36.100000000000001</cx:pt>
          <cx:pt idx="21347">-36.100000000000001</cx:pt>
          <cx:pt idx="21348">-36.100000000000001</cx:pt>
          <cx:pt idx="21349">-36.100000000000001</cx:pt>
          <cx:pt idx="21350">-36.100000000000001</cx:pt>
          <cx:pt idx="21351">-36.100000000000001</cx:pt>
          <cx:pt idx="21352">-36.100000000000001</cx:pt>
          <cx:pt idx="21353">-36.100000000000001</cx:pt>
          <cx:pt idx="21354">-36.100000000000001</cx:pt>
          <cx:pt idx="21355">-36.100000000000001</cx:pt>
          <cx:pt idx="21356">-36.100000000000001</cx:pt>
          <cx:pt idx="21357">-36.100000000000001</cx:pt>
          <cx:pt idx="21358">-36.100000000000001</cx:pt>
          <cx:pt idx="21359">-36.100000000000001</cx:pt>
          <cx:pt idx="21360">-36.100000000000001</cx:pt>
          <cx:pt idx="21361">-36.100000000000001</cx:pt>
          <cx:pt idx="21362">-36.100000000000001</cx:pt>
          <cx:pt idx="21363">-36.100000000000001</cx:pt>
          <cx:pt idx="21364">-36.100000000000001</cx:pt>
          <cx:pt idx="21365">-36.100000000000001</cx:pt>
          <cx:pt idx="21366">-36.100000000000001</cx:pt>
          <cx:pt idx="21367">-36.100000000000001</cx:pt>
          <cx:pt idx="21368">-36.100000000000001</cx:pt>
          <cx:pt idx="21369">-36.100000000000001</cx:pt>
          <cx:pt idx="21370">-36.100000000000001</cx:pt>
          <cx:pt idx="21371">-36.100000000000001</cx:pt>
          <cx:pt idx="21372">-36.100000000000001</cx:pt>
          <cx:pt idx="21373">-36.100000000000001</cx:pt>
          <cx:pt idx="21374">-36.100000000000001</cx:pt>
          <cx:pt idx="21375">-36.100000000000001</cx:pt>
          <cx:pt idx="21376">-36.100000000000001</cx:pt>
          <cx:pt idx="21377">-36.100000000000001</cx:pt>
          <cx:pt idx="21378">-36.100000000000001</cx:pt>
          <cx:pt idx="21379">-36.100000000000001</cx:pt>
          <cx:pt idx="21380">-36.100000000000001</cx:pt>
          <cx:pt idx="21381">-36.100000000000001</cx:pt>
          <cx:pt idx="21382">-36.100000000000001</cx:pt>
          <cx:pt idx="21383">-36.100000000000001</cx:pt>
          <cx:pt idx="21384">-36.100000000000001</cx:pt>
          <cx:pt idx="21385">-36.100000000000001</cx:pt>
          <cx:pt idx="21386">-36.100000000000001</cx:pt>
          <cx:pt idx="21387">-36.100000000000001</cx:pt>
          <cx:pt idx="21388">-36.100000000000001</cx:pt>
          <cx:pt idx="21389">-36.100000000000001</cx:pt>
          <cx:pt idx="21390">-36.100000000000001</cx:pt>
          <cx:pt idx="21391">-36.100000000000001</cx:pt>
          <cx:pt idx="21392">-36.100000000000001</cx:pt>
          <cx:pt idx="21393">-36.100000000000001</cx:pt>
          <cx:pt idx="21394">-36.100000000000001</cx:pt>
          <cx:pt idx="21395">-36.100000000000001</cx:pt>
          <cx:pt idx="21396">-36.100000000000001</cx:pt>
          <cx:pt idx="21397">-36.100000000000001</cx:pt>
          <cx:pt idx="21398">-36.100000000000001</cx:pt>
          <cx:pt idx="21399">-36.100000000000001</cx:pt>
          <cx:pt idx="21400">-36.100000000000001</cx:pt>
          <cx:pt idx="21401">-36.100000000000001</cx:pt>
          <cx:pt idx="21402">-36.100000000000001</cx:pt>
          <cx:pt idx="21403">-36.100000000000001</cx:pt>
          <cx:pt idx="21404">-36.100000000000001</cx:pt>
          <cx:pt idx="21405">-36.100000000000001</cx:pt>
          <cx:pt idx="21406">-36.100000000000001</cx:pt>
          <cx:pt idx="21407">-36.100000000000001</cx:pt>
          <cx:pt idx="21408">-36.100000000000001</cx:pt>
          <cx:pt idx="21409">-36.100000000000001</cx:pt>
          <cx:pt idx="21410">-36.100000000000001</cx:pt>
          <cx:pt idx="21411">-36.100000000000001</cx:pt>
          <cx:pt idx="21412">-36.100000000000001</cx:pt>
          <cx:pt idx="21413">-36.100000000000001</cx:pt>
          <cx:pt idx="21414">-36.100000000000001</cx:pt>
          <cx:pt idx="21415">-36.100000000000001</cx:pt>
          <cx:pt idx="21416">-36.100000000000001</cx:pt>
          <cx:pt idx="21417">-36.100000000000001</cx:pt>
          <cx:pt idx="21418">-36.100000000000001</cx:pt>
          <cx:pt idx="21419">-36.100000000000001</cx:pt>
          <cx:pt idx="21420">-36.100000000000001</cx:pt>
          <cx:pt idx="21421">-36.100000000000001</cx:pt>
          <cx:pt idx="21422">-36.100000000000001</cx:pt>
          <cx:pt idx="21423">-36.100000000000001</cx:pt>
          <cx:pt idx="21424">-36.100000000000001</cx:pt>
          <cx:pt idx="21425">-36.100000000000001</cx:pt>
          <cx:pt idx="21426">-36.100000000000001</cx:pt>
          <cx:pt idx="21427">-36.100000000000001</cx:pt>
          <cx:pt idx="21428">-36.100000000000001</cx:pt>
          <cx:pt idx="21429">-36.100000000000001</cx:pt>
          <cx:pt idx="21430">-36.100000000000001</cx:pt>
          <cx:pt idx="21431">-36.100000000000001</cx:pt>
          <cx:pt idx="21432">-36.100000000000001</cx:pt>
          <cx:pt idx="21433">-36.100000000000001</cx:pt>
          <cx:pt idx="21434">-36.100000000000001</cx:pt>
          <cx:pt idx="21435">-36.100000000000001</cx:pt>
          <cx:pt idx="21436">-36.100000000000001</cx:pt>
          <cx:pt idx="21437">-36.100000000000001</cx:pt>
          <cx:pt idx="21438">-36.100000000000001</cx:pt>
          <cx:pt idx="21439">-36.100000000000001</cx:pt>
          <cx:pt idx="21440">-36.100000000000001</cx:pt>
          <cx:pt idx="21441">-36.100000000000001</cx:pt>
          <cx:pt idx="21442">-36.100000000000001</cx:pt>
          <cx:pt idx="21443">-36.100000000000001</cx:pt>
          <cx:pt idx="21444">-36.100000000000001</cx:pt>
          <cx:pt idx="21445">-36.100000000000001</cx:pt>
          <cx:pt idx="21446">-36.100000000000001</cx:pt>
          <cx:pt idx="21447">-36.100000000000001</cx:pt>
          <cx:pt idx="21448">-36.100000000000001</cx:pt>
          <cx:pt idx="21449">-36.100000000000001</cx:pt>
          <cx:pt idx="21450">-36.100000000000001</cx:pt>
          <cx:pt idx="21451">-36.100000000000001</cx:pt>
          <cx:pt idx="21452">-36.100000000000001</cx:pt>
          <cx:pt idx="21453">-36.100000000000001</cx:pt>
          <cx:pt idx="21454">-36.100000000000001</cx:pt>
          <cx:pt idx="21455">-36.100000000000001</cx:pt>
          <cx:pt idx="21456">-36.100000000000001</cx:pt>
          <cx:pt idx="21457">-36.100000000000001</cx:pt>
          <cx:pt idx="21458">-36.100000000000001</cx:pt>
          <cx:pt idx="21459">-36.100000000000001</cx:pt>
          <cx:pt idx="21460">-36.100000000000001</cx:pt>
          <cx:pt idx="21461">-36.100000000000001</cx:pt>
          <cx:pt idx="21462">-36.100000000000001</cx:pt>
          <cx:pt idx="21463">-36.100000000000001</cx:pt>
          <cx:pt idx="21464">-36.100000000000001</cx:pt>
          <cx:pt idx="21465">-36.100000000000001</cx:pt>
          <cx:pt idx="21466">-36.100000000000001</cx:pt>
          <cx:pt idx="21467">-36.100000000000001</cx:pt>
          <cx:pt idx="21468">-36.100000000000001</cx:pt>
          <cx:pt idx="21469">-36.100000000000001</cx:pt>
          <cx:pt idx="21470">-36.100000000000001</cx:pt>
          <cx:pt idx="21471">-36.100000000000001</cx:pt>
          <cx:pt idx="21472">-36.100000000000001</cx:pt>
          <cx:pt idx="21473">-36.100000000000001</cx:pt>
          <cx:pt idx="21474">-36.100000000000001</cx:pt>
          <cx:pt idx="21475">-36.100000000000001</cx:pt>
          <cx:pt idx="21476">-36.100000000000001</cx:pt>
          <cx:pt idx="21477">-36.100000000000001</cx:pt>
          <cx:pt idx="21478">-36.100000000000001</cx:pt>
          <cx:pt idx="21479">-36.100000000000001</cx:pt>
          <cx:pt idx="21480">-36.100000000000001</cx:pt>
          <cx:pt idx="21481">-36.100000000000001</cx:pt>
          <cx:pt idx="21482">-36.100000000000001</cx:pt>
          <cx:pt idx="21483">-36.100000000000001</cx:pt>
          <cx:pt idx="21484">-36.100000000000001</cx:pt>
          <cx:pt idx="21485">-36.100000000000001</cx:pt>
          <cx:pt idx="21486">-36.100000000000001</cx:pt>
          <cx:pt idx="21487">-36.100000000000001</cx:pt>
          <cx:pt idx="21488">-36.100000000000001</cx:pt>
          <cx:pt idx="21489">-36.100000000000001</cx:pt>
          <cx:pt idx="21490">-36.100000000000001</cx:pt>
          <cx:pt idx="21491">-36.100000000000001</cx:pt>
          <cx:pt idx="21492">-36.100000000000001</cx:pt>
          <cx:pt idx="21493">-36.100000000000001</cx:pt>
          <cx:pt idx="21494">-36.100000000000001</cx:pt>
          <cx:pt idx="21495">-36.100000000000001</cx:pt>
          <cx:pt idx="21496">-36.100000000000001</cx:pt>
          <cx:pt idx="21497">-36.100000000000001</cx:pt>
          <cx:pt idx="21498">-36.100000000000001</cx:pt>
          <cx:pt idx="21499">-36.100000000000001</cx:pt>
          <cx:pt idx="21500">-36.100000000000001</cx:pt>
          <cx:pt idx="21501">-36.100000000000001</cx:pt>
          <cx:pt idx="21502">-36.100000000000001</cx:pt>
          <cx:pt idx="21503">-36.100000000000001</cx:pt>
          <cx:pt idx="21504">-36.100000000000001</cx:pt>
          <cx:pt idx="21505">-36.100000000000001</cx:pt>
          <cx:pt idx="21506">-36.100000000000001</cx:pt>
          <cx:pt idx="21507">-36.100000000000001</cx:pt>
          <cx:pt idx="21508">-36.100000000000001</cx:pt>
          <cx:pt idx="21509">-36.100000000000001</cx:pt>
          <cx:pt idx="21510">-36.100000000000001</cx:pt>
          <cx:pt idx="21511">-36.100000000000001</cx:pt>
          <cx:pt idx="21512">-36.100000000000001</cx:pt>
          <cx:pt idx="21513">-36.100000000000001</cx:pt>
          <cx:pt idx="21514">-36.100000000000001</cx:pt>
          <cx:pt idx="21515">-36.100000000000001</cx:pt>
          <cx:pt idx="21516">-36.100000000000001</cx:pt>
          <cx:pt idx="21517">-36.100000000000001</cx:pt>
          <cx:pt idx="21518">-36.100000000000001</cx:pt>
          <cx:pt idx="21519">-36.100000000000001</cx:pt>
          <cx:pt idx="21520">-36.100000000000001</cx:pt>
          <cx:pt idx="21521">-36.100000000000001</cx:pt>
          <cx:pt idx="21522">-36.100000000000001</cx:pt>
          <cx:pt idx="21523">-36.100000000000001</cx:pt>
          <cx:pt idx="21524">-36.100000000000001</cx:pt>
          <cx:pt idx="21525">-36.100000000000001</cx:pt>
          <cx:pt idx="21526">-36.100000000000001</cx:pt>
          <cx:pt idx="21527">-36.100000000000001</cx:pt>
          <cx:pt idx="21528">-36.100000000000001</cx:pt>
          <cx:pt idx="21529">-36.100000000000001</cx:pt>
          <cx:pt idx="21530">-36.100000000000001</cx:pt>
          <cx:pt idx="21531">-36.100000000000001</cx:pt>
          <cx:pt idx="21532">-36.100000000000001</cx:pt>
          <cx:pt idx="21533">-36.100000000000001</cx:pt>
          <cx:pt idx="21534">-36.100000000000001</cx:pt>
          <cx:pt idx="21535">-36.100000000000001</cx:pt>
          <cx:pt idx="21536">-36.100000000000001</cx:pt>
          <cx:pt idx="21537">-36.100000000000001</cx:pt>
          <cx:pt idx="21538">-36.100000000000001</cx:pt>
          <cx:pt idx="21539">-36.100000000000001</cx:pt>
          <cx:pt idx="21540">-36.100000000000001</cx:pt>
          <cx:pt idx="21541">-36.100000000000001</cx:pt>
          <cx:pt idx="21542">-36.100000000000001</cx:pt>
          <cx:pt idx="21543">-36.100000000000001</cx:pt>
          <cx:pt idx="21544">-36.100000000000001</cx:pt>
          <cx:pt idx="21545">-36.100000000000001</cx:pt>
          <cx:pt idx="21546">-36.100000000000001</cx:pt>
          <cx:pt idx="21547">-36.100000000000001</cx:pt>
          <cx:pt idx="21548">-36.100000000000001</cx:pt>
          <cx:pt idx="21549">-36.100000000000001</cx:pt>
          <cx:pt idx="21550">-36.100000000000001</cx:pt>
          <cx:pt idx="21551">-36.100000000000001</cx:pt>
          <cx:pt idx="21552">-36.100000000000001</cx:pt>
          <cx:pt idx="21553">-36.100000000000001</cx:pt>
          <cx:pt idx="21554">-36.100000000000001</cx:pt>
          <cx:pt idx="21555">-36.100000000000001</cx:pt>
          <cx:pt idx="21556">-36.100000000000001</cx:pt>
          <cx:pt idx="21557">-36.100000000000001</cx:pt>
          <cx:pt idx="21558">-36.100000000000001</cx:pt>
          <cx:pt idx="21559">-36.100000000000001</cx:pt>
          <cx:pt idx="21560">-36.100000000000001</cx:pt>
          <cx:pt idx="21561">-36.100000000000001</cx:pt>
          <cx:pt idx="21562">-36.100000000000001</cx:pt>
          <cx:pt idx="21563">-36.100000000000001</cx:pt>
          <cx:pt idx="21564">-36.100000000000001</cx:pt>
          <cx:pt idx="21565">-36.100000000000001</cx:pt>
          <cx:pt idx="21566">-36.100000000000001</cx:pt>
          <cx:pt idx="21567">-36.100000000000001</cx:pt>
          <cx:pt idx="21568">-36.100000000000001</cx:pt>
          <cx:pt idx="21569">-36.100000000000001</cx:pt>
          <cx:pt idx="21570">-36.100000000000001</cx:pt>
          <cx:pt idx="21571">-36.100000000000001</cx:pt>
          <cx:pt idx="21572">-36.100000000000001</cx:pt>
          <cx:pt idx="21573">-36.100000000000001</cx:pt>
          <cx:pt idx="21574">-36.100000000000001</cx:pt>
          <cx:pt idx="21575">-36.100000000000001</cx:pt>
          <cx:pt idx="21576">-36.100000000000001</cx:pt>
          <cx:pt idx="21577">-36.100000000000001</cx:pt>
          <cx:pt idx="21578">-36.100000000000001</cx:pt>
          <cx:pt idx="21579">-36.100000000000001</cx:pt>
          <cx:pt idx="21580">-36.100000000000001</cx:pt>
          <cx:pt idx="21581">-36.100000000000001</cx:pt>
          <cx:pt idx="21582">-36.100000000000001</cx:pt>
          <cx:pt idx="21583">-36.100000000000001</cx:pt>
          <cx:pt idx="21584">-36.100000000000001</cx:pt>
          <cx:pt idx="21585">-36.100000000000001</cx:pt>
          <cx:pt idx="21586">-36.100000000000001</cx:pt>
          <cx:pt idx="21587">-36.100000000000001</cx:pt>
          <cx:pt idx="21588">-36.100000000000001</cx:pt>
          <cx:pt idx="21589">-36.100000000000001</cx:pt>
          <cx:pt idx="21590">-36.100000000000001</cx:pt>
          <cx:pt idx="21591">-36.100000000000001</cx:pt>
          <cx:pt idx="21592">-36.100000000000001</cx:pt>
          <cx:pt idx="21593">-36.100000000000001</cx:pt>
          <cx:pt idx="21594">-36.100000000000001</cx:pt>
          <cx:pt idx="21595">-36.100000000000001</cx:pt>
          <cx:pt idx="21596">-36.100000000000001</cx:pt>
          <cx:pt idx="21597">-36.100000000000001</cx:pt>
          <cx:pt idx="21598">-36.100000000000001</cx:pt>
          <cx:pt idx="21599">-36.100000000000001</cx:pt>
          <cx:pt idx="21600">-36.100000000000001</cx:pt>
          <cx:pt idx="21601">-36.100000000000001</cx:pt>
          <cx:pt idx="21602">-36.100000000000001</cx:pt>
          <cx:pt idx="21603">-36.100000000000001</cx:pt>
          <cx:pt idx="21604">-36.100000000000001</cx:pt>
          <cx:pt idx="21605">-36.100000000000001</cx:pt>
          <cx:pt idx="21606">-36.100000000000001</cx:pt>
          <cx:pt idx="21607">-36.100000000000001</cx:pt>
          <cx:pt idx="21608">-36.100000000000001</cx:pt>
          <cx:pt idx="21609">-36.100000000000001</cx:pt>
          <cx:pt idx="21610">-36.100000000000001</cx:pt>
          <cx:pt idx="21611">-36.100000000000001</cx:pt>
          <cx:pt idx="21612">-36.100000000000001</cx:pt>
          <cx:pt idx="21613">-36.100000000000001</cx:pt>
          <cx:pt idx="21614">-36.100000000000001</cx:pt>
          <cx:pt idx="21615">-36.100000000000001</cx:pt>
          <cx:pt idx="21616">-36.100000000000001</cx:pt>
          <cx:pt idx="21617">-36.100000000000001</cx:pt>
          <cx:pt idx="21618">-36.100000000000001</cx:pt>
          <cx:pt idx="21619">-36.100000000000001</cx:pt>
          <cx:pt idx="21620">-36.100000000000001</cx:pt>
          <cx:pt idx="21621">-36.100000000000001</cx:pt>
          <cx:pt idx="21622">-36.100000000000001</cx:pt>
          <cx:pt idx="21623">-36.100000000000001</cx:pt>
          <cx:pt idx="21624">-36.100000000000001</cx:pt>
          <cx:pt idx="21625">-36.100000000000001</cx:pt>
          <cx:pt idx="21626">-36.100000000000001</cx:pt>
          <cx:pt idx="21627">-36.100000000000001</cx:pt>
          <cx:pt idx="21628">-36.100000000000001</cx:pt>
          <cx:pt idx="21629">-36.100000000000001</cx:pt>
          <cx:pt idx="21630">-36.100000000000001</cx:pt>
          <cx:pt idx="21631">-36.100000000000001</cx:pt>
          <cx:pt idx="21632">-36.100000000000001</cx:pt>
          <cx:pt idx="21633">-36.100000000000001</cx:pt>
          <cx:pt idx="21634">-36.100000000000001</cx:pt>
          <cx:pt idx="21635">-36.100000000000001</cx:pt>
          <cx:pt idx="21636">-36.100000000000001</cx:pt>
          <cx:pt idx="21637">-36.100000000000001</cx:pt>
          <cx:pt idx="21638">-36.100000000000001</cx:pt>
          <cx:pt idx="21639">-36.100000000000001</cx:pt>
          <cx:pt idx="21640">-36.100000000000001</cx:pt>
          <cx:pt idx="21641">-36.100000000000001</cx:pt>
          <cx:pt idx="21642">-36.100000000000001</cx:pt>
          <cx:pt idx="21643">-36.100000000000001</cx:pt>
          <cx:pt idx="21644">-36.100000000000001</cx:pt>
          <cx:pt idx="21645">-36.100000000000001</cx:pt>
          <cx:pt idx="21646">-36.100000000000001</cx:pt>
          <cx:pt idx="21647">-36.100000000000001</cx:pt>
          <cx:pt idx="21648">-36.100000000000001</cx:pt>
          <cx:pt idx="21649">-36.100000000000001</cx:pt>
          <cx:pt idx="21650">-36.100000000000001</cx:pt>
          <cx:pt idx="21651">-36.100000000000001</cx:pt>
          <cx:pt idx="21652">-36.100000000000001</cx:pt>
          <cx:pt idx="21653">-36.100000000000001</cx:pt>
          <cx:pt idx="21654">-36.100000000000001</cx:pt>
          <cx:pt idx="21655">-36.100000000000001</cx:pt>
          <cx:pt idx="21656">-36.100000000000001</cx:pt>
          <cx:pt idx="21657">-36.100000000000001</cx:pt>
          <cx:pt idx="21658">-36.100000000000001</cx:pt>
          <cx:pt idx="21659">-36.100000000000001</cx:pt>
          <cx:pt idx="21660">-36.100000000000001</cx:pt>
          <cx:pt idx="21661">-36.100000000000001</cx:pt>
          <cx:pt idx="21662">-36.100000000000001</cx:pt>
          <cx:pt idx="21663">-36.100000000000001</cx:pt>
          <cx:pt idx="21664">-36.100000000000001</cx:pt>
          <cx:pt idx="21665">-36.100000000000001</cx:pt>
          <cx:pt idx="21666">-36.100000000000001</cx:pt>
          <cx:pt idx="21667">-36.100000000000001</cx:pt>
          <cx:pt idx="21668">-36.100000000000001</cx:pt>
          <cx:pt idx="21669">-36.100000000000001</cx:pt>
          <cx:pt idx="21670">-36.100000000000001</cx:pt>
          <cx:pt idx="21671">-36.100000000000001</cx:pt>
          <cx:pt idx="21672">-36.100000000000001</cx:pt>
          <cx:pt idx="21673">-36.100000000000001</cx:pt>
          <cx:pt idx="21674">-36.100000000000001</cx:pt>
          <cx:pt idx="21675">-36.100000000000001</cx:pt>
          <cx:pt idx="21676">-36.100000000000001</cx:pt>
          <cx:pt idx="21677">-36.100000000000001</cx:pt>
          <cx:pt idx="21678">-36.100000000000001</cx:pt>
          <cx:pt idx="21679">-36.100000000000001</cx:pt>
          <cx:pt idx="21680">-36.100000000000001</cx:pt>
          <cx:pt idx="21681">-36.100000000000001</cx:pt>
          <cx:pt idx="21682">-36.100000000000001</cx:pt>
          <cx:pt idx="21683">-36.100000000000001</cx:pt>
          <cx:pt idx="21684">-36.100000000000001</cx:pt>
          <cx:pt idx="21685">-36.100000000000001</cx:pt>
          <cx:pt idx="21686">-36.100000000000001</cx:pt>
          <cx:pt idx="21687">-36.100000000000001</cx:pt>
          <cx:pt idx="21688">-36.100000000000001</cx:pt>
          <cx:pt idx="21689">-36.100000000000001</cx:pt>
          <cx:pt idx="21690">-36.100000000000001</cx:pt>
          <cx:pt idx="21691">-36.100000000000001</cx:pt>
          <cx:pt idx="21692">-36.100000000000001</cx:pt>
          <cx:pt idx="21693">-36.100000000000001</cx:pt>
          <cx:pt idx="21694">-36.100000000000001</cx:pt>
          <cx:pt idx="21695">-36.100000000000001</cx:pt>
          <cx:pt idx="21696">-36.100000000000001</cx:pt>
          <cx:pt idx="21697">-36.100000000000001</cx:pt>
          <cx:pt idx="21698">-36.100000000000001</cx:pt>
          <cx:pt idx="21699">-36.100000000000001</cx:pt>
          <cx:pt idx="21700">-36.100000000000001</cx:pt>
          <cx:pt idx="21701">-36.100000000000001</cx:pt>
          <cx:pt idx="21702">-36.100000000000001</cx:pt>
          <cx:pt idx="21703">-36.100000000000001</cx:pt>
          <cx:pt idx="21704">-36.100000000000001</cx:pt>
          <cx:pt idx="21705">-36.100000000000001</cx:pt>
          <cx:pt idx="21706">-36.100000000000001</cx:pt>
          <cx:pt idx="21707">-36.100000000000001</cx:pt>
          <cx:pt idx="21708">-36.100000000000001</cx:pt>
          <cx:pt idx="21709">-36.100000000000001</cx:pt>
          <cx:pt idx="21710">-36.100000000000001</cx:pt>
          <cx:pt idx="21711">-36.100000000000001</cx:pt>
          <cx:pt idx="21712">-36.100000000000001</cx:pt>
          <cx:pt idx="21713">-36.100000000000001</cx:pt>
          <cx:pt idx="21714">-36.100000000000001</cx:pt>
          <cx:pt idx="21715">-36.100000000000001</cx:pt>
          <cx:pt idx="21716">-36.100000000000001</cx:pt>
          <cx:pt idx="21717">-36.100000000000001</cx:pt>
          <cx:pt idx="21718">-36.100000000000001</cx:pt>
          <cx:pt idx="21719">-36.100000000000001</cx:pt>
          <cx:pt idx="21720">-36.100000000000001</cx:pt>
          <cx:pt idx="21721">-36.100000000000001</cx:pt>
          <cx:pt idx="21722">-36.100000000000001</cx:pt>
          <cx:pt idx="21723">-36.100000000000001</cx:pt>
          <cx:pt idx="21724">-36.100000000000001</cx:pt>
          <cx:pt idx="21725">-36.100000000000001</cx:pt>
          <cx:pt idx="21726">-36.100000000000001</cx:pt>
          <cx:pt idx="21727">-36.100000000000001</cx:pt>
          <cx:pt idx="21728">-36.100000000000001</cx:pt>
          <cx:pt idx="21729">-36.100000000000001</cx:pt>
          <cx:pt idx="21730">-36.100000000000001</cx:pt>
          <cx:pt idx="21731">-36.100000000000001</cx:pt>
          <cx:pt idx="21732">-36.100000000000001</cx:pt>
          <cx:pt idx="21733">-36.100000000000001</cx:pt>
          <cx:pt idx="21734">-36.100000000000001</cx:pt>
          <cx:pt idx="21735">-36.100000000000001</cx:pt>
          <cx:pt idx="21736">-36.100000000000001</cx:pt>
          <cx:pt idx="21737">-36.100000000000001</cx:pt>
          <cx:pt idx="21738">-36.100000000000001</cx:pt>
          <cx:pt idx="21739">-36.100000000000001</cx:pt>
          <cx:pt idx="21740">-36.100000000000001</cx:pt>
          <cx:pt idx="21741">-36.100000000000001</cx:pt>
          <cx:pt idx="21742">-36.100000000000001</cx:pt>
          <cx:pt idx="21743">-36.100000000000001</cx:pt>
          <cx:pt idx="21744">-36.100000000000001</cx:pt>
          <cx:pt idx="21745">-36.100000000000001</cx:pt>
          <cx:pt idx="21746">-36.100000000000001</cx:pt>
          <cx:pt idx="21747">-36.100000000000001</cx:pt>
          <cx:pt idx="21748">-36.100000000000001</cx:pt>
          <cx:pt idx="21749">-36.100000000000001</cx:pt>
          <cx:pt idx="21750">-36.100000000000001</cx:pt>
          <cx:pt idx="21751">-36.100000000000001</cx:pt>
          <cx:pt idx="21752">-36.100000000000001</cx:pt>
          <cx:pt idx="21753">-36.100000000000001</cx:pt>
          <cx:pt idx="21754">-36.100000000000001</cx:pt>
          <cx:pt idx="21755">-36.100000000000001</cx:pt>
          <cx:pt idx="21756">-36.100000000000001</cx:pt>
          <cx:pt idx="21757">-36.100000000000001</cx:pt>
          <cx:pt idx="21758">-36.100000000000001</cx:pt>
          <cx:pt idx="21759">-36.100000000000001</cx:pt>
          <cx:pt idx="21760">-36.100000000000001</cx:pt>
          <cx:pt idx="21761">-36.100000000000001</cx:pt>
          <cx:pt idx="21762">-36.100000000000001</cx:pt>
          <cx:pt idx="21763">-36.100000000000001</cx:pt>
          <cx:pt idx="21764">-36.100000000000001</cx:pt>
          <cx:pt idx="21765">-36.100000000000001</cx:pt>
          <cx:pt idx="21766">-36.100000000000001</cx:pt>
          <cx:pt idx="21767">-36.100000000000001</cx:pt>
          <cx:pt idx="21768">-36.100000000000001</cx:pt>
          <cx:pt idx="21769">-36.100000000000001</cx:pt>
          <cx:pt idx="21770">-36.100000000000001</cx:pt>
          <cx:pt idx="21771">-36.100000000000001</cx:pt>
          <cx:pt idx="21772">-36.100000000000001</cx:pt>
          <cx:pt idx="21773">-36.100000000000001</cx:pt>
          <cx:pt idx="21774">-36.100000000000001</cx:pt>
          <cx:pt idx="21775">-36.100000000000001</cx:pt>
          <cx:pt idx="21776">-36.100000000000001</cx:pt>
          <cx:pt idx="21777">-36.100000000000001</cx:pt>
          <cx:pt idx="21778">-36.100000000000001</cx:pt>
          <cx:pt idx="21779">-36.100000000000001</cx:pt>
          <cx:pt idx="21780">-36.100000000000001</cx:pt>
          <cx:pt idx="21781">-36.100000000000001</cx:pt>
          <cx:pt idx="21782">-36.100000000000001</cx:pt>
          <cx:pt idx="21783">-36.100000000000001</cx:pt>
          <cx:pt idx="21784">-36.100000000000001</cx:pt>
          <cx:pt idx="21785">-36.100000000000001</cx:pt>
          <cx:pt idx="21786">-36.100000000000001</cx:pt>
          <cx:pt idx="21787">-36.100000000000001</cx:pt>
          <cx:pt idx="21788">-36.100000000000001</cx:pt>
          <cx:pt idx="21789">-36.100000000000001</cx:pt>
          <cx:pt idx="21790">-36.100000000000001</cx:pt>
          <cx:pt idx="21791">-36.100000000000001</cx:pt>
          <cx:pt idx="21792">-36.100000000000001</cx:pt>
          <cx:pt idx="21793">-36.100000000000001</cx:pt>
          <cx:pt idx="21794">-36.100000000000001</cx:pt>
          <cx:pt idx="21795">-36.100000000000001</cx:pt>
          <cx:pt idx="21796">-36.100000000000001</cx:pt>
          <cx:pt idx="21797">-36.100000000000001</cx:pt>
          <cx:pt idx="21798">-36.100000000000001</cx:pt>
          <cx:pt idx="21799">-36.100000000000001</cx:pt>
          <cx:pt idx="21800">-36.100000000000001</cx:pt>
          <cx:pt idx="21801">-36.100000000000001</cx:pt>
          <cx:pt idx="21802">-36.100000000000001</cx:pt>
          <cx:pt idx="21803">-36.100000000000001</cx:pt>
          <cx:pt idx="21804">-36.100000000000001</cx:pt>
          <cx:pt idx="21805">-36.100000000000001</cx:pt>
          <cx:pt idx="21806">-36.100000000000001</cx:pt>
          <cx:pt idx="21807">-36.100000000000001</cx:pt>
          <cx:pt idx="21808">-36.100000000000001</cx:pt>
          <cx:pt idx="21809">-36.100000000000001</cx:pt>
          <cx:pt idx="21810">-36.100000000000001</cx:pt>
          <cx:pt idx="21811">-36.100000000000001</cx:pt>
          <cx:pt idx="21812">-36.100000000000001</cx:pt>
          <cx:pt idx="21813">-36.100000000000001</cx:pt>
          <cx:pt idx="21814">-36.100000000000001</cx:pt>
          <cx:pt idx="21815">-36.100000000000001</cx:pt>
          <cx:pt idx="21816">-36.100000000000001</cx:pt>
          <cx:pt idx="21817">-36.100000000000001</cx:pt>
          <cx:pt idx="21818">-36.100000000000001</cx:pt>
          <cx:pt idx="21819">-36.100000000000001</cx:pt>
          <cx:pt idx="21820">-36.100000000000001</cx:pt>
          <cx:pt idx="21821">-36.100000000000001</cx:pt>
          <cx:pt idx="21822">-36.100000000000001</cx:pt>
          <cx:pt idx="21823">-36.100000000000001</cx:pt>
          <cx:pt idx="21824">-36.100000000000001</cx:pt>
          <cx:pt idx="21825">-36.100000000000001</cx:pt>
          <cx:pt idx="21826">-36.100000000000001</cx:pt>
          <cx:pt idx="21827">-36.100000000000001</cx:pt>
          <cx:pt idx="21828">-36.100000000000001</cx:pt>
          <cx:pt idx="21829">-36.100000000000001</cx:pt>
          <cx:pt idx="21830">-36.100000000000001</cx:pt>
          <cx:pt idx="21831">-36.100000000000001</cx:pt>
          <cx:pt idx="21832">-36.100000000000001</cx:pt>
          <cx:pt idx="21833">-36.100000000000001</cx:pt>
          <cx:pt idx="21834">-36.100000000000001</cx:pt>
          <cx:pt idx="21835">-36.100000000000001</cx:pt>
          <cx:pt idx="21836">-36.100000000000001</cx:pt>
          <cx:pt idx="21837">-36.100000000000001</cx:pt>
          <cx:pt idx="21838">-36.100000000000001</cx:pt>
          <cx:pt idx="21839">-36.100000000000001</cx:pt>
          <cx:pt idx="21840">-36.100000000000001</cx:pt>
          <cx:pt idx="21841">-36.100000000000001</cx:pt>
          <cx:pt idx="21842">-36.100000000000001</cx:pt>
          <cx:pt idx="21843">-36.100000000000001</cx:pt>
          <cx:pt idx="21844">-36.100000000000001</cx:pt>
          <cx:pt idx="21845">-36.100000000000001</cx:pt>
          <cx:pt idx="21846">-36.100000000000001</cx:pt>
          <cx:pt idx="21847">-36.100000000000001</cx:pt>
          <cx:pt idx="21848">-36.100000000000001</cx:pt>
          <cx:pt idx="21849">-36.100000000000001</cx:pt>
          <cx:pt idx="21850">-36.100000000000001</cx:pt>
          <cx:pt idx="21851">-36.100000000000001</cx:pt>
          <cx:pt idx="21852">-36.100000000000001</cx:pt>
          <cx:pt idx="21853">-36.100000000000001</cx:pt>
          <cx:pt idx="21854">-36.100000000000001</cx:pt>
          <cx:pt idx="21855">-36.100000000000001</cx:pt>
          <cx:pt idx="21856">-36.100000000000001</cx:pt>
          <cx:pt idx="21857">-36.100000000000001</cx:pt>
          <cx:pt idx="21858">-36.100000000000001</cx:pt>
          <cx:pt idx="21859">-36.100000000000001</cx:pt>
          <cx:pt idx="21860">-36.100000000000001</cx:pt>
          <cx:pt idx="21861">-36.100000000000001</cx:pt>
          <cx:pt idx="21862">-36.100000000000001</cx:pt>
          <cx:pt idx="21863">-36.100000000000001</cx:pt>
          <cx:pt idx="21864">-36.100000000000001</cx:pt>
          <cx:pt idx="21865">-36.100000000000001</cx:pt>
          <cx:pt idx="21866">-36.100000000000001</cx:pt>
          <cx:pt idx="21867">-36.100000000000001</cx:pt>
          <cx:pt idx="21868">-36.100000000000001</cx:pt>
          <cx:pt idx="21869">-36.100000000000001</cx:pt>
          <cx:pt idx="21870">-36.100000000000001</cx:pt>
          <cx:pt idx="21871">-36.100000000000001</cx:pt>
          <cx:pt idx="21872">-36.100000000000001</cx:pt>
          <cx:pt idx="21873">-36.100000000000001</cx:pt>
          <cx:pt idx="21874">-36.100000000000001</cx:pt>
          <cx:pt idx="21875">-36.100000000000001</cx:pt>
          <cx:pt idx="21876">-36.100000000000001</cx:pt>
          <cx:pt idx="21877">-36.100000000000001</cx:pt>
          <cx:pt idx="21878">-36.100000000000001</cx:pt>
          <cx:pt idx="21879">-36.100000000000001</cx:pt>
          <cx:pt idx="21880">-36.100000000000001</cx:pt>
          <cx:pt idx="21881">-36.100000000000001</cx:pt>
          <cx:pt idx="21882">-36.100000000000001</cx:pt>
          <cx:pt idx="21883">-36.100000000000001</cx:pt>
          <cx:pt idx="21884">-36.100000000000001</cx:pt>
          <cx:pt idx="21885">-36.100000000000001</cx:pt>
          <cx:pt idx="21886">-36.100000000000001</cx:pt>
          <cx:pt idx="21887">-36.100000000000001</cx:pt>
          <cx:pt idx="21888">-36.100000000000001</cx:pt>
          <cx:pt idx="21889">-36.100000000000001</cx:pt>
          <cx:pt idx="21890">-36.100000000000001</cx:pt>
          <cx:pt idx="21891">-36.100000000000001</cx:pt>
          <cx:pt idx="21892">-36.100000000000001</cx:pt>
          <cx:pt idx="21893">-36.100000000000001</cx:pt>
          <cx:pt idx="21894">-36.100000000000001</cx:pt>
          <cx:pt idx="21895">-36.100000000000001</cx:pt>
          <cx:pt idx="21896">-36.100000000000001</cx:pt>
          <cx:pt idx="21897">-36.100000000000001</cx:pt>
          <cx:pt idx="21898">-36.100000000000001</cx:pt>
          <cx:pt idx="21899">-36.100000000000001</cx:pt>
          <cx:pt idx="21900">-36.100000000000001</cx:pt>
          <cx:pt idx="21901">-36.100000000000001</cx:pt>
          <cx:pt idx="21902">-36.100000000000001</cx:pt>
          <cx:pt idx="21903">-36.100000000000001</cx:pt>
          <cx:pt idx="21904">-36.100000000000001</cx:pt>
          <cx:pt idx="21905">-36.100000000000001</cx:pt>
          <cx:pt idx="21906">-36.100000000000001</cx:pt>
          <cx:pt idx="21907">-36.100000000000001</cx:pt>
          <cx:pt idx="21908">-36.100000000000001</cx:pt>
          <cx:pt idx="21909">-36.100000000000001</cx:pt>
          <cx:pt idx="21910">-36.100000000000001</cx:pt>
          <cx:pt idx="21911">-36.100000000000001</cx:pt>
          <cx:pt idx="21912">-36.100000000000001</cx:pt>
          <cx:pt idx="21913">-36.100000000000001</cx:pt>
          <cx:pt idx="21914">-36.100000000000001</cx:pt>
          <cx:pt idx="21915">-36.100000000000001</cx:pt>
          <cx:pt idx="21916">-36.100000000000001</cx:pt>
          <cx:pt idx="21917">-36.100000000000001</cx:pt>
          <cx:pt idx="21918">-36.100000000000001</cx:pt>
          <cx:pt idx="21919">-36.100000000000001</cx:pt>
          <cx:pt idx="21920">-36.100000000000001</cx:pt>
          <cx:pt idx="21921">-36.100000000000001</cx:pt>
          <cx:pt idx="21922">-36.100000000000001</cx:pt>
          <cx:pt idx="21923">-36.100000000000001</cx:pt>
          <cx:pt idx="21924">-36.100000000000001</cx:pt>
          <cx:pt idx="21925">-36.100000000000001</cx:pt>
          <cx:pt idx="21926">-36.100000000000001</cx:pt>
          <cx:pt idx="21927">-36.100000000000001</cx:pt>
          <cx:pt idx="21928">-36.100000000000001</cx:pt>
          <cx:pt idx="21929">-36.100000000000001</cx:pt>
          <cx:pt idx="21930">-36.100000000000001</cx:pt>
          <cx:pt idx="21931">-36.100000000000001</cx:pt>
          <cx:pt idx="21932">-36.100000000000001</cx:pt>
          <cx:pt idx="21933">-36.100000000000001</cx:pt>
          <cx:pt idx="21934">-36.100000000000001</cx:pt>
          <cx:pt idx="21935">-36.100000000000001</cx:pt>
          <cx:pt idx="21936">-36.100000000000001</cx:pt>
          <cx:pt idx="21937">-36.100000000000001</cx:pt>
          <cx:pt idx="21938">-36.100000000000001</cx:pt>
          <cx:pt idx="21939">-36.100000000000001</cx:pt>
          <cx:pt idx="21940">-36.100000000000001</cx:pt>
          <cx:pt idx="21941">-36.100000000000001</cx:pt>
          <cx:pt idx="21942">-36.100000000000001</cx:pt>
          <cx:pt idx="21943">-36.100000000000001</cx:pt>
          <cx:pt idx="21944">-36.100000000000001</cx:pt>
          <cx:pt idx="21945">-36.100000000000001</cx:pt>
          <cx:pt idx="21946">-36.100000000000001</cx:pt>
          <cx:pt idx="21947">-36.100000000000001</cx:pt>
          <cx:pt idx="21948">-36.100000000000001</cx:pt>
          <cx:pt idx="21949">-36.100000000000001</cx:pt>
          <cx:pt idx="21950">-36.100000000000001</cx:pt>
          <cx:pt idx="21951">-36.100000000000001</cx:pt>
          <cx:pt idx="21952">-36.100000000000001</cx:pt>
          <cx:pt idx="21953">-36.100000000000001</cx:pt>
          <cx:pt idx="21954">-36.100000000000001</cx:pt>
          <cx:pt idx="21955">-36.100000000000001</cx:pt>
          <cx:pt idx="21956">-36.100000000000001</cx:pt>
          <cx:pt idx="21957">-36.100000000000001</cx:pt>
          <cx:pt idx="21958">-36.100000000000001</cx:pt>
          <cx:pt idx="21959">-36.100000000000001</cx:pt>
          <cx:pt idx="21960">-36.100000000000001</cx:pt>
          <cx:pt idx="21961">-36.100000000000001</cx:pt>
          <cx:pt idx="21962">-36.100000000000001</cx:pt>
          <cx:pt idx="21963">-36.100000000000001</cx:pt>
          <cx:pt idx="21964">-36.100000000000001</cx:pt>
          <cx:pt idx="21965">-36.100000000000001</cx:pt>
          <cx:pt idx="21966">-36.100000000000001</cx:pt>
          <cx:pt idx="21967">-36.100000000000001</cx:pt>
          <cx:pt idx="21968">-36.100000000000001</cx:pt>
          <cx:pt idx="21969">-36.100000000000001</cx:pt>
          <cx:pt idx="21970">-36.100000000000001</cx:pt>
          <cx:pt idx="21971">-36.100000000000001</cx:pt>
          <cx:pt idx="21972">-36.100000000000001</cx:pt>
          <cx:pt idx="21973">-36.100000000000001</cx:pt>
          <cx:pt idx="21974">-36.100000000000001</cx:pt>
          <cx:pt idx="21975">-36.100000000000001</cx:pt>
          <cx:pt idx="21976">-36.100000000000001</cx:pt>
          <cx:pt idx="21977">-36.100000000000001</cx:pt>
          <cx:pt idx="21978">-36.100000000000001</cx:pt>
          <cx:pt idx="21979">-36.100000000000001</cx:pt>
          <cx:pt idx="21980">-36.100000000000001</cx:pt>
          <cx:pt idx="21981">-36.100000000000001</cx:pt>
          <cx:pt idx="21982">-36.100000000000001</cx:pt>
          <cx:pt idx="21983">-36.100000000000001</cx:pt>
          <cx:pt idx="21984">-36.100000000000001</cx:pt>
          <cx:pt idx="21985">-36.100000000000001</cx:pt>
          <cx:pt idx="21986">-36.100000000000001</cx:pt>
          <cx:pt idx="21987">-36.100000000000001</cx:pt>
          <cx:pt idx="21988">-36.100000000000001</cx:pt>
          <cx:pt idx="21989">-36.100000000000001</cx:pt>
          <cx:pt idx="21990">-36.100000000000001</cx:pt>
          <cx:pt idx="21991">-36.100000000000001</cx:pt>
          <cx:pt idx="21992">-36.100000000000001</cx:pt>
          <cx:pt idx="21993">-36.100000000000001</cx:pt>
          <cx:pt idx="21994">-36.100000000000001</cx:pt>
          <cx:pt idx="21995">-36.100000000000001</cx:pt>
          <cx:pt idx="21996">-36.100000000000001</cx:pt>
          <cx:pt idx="21997">-36.100000000000001</cx:pt>
          <cx:pt idx="21998">-36.100000000000001</cx:pt>
          <cx:pt idx="21999">-36.100000000000001</cx:pt>
          <cx:pt idx="22000">-36.100000000000001</cx:pt>
          <cx:pt idx="22001">-36.100000000000001</cx:pt>
          <cx:pt idx="22002">-36.100000000000001</cx:pt>
          <cx:pt idx="22003">-36.100000000000001</cx:pt>
          <cx:pt idx="22004">-36.100000000000001</cx:pt>
          <cx:pt idx="22005">-36.100000000000001</cx:pt>
          <cx:pt idx="22006">-36.100000000000001</cx:pt>
          <cx:pt idx="22007">-36.100000000000001</cx:pt>
          <cx:pt idx="22008">-36.100000000000001</cx:pt>
          <cx:pt idx="22009">-36.100000000000001</cx:pt>
          <cx:pt idx="22010">-36.100000000000001</cx:pt>
          <cx:pt idx="22011">-36.100000000000001</cx:pt>
          <cx:pt idx="22012">-36.100000000000001</cx:pt>
          <cx:pt idx="22013">-36.100000000000001</cx:pt>
          <cx:pt idx="22014">-36.100000000000001</cx:pt>
          <cx:pt idx="22015">-36.100000000000001</cx:pt>
          <cx:pt idx="22016">-36.100000000000001</cx:pt>
          <cx:pt idx="22017">-36.100000000000001</cx:pt>
          <cx:pt idx="22018">-36.100000000000001</cx:pt>
          <cx:pt idx="22019">-36.100000000000001</cx:pt>
          <cx:pt idx="22020">-36.100000000000001</cx:pt>
          <cx:pt idx="22021">-36.100000000000001</cx:pt>
          <cx:pt idx="22022">-36.100000000000001</cx:pt>
          <cx:pt idx="22023">-36.100000000000001</cx:pt>
          <cx:pt idx="22024">-36.100000000000001</cx:pt>
          <cx:pt idx="22025">-36.100000000000001</cx:pt>
          <cx:pt idx="22026">-36.100000000000001</cx:pt>
          <cx:pt idx="22027">-36.100000000000001</cx:pt>
          <cx:pt idx="22028">-36.100000000000001</cx:pt>
          <cx:pt idx="22029">-36.100000000000001</cx:pt>
          <cx:pt idx="22030">-36.100000000000001</cx:pt>
          <cx:pt idx="22031">-36.100000000000001</cx:pt>
          <cx:pt idx="22032">-36.100000000000001</cx:pt>
          <cx:pt idx="22033">-36.100000000000001</cx:pt>
          <cx:pt idx="22034">-36.100000000000001</cx:pt>
          <cx:pt idx="22035">-36.100000000000001</cx:pt>
          <cx:pt idx="22036">-36.100000000000001</cx:pt>
          <cx:pt idx="22037">-36.100000000000001</cx:pt>
          <cx:pt idx="22038">-36.100000000000001</cx:pt>
          <cx:pt idx="22039">-36.100000000000001</cx:pt>
          <cx:pt idx="22040">-36.100000000000001</cx:pt>
          <cx:pt idx="22041">-36.100000000000001</cx:pt>
          <cx:pt idx="22042">-36.100000000000001</cx:pt>
          <cx:pt idx="22043">-36.100000000000001</cx:pt>
          <cx:pt idx="22044">-36.100000000000001</cx:pt>
          <cx:pt idx="22045">-36.100000000000001</cx:pt>
          <cx:pt idx="22046">-36.100000000000001</cx:pt>
          <cx:pt idx="22047">-36.100000000000001</cx:pt>
          <cx:pt idx="22048">-36.100000000000001</cx:pt>
          <cx:pt idx="22049">-36.100000000000001</cx:pt>
          <cx:pt idx="22050">-36.100000000000001</cx:pt>
          <cx:pt idx="22051">-36.100000000000001</cx:pt>
          <cx:pt idx="22052">-36.100000000000001</cx:pt>
          <cx:pt idx="22053">-36.100000000000001</cx:pt>
          <cx:pt idx="22054">-36.100000000000001</cx:pt>
          <cx:pt idx="22055">-36.100000000000001</cx:pt>
          <cx:pt idx="22056">-36.100000000000001</cx:pt>
          <cx:pt idx="22057">-36.100000000000001</cx:pt>
          <cx:pt idx="22058">-36.100000000000001</cx:pt>
          <cx:pt idx="22059">-36.100000000000001</cx:pt>
          <cx:pt idx="22060">-36.100000000000001</cx:pt>
          <cx:pt idx="22061">-36.100000000000001</cx:pt>
          <cx:pt idx="22062">-36.100000000000001</cx:pt>
          <cx:pt idx="22063">-36.100000000000001</cx:pt>
          <cx:pt idx="22064">-36.100000000000001</cx:pt>
          <cx:pt idx="22065">-36.100000000000001</cx:pt>
          <cx:pt idx="22066">-36.100000000000001</cx:pt>
          <cx:pt idx="22067">-36.100000000000001</cx:pt>
          <cx:pt idx="22068">-36.100000000000001</cx:pt>
          <cx:pt idx="22069">-36.100000000000001</cx:pt>
          <cx:pt idx="22070">-36.100000000000001</cx:pt>
          <cx:pt idx="22071">-36.100000000000001</cx:pt>
          <cx:pt idx="22072">-36.100000000000001</cx:pt>
          <cx:pt idx="22073">-36.100000000000001</cx:pt>
          <cx:pt idx="22074">-36.100000000000001</cx:pt>
          <cx:pt idx="22075">-36.100000000000001</cx:pt>
          <cx:pt idx="22076">-36.100000000000001</cx:pt>
          <cx:pt idx="22077">-36.100000000000001</cx:pt>
          <cx:pt idx="22078">-36.100000000000001</cx:pt>
          <cx:pt idx="22079">-36.100000000000001</cx:pt>
          <cx:pt idx="22080">-36.100000000000001</cx:pt>
          <cx:pt idx="22081">-36.100000000000001</cx:pt>
          <cx:pt idx="22082">-36.100000000000001</cx:pt>
          <cx:pt idx="22083">-36.100000000000001</cx:pt>
          <cx:pt idx="22084">-36.100000000000001</cx:pt>
          <cx:pt idx="22085">-36.100000000000001</cx:pt>
          <cx:pt idx="22086">-36.100000000000001</cx:pt>
          <cx:pt idx="22087">-36.100000000000001</cx:pt>
          <cx:pt idx="22088">-36.100000000000001</cx:pt>
          <cx:pt idx="22089">-36.100000000000001</cx:pt>
          <cx:pt idx="22090">-36.100000000000001</cx:pt>
          <cx:pt idx="22091">-36.100000000000001</cx:pt>
          <cx:pt idx="22092">-36.100000000000001</cx:pt>
          <cx:pt idx="22093">-36.100000000000001</cx:pt>
          <cx:pt idx="22094">-36.100000000000001</cx:pt>
          <cx:pt idx="22095">-36.100000000000001</cx:pt>
          <cx:pt idx="22096">-36.100000000000001</cx:pt>
          <cx:pt idx="22097">-36.100000000000001</cx:pt>
          <cx:pt idx="22098">-36.100000000000001</cx:pt>
          <cx:pt idx="22099">-36.100000000000001</cx:pt>
          <cx:pt idx="22100">-36.100000000000001</cx:pt>
          <cx:pt idx="22101">-36.100000000000001</cx:pt>
          <cx:pt idx="22102">-36.100000000000001</cx:pt>
          <cx:pt idx="22103">-36.100000000000001</cx:pt>
          <cx:pt idx="22104">-36.100000000000001</cx:pt>
          <cx:pt idx="22105">-36.100000000000001</cx:pt>
          <cx:pt idx="22106">-36.100000000000001</cx:pt>
          <cx:pt idx="22107">-36.100000000000001</cx:pt>
          <cx:pt idx="22108">-36.100000000000001</cx:pt>
          <cx:pt idx="22109">-36.100000000000001</cx:pt>
          <cx:pt idx="22110">-36.100000000000001</cx:pt>
          <cx:pt idx="22111">-36.100000000000001</cx:pt>
          <cx:pt idx="22112">-36.100000000000001</cx:pt>
          <cx:pt idx="22113">-36.100000000000001</cx:pt>
          <cx:pt idx="22114">-36.100000000000001</cx:pt>
          <cx:pt idx="22115">-36.100000000000001</cx:pt>
          <cx:pt idx="22116">-36.100000000000001</cx:pt>
          <cx:pt idx="22117">-36.100000000000001</cx:pt>
          <cx:pt idx="22118">-36.100000000000001</cx:pt>
          <cx:pt idx="22119">-36.100000000000001</cx:pt>
          <cx:pt idx="22120">-36.100000000000001</cx:pt>
          <cx:pt idx="22121">-36.100000000000001</cx:pt>
          <cx:pt idx="22122">-36.100000000000001</cx:pt>
          <cx:pt idx="22123">-36.100000000000001</cx:pt>
          <cx:pt idx="22124">-36.100000000000001</cx:pt>
          <cx:pt idx="22125">-36.100000000000001</cx:pt>
          <cx:pt idx="22126">-36.100000000000001</cx:pt>
          <cx:pt idx="22127">-36.100000000000001</cx:pt>
          <cx:pt idx="22128">-36.100000000000001</cx:pt>
          <cx:pt idx="22129">-36.100000000000001</cx:pt>
          <cx:pt idx="22130">-36.100000000000001</cx:pt>
          <cx:pt idx="22131">-36.100000000000001</cx:pt>
          <cx:pt idx="22132">-36.100000000000001</cx:pt>
          <cx:pt idx="22133">-36.100000000000001</cx:pt>
          <cx:pt idx="22134">-36.100000000000001</cx:pt>
          <cx:pt idx="22135">-36.100000000000001</cx:pt>
          <cx:pt idx="22136">-36.100000000000001</cx:pt>
          <cx:pt idx="22137">-36.100000000000001</cx:pt>
          <cx:pt idx="22138">-36.100000000000001</cx:pt>
          <cx:pt idx="22139">-36.100000000000001</cx:pt>
          <cx:pt idx="22140">-36.100000000000001</cx:pt>
          <cx:pt idx="22141">-36.100000000000001</cx:pt>
          <cx:pt idx="22142">-36.100000000000001</cx:pt>
          <cx:pt idx="22143">-36.100000000000001</cx:pt>
          <cx:pt idx="22144">-36.100000000000001</cx:pt>
          <cx:pt idx="22145">-36.100000000000001</cx:pt>
          <cx:pt idx="22146">-36.100000000000001</cx:pt>
          <cx:pt idx="22147">-36.100000000000001</cx:pt>
          <cx:pt idx="22148">-36.100000000000001</cx:pt>
          <cx:pt idx="22149">-36.100000000000001</cx:pt>
          <cx:pt idx="22150">-36.100000000000001</cx:pt>
          <cx:pt idx="22151">-36.100000000000001</cx:pt>
          <cx:pt idx="22152">-36.100000000000001</cx:pt>
          <cx:pt idx="22153">-36.100000000000001</cx:pt>
          <cx:pt idx="22154">-36.100000000000001</cx:pt>
          <cx:pt idx="22155">-36.100000000000001</cx:pt>
          <cx:pt idx="22156">-36.100000000000001</cx:pt>
          <cx:pt idx="22157">-36.100000000000001</cx:pt>
          <cx:pt idx="22158">-36.100000000000001</cx:pt>
          <cx:pt idx="22159">-36.100000000000001</cx:pt>
          <cx:pt idx="22160">-36.100000000000001</cx:pt>
          <cx:pt idx="22161">-36.100000000000001</cx:pt>
          <cx:pt idx="22162">-36.100000000000001</cx:pt>
          <cx:pt idx="22163">-36.100000000000001</cx:pt>
          <cx:pt idx="22164">-36.100000000000001</cx:pt>
          <cx:pt idx="22165">-36.100000000000001</cx:pt>
          <cx:pt idx="22166">-36.100000000000001</cx:pt>
          <cx:pt idx="22167">-36.100000000000001</cx:pt>
          <cx:pt idx="22168">-36.100000000000001</cx:pt>
          <cx:pt idx="22169">-36.100000000000001</cx:pt>
          <cx:pt idx="22170">-36.100000000000001</cx:pt>
          <cx:pt idx="22171">-36.100000000000001</cx:pt>
          <cx:pt idx="22172">-36.100000000000001</cx:pt>
          <cx:pt idx="22173">-36.100000000000001</cx:pt>
          <cx:pt idx="22174">-36.100000000000001</cx:pt>
          <cx:pt idx="22175">-36.100000000000001</cx:pt>
          <cx:pt idx="22176">-36.100000000000001</cx:pt>
          <cx:pt idx="22177">-36.100000000000001</cx:pt>
          <cx:pt idx="22178">-36.100000000000001</cx:pt>
          <cx:pt idx="22179">-36.100000000000001</cx:pt>
          <cx:pt idx="22180">-36.100000000000001</cx:pt>
          <cx:pt idx="22181">-36.100000000000001</cx:pt>
          <cx:pt idx="22182">-36.100000000000001</cx:pt>
          <cx:pt idx="22183">-36.100000000000001</cx:pt>
          <cx:pt idx="22184">-36.100000000000001</cx:pt>
          <cx:pt idx="22185">-36.100000000000001</cx:pt>
          <cx:pt idx="22186">-36.100000000000001</cx:pt>
          <cx:pt idx="22187">-36.100000000000001</cx:pt>
          <cx:pt idx="22188">-36.100000000000001</cx:pt>
          <cx:pt idx="22189">-36.100000000000001</cx:pt>
          <cx:pt idx="22190">-36.100000000000001</cx:pt>
          <cx:pt idx="22191">-36.100000000000001</cx:pt>
          <cx:pt idx="22192">-36.100000000000001</cx:pt>
          <cx:pt idx="22193">-36.100000000000001</cx:pt>
          <cx:pt idx="22194">-36.100000000000001</cx:pt>
          <cx:pt idx="22195">-36.100000000000001</cx:pt>
          <cx:pt idx="22196">-36.100000000000001</cx:pt>
          <cx:pt idx="22197">-36.100000000000001</cx:pt>
          <cx:pt idx="22198">-36.100000000000001</cx:pt>
          <cx:pt idx="22199">-36.100000000000001</cx:pt>
          <cx:pt idx="22200">-36.100000000000001</cx:pt>
          <cx:pt idx="22201">-36.100000000000001</cx:pt>
          <cx:pt idx="22202">-36.100000000000001</cx:pt>
          <cx:pt idx="22203">-36.100000000000001</cx:pt>
          <cx:pt idx="22204">-36.100000000000001</cx:pt>
          <cx:pt idx="22205">-36.100000000000001</cx:pt>
          <cx:pt idx="22206">-36.100000000000001</cx:pt>
          <cx:pt idx="22207">-36.100000000000001</cx:pt>
          <cx:pt idx="22208">-36.100000000000001</cx:pt>
          <cx:pt idx="22209">-36.100000000000001</cx:pt>
          <cx:pt idx="22210">-36.100000000000001</cx:pt>
          <cx:pt idx="22211">-36.100000000000001</cx:pt>
          <cx:pt idx="22212">-36.100000000000001</cx:pt>
          <cx:pt idx="22213">-36.100000000000001</cx:pt>
          <cx:pt idx="22214">-36.100000000000001</cx:pt>
          <cx:pt idx="22215">-36.100000000000001</cx:pt>
          <cx:pt idx="22216">-36.100000000000001</cx:pt>
          <cx:pt idx="22217">-36.100000000000001</cx:pt>
          <cx:pt idx="22218">-36.100000000000001</cx:pt>
          <cx:pt idx="22219">-36.100000000000001</cx:pt>
          <cx:pt idx="22220">-36.100000000000001</cx:pt>
          <cx:pt idx="22221">-36.100000000000001</cx:pt>
          <cx:pt idx="22222">-36.100000000000001</cx:pt>
          <cx:pt idx="22223">-36.100000000000001</cx:pt>
          <cx:pt idx="22224">-36.100000000000001</cx:pt>
          <cx:pt idx="22225">-36.100000000000001</cx:pt>
          <cx:pt idx="22226">-36.100000000000001</cx:pt>
          <cx:pt idx="22227">-36.100000000000001</cx:pt>
          <cx:pt idx="22228">-36.100000000000001</cx:pt>
          <cx:pt idx="22229">-36.100000000000001</cx:pt>
          <cx:pt idx="22230">-36.100000000000001</cx:pt>
          <cx:pt idx="22231">-36.100000000000001</cx:pt>
          <cx:pt idx="22232">-36.100000000000001</cx:pt>
          <cx:pt idx="22233">-36.100000000000001</cx:pt>
          <cx:pt idx="22234">-36.100000000000001</cx:pt>
          <cx:pt idx="22235">-36.100000000000001</cx:pt>
          <cx:pt idx="22236">-36.100000000000001</cx:pt>
          <cx:pt idx="22237">-36.100000000000001</cx:pt>
          <cx:pt idx="22238">-36.100000000000001</cx:pt>
          <cx:pt idx="22239">-36.100000000000001</cx:pt>
          <cx:pt idx="22240">-36.100000000000001</cx:pt>
          <cx:pt idx="22241">-36.100000000000001</cx:pt>
          <cx:pt idx="22242">-36.100000000000001</cx:pt>
          <cx:pt idx="22243">-36.100000000000001</cx:pt>
          <cx:pt idx="22244">-36.100000000000001</cx:pt>
          <cx:pt idx="22245">-36.100000000000001</cx:pt>
          <cx:pt idx="22246">-36.100000000000001</cx:pt>
          <cx:pt idx="22247">-36.100000000000001</cx:pt>
          <cx:pt idx="22248">-36.100000000000001</cx:pt>
          <cx:pt idx="22249">-36.100000000000001</cx:pt>
          <cx:pt idx="22250">-36.100000000000001</cx:pt>
          <cx:pt idx="22251">-36.100000000000001</cx:pt>
          <cx:pt idx="22252">-36.100000000000001</cx:pt>
          <cx:pt idx="22253">-36.100000000000001</cx:pt>
          <cx:pt idx="22254">-36.100000000000001</cx:pt>
          <cx:pt idx="22255">-36.100000000000001</cx:pt>
          <cx:pt idx="22256">-36.100000000000001</cx:pt>
          <cx:pt idx="22257">-36.100000000000001</cx:pt>
          <cx:pt idx="22258">-36.100000000000001</cx:pt>
          <cx:pt idx="22259">-36.100000000000001</cx:pt>
          <cx:pt idx="22260">-36.100000000000001</cx:pt>
          <cx:pt idx="22261">-36.100000000000001</cx:pt>
          <cx:pt idx="22262">-36.100000000000001</cx:pt>
          <cx:pt idx="22263">-36.100000000000001</cx:pt>
          <cx:pt idx="22264">-36.100000000000001</cx:pt>
          <cx:pt idx="22265">-36.100000000000001</cx:pt>
          <cx:pt idx="22266">-36.100000000000001</cx:pt>
          <cx:pt idx="22267">-36.100000000000001</cx:pt>
          <cx:pt idx="22268">-36.100000000000001</cx:pt>
          <cx:pt idx="22269">-36.100000000000001</cx:pt>
          <cx:pt idx="22270">-36.100000000000001</cx:pt>
          <cx:pt idx="22271">-36.100000000000001</cx:pt>
          <cx:pt idx="22272">-36.100000000000001</cx:pt>
          <cx:pt idx="22273">-36.100000000000001</cx:pt>
          <cx:pt idx="22274">-36.100000000000001</cx:pt>
          <cx:pt idx="22275">-36.100000000000001</cx:pt>
          <cx:pt idx="22276">-36.100000000000001</cx:pt>
          <cx:pt idx="22277">-36.100000000000001</cx:pt>
          <cx:pt idx="22278">-36.100000000000001</cx:pt>
          <cx:pt idx="22279">-36.100000000000001</cx:pt>
          <cx:pt idx="22280">-36.100000000000001</cx:pt>
          <cx:pt idx="22281">-36.100000000000001</cx:pt>
          <cx:pt idx="22282">-36.100000000000001</cx:pt>
          <cx:pt idx="22283">-36.100000000000001</cx:pt>
          <cx:pt idx="22284">-36.100000000000001</cx:pt>
          <cx:pt idx="22285">-36.100000000000001</cx:pt>
          <cx:pt idx="22286">-36.100000000000001</cx:pt>
          <cx:pt idx="22287">-36.100000000000001</cx:pt>
          <cx:pt idx="22288">-36.100000000000001</cx:pt>
          <cx:pt idx="22289">-36.100000000000001</cx:pt>
          <cx:pt idx="22290">-36.100000000000001</cx:pt>
          <cx:pt idx="22291">-36.100000000000001</cx:pt>
          <cx:pt idx="22292">-36.100000000000001</cx:pt>
          <cx:pt idx="22293">-36.100000000000001</cx:pt>
          <cx:pt idx="22294">-36.100000000000001</cx:pt>
          <cx:pt idx="22295">-36.100000000000001</cx:pt>
          <cx:pt idx="22296">-36.100000000000001</cx:pt>
          <cx:pt idx="22297">-36.100000000000001</cx:pt>
          <cx:pt idx="22298">-36.100000000000001</cx:pt>
          <cx:pt idx="22299">-36.100000000000001</cx:pt>
          <cx:pt idx="22300">-36.100000000000001</cx:pt>
          <cx:pt idx="22301">-36.100000000000001</cx:pt>
          <cx:pt idx="22302">-36.100000000000001</cx:pt>
          <cx:pt idx="22303">-36.100000000000001</cx:pt>
          <cx:pt idx="22304">-36.100000000000001</cx:pt>
          <cx:pt idx="22305">-36.100000000000001</cx:pt>
          <cx:pt idx="22306">-36.100000000000001</cx:pt>
          <cx:pt idx="22307">-36.100000000000001</cx:pt>
          <cx:pt idx="22308">-36.100000000000001</cx:pt>
          <cx:pt idx="22309">-36.100000000000001</cx:pt>
          <cx:pt idx="22310">-36.100000000000001</cx:pt>
          <cx:pt idx="22311">-36.100000000000001</cx:pt>
          <cx:pt idx="22312">-36.100000000000001</cx:pt>
          <cx:pt idx="22313">-36.100000000000001</cx:pt>
          <cx:pt idx="22314">-36.100000000000001</cx:pt>
          <cx:pt idx="22315">-36.100000000000001</cx:pt>
          <cx:pt idx="22316">-36.100000000000001</cx:pt>
          <cx:pt idx="22317">-36.100000000000001</cx:pt>
          <cx:pt idx="22318">-36.100000000000001</cx:pt>
          <cx:pt idx="22319">-36.100000000000001</cx:pt>
          <cx:pt idx="22320">-36.100000000000001</cx:pt>
          <cx:pt idx="22321">-36.100000000000001</cx:pt>
          <cx:pt idx="22322">-36.100000000000001</cx:pt>
          <cx:pt idx="22323">-36.100000000000001</cx:pt>
          <cx:pt idx="22324">-36.100000000000001</cx:pt>
          <cx:pt idx="22325">-36.100000000000001</cx:pt>
          <cx:pt idx="22326">-36.100000000000001</cx:pt>
          <cx:pt idx="22327">-36.100000000000001</cx:pt>
          <cx:pt idx="22328">-36.100000000000001</cx:pt>
          <cx:pt idx="22329">-36.100000000000001</cx:pt>
          <cx:pt idx="22330">-36.100000000000001</cx:pt>
          <cx:pt idx="22331">-36.100000000000001</cx:pt>
          <cx:pt idx="22332">-36.100000000000001</cx:pt>
          <cx:pt idx="22333">-36.100000000000001</cx:pt>
          <cx:pt idx="22334">-36.100000000000001</cx:pt>
          <cx:pt idx="22335">-36.100000000000001</cx:pt>
          <cx:pt idx="22336">-36.100000000000001</cx:pt>
          <cx:pt idx="22337">-36.100000000000001</cx:pt>
          <cx:pt idx="22338">-36.100000000000001</cx:pt>
          <cx:pt idx="22339">-36.100000000000001</cx:pt>
          <cx:pt idx="22340">-36.100000000000001</cx:pt>
          <cx:pt idx="22341">-36.100000000000001</cx:pt>
          <cx:pt idx="22342">-36.100000000000001</cx:pt>
          <cx:pt idx="22343">-36.100000000000001</cx:pt>
          <cx:pt idx="22344">-36.100000000000001</cx:pt>
          <cx:pt idx="22345">-36.100000000000001</cx:pt>
          <cx:pt idx="22346">-36.100000000000001</cx:pt>
          <cx:pt idx="22347">-36.100000000000001</cx:pt>
          <cx:pt idx="22348">-36.100000000000001</cx:pt>
          <cx:pt idx="22349">-36.100000000000001</cx:pt>
          <cx:pt idx="22350">-36.100000000000001</cx:pt>
          <cx:pt idx="22351">-36.100000000000001</cx:pt>
          <cx:pt idx="22352">-36.100000000000001</cx:pt>
          <cx:pt idx="22353">-36.100000000000001</cx:pt>
          <cx:pt idx="22354">-36.100000000000001</cx:pt>
          <cx:pt idx="22355">-36.100000000000001</cx:pt>
          <cx:pt idx="22356">-36.100000000000001</cx:pt>
          <cx:pt idx="22357">-36.100000000000001</cx:pt>
          <cx:pt idx="22358">-36.100000000000001</cx:pt>
          <cx:pt idx="22359">-36.100000000000001</cx:pt>
          <cx:pt idx="22360">-36.100000000000001</cx:pt>
          <cx:pt idx="22361">-36.100000000000001</cx:pt>
          <cx:pt idx="22362">-36.100000000000001</cx:pt>
          <cx:pt idx="22363">-36.100000000000001</cx:pt>
          <cx:pt idx="22364">-36.100000000000001</cx:pt>
          <cx:pt idx="22365">-36.100000000000001</cx:pt>
          <cx:pt idx="22366">-36.100000000000001</cx:pt>
          <cx:pt idx="22367">-36.100000000000001</cx:pt>
          <cx:pt idx="22368">-36.100000000000001</cx:pt>
          <cx:pt idx="22369">-36.100000000000001</cx:pt>
          <cx:pt idx="22370">-36.100000000000001</cx:pt>
          <cx:pt idx="22371">-36.100000000000001</cx:pt>
          <cx:pt idx="22372">-36.100000000000001</cx:pt>
          <cx:pt idx="22373">-36.100000000000001</cx:pt>
          <cx:pt idx="22374">-36.100000000000001</cx:pt>
          <cx:pt idx="22375">-36.100000000000001</cx:pt>
          <cx:pt idx="22376">-36.100000000000001</cx:pt>
          <cx:pt idx="22377">-36.100000000000001</cx:pt>
          <cx:pt idx="22378">-36.100000000000001</cx:pt>
          <cx:pt idx="22379">-36.100000000000001</cx:pt>
          <cx:pt idx="22380">-36.100000000000001</cx:pt>
          <cx:pt idx="22381">-36.100000000000001</cx:pt>
          <cx:pt idx="22382">-36.100000000000001</cx:pt>
          <cx:pt idx="22383">-36.100000000000001</cx:pt>
          <cx:pt idx="22384">-36.100000000000001</cx:pt>
          <cx:pt idx="22385">-36.100000000000001</cx:pt>
          <cx:pt idx="22386">-36.100000000000001</cx:pt>
          <cx:pt idx="22387">-36.100000000000001</cx:pt>
          <cx:pt idx="22388">-36.100000000000001</cx:pt>
          <cx:pt idx="22389">-36.100000000000001</cx:pt>
          <cx:pt idx="22390">-36.100000000000001</cx:pt>
          <cx:pt idx="22391">-36.100000000000001</cx:pt>
          <cx:pt idx="22392">-36.100000000000001</cx:pt>
          <cx:pt idx="22393">-36.100000000000001</cx:pt>
          <cx:pt idx="22394">-36.100000000000001</cx:pt>
          <cx:pt idx="22395">-36.100000000000001</cx:pt>
          <cx:pt idx="22396">-36.100000000000001</cx:pt>
          <cx:pt idx="22397">-36.100000000000001</cx:pt>
          <cx:pt idx="22398">-36.100000000000001</cx:pt>
          <cx:pt idx="22399">-36.100000000000001</cx:pt>
          <cx:pt idx="22400">-36.100000000000001</cx:pt>
          <cx:pt idx="22401">-36.100000000000001</cx:pt>
          <cx:pt idx="22402">-36.100000000000001</cx:pt>
          <cx:pt idx="22403">-36.100000000000001</cx:pt>
          <cx:pt idx="22404">-36.100000000000001</cx:pt>
          <cx:pt idx="22405">-36.100000000000001</cx:pt>
          <cx:pt idx="22406">-36.100000000000001</cx:pt>
          <cx:pt idx="22407">-36.100000000000001</cx:pt>
          <cx:pt idx="22408">-36.100000000000001</cx:pt>
          <cx:pt idx="22409">-36.100000000000001</cx:pt>
          <cx:pt idx="22410">-36.100000000000001</cx:pt>
          <cx:pt idx="22411">-36.100000000000001</cx:pt>
          <cx:pt idx="22412">-36.100000000000001</cx:pt>
          <cx:pt idx="22413">-36.100000000000001</cx:pt>
          <cx:pt idx="22414">-36.100000000000001</cx:pt>
          <cx:pt idx="22415">-36.100000000000001</cx:pt>
          <cx:pt idx="22416">-36.100000000000001</cx:pt>
          <cx:pt idx="22417">-36.100000000000001</cx:pt>
          <cx:pt idx="22418">-36.100000000000001</cx:pt>
          <cx:pt idx="22419">-36.100000000000001</cx:pt>
          <cx:pt idx="22420">-36.100000000000001</cx:pt>
          <cx:pt idx="22421">-36.100000000000001</cx:pt>
          <cx:pt idx="22422">-36.100000000000001</cx:pt>
          <cx:pt idx="22423">-36.100000000000001</cx:pt>
          <cx:pt idx="22424">-36.100000000000001</cx:pt>
          <cx:pt idx="22425">-36.100000000000001</cx:pt>
          <cx:pt idx="22426">-36.100000000000001</cx:pt>
          <cx:pt idx="22427">-36.100000000000001</cx:pt>
          <cx:pt idx="22428">-36.100000000000001</cx:pt>
          <cx:pt idx="22429">-36.100000000000001</cx:pt>
          <cx:pt idx="22430">-36.100000000000001</cx:pt>
          <cx:pt idx="22431">-36.100000000000001</cx:pt>
          <cx:pt idx="22432">-36.100000000000001</cx:pt>
          <cx:pt idx="22433">-36.100000000000001</cx:pt>
          <cx:pt idx="22434">-36.100000000000001</cx:pt>
          <cx:pt idx="22435">-36.100000000000001</cx:pt>
          <cx:pt idx="22436">-36.100000000000001</cx:pt>
          <cx:pt idx="22437">-36.100000000000001</cx:pt>
          <cx:pt idx="22438">-36.100000000000001</cx:pt>
          <cx:pt idx="22439">-36.100000000000001</cx:pt>
          <cx:pt idx="22440">-36.100000000000001</cx:pt>
          <cx:pt idx="22441">-36.100000000000001</cx:pt>
          <cx:pt idx="22442">-36.100000000000001</cx:pt>
          <cx:pt idx="22443">-36.100000000000001</cx:pt>
          <cx:pt idx="22444">-36.100000000000001</cx:pt>
          <cx:pt idx="22445">-36.100000000000001</cx:pt>
          <cx:pt idx="22446">-36.100000000000001</cx:pt>
          <cx:pt idx="22447">-36.100000000000001</cx:pt>
          <cx:pt idx="22448">-36.100000000000001</cx:pt>
          <cx:pt idx="22449">-36.100000000000001</cx:pt>
          <cx:pt idx="22450">-36.100000000000001</cx:pt>
          <cx:pt idx="22451">-36.100000000000001</cx:pt>
          <cx:pt idx="22452">-36.100000000000001</cx:pt>
          <cx:pt idx="22453">-36.100000000000001</cx:pt>
          <cx:pt idx="22454">-36.100000000000001</cx:pt>
          <cx:pt idx="22455">-36.100000000000001</cx:pt>
          <cx:pt idx="22456">-36.100000000000001</cx:pt>
          <cx:pt idx="22457">-36.100000000000001</cx:pt>
          <cx:pt idx="22458">-36.100000000000001</cx:pt>
          <cx:pt idx="22459">-36.100000000000001</cx:pt>
          <cx:pt idx="22460">-36.100000000000001</cx:pt>
          <cx:pt idx="22461">-36.100000000000001</cx:pt>
          <cx:pt idx="22462">-36.100000000000001</cx:pt>
          <cx:pt idx="22463">-36.100000000000001</cx:pt>
          <cx:pt idx="22464">-36.100000000000001</cx:pt>
          <cx:pt idx="22465">-36.100000000000001</cx:pt>
          <cx:pt idx="22466">-36.100000000000001</cx:pt>
          <cx:pt idx="22467">-36.100000000000001</cx:pt>
          <cx:pt idx="22468">-36.100000000000001</cx:pt>
          <cx:pt idx="22469">-36.100000000000001</cx:pt>
          <cx:pt idx="22470">-36.100000000000001</cx:pt>
          <cx:pt idx="22471">-36.100000000000001</cx:pt>
          <cx:pt idx="22472">-36.100000000000001</cx:pt>
          <cx:pt idx="22473">-36.100000000000001</cx:pt>
          <cx:pt idx="22474">-36.100000000000001</cx:pt>
          <cx:pt idx="22475">-36.100000000000001</cx:pt>
          <cx:pt idx="22476">-36.100000000000001</cx:pt>
          <cx:pt idx="22477">-36.100000000000001</cx:pt>
          <cx:pt idx="22478">-36.100000000000001</cx:pt>
          <cx:pt idx="22479">-36.100000000000001</cx:pt>
          <cx:pt idx="22480">-36.100000000000001</cx:pt>
          <cx:pt idx="22481">-36.100000000000001</cx:pt>
          <cx:pt idx="22482">-36.100000000000001</cx:pt>
          <cx:pt idx="22483">-36.100000000000001</cx:pt>
          <cx:pt idx="22484">-36.100000000000001</cx:pt>
          <cx:pt idx="22485">-36.100000000000001</cx:pt>
          <cx:pt idx="22486">-36.100000000000001</cx:pt>
          <cx:pt idx="22487">-36.100000000000001</cx:pt>
          <cx:pt idx="22488">-36.100000000000001</cx:pt>
          <cx:pt idx="22489">-36.100000000000001</cx:pt>
          <cx:pt idx="22490">-36.100000000000001</cx:pt>
          <cx:pt idx="22491">-36.100000000000001</cx:pt>
          <cx:pt idx="22492">-36.100000000000001</cx:pt>
          <cx:pt idx="22493">-36.100000000000001</cx:pt>
          <cx:pt idx="22494">-36.100000000000001</cx:pt>
          <cx:pt idx="22495">-36.100000000000001</cx:pt>
          <cx:pt idx="22496">-36.100000000000001</cx:pt>
          <cx:pt idx="22497">-36.100000000000001</cx:pt>
          <cx:pt idx="22498">-36.100000000000001</cx:pt>
          <cx:pt idx="22499">-36.100000000000001</cx:pt>
          <cx:pt idx="22500">-36.100000000000001</cx:pt>
          <cx:pt idx="22501">-36.100000000000001</cx:pt>
          <cx:pt idx="22502">-36.100000000000001</cx:pt>
          <cx:pt idx="22503">-36.100000000000001</cx:pt>
          <cx:pt idx="22504">-36.100000000000001</cx:pt>
          <cx:pt idx="22505">-36.100000000000001</cx:pt>
          <cx:pt idx="22506">-36.100000000000001</cx:pt>
          <cx:pt idx="22507">-36.100000000000001</cx:pt>
          <cx:pt idx="22508">-36.100000000000001</cx:pt>
          <cx:pt idx="22509">-36.100000000000001</cx:pt>
          <cx:pt idx="22510">-36.100000000000001</cx:pt>
          <cx:pt idx="22511">-36.100000000000001</cx:pt>
          <cx:pt idx="22512">-36.100000000000001</cx:pt>
          <cx:pt idx="22513">-36.100000000000001</cx:pt>
          <cx:pt idx="22514">-36.100000000000001</cx:pt>
          <cx:pt idx="22515">-36.100000000000001</cx:pt>
          <cx:pt idx="22516">-36.100000000000001</cx:pt>
          <cx:pt idx="22517">-36.100000000000001</cx:pt>
          <cx:pt idx="22518">-36.100000000000001</cx:pt>
          <cx:pt idx="22519">-36.100000000000001</cx:pt>
          <cx:pt idx="22520">-36.100000000000001</cx:pt>
          <cx:pt idx="22521">-36.100000000000001</cx:pt>
          <cx:pt idx="22522">-36.100000000000001</cx:pt>
          <cx:pt idx="22523">-36.100000000000001</cx:pt>
          <cx:pt idx="22524">-36.100000000000001</cx:pt>
          <cx:pt idx="22525">-36.100000000000001</cx:pt>
          <cx:pt idx="22526">-36.100000000000001</cx:pt>
          <cx:pt idx="22527">-36.100000000000001</cx:pt>
          <cx:pt idx="22528">-36.100000000000001</cx:pt>
          <cx:pt idx="22529">-36.100000000000001</cx:pt>
          <cx:pt idx="22530">-36.100000000000001</cx:pt>
          <cx:pt idx="22531">-36.100000000000001</cx:pt>
          <cx:pt idx="22532">-36.100000000000001</cx:pt>
          <cx:pt idx="22533">-36.100000000000001</cx:pt>
          <cx:pt idx="22534">-36.100000000000001</cx:pt>
          <cx:pt idx="22535">-36.100000000000001</cx:pt>
          <cx:pt idx="22536">-36.100000000000001</cx:pt>
          <cx:pt idx="22537">-36.100000000000001</cx:pt>
          <cx:pt idx="22538">-36.100000000000001</cx:pt>
          <cx:pt idx="22539">-36.100000000000001</cx:pt>
          <cx:pt idx="22540">-36.100000000000001</cx:pt>
          <cx:pt idx="22541">-36.100000000000001</cx:pt>
          <cx:pt idx="22542">-36.100000000000001</cx:pt>
          <cx:pt idx="22543">-36.100000000000001</cx:pt>
          <cx:pt idx="22544">-36.100000000000001</cx:pt>
          <cx:pt idx="22545">-36.100000000000001</cx:pt>
          <cx:pt idx="22546">-36.100000000000001</cx:pt>
          <cx:pt idx="22547">-36.100000000000001</cx:pt>
          <cx:pt idx="22548">-36.100000000000001</cx:pt>
          <cx:pt idx="22549">-36.100000000000001</cx:pt>
          <cx:pt idx="22550">-36.100000000000001</cx:pt>
          <cx:pt idx="22551">-36.100000000000001</cx:pt>
          <cx:pt idx="22552">-36.100000000000001</cx:pt>
          <cx:pt idx="22553">-36.100000000000001</cx:pt>
          <cx:pt idx="22554">-36.100000000000001</cx:pt>
          <cx:pt idx="22555">-36.100000000000001</cx:pt>
          <cx:pt idx="22556">-36.100000000000001</cx:pt>
          <cx:pt idx="22557">-36.100000000000001</cx:pt>
          <cx:pt idx="22558">-36.100000000000001</cx:pt>
          <cx:pt idx="22559">-36.100000000000001</cx:pt>
          <cx:pt idx="22560">-36.100000000000001</cx:pt>
          <cx:pt idx="22561">-36.100000000000001</cx:pt>
          <cx:pt idx="22562">-36.100000000000001</cx:pt>
          <cx:pt idx="22563">-36.100000000000001</cx:pt>
          <cx:pt idx="22564">-36.100000000000001</cx:pt>
          <cx:pt idx="22565">-36.100000000000001</cx:pt>
          <cx:pt idx="22566">-36.100000000000001</cx:pt>
          <cx:pt idx="22567">-36.100000000000001</cx:pt>
          <cx:pt idx="22568">-36.100000000000001</cx:pt>
          <cx:pt idx="22569">-36.100000000000001</cx:pt>
          <cx:pt idx="22570">-36.100000000000001</cx:pt>
          <cx:pt idx="22571">-36.100000000000001</cx:pt>
          <cx:pt idx="22572">-36.100000000000001</cx:pt>
          <cx:pt idx="22573">-36.100000000000001</cx:pt>
          <cx:pt idx="22574">-36.100000000000001</cx:pt>
          <cx:pt idx="22575">-36.100000000000001</cx:pt>
          <cx:pt idx="22576">-36.100000000000001</cx:pt>
          <cx:pt idx="22577">-36.100000000000001</cx:pt>
          <cx:pt idx="22578">-36.100000000000001</cx:pt>
          <cx:pt idx="22579">-36.100000000000001</cx:pt>
          <cx:pt idx="22580">-36.100000000000001</cx:pt>
          <cx:pt idx="22581">-36.100000000000001</cx:pt>
          <cx:pt idx="22582">-36.100000000000001</cx:pt>
          <cx:pt idx="22583">-36.100000000000001</cx:pt>
          <cx:pt idx="22584">-36.100000000000001</cx:pt>
          <cx:pt idx="22585">-36.100000000000001</cx:pt>
          <cx:pt idx="22586">-36.100000000000001</cx:pt>
          <cx:pt idx="22587">-36.100000000000001</cx:pt>
          <cx:pt idx="22588">-36.100000000000001</cx:pt>
          <cx:pt idx="22589">-36.100000000000001</cx:pt>
          <cx:pt idx="22590">-36.100000000000001</cx:pt>
          <cx:pt idx="22591">-36.100000000000001</cx:pt>
          <cx:pt idx="22592">-36.100000000000001</cx:pt>
          <cx:pt idx="22593">-36.100000000000001</cx:pt>
          <cx:pt idx="22594">-36.100000000000001</cx:pt>
          <cx:pt idx="22595">-36.100000000000001</cx:pt>
          <cx:pt idx="22596">-36.100000000000001</cx:pt>
          <cx:pt idx="22597">-36.100000000000001</cx:pt>
          <cx:pt idx="22598">-36.100000000000001</cx:pt>
          <cx:pt idx="22599">-36.100000000000001</cx:pt>
          <cx:pt idx="22600">-36.100000000000001</cx:pt>
          <cx:pt idx="22601">-36.100000000000001</cx:pt>
          <cx:pt idx="22602">-36.100000000000001</cx:pt>
          <cx:pt idx="22603">-36.100000000000001</cx:pt>
          <cx:pt idx="22604">-36.100000000000001</cx:pt>
          <cx:pt idx="22605">-36.100000000000001</cx:pt>
          <cx:pt idx="22606">-36.100000000000001</cx:pt>
          <cx:pt idx="22607">-36.100000000000001</cx:pt>
          <cx:pt idx="22608">-36.100000000000001</cx:pt>
          <cx:pt idx="22609">-36.100000000000001</cx:pt>
          <cx:pt idx="22610">-36.100000000000001</cx:pt>
          <cx:pt idx="22611">-36.100000000000001</cx:pt>
          <cx:pt idx="22612">-36.100000000000001</cx:pt>
          <cx:pt idx="22613">-36.100000000000001</cx:pt>
          <cx:pt idx="22614">-36.100000000000001</cx:pt>
          <cx:pt idx="22615">-36.100000000000001</cx:pt>
          <cx:pt idx="22616">-36.100000000000001</cx:pt>
          <cx:pt idx="22617">-36.100000000000001</cx:pt>
          <cx:pt idx="22618">-36.100000000000001</cx:pt>
          <cx:pt idx="22619">-36.100000000000001</cx:pt>
          <cx:pt idx="22620">-36.100000000000001</cx:pt>
          <cx:pt idx="22621">-36.100000000000001</cx:pt>
          <cx:pt idx="22622">-36.100000000000001</cx:pt>
          <cx:pt idx="22623">-36.100000000000001</cx:pt>
          <cx:pt idx="22624">-36.100000000000001</cx:pt>
          <cx:pt idx="22625">-36.100000000000001</cx:pt>
          <cx:pt idx="22626">-36.100000000000001</cx:pt>
          <cx:pt idx="22627">-36.100000000000001</cx:pt>
          <cx:pt idx="22628">-36.100000000000001</cx:pt>
          <cx:pt idx="22629">-36.100000000000001</cx:pt>
          <cx:pt idx="22630">-36.100000000000001</cx:pt>
          <cx:pt idx="22631">-36.100000000000001</cx:pt>
          <cx:pt idx="22632">-36.100000000000001</cx:pt>
          <cx:pt idx="22633">-36.100000000000001</cx:pt>
          <cx:pt idx="22634">-36.100000000000001</cx:pt>
          <cx:pt idx="22635">-36.100000000000001</cx:pt>
          <cx:pt idx="22636">-36.100000000000001</cx:pt>
          <cx:pt idx="22637">-36.100000000000001</cx:pt>
          <cx:pt idx="22638">-36.100000000000001</cx:pt>
          <cx:pt idx="22639">-36.100000000000001</cx:pt>
          <cx:pt idx="22640">-36.100000000000001</cx:pt>
          <cx:pt idx="22641">-36.100000000000001</cx:pt>
          <cx:pt idx="22642">-36.100000000000001</cx:pt>
          <cx:pt idx="22643">-36.100000000000001</cx:pt>
          <cx:pt idx="22644">-36.100000000000001</cx:pt>
          <cx:pt idx="22645">-36.100000000000001</cx:pt>
          <cx:pt idx="22646">-36.100000000000001</cx:pt>
          <cx:pt idx="22647">-36.100000000000001</cx:pt>
          <cx:pt idx="22648">-36.100000000000001</cx:pt>
          <cx:pt idx="22649">-36.100000000000001</cx:pt>
          <cx:pt idx="22650">-36.100000000000001</cx:pt>
          <cx:pt idx="22651">-36.100000000000001</cx:pt>
          <cx:pt idx="22652">-36.100000000000001</cx:pt>
          <cx:pt idx="22653">-36.100000000000001</cx:pt>
          <cx:pt idx="22654">-36.100000000000001</cx:pt>
          <cx:pt idx="22655">-36.100000000000001</cx:pt>
          <cx:pt idx="22656">-36.100000000000001</cx:pt>
          <cx:pt idx="22657">-36.100000000000001</cx:pt>
          <cx:pt idx="22658">-36.100000000000001</cx:pt>
          <cx:pt idx="22659">-36.100000000000001</cx:pt>
          <cx:pt idx="22660">-36.100000000000001</cx:pt>
          <cx:pt idx="22661">-36.100000000000001</cx:pt>
          <cx:pt idx="22662">-36.100000000000001</cx:pt>
          <cx:pt idx="22663">-36.100000000000001</cx:pt>
          <cx:pt idx="22664">-36.100000000000001</cx:pt>
          <cx:pt idx="22665">-36.100000000000001</cx:pt>
          <cx:pt idx="22666">-36.100000000000001</cx:pt>
          <cx:pt idx="22667">-36.100000000000001</cx:pt>
          <cx:pt idx="22668">-36.100000000000001</cx:pt>
          <cx:pt idx="22669">-36.100000000000001</cx:pt>
          <cx:pt idx="22670">-36.100000000000001</cx:pt>
          <cx:pt idx="22671">-36.100000000000001</cx:pt>
          <cx:pt idx="22672">-36.100000000000001</cx:pt>
          <cx:pt idx="22673">-36.100000000000001</cx:pt>
          <cx:pt idx="22674">-36.100000000000001</cx:pt>
          <cx:pt idx="22675">-36.100000000000001</cx:pt>
          <cx:pt idx="22676">-36.100000000000001</cx:pt>
          <cx:pt idx="22677">-36.100000000000001</cx:pt>
          <cx:pt idx="22678">-36.100000000000001</cx:pt>
          <cx:pt idx="22679">-36.100000000000001</cx:pt>
          <cx:pt idx="22680">-36.100000000000001</cx:pt>
          <cx:pt idx="22681">-36.100000000000001</cx:pt>
          <cx:pt idx="22682">-36.100000000000001</cx:pt>
          <cx:pt idx="22683">-36.100000000000001</cx:pt>
          <cx:pt idx="22684">-36.100000000000001</cx:pt>
          <cx:pt idx="22685">-36.100000000000001</cx:pt>
          <cx:pt idx="22686">-36.100000000000001</cx:pt>
          <cx:pt idx="22687">-36.100000000000001</cx:pt>
          <cx:pt idx="22688">-36.100000000000001</cx:pt>
          <cx:pt idx="22689">-36.100000000000001</cx:pt>
          <cx:pt idx="22690">-36.100000000000001</cx:pt>
          <cx:pt idx="22691">-36.100000000000001</cx:pt>
          <cx:pt idx="22692">-36.100000000000001</cx:pt>
          <cx:pt idx="22693">-36.100000000000001</cx:pt>
          <cx:pt idx="22694">-36.100000000000001</cx:pt>
          <cx:pt idx="22695">-36.100000000000001</cx:pt>
          <cx:pt idx="22696">-36.100000000000001</cx:pt>
          <cx:pt idx="22697">-36.100000000000001</cx:pt>
          <cx:pt idx="22698">-36.100000000000001</cx:pt>
          <cx:pt idx="22699">-36.100000000000001</cx:pt>
          <cx:pt idx="22700">-36.100000000000001</cx:pt>
          <cx:pt idx="22701">-36.100000000000001</cx:pt>
          <cx:pt idx="22702">-36.100000000000001</cx:pt>
          <cx:pt idx="22703">-36.100000000000001</cx:pt>
          <cx:pt idx="22704">-36.100000000000001</cx:pt>
          <cx:pt idx="22705">-36.100000000000001</cx:pt>
          <cx:pt idx="22706">-36.100000000000001</cx:pt>
          <cx:pt idx="22707">-36.100000000000001</cx:pt>
          <cx:pt idx="22708">-36.100000000000001</cx:pt>
          <cx:pt idx="22709">-36.100000000000001</cx:pt>
          <cx:pt idx="22710">-36.100000000000001</cx:pt>
          <cx:pt idx="22711">-36.100000000000001</cx:pt>
          <cx:pt idx="22712">-36.100000000000001</cx:pt>
          <cx:pt idx="22713">-36.100000000000001</cx:pt>
          <cx:pt idx="22714">-36.100000000000001</cx:pt>
          <cx:pt idx="22715">-36.100000000000001</cx:pt>
          <cx:pt idx="22716">-36.100000000000001</cx:pt>
          <cx:pt idx="22717">-36.100000000000001</cx:pt>
          <cx:pt idx="22718">-36.100000000000001</cx:pt>
          <cx:pt idx="22719">-36.100000000000001</cx:pt>
          <cx:pt idx="22720">-36.100000000000001</cx:pt>
          <cx:pt idx="22721">-36.100000000000001</cx:pt>
          <cx:pt idx="22722">-36.100000000000001</cx:pt>
          <cx:pt idx="22723">-36.100000000000001</cx:pt>
          <cx:pt idx="22724">-36.100000000000001</cx:pt>
          <cx:pt idx="22725">-36.100000000000001</cx:pt>
          <cx:pt idx="22726">-36.100000000000001</cx:pt>
          <cx:pt idx="22727">-36.100000000000001</cx:pt>
          <cx:pt idx="22728">-36.100000000000001</cx:pt>
          <cx:pt idx="22729">-36.100000000000001</cx:pt>
          <cx:pt idx="22730">-36.100000000000001</cx:pt>
          <cx:pt idx="22731">-36.100000000000001</cx:pt>
          <cx:pt idx="22732">-36.100000000000001</cx:pt>
          <cx:pt idx="22733">-36.100000000000001</cx:pt>
          <cx:pt idx="22734">-36.100000000000001</cx:pt>
          <cx:pt idx="22735">-36.100000000000001</cx:pt>
          <cx:pt idx="22736">-36.100000000000001</cx:pt>
          <cx:pt idx="22737">-36.100000000000001</cx:pt>
          <cx:pt idx="22738">-36.100000000000001</cx:pt>
          <cx:pt idx="22739">-36.100000000000001</cx:pt>
          <cx:pt idx="22740">-36.100000000000001</cx:pt>
          <cx:pt idx="22741">-36.100000000000001</cx:pt>
          <cx:pt idx="22742">-36.100000000000001</cx:pt>
          <cx:pt idx="22743">-36.100000000000001</cx:pt>
          <cx:pt idx="22744">-36.100000000000001</cx:pt>
          <cx:pt idx="22745">-36.100000000000001</cx:pt>
          <cx:pt idx="22746">-36.100000000000001</cx:pt>
          <cx:pt idx="22747">-36.100000000000001</cx:pt>
          <cx:pt idx="22748">-36.100000000000001</cx:pt>
          <cx:pt idx="22749">-36.100000000000001</cx:pt>
          <cx:pt idx="22750">-36.100000000000001</cx:pt>
          <cx:pt idx="22751">-36.100000000000001</cx:pt>
          <cx:pt idx="22752">-36.100000000000001</cx:pt>
          <cx:pt idx="22753">-36.100000000000001</cx:pt>
          <cx:pt idx="22754">-36.100000000000001</cx:pt>
          <cx:pt idx="22755">-36.100000000000001</cx:pt>
          <cx:pt idx="22756">-36.100000000000001</cx:pt>
          <cx:pt idx="22757">-36.100000000000001</cx:pt>
          <cx:pt idx="22758">-36.100000000000001</cx:pt>
          <cx:pt idx="22759">-36.100000000000001</cx:pt>
          <cx:pt idx="22760">-36.100000000000001</cx:pt>
          <cx:pt idx="22761">-36.100000000000001</cx:pt>
          <cx:pt idx="22762">-36.100000000000001</cx:pt>
          <cx:pt idx="22763">-36.100000000000001</cx:pt>
          <cx:pt idx="22764">-36.100000000000001</cx:pt>
          <cx:pt idx="22765">-36.100000000000001</cx:pt>
          <cx:pt idx="22766">-36.100000000000001</cx:pt>
          <cx:pt idx="22767">-36.100000000000001</cx:pt>
          <cx:pt idx="22768">-36.100000000000001</cx:pt>
          <cx:pt idx="22769">-36.100000000000001</cx:pt>
          <cx:pt idx="22770">-36.100000000000001</cx:pt>
          <cx:pt idx="22771">-36.100000000000001</cx:pt>
          <cx:pt idx="22772">-36.100000000000001</cx:pt>
          <cx:pt idx="22773">-36.100000000000001</cx:pt>
          <cx:pt idx="22774">-36.100000000000001</cx:pt>
          <cx:pt idx="22775">-36.100000000000001</cx:pt>
          <cx:pt idx="22776">-36.100000000000001</cx:pt>
          <cx:pt idx="22777">-36.100000000000001</cx:pt>
          <cx:pt idx="22778">-36.100000000000001</cx:pt>
          <cx:pt idx="22779">-36.100000000000001</cx:pt>
          <cx:pt idx="22780">-36.100000000000001</cx:pt>
          <cx:pt idx="22781">-36.100000000000001</cx:pt>
          <cx:pt idx="22782">-36.100000000000001</cx:pt>
          <cx:pt idx="22783">-36.100000000000001</cx:pt>
          <cx:pt idx="22784">-36.100000000000001</cx:pt>
          <cx:pt idx="22785">-36.100000000000001</cx:pt>
          <cx:pt idx="22786">-36.100000000000001</cx:pt>
          <cx:pt idx="22787">-36.100000000000001</cx:pt>
          <cx:pt idx="22788">-36.100000000000001</cx:pt>
          <cx:pt idx="22789">-36.100000000000001</cx:pt>
          <cx:pt idx="22790">-36.100000000000001</cx:pt>
          <cx:pt idx="22791">-36.100000000000001</cx:pt>
          <cx:pt idx="22792">-36.100000000000001</cx:pt>
          <cx:pt idx="22793">-36.100000000000001</cx:pt>
          <cx:pt idx="22794">-36.100000000000001</cx:pt>
          <cx:pt idx="22795">-36.100000000000001</cx:pt>
          <cx:pt idx="22796">-36.100000000000001</cx:pt>
          <cx:pt idx="22797">-36.100000000000001</cx:pt>
          <cx:pt idx="22798">-36.100000000000001</cx:pt>
          <cx:pt idx="22799">-36.100000000000001</cx:pt>
          <cx:pt idx="22800">-36.100000000000001</cx:pt>
          <cx:pt idx="22801">-36.100000000000001</cx:pt>
          <cx:pt idx="22802">-36.100000000000001</cx:pt>
          <cx:pt idx="22803">-36.100000000000001</cx:pt>
          <cx:pt idx="22804">-36.100000000000001</cx:pt>
          <cx:pt idx="22805">-36.100000000000001</cx:pt>
          <cx:pt idx="22806">-36.100000000000001</cx:pt>
          <cx:pt idx="22807">-36.100000000000001</cx:pt>
          <cx:pt idx="22808">-36.100000000000001</cx:pt>
          <cx:pt idx="22809">-36.100000000000001</cx:pt>
          <cx:pt idx="22810">-36.100000000000001</cx:pt>
          <cx:pt idx="22811">-36.100000000000001</cx:pt>
          <cx:pt idx="22812">-36.100000000000001</cx:pt>
          <cx:pt idx="22813">-36.100000000000001</cx:pt>
          <cx:pt idx="22814">-36.100000000000001</cx:pt>
          <cx:pt idx="22815">-36.100000000000001</cx:pt>
          <cx:pt idx="22816">-36.100000000000001</cx:pt>
          <cx:pt idx="22817">-36.100000000000001</cx:pt>
          <cx:pt idx="22818">-36.100000000000001</cx:pt>
          <cx:pt idx="22819">-36.100000000000001</cx:pt>
          <cx:pt idx="22820">-36.100000000000001</cx:pt>
          <cx:pt idx="22821">-36.100000000000001</cx:pt>
          <cx:pt idx="22822">-36.100000000000001</cx:pt>
          <cx:pt idx="22823">-36.100000000000001</cx:pt>
          <cx:pt idx="22824">-36.100000000000001</cx:pt>
          <cx:pt idx="22825">-36.100000000000001</cx:pt>
          <cx:pt idx="22826">-36.100000000000001</cx:pt>
          <cx:pt idx="22827">-36.100000000000001</cx:pt>
          <cx:pt idx="22828">-36.100000000000001</cx:pt>
          <cx:pt idx="22829">-36.100000000000001</cx:pt>
          <cx:pt idx="22830">-36.100000000000001</cx:pt>
          <cx:pt idx="22831">-36.100000000000001</cx:pt>
          <cx:pt idx="22832">-36.100000000000001</cx:pt>
          <cx:pt idx="22833">-36.100000000000001</cx:pt>
          <cx:pt idx="22834">-36.100000000000001</cx:pt>
          <cx:pt idx="22835">-36.100000000000001</cx:pt>
          <cx:pt idx="22836">-36.100000000000001</cx:pt>
          <cx:pt idx="22837">-36.100000000000001</cx:pt>
          <cx:pt idx="22838">-36.100000000000001</cx:pt>
          <cx:pt idx="22839">-36.100000000000001</cx:pt>
          <cx:pt idx="22840">-36.100000000000001</cx:pt>
          <cx:pt idx="22841">-36.100000000000001</cx:pt>
          <cx:pt idx="22842">-36.100000000000001</cx:pt>
          <cx:pt idx="22843">-36.100000000000001</cx:pt>
          <cx:pt idx="22844">-36.100000000000001</cx:pt>
          <cx:pt idx="22845">-36.100000000000001</cx:pt>
          <cx:pt idx="22846">-36.100000000000001</cx:pt>
          <cx:pt idx="22847">-36.100000000000001</cx:pt>
          <cx:pt idx="22848">-36.100000000000001</cx:pt>
          <cx:pt idx="22849">-36.100000000000001</cx:pt>
          <cx:pt idx="22850">-36.100000000000001</cx:pt>
          <cx:pt idx="22851">-36.100000000000001</cx:pt>
          <cx:pt idx="22852">-36.100000000000001</cx:pt>
          <cx:pt idx="22853">-36.100000000000001</cx:pt>
          <cx:pt idx="22854">-36.100000000000001</cx:pt>
          <cx:pt idx="22855">-36.100000000000001</cx:pt>
          <cx:pt idx="22856">-36.100000000000001</cx:pt>
          <cx:pt idx="22857">-36.100000000000001</cx:pt>
          <cx:pt idx="22858">-36.100000000000001</cx:pt>
          <cx:pt idx="22859">-36.100000000000001</cx:pt>
          <cx:pt idx="22860">-36.100000000000001</cx:pt>
          <cx:pt idx="22861">-36.100000000000001</cx:pt>
          <cx:pt idx="22862">-36.100000000000001</cx:pt>
          <cx:pt idx="22863">-36.100000000000001</cx:pt>
          <cx:pt idx="22864">-36.100000000000001</cx:pt>
          <cx:pt idx="22865">-36.100000000000001</cx:pt>
          <cx:pt idx="22866">-36.100000000000001</cx:pt>
          <cx:pt idx="22867">-36.100000000000001</cx:pt>
          <cx:pt idx="22868">-36.100000000000001</cx:pt>
          <cx:pt idx="22869">-36.100000000000001</cx:pt>
          <cx:pt idx="22870">-36.100000000000001</cx:pt>
          <cx:pt idx="22871">-36.100000000000001</cx:pt>
          <cx:pt idx="22872">-36.100000000000001</cx:pt>
          <cx:pt idx="22873">-36.100000000000001</cx:pt>
          <cx:pt idx="22874">-36.100000000000001</cx:pt>
          <cx:pt idx="22875">-36.100000000000001</cx:pt>
          <cx:pt idx="22876">-36.100000000000001</cx:pt>
          <cx:pt idx="22877">-36.100000000000001</cx:pt>
          <cx:pt idx="22878">-36.100000000000001</cx:pt>
          <cx:pt idx="22879">-36.100000000000001</cx:pt>
          <cx:pt idx="22880">-36.100000000000001</cx:pt>
          <cx:pt idx="22881">-36.100000000000001</cx:pt>
          <cx:pt idx="22882">-36.100000000000001</cx:pt>
          <cx:pt idx="22883">-36.100000000000001</cx:pt>
          <cx:pt idx="22884">-36.100000000000001</cx:pt>
          <cx:pt idx="22885">-36.100000000000001</cx:pt>
          <cx:pt idx="22886">-36.100000000000001</cx:pt>
          <cx:pt idx="22887">-36.100000000000001</cx:pt>
          <cx:pt idx="22888">-36.100000000000001</cx:pt>
          <cx:pt idx="22889">-36.100000000000001</cx:pt>
          <cx:pt idx="22890">-36.100000000000001</cx:pt>
          <cx:pt idx="22891">-36.100000000000001</cx:pt>
          <cx:pt idx="22892">-36.100000000000001</cx:pt>
          <cx:pt idx="22893">-36.100000000000001</cx:pt>
          <cx:pt idx="22894">-36.100000000000001</cx:pt>
          <cx:pt idx="22895">-36.100000000000001</cx:pt>
          <cx:pt idx="22896">-36.100000000000001</cx:pt>
          <cx:pt idx="22897">-36.100000000000001</cx:pt>
          <cx:pt idx="22898">-36.100000000000001</cx:pt>
          <cx:pt idx="22899">-36.100000000000001</cx:pt>
          <cx:pt idx="22900">-36.100000000000001</cx:pt>
          <cx:pt idx="22901">-36.100000000000001</cx:pt>
          <cx:pt idx="22902">-36.100000000000001</cx:pt>
          <cx:pt idx="22903">-36.100000000000001</cx:pt>
          <cx:pt idx="22904">-36.100000000000001</cx:pt>
          <cx:pt idx="22905">-36.100000000000001</cx:pt>
          <cx:pt idx="22906">-36.100000000000001</cx:pt>
          <cx:pt idx="22907">-36.100000000000001</cx:pt>
          <cx:pt idx="22908">-36.100000000000001</cx:pt>
          <cx:pt idx="22909">-36.100000000000001</cx:pt>
          <cx:pt idx="22910">-36.100000000000001</cx:pt>
          <cx:pt idx="22911">-36.100000000000001</cx:pt>
          <cx:pt idx="22912">-36.100000000000001</cx:pt>
          <cx:pt idx="22913">-36.100000000000001</cx:pt>
          <cx:pt idx="22914">-36.100000000000001</cx:pt>
          <cx:pt idx="22915">-36.100000000000001</cx:pt>
          <cx:pt idx="22916">-36.100000000000001</cx:pt>
          <cx:pt idx="22917">-36.100000000000001</cx:pt>
          <cx:pt idx="22918">-36.100000000000001</cx:pt>
          <cx:pt idx="22919">-36.100000000000001</cx:pt>
          <cx:pt idx="22920">-36.100000000000001</cx:pt>
          <cx:pt idx="22921">-36.100000000000001</cx:pt>
          <cx:pt idx="22922">-36.100000000000001</cx:pt>
          <cx:pt idx="22923">-36.100000000000001</cx:pt>
          <cx:pt idx="22924">-36.100000000000001</cx:pt>
          <cx:pt idx="22925">-36.100000000000001</cx:pt>
          <cx:pt idx="22926">-36.100000000000001</cx:pt>
          <cx:pt idx="22927">-36.100000000000001</cx:pt>
          <cx:pt idx="22928">-36.100000000000001</cx:pt>
          <cx:pt idx="22929">-36.100000000000001</cx:pt>
          <cx:pt idx="22930">-36.100000000000001</cx:pt>
          <cx:pt idx="22931">-36.100000000000001</cx:pt>
          <cx:pt idx="22932">-36.100000000000001</cx:pt>
          <cx:pt idx="22933">-36.100000000000001</cx:pt>
          <cx:pt idx="22934">-36.100000000000001</cx:pt>
          <cx:pt idx="22935">-36.100000000000001</cx:pt>
          <cx:pt idx="22936">-36.100000000000001</cx:pt>
          <cx:pt idx="22937">-36.100000000000001</cx:pt>
          <cx:pt idx="22938">-36.100000000000001</cx:pt>
          <cx:pt idx="22939">-36.100000000000001</cx:pt>
          <cx:pt idx="22940">-36.100000000000001</cx:pt>
          <cx:pt idx="22941">-36.100000000000001</cx:pt>
          <cx:pt idx="22942">-36.100000000000001</cx:pt>
          <cx:pt idx="22943">-36.100000000000001</cx:pt>
          <cx:pt idx="22944">-36.100000000000001</cx:pt>
          <cx:pt idx="22945">-36.100000000000001</cx:pt>
          <cx:pt idx="22946">-36.100000000000001</cx:pt>
          <cx:pt idx="22947">-36.100000000000001</cx:pt>
          <cx:pt idx="22948">-36.100000000000001</cx:pt>
          <cx:pt idx="22949">-36.100000000000001</cx:pt>
          <cx:pt idx="22950">-36.100000000000001</cx:pt>
          <cx:pt idx="22951">-36.100000000000001</cx:pt>
          <cx:pt idx="22952">-36.100000000000001</cx:pt>
          <cx:pt idx="22953">-36.100000000000001</cx:pt>
          <cx:pt idx="22954">-36.100000000000001</cx:pt>
          <cx:pt idx="22955">-36.100000000000001</cx:pt>
          <cx:pt idx="22956">-36.100000000000001</cx:pt>
          <cx:pt idx="22957">-36.100000000000001</cx:pt>
          <cx:pt idx="22958">-36.100000000000001</cx:pt>
          <cx:pt idx="22959">-36.100000000000001</cx:pt>
          <cx:pt idx="22960">-36.100000000000001</cx:pt>
          <cx:pt idx="22961">-36.100000000000001</cx:pt>
          <cx:pt idx="22962">-36.100000000000001</cx:pt>
          <cx:pt idx="22963">-36.100000000000001</cx:pt>
          <cx:pt idx="22964">-36.100000000000001</cx:pt>
          <cx:pt idx="22965">-36.100000000000001</cx:pt>
          <cx:pt idx="22966">-36.100000000000001</cx:pt>
          <cx:pt idx="22967">-36.100000000000001</cx:pt>
          <cx:pt idx="22968">-36.100000000000001</cx:pt>
          <cx:pt idx="22969">-36.100000000000001</cx:pt>
          <cx:pt idx="22970">-36.100000000000001</cx:pt>
          <cx:pt idx="22971">-36.100000000000001</cx:pt>
          <cx:pt idx="22972">-36.100000000000001</cx:pt>
          <cx:pt idx="22973">-36.100000000000001</cx:pt>
          <cx:pt idx="22974">-36.100000000000001</cx:pt>
          <cx:pt idx="22975">-36.100000000000001</cx:pt>
          <cx:pt idx="22976">-36.100000000000001</cx:pt>
          <cx:pt idx="22977">-36.100000000000001</cx:pt>
          <cx:pt idx="22978">-36.100000000000001</cx:pt>
          <cx:pt idx="22979">-36.100000000000001</cx:pt>
          <cx:pt idx="22980">-36.100000000000001</cx:pt>
          <cx:pt idx="22981">-36.100000000000001</cx:pt>
          <cx:pt idx="22982">-36.100000000000001</cx:pt>
          <cx:pt idx="22983">-36.100000000000001</cx:pt>
          <cx:pt idx="22984">-36.100000000000001</cx:pt>
          <cx:pt idx="22985">-36.100000000000001</cx:pt>
          <cx:pt idx="22986">-36.100000000000001</cx:pt>
          <cx:pt idx="22987">-36.100000000000001</cx:pt>
          <cx:pt idx="22988">-36.100000000000001</cx:pt>
          <cx:pt idx="22989">-36.100000000000001</cx:pt>
          <cx:pt idx="22990">-36.100000000000001</cx:pt>
          <cx:pt idx="22991">-36.100000000000001</cx:pt>
          <cx:pt idx="22992">-36.100000000000001</cx:pt>
          <cx:pt idx="22993">-36.100000000000001</cx:pt>
          <cx:pt idx="22994">-36.100000000000001</cx:pt>
          <cx:pt idx="22995">-36.100000000000001</cx:pt>
          <cx:pt idx="22996">-36.100000000000001</cx:pt>
          <cx:pt idx="22997">-36.100000000000001</cx:pt>
          <cx:pt idx="22998">-36.100000000000001</cx:pt>
          <cx:pt idx="22999">-36.100000000000001</cx:pt>
          <cx:pt idx="23000">-36.100000000000001</cx:pt>
          <cx:pt idx="23001">-36.100000000000001</cx:pt>
          <cx:pt idx="23002">-36.100000000000001</cx:pt>
          <cx:pt idx="23003">-36.100000000000001</cx:pt>
          <cx:pt idx="23004">-36.100000000000001</cx:pt>
          <cx:pt idx="23005">-36.100000000000001</cx:pt>
          <cx:pt idx="23006">-36.100000000000001</cx:pt>
          <cx:pt idx="23007">-36.100000000000001</cx:pt>
          <cx:pt idx="23008">-36.100000000000001</cx:pt>
          <cx:pt idx="23009">-36.100000000000001</cx:pt>
          <cx:pt idx="23010">-36.100000000000001</cx:pt>
          <cx:pt idx="23011">-36.100000000000001</cx:pt>
          <cx:pt idx="23012">-36.100000000000001</cx:pt>
          <cx:pt idx="23013">-36.100000000000001</cx:pt>
          <cx:pt idx="23014">-36.100000000000001</cx:pt>
          <cx:pt idx="23015">-36.100000000000001</cx:pt>
          <cx:pt idx="23016">-36.100000000000001</cx:pt>
          <cx:pt idx="23017">-36.100000000000001</cx:pt>
          <cx:pt idx="23018">-36.100000000000001</cx:pt>
          <cx:pt idx="23019">-36.100000000000001</cx:pt>
          <cx:pt idx="23020">-36.100000000000001</cx:pt>
          <cx:pt idx="23021">-36.100000000000001</cx:pt>
          <cx:pt idx="23022">-36.100000000000001</cx:pt>
          <cx:pt idx="23023">-36.100000000000001</cx:pt>
          <cx:pt idx="23024">-36.100000000000001</cx:pt>
          <cx:pt idx="23025">-36.100000000000001</cx:pt>
          <cx:pt idx="23026">-36.100000000000001</cx:pt>
          <cx:pt idx="23027">-36.100000000000001</cx:pt>
          <cx:pt idx="23028">-36.100000000000001</cx:pt>
          <cx:pt idx="23029">-36.100000000000001</cx:pt>
          <cx:pt idx="23030">-36.100000000000001</cx:pt>
          <cx:pt idx="23031">-36.100000000000001</cx:pt>
          <cx:pt idx="23032">-36.100000000000001</cx:pt>
          <cx:pt idx="23033">-36.100000000000001</cx:pt>
          <cx:pt idx="23034">-36.100000000000001</cx:pt>
          <cx:pt idx="23035">-36.100000000000001</cx:pt>
          <cx:pt idx="23036">-36.100000000000001</cx:pt>
          <cx:pt idx="23037">-36.100000000000001</cx:pt>
          <cx:pt idx="23038">-36.100000000000001</cx:pt>
          <cx:pt idx="23039">-36.100000000000001</cx:pt>
          <cx:pt idx="23040">-36.100000000000001</cx:pt>
          <cx:pt idx="23041">-36.100000000000001</cx:pt>
          <cx:pt idx="23042">-36.100000000000001</cx:pt>
          <cx:pt idx="23043">-36.100000000000001</cx:pt>
          <cx:pt idx="23044">-36.100000000000001</cx:pt>
          <cx:pt idx="23045">-36.100000000000001</cx:pt>
          <cx:pt idx="23046">-36.100000000000001</cx:pt>
          <cx:pt idx="23047">-36.100000000000001</cx:pt>
          <cx:pt idx="23048">-36.100000000000001</cx:pt>
          <cx:pt idx="23049">-36.100000000000001</cx:pt>
          <cx:pt idx="23050">-36.100000000000001</cx:pt>
          <cx:pt idx="23051">-36.100000000000001</cx:pt>
          <cx:pt idx="23052">-36.100000000000001</cx:pt>
          <cx:pt idx="23053">-36.100000000000001</cx:pt>
          <cx:pt idx="23054">-36.100000000000001</cx:pt>
          <cx:pt idx="23055">-36.100000000000001</cx:pt>
          <cx:pt idx="23056">-36.100000000000001</cx:pt>
          <cx:pt idx="23057">-36.100000000000001</cx:pt>
          <cx:pt idx="23058">-36.100000000000001</cx:pt>
          <cx:pt idx="23059">-36.100000000000001</cx:pt>
          <cx:pt idx="23060">-36.100000000000001</cx:pt>
          <cx:pt idx="23061">-36.100000000000001</cx:pt>
          <cx:pt idx="23062">-36.100000000000001</cx:pt>
          <cx:pt idx="23063">-36.100000000000001</cx:pt>
          <cx:pt idx="23064">-36.100000000000001</cx:pt>
          <cx:pt idx="23065">-36.100000000000001</cx:pt>
          <cx:pt idx="23066">-36.100000000000001</cx:pt>
          <cx:pt idx="23067">-36.100000000000001</cx:pt>
          <cx:pt idx="23068">-36.100000000000001</cx:pt>
          <cx:pt idx="23069">-36.100000000000001</cx:pt>
          <cx:pt idx="23070">-36.100000000000001</cx:pt>
          <cx:pt idx="23071">-36.100000000000001</cx:pt>
          <cx:pt idx="23072">-36.100000000000001</cx:pt>
          <cx:pt idx="23073">-36.100000000000001</cx:pt>
          <cx:pt idx="23074">-36.100000000000001</cx:pt>
          <cx:pt idx="23075">-36.100000000000001</cx:pt>
          <cx:pt idx="23076">-36.100000000000001</cx:pt>
          <cx:pt idx="23077">-36.100000000000001</cx:pt>
          <cx:pt idx="23078">-36.100000000000001</cx:pt>
          <cx:pt idx="23079">-36.100000000000001</cx:pt>
          <cx:pt idx="23080">-36.100000000000001</cx:pt>
          <cx:pt idx="23081">-36.100000000000001</cx:pt>
          <cx:pt idx="23082">-36.100000000000001</cx:pt>
          <cx:pt idx="23083">-36.100000000000001</cx:pt>
          <cx:pt idx="23084">-36.100000000000001</cx:pt>
          <cx:pt idx="23085">-36.100000000000001</cx:pt>
          <cx:pt idx="23086">-36.100000000000001</cx:pt>
          <cx:pt idx="23087">-36.100000000000001</cx:pt>
          <cx:pt idx="23088">-36.100000000000001</cx:pt>
          <cx:pt idx="23089">-36.100000000000001</cx:pt>
          <cx:pt idx="23090">-36.100000000000001</cx:pt>
          <cx:pt idx="23091">-36.100000000000001</cx:pt>
          <cx:pt idx="23092">-36.100000000000001</cx:pt>
          <cx:pt idx="23093">-36.100000000000001</cx:pt>
          <cx:pt idx="23094">-36.100000000000001</cx:pt>
          <cx:pt idx="23095">-36.100000000000001</cx:pt>
          <cx:pt idx="23096">-36.100000000000001</cx:pt>
          <cx:pt idx="23097">-36.100000000000001</cx:pt>
          <cx:pt idx="23098">-36.100000000000001</cx:pt>
          <cx:pt idx="23099">-36.100000000000001</cx:pt>
          <cx:pt idx="23100">-36.100000000000001</cx:pt>
          <cx:pt idx="23101">-36.100000000000001</cx:pt>
          <cx:pt idx="23102">-36.100000000000001</cx:pt>
          <cx:pt idx="23103">-36.100000000000001</cx:pt>
          <cx:pt idx="23104">-36.100000000000001</cx:pt>
          <cx:pt idx="23105">-36.100000000000001</cx:pt>
          <cx:pt idx="23106">-36.100000000000001</cx:pt>
          <cx:pt idx="23107">-36.100000000000001</cx:pt>
          <cx:pt idx="23108">-36.100000000000001</cx:pt>
          <cx:pt idx="23109">-36.100000000000001</cx:pt>
          <cx:pt idx="23110">-36.100000000000001</cx:pt>
          <cx:pt idx="23111">-36.100000000000001</cx:pt>
          <cx:pt idx="23112">-36.100000000000001</cx:pt>
          <cx:pt idx="23113">-36.100000000000001</cx:pt>
          <cx:pt idx="23114">-36.100000000000001</cx:pt>
          <cx:pt idx="23115">-36.100000000000001</cx:pt>
          <cx:pt idx="23116">-36.100000000000001</cx:pt>
          <cx:pt idx="23117">-36.100000000000001</cx:pt>
          <cx:pt idx="23118">-36.100000000000001</cx:pt>
          <cx:pt idx="23119">-36.100000000000001</cx:pt>
          <cx:pt idx="23120">-36.100000000000001</cx:pt>
          <cx:pt idx="23121">-36.100000000000001</cx:pt>
          <cx:pt idx="23122">-36.100000000000001</cx:pt>
          <cx:pt idx="23123">-36.100000000000001</cx:pt>
          <cx:pt idx="23124">-36.100000000000001</cx:pt>
          <cx:pt idx="23125">-36.100000000000001</cx:pt>
          <cx:pt idx="23126">-36.100000000000001</cx:pt>
          <cx:pt idx="23127">-36.100000000000001</cx:pt>
          <cx:pt idx="23128">-36.100000000000001</cx:pt>
          <cx:pt idx="23129">-36.100000000000001</cx:pt>
          <cx:pt idx="23130">-36.100000000000001</cx:pt>
          <cx:pt idx="23131">-36.100000000000001</cx:pt>
          <cx:pt idx="23132">-36.100000000000001</cx:pt>
          <cx:pt idx="23133">-36.100000000000001</cx:pt>
          <cx:pt idx="23134">-36.100000000000001</cx:pt>
          <cx:pt idx="23135">-36.100000000000001</cx:pt>
          <cx:pt idx="23136">-36.100000000000001</cx:pt>
          <cx:pt idx="23137">-36.100000000000001</cx:pt>
          <cx:pt idx="23138">-36.100000000000001</cx:pt>
          <cx:pt idx="23139">-36.100000000000001</cx:pt>
          <cx:pt idx="23140">-36.100000000000001</cx:pt>
          <cx:pt idx="23141">-36.100000000000001</cx:pt>
          <cx:pt idx="23142">-36.100000000000001</cx:pt>
          <cx:pt idx="23143">-36.100000000000001</cx:pt>
          <cx:pt idx="23144">-36.100000000000001</cx:pt>
          <cx:pt idx="23145">-36.100000000000001</cx:pt>
          <cx:pt idx="23146">-36.100000000000001</cx:pt>
          <cx:pt idx="23147">-36.100000000000001</cx:pt>
          <cx:pt idx="23148">-36.100000000000001</cx:pt>
          <cx:pt idx="23149">-36.100000000000001</cx:pt>
          <cx:pt idx="23150">-36.100000000000001</cx:pt>
          <cx:pt idx="23151">-36.100000000000001</cx:pt>
          <cx:pt idx="23152">-36.100000000000001</cx:pt>
          <cx:pt idx="23153">-36.100000000000001</cx:pt>
          <cx:pt idx="23154">-36.100000000000001</cx:pt>
          <cx:pt idx="23155">-36.100000000000001</cx:pt>
          <cx:pt idx="23156">-36.100000000000001</cx:pt>
          <cx:pt idx="23157">-36.100000000000001</cx:pt>
          <cx:pt idx="23158">-36.100000000000001</cx:pt>
          <cx:pt idx="23159">-36.100000000000001</cx:pt>
          <cx:pt idx="23160">-36.100000000000001</cx:pt>
          <cx:pt idx="23161">-36.100000000000001</cx:pt>
          <cx:pt idx="23162">-36.100000000000001</cx:pt>
          <cx:pt idx="23163">-36.100000000000001</cx:pt>
          <cx:pt idx="23164">-36.100000000000001</cx:pt>
          <cx:pt idx="23165">-36.100000000000001</cx:pt>
          <cx:pt idx="23166">-36.100000000000001</cx:pt>
          <cx:pt idx="23167">-36.100000000000001</cx:pt>
          <cx:pt idx="23168">-36.100000000000001</cx:pt>
          <cx:pt idx="23169">-36.100000000000001</cx:pt>
          <cx:pt idx="23170">-36.100000000000001</cx:pt>
          <cx:pt idx="23171">-36.100000000000001</cx:pt>
          <cx:pt idx="23172">-36.100000000000001</cx:pt>
          <cx:pt idx="23173">-36.100000000000001</cx:pt>
          <cx:pt idx="23174">-36.100000000000001</cx:pt>
          <cx:pt idx="23175">-36.100000000000001</cx:pt>
          <cx:pt idx="23176">-36.100000000000001</cx:pt>
          <cx:pt idx="23177">-36.100000000000001</cx:pt>
          <cx:pt idx="23178">-36.100000000000001</cx:pt>
          <cx:pt idx="23179">-36.100000000000001</cx:pt>
          <cx:pt idx="23180">-36.100000000000001</cx:pt>
          <cx:pt idx="23181">-36.100000000000001</cx:pt>
          <cx:pt idx="23182">-36.100000000000001</cx:pt>
          <cx:pt idx="23183">-36.100000000000001</cx:pt>
          <cx:pt idx="23184">-36.100000000000001</cx:pt>
          <cx:pt idx="23185">-36.100000000000001</cx:pt>
          <cx:pt idx="23186">-36.100000000000001</cx:pt>
          <cx:pt idx="23187">-36.100000000000001</cx:pt>
          <cx:pt idx="23188">-36.100000000000001</cx:pt>
          <cx:pt idx="23189">-36.100000000000001</cx:pt>
          <cx:pt idx="23190">-36.100000000000001</cx:pt>
          <cx:pt idx="23191">-36.100000000000001</cx:pt>
          <cx:pt idx="23192">-36.100000000000001</cx:pt>
          <cx:pt idx="23193">-36.100000000000001</cx:pt>
          <cx:pt idx="23194">-36.100000000000001</cx:pt>
          <cx:pt idx="23195">-36.100000000000001</cx:pt>
          <cx:pt idx="23196">-36.100000000000001</cx:pt>
          <cx:pt idx="23197">-36.100000000000001</cx:pt>
          <cx:pt idx="23198">-36.100000000000001</cx:pt>
          <cx:pt idx="23199">-36.100000000000001</cx:pt>
          <cx:pt idx="23200">-36.100000000000001</cx:pt>
          <cx:pt idx="23201">-36.100000000000001</cx:pt>
          <cx:pt idx="23202">-36.100000000000001</cx:pt>
          <cx:pt idx="23203">-36.100000000000001</cx:pt>
          <cx:pt idx="23204">-36.100000000000001</cx:pt>
          <cx:pt idx="23205">-36.100000000000001</cx:pt>
          <cx:pt idx="23206">-36.100000000000001</cx:pt>
          <cx:pt idx="23207">-36.100000000000001</cx:pt>
          <cx:pt idx="23208">-36.100000000000001</cx:pt>
          <cx:pt idx="23209">-36.100000000000001</cx:pt>
          <cx:pt idx="23210">-36.100000000000001</cx:pt>
          <cx:pt idx="23211">-36.100000000000001</cx:pt>
          <cx:pt idx="23212">-36.100000000000001</cx:pt>
          <cx:pt idx="23213">-36.100000000000001</cx:pt>
          <cx:pt idx="23214">-36.100000000000001</cx:pt>
          <cx:pt idx="23215">-36.100000000000001</cx:pt>
          <cx:pt idx="23216">-36.100000000000001</cx:pt>
          <cx:pt idx="23217">-36.100000000000001</cx:pt>
          <cx:pt idx="23218">-36.100000000000001</cx:pt>
          <cx:pt idx="23219">-36.100000000000001</cx:pt>
          <cx:pt idx="23220">-36.100000000000001</cx:pt>
          <cx:pt idx="23221">-36.100000000000001</cx:pt>
          <cx:pt idx="23222">-36.100000000000001</cx:pt>
          <cx:pt idx="23223">-36.100000000000001</cx:pt>
          <cx:pt idx="23224">-36.100000000000001</cx:pt>
          <cx:pt idx="23225">-36.100000000000001</cx:pt>
          <cx:pt idx="23226">-36.100000000000001</cx:pt>
          <cx:pt idx="23227">-36.100000000000001</cx:pt>
          <cx:pt idx="23228">-36.100000000000001</cx:pt>
          <cx:pt idx="23229">-36.100000000000001</cx:pt>
          <cx:pt idx="23230">-36.100000000000001</cx:pt>
          <cx:pt idx="23231">-36.100000000000001</cx:pt>
          <cx:pt idx="23232">-36.100000000000001</cx:pt>
          <cx:pt idx="23233">-36.100000000000001</cx:pt>
          <cx:pt idx="23234">-36.100000000000001</cx:pt>
          <cx:pt idx="23235">-36.100000000000001</cx:pt>
          <cx:pt idx="23236">-36.100000000000001</cx:pt>
          <cx:pt idx="23237">-36.100000000000001</cx:pt>
          <cx:pt idx="23238">-36.100000000000001</cx:pt>
          <cx:pt idx="23239">-36.100000000000001</cx:pt>
          <cx:pt idx="23240">-36.100000000000001</cx:pt>
          <cx:pt idx="23241">-36.100000000000001</cx:pt>
          <cx:pt idx="23242">-36.100000000000001</cx:pt>
          <cx:pt idx="23243">-36.100000000000001</cx:pt>
          <cx:pt idx="23244">-36.100000000000001</cx:pt>
          <cx:pt idx="23245">-36.100000000000001</cx:pt>
          <cx:pt idx="23246">-36.100000000000001</cx:pt>
          <cx:pt idx="23247">-36.100000000000001</cx:pt>
          <cx:pt idx="23248">-36.100000000000001</cx:pt>
          <cx:pt idx="23249">-36.100000000000001</cx:pt>
          <cx:pt idx="23250">-36.100000000000001</cx:pt>
          <cx:pt idx="23251">-36.100000000000001</cx:pt>
          <cx:pt idx="23252">-36.100000000000001</cx:pt>
          <cx:pt idx="23253">-36.100000000000001</cx:pt>
          <cx:pt idx="23254">-36.100000000000001</cx:pt>
          <cx:pt idx="23255">-36.100000000000001</cx:pt>
          <cx:pt idx="23256">-36.100000000000001</cx:pt>
          <cx:pt idx="23257">-36.100000000000001</cx:pt>
          <cx:pt idx="23258">-36.100000000000001</cx:pt>
          <cx:pt idx="23259">-36.100000000000001</cx:pt>
          <cx:pt idx="23260">-36.100000000000001</cx:pt>
          <cx:pt idx="23261">-36.100000000000001</cx:pt>
          <cx:pt idx="23262">-36.100000000000001</cx:pt>
          <cx:pt idx="23263">-36.100000000000001</cx:pt>
          <cx:pt idx="23264">-36.100000000000001</cx:pt>
          <cx:pt idx="23265">-36.100000000000001</cx:pt>
          <cx:pt idx="23266">-36.100000000000001</cx:pt>
          <cx:pt idx="23267">-36.100000000000001</cx:pt>
          <cx:pt idx="23268">-36.100000000000001</cx:pt>
          <cx:pt idx="23269">-36.100000000000001</cx:pt>
          <cx:pt idx="23270">-36.100000000000001</cx:pt>
          <cx:pt idx="23271">-36.100000000000001</cx:pt>
          <cx:pt idx="23272">-36.100000000000001</cx:pt>
          <cx:pt idx="23273">-36.100000000000001</cx:pt>
          <cx:pt idx="23274">-36.100000000000001</cx:pt>
          <cx:pt idx="23275">-36.100000000000001</cx:pt>
          <cx:pt idx="23276">-36.100000000000001</cx:pt>
          <cx:pt idx="23277">-36.100000000000001</cx:pt>
          <cx:pt idx="23278">-36.100000000000001</cx:pt>
          <cx:pt idx="23279">-36.100000000000001</cx:pt>
          <cx:pt idx="23280">-36.100000000000001</cx:pt>
          <cx:pt idx="23281">-36.100000000000001</cx:pt>
          <cx:pt idx="23282">-36.100000000000001</cx:pt>
          <cx:pt idx="23283">-36.100000000000001</cx:pt>
          <cx:pt idx="23284">-36.100000000000001</cx:pt>
          <cx:pt idx="23285">-36.100000000000001</cx:pt>
          <cx:pt idx="23286">-36.100000000000001</cx:pt>
          <cx:pt idx="23287">-36.100000000000001</cx:pt>
          <cx:pt idx="23288">-36.100000000000001</cx:pt>
          <cx:pt idx="23289">-36.100000000000001</cx:pt>
          <cx:pt idx="23290">-36.100000000000001</cx:pt>
          <cx:pt idx="23291">-36.100000000000001</cx:pt>
          <cx:pt idx="23292">-36.100000000000001</cx:pt>
          <cx:pt idx="23293">-36.100000000000001</cx:pt>
          <cx:pt idx="23294">-36.100000000000001</cx:pt>
          <cx:pt idx="23295">-36.100000000000001</cx:pt>
          <cx:pt idx="23296">-36.100000000000001</cx:pt>
          <cx:pt idx="23297">-36.100000000000001</cx:pt>
          <cx:pt idx="23298">-36.100000000000001</cx:pt>
          <cx:pt idx="23299">-36.100000000000001</cx:pt>
          <cx:pt idx="23300">-36.100000000000001</cx:pt>
          <cx:pt idx="23301">-36.100000000000001</cx:pt>
          <cx:pt idx="23302">-36.100000000000001</cx:pt>
          <cx:pt idx="23303">-36.100000000000001</cx:pt>
          <cx:pt idx="23304">-36.100000000000001</cx:pt>
          <cx:pt idx="23305">-36.100000000000001</cx:pt>
          <cx:pt idx="23306">-36.100000000000001</cx:pt>
          <cx:pt idx="23307">-36.100000000000001</cx:pt>
          <cx:pt idx="23308">-36.100000000000001</cx:pt>
          <cx:pt idx="23309">-36.100000000000001</cx:pt>
          <cx:pt idx="23310">-36.100000000000001</cx:pt>
          <cx:pt idx="23311">-36.100000000000001</cx:pt>
          <cx:pt idx="23312">-36.100000000000001</cx:pt>
          <cx:pt idx="23313">-36.100000000000001</cx:pt>
          <cx:pt idx="23314">-36.100000000000001</cx:pt>
          <cx:pt idx="23315">-36.100000000000001</cx:pt>
          <cx:pt idx="23316">-36.100000000000001</cx:pt>
          <cx:pt idx="23317">-36.100000000000001</cx:pt>
          <cx:pt idx="23318">-36.100000000000001</cx:pt>
          <cx:pt idx="23319">-36.100000000000001</cx:pt>
          <cx:pt idx="23320">-36.100000000000001</cx:pt>
          <cx:pt idx="23321">-36.100000000000001</cx:pt>
          <cx:pt idx="23322">-36.100000000000001</cx:pt>
          <cx:pt idx="23323">-36.100000000000001</cx:pt>
          <cx:pt idx="23324">-36.100000000000001</cx:pt>
          <cx:pt idx="23325">-36.100000000000001</cx:pt>
          <cx:pt idx="23326">-36.100000000000001</cx:pt>
          <cx:pt idx="23327">-36.100000000000001</cx:pt>
          <cx:pt idx="23328">-36.100000000000001</cx:pt>
          <cx:pt idx="23329">-36.100000000000001</cx:pt>
          <cx:pt idx="23330">-36.100000000000001</cx:pt>
          <cx:pt idx="23331">-36.100000000000001</cx:pt>
          <cx:pt idx="23332">-36.100000000000001</cx:pt>
          <cx:pt idx="23333">-36.100000000000001</cx:pt>
          <cx:pt idx="23334">-36.100000000000001</cx:pt>
          <cx:pt idx="23335">-36.100000000000001</cx:pt>
          <cx:pt idx="23336">-36.100000000000001</cx:pt>
          <cx:pt idx="23337">-36.100000000000001</cx:pt>
          <cx:pt idx="23338">-36.100000000000001</cx:pt>
          <cx:pt idx="23339">-36.100000000000001</cx:pt>
          <cx:pt idx="23340">-36.100000000000001</cx:pt>
          <cx:pt idx="23341">-36.100000000000001</cx:pt>
          <cx:pt idx="23342">-36.100000000000001</cx:pt>
          <cx:pt idx="23343">-36.100000000000001</cx:pt>
          <cx:pt idx="23344">-36.100000000000001</cx:pt>
          <cx:pt idx="23345">-36.100000000000001</cx:pt>
          <cx:pt idx="23346">-36.100000000000001</cx:pt>
          <cx:pt idx="23347">-36.100000000000001</cx:pt>
          <cx:pt idx="23348">-36.100000000000001</cx:pt>
          <cx:pt idx="23349">-36.100000000000001</cx:pt>
          <cx:pt idx="23350">-36.100000000000001</cx:pt>
          <cx:pt idx="23351">-36.100000000000001</cx:pt>
          <cx:pt idx="23352">-36.100000000000001</cx:pt>
          <cx:pt idx="23353">-36.100000000000001</cx:pt>
          <cx:pt idx="23354">-36.100000000000001</cx:pt>
          <cx:pt idx="23355">-36.100000000000001</cx:pt>
          <cx:pt idx="23356">-36.100000000000001</cx:pt>
          <cx:pt idx="23357">-36.100000000000001</cx:pt>
          <cx:pt idx="23358">-36.100000000000001</cx:pt>
          <cx:pt idx="23359">-36.100000000000001</cx:pt>
          <cx:pt idx="23360">-36.100000000000001</cx:pt>
          <cx:pt idx="23361">-36.100000000000001</cx:pt>
          <cx:pt idx="23362">-36.100000000000001</cx:pt>
          <cx:pt idx="23363">-36.100000000000001</cx:pt>
          <cx:pt idx="23364">-36.100000000000001</cx:pt>
          <cx:pt idx="23365">-36.100000000000001</cx:pt>
          <cx:pt idx="23366">-36.100000000000001</cx:pt>
          <cx:pt idx="23367">-36.100000000000001</cx:pt>
          <cx:pt idx="23368">-36.100000000000001</cx:pt>
          <cx:pt idx="23369">-36.100000000000001</cx:pt>
          <cx:pt idx="23370">-36.100000000000001</cx:pt>
          <cx:pt idx="23371">-36.100000000000001</cx:pt>
          <cx:pt idx="23372">-36.100000000000001</cx:pt>
          <cx:pt idx="23373">-36.100000000000001</cx:pt>
          <cx:pt idx="23374">-36.100000000000001</cx:pt>
          <cx:pt idx="23375">-36.100000000000001</cx:pt>
          <cx:pt idx="23376">-36.100000000000001</cx:pt>
          <cx:pt idx="23377">-36.100000000000001</cx:pt>
          <cx:pt idx="23378">-36.100000000000001</cx:pt>
          <cx:pt idx="23379">-36.100000000000001</cx:pt>
          <cx:pt idx="23380">-36.100000000000001</cx:pt>
          <cx:pt idx="23381">-36.100000000000001</cx:pt>
          <cx:pt idx="23382">-36.100000000000001</cx:pt>
          <cx:pt idx="23383">-36.100000000000001</cx:pt>
          <cx:pt idx="23384">-36.100000000000001</cx:pt>
          <cx:pt idx="23385">-36.100000000000001</cx:pt>
          <cx:pt idx="23386">-36.100000000000001</cx:pt>
          <cx:pt idx="23387">-36.100000000000001</cx:pt>
          <cx:pt idx="23388">-36.100000000000001</cx:pt>
          <cx:pt idx="23389">-36.100000000000001</cx:pt>
          <cx:pt idx="23390">-36.100000000000001</cx:pt>
          <cx:pt idx="23391">-36.100000000000001</cx:pt>
          <cx:pt idx="23392">-36.100000000000001</cx:pt>
          <cx:pt idx="23393">-36.100000000000001</cx:pt>
          <cx:pt idx="23394">-36.100000000000001</cx:pt>
          <cx:pt idx="23395">-36.100000000000001</cx:pt>
          <cx:pt idx="23396">-36.100000000000001</cx:pt>
          <cx:pt idx="23397">-36.100000000000001</cx:pt>
          <cx:pt idx="23398">-36.100000000000001</cx:pt>
          <cx:pt idx="23399">-36.100000000000001</cx:pt>
          <cx:pt idx="23400">-36.100000000000001</cx:pt>
          <cx:pt idx="23401">-36.100000000000001</cx:pt>
          <cx:pt idx="23402">-36.100000000000001</cx:pt>
          <cx:pt idx="23403">-36.100000000000001</cx:pt>
          <cx:pt idx="23404">-36.100000000000001</cx:pt>
          <cx:pt idx="23405">-36.100000000000001</cx:pt>
          <cx:pt idx="23406">-36.100000000000001</cx:pt>
          <cx:pt idx="23407">-36.100000000000001</cx:pt>
          <cx:pt idx="23408">-36.100000000000001</cx:pt>
          <cx:pt idx="23409">-36.100000000000001</cx:pt>
          <cx:pt idx="23410">-36.100000000000001</cx:pt>
          <cx:pt idx="23411">-36.100000000000001</cx:pt>
          <cx:pt idx="23412">-36.100000000000001</cx:pt>
          <cx:pt idx="23413">-36.100000000000001</cx:pt>
          <cx:pt idx="23414">-36.100000000000001</cx:pt>
          <cx:pt idx="23415">-36.100000000000001</cx:pt>
          <cx:pt idx="23416">-36.100000000000001</cx:pt>
          <cx:pt idx="23417">-36.100000000000001</cx:pt>
          <cx:pt idx="23418">-36.100000000000001</cx:pt>
          <cx:pt idx="23419">-36.100000000000001</cx:pt>
          <cx:pt idx="23420">-36.100000000000001</cx:pt>
          <cx:pt idx="23421">-36.100000000000001</cx:pt>
          <cx:pt idx="23422">-36.100000000000001</cx:pt>
          <cx:pt idx="23423">-36.100000000000001</cx:pt>
          <cx:pt idx="23424">-36.100000000000001</cx:pt>
          <cx:pt idx="23425">-36.100000000000001</cx:pt>
          <cx:pt idx="23426">-36.100000000000001</cx:pt>
          <cx:pt idx="23427">-36.100000000000001</cx:pt>
          <cx:pt idx="23428">-36.100000000000001</cx:pt>
          <cx:pt idx="23429">-36.100000000000001</cx:pt>
          <cx:pt idx="23430">-36.100000000000001</cx:pt>
          <cx:pt idx="23431">-36.100000000000001</cx:pt>
          <cx:pt idx="23432">-36.100000000000001</cx:pt>
          <cx:pt idx="23433">-36.100000000000001</cx:pt>
          <cx:pt idx="23434">-36.100000000000001</cx:pt>
          <cx:pt idx="23435">-36.100000000000001</cx:pt>
          <cx:pt idx="23436">-36.100000000000001</cx:pt>
          <cx:pt idx="23437">-36.100000000000001</cx:pt>
          <cx:pt idx="23438">-36.100000000000001</cx:pt>
          <cx:pt idx="23439">-36.100000000000001</cx:pt>
          <cx:pt idx="23440">-36.100000000000001</cx:pt>
          <cx:pt idx="23441">-36.100000000000001</cx:pt>
          <cx:pt idx="23442">-36.100000000000001</cx:pt>
          <cx:pt idx="23443">-36.100000000000001</cx:pt>
          <cx:pt idx="23444">-36.100000000000001</cx:pt>
          <cx:pt idx="23445">-36.100000000000001</cx:pt>
          <cx:pt idx="23446">-36.100000000000001</cx:pt>
          <cx:pt idx="23447">-36.100000000000001</cx:pt>
          <cx:pt idx="23448">-36.100000000000001</cx:pt>
          <cx:pt idx="23449">-36.100000000000001</cx:pt>
          <cx:pt idx="23450">-36.100000000000001</cx:pt>
          <cx:pt idx="23451">-36.100000000000001</cx:pt>
          <cx:pt idx="23452">-36.100000000000001</cx:pt>
          <cx:pt idx="23453">-36.100000000000001</cx:pt>
          <cx:pt idx="23454">-36.100000000000001</cx:pt>
          <cx:pt idx="23455">-36.100000000000001</cx:pt>
          <cx:pt idx="23456">-36.100000000000001</cx:pt>
          <cx:pt idx="23457">-36.100000000000001</cx:pt>
          <cx:pt idx="23458">-36.100000000000001</cx:pt>
          <cx:pt idx="23459">-36.100000000000001</cx:pt>
          <cx:pt idx="23460">-36.100000000000001</cx:pt>
          <cx:pt idx="23461">-36.100000000000001</cx:pt>
          <cx:pt idx="23462">-36.100000000000001</cx:pt>
          <cx:pt idx="23463">-36.100000000000001</cx:pt>
          <cx:pt idx="23464">-36.100000000000001</cx:pt>
          <cx:pt idx="23465">-36.100000000000001</cx:pt>
          <cx:pt idx="23466">-36.100000000000001</cx:pt>
          <cx:pt idx="23467">-36.100000000000001</cx:pt>
          <cx:pt idx="23468">-36.100000000000001</cx:pt>
          <cx:pt idx="23469">-36.100000000000001</cx:pt>
          <cx:pt idx="23470">-36.100000000000001</cx:pt>
          <cx:pt idx="23471">-36.100000000000001</cx:pt>
          <cx:pt idx="23472">-36.100000000000001</cx:pt>
          <cx:pt idx="23473">-36.100000000000001</cx:pt>
          <cx:pt idx="23474">-36.100000000000001</cx:pt>
          <cx:pt idx="23475">-36.100000000000001</cx:pt>
          <cx:pt idx="23476">-36.100000000000001</cx:pt>
          <cx:pt idx="23477">-36.100000000000001</cx:pt>
          <cx:pt idx="23478">-36.100000000000001</cx:pt>
          <cx:pt idx="23479">-36.100000000000001</cx:pt>
          <cx:pt idx="23480">-36.100000000000001</cx:pt>
          <cx:pt idx="23481">-36.100000000000001</cx:pt>
          <cx:pt idx="23482">-36.100000000000001</cx:pt>
          <cx:pt idx="23483">-36.100000000000001</cx:pt>
          <cx:pt idx="23484">-36.100000000000001</cx:pt>
          <cx:pt idx="23485">-36.100000000000001</cx:pt>
          <cx:pt idx="23486">-36.100000000000001</cx:pt>
          <cx:pt idx="23487">-36.100000000000001</cx:pt>
          <cx:pt idx="23488">-36.100000000000001</cx:pt>
          <cx:pt idx="23489">-36.100000000000001</cx:pt>
          <cx:pt idx="23490">-36.100000000000001</cx:pt>
          <cx:pt idx="23491">-36.100000000000001</cx:pt>
          <cx:pt idx="23492">-36.100000000000001</cx:pt>
          <cx:pt idx="23493">-36.100000000000001</cx:pt>
          <cx:pt idx="23494">-36.100000000000001</cx:pt>
          <cx:pt idx="23495">-36.100000000000001</cx:pt>
          <cx:pt idx="23496">-36.100000000000001</cx:pt>
          <cx:pt idx="23497">-36.100000000000001</cx:pt>
          <cx:pt idx="23498">-36.100000000000001</cx:pt>
          <cx:pt idx="23499">-36.100000000000001</cx:pt>
          <cx:pt idx="23500">-36.100000000000001</cx:pt>
          <cx:pt idx="23501">-36.100000000000001</cx:pt>
          <cx:pt idx="23502">-36.100000000000001</cx:pt>
          <cx:pt idx="23503">-36.100000000000001</cx:pt>
          <cx:pt idx="23504">-36.100000000000001</cx:pt>
          <cx:pt idx="23505">-36.100000000000001</cx:pt>
          <cx:pt idx="23506">-36.100000000000001</cx:pt>
          <cx:pt idx="23507">-36.100000000000001</cx:pt>
          <cx:pt idx="23508">-36.100000000000001</cx:pt>
          <cx:pt idx="23509">-36.100000000000001</cx:pt>
          <cx:pt idx="23510">-36.100000000000001</cx:pt>
          <cx:pt idx="23511">-36.100000000000001</cx:pt>
          <cx:pt idx="23512">-36.100000000000001</cx:pt>
          <cx:pt idx="23513">-36.100000000000001</cx:pt>
          <cx:pt idx="23514">-36.100000000000001</cx:pt>
          <cx:pt idx="23515">-36.100000000000001</cx:pt>
          <cx:pt idx="23516">-36.100000000000001</cx:pt>
          <cx:pt idx="23517">-36.100000000000001</cx:pt>
          <cx:pt idx="23518">-36.100000000000001</cx:pt>
          <cx:pt idx="23519">-36.100000000000001</cx:pt>
          <cx:pt idx="23520">-36.100000000000001</cx:pt>
          <cx:pt idx="23521">-36.100000000000001</cx:pt>
          <cx:pt idx="23522">-36.100000000000001</cx:pt>
          <cx:pt idx="23523">-36.100000000000001</cx:pt>
          <cx:pt idx="23524">-36.100000000000001</cx:pt>
          <cx:pt idx="23525">-36.100000000000001</cx:pt>
          <cx:pt idx="23526">-36.100000000000001</cx:pt>
          <cx:pt idx="23527">-36.100000000000001</cx:pt>
          <cx:pt idx="23528">-36.100000000000001</cx:pt>
          <cx:pt idx="23529">-36.100000000000001</cx:pt>
          <cx:pt idx="23530">-36.100000000000001</cx:pt>
          <cx:pt idx="23531">-36.100000000000001</cx:pt>
          <cx:pt idx="23532">-36.100000000000001</cx:pt>
          <cx:pt idx="23533">-36.100000000000001</cx:pt>
          <cx:pt idx="23534">-36.100000000000001</cx:pt>
          <cx:pt idx="23535">-36.100000000000001</cx:pt>
          <cx:pt idx="23536">-36.100000000000001</cx:pt>
          <cx:pt idx="23537">-36.100000000000001</cx:pt>
          <cx:pt idx="23538">-36.100000000000001</cx:pt>
          <cx:pt idx="23539">-36.100000000000001</cx:pt>
          <cx:pt idx="23540">-36.100000000000001</cx:pt>
          <cx:pt idx="23541">-36.100000000000001</cx:pt>
          <cx:pt idx="23542">-36.100000000000001</cx:pt>
          <cx:pt idx="23543">-36.100000000000001</cx:pt>
          <cx:pt idx="23544">-36.100000000000001</cx:pt>
          <cx:pt idx="23545">-36.100000000000001</cx:pt>
          <cx:pt idx="23546">-36.100000000000001</cx:pt>
          <cx:pt idx="23547">-36.100000000000001</cx:pt>
          <cx:pt idx="23548">-36.100000000000001</cx:pt>
          <cx:pt idx="23549">-36.100000000000001</cx:pt>
          <cx:pt idx="23550">-36.100000000000001</cx:pt>
          <cx:pt idx="23551">-36.100000000000001</cx:pt>
          <cx:pt idx="23552">-36.100000000000001</cx:pt>
          <cx:pt idx="23553">-36.100000000000001</cx:pt>
          <cx:pt idx="23554">-36.100000000000001</cx:pt>
          <cx:pt idx="23555">-36.100000000000001</cx:pt>
          <cx:pt idx="23556">-36.100000000000001</cx:pt>
          <cx:pt idx="23557">-36.100000000000001</cx:pt>
          <cx:pt idx="23558">-36.100000000000001</cx:pt>
          <cx:pt idx="23559">-36.100000000000001</cx:pt>
          <cx:pt idx="23560">-36.100000000000001</cx:pt>
          <cx:pt idx="23561">-36.100000000000001</cx:pt>
          <cx:pt idx="23562">-36.100000000000001</cx:pt>
          <cx:pt idx="23563">-36.100000000000001</cx:pt>
          <cx:pt idx="23564">-36.100000000000001</cx:pt>
          <cx:pt idx="23565">-36.100000000000001</cx:pt>
          <cx:pt idx="23566">-36.100000000000001</cx:pt>
          <cx:pt idx="23567">-36.100000000000001</cx:pt>
          <cx:pt idx="23568">-36.100000000000001</cx:pt>
          <cx:pt idx="23569">-36.100000000000001</cx:pt>
          <cx:pt idx="23570">-36.100000000000001</cx:pt>
          <cx:pt idx="23571">-36.100000000000001</cx:pt>
          <cx:pt idx="23572">-36.100000000000001</cx:pt>
          <cx:pt idx="23573">-36.100000000000001</cx:pt>
          <cx:pt idx="23574">-36.100000000000001</cx:pt>
          <cx:pt idx="23575">-36.100000000000001</cx:pt>
          <cx:pt idx="23576">-36.100000000000001</cx:pt>
          <cx:pt idx="23577">-36.100000000000001</cx:pt>
          <cx:pt idx="23578">-36.100000000000001</cx:pt>
          <cx:pt idx="23579">-36.100000000000001</cx:pt>
          <cx:pt idx="23580">-36.100000000000001</cx:pt>
          <cx:pt idx="23581">-36.100000000000001</cx:pt>
          <cx:pt idx="23582">-36.100000000000001</cx:pt>
          <cx:pt idx="23583">-36.100000000000001</cx:pt>
          <cx:pt idx="23584">-36.100000000000001</cx:pt>
          <cx:pt idx="23585">-36.100000000000001</cx:pt>
          <cx:pt idx="23586">-36.100000000000001</cx:pt>
          <cx:pt idx="23587">-36.100000000000001</cx:pt>
          <cx:pt idx="23588">-36.100000000000001</cx:pt>
          <cx:pt idx="23589">-36.100000000000001</cx:pt>
          <cx:pt idx="23590">-36.100000000000001</cx:pt>
          <cx:pt idx="23591">-36.100000000000001</cx:pt>
          <cx:pt idx="23592">-36.100000000000001</cx:pt>
          <cx:pt idx="23593">-36.100000000000001</cx:pt>
          <cx:pt idx="23594">-36.100000000000001</cx:pt>
          <cx:pt idx="23595">-36.100000000000001</cx:pt>
          <cx:pt idx="23596">-36.100000000000001</cx:pt>
          <cx:pt idx="23597">-36.100000000000001</cx:pt>
          <cx:pt idx="23598">-36.100000000000001</cx:pt>
          <cx:pt idx="23599">-36.100000000000001</cx:pt>
          <cx:pt idx="23600">-36.100000000000001</cx:pt>
          <cx:pt idx="23601">-36.100000000000001</cx:pt>
          <cx:pt idx="23602">-36.100000000000001</cx:pt>
          <cx:pt idx="23603">-36.100000000000001</cx:pt>
          <cx:pt idx="23604">-36.100000000000001</cx:pt>
          <cx:pt idx="23605">-36.100000000000001</cx:pt>
          <cx:pt idx="23606">-36.100000000000001</cx:pt>
          <cx:pt idx="23607">-36.100000000000001</cx:pt>
          <cx:pt idx="23608">-36.100000000000001</cx:pt>
          <cx:pt idx="23609">-36.100000000000001</cx:pt>
          <cx:pt idx="23610">-36.100000000000001</cx:pt>
          <cx:pt idx="23611">-36.100000000000001</cx:pt>
          <cx:pt idx="23612">-36.100000000000001</cx:pt>
          <cx:pt idx="23613">-36.100000000000001</cx:pt>
          <cx:pt idx="23614">-36.100000000000001</cx:pt>
          <cx:pt idx="23615">-36.100000000000001</cx:pt>
          <cx:pt idx="23616">-36.100000000000001</cx:pt>
          <cx:pt idx="23617">-36.100000000000001</cx:pt>
          <cx:pt idx="23618">-36.100000000000001</cx:pt>
          <cx:pt idx="23619">-36.100000000000001</cx:pt>
          <cx:pt idx="23620">-36.100000000000001</cx:pt>
          <cx:pt idx="23621">-36.100000000000001</cx:pt>
          <cx:pt idx="23622">-36.100000000000001</cx:pt>
          <cx:pt idx="23623">-36.100000000000001</cx:pt>
          <cx:pt idx="23624">-36.100000000000001</cx:pt>
          <cx:pt idx="23625">-36.100000000000001</cx:pt>
          <cx:pt idx="23626">-36.100000000000001</cx:pt>
          <cx:pt idx="23627">-36.100000000000001</cx:pt>
          <cx:pt idx="23628">-36.100000000000001</cx:pt>
          <cx:pt idx="23629">-36.100000000000001</cx:pt>
          <cx:pt idx="23630">-36.100000000000001</cx:pt>
          <cx:pt idx="23631">-36.100000000000001</cx:pt>
          <cx:pt idx="23632">-36.100000000000001</cx:pt>
          <cx:pt idx="23633">-36.100000000000001</cx:pt>
          <cx:pt idx="23634">-36.100000000000001</cx:pt>
          <cx:pt idx="23635">-36.100000000000001</cx:pt>
          <cx:pt idx="23636">-36.100000000000001</cx:pt>
          <cx:pt idx="23637">-36.100000000000001</cx:pt>
          <cx:pt idx="23638">-36.100000000000001</cx:pt>
          <cx:pt idx="23639">-36.100000000000001</cx:pt>
          <cx:pt idx="23640">-36.100000000000001</cx:pt>
          <cx:pt idx="23641">-36.100000000000001</cx:pt>
          <cx:pt idx="23642">-36.100000000000001</cx:pt>
          <cx:pt idx="23643">-36.100000000000001</cx:pt>
          <cx:pt idx="23644">-36.100000000000001</cx:pt>
          <cx:pt idx="23645">-36.100000000000001</cx:pt>
          <cx:pt idx="23646">-36.100000000000001</cx:pt>
          <cx:pt idx="23647">-36.100000000000001</cx:pt>
          <cx:pt idx="23648">-36.100000000000001</cx:pt>
          <cx:pt idx="23649">-36.100000000000001</cx:pt>
          <cx:pt idx="23650">-36.100000000000001</cx:pt>
          <cx:pt idx="23651">-36.100000000000001</cx:pt>
          <cx:pt idx="23652">-36.100000000000001</cx:pt>
          <cx:pt idx="23653">-36.100000000000001</cx:pt>
          <cx:pt idx="23654">-36.100000000000001</cx:pt>
          <cx:pt idx="23655">-36.100000000000001</cx:pt>
          <cx:pt idx="23656">-36.100000000000001</cx:pt>
          <cx:pt idx="23657">-36.100000000000001</cx:pt>
          <cx:pt idx="23658">-36.100000000000001</cx:pt>
          <cx:pt idx="23659">-36.100000000000001</cx:pt>
          <cx:pt idx="23660">-36.100000000000001</cx:pt>
          <cx:pt idx="23661">-36.100000000000001</cx:pt>
          <cx:pt idx="23662">-36.100000000000001</cx:pt>
          <cx:pt idx="23663">-36.100000000000001</cx:pt>
          <cx:pt idx="23664">-36.100000000000001</cx:pt>
          <cx:pt idx="23665">-36.100000000000001</cx:pt>
          <cx:pt idx="23666">-36.100000000000001</cx:pt>
          <cx:pt idx="23667">-36.100000000000001</cx:pt>
          <cx:pt idx="23668">-36.100000000000001</cx:pt>
          <cx:pt idx="23669">-36.100000000000001</cx:pt>
          <cx:pt idx="23670">-36.100000000000001</cx:pt>
          <cx:pt idx="23671">-36.100000000000001</cx:pt>
          <cx:pt idx="23672">-36.100000000000001</cx:pt>
          <cx:pt idx="23673">-36.100000000000001</cx:pt>
          <cx:pt idx="23674">-36.100000000000001</cx:pt>
          <cx:pt idx="23675">-36.100000000000001</cx:pt>
          <cx:pt idx="23676">-36.100000000000001</cx:pt>
          <cx:pt idx="23677">-36.100000000000001</cx:pt>
          <cx:pt idx="23678">-36.100000000000001</cx:pt>
          <cx:pt idx="23679">-36.100000000000001</cx:pt>
          <cx:pt idx="23680">-36.100000000000001</cx:pt>
          <cx:pt idx="23681">-36.100000000000001</cx:pt>
          <cx:pt idx="23682">-36.100000000000001</cx:pt>
          <cx:pt idx="23683">-36.100000000000001</cx:pt>
          <cx:pt idx="23684">-36.100000000000001</cx:pt>
          <cx:pt idx="23685">-36.100000000000001</cx:pt>
          <cx:pt idx="23686">-36.100000000000001</cx:pt>
          <cx:pt idx="23687">-36.100000000000001</cx:pt>
          <cx:pt idx="23688">-36.100000000000001</cx:pt>
          <cx:pt idx="23689">-36.100000000000001</cx:pt>
          <cx:pt idx="23690">-36.100000000000001</cx:pt>
          <cx:pt idx="23691">-36.100000000000001</cx:pt>
          <cx:pt idx="23692">-36.100000000000001</cx:pt>
          <cx:pt idx="23693">-36.100000000000001</cx:pt>
          <cx:pt idx="23694">-36.100000000000001</cx:pt>
          <cx:pt idx="23695">-36.100000000000001</cx:pt>
          <cx:pt idx="23696">-36.100000000000001</cx:pt>
          <cx:pt idx="23697">-36.100000000000001</cx:pt>
          <cx:pt idx="23698">-36.100000000000001</cx:pt>
          <cx:pt idx="23699">-36.100000000000001</cx:pt>
          <cx:pt idx="23700">-36.100000000000001</cx:pt>
          <cx:pt idx="23701">-36.100000000000001</cx:pt>
          <cx:pt idx="23702">-36.100000000000001</cx:pt>
          <cx:pt idx="23703">-36.100000000000001</cx:pt>
          <cx:pt idx="23704">-36.100000000000001</cx:pt>
          <cx:pt idx="23705">-36.100000000000001</cx:pt>
          <cx:pt idx="23706">-36.100000000000001</cx:pt>
          <cx:pt idx="23707">-36.100000000000001</cx:pt>
          <cx:pt idx="23708">-36.100000000000001</cx:pt>
          <cx:pt idx="23709">-36.100000000000001</cx:pt>
          <cx:pt idx="23710">-36.100000000000001</cx:pt>
          <cx:pt idx="23711">-36.100000000000001</cx:pt>
          <cx:pt idx="23712">-36.100000000000001</cx:pt>
          <cx:pt idx="23713">-36.100000000000001</cx:pt>
          <cx:pt idx="23714">-36.100000000000001</cx:pt>
          <cx:pt idx="23715">-36.100000000000001</cx:pt>
          <cx:pt idx="23716">-36.100000000000001</cx:pt>
          <cx:pt idx="23717">-36.100000000000001</cx:pt>
          <cx:pt idx="23718">-36.100000000000001</cx:pt>
          <cx:pt idx="23719">-36.100000000000001</cx:pt>
          <cx:pt idx="23720">-36.100000000000001</cx:pt>
          <cx:pt idx="23721">-36.100000000000001</cx:pt>
          <cx:pt idx="23722">-36.100000000000001</cx:pt>
          <cx:pt idx="23723">-36.100000000000001</cx:pt>
          <cx:pt idx="23724">-36.100000000000001</cx:pt>
          <cx:pt idx="23725">-36.100000000000001</cx:pt>
          <cx:pt idx="23726">-36.100000000000001</cx:pt>
          <cx:pt idx="23727">-36.100000000000001</cx:pt>
          <cx:pt idx="23728">-36.100000000000001</cx:pt>
          <cx:pt idx="23729">-36.100000000000001</cx:pt>
          <cx:pt idx="23730">-36.100000000000001</cx:pt>
          <cx:pt idx="23731">-36.100000000000001</cx:pt>
          <cx:pt idx="23732">-36.100000000000001</cx:pt>
          <cx:pt idx="23733">-36.100000000000001</cx:pt>
          <cx:pt idx="23734">-36.100000000000001</cx:pt>
          <cx:pt idx="23735">-36.100000000000001</cx:pt>
          <cx:pt idx="23736">-36.100000000000001</cx:pt>
          <cx:pt idx="23737">-36.100000000000001</cx:pt>
          <cx:pt idx="23738">-36.100000000000001</cx:pt>
          <cx:pt idx="23739">-36.100000000000001</cx:pt>
          <cx:pt idx="23740">-36.100000000000001</cx:pt>
          <cx:pt idx="23741">-36.100000000000001</cx:pt>
          <cx:pt idx="23742">-36.100000000000001</cx:pt>
          <cx:pt idx="23743">-36.100000000000001</cx:pt>
          <cx:pt idx="23744">-36.100000000000001</cx:pt>
          <cx:pt idx="23745">-36.100000000000001</cx:pt>
          <cx:pt idx="23746">-36.100000000000001</cx:pt>
          <cx:pt idx="23747">-36.100000000000001</cx:pt>
          <cx:pt idx="23748">-36.100000000000001</cx:pt>
          <cx:pt idx="23749">-36.100000000000001</cx:pt>
          <cx:pt idx="23750">-36.100000000000001</cx:pt>
          <cx:pt idx="23751">-36.100000000000001</cx:pt>
          <cx:pt idx="23752">-36.100000000000001</cx:pt>
          <cx:pt idx="23753">-36.100000000000001</cx:pt>
          <cx:pt idx="23754">-36.100000000000001</cx:pt>
          <cx:pt idx="23755">-36.100000000000001</cx:pt>
          <cx:pt idx="23756">-36.100000000000001</cx:pt>
          <cx:pt idx="23757">-36.100000000000001</cx:pt>
          <cx:pt idx="23758">-36.100000000000001</cx:pt>
          <cx:pt idx="23759">-36.100000000000001</cx:pt>
          <cx:pt idx="23760">-36.100000000000001</cx:pt>
          <cx:pt idx="23761">-36.100000000000001</cx:pt>
          <cx:pt idx="23762">-36.100000000000001</cx:pt>
          <cx:pt idx="23763">-36.100000000000001</cx:pt>
          <cx:pt idx="23764">-36.100000000000001</cx:pt>
          <cx:pt idx="23765">-36.100000000000001</cx:pt>
          <cx:pt idx="23766">-36.100000000000001</cx:pt>
          <cx:pt idx="23767">-36.100000000000001</cx:pt>
          <cx:pt idx="23768">-36.100000000000001</cx:pt>
          <cx:pt idx="23769">-36.100000000000001</cx:pt>
          <cx:pt idx="23770">-36.100000000000001</cx:pt>
          <cx:pt idx="23771">-36.100000000000001</cx:pt>
          <cx:pt idx="23772">-36.100000000000001</cx:pt>
          <cx:pt idx="23773">-36.100000000000001</cx:pt>
          <cx:pt idx="23774">-36.100000000000001</cx:pt>
          <cx:pt idx="23775">-36.100000000000001</cx:pt>
          <cx:pt idx="23776">-36.100000000000001</cx:pt>
          <cx:pt idx="23777">-36.100000000000001</cx:pt>
          <cx:pt idx="23778">-36.100000000000001</cx:pt>
          <cx:pt idx="23779">-36.100000000000001</cx:pt>
          <cx:pt idx="23780">-36.100000000000001</cx:pt>
          <cx:pt idx="23781">-36.100000000000001</cx:pt>
          <cx:pt idx="23782">-36.100000000000001</cx:pt>
          <cx:pt idx="23783">-36.100000000000001</cx:pt>
          <cx:pt idx="23784">-36.100000000000001</cx:pt>
          <cx:pt idx="23785">-36.100000000000001</cx:pt>
          <cx:pt idx="23786">-36.100000000000001</cx:pt>
          <cx:pt idx="23787">-36.100000000000001</cx:pt>
          <cx:pt idx="23788">-36.100000000000001</cx:pt>
          <cx:pt idx="23789">-36.100000000000001</cx:pt>
          <cx:pt idx="23790">-36.100000000000001</cx:pt>
          <cx:pt idx="23791">-36.100000000000001</cx:pt>
          <cx:pt idx="23792">-36.100000000000001</cx:pt>
          <cx:pt idx="23793">-36.100000000000001</cx:pt>
          <cx:pt idx="23794">-36.100000000000001</cx:pt>
          <cx:pt idx="23795">-36.100000000000001</cx:pt>
          <cx:pt idx="23796">-36.100000000000001</cx:pt>
          <cx:pt idx="23797">-36.100000000000001</cx:pt>
          <cx:pt idx="23798">-36.100000000000001</cx:pt>
          <cx:pt idx="23799">-36.100000000000001</cx:pt>
          <cx:pt idx="23800">-36.100000000000001</cx:pt>
          <cx:pt idx="23801">-36.100000000000001</cx:pt>
          <cx:pt idx="23802">-36.100000000000001</cx:pt>
          <cx:pt idx="23803">-36.100000000000001</cx:pt>
          <cx:pt idx="23804">-36.100000000000001</cx:pt>
          <cx:pt idx="23805">-36.100000000000001</cx:pt>
          <cx:pt idx="23806">-36.100000000000001</cx:pt>
          <cx:pt idx="23807">-36.100000000000001</cx:pt>
          <cx:pt idx="23808">-36.100000000000001</cx:pt>
          <cx:pt idx="23809">-36.100000000000001</cx:pt>
          <cx:pt idx="23810">-36.100000000000001</cx:pt>
          <cx:pt idx="23811">-36.100000000000001</cx:pt>
          <cx:pt idx="23812">-36.100000000000001</cx:pt>
          <cx:pt idx="23813">-36.100000000000001</cx:pt>
          <cx:pt idx="23814">-36.100000000000001</cx:pt>
          <cx:pt idx="23815">-36.100000000000001</cx:pt>
          <cx:pt idx="23816">-36.100000000000001</cx:pt>
          <cx:pt idx="23817">-36.100000000000001</cx:pt>
          <cx:pt idx="23818">-36.100000000000001</cx:pt>
          <cx:pt idx="23819">-36.100000000000001</cx:pt>
          <cx:pt idx="23820">-36.100000000000001</cx:pt>
          <cx:pt idx="23821">-36.100000000000001</cx:pt>
          <cx:pt idx="23822">-36.100000000000001</cx:pt>
          <cx:pt idx="23823">-36.100000000000001</cx:pt>
          <cx:pt idx="23824">-36.100000000000001</cx:pt>
          <cx:pt idx="23825">-36.100000000000001</cx:pt>
          <cx:pt idx="23826">-36.100000000000001</cx:pt>
          <cx:pt idx="23827">-36.100000000000001</cx:pt>
          <cx:pt idx="23828">-36.100000000000001</cx:pt>
          <cx:pt idx="23829">-36.100000000000001</cx:pt>
          <cx:pt idx="23830">-36.100000000000001</cx:pt>
          <cx:pt idx="23831">-36.100000000000001</cx:pt>
          <cx:pt idx="23832">-36.100000000000001</cx:pt>
          <cx:pt idx="23833">-36.100000000000001</cx:pt>
          <cx:pt idx="23834">-36.100000000000001</cx:pt>
          <cx:pt idx="23835">-36.100000000000001</cx:pt>
          <cx:pt idx="23836">-36.100000000000001</cx:pt>
          <cx:pt idx="23837">-36.100000000000001</cx:pt>
          <cx:pt idx="23838">-36.100000000000001</cx:pt>
          <cx:pt idx="23839">-36.100000000000001</cx:pt>
          <cx:pt idx="23840">-36.100000000000001</cx:pt>
          <cx:pt idx="23841">-36.100000000000001</cx:pt>
          <cx:pt idx="23842">-36.100000000000001</cx:pt>
          <cx:pt idx="23843">-36.100000000000001</cx:pt>
          <cx:pt idx="23844">-36.100000000000001</cx:pt>
          <cx:pt idx="23845">-36.100000000000001</cx:pt>
          <cx:pt idx="23846">-36.100000000000001</cx:pt>
          <cx:pt idx="23847">-36.100000000000001</cx:pt>
          <cx:pt idx="23848">-36.100000000000001</cx:pt>
          <cx:pt idx="23849">-36.100000000000001</cx:pt>
          <cx:pt idx="23850">-36.100000000000001</cx:pt>
          <cx:pt idx="23851">-36.100000000000001</cx:pt>
          <cx:pt idx="23852">-36.100000000000001</cx:pt>
          <cx:pt idx="23853">-36.100000000000001</cx:pt>
          <cx:pt idx="23854">-36.100000000000001</cx:pt>
          <cx:pt idx="23855">-36.100000000000001</cx:pt>
          <cx:pt idx="23856">-36.100000000000001</cx:pt>
          <cx:pt idx="23857">-36.100000000000001</cx:pt>
          <cx:pt idx="23858">-36.100000000000001</cx:pt>
          <cx:pt idx="23859">-36.100000000000001</cx:pt>
          <cx:pt idx="23860">-36.100000000000001</cx:pt>
          <cx:pt idx="23861">-36.100000000000001</cx:pt>
          <cx:pt idx="23862">-36.100000000000001</cx:pt>
          <cx:pt idx="23863">-36.100000000000001</cx:pt>
          <cx:pt idx="23864">-36.100000000000001</cx:pt>
          <cx:pt idx="23865">-36.100000000000001</cx:pt>
          <cx:pt idx="23866">-36.100000000000001</cx:pt>
          <cx:pt idx="23867">-36.100000000000001</cx:pt>
          <cx:pt idx="23868">-36.100000000000001</cx:pt>
          <cx:pt idx="23869">-36.100000000000001</cx:pt>
          <cx:pt idx="23870">-36.100000000000001</cx:pt>
          <cx:pt idx="23871">-36.100000000000001</cx:pt>
          <cx:pt idx="23872">-36.100000000000001</cx:pt>
          <cx:pt idx="23873">-36.100000000000001</cx:pt>
          <cx:pt idx="23874">-36.100000000000001</cx:pt>
          <cx:pt idx="23875">-36.100000000000001</cx:pt>
          <cx:pt idx="23876">-36.100000000000001</cx:pt>
          <cx:pt idx="23877">-36.100000000000001</cx:pt>
          <cx:pt idx="23878">-36.100000000000001</cx:pt>
          <cx:pt idx="23879">-36.100000000000001</cx:pt>
          <cx:pt idx="23880">-36.100000000000001</cx:pt>
          <cx:pt idx="23881">-36.100000000000001</cx:pt>
          <cx:pt idx="23882">-36.100000000000001</cx:pt>
          <cx:pt idx="23883">-36.100000000000001</cx:pt>
          <cx:pt idx="23884">-36.100000000000001</cx:pt>
          <cx:pt idx="23885">-36.100000000000001</cx:pt>
          <cx:pt idx="23886">-36.100000000000001</cx:pt>
          <cx:pt idx="23887">-36.100000000000001</cx:pt>
          <cx:pt idx="23888">-36.100000000000001</cx:pt>
          <cx:pt idx="23889">-36.100000000000001</cx:pt>
          <cx:pt idx="23890">-36.100000000000001</cx:pt>
          <cx:pt idx="23891">-36.100000000000001</cx:pt>
          <cx:pt idx="23892">-36.100000000000001</cx:pt>
          <cx:pt idx="23893">-36.100000000000001</cx:pt>
          <cx:pt idx="23894">-36.100000000000001</cx:pt>
          <cx:pt idx="23895">-36.100000000000001</cx:pt>
          <cx:pt idx="23896">-36.100000000000001</cx:pt>
          <cx:pt idx="23897">-36.100000000000001</cx:pt>
          <cx:pt idx="23898">-36.100000000000001</cx:pt>
          <cx:pt idx="23899">-36.100000000000001</cx:pt>
          <cx:pt idx="23900">-36.100000000000001</cx:pt>
          <cx:pt idx="23901">-36.100000000000001</cx:pt>
          <cx:pt idx="23902">-36.100000000000001</cx:pt>
          <cx:pt idx="23903">-36.100000000000001</cx:pt>
          <cx:pt idx="23904">-36.100000000000001</cx:pt>
          <cx:pt idx="23905">-36.100000000000001</cx:pt>
          <cx:pt idx="23906">-36.100000000000001</cx:pt>
          <cx:pt idx="23907">-36.100000000000001</cx:pt>
          <cx:pt idx="23908">-36.100000000000001</cx:pt>
          <cx:pt idx="23909">-36.100000000000001</cx:pt>
          <cx:pt idx="23910">-36.100000000000001</cx:pt>
          <cx:pt idx="23911">-36.100000000000001</cx:pt>
          <cx:pt idx="23912">-36.100000000000001</cx:pt>
          <cx:pt idx="23913">-36.100000000000001</cx:pt>
          <cx:pt idx="23914">-36.100000000000001</cx:pt>
          <cx:pt idx="23915">-36.100000000000001</cx:pt>
          <cx:pt idx="23916">-36.100000000000001</cx:pt>
          <cx:pt idx="23917">-36.100000000000001</cx:pt>
          <cx:pt idx="23918">-36.100000000000001</cx:pt>
          <cx:pt idx="23919">-36.100000000000001</cx:pt>
          <cx:pt idx="23920">-36.100000000000001</cx:pt>
          <cx:pt idx="23921">-36.100000000000001</cx:pt>
          <cx:pt idx="23922">-36.100000000000001</cx:pt>
          <cx:pt idx="23923">-36.100000000000001</cx:pt>
          <cx:pt idx="23924">-36.100000000000001</cx:pt>
          <cx:pt idx="23925">-36.100000000000001</cx:pt>
          <cx:pt idx="23926">-36.100000000000001</cx:pt>
          <cx:pt idx="23927">-36.100000000000001</cx:pt>
          <cx:pt idx="23928">-36.100000000000001</cx:pt>
          <cx:pt idx="23929">-36.100000000000001</cx:pt>
          <cx:pt idx="23930">-36.100000000000001</cx:pt>
          <cx:pt idx="23931">-36.100000000000001</cx:pt>
          <cx:pt idx="23932">-36.100000000000001</cx:pt>
          <cx:pt idx="23933">-36.100000000000001</cx:pt>
          <cx:pt idx="23934">-36.100000000000001</cx:pt>
          <cx:pt idx="23935">-36.100000000000001</cx:pt>
          <cx:pt idx="23936">-36.100000000000001</cx:pt>
          <cx:pt idx="23937">-36.100000000000001</cx:pt>
          <cx:pt idx="23938">-36.100000000000001</cx:pt>
          <cx:pt idx="23939">-36.100000000000001</cx:pt>
          <cx:pt idx="23940">-36.100000000000001</cx:pt>
          <cx:pt idx="23941">-36.100000000000001</cx:pt>
          <cx:pt idx="23942">-36.100000000000001</cx:pt>
          <cx:pt idx="23943">-36.100000000000001</cx:pt>
          <cx:pt idx="23944">-36.100000000000001</cx:pt>
          <cx:pt idx="23945">-36.100000000000001</cx:pt>
          <cx:pt idx="23946">-36.100000000000001</cx:pt>
          <cx:pt idx="23947">-36.100000000000001</cx:pt>
          <cx:pt idx="23948">-36.100000000000001</cx:pt>
          <cx:pt idx="23949">-36.100000000000001</cx:pt>
          <cx:pt idx="23950">-36.100000000000001</cx:pt>
          <cx:pt idx="23951">-36.100000000000001</cx:pt>
          <cx:pt idx="23952">-36.100000000000001</cx:pt>
          <cx:pt idx="23953">-36.100000000000001</cx:pt>
          <cx:pt idx="23954">-36.100000000000001</cx:pt>
          <cx:pt idx="23955">-36.100000000000001</cx:pt>
          <cx:pt idx="23956">-36.100000000000001</cx:pt>
          <cx:pt idx="23957">-36.100000000000001</cx:pt>
          <cx:pt idx="23958">-36.100000000000001</cx:pt>
          <cx:pt idx="23959">-36.100000000000001</cx:pt>
          <cx:pt idx="23960">-36.100000000000001</cx:pt>
          <cx:pt idx="23961">-36.100000000000001</cx:pt>
          <cx:pt idx="23962">-36.100000000000001</cx:pt>
          <cx:pt idx="23963">-36.100000000000001</cx:pt>
          <cx:pt idx="23964">-36.100000000000001</cx:pt>
          <cx:pt idx="23965">-36.100000000000001</cx:pt>
          <cx:pt idx="23966">-36.100000000000001</cx:pt>
          <cx:pt idx="23967">-36.100000000000001</cx:pt>
          <cx:pt idx="23968">-36.100000000000001</cx:pt>
          <cx:pt idx="23969">-36.100000000000001</cx:pt>
          <cx:pt idx="23970">-36.100000000000001</cx:pt>
          <cx:pt idx="23971">-36.100000000000001</cx:pt>
          <cx:pt idx="23972">-36.100000000000001</cx:pt>
          <cx:pt idx="23973">-36.100000000000001</cx:pt>
          <cx:pt idx="23974">-36.100000000000001</cx:pt>
          <cx:pt idx="23975">-36.100000000000001</cx:pt>
          <cx:pt idx="23976">-36.100000000000001</cx:pt>
          <cx:pt idx="23977">-36.100000000000001</cx:pt>
          <cx:pt idx="23978">-36.100000000000001</cx:pt>
          <cx:pt idx="23979">-36.100000000000001</cx:pt>
          <cx:pt idx="23980">-36.100000000000001</cx:pt>
          <cx:pt idx="23981">-36.100000000000001</cx:pt>
          <cx:pt idx="23982">-36.100000000000001</cx:pt>
          <cx:pt idx="23983">-36.100000000000001</cx:pt>
          <cx:pt idx="23984">-36.100000000000001</cx:pt>
          <cx:pt idx="23985">-36.100000000000001</cx:pt>
          <cx:pt idx="23986">-36.100000000000001</cx:pt>
          <cx:pt idx="23987">-36.100000000000001</cx:pt>
          <cx:pt idx="23988">-36.100000000000001</cx:pt>
          <cx:pt idx="23989">-36.100000000000001</cx:pt>
          <cx:pt idx="23990">-36.100000000000001</cx:pt>
          <cx:pt idx="23991">-36.100000000000001</cx:pt>
          <cx:pt idx="23992">-36.100000000000001</cx:pt>
          <cx:pt idx="23993">-36.100000000000001</cx:pt>
          <cx:pt idx="23994">-36.100000000000001</cx:pt>
          <cx:pt idx="23995">-36.100000000000001</cx:pt>
          <cx:pt idx="23996">-36.100000000000001</cx:pt>
          <cx:pt idx="23997">-40.399999999999999</cx:pt>
          <cx:pt idx="23998">-40.399999999999999</cx:pt>
          <cx:pt idx="23999">-40.399999999999999</cx:pt>
          <cx:pt idx="24000">-40.399999999999999</cx:pt>
          <cx:pt idx="24001">-40.399999999999999</cx:pt>
          <cx:pt idx="24002">-40.399999999999999</cx:pt>
          <cx:pt idx="24003">-40.399999999999999</cx:pt>
          <cx:pt idx="24004">-40.399999999999999</cx:pt>
          <cx:pt idx="24005">-40.399999999999999</cx:pt>
          <cx:pt idx="24006">-40.399999999999999</cx:pt>
          <cx:pt idx="24007">-40.399999999999999</cx:pt>
          <cx:pt idx="24008">-40.399999999999999</cx:pt>
          <cx:pt idx="24009">-40.399999999999999</cx:pt>
          <cx:pt idx="24010">-40.399999999999999</cx:pt>
          <cx:pt idx="24011">-40.399999999999999</cx:pt>
          <cx:pt idx="24012">-40.399999999999999</cx:pt>
          <cx:pt idx="24013">-40.399999999999999</cx:pt>
          <cx:pt idx="24014">-40.399999999999999</cx:pt>
          <cx:pt idx="24015">-40.399999999999999</cx:pt>
          <cx:pt idx="24016">-40.399999999999999</cx:pt>
          <cx:pt idx="24017">-40.399999999999999</cx:pt>
          <cx:pt idx="24018">-40.399999999999999</cx:pt>
          <cx:pt idx="24019">-40.399999999999999</cx:pt>
          <cx:pt idx="24020">-40.399999999999999</cx:pt>
          <cx:pt idx="24021">-40.399999999999999</cx:pt>
          <cx:pt idx="24022">-40.399999999999999</cx:pt>
          <cx:pt idx="24023">-40.399999999999999</cx:pt>
          <cx:pt idx="24024">-40.399999999999999</cx:pt>
          <cx:pt idx="24025">-40.399999999999999</cx:pt>
          <cx:pt idx="24026">-40.399999999999999</cx:pt>
          <cx:pt idx="24027">-40.399999999999999</cx:pt>
          <cx:pt idx="24028">-40.399999999999999</cx:pt>
          <cx:pt idx="24029">-40.399999999999999</cx:pt>
          <cx:pt idx="24030">-40.399999999999999</cx:pt>
          <cx:pt idx="24031">-40.399999999999999</cx:pt>
          <cx:pt idx="24032">-40.399999999999999</cx:pt>
          <cx:pt idx="24033">-40.399999999999999</cx:pt>
          <cx:pt idx="24034">-40.399999999999999</cx:pt>
          <cx:pt idx="24035">-40.399999999999999</cx:pt>
          <cx:pt idx="24036">-40.399999999999999</cx:pt>
          <cx:pt idx="24037">-40.399999999999999</cx:pt>
          <cx:pt idx="24038">-40.399999999999999</cx:pt>
          <cx:pt idx="24039">-40.399999999999999</cx:pt>
          <cx:pt idx="24040">-40.399999999999999</cx:pt>
          <cx:pt idx="24041">-40.399999999999999</cx:pt>
          <cx:pt idx="24042">-40.399999999999999</cx:pt>
          <cx:pt idx="24043">-40.399999999999999</cx:pt>
          <cx:pt idx="24044">-40.399999999999999</cx:pt>
          <cx:pt idx="24045">-40.399999999999999</cx:pt>
          <cx:pt idx="24046">-40.399999999999999</cx:pt>
          <cx:pt idx="24047">-40.399999999999999</cx:pt>
          <cx:pt idx="24048">-40.399999999999999</cx:pt>
          <cx:pt idx="24049">-40.399999999999999</cx:pt>
          <cx:pt idx="24050">-40.399999999999999</cx:pt>
          <cx:pt idx="24051">-40.399999999999999</cx:pt>
          <cx:pt idx="24052">-40.399999999999999</cx:pt>
          <cx:pt idx="24053">-40.399999999999999</cx:pt>
          <cx:pt idx="24054">-40.399999999999999</cx:pt>
          <cx:pt idx="24055">-40.399999999999999</cx:pt>
          <cx:pt idx="24056">-40.399999999999999</cx:pt>
          <cx:pt idx="24057">-40.399999999999999</cx:pt>
          <cx:pt idx="24058">-40.399999999999999</cx:pt>
          <cx:pt idx="24059">-40.399999999999999</cx:pt>
          <cx:pt idx="24060">-40.399999999999999</cx:pt>
          <cx:pt idx="24061">-40.399999999999999</cx:pt>
          <cx:pt idx="24062">-40.399999999999999</cx:pt>
          <cx:pt idx="24063">-40.399999999999999</cx:pt>
          <cx:pt idx="24064">-42</cx:pt>
          <cx:pt idx="24065">-42</cx:pt>
          <cx:pt idx="24066">-42</cx:pt>
          <cx:pt idx="24067">-42</cx:pt>
          <cx:pt idx="24068">-42</cx:pt>
          <cx:pt idx="24069">-42</cx:pt>
          <cx:pt idx="24070">-42</cx:pt>
          <cx:pt idx="24071">-42</cx:pt>
          <cx:pt idx="24072">-42</cx:pt>
          <cx:pt idx="24073">-42</cx:pt>
          <cx:pt idx="24074">-42</cx:pt>
          <cx:pt idx="24075">-42</cx:pt>
          <cx:pt idx="24076">-42</cx:pt>
          <cx:pt idx="24077">-42</cx:pt>
          <cx:pt idx="24078">-42</cx:pt>
          <cx:pt idx="24079">-42</cx:pt>
          <cx:pt idx="24080">-42</cx:pt>
          <cx:pt idx="24081">-42</cx:pt>
          <cx:pt idx="24082">-42</cx:pt>
          <cx:pt idx="24083">-42</cx:pt>
          <cx:pt idx="24084">-42</cx:pt>
          <cx:pt idx="24085">-42</cx:pt>
          <cx:pt idx="24086">-42</cx:pt>
          <cx:pt idx="24087">-42</cx:pt>
          <cx:pt idx="24088">-42</cx:pt>
          <cx:pt idx="24089">-42</cx:pt>
          <cx:pt idx="24090">-42</cx:pt>
          <cx:pt idx="24091">-42</cx:pt>
          <cx:pt idx="24092">-42</cx:pt>
          <cx:pt idx="24093">-42</cx:pt>
          <cx:pt idx="24094">-42</cx:pt>
          <cx:pt idx="24095">-42</cx:pt>
          <cx:pt idx="24096">-42</cx:pt>
          <cx:pt idx="24097">-42</cx:pt>
          <cx:pt idx="24098">-42</cx:pt>
          <cx:pt idx="24099">-42</cx:pt>
          <cx:pt idx="24100">-42</cx:pt>
          <cx:pt idx="24101">-42</cx:pt>
          <cx:pt idx="24102">-42</cx:pt>
          <cx:pt idx="24103">-42</cx:pt>
          <cx:pt idx="24104">-42</cx:pt>
          <cx:pt idx="24105">-42</cx:pt>
          <cx:pt idx="24106">-42</cx:pt>
          <cx:pt idx="24107">-42</cx:pt>
          <cx:pt idx="24108">-42</cx:pt>
          <cx:pt idx="24109">-42</cx:pt>
          <cx:pt idx="24110">-42</cx:pt>
          <cx:pt idx="24111">-42</cx:pt>
          <cx:pt idx="24112">-42</cx:pt>
          <cx:pt idx="24113">-42</cx:pt>
          <cx:pt idx="24114">-42</cx:pt>
          <cx:pt idx="24115">-42</cx:pt>
          <cx:pt idx="24116">-42</cx:pt>
          <cx:pt idx="24117">-42</cx:pt>
          <cx:pt idx="24118">-42</cx:pt>
          <cx:pt idx="24119">-42</cx:pt>
          <cx:pt idx="24120">-42</cx:pt>
          <cx:pt idx="24121">-42</cx:pt>
          <cx:pt idx="24122">-42</cx:pt>
          <cx:pt idx="24123">-42</cx:pt>
          <cx:pt idx="24124">-42</cx:pt>
          <cx:pt idx="24125">-42</cx:pt>
          <cx:pt idx="24126">-42</cx:pt>
          <cx:pt idx="24127">-42</cx:pt>
          <cx:pt idx="24128">-42</cx:pt>
          <cx:pt idx="24129">-42</cx:pt>
          <cx:pt idx="24130">-42</cx:pt>
          <cx:pt idx="24131">-42</cx:pt>
          <cx:pt idx="24132">-42</cx:pt>
          <cx:pt idx="24133">-42</cx:pt>
          <cx:pt idx="24134">-42</cx:pt>
          <cx:pt idx="24135">-42</cx:pt>
          <cx:pt idx="24136">-42</cx:pt>
          <cx:pt idx="24137">-42</cx:pt>
          <cx:pt idx="24138">-42</cx:pt>
          <cx:pt idx="24139">-42</cx:pt>
          <cx:pt idx="24140">-42</cx:pt>
          <cx:pt idx="24141">-42</cx:pt>
          <cx:pt idx="24142">-42</cx:pt>
          <cx:pt idx="24143">-42</cx:pt>
          <cx:pt idx="24144">-42</cx:pt>
          <cx:pt idx="24145">-42</cx:pt>
          <cx:pt idx="24146">-42</cx:pt>
          <cx:pt idx="24147">-42</cx:pt>
          <cx:pt idx="24148">-42</cx:pt>
          <cx:pt idx="24149">-42</cx:pt>
          <cx:pt idx="24150">-42</cx:pt>
          <cx:pt idx="24151">-42</cx:pt>
          <cx:pt idx="24152">-42</cx:pt>
          <cx:pt idx="24153">-42</cx:pt>
          <cx:pt idx="24154">-42</cx:pt>
          <cx:pt idx="24155">-42</cx:pt>
          <cx:pt idx="24156">-42</cx:pt>
          <cx:pt idx="24157">-42</cx:pt>
          <cx:pt idx="24158">-42</cx:pt>
          <cx:pt idx="24159">-42</cx:pt>
          <cx:pt idx="24160">-42</cx:pt>
          <cx:pt idx="24161">-42</cx:pt>
          <cx:pt idx="24162">-42</cx:pt>
          <cx:pt idx="24163">-42</cx:pt>
          <cx:pt idx="24164">-42</cx:pt>
          <cx:pt idx="24165">-42</cx:pt>
          <cx:pt idx="24166">-42</cx:pt>
          <cx:pt idx="24167">-42</cx:pt>
          <cx:pt idx="24168">-42</cx:pt>
          <cx:pt idx="24169">-42</cx:pt>
          <cx:pt idx="24170">-42</cx:pt>
          <cx:pt idx="24171">-42</cx:pt>
          <cx:pt idx="24172">-42</cx:pt>
          <cx:pt idx="24173">-42</cx:pt>
          <cx:pt idx="24174">-42</cx:pt>
          <cx:pt idx="24175">-42</cx:pt>
          <cx:pt idx="24176">-42</cx:pt>
          <cx:pt idx="24177">-42</cx:pt>
          <cx:pt idx="24178">-42</cx:pt>
          <cx:pt idx="24179">-42</cx:pt>
          <cx:pt idx="24180">-42</cx:pt>
          <cx:pt idx="24181">-42</cx:pt>
          <cx:pt idx="24182">-42</cx:pt>
          <cx:pt idx="24183">-42</cx:pt>
          <cx:pt idx="24184">-42</cx:pt>
          <cx:pt idx="24185">-42</cx:pt>
          <cx:pt idx="24186">-42</cx:pt>
          <cx:pt idx="24187">-42</cx:pt>
          <cx:pt idx="24188">-42</cx:pt>
          <cx:pt idx="24189">-42</cx:pt>
          <cx:pt idx="24190">-42</cx:pt>
          <cx:pt idx="24191">-42</cx:pt>
          <cx:pt idx="24192">-42</cx:pt>
          <cx:pt idx="24193">-42</cx:pt>
          <cx:pt idx="24194">-42</cx:pt>
          <cx:pt idx="24195">-42</cx:pt>
          <cx:pt idx="24196">-42</cx:pt>
          <cx:pt idx="24197">-42</cx:pt>
          <cx:pt idx="24198">-42</cx:pt>
          <cx:pt idx="24199">-42</cx:pt>
          <cx:pt idx="24200">-42</cx:pt>
          <cx:pt idx="24201">-42</cx:pt>
          <cx:pt idx="24202">-42</cx:pt>
          <cx:pt idx="24203">-42</cx:pt>
          <cx:pt idx="24204">-42</cx:pt>
          <cx:pt idx="24205">-42</cx:pt>
          <cx:pt idx="24206">-42</cx:pt>
          <cx:pt idx="24207">-42</cx:pt>
          <cx:pt idx="24208">-42</cx:pt>
          <cx:pt idx="24209">-42</cx:pt>
          <cx:pt idx="24210">-42</cx:pt>
          <cx:pt idx="24211">-42</cx:pt>
          <cx:pt idx="24212">-42</cx:pt>
          <cx:pt idx="24213">-42</cx:pt>
          <cx:pt idx="24214">-42</cx:pt>
          <cx:pt idx="24215">-42</cx:pt>
          <cx:pt idx="24216">-42</cx:pt>
          <cx:pt idx="24217">-42</cx:pt>
          <cx:pt idx="24218">-42</cx:pt>
          <cx:pt idx="24219">-42</cx:pt>
          <cx:pt idx="24220">-42</cx:pt>
          <cx:pt idx="24221">-42</cx:pt>
          <cx:pt idx="24222">-42</cx:pt>
          <cx:pt idx="24223">-42</cx:pt>
          <cx:pt idx="24224">-42</cx:pt>
          <cx:pt idx="24225">-42</cx:pt>
          <cx:pt idx="24226">-42</cx:pt>
          <cx:pt idx="24227">-42</cx:pt>
          <cx:pt idx="24228">-42</cx:pt>
          <cx:pt idx="24229">-42</cx:pt>
          <cx:pt idx="24230">-42</cx:pt>
          <cx:pt idx="24231">-42</cx:pt>
          <cx:pt idx="24232">-42</cx:pt>
          <cx:pt idx="24233">-42</cx:pt>
          <cx:pt idx="24234">-42</cx:pt>
          <cx:pt idx="24235">-42</cx:pt>
          <cx:pt idx="24236">-42</cx:pt>
          <cx:pt idx="24237">-42</cx:pt>
          <cx:pt idx="24238">-42</cx:pt>
          <cx:pt idx="24239">-42</cx:pt>
          <cx:pt idx="24240">-42</cx:pt>
          <cx:pt idx="24241">-42</cx:pt>
          <cx:pt idx="24242">-42</cx:pt>
          <cx:pt idx="24243">-42</cx:pt>
          <cx:pt idx="24244">-42</cx:pt>
          <cx:pt idx="24245">-42</cx:pt>
          <cx:pt idx="24246">-42</cx:pt>
          <cx:pt idx="24247">-42</cx:pt>
          <cx:pt idx="24248">-42</cx:pt>
          <cx:pt idx="24249">-42</cx:pt>
          <cx:pt idx="24250">-42</cx:pt>
          <cx:pt idx="24251">-42</cx:pt>
          <cx:pt idx="24252">-42</cx:pt>
          <cx:pt idx="24253">-42</cx:pt>
          <cx:pt idx="24254">-42</cx:pt>
          <cx:pt idx="24255">-42</cx:pt>
          <cx:pt idx="24256">-42</cx:pt>
          <cx:pt idx="24257">-42</cx:pt>
          <cx:pt idx="24258">-42</cx:pt>
          <cx:pt idx="24259">-42</cx:pt>
          <cx:pt idx="24260">-42</cx:pt>
          <cx:pt idx="24261">-42</cx:pt>
          <cx:pt idx="24262">-42</cx:pt>
          <cx:pt idx="24263">-42</cx:pt>
          <cx:pt idx="24264">-42</cx:pt>
          <cx:pt idx="24265">-42</cx:pt>
          <cx:pt idx="24266">-42</cx:pt>
          <cx:pt idx="24267">-42</cx:pt>
          <cx:pt idx="24268">-42</cx:pt>
          <cx:pt idx="24269">-42</cx:pt>
          <cx:pt idx="24270">-42</cx:pt>
          <cx:pt idx="24271">-42</cx:pt>
          <cx:pt idx="24272">-42</cx:pt>
          <cx:pt idx="24273">-42</cx:pt>
          <cx:pt idx="24274">-42</cx:pt>
          <cx:pt idx="24275">-42</cx:pt>
          <cx:pt idx="24276">-42</cx:pt>
          <cx:pt idx="24277">-42</cx:pt>
          <cx:pt idx="24278">-42</cx:pt>
          <cx:pt idx="24279">-42</cx:pt>
          <cx:pt idx="24280">-42</cx:pt>
          <cx:pt idx="24281">-42</cx:pt>
          <cx:pt idx="24282">-42</cx:pt>
          <cx:pt idx="24283">-42</cx:pt>
          <cx:pt idx="24284">-42</cx:pt>
          <cx:pt idx="24285">-42</cx:pt>
          <cx:pt idx="24286">-42</cx:pt>
          <cx:pt idx="24287">-42</cx:pt>
          <cx:pt idx="24288">-42</cx:pt>
          <cx:pt idx="24289">-42</cx:pt>
          <cx:pt idx="24290">-42</cx:pt>
          <cx:pt idx="24291">-42</cx:pt>
          <cx:pt idx="24292">-42</cx:pt>
          <cx:pt idx="24293">-42</cx:pt>
          <cx:pt idx="24294">-42</cx:pt>
          <cx:pt idx="24295">-42</cx:pt>
          <cx:pt idx="24296">-42</cx:pt>
          <cx:pt idx="24297">-42</cx:pt>
          <cx:pt idx="24298">-42</cx:pt>
          <cx:pt idx="24299">-42</cx:pt>
          <cx:pt idx="24300">-42</cx:pt>
          <cx:pt idx="24301">-42</cx:pt>
          <cx:pt idx="24302">-42</cx:pt>
          <cx:pt idx="24303">-42</cx:pt>
          <cx:pt idx="24304">-42</cx:pt>
          <cx:pt idx="24305">-42</cx:pt>
          <cx:pt idx="24306">-42</cx:pt>
          <cx:pt idx="24307">-42</cx:pt>
          <cx:pt idx="24308">-42</cx:pt>
          <cx:pt idx="24309">-42</cx:pt>
          <cx:pt idx="24310">-42</cx:pt>
          <cx:pt idx="24311">-42</cx:pt>
          <cx:pt idx="24312">-42</cx:pt>
          <cx:pt idx="24313">-42</cx:pt>
          <cx:pt idx="24314">-42</cx:pt>
          <cx:pt idx="24315">-42</cx:pt>
          <cx:pt idx="24316">-42</cx:pt>
          <cx:pt idx="24317">-42</cx:pt>
          <cx:pt idx="24318">-42</cx:pt>
          <cx:pt idx="24319">-42</cx:pt>
          <cx:pt idx="24320">-42</cx:pt>
          <cx:pt idx="24321">-42</cx:pt>
          <cx:pt idx="24322">-42</cx:pt>
          <cx:pt idx="24323">-42</cx:pt>
          <cx:pt idx="24324">-42</cx:pt>
          <cx:pt idx="24325">-42</cx:pt>
          <cx:pt idx="24326">-42</cx:pt>
          <cx:pt idx="24327">-42</cx:pt>
          <cx:pt idx="24328">-42</cx:pt>
          <cx:pt idx="24329">-42</cx:pt>
          <cx:pt idx="24330">-42</cx:pt>
          <cx:pt idx="24331">-42</cx:pt>
          <cx:pt idx="24332">-42</cx:pt>
          <cx:pt idx="24333">-42</cx:pt>
          <cx:pt idx="24334">-42</cx:pt>
          <cx:pt idx="24335">-42</cx:pt>
          <cx:pt idx="24336">-42</cx:pt>
          <cx:pt idx="24337">-42</cx:pt>
          <cx:pt idx="24338">-42</cx:pt>
          <cx:pt idx="24339">-42</cx:pt>
          <cx:pt idx="24340">-42</cx:pt>
          <cx:pt idx="24341">-42</cx:pt>
          <cx:pt idx="24342">-42</cx:pt>
          <cx:pt idx="24343">-42</cx:pt>
          <cx:pt idx="24344">-42</cx:pt>
          <cx:pt idx="24345">-42</cx:pt>
          <cx:pt idx="24346">-42</cx:pt>
          <cx:pt idx="24347">-42</cx:pt>
          <cx:pt idx="24348">-42</cx:pt>
          <cx:pt idx="24349">-42</cx:pt>
          <cx:pt idx="24350">-42</cx:pt>
          <cx:pt idx="24351">-42</cx:pt>
          <cx:pt idx="24352">-42</cx:pt>
          <cx:pt idx="24353">-42</cx:pt>
          <cx:pt idx="24354">-42</cx:pt>
          <cx:pt idx="24355">-42</cx:pt>
          <cx:pt idx="24356">-42</cx:pt>
          <cx:pt idx="24357">-42</cx:pt>
          <cx:pt idx="24358">-42</cx:pt>
          <cx:pt idx="24359">-42</cx:pt>
          <cx:pt idx="24360">-42</cx:pt>
          <cx:pt idx="24361">-42</cx:pt>
          <cx:pt idx="24362">-42</cx:pt>
          <cx:pt idx="24363">-42</cx:pt>
          <cx:pt idx="24364">-42</cx:pt>
          <cx:pt idx="24365">-42</cx:pt>
          <cx:pt idx="24366">-42</cx:pt>
          <cx:pt idx="24367">-42</cx:pt>
          <cx:pt idx="24368">-42</cx:pt>
          <cx:pt idx="24369">-42</cx:pt>
          <cx:pt idx="24370">-42</cx:pt>
          <cx:pt idx="24371">-42</cx:pt>
          <cx:pt idx="24372">-42</cx:pt>
          <cx:pt idx="24373">-42</cx:pt>
          <cx:pt idx="24374">-42</cx:pt>
          <cx:pt idx="24375">-42</cx:pt>
          <cx:pt idx="24376">-42</cx:pt>
          <cx:pt idx="24377">-42</cx:pt>
          <cx:pt idx="24378">-42</cx:pt>
          <cx:pt idx="24379">-42</cx:pt>
          <cx:pt idx="24380">-42</cx:pt>
          <cx:pt idx="24381">-42</cx:pt>
          <cx:pt idx="24382">-42</cx:pt>
          <cx:pt idx="24383">-42</cx:pt>
          <cx:pt idx="24384">-42</cx:pt>
          <cx:pt idx="24385">-42</cx:pt>
          <cx:pt idx="24386">-42</cx:pt>
          <cx:pt idx="24387">-42</cx:pt>
          <cx:pt idx="24388">-42</cx:pt>
          <cx:pt idx="24389">-42</cx:pt>
          <cx:pt idx="24390">-42</cx:pt>
          <cx:pt idx="24391">-42</cx:pt>
          <cx:pt idx="24392">-42</cx:pt>
          <cx:pt idx="24393">-42</cx:pt>
          <cx:pt idx="24394">-42</cx:pt>
          <cx:pt idx="24395">-42</cx:pt>
          <cx:pt idx="24396">-42</cx:pt>
          <cx:pt idx="24397">-42</cx:pt>
          <cx:pt idx="24398">-42</cx:pt>
          <cx:pt idx="24399">-42</cx:pt>
          <cx:pt idx="24400">-42</cx:pt>
          <cx:pt idx="24401">-42</cx:pt>
          <cx:pt idx="24402">-42</cx:pt>
          <cx:pt idx="24403">-42</cx:pt>
          <cx:pt idx="24404">-42</cx:pt>
          <cx:pt idx="24405">-42</cx:pt>
          <cx:pt idx="24406">-42</cx:pt>
          <cx:pt idx="24407">-42</cx:pt>
          <cx:pt idx="24408">-42</cx:pt>
          <cx:pt idx="24409">-42</cx:pt>
          <cx:pt idx="24410">-42</cx:pt>
          <cx:pt idx="24411">-42</cx:pt>
          <cx:pt idx="24412">-42</cx:pt>
          <cx:pt idx="24413">-42</cx:pt>
          <cx:pt idx="24414">-42</cx:pt>
          <cx:pt idx="24415">-42</cx:pt>
          <cx:pt idx="24416">-42</cx:pt>
          <cx:pt idx="24417">-42</cx:pt>
          <cx:pt idx="24418">-42</cx:pt>
          <cx:pt idx="24419">-42</cx:pt>
          <cx:pt idx="24420">-42</cx:pt>
          <cx:pt idx="24421">-42</cx:pt>
          <cx:pt idx="24422">-42</cx:pt>
          <cx:pt idx="24423">-42</cx:pt>
          <cx:pt idx="24424">-42</cx:pt>
          <cx:pt idx="24425">-42</cx:pt>
          <cx:pt idx="24426">-42</cx:pt>
          <cx:pt idx="24427">-42</cx:pt>
          <cx:pt idx="24428">-42</cx:pt>
          <cx:pt idx="24429">-42</cx:pt>
          <cx:pt idx="24430">-42</cx:pt>
          <cx:pt idx="24431">-42</cx:pt>
          <cx:pt idx="24432">-42</cx:pt>
          <cx:pt idx="24433">-42</cx:pt>
          <cx:pt idx="24434">-42</cx:pt>
          <cx:pt idx="24435">-42</cx:pt>
          <cx:pt idx="24436">-42</cx:pt>
          <cx:pt idx="24437">-42</cx:pt>
          <cx:pt idx="24438">-42</cx:pt>
          <cx:pt idx="24439">-42</cx:pt>
          <cx:pt idx="24440">-42</cx:pt>
          <cx:pt idx="24441">-42</cx:pt>
          <cx:pt idx="24442">-42</cx:pt>
          <cx:pt idx="24443">-42</cx:pt>
          <cx:pt idx="24444">-42</cx:pt>
          <cx:pt idx="24445">-42</cx:pt>
          <cx:pt idx="24446">-42</cx:pt>
          <cx:pt idx="24447">-42</cx:pt>
          <cx:pt idx="24448">-42</cx:pt>
          <cx:pt idx="24449">-42</cx:pt>
          <cx:pt idx="24450">-42</cx:pt>
          <cx:pt idx="24451">-42</cx:pt>
          <cx:pt idx="24452">-42</cx:pt>
          <cx:pt idx="24453">-42</cx:pt>
          <cx:pt idx="24454">-42</cx:pt>
          <cx:pt idx="24455">-42</cx:pt>
          <cx:pt idx="24456">-42</cx:pt>
          <cx:pt idx="24457">-42</cx:pt>
          <cx:pt idx="24458">-42</cx:pt>
          <cx:pt idx="24459">-42</cx:pt>
          <cx:pt idx="24460">-42</cx:pt>
          <cx:pt idx="24461">-42</cx:pt>
          <cx:pt idx="24462">-42</cx:pt>
          <cx:pt idx="24463">-42</cx:pt>
          <cx:pt idx="24464">-42</cx:pt>
          <cx:pt idx="24465">-42</cx:pt>
          <cx:pt idx="24466">-42</cx:pt>
          <cx:pt idx="24467">-42</cx:pt>
          <cx:pt idx="24468">-42</cx:pt>
          <cx:pt idx="24469">-42</cx:pt>
          <cx:pt idx="24470">-42</cx:pt>
          <cx:pt idx="24471">-42</cx:pt>
          <cx:pt idx="24472">-42</cx:pt>
          <cx:pt idx="24473">-42</cx:pt>
          <cx:pt idx="24474">-42</cx:pt>
          <cx:pt idx="24475">-42</cx:pt>
          <cx:pt idx="24476">-42</cx:pt>
          <cx:pt idx="24477">-42</cx:pt>
          <cx:pt idx="24478">-42</cx:pt>
          <cx:pt idx="24479">-42</cx:pt>
          <cx:pt idx="24480">-42</cx:pt>
          <cx:pt idx="24481">-42</cx:pt>
          <cx:pt idx="24482">-42</cx:pt>
          <cx:pt idx="24483">-42</cx:pt>
          <cx:pt idx="24484">-42</cx:pt>
          <cx:pt idx="24485">-42</cx:pt>
          <cx:pt idx="24486">-42</cx:pt>
          <cx:pt idx="24487">-42</cx:pt>
          <cx:pt idx="24488">-42</cx:pt>
          <cx:pt idx="24489">-42</cx:pt>
          <cx:pt idx="24490">-42</cx:pt>
          <cx:pt idx="24491">-42</cx:pt>
          <cx:pt idx="24492">-42</cx:pt>
          <cx:pt idx="24493">-42</cx:pt>
          <cx:pt idx="24494">-42</cx:pt>
          <cx:pt idx="24495">-42</cx:pt>
          <cx:pt idx="24496">-42</cx:pt>
          <cx:pt idx="24497">-42</cx:pt>
          <cx:pt idx="24498">-42</cx:pt>
          <cx:pt idx="24499">-42</cx:pt>
          <cx:pt idx="24500">-42</cx:pt>
          <cx:pt idx="24501">-42</cx:pt>
          <cx:pt idx="24502">-42</cx:pt>
          <cx:pt idx="24503">-42</cx:pt>
          <cx:pt idx="24504">-42</cx:pt>
          <cx:pt idx="24505">-42</cx:pt>
          <cx:pt idx="24506">-42</cx:pt>
          <cx:pt idx="24507">-42</cx:pt>
          <cx:pt idx="24508">-42</cx:pt>
          <cx:pt idx="24509">-42</cx:pt>
          <cx:pt idx="24510">-42</cx:pt>
          <cx:pt idx="24511">-42</cx:pt>
          <cx:pt idx="24512">-42</cx:pt>
          <cx:pt idx="24513">-42</cx:pt>
          <cx:pt idx="24514">-42</cx:pt>
          <cx:pt idx="24515">-42</cx:pt>
          <cx:pt idx="24516">-42</cx:pt>
          <cx:pt idx="24517">-42</cx:pt>
          <cx:pt idx="24518">-42</cx:pt>
          <cx:pt idx="24519">-42</cx:pt>
          <cx:pt idx="24520">-42</cx:pt>
          <cx:pt idx="24521">-42</cx:pt>
          <cx:pt idx="24522">-42</cx:pt>
          <cx:pt idx="24523">-42</cx:pt>
          <cx:pt idx="24524">-42</cx:pt>
          <cx:pt idx="24525">-42</cx:pt>
          <cx:pt idx="24526">-42</cx:pt>
          <cx:pt idx="24527">-42</cx:pt>
          <cx:pt idx="24528">-42</cx:pt>
          <cx:pt idx="24529">-42</cx:pt>
          <cx:pt idx="24530">-42</cx:pt>
          <cx:pt idx="24531">-42</cx:pt>
          <cx:pt idx="24532">-42</cx:pt>
          <cx:pt idx="24533">-42</cx:pt>
          <cx:pt idx="24534">-42</cx:pt>
          <cx:pt idx="24535">-42</cx:pt>
          <cx:pt idx="24536">-42</cx:pt>
          <cx:pt idx="24537">-42</cx:pt>
          <cx:pt idx="24538">-42</cx:pt>
          <cx:pt idx="24539">-42</cx:pt>
          <cx:pt idx="24540">-42</cx:pt>
          <cx:pt idx="24541">-42</cx:pt>
          <cx:pt idx="24542">-42</cx:pt>
          <cx:pt idx="24543">-42</cx:pt>
          <cx:pt idx="24544">-42</cx:pt>
          <cx:pt idx="24545">-42</cx:pt>
          <cx:pt idx="24546">-42</cx:pt>
          <cx:pt idx="24547">-42</cx:pt>
          <cx:pt idx="24548">-42</cx:pt>
          <cx:pt idx="24549">-42</cx:pt>
          <cx:pt idx="24550">-42</cx:pt>
          <cx:pt idx="24551">-42</cx:pt>
          <cx:pt idx="24552">-42</cx:pt>
          <cx:pt idx="24553">-42</cx:pt>
          <cx:pt idx="24554">-42</cx:pt>
          <cx:pt idx="24555">-42</cx:pt>
          <cx:pt idx="24556">-42</cx:pt>
          <cx:pt idx="24557">-42</cx:pt>
          <cx:pt idx="24558">-42</cx:pt>
          <cx:pt idx="24559">-42</cx:pt>
          <cx:pt idx="24560">-42</cx:pt>
          <cx:pt idx="24561">-42</cx:pt>
          <cx:pt idx="24562">-42</cx:pt>
          <cx:pt idx="24563">-42</cx:pt>
          <cx:pt idx="24564">-42</cx:pt>
          <cx:pt idx="24565">-42</cx:pt>
          <cx:pt idx="24566">-42</cx:pt>
          <cx:pt idx="24567">-42</cx:pt>
          <cx:pt idx="24568">-42</cx:pt>
          <cx:pt idx="24569">-42</cx:pt>
          <cx:pt idx="24570">-42</cx:pt>
          <cx:pt idx="24571">-42</cx:pt>
          <cx:pt idx="24572">-42</cx:pt>
          <cx:pt idx="24573">-42</cx:pt>
          <cx:pt idx="24574">-42</cx:pt>
          <cx:pt idx="24575">-42</cx:pt>
          <cx:pt idx="24576">-42</cx:pt>
          <cx:pt idx="24577">-42</cx:pt>
          <cx:pt idx="24578">-42</cx:pt>
          <cx:pt idx="24579">-42</cx:pt>
          <cx:pt idx="24580">-42</cx:pt>
          <cx:pt idx="24581">-42</cx:pt>
          <cx:pt idx="24582">-42</cx:pt>
          <cx:pt idx="24583">-42</cx:pt>
          <cx:pt idx="24584">-42</cx:pt>
          <cx:pt idx="24585">-42</cx:pt>
          <cx:pt idx="24586">-42</cx:pt>
          <cx:pt idx="24587">-42</cx:pt>
          <cx:pt idx="24588">-42</cx:pt>
          <cx:pt idx="24589">-42</cx:pt>
          <cx:pt idx="24590">-42</cx:pt>
          <cx:pt idx="24591">-42</cx:pt>
          <cx:pt idx="24592">-42</cx:pt>
          <cx:pt idx="24593">-42</cx:pt>
          <cx:pt idx="24594">-42</cx:pt>
          <cx:pt idx="24595">-42</cx:pt>
          <cx:pt idx="24596">-42</cx:pt>
          <cx:pt idx="24597">-42</cx:pt>
          <cx:pt idx="24598">-42</cx:pt>
          <cx:pt idx="24599">-42</cx:pt>
          <cx:pt idx="24600">-42</cx:pt>
          <cx:pt idx="24601">-42</cx:pt>
          <cx:pt idx="24602">-42</cx:pt>
          <cx:pt idx="24603">-42</cx:pt>
          <cx:pt idx="24604">-42</cx:pt>
          <cx:pt idx="24605">-42</cx:pt>
          <cx:pt idx="24606">-42</cx:pt>
          <cx:pt idx="24607">-42</cx:pt>
          <cx:pt idx="24608">-42</cx:pt>
          <cx:pt idx="24609">-42</cx:pt>
          <cx:pt idx="24610">-42</cx:pt>
          <cx:pt idx="24611">-42</cx:pt>
          <cx:pt idx="24612">-42</cx:pt>
          <cx:pt idx="24613">-42</cx:pt>
          <cx:pt idx="24614">-42</cx:pt>
          <cx:pt idx="24615">-42</cx:pt>
          <cx:pt idx="24616">-42</cx:pt>
          <cx:pt idx="24617">-42</cx:pt>
          <cx:pt idx="24618">-42</cx:pt>
          <cx:pt idx="24619">-42</cx:pt>
          <cx:pt idx="24620">-42</cx:pt>
          <cx:pt idx="24621">-42</cx:pt>
          <cx:pt idx="24622">-42</cx:pt>
          <cx:pt idx="24623">-42</cx:pt>
          <cx:pt idx="24624">-42</cx:pt>
          <cx:pt idx="24625">-42</cx:pt>
          <cx:pt idx="24626">-42</cx:pt>
          <cx:pt idx="24627">-42</cx:pt>
          <cx:pt idx="24628">-42</cx:pt>
          <cx:pt idx="24629">-42</cx:pt>
          <cx:pt idx="24630">-42</cx:pt>
          <cx:pt idx="24631">-42</cx:pt>
          <cx:pt idx="24632">-42</cx:pt>
          <cx:pt idx="24633">-42</cx:pt>
          <cx:pt idx="24634">-42</cx:pt>
          <cx:pt idx="24635">-42</cx:pt>
          <cx:pt idx="24636">-42</cx:pt>
          <cx:pt idx="24637">-42</cx:pt>
          <cx:pt idx="24638">-42</cx:pt>
          <cx:pt idx="24639">-42</cx:pt>
          <cx:pt idx="24640">-42</cx:pt>
          <cx:pt idx="24641">-42</cx:pt>
          <cx:pt idx="24642">-42</cx:pt>
          <cx:pt idx="24643">-42</cx:pt>
          <cx:pt idx="24644">-42</cx:pt>
          <cx:pt idx="24645">-42</cx:pt>
          <cx:pt idx="24646">-42</cx:pt>
          <cx:pt idx="24647">-42</cx:pt>
          <cx:pt idx="24648">-42</cx:pt>
          <cx:pt idx="24649">-42</cx:pt>
          <cx:pt idx="24650">-42</cx:pt>
          <cx:pt idx="24651">-42</cx:pt>
          <cx:pt idx="24652">-42</cx:pt>
          <cx:pt idx="24653">-42</cx:pt>
          <cx:pt idx="24654">-42</cx:pt>
          <cx:pt idx="24655">-42</cx:pt>
          <cx:pt idx="24656">-42</cx:pt>
          <cx:pt idx="24657">-42</cx:pt>
          <cx:pt idx="24658">-42</cx:pt>
          <cx:pt idx="24659">-42</cx:pt>
          <cx:pt idx="24660">-42</cx:pt>
          <cx:pt idx="24661">-42</cx:pt>
          <cx:pt idx="24662">-42</cx:pt>
          <cx:pt idx="24663">-42</cx:pt>
          <cx:pt idx="24664">-42</cx:pt>
          <cx:pt idx="24665">-42</cx:pt>
          <cx:pt idx="24666">-42</cx:pt>
          <cx:pt idx="24667">-42</cx:pt>
          <cx:pt idx="24668">-42</cx:pt>
          <cx:pt idx="24669">-42</cx:pt>
          <cx:pt idx="24670">-42</cx:pt>
          <cx:pt idx="24671">-42</cx:pt>
          <cx:pt idx="24672">-42</cx:pt>
          <cx:pt idx="24673">-42</cx:pt>
          <cx:pt idx="24674">-42</cx:pt>
          <cx:pt idx="24675">-42</cx:pt>
          <cx:pt idx="24676">-42</cx:pt>
          <cx:pt idx="24677">-42</cx:pt>
          <cx:pt idx="24678">-42</cx:pt>
          <cx:pt idx="24679">-42</cx:pt>
          <cx:pt idx="24680">-42</cx:pt>
          <cx:pt idx="24681">-42</cx:pt>
          <cx:pt idx="24682">-42</cx:pt>
          <cx:pt idx="24683">-42</cx:pt>
          <cx:pt idx="24684">-42</cx:pt>
          <cx:pt idx="24685">-42</cx:pt>
          <cx:pt idx="24686">-42</cx:pt>
          <cx:pt idx="24687">-42</cx:pt>
          <cx:pt idx="24688">-42</cx:pt>
          <cx:pt idx="24689">-42</cx:pt>
          <cx:pt idx="24690">-42</cx:pt>
          <cx:pt idx="24691">-42</cx:pt>
          <cx:pt idx="24692">-42</cx:pt>
          <cx:pt idx="24693">-42</cx:pt>
          <cx:pt idx="24694">-42</cx:pt>
          <cx:pt idx="24695">-42</cx:pt>
          <cx:pt idx="24696">-42</cx:pt>
          <cx:pt idx="24697">-42</cx:pt>
          <cx:pt idx="24698">-42</cx:pt>
          <cx:pt idx="24699">-42</cx:pt>
          <cx:pt idx="24700">-42</cx:pt>
          <cx:pt idx="24701">-42</cx:pt>
          <cx:pt idx="24702">-42</cx:pt>
          <cx:pt idx="24703">-42</cx:pt>
          <cx:pt idx="24704">-42</cx:pt>
          <cx:pt idx="24705">-42</cx:pt>
          <cx:pt idx="24706">-42</cx:pt>
          <cx:pt idx="24707">-42</cx:pt>
          <cx:pt idx="24708">-42</cx:pt>
          <cx:pt idx="24709">-42</cx:pt>
          <cx:pt idx="24710">-42</cx:pt>
          <cx:pt idx="24711">-42</cx:pt>
          <cx:pt idx="24712">-42</cx:pt>
          <cx:pt idx="24713">-42</cx:pt>
          <cx:pt idx="24714">-42</cx:pt>
          <cx:pt idx="24715">-42</cx:pt>
          <cx:pt idx="24716">-42</cx:pt>
          <cx:pt idx="24717">-42</cx:pt>
          <cx:pt idx="24718">-42</cx:pt>
          <cx:pt idx="24719">-42</cx:pt>
          <cx:pt idx="24720">-42</cx:pt>
          <cx:pt idx="24721">-42</cx:pt>
          <cx:pt idx="24722">-42</cx:pt>
          <cx:pt idx="24723">-42</cx:pt>
          <cx:pt idx="24724">-42</cx:pt>
          <cx:pt idx="24725">-42</cx:pt>
          <cx:pt idx="24726">-42</cx:pt>
          <cx:pt idx="24727">-42</cx:pt>
          <cx:pt idx="24728">-42</cx:pt>
          <cx:pt idx="24729">-42</cx:pt>
          <cx:pt idx="24730">-42</cx:pt>
          <cx:pt idx="24731">-42</cx:pt>
          <cx:pt idx="24732">-42</cx:pt>
          <cx:pt idx="24733">-42</cx:pt>
          <cx:pt idx="24734">-42</cx:pt>
          <cx:pt idx="24735">-42</cx:pt>
          <cx:pt idx="24736">-42</cx:pt>
          <cx:pt idx="24737">-42</cx:pt>
          <cx:pt idx="24738">-42</cx:pt>
          <cx:pt idx="24739">-42</cx:pt>
          <cx:pt idx="24740">-42</cx:pt>
          <cx:pt idx="24741">-42</cx:pt>
          <cx:pt idx="24742">-42</cx:pt>
          <cx:pt idx="24743">-42</cx:pt>
          <cx:pt idx="24744">-42</cx:pt>
          <cx:pt idx="24745">-42</cx:pt>
          <cx:pt idx="24746">-42</cx:pt>
          <cx:pt idx="24747">-42</cx:pt>
          <cx:pt idx="24748">-42</cx:pt>
          <cx:pt idx="24749">-42</cx:pt>
          <cx:pt idx="24750">-42</cx:pt>
          <cx:pt idx="24751">-42</cx:pt>
          <cx:pt idx="24752">-42</cx:pt>
          <cx:pt idx="24753">-42</cx:pt>
          <cx:pt idx="24754">-42</cx:pt>
          <cx:pt idx="24755">-42</cx:pt>
          <cx:pt idx="24756">-42</cx:pt>
          <cx:pt idx="24757">-42</cx:pt>
          <cx:pt idx="24758">-42</cx:pt>
          <cx:pt idx="24759">-42</cx:pt>
          <cx:pt idx="24760">-42</cx:pt>
          <cx:pt idx="24761">-42</cx:pt>
          <cx:pt idx="24762">-42</cx:pt>
          <cx:pt idx="24763">-42</cx:pt>
          <cx:pt idx="24764">-42</cx:pt>
          <cx:pt idx="24765">-42</cx:pt>
          <cx:pt idx="24766">-42</cx:pt>
          <cx:pt idx="24767">-42</cx:pt>
          <cx:pt idx="24768">-42</cx:pt>
          <cx:pt idx="24769">-42</cx:pt>
          <cx:pt idx="24770">-42</cx:pt>
          <cx:pt idx="24771">-42</cx:pt>
          <cx:pt idx="24772">-42</cx:pt>
          <cx:pt idx="24773">-42</cx:pt>
          <cx:pt idx="24774">-42</cx:pt>
          <cx:pt idx="24775">-42</cx:pt>
          <cx:pt idx="24776">-42</cx:pt>
          <cx:pt idx="24777">-42</cx:pt>
          <cx:pt idx="24778">-42</cx:pt>
          <cx:pt idx="24779">-42</cx:pt>
          <cx:pt idx="24780">-42</cx:pt>
          <cx:pt idx="24781">-42</cx:pt>
          <cx:pt idx="24782">-42</cx:pt>
          <cx:pt idx="24783">-42</cx:pt>
          <cx:pt idx="24784">-42</cx:pt>
          <cx:pt idx="24785">-42</cx:pt>
          <cx:pt idx="24786">-42</cx:pt>
          <cx:pt idx="24787">-42</cx:pt>
          <cx:pt idx="24788">-42</cx:pt>
          <cx:pt idx="24789">-42</cx:pt>
          <cx:pt idx="24790">-42</cx:pt>
          <cx:pt idx="24791">-42</cx:pt>
          <cx:pt idx="24792">-42</cx:pt>
          <cx:pt idx="24793">-42</cx:pt>
          <cx:pt idx="24794">-42</cx:pt>
          <cx:pt idx="24795">-42</cx:pt>
          <cx:pt idx="24796">-42</cx:pt>
          <cx:pt idx="24797">-42</cx:pt>
          <cx:pt idx="24798">-42</cx:pt>
          <cx:pt idx="24799">-42</cx:pt>
          <cx:pt idx="24800">-42</cx:pt>
          <cx:pt idx="24801">-42</cx:pt>
          <cx:pt idx="24802">-42</cx:pt>
          <cx:pt idx="24803">-42</cx:pt>
          <cx:pt idx="24804">-42</cx:pt>
          <cx:pt idx="24805">-42</cx:pt>
          <cx:pt idx="24806">-42</cx:pt>
          <cx:pt idx="24807">-42</cx:pt>
          <cx:pt idx="24808">-42</cx:pt>
          <cx:pt idx="24809">-42</cx:pt>
          <cx:pt idx="24810">-42</cx:pt>
          <cx:pt idx="24811">-42</cx:pt>
          <cx:pt idx="24812">-42</cx:pt>
          <cx:pt idx="24813">-42</cx:pt>
          <cx:pt idx="24814">-42</cx:pt>
          <cx:pt idx="24815">-42</cx:pt>
          <cx:pt idx="24816">-42</cx:pt>
          <cx:pt idx="24817">-42</cx:pt>
          <cx:pt idx="24818">-42</cx:pt>
          <cx:pt idx="24819">-42</cx:pt>
          <cx:pt idx="24820">-42</cx:pt>
          <cx:pt idx="24821">-42</cx:pt>
          <cx:pt idx="24822">-42</cx:pt>
          <cx:pt idx="24823">-42</cx:pt>
          <cx:pt idx="24824">-42</cx:pt>
          <cx:pt idx="24825">-42</cx:pt>
          <cx:pt idx="24826">-42</cx:pt>
          <cx:pt idx="24827">-42</cx:pt>
          <cx:pt idx="24828">-42</cx:pt>
          <cx:pt idx="24829">-42</cx:pt>
          <cx:pt idx="24830">-42</cx:pt>
          <cx:pt idx="24831">-42</cx:pt>
          <cx:pt idx="24832">-42</cx:pt>
          <cx:pt idx="24833">-42</cx:pt>
          <cx:pt idx="24834">-42</cx:pt>
          <cx:pt idx="24835">-42</cx:pt>
          <cx:pt idx="24836">-42</cx:pt>
          <cx:pt idx="24837">-42</cx:pt>
          <cx:pt idx="24838">-42</cx:pt>
          <cx:pt idx="24839">-42</cx:pt>
          <cx:pt idx="24840">-42</cx:pt>
          <cx:pt idx="24841">-42</cx:pt>
          <cx:pt idx="24842">-42</cx:pt>
          <cx:pt idx="24843">-42</cx:pt>
          <cx:pt idx="24844">-42</cx:pt>
          <cx:pt idx="24845">-42</cx:pt>
          <cx:pt idx="24846">-42</cx:pt>
          <cx:pt idx="24847">-42</cx:pt>
          <cx:pt idx="24848">-42</cx:pt>
          <cx:pt idx="24849">-42</cx:pt>
          <cx:pt idx="24850">-42</cx:pt>
          <cx:pt idx="24851">-42</cx:pt>
          <cx:pt idx="24852">-42</cx:pt>
          <cx:pt idx="24853">-42</cx:pt>
          <cx:pt idx="24854">-42</cx:pt>
          <cx:pt idx="24855">-42</cx:pt>
          <cx:pt idx="24856">-42</cx:pt>
          <cx:pt idx="24857">-42</cx:pt>
          <cx:pt idx="24858">-42</cx:pt>
          <cx:pt idx="24859">-42</cx:pt>
          <cx:pt idx="24860">-42</cx:pt>
          <cx:pt idx="24861">-42</cx:pt>
          <cx:pt idx="24862">-42</cx:pt>
          <cx:pt idx="24863">-42</cx:pt>
          <cx:pt idx="24864">-42</cx:pt>
          <cx:pt idx="24865">-42</cx:pt>
          <cx:pt idx="24866">-42</cx:pt>
          <cx:pt idx="24867">-42</cx:pt>
          <cx:pt idx="24868">-42</cx:pt>
          <cx:pt idx="24869">-42</cx:pt>
          <cx:pt idx="24870">-42</cx:pt>
          <cx:pt idx="24871">-42</cx:pt>
          <cx:pt idx="24872">-42</cx:pt>
          <cx:pt idx="24873">-42</cx:pt>
          <cx:pt idx="24874">-42</cx:pt>
          <cx:pt idx="24875">-42</cx:pt>
          <cx:pt idx="24876">-42</cx:pt>
          <cx:pt idx="24877">-42</cx:pt>
          <cx:pt idx="24878">-42</cx:pt>
          <cx:pt idx="24879">-42</cx:pt>
          <cx:pt idx="24880">-42</cx:pt>
          <cx:pt idx="24881">-42</cx:pt>
          <cx:pt idx="24882">-42</cx:pt>
          <cx:pt idx="24883">-42</cx:pt>
          <cx:pt idx="24884">-42</cx:pt>
          <cx:pt idx="24885">-42</cx:pt>
          <cx:pt idx="24886">-42</cx:pt>
          <cx:pt idx="24887">-42</cx:pt>
          <cx:pt idx="24888">-42</cx:pt>
          <cx:pt idx="24889">-42</cx:pt>
          <cx:pt idx="24890">-42</cx:pt>
          <cx:pt idx="24891">-42</cx:pt>
          <cx:pt idx="24892">-42</cx:pt>
          <cx:pt idx="24893">-42</cx:pt>
          <cx:pt idx="24894">-42</cx:pt>
          <cx:pt idx="24895">-42</cx:pt>
          <cx:pt idx="24896">-42</cx:pt>
          <cx:pt idx="24897">-42</cx:pt>
          <cx:pt idx="24898">-42</cx:pt>
          <cx:pt idx="24899">-42</cx:pt>
          <cx:pt idx="24900">-42</cx:pt>
          <cx:pt idx="24901">-42</cx:pt>
          <cx:pt idx="24902">-42</cx:pt>
          <cx:pt idx="24903">-42</cx:pt>
          <cx:pt idx="24904">-42</cx:pt>
          <cx:pt idx="24905">-42</cx:pt>
          <cx:pt idx="24906">-42</cx:pt>
          <cx:pt idx="24907">-42</cx:pt>
          <cx:pt idx="24908">-42</cx:pt>
          <cx:pt idx="24909">-42</cx:pt>
          <cx:pt idx="24910">-42</cx:pt>
          <cx:pt idx="24911">-42</cx:pt>
          <cx:pt idx="24912">-42</cx:pt>
          <cx:pt idx="24913">-42</cx:pt>
          <cx:pt idx="24914">-42</cx:pt>
          <cx:pt idx="24915">-42</cx:pt>
          <cx:pt idx="24916">-42</cx:pt>
          <cx:pt idx="24917">-42</cx:pt>
          <cx:pt idx="24918">-42</cx:pt>
          <cx:pt idx="24919">-42</cx:pt>
          <cx:pt idx="24920">-42</cx:pt>
          <cx:pt idx="24921">-42</cx:pt>
          <cx:pt idx="24922">-42</cx:pt>
          <cx:pt idx="24923">-42</cx:pt>
          <cx:pt idx="24924">-42</cx:pt>
          <cx:pt idx="24925">-42</cx:pt>
          <cx:pt idx="24926">-42</cx:pt>
          <cx:pt idx="24927">-42</cx:pt>
          <cx:pt idx="24928">-42</cx:pt>
          <cx:pt idx="24929">-42</cx:pt>
          <cx:pt idx="24930">-42</cx:pt>
          <cx:pt idx="24931">-42</cx:pt>
          <cx:pt idx="24932">-42</cx:pt>
          <cx:pt idx="24933">-42</cx:pt>
          <cx:pt idx="24934">-42</cx:pt>
          <cx:pt idx="24935">-42</cx:pt>
          <cx:pt idx="24936">-42</cx:pt>
          <cx:pt idx="24937">-42</cx:pt>
          <cx:pt idx="24938">-42</cx:pt>
          <cx:pt idx="24939">-42</cx:pt>
          <cx:pt idx="24940">-42</cx:pt>
          <cx:pt idx="24941">-42</cx:pt>
          <cx:pt idx="24942">-42</cx:pt>
          <cx:pt idx="24943">-42</cx:pt>
          <cx:pt idx="24944">-42</cx:pt>
          <cx:pt idx="24945">-42</cx:pt>
          <cx:pt idx="24946">-42</cx:pt>
          <cx:pt idx="24947">-42</cx:pt>
          <cx:pt idx="24948">-42</cx:pt>
          <cx:pt idx="24949">-42</cx:pt>
          <cx:pt idx="24950">-42</cx:pt>
          <cx:pt idx="24951">-42</cx:pt>
          <cx:pt idx="24952">-42</cx:pt>
          <cx:pt idx="24953">-42</cx:pt>
          <cx:pt idx="24954">-42</cx:pt>
          <cx:pt idx="24955">-42</cx:pt>
          <cx:pt idx="24956">-42</cx:pt>
          <cx:pt idx="24957">-42</cx:pt>
          <cx:pt idx="24958">-42</cx:pt>
          <cx:pt idx="24959">-42</cx:pt>
          <cx:pt idx="24960">-42</cx:pt>
          <cx:pt idx="24961">-42</cx:pt>
          <cx:pt idx="24962">-42</cx:pt>
          <cx:pt idx="24963">-42</cx:pt>
          <cx:pt idx="24964">-42</cx:pt>
          <cx:pt idx="24965">-42</cx:pt>
          <cx:pt idx="24966">-42</cx:pt>
          <cx:pt idx="24967">-42</cx:pt>
          <cx:pt idx="24968">-42</cx:pt>
          <cx:pt idx="24969">-42</cx:pt>
          <cx:pt idx="24970">-42</cx:pt>
          <cx:pt idx="24971">-42</cx:pt>
          <cx:pt idx="24972">-42</cx:pt>
          <cx:pt idx="24973">-42</cx:pt>
          <cx:pt idx="24974">-42</cx:pt>
          <cx:pt idx="24975">-42</cx:pt>
          <cx:pt idx="24976">-42</cx:pt>
          <cx:pt idx="24977">-42</cx:pt>
          <cx:pt idx="24978">-42</cx:pt>
          <cx:pt idx="24979">-42</cx:pt>
          <cx:pt idx="24980">-42</cx:pt>
          <cx:pt idx="24981">-42</cx:pt>
          <cx:pt idx="24982">-42</cx:pt>
          <cx:pt idx="24983">-42</cx:pt>
          <cx:pt idx="24984">-42</cx:pt>
          <cx:pt idx="24985">-42</cx:pt>
          <cx:pt idx="24986">-42</cx:pt>
          <cx:pt idx="24987">-42</cx:pt>
          <cx:pt idx="24988">-42</cx:pt>
          <cx:pt idx="24989">-42</cx:pt>
          <cx:pt idx="24990">-42</cx:pt>
          <cx:pt idx="24991">-42</cx:pt>
          <cx:pt idx="24992">-42</cx:pt>
          <cx:pt idx="24993">-42</cx:pt>
          <cx:pt idx="24994">-42</cx:pt>
          <cx:pt idx="24995">-42</cx:pt>
          <cx:pt idx="24996">-42</cx:pt>
          <cx:pt idx="24997">-42</cx:pt>
          <cx:pt idx="24998">-42</cx:pt>
          <cx:pt idx="24999">-42</cx:pt>
          <cx:pt idx="25000">-42</cx:pt>
          <cx:pt idx="25001">-42</cx:pt>
          <cx:pt idx="25002">-42</cx:pt>
          <cx:pt idx="25003">-42</cx:pt>
          <cx:pt idx="25004">-42</cx:pt>
          <cx:pt idx="25005">-42</cx:pt>
          <cx:pt idx="25006">-42</cx:pt>
          <cx:pt idx="25007">-42</cx:pt>
          <cx:pt idx="25008">-42</cx:pt>
          <cx:pt idx="25009">-42</cx:pt>
          <cx:pt idx="25010">-42</cx:pt>
          <cx:pt idx="25011">-42</cx:pt>
          <cx:pt idx="25012">-42</cx:pt>
          <cx:pt idx="25013">-42</cx:pt>
          <cx:pt idx="25014">-42</cx:pt>
          <cx:pt idx="25015">-42</cx:pt>
          <cx:pt idx="25016">-42</cx:pt>
          <cx:pt idx="25017">-42</cx:pt>
          <cx:pt idx="25018">-42</cx:pt>
          <cx:pt idx="25019">-42</cx:pt>
          <cx:pt idx="25020">-42</cx:pt>
          <cx:pt idx="25021">-42</cx:pt>
          <cx:pt idx="25022">-42</cx:pt>
          <cx:pt idx="25023">-42</cx:pt>
          <cx:pt idx="25024">-42</cx:pt>
          <cx:pt idx="25025">-42</cx:pt>
          <cx:pt idx="25026">-42</cx:pt>
          <cx:pt idx="25027">-42</cx:pt>
          <cx:pt idx="25028">-42</cx:pt>
          <cx:pt idx="25029">-42</cx:pt>
          <cx:pt idx="25030">-42</cx:pt>
          <cx:pt idx="25031">-42</cx:pt>
          <cx:pt idx="25032">-42</cx:pt>
          <cx:pt idx="25033">-42</cx:pt>
          <cx:pt idx="25034">-42</cx:pt>
          <cx:pt idx="25035">-42</cx:pt>
          <cx:pt idx="25036">-42</cx:pt>
          <cx:pt idx="25037">-42</cx:pt>
          <cx:pt idx="25038">-42</cx:pt>
          <cx:pt idx="25039">-42</cx:pt>
          <cx:pt idx="25040">-42</cx:pt>
          <cx:pt idx="25041">-42</cx:pt>
          <cx:pt idx="25042">-42</cx:pt>
          <cx:pt idx="25043">-42</cx:pt>
          <cx:pt idx="25044">-42</cx:pt>
          <cx:pt idx="25045">-42</cx:pt>
          <cx:pt idx="25046">-42</cx:pt>
          <cx:pt idx="25047">-42</cx:pt>
          <cx:pt idx="25048">-42</cx:pt>
          <cx:pt idx="25049">-42</cx:pt>
          <cx:pt idx="25050">-42</cx:pt>
          <cx:pt idx="25051">-42</cx:pt>
          <cx:pt idx="25052">-42</cx:pt>
          <cx:pt idx="25053">-42</cx:pt>
          <cx:pt idx="25054">-42</cx:pt>
          <cx:pt idx="25055">-42</cx:pt>
          <cx:pt idx="25056">-42</cx:pt>
          <cx:pt idx="25057">-42</cx:pt>
          <cx:pt idx="25058">-42</cx:pt>
          <cx:pt idx="25059">-42</cx:pt>
          <cx:pt idx="25060">-42</cx:pt>
          <cx:pt idx="25061">-42</cx:pt>
          <cx:pt idx="25062">-42</cx:pt>
          <cx:pt idx="25063">-42</cx:pt>
          <cx:pt idx="25064">-42</cx:pt>
          <cx:pt idx="25065">-42</cx:pt>
          <cx:pt idx="25066">-42</cx:pt>
          <cx:pt idx="25067">-42</cx:pt>
          <cx:pt idx="25068">-42</cx:pt>
          <cx:pt idx="25069">-42</cx:pt>
          <cx:pt idx="25070">-42</cx:pt>
          <cx:pt idx="25071">-42</cx:pt>
          <cx:pt idx="25072">-42</cx:pt>
          <cx:pt idx="25073">-42</cx:pt>
          <cx:pt idx="25074">-42</cx:pt>
          <cx:pt idx="25075">-42</cx:pt>
          <cx:pt idx="25076">-42</cx:pt>
          <cx:pt idx="25077">-42</cx:pt>
          <cx:pt idx="25078">-42</cx:pt>
          <cx:pt idx="25079">-42</cx:pt>
          <cx:pt idx="25080">-42</cx:pt>
          <cx:pt idx="25081">-42</cx:pt>
          <cx:pt idx="25082">-42</cx:pt>
          <cx:pt idx="25083">-42</cx:pt>
          <cx:pt idx="25084">-42</cx:pt>
          <cx:pt idx="25085">-42</cx:pt>
          <cx:pt idx="25086">-42</cx:pt>
          <cx:pt idx="25087">-42</cx:pt>
          <cx:pt idx="25088">-42</cx:pt>
          <cx:pt idx="25089">-42</cx:pt>
          <cx:pt idx="25090">-42</cx:pt>
          <cx:pt idx="25091">-42</cx:pt>
          <cx:pt idx="25092">-42</cx:pt>
          <cx:pt idx="25093">-42</cx:pt>
          <cx:pt idx="25094">-42</cx:pt>
          <cx:pt idx="25095">-42</cx:pt>
          <cx:pt idx="25096">-42</cx:pt>
          <cx:pt idx="25097">-42</cx:pt>
          <cx:pt idx="25098">-42</cx:pt>
          <cx:pt idx="25099">-42</cx:pt>
          <cx:pt idx="25100">-42</cx:pt>
          <cx:pt idx="25101">-42</cx:pt>
          <cx:pt idx="25102">-42</cx:pt>
          <cx:pt idx="25103">-42</cx:pt>
          <cx:pt idx="25104">-42</cx:pt>
          <cx:pt idx="25105">-42</cx:pt>
          <cx:pt idx="25106">-42</cx:pt>
          <cx:pt idx="25107">-42</cx:pt>
          <cx:pt idx="25108">-42</cx:pt>
          <cx:pt idx="25109">-42</cx:pt>
          <cx:pt idx="25110">-42</cx:pt>
          <cx:pt idx="25111">-42</cx:pt>
          <cx:pt idx="25112">-42</cx:pt>
          <cx:pt idx="25113">-42</cx:pt>
          <cx:pt idx="25114">-42</cx:pt>
          <cx:pt idx="25115">-42</cx:pt>
          <cx:pt idx="25116">-42</cx:pt>
          <cx:pt idx="25117">-42</cx:pt>
          <cx:pt idx="25118">-42</cx:pt>
          <cx:pt idx="25119">-42</cx:pt>
          <cx:pt idx="25120">-42</cx:pt>
          <cx:pt idx="25121">-42</cx:pt>
          <cx:pt idx="25122">-42</cx:pt>
          <cx:pt idx="25123">-42</cx:pt>
          <cx:pt idx="25124">-42</cx:pt>
          <cx:pt idx="25125">-42</cx:pt>
          <cx:pt idx="25126">-42</cx:pt>
          <cx:pt idx="25127">-42</cx:pt>
          <cx:pt idx="25128">-42</cx:pt>
          <cx:pt idx="25129">-42</cx:pt>
          <cx:pt idx="25130">-42</cx:pt>
          <cx:pt idx="25131">-42</cx:pt>
          <cx:pt idx="25132">-42</cx:pt>
          <cx:pt idx="25133">-42</cx:pt>
          <cx:pt idx="25134">-42</cx:pt>
          <cx:pt idx="25135">-42</cx:pt>
          <cx:pt idx="25136">-42</cx:pt>
          <cx:pt idx="25137">-42</cx:pt>
          <cx:pt idx="25138">-42</cx:pt>
          <cx:pt idx="25139">-42</cx:pt>
          <cx:pt idx="25140">-42</cx:pt>
          <cx:pt idx="25141">-42</cx:pt>
          <cx:pt idx="25142">-42</cx:pt>
          <cx:pt idx="25143">-42</cx:pt>
          <cx:pt idx="25144">-42</cx:pt>
          <cx:pt idx="25145">-42</cx:pt>
          <cx:pt idx="25146">-42</cx:pt>
          <cx:pt idx="25147">-42</cx:pt>
          <cx:pt idx="25148">-42</cx:pt>
          <cx:pt idx="25149">-42</cx:pt>
          <cx:pt idx="25150">-42</cx:pt>
          <cx:pt idx="25151">-42</cx:pt>
          <cx:pt idx="25152">-42</cx:pt>
          <cx:pt idx="25153">-42</cx:pt>
          <cx:pt idx="25154">-42</cx:pt>
          <cx:pt idx="25155">-42</cx:pt>
          <cx:pt idx="25156">-42</cx:pt>
          <cx:pt idx="25157">-42</cx:pt>
          <cx:pt idx="25158">-42</cx:pt>
          <cx:pt idx="25159">-42</cx:pt>
          <cx:pt idx="25160">-42</cx:pt>
          <cx:pt idx="25161">-42</cx:pt>
          <cx:pt idx="25162">-42</cx:pt>
          <cx:pt idx="25163">-42</cx:pt>
          <cx:pt idx="25164">-42</cx:pt>
          <cx:pt idx="25165">-42</cx:pt>
          <cx:pt idx="25166">-42</cx:pt>
          <cx:pt idx="25167">-42</cx:pt>
          <cx:pt idx="25168">-42</cx:pt>
          <cx:pt idx="25169">-42</cx:pt>
          <cx:pt idx="25170">-42</cx:pt>
          <cx:pt idx="25171">-42</cx:pt>
          <cx:pt idx="25172">-42</cx:pt>
          <cx:pt idx="25173">-42</cx:pt>
          <cx:pt idx="25174">-42</cx:pt>
          <cx:pt idx="25175">-42</cx:pt>
          <cx:pt idx="25176">-42</cx:pt>
          <cx:pt idx="25177">-42</cx:pt>
          <cx:pt idx="25178">-42</cx:pt>
          <cx:pt idx="25179">-42</cx:pt>
          <cx:pt idx="25180">-42</cx:pt>
          <cx:pt idx="25181">-42</cx:pt>
          <cx:pt idx="25182">-42</cx:pt>
          <cx:pt idx="25183">-42</cx:pt>
          <cx:pt idx="25184">-42</cx:pt>
          <cx:pt idx="25185">-42</cx:pt>
          <cx:pt idx="25186">-42</cx:pt>
          <cx:pt idx="25187">-42</cx:pt>
          <cx:pt idx="25188">-42</cx:pt>
          <cx:pt idx="25189">-42</cx:pt>
          <cx:pt idx="25190">-42</cx:pt>
          <cx:pt idx="25191">-42</cx:pt>
          <cx:pt idx="25192">-42</cx:pt>
          <cx:pt idx="25193">-42</cx:pt>
          <cx:pt idx="25194">-42</cx:pt>
          <cx:pt idx="25195">-42</cx:pt>
          <cx:pt idx="25196">-42</cx:pt>
          <cx:pt idx="25197">-42</cx:pt>
          <cx:pt idx="25198">-42</cx:pt>
          <cx:pt idx="25199">-42</cx:pt>
          <cx:pt idx="25200">-42</cx:pt>
          <cx:pt idx="25201">-42</cx:pt>
          <cx:pt idx="25202">-42</cx:pt>
          <cx:pt idx="25203">-42</cx:pt>
          <cx:pt idx="25204">-42</cx:pt>
          <cx:pt idx="25205">-42</cx:pt>
          <cx:pt idx="25206">-42</cx:pt>
          <cx:pt idx="25207">-42</cx:pt>
          <cx:pt idx="25208">-42</cx:pt>
          <cx:pt idx="25209">-42</cx:pt>
          <cx:pt idx="25210">-42</cx:pt>
          <cx:pt idx="25211">-42</cx:pt>
          <cx:pt idx="25212">-42</cx:pt>
          <cx:pt idx="25213">-42</cx:pt>
          <cx:pt idx="25214">-42</cx:pt>
          <cx:pt idx="25215">-42</cx:pt>
          <cx:pt idx="25216">-42</cx:pt>
          <cx:pt idx="25217">-42</cx:pt>
          <cx:pt idx="25218">-42</cx:pt>
          <cx:pt idx="25219">-42</cx:pt>
          <cx:pt idx="25220">-42</cx:pt>
          <cx:pt idx="25221">-42</cx:pt>
          <cx:pt idx="25222">-42</cx:pt>
          <cx:pt idx="25223">-42</cx:pt>
          <cx:pt idx="25224">-42</cx:pt>
          <cx:pt idx="25225">-42</cx:pt>
          <cx:pt idx="25226">-42</cx:pt>
          <cx:pt idx="25227">-42</cx:pt>
          <cx:pt idx="25228">-42</cx:pt>
          <cx:pt idx="25229">-42</cx:pt>
          <cx:pt idx="25230">-42</cx:pt>
          <cx:pt idx="25231">-42</cx:pt>
          <cx:pt idx="25232">-42</cx:pt>
          <cx:pt idx="25233">-42</cx:pt>
          <cx:pt idx="25234">-42</cx:pt>
          <cx:pt idx="25235">-42</cx:pt>
          <cx:pt idx="25236">-42</cx:pt>
          <cx:pt idx="25237">-42</cx:pt>
          <cx:pt idx="25238">-42</cx:pt>
          <cx:pt idx="25239">-42</cx:pt>
          <cx:pt idx="25240">-42</cx:pt>
          <cx:pt idx="25241">-42</cx:pt>
          <cx:pt idx="25242">-42</cx:pt>
          <cx:pt idx="25243">-42</cx:pt>
          <cx:pt idx="25244">-42</cx:pt>
          <cx:pt idx="25245">-42</cx:pt>
          <cx:pt idx="25246">-42</cx:pt>
          <cx:pt idx="25247">-42</cx:pt>
          <cx:pt idx="25248">-42</cx:pt>
          <cx:pt idx="25249">-42</cx:pt>
          <cx:pt idx="25250">-42</cx:pt>
          <cx:pt idx="25251">-42</cx:pt>
          <cx:pt idx="25252">-42</cx:pt>
          <cx:pt idx="25253">-42</cx:pt>
          <cx:pt idx="25254">-42</cx:pt>
          <cx:pt idx="25255">-42</cx:pt>
          <cx:pt idx="25256">-42</cx:pt>
          <cx:pt idx="25257">-42</cx:pt>
          <cx:pt idx="25258">-42</cx:pt>
          <cx:pt idx="25259">-42</cx:pt>
          <cx:pt idx="25260">-42</cx:pt>
          <cx:pt idx="25261">-42</cx:pt>
          <cx:pt idx="25262">-42</cx:pt>
          <cx:pt idx="25263">-42</cx:pt>
          <cx:pt idx="25264">-42</cx:pt>
          <cx:pt idx="25265">-42</cx:pt>
          <cx:pt idx="25266">-42</cx:pt>
          <cx:pt idx="25267">-42</cx:pt>
          <cx:pt idx="25268">-42</cx:pt>
          <cx:pt idx="25269">-42</cx:pt>
          <cx:pt idx="25270">-42</cx:pt>
          <cx:pt idx="25271">-42</cx:pt>
          <cx:pt idx="25272">-42</cx:pt>
          <cx:pt idx="25273">-42</cx:pt>
          <cx:pt idx="25274">-42</cx:pt>
          <cx:pt idx="25275">-42</cx:pt>
          <cx:pt idx="25276">-42</cx:pt>
          <cx:pt idx="25277">-42</cx:pt>
          <cx:pt idx="25278">-42</cx:pt>
          <cx:pt idx="25279">-42</cx:pt>
          <cx:pt idx="25280">-42</cx:pt>
          <cx:pt idx="25281">-42</cx:pt>
          <cx:pt idx="25282">-42</cx:pt>
          <cx:pt idx="25283">-42</cx:pt>
          <cx:pt idx="25284">-42</cx:pt>
          <cx:pt idx="25285">-42</cx:pt>
          <cx:pt idx="25286">-42</cx:pt>
          <cx:pt idx="25287">-42</cx:pt>
          <cx:pt idx="25288">-42</cx:pt>
          <cx:pt idx="25289">-42</cx:pt>
          <cx:pt idx="25290">-42</cx:pt>
          <cx:pt idx="25291">-42</cx:pt>
          <cx:pt idx="25292">-42</cx:pt>
          <cx:pt idx="25293">-42</cx:pt>
          <cx:pt idx="25294">-42</cx:pt>
          <cx:pt idx="25295">-42</cx:pt>
          <cx:pt idx="25296">-42</cx:pt>
          <cx:pt idx="25297">-42</cx:pt>
          <cx:pt idx="25298">-42</cx:pt>
          <cx:pt idx="25299">-42</cx:pt>
          <cx:pt idx="25300">-42</cx:pt>
          <cx:pt idx="25301">-42</cx:pt>
          <cx:pt idx="25302">-42</cx:pt>
          <cx:pt idx="25303">-42</cx:pt>
          <cx:pt idx="25304">-42</cx:pt>
          <cx:pt idx="25305">-42</cx:pt>
          <cx:pt idx="25306">-42</cx:pt>
          <cx:pt idx="25307">-42</cx:pt>
          <cx:pt idx="25308">-42</cx:pt>
          <cx:pt idx="25309">-42</cx:pt>
          <cx:pt idx="25310">-42</cx:pt>
          <cx:pt idx="25311">-42</cx:pt>
          <cx:pt idx="25312">-42</cx:pt>
          <cx:pt idx="25313">-42</cx:pt>
          <cx:pt idx="25314">-42</cx:pt>
          <cx:pt idx="25315">-42</cx:pt>
          <cx:pt idx="25316">-42</cx:pt>
          <cx:pt idx="25317">-42</cx:pt>
          <cx:pt idx="25318">-42</cx:pt>
          <cx:pt idx="25319">-42</cx:pt>
          <cx:pt idx="25320">-42</cx:pt>
          <cx:pt idx="25321">-42</cx:pt>
          <cx:pt idx="25322">-42</cx:pt>
          <cx:pt idx="25323">-42</cx:pt>
          <cx:pt idx="25324">-42</cx:pt>
          <cx:pt idx="25325">-42</cx:pt>
          <cx:pt idx="25326">-42</cx:pt>
          <cx:pt idx="25327">-42</cx:pt>
          <cx:pt idx="25328">-42</cx:pt>
          <cx:pt idx="25329">-42</cx:pt>
          <cx:pt idx="25330">-42</cx:pt>
          <cx:pt idx="25331">-42</cx:pt>
          <cx:pt idx="25332">-42</cx:pt>
          <cx:pt idx="25333">-42</cx:pt>
          <cx:pt idx="25334">-42</cx:pt>
          <cx:pt idx="25335">-42</cx:pt>
          <cx:pt idx="25336">-42</cx:pt>
          <cx:pt idx="25337">-42</cx:pt>
          <cx:pt idx="25338">-42</cx:pt>
          <cx:pt idx="25339">-42</cx:pt>
          <cx:pt idx="25340">-42</cx:pt>
          <cx:pt idx="25341">-42</cx:pt>
          <cx:pt idx="25342">-42</cx:pt>
          <cx:pt idx="25343">-42</cx:pt>
          <cx:pt idx="25344">-42</cx:pt>
          <cx:pt idx="25345">-42</cx:pt>
          <cx:pt idx="25346">-42</cx:pt>
          <cx:pt idx="25347">-42</cx:pt>
          <cx:pt idx="25348">-42</cx:pt>
          <cx:pt idx="25349">-42</cx:pt>
          <cx:pt idx="25350">-42</cx:pt>
          <cx:pt idx="25351">-42</cx:pt>
          <cx:pt idx="25352">-42</cx:pt>
          <cx:pt idx="25353">-42</cx:pt>
          <cx:pt idx="25354">-42</cx:pt>
          <cx:pt idx="25355">-42</cx:pt>
          <cx:pt idx="25356">-42</cx:pt>
          <cx:pt idx="25357">-42</cx:pt>
          <cx:pt idx="25358">-42</cx:pt>
          <cx:pt idx="25359">-42</cx:pt>
          <cx:pt idx="25360">-42</cx:pt>
          <cx:pt idx="25361">-42</cx:pt>
          <cx:pt idx="25362">-42</cx:pt>
          <cx:pt idx="25363">-42</cx:pt>
          <cx:pt idx="25364">-42</cx:pt>
          <cx:pt idx="25365">-42</cx:pt>
          <cx:pt idx="25366">-42</cx:pt>
          <cx:pt idx="25367">-42</cx:pt>
          <cx:pt idx="25368">-42</cx:pt>
          <cx:pt idx="25369">-42</cx:pt>
          <cx:pt idx="25370">-42</cx:pt>
          <cx:pt idx="25371">-42</cx:pt>
          <cx:pt idx="25372">-42</cx:pt>
          <cx:pt idx="25373">-42</cx:pt>
          <cx:pt idx="25374">-42</cx:pt>
          <cx:pt idx="25375">-42</cx:pt>
          <cx:pt idx="25376">-42</cx:pt>
          <cx:pt idx="25377">-42</cx:pt>
          <cx:pt idx="25378">-42</cx:pt>
          <cx:pt idx="25379">-42</cx:pt>
          <cx:pt idx="25380">-42</cx:pt>
          <cx:pt idx="25381">-42</cx:pt>
          <cx:pt idx="25382">-42</cx:pt>
          <cx:pt idx="25383">-42</cx:pt>
          <cx:pt idx="25384">-42</cx:pt>
          <cx:pt idx="25385">-42</cx:pt>
          <cx:pt idx="25386">-42</cx:pt>
          <cx:pt idx="25387">-42</cx:pt>
          <cx:pt idx="25388">-42</cx:pt>
          <cx:pt idx="25389">-42</cx:pt>
          <cx:pt idx="25390">-42</cx:pt>
          <cx:pt idx="25391">-42</cx:pt>
          <cx:pt idx="25392">-42</cx:pt>
          <cx:pt idx="25393">-42</cx:pt>
          <cx:pt idx="25394">-42</cx:pt>
          <cx:pt idx="25395">-42</cx:pt>
          <cx:pt idx="25396">-42</cx:pt>
          <cx:pt idx="25397">-42</cx:pt>
          <cx:pt idx="25398">-42</cx:pt>
          <cx:pt idx="25399">-42</cx:pt>
          <cx:pt idx="25400">-42</cx:pt>
          <cx:pt idx="25401">-42</cx:pt>
          <cx:pt idx="25402">-42</cx:pt>
          <cx:pt idx="25403">-42</cx:pt>
          <cx:pt idx="25404">-42</cx:pt>
          <cx:pt idx="25405">-42</cx:pt>
          <cx:pt idx="25406">-42</cx:pt>
          <cx:pt idx="25407">-42</cx:pt>
          <cx:pt idx="25408">-42</cx:pt>
          <cx:pt idx="25409">-42</cx:pt>
          <cx:pt idx="25410">-42</cx:pt>
          <cx:pt idx="25411">-42</cx:pt>
          <cx:pt idx="25412">-42</cx:pt>
          <cx:pt idx="25413">-42</cx:pt>
          <cx:pt idx="25414">-42</cx:pt>
          <cx:pt idx="25415">-42</cx:pt>
          <cx:pt idx="25416">-42</cx:pt>
          <cx:pt idx="25417">-42</cx:pt>
          <cx:pt idx="25418">-42</cx:pt>
          <cx:pt idx="25419">-42</cx:pt>
          <cx:pt idx="25420">-42</cx:pt>
          <cx:pt idx="25421">-42</cx:pt>
          <cx:pt idx="25422">-42</cx:pt>
          <cx:pt idx="25423">-42</cx:pt>
          <cx:pt idx="25424">-42</cx:pt>
          <cx:pt idx="25425">-42</cx:pt>
          <cx:pt idx="25426">-42</cx:pt>
          <cx:pt idx="25427">-42</cx:pt>
          <cx:pt idx="25428">-42</cx:pt>
          <cx:pt idx="25429">-42</cx:pt>
          <cx:pt idx="25430">-42</cx:pt>
          <cx:pt idx="25431">-42</cx:pt>
          <cx:pt idx="25432">-42</cx:pt>
          <cx:pt idx="25433">-42</cx:pt>
          <cx:pt idx="25434">-42</cx:pt>
          <cx:pt idx="25435">-42</cx:pt>
          <cx:pt idx="25436">-42</cx:pt>
          <cx:pt idx="25437">-42</cx:pt>
          <cx:pt idx="25438">-42</cx:pt>
          <cx:pt idx="25439">-42</cx:pt>
          <cx:pt idx="25440">-42</cx:pt>
          <cx:pt idx="25441">-42</cx:pt>
          <cx:pt idx="25442">-42</cx:pt>
          <cx:pt idx="25443">-42</cx:pt>
          <cx:pt idx="25444">-42</cx:pt>
          <cx:pt idx="25445">-42</cx:pt>
          <cx:pt idx="25446">-42</cx:pt>
          <cx:pt idx="25447">-42</cx:pt>
          <cx:pt idx="25448">-42</cx:pt>
          <cx:pt idx="25449">-42</cx:pt>
          <cx:pt idx="25450">-42</cx:pt>
          <cx:pt idx="25451">-42</cx:pt>
          <cx:pt idx="25452">-42</cx:pt>
          <cx:pt idx="25453">-42</cx:pt>
          <cx:pt idx="25454">-42</cx:pt>
          <cx:pt idx="25455">-42</cx:pt>
          <cx:pt idx="25456">-42</cx:pt>
          <cx:pt idx="25457">-42</cx:pt>
          <cx:pt idx="25458">-42</cx:pt>
          <cx:pt idx="25459">-42</cx:pt>
          <cx:pt idx="25460">-42</cx:pt>
          <cx:pt idx="25461">-42</cx:pt>
          <cx:pt idx="25462">-42</cx:pt>
          <cx:pt idx="25463">-42</cx:pt>
          <cx:pt idx="25464">-42</cx:pt>
          <cx:pt idx="25465">-42</cx:pt>
          <cx:pt idx="25466">-42</cx:pt>
          <cx:pt idx="25467">-42</cx:pt>
          <cx:pt idx="25468">-42</cx:pt>
          <cx:pt idx="25469">-42</cx:pt>
          <cx:pt idx="25470">-42</cx:pt>
          <cx:pt idx="25471">-42</cx:pt>
          <cx:pt idx="25472">-42</cx:pt>
          <cx:pt idx="25473">-42</cx:pt>
          <cx:pt idx="25474">-42</cx:pt>
          <cx:pt idx="25475">-42</cx:pt>
          <cx:pt idx="25476">-42</cx:pt>
          <cx:pt idx="25477">-42</cx:pt>
          <cx:pt idx="25478">-42</cx:pt>
          <cx:pt idx="25479">-42</cx:pt>
          <cx:pt idx="25480">-42</cx:pt>
          <cx:pt idx="25481">-42</cx:pt>
          <cx:pt idx="25482">-42</cx:pt>
          <cx:pt idx="25483">-42</cx:pt>
          <cx:pt idx="25484">-42</cx:pt>
          <cx:pt idx="25485">-42</cx:pt>
          <cx:pt idx="25486">-42</cx:pt>
          <cx:pt idx="25487">-42</cx:pt>
          <cx:pt idx="25488">-42</cx:pt>
          <cx:pt idx="25489">-42</cx:pt>
          <cx:pt idx="25490">-42</cx:pt>
          <cx:pt idx="25491">-42</cx:pt>
          <cx:pt idx="25492">-42</cx:pt>
          <cx:pt idx="25493">-42</cx:pt>
          <cx:pt idx="25494">-42</cx:pt>
          <cx:pt idx="25495">-42</cx:pt>
          <cx:pt idx="25496">-42</cx:pt>
          <cx:pt idx="25497">-42</cx:pt>
          <cx:pt idx="25498">-42</cx:pt>
          <cx:pt idx="25499">-42</cx:pt>
          <cx:pt idx="25500">-42</cx:pt>
          <cx:pt idx="25501">-42</cx:pt>
          <cx:pt idx="25502">-42</cx:pt>
          <cx:pt idx="25503">-42</cx:pt>
          <cx:pt idx="25504">-42</cx:pt>
          <cx:pt idx="25505">-42</cx:pt>
          <cx:pt idx="25506">-42</cx:pt>
          <cx:pt idx="25507">-42</cx:pt>
          <cx:pt idx="25508">-42</cx:pt>
          <cx:pt idx="25509">-42</cx:pt>
          <cx:pt idx="25510">-42</cx:pt>
          <cx:pt idx="25511">-42</cx:pt>
          <cx:pt idx="25512">-42</cx:pt>
          <cx:pt idx="25513">-42</cx:pt>
          <cx:pt idx="25514">-42</cx:pt>
          <cx:pt idx="25515">-42</cx:pt>
          <cx:pt idx="25516">-42</cx:pt>
          <cx:pt idx="25517">-42</cx:pt>
          <cx:pt idx="25518">-42</cx:pt>
          <cx:pt idx="25519">-42</cx:pt>
          <cx:pt idx="25520">-42</cx:pt>
          <cx:pt idx="25521">-42</cx:pt>
          <cx:pt idx="25522">-42</cx:pt>
          <cx:pt idx="25523">-42</cx:pt>
          <cx:pt idx="25524">-42</cx:pt>
          <cx:pt idx="25525">-42</cx:pt>
          <cx:pt idx="25526">-42</cx:pt>
          <cx:pt idx="25527">-42</cx:pt>
          <cx:pt idx="25528">-42</cx:pt>
          <cx:pt idx="25529">-42</cx:pt>
          <cx:pt idx="25530">-42</cx:pt>
          <cx:pt idx="25531">-42</cx:pt>
          <cx:pt idx="25532">-42</cx:pt>
          <cx:pt idx="25533">-42</cx:pt>
          <cx:pt idx="25534">-42</cx:pt>
          <cx:pt idx="25535">-42</cx:pt>
          <cx:pt idx="25536">-42</cx:pt>
          <cx:pt idx="25537">-42</cx:pt>
          <cx:pt idx="25538">-42</cx:pt>
          <cx:pt idx="25539">-42</cx:pt>
          <cx:pt idx="25540">-42</cx:pt>
          <cx:pt idx="25541">-42</cx:pt>
          <cx:pt idx="25542">-42</cx:pt>
          <cx:pt idx="25543">-42</cx:pt>
          <cx:pt idx="25544">-42</cx:pt>
          <cx:pt idx="25545">-42</cx:pt>
          <cx:pt idx="25546">-42</cx:pt>
          <cx:pt idx="25547">-42</cx:pt>
          <cx:pt idx="25548">-42</cx:pt>
          <cx:pt idx="25549">-42</cx:pt>
          <cx:pt idx="25550">-42</cx:pt>
          <cx:pt idx="25551">-42</cx:pt>
          <cx:pt idx="25552">-42</cx:pt>
          <cx:pt idx="25553">-42</cx:pt>
          <cx:pt idx="25554">-42</cx:pt>
          <cx:pt idx="25555">-42</cx:pt>
          <cx:pt idx="25556">-42</cx:pt>
          <cx:pt idx="25557">-42</cx:pt>
          <cx:pt idx="25558">-42</cx:pt>
          <cx:pt idx="25559">-42</cx:pt>
          <cx:pt idx="25560">-42</cx:pt>
          <cx:pt idx="25561">-42</cx:pt>
          <cx:pt idx="25562">-42</cx:pt>
          <cx:pt idx="25563">-42</cx:pt>
          <cx:pt idx="25564">-42</cx:pt>
          <cx:pt idx="25565">-42</cx:pt>
          <cx:pt idx="25566">-42</cx:pt>
          <cx:pt idx="25567">-42</cx:pt>
          <cx:pt idx="25568">-42</cx:pt>
          <cx:pt idx="25569">-42</cx:pt>
          <cx:pt idx="25570">-42</cx:pt>
          <cx:pt idx="25571">-42</cx:pt>
          <cx:pt idx="25572">-42</cx:pt>
          <cx:pt idx="25573">-42</cx:pt>
          <cx:pt idx="25574">-42</cx:pt>
          <cx:pt idx="25575">-42</cx:pt>
          <cx:pt idx="25576">-42</cx:pt>
          <cx:pt idx="25577">-42</cx:pt>
          <cx:pt idx="25578">-42</cx:pt>
          <cx:pt idx="25579">-42</cx:pt>
          <cx:pt idx="25580">-42</cx:pt>
          <cx:pt idx="25581">-42</cx:pt>
          <cx:pt idx="25582">-42</cx:pt>
          <cx:pt idx="25583">-42</cx:pt>
          <cx:pt idx="25584">-42</cx:pt>
          <cx:pt idx="25585">-42</cx:pt>
          <cx:pt idx="25586">-42</cx:pt>
          <cx:pt idx="25587">-42</cx:pt>
          <cx:pt idx="25588">-42</cx:pt>
          <cx:pt idx="25589">-42</cx:pt>
          <cx:pt idx="25590">-42</cx:pt>
          <cx:pt idx="25591">-42</cx:pt>
          <cx:pt idx="25592">-42</cx:pt>
          <cx:pt idx="25593">-42</cx:pt>
          <cx:pt idx="25594">-42</cx:pt>
          <cx:pt idx="25595">-42</cx:pt>
          <cx:pt idx="25596">-42</cx:pt>
          <cx:pt idx="25597">-42</cx:pt>
          <cx:pt idx="25598">-42</cx:pt>
          <cx:pt idx="25599">-42</cx:pt>
          <cx:pt idx="25600">-42</cx:pt>
          <cx:pt idx="25601">-42</cx:pt>
          <cx:pt idx="25602">-42</cx:pt>
          <cx:pt idx="25603">-42</cx:pt>
          <cx:pt idx="25604">-42</cx:pt>
          <cx:pt idx="25605">-42</cx:pt>
          <cx:pt idx="25606">-42</cx:pt>
          <cx:pt idx="25607">-42</cx:pt>
          <cx:pt idx="25608">-42</cx:pt>
          <cx:pt idx="25609">-42</cx:pt>
          <cx:pt idx="25610">-42</cx:pt>
          <cx:pt idx="25611">-42</cx:pt>
          <cx:pt idx="25612">-42</cx:pt>
          <cx:pt idx="25613">-42</cx:pt>
          <cx:pt idx="25614">-42</cx:pt>
          <cx:pt idx="25615">-42</cx:pt>
          <cx:pt idx="25616">-42</cx:pt>
          <cx:pt idx="25617">-42</cx:pt>
          <cx:pt idx="25618">-42</cx:pt>
          <cx:pt idx="25619">-42</cx:pt>
          <cx:pt idx="25620">-42</cx:pt>
          <cx:pt idx="25621">-42</cx:pt>
          <cx:pt idx="25622">-42</cx:pt>
          <cx:pt idx="25623">-42</cx:pt>
          <cx:pt idx="25624">-42</cx:pt>
          <cx:pt idx="25625">-42</cx:pt>
          <cx:pt idx="25626">-42</cx:pt>
          <cx:pt idx="25627">-42</cx:pt>
          <cx:pt idx="25628">-42</cx:pt>
          <cx:pt idx="25629">-42</cx:pt>
          <cx:pt idx="25630">-42</cx:pt>
          <cx:pt idx="25631">-42</cx:pt>
          <cx:pt idx="25632">-42</cx:pt>
          <cx:pt idx="25633">-42</cx:pt>
          <cx:pt idx="25634">-42</cx:pt>
          <cx:pt idx="25635">-42</cx:pt>
          <cx:pt idx="25636">-42</cx:pt>
          <cx:pt idx="25637">-42</cx:pt>
          <cx:pt idx="25638">-42</cx:pt>
          <cx:pt idx="25639">-42</cx:pt>
          <cx:pt idx="25640">-42</cx:pt>
          <cx:pt idx="25641">-42</cx:pt>
          <cx:pt idx="25642">-42</cx:pt>
          <cx:pt idx="25643">-42</cx:pt>
          <cx:pt idx="25644">-42</cx:pt>
          <cx:pt idx="25645">-42</cx:pt>
          <cx:pt idx="25646">-42</cx:pt>
          <cx:pt idx="25647">-42</cx:pt>
          <cx:pt idx="25648">-42</cx:pt>
          <cx:pt idx="25649">-42</cx:pt>
          <cx:pt idx="25650">-42</cx:pt>
          <cx:pt idx="25651">-42</cx:pt>
          <cx:pt idx="25652">-42</cx:pt>
          <cx:pt idx="25653">-42</cx:pt>
          <cx:pt idx="25654">-42</cx:pt>
          <cx:pt idx="25655">-42</cx:pt>
          <cx:pt idx="25656">-42</cx:pt>
          <cx:pt idx="25657">-42</cx:pt>
          <cx:pt idx="25658">-42</cx:pt>
          <cx:pt idx="25659">-42</cx:pt>
          <cx:pt idx="25660">-42</cx:pt>
          <cx:pt idx="25661">-42</cx:pt>
          <cx:pt idx="25662">-42</cx:pt>
          <cx:pt idx="25663">-42</cx:pt>
          <cx:pt idx="25664">-42</cx:pt>
          <cx:pt idx="25665">-42</cx:pt>
          <cx:pt idx="25666">-42</cx:pt>
          <cx:pt idx="25667">-42</cx:pt>
          <cx:pt idx="25668">-42</cx:pt>
          <cx:pt idx="25669">-42</cx:pt>
          <cx:pt idx="25670">-42</cx:pt>
          <cx:pt idx="25671">-42</cx:pt>
          <cx:pt idx="25672">-42</cx:pt>
          <cx:pt idx="25673">-42</cx:pt>
          <cx:pt idx="25674">-42</cx:pt>
          <cx:pt idx="25675">-42</cx:pt>
          <cx:pt idx="25676">-42</cx:pt>
          <cx:pt idx="25677">-42</cx:pt>
          <cx:pt idx="25678">-42</cx:pt>
          <cx:pt idx="25679">-42</cx:pt>
          <cx:pt idx="25680">-42</cx:pt>
          <cx:pt idx="25681">-42</cx:pt>
          <cx:pt idx="25682">-42</cx:pt>
          <cx:pt idx="25683">-42</cx:pt>
          <cx:pt idx="25684">-42</cx:pt>
          <cx:pt idx="25685">-42</cx:pt>
          <cx:pt idx="25686">-42</cx:pt>
          <cx:pt idx="25687">-42</cx:pt>
          <cx:pt idx="25688">-42</cx:pt>
          <cx:pt idx="25689">-42</cx:pt>
          <cx:pt idx="25690">-42</cx:pt>
          <cx:pt idx="25691">-42</cx:pt>
          <cx:pt idx="25692">-42</cx:pt>
          <cx:pt idx="25693">-42</cx:pt>
          <cx:pt idx="25694">-42</cx:pt>
          <cx:pt idx="25695">-42</cx:pt>
          <cx:pt idx="25696">-42</cx:pt>
          <cx:pt idx="25697">-42</cx:pt>
          <cx:pt idx="25698">-42</cx:pt>
          <cx:pt idx="25699">-42</cx:pt>
          <cx:pt idx="25700">-42</cx:pt>
          <cx:pt idx="25701">-42</cx:pt>
          <cx:pt idx="25702">-42</cx:pt>
          <cx:pt idx="25703">-42</cx:pt>
          <cx:pt idx="25704">-42</cx:pt>
          <cx:pt idx="25705">-42</cx:pt>
          <cx:pt idx="25706">-42</cx:pt>
          <cx:pt idx="25707">-42</cx:pt>
          <cx:pt idx="25708">-42</cx:pt>
          <cx:pt idx="25709">-42</cx:pt>
          <cx:pt idx="25710">-42</cx:pt>
          <cx:pt idx="25711">-42</cx:pt>
          <cx:pt idx="25712">-42</cx:pt>
          <cx:pt idx="25713">-42</cx:pt>
          <cx:pt idx="25714">-42</cx:pt>
          <cx:pt idx="25715">-42</cx:pt>
          <cx:pt idx="25716">-42</cx:pt>
          <cx:pt idx="25717">-42</cx:pt>
          <cx:pt idx="25718">-42</cx:pt>
          <cx:pt idx="25719">-42</cx:pt>
          <cx:pt idx="25720">-42</cx:pt>
          <cx:pt idx="25721">-42</cx:pt>
          <cx:pt idx="25722">-42</cx:pt>
          <cx:pt idx="25723">-42</cx:pt>
          <cx:pt idx="25724">-42</cx:pt>
          <cx:pt idx="25725">-42</cx:pt>
          <cx:pt idx="25726">-42</cx:pt>
          <cx:pt idx="25727">-42</cx:pt>
          <cx:pt idx="25728">-42</cx:pt>
          <cx:pt idx="25729">-42</cx:pt>
          <cx:pt idx="25730">-42</cx:pt>
          <cx:pt idx="25731">-42</cx:pt>
          <cx:pt idx="25732">-42</cx:pt>
          <cx:pt idx="25733">-42</cx:pt>
          <cx:pt idx="25734">-42</cx:pt>
          <cx:pt idx="25735">-42</cx:pt>
          <cx:pt idx="25736">-42</cx:pt>
          <cx:pt idx="25737">-42</cx:pt>
          <cx:pt idx="25738">-42</cx:pt>
          <cx:pt idx="25739">-42</cx:pt>
          <cx:pt idx="25740">-42</cx:pt>
          <cx:pt idx="25741">-42</cx:pt>
          <cx:pt idx="25742">-42</cx:pt>
          <cx:pt idx="25743">-42</cx:pt>
          <cx:pt idx="25744">-42</cx:pt>
          <cx:pt idx="25745">-42</cx:pt>
          <cx:pt idx="25746">-42</cx:pt>
          <cx:pt idx="25747">-42</cx:pt>
          <cx:pt idx="25748">-42</cx:pt>
          <cx:pt idx="25749">-42</cx:pt>
          <cx:pt idx="25750">-42</cx:pt>
          <cx:pt idx="25751">-42</cx:pt>
          <cx:pt idx="25752">-42</cx:pt>
          <cx:pt idx="25753">-42</cx:pt>
          <cx:pt idx="25754">-42</cx:pt>
          <cx:pt idx="25755">-42</cx:pt>
          <cx:pt idx="25756">-42</cx:pt>
          <cx:pt idx="25757">-42</cx:pt>
          <cx:pt idx="25758">-42</cx:pt>
          <cx:pt idx="25759">-42</cx:pt>
          <cx:pt idx="25760">-42</cx:pt>
          <cx:pt idx="25761">-42</cx:pt>
          <cx:pt idx="25762">-42</cx:pt>
          <cx:pt idx="25763">-42</cx:pt>
          <cx:pt idx="25764">-42</cx:pt>
          <cx:pt idx="25765">-42</cx:pt>
          <cx:pt idx="25766">-42</cx:pt>
          <cx:pt idx="25767">-42</cx:pt>
          <cx:pt idx="25768">-42</cx:pt>
          <cx:pt idx="25769">-42</cx:pt>
          <cx:pt idx="25770">-42</cx:pt>
          <cx:pt idx="25771">-42</cx:pt>
          <cx:pt idx="25772">-42</cx:pt>
          <cx:pt idx="25773">-42</cx:pt>
          <cx:pt idx="25774">-42</cx:pt>
          <cx:pt idx="25775">-42</cx:pt>
          <cx:pt idx="25776">-42</cx:pt>
          <cx:pt idx="25777">-42</cx:pt>
          <cx:pt idx="25778">-42</cx:pt>
          <cx:pt idx="25779">-42</cx:pt>
          <cx:pt idx="25780">-42</cx:pt>
          <cx:pt idx="25781">-42</cx:pt>
          <cx:pt idx="25782">-42</cx:pt>
          <cx:pt idx="25783">-42</cx:pt>
          <cx:pt idx="25784">-42</cx:pt>
          <cx:pt idx="25785">-42</cx:pt>
          <cx:pt idx="25786">-42</cx:pt>
          <cx:pt idx="25787">-42</cx:pt>
          <cx:pt idx="25788">-42</cx:pt>
          <cx:pt idx="25789">-42</cx:pt>
          <cx:pt idx="25790">-42</cx:pt>
          <cx:pt idx="25791">-42</cx:pt>
          <cx:pt idx="25792">-42</cx:pt>
          <cx:pt idx="25793">-42</cx:pt>
          <cx:pt idx="25794">-42</cx:pt>
          <cx:pt idx="25795">-42</cx:pt>
          <cx:pt idx="25796">-42</cx:pt>
          <cx:pt idx="25797">-42</cx:pt>
          <cx:pt idx="25798">-42</cx:pt>
          <cx:pt idx="25799">-42</cx:pt>
          <cx:pt idx="25800">-42</cx:pt>
          <cx:pt idx="25801">-42</cx:pt>
          <cx:pt idx="25802">-42</cx:pt>
          <cx:pt idx="25803">-42</cx:pt>
          <cx:pt idx="25804">-42</cx:pt>
          <cx:pt idx="25805">-42</cx:pt>
          <cx:pt idx="25806">-42</cx:pt>
          <cx:pt idx="25807">-42</cx:pt>
          <cx:pt idx="25808">-42</cx:pt>
          <cx:pt idx="25809">-42</cx:pt>
          <cx:pt idx="25810">-42</cx:pt>
          <cx:pt idx="25811">-42</cx:pt>
          <cx:pt idx="25812">-42</cx:pt>
          <cx:pt idx="25813">-42</cx:pt>
          <cx:pt idx="25814">-42</cx:pt>
          <cx:pt idx="25815">-42</cx:pt>
          <cx:pt idx="25816">-42</cx:pt>
          <cx:pt idx="25817">-42</cx:pt>
          <cx:pt idx="25818">-42</cx:pt>
          <cx:pt idx="25819">-42</cx:pt>
          <cx:pt idx="25820">-42</cx:pt>
          <cx:pt idx="25821">-42</cx:pt>
          <cx:pt idx="25822">-42</cx:pt>
          <cx:pt idx="25823">-42</cx:pt>
          <cx:pt idx="25824">-42</cx:pt>
          <cx:pt idx="25825">-42</cx:pt>
          <cx:pt idx="25826">-42</cx:pt>
          <cx:pt idx="25827">-42</cx:pt>
          <cx:pt idx="25828">-42</cx:pt>
          <cx:pt idx="25829">-42</cx:pt>
          <cx:pt idx="25830">-42</cx:pt>
          <cx:pt idx="25831">-42</cx:pt>
          <cx:pt idx="25832">-42</cx:pt>
          <cx:pt idx="25833">-42</cx:pt>
          <cx:pt idx="25834">-42</cx:pt>
          <cx:pt idx="25835">-42</cx:pt>
          <cx:pt idx="25836">-42</cx:pt>
          <cx:pt idx="25837">-42</cx:pt>
          <cx:pt idx="25838">-42</cx:pt>
          <cx:pt idx="25839">-42</cx:pt>
          <cx:pt idx="25840">-42</cx:pt>
          <cx:pt idx="25841">-42</cx:pt>
          <cx:pt idx="25842">-42</cx:pt>
          <cx:pt idx="25843">-42</cx:pt>
          <cx:pt idx="25844">-42</cx:pt>
          <cx:pt idx="25845">-42</cx:pt>
          <cx:pt idx="25846">-42</cx:pt>
          <cx:pt idx="25847">-42</cx:pt>
          <cx:pt idx="25848">-42</cx:pt>
          <cx:pt idx="25849">-42</cx:pt>
          <cx:pt idx="25850">-42</cx:pt>
          <cx:pt idx="25851">-42</cx:pt>
          <cx:pt idx="25852">-42</cx:pt>
          <cx:pt idx="25853">-42</cx:pt>
          <cx:pt idx="25854">-42</cx:pt>
          <cx:pt idx="25855">-42</cx:pt>
          <cx:pt idx="25856">-42</cx:pt>
          <cx:pt idx="25857">-42</cx:pt>
          <cx:pt idx="25858">-42</cx:pt>
          <cx:pt idx="25859">-42</cx:pt>
          <cx:pt idx="25860">-42</cx:pt>
          <cx:pt idx="25861">-42</cx:pt>
          <cx:pt idx="25862">-42</cx:pt>
          <cx:pt idx="25863">-42</cx:pt>
          <cx:pt idx="25864">-42</cx:pt>
          <cx:pt idx="25865">-42</cx:pt>
          <cx:pt idx="25866">-42</cx:pt>
          <cx:pt idx="25867">-42</cx:pt>
          <cx:pt idx="25868">-42</cx:pt>
          <cx:pt idx="25869">-42</cx:pt>
          <cx:pt idx="25870">-42</cx:pt>
          <cx:pt idx="25871">-42</cx:pt>
          <cx:pt idx="25872">-42</cx:pt>
          <cx:pt idx="25873">-42</cx:pt>
          <cx:pt idx="25874">-42</cx:pt>
          <cx:pt idx="25875">-42</cx:pt>
          <cx:pt idx="25876">-42</cx:pt>
          <cx:pt idx="25877">-42</cx:pt>
          <cx:pt idx="25878">-42</cx:pt>
          <cx:pt idx="25879">-42</cx:pt>
          <cx:pt idx="25880">-42</cx:pt>
          <cx:pt idx="25881">-42</cx:pt>
          <cx:pt idx="25882">-42</cx:pt>
          <cx:pt idx="25883">-42</cx:pt>
          <cx:pt idx="25884">-42</cx:pt>
          <cx:pt idx="25885">-42</cx:pt>
          <cx:pt idx="25886">-42</cx:pt>
          <cx:pt idx="25887">-42</cx:pt>
          <cx:pt idx="25888">-42</cx:pt>
          <cx:pt idx="25889">-42</cx:pt>
          <cx:pt idx="25890">-42</cx:pt>
          <cx:pt idx="25891">-42</cx:pt>
          <cx:pt idx="25892">-42</cx:pt>
          <cx:pt idx="25893">-42</cx:pt>
          <cx:pt idx="25894">-42</cx:pt>
          <cx:pt idx="25895">-42</cx:pt>
          <cx:pt idx="25896">-42</cx:pt>
          <cx:pt idx="25897">-42</cx:pt>
          <cx:pt idx="25898">-42</cx:pt>
          <cx:pt idx="25899">-42</cx:pt>
          <cx:pt idx="25900">-42</cx:pt>
          <cx:pt idx="25901">-42</cx:pt>
          <cx:pt idx="25902">-42</cx:pt>
          <cx:pt idx="25903">-42</cx:pt>
          <cx:pt idx="25904">-42</cx:pt>
          <cx:pt idx="25905">-42</cx:pt>
          <cx:pt idx="25906">-42</cx:pt>
          <cx:pt idx="25907">-42</cx:pt>
          <cx:pt idx="25908">-42</cx:pt>
          <cx:pt idx="25909">-42</cx:pt>
          <cx:pt idx="25910">-42</cx:pt>
          <cx:pt idx="25911">-42</cx:pt>
          <cx:pt idx="25912">-42</cx:pt>
          <cx:pt idx="25913">-42</cx:pt>
          <cx:pt idx="25914">-42</cx:pt>
          <cx:pt idx="25915">-42</cx:pt>
          <cx:pt idx="25916">-42</cx:pt>
          <cx:pt idx="25917">-42</cx:pt>
          <cx:pt idx="25918">-42</cx:pt>
          <cx:pt idx="25919">-42</cx:pt>
          <cx:pt idx="25920">-42</cx:pt>
          <cx:pt idx="25921">-42</cx:pt>
          <cx:pt idx="25922">-42</cx:pt>
          <cx:pt idx="25923">-42</cx:pt>
          <cx:pt idx="25924">-42</cx:pt>
          <cx:pt idx="25925">-42</cx:pt>
          <cx:pt idx="25926">-42</cx:pt>
          <cx:pt idx="25927">-42</cx:pt>
          <cx:pt idx="25928">-42</cx:pt>
          <cx:pt idx="25929">-42</cx:pt>
          <cx:pt idx="25930">-42</cx:pt>
          <cx:pt idx="25931">-42</cx:pt>
          <cx:pt idx="25932">-42</cx:pt>
          <cx:pt idx="25933">-42</cx:pt>
          <cx:pt idx="25934">-42</cx:pt>
          <cx:pt idx="25935">-42</cx:pt>
          <cx:pt idx="25936">-42</cx:pt>
          <cx:pt idx="25937">-42</cx:pt>
          <cx:pt idx="25938">-42</cx:pt>
          <cx:pt idx="25939">-42</cx:pt>
          <cx:pt idx="25940">-42</cx:pt>
          <cx:pt idx="25941">-42</cx:pt>
          <cx:pt idx="25942">-42</cx:pt>
          <cx:pt idx="25943">-42</cx:pt>
          <cx:pt idx="25944">-42</cx:pt>
          <cx:pt idx="25945">-42</cx:pt>
          <cx:pt idx="25946">-42</cx:pt>
          <cx:pt idx="25947">-42</cx:pt>
          <cx:pt idx="25948">-42</cx:pt>
          <cx:pt idx="25949">-42</cx:pt>
          <cx:pt idx="25950">-42</cx:pt>
          <cx:pt idx="25951">-42</cx:pt>
          <cx:pt idx="25952">-42</cx:pt>
          <cx:pt idx="25953">-42</cx:pt>
          <cx:pt idx="25954">-42</cx:pt>
          <cx:pt idx="25955">-42</cx:pt>
          <cx:pt idx="25956">-42</cx:pt>
          <cx:pt idx="25957">-42</cx:pt>
          <cx:pt idx="25958">-42</cx:pt>
          <cx:pt idx="25959">-42</cx:pt>
          <cx:pt idx="25960">-42</cx:pt>
          <cx:pt idx="25961">-42</cx:pt>
          <cx:pt idx="25962">-42</cx:pt>
          <cx:pt idx="25963">-42</cx:pt>
          <cx:pt idx="25964">-42</cx:pt>
          <cx:pt idx="25965">-42</cx:pt>
          <cx:pt idx="25966">-42</cx:pt>
          <cx:pt idx="25967">-42</cx:pt>
          <cx:pt idx="25968">-42</cx:pt>
          <cx:pt idx="25969">-42</cx:pt>
          <cx:pt idx="25970">-42</cx:pt>
          <cx:pt idx="25971">-42</cx:pt>
          <cx:pt idx="25972">-42</cx:pt>
          <cx:pt idx="25973">-42</cx:pt>
          <cx:pt idx="25974">-42</cx:pt>
          <cx:pt idx="25975">-42</cx:pt>
          <cx:pt idx="25976">-42</cx:pt>
          <cx:pt idx="25977">-42</cx:pt>
          <cx:pt idx="25978">-42</cx:pt>
          <cx:pt idx="25979">-42</cx:pt>
          <cx:pt idx="25980">-42</cx:pt>
          <cx:pt idx="25981">-42</cx:pt>
          <cx:pt idx="25982">-42</cx:pt>
          <cx:pt idx="25983">-42</cx:pt>
          <cx:pt idx="25984">-42</cx:pt>
          <cx:pt idx="25985">-42</cx:pt>
          <cx:pt idx="25986">-42</cx:pt>
          <cx:pt idx="25987">-42</cx:pt>
          <cx:pt idx="25988">-42</cx:pt>
          <cx:pt idx="25989">-42</cx:pt>
          <cx:pt idx="25990">-42</cx:pt>
          <cx:pt idx="25991">-42</cx:pt>
          <cx:pt idx="25992">-42</cx:pt>
          <cx:pt idx="25993">-42</cx:pt>
          <cx:pt idx="25994">-42</cx:pt>
          <cx:pt idx="25995">-42</cx:pt>
          <cx:pt idx="25996">-42</cx:pt>
          <cx:pt idx="25997">-42</cx:pt>
          <cx:pt idx="25998">-42</cx:pt>
          <cx:pt idx="25999">-42</cx:pt>
          <cx:pt idx="26000">-42</cx:pt>
          <cx:pt idx="26001">-42</cx:pt>
          <cx:pt idx="26002">-42</cx:pt>
          <cx:pt idx="26003">-42</cx:pt>
          <cx:pt idx="26004">-42</cx:pt>
          <cx:pt idx="26005">-42</cx:pt>
          <cx:pt idx="26006">-42</cx:pt>
          <cx:pt idx="26007">-42</cx:pt>
          <cx:pt idx="26008">-42</cx:pt>
          <cx:pt idx="26009">-42</cx:pt>
          <cx:pt idx="26010">-42</cx:pt>
          <cx:pt idx="26011">-42</cx:pt>
          <cx:pt idx="26012">-42</cx:pt>
          <cx:pt idx="26013">-42</cx:pt>
          <cx:pt idx="26014">-42</cx:pt>
          <cx:pt idx="26015">-42</cx:pt>
          <cx:pt idx="26016">-42</cx:pt>
          <cx:pt idx="26017">-42</cx:pt>
          <cx:pt idx="26018">-42</cx:pt>
          <cx:pt idx="26019">-42</cx:pt>
          <cx:pt idx="26020">-42</cx:pt>
          <cx:pt idx="26021">-42</cx:pt>
          <cx:pt idx="26022">-42</cx:pt>
          <cx:pt idx="26023">-42</cx:pt>
          <cx:pt idx="26024">-42</cx:pt>
          <cx:pt idx="26025">-42</cx:pt>
          <cx:pt idx="26026">-42</cx:pt>
          <cx:pt idx="26027">-42</cx:pt>
          <cx:pt idx="26028">-42</cx:pt>
          <cx:pt idx="26029">-42</cx:pt>
          <cx:pt idx="26030">-42</cx:pt>
          <cx:pt idx="26031">-42</cx:pt>
          <cx:pt idx="26032">-42</cx:pt>
          <cx:pt idx="26033">-42</cx:pt>
          <cx:pt idx="26034">-42</cx:pt>
          <cx:pt idx="26035">-42</cx:pt>
          <cx:pt idx="26036">-42</cx:pt>
          <cx:pt idx="26037">-42</cx:pt>
          <cx:pt idx="26038">-42</cx:pt>
          <cx:pt idx="26039">-42</cx:pt>
          <cx:pt idx="26040">-42</cx:pt>
          <cx:pt idx="26041">-42</cx:pt>
          <cx:pt idx="26042">-42</cx:pt>
          <cx:pt idx="26043">-42</cx:pt>
          <cx:pt idx="26044">-42</cx:pt>
          <cx:pt idx="26045">-42</cx:pt>
          <cx:pt idx="26046">-42</cx:pt>
          <cx:pt idx="26047">-42</cx:pt>
          <cx:pt idx="26048">-42</cx:pt>
          <cx:pt idx="26049">-42</cx:pt>
          <cx:pt idx="26050">-42</cx:pt>
          <cx:pt idx="26051">-42</cx:pt>
          <cx:pt idx="26052">-42</cx:pt>
          <cx:pt idx="26053">-42</cx:pt>
          <cx:pt idx="26054">-42</cx:pt>
          <cx:pt idx="26055">-42</cx:pt>
          <cx:pt idx="26056">-42</cx:pt>
          <cx:pt idx="26057">-42</cx:pt>
          <cx:pt idx="26058">-42</cx:pt>
          <cx:pt idx="26059">-42</cx:pt>
          <cx:pt idx="26060">-42</cx:pt>
          <cx:pt idx="26061">-42</cx:pt>
          <cx:pt idx="26062">-42</cx:pt>
          <cx:pt idx="26063">-42</cx:pt>
          <cx:pt idx="26064">-42</cx:pt>
          <cx:pt idx="26065">-42</cx:pt>
          <cx:pt idx="26066">-42</cx:pt>
          <cx:pt idx="26067">-42</cx:pt>
          <cx:pt idx="26068">-42</cx:pt>
          <cx:pt idx="26069">-42</cx:pt>
          <cx:pt idx="26070">-42</cx:pt>
          <cx:pt idx="26071">-42</cx:pt>
          <cx:pt idx="26072">-42</cx:pt>
          <cx:pt idx="26073">-42</cx:pt>
          <cx:pt idx="26074">-42</cx:pt>
          <cx:pt idx="26075">-42</cx:pt>
          <cx:pt idx="26076">-42</cx:pt>
          <cx:pt idx="26077">-42</cx:pt>
          <cx:pt idx="26078">-42</cx:pt>
          <cx:pt idx="26079">-42</cx:pt>
          <cx:pt idx="26080">-42</cx:pt>
          <cx:pt idx="26081">-42</cx:pt>
          <cx:pt idx="26082">-42</cx:pt>
          <cx:pt idx="26083">-42</cx:pt>
          <cx:pt idx="26084">-42</cx:pt>
          <cx:pt idx="26085">-42</cx:pt>
          <cx:pt idx="26086">-42</cx:pt>
          <cx:pt idx="26087">-42</cx:pt>
          <cx:pt idx="26088">-42</cx:pt>
          <cx:pt idx="26089">-42</cx:pt>
          <cx:pt idx="26090">-42</cx:pt>
          <cx:pt idx="26091">-42</cx:pt>
          <cx:pt idx="26092">-42</cx:pt>
          <cx:pt idx="26093">-42</cx:pt>
          <cx:pt idx="26094">-42</cx:pt>
          <cx:pt idx="26095">-42</cx:pt>
          <cx:pt idx="26096">-42</cx:pt>
          <cx:pt idx="26097">-42</cx:pt>
          <cx:pt idx="26098">-42</cx:pt>
          <cx:pt idx="26099">-42</cx:pt>
          <cx:pt idx="26100">-42</cx:pt>
          <cx:pt idx="26101">-42</cx:pt>
          <cx:pt idx="26102">-42</cx:pt>
          <cx:pt idx="26103">-42</cx:pt>
          <cx:pt idx="26104">-42</cx:pt>
          <cx:pt idx="26105">-42</cx:pt>
          <cx:pt idx="26106">-42</cx:pt>
          <cx:pt idx="26107">-42</cx:pt>
          <cx:pt idx="26108">-42</cx:pt>
          <cx:pt idx="26109">-42</cx:pt>
          <cx:pt idx="26110">-42</cx:pt>
          <cx:pt idx="26111">-42</cx:pt>
          <cx:pt idx="26112">-42</cx:pt>
          <cx:pt idx="26113">-42</cx:pt>
          <cx:pt idx="26114">-42</cx:pt>
          <cx:pt idx="26115">-42</cx:pt>
          <cx:pt idx="26116">-42</cx:pt>
          <cx:pt idx="26117">-42</cx:pt>
          <cx:pt idx="26118">-42</cx:pt>
          <cx:pt idx="26119">-42</cx:pt>
          <cx:pt idx="26120">-42</cx:pt>
          <cx:pt idx="26121">-42</cx:pt>
          <cx:pt idx="26122">-42</cx:pt>
          <cx:pt idx="26123">-42</cx:pt>
          <cx:pt idx="26124">-42</cx:pt>
          <cx:pt idx="26125">-42</cx:pt>
          <cx:pt idx="26126">-42</cx:pt>
          <cx:pt idx="26127">-42</cx:pt>
          <cx:pt idx="26128">-42</cx:pt>
          <cx:pt idx="26129">-42</cx:pt>
          <cx:pt idx="26130">-42</cx:pt>
          <cx:pt idx="26131">-42</cx:pt>
          <cx:pt idx="26132">-42</cx:pt>
          <cx:pt idx="26133">-42</cx:pt>
          <cx:pt idx="26134">-42</cx:pt>
          <cx:pt idx="26135">-42</cx:pt>
          <cx:pt idx="26136">-42</cx:pt>
          <cx:pt idx="26137">-42</cx:pt>
          <cx:pt idx="26138">-42</cx:pt>
          <cx:pt idx="26139">-42</cx:pt>
          <cx:pt idx="26140">-42</cx:pt>
          <cx:pt idx="26141">-42</cx:pt>
          <cx:pt idx="26142">-42</cx:pt>
          <cx:pt idx="26143">-42</cx:pt>
          <cx:pt idx="26144">-42</cx:pt>
          <cx:pt idx="26145">-42</cx:pt>
          <cx:pt idx="26146">-42</cx:pt>
          <cx:pt idx="26147">-42</cx:pt>
          <cx:pt idx="26148">-42</cx:pt>
          <cx:pt idx="26149">-42</cx:pt>
          <cx:pt idx="26150">-42</cx:pt>
          <cx:pt idx="26151">-42</cx:pt>
          <cx:pt idx="26152">-42</cx:pt>
          <cx:pt idx="26153">-42</cx:pt>
          <cx:pt idx="26154">-42</cx:pt>
          <cx:pt idx="26155">-42</cx:pt>
          <cx:pt idx="26156">-42</cx:pt>
          <cx:pt idx="26157">-42</cx:pt>
          <cx:pt idx="26158">-42</cx:pt>
          <cx:pt idx="26159">-42</cx:pt>
          <cx:pt idx="26160">-42</cx:pt>
          <cx:pt idx="26161">-42</cx:pt>
          <cx:pt idx="26162">-42</cx:pt>
          <cx:pt idx="26163">-42</cx:pt>
          <cx:pt idx="26164">-42</cx:pt>
          <cx:pt idx="26165">-42</cx:pt>
          <cx:pt idx="26166">-42</cx:pt>
          <cx:pt idx="26167">-42</cx:pt>
          <cx:pt idx="26168">-42</cx:pt>
          <cx:pt idx="26169">-42</cx:pt>
          <cx:pt idx="26170">-42</cx:pt>
          <cx:pt idx="26171">-42</cx:pt>
          <cx:pt idx="26172">-42</cx:pt>
          <cx:pt idx="26173">-42</cx:pt>
          <cx:pt idx="26174">-42</cx:pt>
          <cx:pt idx="26175">-42</cx:pt>
          <cx:pt idx="26176">-42</cx:pt>
          <cx:pt idx="26177">-42</cx:pt>
          <cx:pt idx="26178">-42</cx:pt>
          <cx:pt idx="26179">-42</cx:pt>
          <cx:pt idx="26180">-42</cx:pt>
          <cx:pt idx="26181">-42</cx:pt>
          <cx:pt idx="26182">-42</cx:pt>
          <cx:pt idx="26183">-42</cx:pt>
          <cx:pt idx="26184">-42</cx:pt>
          <cx:pt idx="26185">-42</cx:pt>
          <cx:pt idx="26186">-42</cx:pt>
          <cx:pt idx="26187">-42</cx:pt>
          <cx:pt idx="26188">-42</cx:pt>
          <cx:pt idx="26189">-42</cx:pt>
          <cx:pt idx="26190">-42</cx:pt>
          <cx:pt idx="26191">-42</cx:pt>
          <cx:pt idx="26192">-42</cx:pt>
          <cx:pt idx="26193">-42</cx:pt>
          <cx:pt idx="26194">-42</cx:pt>
          <cx:pt idx="26195">-42</cx:pt>
          <cx:pt idx="26196">-42</cx:pt>
          <cx:pt idx="26197">-42</cx:pt>
          <cx:pt idx="26198">-42</cx:pt>
          <cx:pt idx="26199">-42</cx:pt>
          <cx:pt idx="26200">-42</cx:pt>
          <cx:pt idx="26201">-42</cx:pt>
          <cx:pt idx="26202">-42</cx:pt>
          <cx:pt idx="26203">-42</cx:pt>
          <cx:pt idx="26204">-42</cx:pt>
          <cx:pt idx="26205">-42</cx:pt>
          <cx:pt idx="26206">-42</cx:pt>
          <cx:pt idx="26207">-42</cx:pt>
          <cx:pt idx="26208">-42</cx:pt>
          <cx:pt idx="26209">-42</cx:pt>
          <cx:pt idx="26210">-42</cx:pt>
          <cx:pt idx="26211">-42</cx:pt>
          <cx:pt idx="26212">-42</cx:pt>
          <cx:pt idx="26213">-42</cx:pt>
          <cx:pt idx="26214">-42</cx:pt>
          <cx:pt idx="26215">-42</cx:pt>
          <cx:pt idx="26216">-42</cx:pt>
          <cx:pt idx="26217">-42</cx:pt>
          <cx:pt idx="26218">-42</cx:pt>
          <cx:pt idx="26219">-42</cx:pt>
          <cx:pt idx="26220">-42</cx:pt>
          <cx:pt idx="26221">-42</cx:pt>
          <cx:pt idx="26222">-42</cx:pt>
          <cx:pt idx="26223">-42</cx:pt>
          <cx:pt idx="26224">-42</cx:pt>
          <cx:pt idx="26225">-42</cx:pt>
          <cx:pt idx="26226">-42</cx:pt>
          <cx:pt idx="26227">-42</cx:pt>
          <cx:pt idx="26228">-42</cx:pt>
          <cx:pt idx="26229">-42</cx:pt>
          <cx:pt idx="26230">-42</cx:pt>
          <cx:pt idx="26231">-42</cx:pt>
          <cx:pt idx="26232">-42</cx:pt>
          <cx:pt idx="26233">-42</cx:pt>
          <cx:pt idx="26234">-42</cx:pt>
          <cx:pt idx="26235">-42</cx:pt>
          <cx:pt idx="26236">-42</cx:pt>
          <cx:pt idx="26237">-42</cx:pt>
          <cx:pt idx="26238">-42</cx:pt>
          <cx:pt idx="26239">-42</cx:pt>
          <cx:pt idx="26240">-42</cx:pt>
          <cx:pt idx="26241">-42</cx:pt>
          <cx:pt idx="26242">-42</cx:pt>
          <cx:pt idx="26243">-42</cx:pt>
          <cx:pt idx="26244">-42</cx:pt>
          <cx:pt idx="26245">-42</cx:pt>
          <cx:pt idx="26246">-42</cx:pt>
          <cx:pt idx="26247">-42</cx:pt>
          <cx:pt idx="26248">-42</cx:pt>
          <cx:pt idx="26249">-42</cx:pt>
          <cx:pt idx="26250">-42</cx:pt>
          <cx:pt idx="26251">-42</cx:pt>
          <cx:pt idx="26252">-42</cx:pt>
          <cx:pt idx="26253">-42</cx:pt>
          <cx:pt idx="26254">-42</cx:pt>
          <cx:pt idx="26255">-42</cx:pt>
          <cx:pt idx="26256">-42</cx:pt>
          <cx:pt idx="26257">-42</cx:pt>
          <cx:pt idx="26258">-42</cx:pt>
          <cx:pt idx="26259">-42</cx:pt>
          <cx:pt idx="26260">-42</cx:pt>
          <cx:pt idx="26261">-42</cx:pt>
          <cx:pt idx="26262">-42</cx:pt>
          <cx:pt idx="26263">-42</cx:pt>
          <cx:pt idx="26264">-42</cx:pt>
          <cx:pt idx="26265">-42</cx:pt>
          <cx:pt idx="26266">-42</cx:pt>
          <cx:pt idx="26267">-42</cx:pt>
          <cx:pt idx="26268">-42</cx:pt>
          <cx:pt idx="26269">-42</cx:pt>
          <cx:pt idx="26270">-42</cx:pt>
          <cx:pt idx="26271">-42</cx:pt>
          <cx:pt idx="26272">-42</cx:pt>
          <cx:pt idx="26273">-42</cx:pt>
          <cx:pt idx="26274">-42</cx:pt>
          <cx:pt idx="26275">-42</cx:pt>
          <cx:pt idx="26276">-42</cx:pt>
          <cx:pt idx="26277">-42</cx:pt>
          <cx:pt idx="26278">-42</cx:pt>
          <cx:pt idx="26279">-42</cx:pt>
          <cx:pt idx="26280">-42</cx:pt>
          <cx:pt idx="26281">-42</cx:pt>
          <cx:pt idx="26282">-42</cx:pt>
          <cx:pt idx="26283">-42</cx:pt>
          <cx:pt idx="26284">-42</cx:pt>
          <cx:pt idx="26285">-42</cx:pt>
          <cx:pt idx="26286">-42</cx:pt>
          <cx:pt idx="26287">-42</cx:pt>
          <cx:pt idx="26288">-42</cx:pt>
          <cx:pt idx="26289">-42</cx:pt>
          <cx:pt idx="26290">-42</cx:pt>
          <cx:pt idx="26291">-42</cx:pt>
          <cx:pt idx="26292">-42</cx:pt>
          <cx:pt idx="26293">-42</cx:pt>
          <cx:pt idx="26294">-42</cx:pt>
          <cx:pt idx="26295">-42</cx:pt>
          <cx:pt idx="26296">-42</cx:pt>
          <cx:pt idx="26297">-42</cx:pt>
          <cx:pt idx="26298">-42</cx:pt>
          <cx:pt idx="26299">-42</cx:pt>
          <cx:pt idx="26300">-42</cx:pt>
          <cx:pt idx="26301">-42</cx:pt>
          <cx:pt idx="26302">-42</cx:pt>
          <cx:pt idx="26303">-42</cx:pt>
          <cx:pt idx="26304">-42</cx:pt>
          <cx:pt idx="26305">-42</cx:pt>
          <cx:pt idx="26306">-42</cx:pt>
          <cx:pt idx="26307">-42</cx:pt>
          <cx:pt idx="26308">-42</cx:pt>
          <cx:pt idx="26309">-42</cx:pt>
          <cx:pt idx="26310">-42</cx:pt>
          <cx:pt idx="26311">-42</cx:pt>
          <cx:pt idx="26312">-42</cx:pt>
          <cx:pt idx="26313">-42</cx:pt>
          <cx:pt idx="26314">-42</cx:pt>
          <cx:pt idx="26315">-42</cx:pt>
          <cx:pt idx="26316">-42</cx:pt>
          <cx:pt idx="26317">-42</cx:pt>
          <cx:pt idx="26318">-42</cx:pt>
          <cx:pt idx="26319">-42</cx:pt>
          <cx:pt idx="26320">-42</cx:pt>
          <cx:pt idx="26321">-42</cx:pt>
          <cx:pt idx="26322">-42</cx:pt>
          <cx:pt idx="26323">-42</cx:pt>
          <cx:pt idx="26324">-42</cx:pt>
          <cx:pt idx="26325">-42</cx:pt>
          <cx:pt idx="26326">-42</cx:pt>
          <cx:pt idx="26327">-42</cx:pt>
          <cx:pt idx="26328">-42</cx:pt>
          <cx:pt idx="26329">-42</cx:pt>
          <cx:pt idx="26330">-42</cx:pt>
          <cx:pt idx="26331">-42</cx:pt>
          <cx:pt idx="26332">-42</cx:pt>
          <cx:pt idx="26333">-42</cx:pt>
          <cx:pt idx="26334">-42</cx:pt>
          <cx:pt idx="26335">-42</cx:pt>
          <cx:pt idx="26336">-42</cx:pt>
          <cx:pt idx="26337">-42</cx:pt>
          <cx:pt idx="26338">-42</cx:pt>
          <cx:pt idx="26339">-42</cx:pt>
          <cx:pt idx="26340">-42</cx:pt>
          <cx:pt idx="26341">-42</cx:pt>
          <cx:pt idx="26342">-42</cx:pt>
          <cx:pt idx="26343">-42</cx:pt>
          <cx:pt idx="26344">-42</cx:pt>
          <cx:pt idx="26345">-42</cx:pt>
          <cx:pt idx="26346">-42</cx:pt>
          <cx:pt idx="26347">-42</cx:pt>
          <cx:pt idx="26348">-42</cx:pt>
          <cx:pt idx="26349">-42</cx:pt>
          <cx:pt idx="26350">-42</cx:pt>
          <cx:pt idx="26351">-42</cx:pt>
          <cx:pt idx="26352">-42</cx:pt>
          <cx:pt idx="26353">-42</cx:pt>
          <cx:pt idx="26354">-42</cx:pt>
          <cx:pt idx="26355">-42</cx:pt>
          <cx:pt idx="26356">-42</cx:pt>
          <cx:pt idx="26357">-42</cx:pt>
          <cx:pt idx="26358">-42</cx:pt>
          <cx:pt idx="26359">-42</cx:pt>
          <cx:pt idx="26360">-42</cx:pt>
          <cx:pt idx="26361">-42</cx:pt>
          <cx:pt idx="26362">-42</cx:pt>
          <cx:pt idx="26363">-42</cx:pt>
          <cx:pt idx="26364">-42</cx:pt>
          <cx:pt idx="26365">-42</cx:pt>
          <cx:pt idx="26366">-42</cx:pt>
          <cx:pt idx="26367">-42</cx:pt>
          <cx:pt idx="26368">-42</cx:pt>
          <cx:pt idx="26369">-42</cx:pt>
          <cx:pt idx="26370">-42</cx:pt>
          <cx:pt idx="26371">-42</cx:pt>
          <cx:pt idx="26372">-42</cx:pt>
          <cx:pt idx="26373">-42</cx:pt>
          <cx:pt idx="26374">-42</cx:pt>
          <cx:pt idx="26375">-42</cx:pt>
          <cx:pt idx="26376">-42</cx:pt>
          <cx:pt idx="26377">-42</cx:pt>
          <cx:pt idx="26378">-42</cx:pt>
          <cx:pt idx="26379">-42</cx:pt>
          <cx:pt idx="26380">-42</cx:pt>
          <cx:pt idx="26381">-42</cx:pt>
          <cx:pt idx="26382">-42</cx:pt>
          <cx:pt idx="26383">-42</cx:pt>
          <cx:pt idx="26384">-42</cx:pt>
          <cx:pt idx="26385">-42</cx:pt>
          <cx:pt idx="26386">-42</cx:pt>
          <cx:pt idx="26387">-42</cx:pt>
          <cx:pt idx="26388">-42</cx:pt>
          <cx:pt idx="26389">-42</cx:pt>
          <cx:pt idx="26390">-42</cx:pt>
          <cx:pt idx="26391">-42</cx:pt>
          <cx:pt idx="26392">-42</cx:pt>
          <cx:pt idx="26393">-42</cx:pt>
          <cx:pt idx="26394">-42</cx:pt>
          <cx:pt idx="26395">-42</cx:pt>
          <cx:pt idx="26396">-42</cx:pt>
          <cx:pt idx="26397">-42</cx:pt>
          <cx:pt idx="26398">-42</cx:pt>
          <cx:pt idx="26399">-42</cx:pt>
          <cx:pt idx="26400">-42</cx:pt>
          <cx:pt idx="26401">-42</cx:pt>
          <cx:pt idx="26402">-42</cx:pt>
          <cx:pt idx="26403">-42</cx:pt>
          <cx:pt idx="26404">-42</cx:pt>
          <cx:pt idx="26405">-42</cx:pt>
          <cx:pt idx="26406">-42</cx:pt>
          <cx:pt idx="26407">-42</cx:pt>
          <cx:pt idx="26408">-42</cx:pt>
          <cx:pt idx="26409">-42</cx:pt>
          <cx:pt idx="26410">-42</cx:pt>
          <cx:pt idx="26411">-42</cx:pt>
          <cx:pt idx="26412">-42</cx:pt>
          <cx:pt idx="26413">-42</cx:pt>
          <cx:pt idx="26414">-42</cx:pt>
          <cx:pt idx="26415">-42</cx:pt>
          <cx:pt idx="26416">-42</cx:pt>
          <cx:pt idx="26417">-42</cx:pt>
          <cx:pt idx="26418">-42</cx:pt>
          <cx:pt idx="26419">-42</cx:pt>
          <cx:pt idx="26420">-42</cx:pt>
          <cx:pt idx="26421">-42</cx:pt>
          <cx:pt idx="26422">-42</cx:pt>
          <cx:pt idx="26423">-42</cx:pt>
          <cx:pt idx="26424">-42</cx:pt>
          <cx:pt idx="26425">-42</cx:pt>
          <cx:pt idx="26426">-42</cx:pt>
          <cx:pt idx="26427">-42</cx:pt>
          <cx:pt idx="26428">-42</cx:pt>
          <cx:pt idx="26429">-42</cx:pt>
          <cx:pt idx="26430">-42</cx:pt>
          <cx:pt idx="26431">-42</cx:pt>
          <cx:pt idx="26432">-42</cx:pt>
          <cx:pt idx="26433">-42</cx:pt>
          <cx:pt idx="26434">-42</cx:pt>
          <cx:pt idx="26435">-42</cx:pt>
          <cx:pt idx="26436">-42</cx:pt>
          <cx:pt idx="26437">-42</cx:pt>
          <cx:pt idx="26438">-42</cx:pt>
          <cx:pt idx="26439">-42</cx:pt>
          <cx:pt idx="26440">-42</cx:pt>
          <cx:pt idx="26441">-42</cx:pt>
          <cx:pt idx="26442">-42</cx:pt>
          <cx:pt idx="26443">-42</cx:pt>
          <cx:pt idx="26444">-42</cx:pt>
          <cx:pt idx="26445">-42</cx:pt>
          <cx:pt idx="26446">-42</cx:pt>
          <cx:pt idx="26447">-42</cx:pt>
          <cx:pt idx="26448">-42</cx:pt>
          <cx:pt idx="26449">-42</cx:pt>
          <cx:pt idx="26450">-42</cx:pt>
          <cx:pt idx="26451">-42</cx:pt>
          <cx:pt idx="26452">-42</cx:pt>
          <cx:pt idx="26453">-42</cx:pt>
          <cx:pt idx="26454">-42</cx:pt>
          <cx:pt idx="26455">-42</cx:pt>
          <cx:pt idx="26456">-42</cx:pt>
          <cx:pt idx="26457">-42</cx:pt>
          <cx:pt idx="26458">-42</cx:pt>
          <cx:pt idx="26459">-42</cx:pt>
          <cx:pt idx="26460">-42</cx:pt>
          <cx:pt idx="26461">-42</cx:pt>
          <cx:pt idx="26462">-42</cx:pt>
          <cx:pt idx="26463">-42</cx:pt>
          <cx:pt idx="26464">-42</cx:pt>
          <cx:pt idx="26465">-42</cx:pt>
          <cx:pt idx="26466">-42</cx:pt>
          <cx:pt idx="26467">-42</cx:pt>
          <cx:pt idx="26468">-42</cx:pt>
          <cx:pt idx="26469">-42</cx:pt>
          <cx:pt idx="26470">-42</cx:pt>
          <cx:pt idx="26471">-42</cx:pt>
          <cx:pt idx="26472">-42</cx:pt>
          <cx:pt idx="26473">-42</cx:pt>
          <cx:pt idx="26474">-42</cx:pt>
          <cx:pt idx="26475">-42</cx:pt>
          <cx:pt idx="26476">-42</cx:pt>
          <cx:pt idx="26477">-42</cx:pt>
          <cx:pt idx="26478">-42</cx:pt>
          <cx:pt idx="26479">-42</cx:pt>
          <cx:pt idx="26480">-42</cx:pt>
          <cx:pt idx="26481">-42</cx:pt>
          <cx:pt idx="26482">-42</cx:pt>
          <cx:pt idx="26483">-42</cx:pt>
          <cx:pt idx="26484">-42</cx:pt>
          <cx:pt idx="26485">-42</cx:pt>
          <cx:pt idx="26486">-42</cx:pt>
          <cx:pt idx="26487">-42</cx:pt>
          <cx:pt idx="26488">-42</cx:pt>
          <cx:pt idx="26489">-42</cx:pt>
          <cx:pt idx="26490">-42</cx:pt>
          <cx:pt idx="26491">-42</cx:pt>
          <cx:pt idx="26492">-42</cx:pt>
          <cx:pt idx="26493">-42</cx:pt>
          <cx:pt idx="26494">-42</cx:pt>
          <cx:pt idx="26495">-42</cx:pt>
          <cx:pt idx="26496">-42</cx:pt>
          <cx:pt idx="26497">-42</cx:pt>
          <cx:pt idx="26498">-42</cx:pt>
          <cx:pt idx="26499">-42</cx:pt>
          <cx:pt idx="26500">-42</cx:pt>
          <cx:pt idx="26501">-42</cx:pt>
          <cx:pt idx="26502">-42</cx:pt>
          <cx:pt idx="26503">-42</cx:pt>
          <cx:pt idx="26504">-42</cx:pt>
          <cx:pt idx="26505">-42</cx:pt>
          <cx:pt idx="26506">-42</cx:pt>
          <cx:pt idx="26507">-42</cx:pt>
          <cx:pt idx="26508">-42</cx:pt>
          <cx:pt idx="26509">-42</cx:pt>
          <cx:pt idx="26510">-42</cx:pt>
          <cx:pt idx="26511">-42</cx:pt>
          <cx:pt idx="26512">-42</cx:pt>
          <cx:pt idx="26513">-42</cx:pt>
          <cx:pt idx="26514">-42</cx:pt>
          <cx:pt idx="26515">-42</cx:pt>
          <cx:pt idx="26516">-42</cx:pt>
          <cx:pt idx="26517">-42</cx:pt>
          <cx:pt idx="26518">-42</cx:pt>
          <cx:pt idx="26519">-42</cx:pt>
          <cx:pt idx="26520">-42</cx:pt>
          <cx:pt idx="26521">-42</cx:pt>
          <cx:pt idx="26522">-42</cx:pt>
          <cx:pt idx="26523">-42</cx:pt>
          <cx:pt idx="26524">-42</cx:pt>
          <cx:pt idx="26525">-42</cx:pt>
          <cx:pt idx="26526">-42</cx:pt>
          <cx:pt idx="26527">-42</cx:pt>
          <cx:pt idx="26528">-42</cx:pt>
          <cx:pt idx="26529">-42</cx:pt>
          <cx:pt idx="26530">-42</cx:pt>
          <cx:pt idx="26531">-42</cx:pt>
          <cx:pt idx="26532">-42</cx:pt>
          <cx:pt idx="26533">-42</cx:pt>
          <cx:pt idx="26534">-42</cx:pt>
          <cx:pt idx="26535">-42</cx:pt>
          <cx:pt idx="26536">-42</cx:pt>
          <cx:pt idx="26537">-42</cx:pt>
          <cx:pt idx="26538">-42</cx:pt>
          <cx:pt idx="26539">-42</cx:pt>
          <cx:pt idx="26540">-42</cx:pt>
          <cx:pt idx="26541">-42</cx:pt>
          <cx:pt idx="26542">-42</cx:pt>
          <cx:pt idx="26543">-42</cx:pt>
          <cx:pt idx="26544">-42</cx:pt>
          <cx:pt idx="26545">-42</cx:pt>
          <cx:pt idx="26546">-42</cx:pt>
          <cx:pt idx="26547">-42</cx:pt>
          <cx:pt idx="26548">-42</cx:pt>
          <cx:pt idx="26549">-42</cx:pt>
          <cx:pt idx="26550">-42</cx:pt>
          <cx:pt idx="26551">-42</cx:pt>
          <cx:pt idx="26552">-42</cx:pt>
          <cx:pt idx="26553">-42</cx:pt>
          <cx:pt idx="26554">-42</cx:pt>
          <cx:pt idx="26555">-42</cx:pt>
          <cx:pt idx="26556">-42</cx:pt>
          <cx:pt idx="26557">-42</cx:pt>
          <cx:pt idx="26558">-42</cx:pt>
          <cx:pt idx="26559">-42</cx:pt>
          <cx:pt idx="26560">-42</cx:pt>
          <cx:pt idx="26561">-42</cx:pt>
          <cx:pt idx="26562">-42</cx:pt>
          <cx:pt idx="26563">-42</cx:pt>
          <cx:pt idx="26564">-42</cx:pt>
          <cx:pt idx="26565">-42</cx:pt>
          <cx:pt idx="26566">-42</cx:pt>
          <cx:pt idx="26567">-42</cx:pt>
          <cx:pt idx="26568">-42</cx:pt>
          <cx:pt idx="26569">-42</cx:pt>
          <cx:pt idx="26570">-42</cx:pt>
          <cx:pt idx="26571">-42</cx:pt>
          <cx:pt idx="26572">-42</cx:pt>
          <cx:pt idx="26573">-42</cx:pt>
          <cx:pt idx="26574">-42</cx:pt>
          <cx:pt idx="26575">-42</cx:pt>
          <cx:pt idx="26576">-42</cx:pt>
          <cx:pt idx="26577">-42</cx:pt>
          <cx:pt idx="26578">-42</cx:pt>
          <cx:pt idx="26579">-42</cx:pt>
          <cx:pt idx="26580">-42</cx:pt>
          <cx:pt idx="26581">-42</cx:pt>
          <cx:pt idx="26582">-42</cx:pt>
          <cx:pt idx="26583">-42</cx:pt>
          <cx:pt idx="26584">-42</cx:pt>
          <cx:pt idx="26585">-42</cx:pt>
          <cx:pt idx="26586">-42</cx:pt>
          <cx:pt idx="26587">-42</cx:pt>
          <cx:pt idx="26588">-42</cx:pt>
          <cx:pt idx="26589">-42</cx:pt>
          <cx:pt idx="26590">-42</cx:pt>
          <cx:pt idx="26591">-42</cx:pt>
          <cx:pt idx="26592">-42</cx:pt>
          <cx:pt idx="26593">-42</cx:pt>
          <cx:pt idx="26594">-42</cx:pt>
          <cx:pt idx="26595">-42</cx:pt>
          <cx:pt idx="26596">-42</cx:pt>
          <cx:pt idx="26597">-42</cx:pt>
          <cx:pt idx="26598">-42</cx:pt>
          <cx:pt idx="26599">-42</cx:pt>
          <cx:pt idx="26600">-42</cx:pt>
          <cx:pt idx="26601">-42</cx:pt>
          <cx:pt idx="26602">-42</cx:pt>
          <cx:pt idx="26603">-42</cx:pt>
          <cx:pt idx="26604">-42</cx:pt>
          <cx:pt idx="26605">-42</cx:pt>
          <cx:pt idx="26606">-42</cx:pt>
          <cx:pt idx="26607">-42</cx:pt>
          <cx:pt idx="26608">-42</cx:pt>
          <cx:pt idx="26609">-42</cx:pt>
          <cx:pt idx="26610">-42</cx:pt>
          <cx:pt idx="26611">-42</cx:pt>
          <cx:pt idx="26612">-42</cx:pt>
          <cx:pt idx="26613">-42</cx:pt>
          <cx:pt idx="26614">-42</cx:pt>
          <cx:pt idx="26615">-42</cx:pt>
          <cx:pt idx="26616">-42</cx:pt>
          <cx:pt idx="26617">-42</cx:pt>
          <cx:pt idx="26618">-42</cx:pt>
          <cx:pt idx="26619">-42</cx:pt>
          <cx:pt idx="26620">-42</cx:pt>
          <cx:pt idx="26621">-42</cx:pt>
          <cx:pt idx="26622">-42</cx:pt>
          <cx:pt idx="26623">-42</cx:pt>
          <cx:pt idx="26624">-42</cx:pt>
          <cx:pt idx="26625">-42</cx:pt>
          <cx:pt idx="26626">-42</cx:pt>
          <cx:pt idx="26627">-42</cx:pt>
          <cx:pt idx="26628">-42</cx:pt>
          <cx:pt idx="26629">-42</cx:pt>
          <cx:pt idx="26630">-42</cx:pt>
          <cx:pt idx="26631">-42</cx:pt>
          <cx:pt idx="26632">-42</cx:pt>
          <cx:pt idx="26633">-42</cx:pt>
          <cx:pt idx="26634">-42</cx:pt>
          <cx:pt idx="26635">-42</cx:pt>
          <cx:pt idx="26636">-42</cx:pt>
          <cx:pt idx="26637">-42</cx:pt>
          <cx:pt idx="26638">-42</cx:pt>
          <cx:pt idx="26639">-42</cx:pt>
          <cx:pt idx="26640">-42</cx:pt>
          <cx:pt idx="26641">-42</cx:pt>
          <cx:pt idx="26642">-42</cx:pt>
          <cx:pt idx="26643">-42</cx:pt>
          <cx:pt idx="26644">-42</cx:pt>
          <cx:pt idx="26645">-42</cx:pt>
          <cx:pt idx="26646">-42</cx:pt>
          <cx:pt idx="26647">-42</cx:pt>
          <cx:pt idx="26648">-42</cx:pt>
          <cx:pt idx="26649">-42</cx:pt>
          <cx:pt idx="26650">-42</cx:pt>
          <cx:pt idx="26651">-42</cx:pt>
          <cx:pt idx="26652">-42</cx:pt>
          <cx:pt idx="26653">-42</cx:pt>
          <cx:pt idx="26654">-42</cx:pt>
          <cx:pt idx="26655">-42</cx:pt>
          <cx:pt idx="26656">-42</cx:pt>
          <cx:pt idx="26657">-42</cx:pt>
          <cx:pt idx="26658">-42</cx:pt>
          <cx:pt idx="26659">-42</cx:pt>
          <cx:pt idx="26660">-42</cx:pt>
          <cx:pt idx="26661">-42</cx:pt>
          <cx:pt idx="26662">-42</cx:pt>
          <cx:pt idx="26663">-42</cx:pt>
          <cx:pt idx="26664">-42</cx:pt>
          <cx:pt idx="26665">-42</cx:pt>
          <cx:pt idx="26666">-42</cx:pt>
          <cx:pt idx="26667">-42</cx:pt>
          <cx:pt idx="26668">-42</cx:pt>
          <cx:pt idx="26669">-42</cx:pt>
          <cx:pt idx="26670">-42</cx:pt>
          <cx:pt idx="26671">-42</cx:pt>
          <cx:pt idx="26672">-42</cx:pt>
          <cx:pt idx="26673">-42</cx:pt>
          <cx:pt idx="26674">-42</cx:pt>
          <cx:pt idx="26675">-42</cx:pt>
          <cx:pt idx="26676">-42</cx:pt>
          <cx:pt idx="26677">-42</cx:pt>
          <cx:pt idx="26678">-42</cx:pt>
          <cx:pt idx="26679">-42</cx:pt>
          <cx:pt idx="26680">-42</cx:pt>
          <cx:pt idx="26681">-42</cx:pt>
          <cx:pt idx="26682">-42</cx:pt>
          <cx:pt idx="26683">-42</cx:pt>
          <cx:pt idx="26684">-42</cx:pt>
          <cx:pt idx="26685">-42</cx:pt>
          <cx:pt idx="26686">-42</cx:pt>
          <cx:pt idx="26687">-42</cx:pt>
          <cx:pt idx="26688">-42</cx:pt>
          <cx:pt idx="26689">-42</cx:pt>
          <cx:pt idx="26690">-42</cx:pt>
          <cx:pt idx="26691">-42</cx:pt>
          <cx:pt idx="26692">-42</cx:pt>
          <cx:pt idx="26693">-42</cx:pt>
          <cx:pt idx="26694">-42</cx:pt>
          <cx:pt idx="26695">-42</cx:pt>
          <cx:pt idx="26696">-42</cx:pt>
          <cx:pt idx="26697">-42</cx:pt>
          <cx:pt idx="26698">-42</cx:pt>
          <cx:pt idx="26699">-42</cx:pt>
          <cx:pt idx="26700">-42</cx:pt>
          <cx:pt idx="26701">-42</cx:pt>
          <cx:pt idx="26702">-42</cx:pt>
          <cx:pt idx="26703">-42</cx:pt>
          <cx:pt idx="26704">-42</cx:pt>
          <cx:pt idx="26705">-42</cx:pt>
          <cx:pt idx="26706">-42</cx:pt>
          <cx:pt idx="26707">-42</cx:pt>
          <cx:pt idx="26708">-42</cx:pt>
          <cx:pt idx="26709">-42</cx:pt>
          <cx:pt idx="26710">-42</cx:pt>
          <cx:pt idx="26711">-42</cx:pt>
          <cx:pt idx="26712">-42</cx:pt>
          <cx:pt idx="26713">-42</cx:pt>
          <cx:pt idx="26714">-42</cx:pt>
          <cx:pt idx="26715">-42</cx:pt>
          <cx:pt idx="26716">-42</cx:pt>
          <cx:pt idx="26717">-42</cx:pt>
          <cx:pt idx="26718">-42</cx:pt>
          <cx:pt idx="26719">-42</cx:pt>
          <cx:pt idx="26720">-42</cx:pt>
          <cx:pt idx="26721">-42</cx:pt>
          <cx:pt idx="26722">-42</cx:pt>
          <cx:pt idx="26723">-42</cx:pt>
          <cx:pt idx="26724">-42</cx:pt>
          <cx:pt idx="26725">-42</cx:pt>
          <cx:pt idx="26726">-42</cx:pt>
          <cx:pt idx="26727">-42</cx:pt>
          <cx:pt idx="26728">-42</cx:pt>
          <cx:pt idx="26729">-42</cx:pt>
          <cx:pt idx="26730">-42</cx:pt>
          <cx:pt idx="26731">-42</cx:pt>
          <cx:pt idx="26732">-42</cx:pt>
          <cx:pt idx="26733">-42</cx:pt>
          <cx:pt idx="26734">-42</cx:pt>
          <cx:pt idx="26735">-42</cx:pt>
          <cx:pt idx="26736">-42</cx:pt>
          <cx:pt idx="26737">-42</cx:pt>
          <cx:pt idx="26738">-42</cx:pt>
          <cx:pt idx="26739">-42</cx:pt>
          <cx:pt idx="26740">-42</cx:pt>
          <cx:pt idx="26741">-42</cx:pt>
          <cx:pt idx="26742">-42</cx:pt>
          <cx:pt idx="26743">-42</cx:pt>
          <cx:pt idx="26744">-42</cx:pt>
          <cx:pt idx="26745">-42</cx:pt>
          <cx:pt idx="26746">-42</cx:pt>
          <cx:pt idx="26747">-42</cx:pt>
          <cx:pt idx="26748">-42</cx:pt>
          <cx:pt idx="26749">-42</cx:pt>
          <cx:pt idx="26750">-42</cx:pt>
          <cx:pt idx="26751">-42</cx:pt>
          <cx:pt idx="26752">-42</cx:pt>
          <cx:pt idx="26753">-42</cx:pt>
          <cx:pt idx="26754">-42</cx:pt>
          <cx:pt idx="26755">-42</cx:pt>
          <cx:pt idx="26756">-42</cx:pt>
          <cx:pt idx="26757">-42</cx:pt>
          <cx:pt idx="26758">-42</cx:pt>
          <cx:pt idx="26759">-42</cx:pt>
          <cx:pt idx="26760">-42</cx:pt>
          <cx:pt idx="26761">-42</cx:pt>
          <cx:pt idx="26762">-42</cx:pt>
          <cx:pt idx="26763">-42</cx:pt>
          <cx:pt idx="26764">-42</cx:pt>
          <cx:pt idx="26765">-42</cx:pt>
          <cx:pt idx="26766">-42</cx:pt>
          <cx:pt idx="26767">-42</cx:pt>
          <cx:pt idx="26768">-42</cx:pt>
          <cx:pt idx="26769">-42</cx:pt>
          <cx:pt idx="26770">-42</cx:pt>
          <cx:pt idx="26771">-42</cx:pt>
          <cx:pt idx="26772">-42</cx:pt>
          <cx:pt idx="26773">-42</cx:pt>
          <cx:pt idx="26774">-42</cx:pt>
          <cx:pt idx="26775">-42</cx:pt>
          <cx:pt idx="26776">-42</cx:pt>
          <cx:pt idx="26777">-42</cx:pt>
          <cx:pt idx="26778">-42</cx:pt>
          <cx:pt idx="26779">-42</cx:pt>
          <cx:pt idx="26780">-42</cx:pt>
          <cx:pt idx="26781">-42</cx:pt>
          <cx:pt idx="26782">-42</cx:pt>
          <cx:pt idx="26783">-42</cx:pt>
          <cx:pt idx="26784">-42</cx:pt>
          <cx:pt idx="26785">-42</cx:pt>
          <cx:pt idx="26786">-42</cx:pt>
          <cx:pt idx="26787">-42</cx:pt>
          <cx:pt idx="26788">-42</cx:pt>
          <cx:pt idx="26789">-42</cx:pt>
          <cx:pt idx="26790">-42</cx:pt>
          <cx:pt idx="26791">-42</cx:pt>
          <cx:pt idx="26792">-42</cx:pt>
          <cx:pt idx="26793">-42</cx:pt>
          <cx:pt idx="26794">-42</cx:pt>
          <cx:pt idx="26795">-42</cx:pt>
          <cx:pt idx="26796">-42</cx:pt>
          <cx:pt idx="26797">-42</cx:pt>
          <cx:pt idx="26798">-42</cx:pt>
          <cx:pt idx="26799">-42</cx:pt>
          <cx:pt idx="26800">-42</cx:pt>
          <cx:pt idx="26801">-42</cx:pt>
          <cx:pt idx="26802">-42</cx:pt>
          <cx:pt idx="26803">-42</cx:pt>
          <cx:pt idx="26804">-42</cx:pt>
          <cx:pt idx="26805">-42</cx:pt>
          <cx:pt idx="26806">-42</cx:pt>
          <cx:pt idx="26807">-42</cx:pt>
          <cx:pt idx="26808">-42</cx:pt>
          <cx:pt idx="26809">-42</cx:pt>
          <cx:pt idx="26810">-42</cx:pt>
          <cx:pt idx="26811">-42</cx:pt>
          <cx:pt idx="26812">-42</cx:pt>
          <cx:pt idx="26813">-42</cx:pt>
          <cx:pt idx="26814">-42</cx:pt>
          <cx:pt idx="26815">-42</cx:pt>
          <cx:pt idx="26816">-42</cx:pt>
          <cx:pt idx="26817">-42</cx:pt>
          <cx:pt idx="26818">-42</cx:pt>
          <cx:pt idx="26819">-42</cx:pt>
          <cx:pt idx="26820">-42</cx:pt>
          <cx:pt idx="26821">-42</cx:pt>
          <cx:pt idx="26822">-42</cx:pt>
          <cx:pt idx="26823">-42</cx:pt>
          <cx:pt idx="26824">-42</cx:pt>
          <cx:pt idx="26825">-42</cx:pt>
          <cx:pt idx="26826">-42</cx:pt>
          <cx:pt idx="26827">-42</cx:pt>
          <cx:pt idx="26828">-42</cx:pt>
          <cx:pt idx="26829">-42</cx:pt>
          <cx:pt idx="26830">-42</cx:pt>
          <cx:pt idx="26831">-42</cx:pt>
          <cx:pt idx="26832">-42</cx:pt>
          <cx:pt idx="26833">-42</cx:pt>
          <cx:pt idx="26834">-42</cx:pt>
          <cx:pt idx="26835">-42</cx:pt>
          <cx:pt idx="26836">-42</cx:pt>
          <cx:pt idx="26837">-42</cx:pt>
          <cx:pt idx="26838">-42</cx:pt>
          <cx:pt idx="26839">-42</cx:pt>
          <cx:pt idx="26840">-42</cx:pt>
          <cx:pt idx="26841">-42</cx:pt>
          <cx:pt idx="26842">-42</cx:pt>
          <cx:pt idx="26843">-42</cx:pt>
          <cx:pt idx="26844">-42</cx:pt>
          <cx:pt idx="26845">-42</cx:pt>
          <cx:pt idx="26846">-42</cx:pt>
          <cx:pt idx="26847">-42</cx:pt>
          <cx:pt idx="26848">-42</cx:pt>
          <cx:pt idx="26849">-42</cx:pt>
          <cx:pt idx="26850">-42</cx:pt>
          <cx:pt idx="26851">-42</cx:pt>
          <cx:pt idx="26852">-42</cx:pt>
          <cx:pt idx="26853">-42</cx:pt>
          <cx:pt idx="26854">-42</cx:pt>
          <cx:pt idx="26855">-42</cx:pt>
          <cx:pt idx="26856">-42</cx:pt>
          <cx:pt idx="26857">-42</cx:pt>
          <cx:pt idx="26858">-42</cx:pt>
          <cx:pt idx="26859">-42</cx:pt>
          <cx:pt idx="26860">-42</cx:pt>
          <cx:pt idx="26861">-42</cx:pt>
          <cx:pt idx="26862">-42</cx:pt>
          <cx:pt idx="26863">-42</cx:pt>
          <cx:pt idx="26864">-42</cx:pt>
          <cx:pt idx="26865">-42</cx:pt>
          <cx:pt idx="26866">-42</cx:pt>
          <cx:pt idx="26867">-42</cx:pt>
          <cx:pt idx="26868">-42</cx:pt>
          <cx:pt idx="26869">-42</cx:pt>
          <cx:pt idx="26870">-42</cx:pt>
          <cx:pt idx="26871">-42</cx:pt>
          <cx:pt idx="26872">-42</cx:pt>
          <cx:pt idx="26873">-42</cx:pt>
          <cx:pt idx="26874">-42</cx:pt>
          <cx:pt idx="26875">-42</cx:pt>
          <cx:pt idx="26876">-42</cx:pt>
          <cx:pt idx="26877">-42</cx:pt>
          <cx:pt idx="26878">-42</cx:pt>
          <cx:pt idx="26879">-42</cx:pt>
          <cx:pt idx="26880">-42</cx:pt>
          <cx:pt idx="26881">-42</cx:pt>
          <cx:pt idx="26882">-42</cx:pt>
          <cx:pt idx="26883">-42</cx:pt>
          <cx:pt idx="26884">-42</cx:pt>
          <cx:pt idx="26885">-42</cx:pt>
          <cx:pt idx="26886">-42</cx:pt>
          <cx:pt idx="26887">-42</cx:pt>
          <cx:pt idx="26888">-42</cx:pt>
          <cx:pt idx="26889">-42</cx:pt>
          <cx:pt idx="26890">-42</cx:pt>
          <cx:pt idx="26891">-42</cx:pt>
          <cx:pt idx="26892">-42</cx:pt>
          <cx:pt idx="26893">-42</cx:pt>
          <cx:pt idx="26894">-42</cx:pt>
          <cx:pt idx="26895">-42</cx:pt>
          <cx:pt idx="26896">-42</cx:pt>
          <cx:pt idx="26897">-42</cx:pt>
          <cx:pt idx="26898">-42</cx:pt>
          <cx:pt idx="26899">-42</cx:pt>
          <cx:pt idx="26900">-42</cx:pt>
          <cx:pt idx="26901">-42</cx:pt>
          <cx:pt idx="26902">-42</cx:pt>
          <cx:pt idx="26903">-42</cx:pt>
          <cx:pt idx="26904">-42</cx:pt>
          <cx:pt idx="26905">-42</cx:pt>
          <cx:pt idx="26906">-42</cx:pt>
          <cx:pt idx="26907">-42</cx:pt>
          <cx:pt idx="26908">-42</cx:pt>
          <cx:pt idx="26909">-42</cx:pt>
          <cx:pt idx="26910">-42</cx:pt>
          <cx:pt idx="26911">-42</cx:pt>
          <cx:pt idx="26912">-42</cx:pt>
          <cx:pt idx="26913">-42</cx:pt>
          <cx:pt idx="26914">-42</cx:pt>
          <cx:pt idx="26915">-42</cx:pt>
          <cx:pt idx="26916">-42</cx:pt>
          <cx:pt idx="26917">-42</cx:pt>
          <cx:pt idx="26918">-42</cx:pt>
          <cx:pt idx="26919">-42</cx:pt>
          <cx:pt idx="26920">-42</cx:pt>
          <cx:pt idx="26921">-42</cx:pt>
          <cx:pt idx="26922">-42</cx:pt>
          <cx:pt idx="26923">-42</cx:pt>
          <cx:pt idx="26924">-42</cx:pt>
          <cx:pt idx="26925">-42</cx:pt>
          <cx:pt idx="26926">-42</cx:pt>
          <cx:pt idx="26927">-42</cx:pt>
          <cx:pt idx="26928">-42</cx:pt>
          <cx:pt idx="26929">-42</cx:pt>
          <cx:pt idx="26930">-42</cx:pt>
          <cx:pt idx="26931">-42</cx:pt>
          <cx:pt idx="26932">-42</cx:pt>
          <cx:pt idx="26933">-42</cx:pt>
          <cx:pt idx="26934">-42</cx:pt>
          <cx:pt idx="26935">-42</cx:pt>
          <cx:pt idx="26936">-42</cx:pt>
          <cx:pt idx="26937">-42</cx:pt>
          <cx:pt idx="26938">-42</cx:pt>
          <cx:pt idx="26939">-42</cx:pt>
          <cx:pt idx="26940">-42</cx:pt>
          <cx:pt idx="26941">-42</cx:pt>
          <cx:pt idx="26942">-42</cx:pt>
          <cx:pt idx="26943">-42</cx:pt>
          <cx:pt idx="26944">-42</cx:pt>
          <cx:pt idx="26945">-42</cx:pt>
          <cx:pt idx="26946">-42</cx:pt>
          <cx:pt idx="26947">-42</cx:pt>
          <cx:pt idx="26948">-42</cx:pt>
          <cx:pt idx="26949">-42</cx:pt>
          <cx:pt idx="26950">-42</cx:pt>
          <cx:pt idx="26951">-42</cx:pt>
          <cx:pt idx="26952">-42</cx:pt>
          <cx:pt idx="26953">-42</cx:pt>
          <cx:pt idx="26954">-42</cx:pt>
          <cx:pt idx="26955">-42</cx:pt>
          <cx:pt idx="26956">-42</cx:pt>
          <cx:pt idx="26957">-42</cx:pt>
          <cx:pt idx="26958">-42</cx:pt>
          <cx:pt idx="26959">-42</cx:pt>
          <cx:pt idx="26960">-42</cx:pt>
          <cx:pt idx="26961">-42</cx:pt>
          <cx:pt idx="26962">-42</cx:pt>
          <cx:pt idx="26963">-42</cx:pt>
          <cx:pt idx="26964">-42</cx:pt>
          <cx:pt idx="26965">-42</cx:pt>
          <cx:pt idx="26966">-42</cx:pt>
          <cx:pt idx="26967">-42</cx:pt>
          <cx:pt idx="26968">-42</cx:pt>
          <cx:pt idx="26969">-42</cx:pt>
          <cx:pt idx="26970">-42</cx:pt>
          <cx:pt idx="26971">-42</cx:pt>
          <cx:pt idx="26972">-42</cx:pt>
          <cx:pt idx="26973">-42</cx:pt>
          <cx:pt idx="26974">-42</cx:pt>
          <cx:pt idx="26975">-42</cx:pt>
          <cx:pt idx="26976">-42</cx:pt>
          <cx:pt idx="26977">-42</cx:pt>
          <cx:pt idx="26978">-42</cx:pt>
          <cx:pt idx="26979">-42</cx:pt>
          <cx:pt idx="26980">-42</cx:pt>
          <cx:pt idx="26981">-42</cx:pt>
          <cx:pt idx="26982">-42</cx:pt>
          <cx:pt idx="26983">-42</cx:pt>
          <cx:pt idx="26984">-42</cx:pt>
          <cx:pt idx="26985">-42</cx:pt>
          <cx:pt idx="26986">-42</cx:pt>
          <cx:pt idx="26987">-42</cx:pt>
          <cx:pt idx="26988">-42</cx:pt>
          <cx:pt idx="26989">-42</cx:pt>
          <cx:pt idx="26990">-42</cx:pt>
          <cx:pt idx="26991">-42</cx:pt>
          <cx:pt idx="26992">-42</cx:pt>
          <cx:pt idx="26993">-42</cx:pt>
          <cx:pt idx="26994">-42</cx:pt>
          <cx:pt idx="26995">-42</cx:pt>
          <cx:pt idx="26996">-42</cx:pt>
          <cx:pt idx="26997">-42</cx:pt>
          <cx:pt idx="26998">-42</cx:pt>
          <cx:pt idx="26999">-42</cx:pt>
          <cx:pt idx="27000">-42</cx:pt>
          <cx:pt idx="27001">-42</cx:pt>
          <cx:pt idx="27002">-42</cx:pt>
          <cx:pt idx="27003">-42</cx:pt>
          <cx:pt idx="27004">-42</cx:pt>
          <cx:pt idx="27005">-42</cx:pt>
          <cx:pt idx="27006">-42</cx:pt>
          <cx:pt idx="27007">-42</cx:pt>
          <cx:pt idx="27008">-42</cx:pt>
          <cx:pt idx="27009">-42</cx:pt>
          <cx:pt idx="27010">-42</cx:pt>
          <cx:pt idx="27011">-42</cx:pt>
          <cx:pt idx="27012">-42</cx:pt>
          <cx:pt idx="27013">-42</cx:pt>
          <cx:pt idx="27014">-42</cx:pt>
          <cx:pt idx="27015">-42</cx:pt>
          <cx:pt idx="27016">-42</cx:pt>
          <cx:pt idx="27017">-42</cx:pt>
          <cx:pt idx="27018">-42</cx:pt>
          <cx:pt idx="27019">-42</cx:pt>
          <cx:pt idx="27020">-42</cx:pt>
          <cx:pt idx="27021">-42</cx:pt>
          <cx:pt idx="27022">-42</cx:pt>
          <cx:pt idx="27023">-42</cx:pt>
          <cx:pt idx="27024">-42</cx:pt>
          <cx:pt idx="27025">-42</cx:pt>
          <cx:pt idx="27026">-42</cx:pt>
          <cx:pt idx="27027">-42</cx:pt>
          <cx:pt idx="27028">-42</cx:pt>
          <cx:pt idx="27029">-42</cx:pt>
          <cx:pt idx="27030">-42</cx:pt>
          <cx:pt idx="27031">-42</cx:pt>
          <cx:pt idx="27032">-42</cx:pt>
          <cx:pt idx="27033">-42</cx:pt>
          <cx:pt idx="27034">-42</cx:pt>
          <cx:pt idx="27035">-42</cx:pt>
          <cx:pt idx="27036">-42</cx:pt>
          <cx:pt idx="27037">-42</cx:pt>
          <cx:pt idx="27038">-42</cx:pt>
          <cx:pt idx="27039">-42</cx:pt>
          <cx:pt idx="27040">-42</cx:pt>
          <cx:pt idx="27041">-42</cx:pt>
          <cx:pt idx="27042">-42</cx:pt>
          <cx:pt idx="27043">-42</cx:pt>
          <cx:pt idx="27044">-42</cx:pt>
          <cx:pt idx="27045">-42</cx:pt>
          <cx:pt idx="27046">-42</cx:pt>
          <cx:pt idx="27047">-42</cx:pt>
          <cx:pt idx="27048">-42</cx:pt>
          <cx:pt idx="27049">-42</cx:pt>
          <cx:pt idx="27050">-42</cx:pt>
          <cx:pt idx="27051">-42</cx:pt>
          <cx:pt idx="27052">-42</cx:pt>
          <cx:pt idx="27053">-42</cx:pt>
          <cx:pt idx="27054">-42</cx:pt>
          <cx:pt idx="27055">-42</cx:pt>
          <cx:pt idx="27056">-42</cx:pt>
          <cx:pt idx="27057">-42</cx:pt>
          <cx:pt idx="27058">-42</cx:pt>
          <cx:pt idx="27059">-42</cx:pt>
          <cx:pt idx="27060">-42</cx:pt>
          <cx:pt idx="27061">-42</cx:pt>
          <cx:pt idx="27062">-42</cx:pt>
          <cx:pt idx="27063">-42</cx:pt>
          <cx:pt idx="27064">-42</cx:pt>
          <cx:pt idx="27065">-42</cx:pt>
          <cx:pt idx="27066">-42</cx:pt>
          <cx:pt idx="27067">-42</cx:pt>
          <cx:pt idx="27068">-42</cx:pt>
          <cx:pt idx="27069">-42</cx:pt>
          <cx:pt idx="27070">-42</cx:pt>
          <cx:pt idx="27071">-42</cx:pt>
          <cx:pt idx="27072">-42</cx:pt>
          <cx:pt idx="27073">-42</cx:pt>
          <cx:pt idx="27074">-42</cx:pt>
          <cx:pt idx="27075">-42</cx:pt>
          <cx:pt idx="27076">-42</cx:pt>
          <cx:pt idx="27077">-42</cx:pt>
          <cx:pt idx="27078">-42</cx:pt>
          <cx:pt idx="27079">-42</cx:pt>
          <cx:pt idx="27080">-42</cx:pt>
          <cx:pt idx="27081">-42</cx:pt>
          <cx:pt idx="27082">-42</cx:pt>
          <cx:pt idx="27083">-42</cx:pt>
          <cx:pt idx="27084">-42</cx:pt>
          <cx:pt idx="27085">-42</cx:pt>
          <cx:pt idx="27086">-42</cx:pt>
          <cx:pt idx="27087">-42</cx:pt>
          <cx:pt idx="27088">-42</cx:pt>
          <cx:pt idx="27089">-42</cx:pt>
          <cx:pt idx="27090">-42</cx:pt>
          <cx:pt idx="27091">-42</cx:pt>
          <cx:pt idx="27092">-42</cx:pt>
          <cx:pt idx="27093">-42</cx:pt>
          <cx:pt idx="27094">-42</cx:pt>
          <cx:pt idx="27095">-42</cx:pt>
          <cx:pt idx="27096">-42</cx:pt>
          <cx:pt idx="27097">-42</cx:pt>
          <cx:pt idx="27098">-42</cx:pt>
          <cx:pt idx="27099">-42</cx:pt>
          <cx:pt idx="27100">-42</cx:pt>
          <cx:pt idx="27101">-42</cx:pt>
          <cx:pt idx="27102">-42</cx:pt>
          <cx:pt idx="27103">-42</cx:pt>
          <cx:pt idx="27104">-42</cx:pt>
          <cx:pt idx="27105">-42</cx:pt>
          <cx:pt idx="27106">-42</cx:pt>
          <cx:pt idx="27107">-42</cx:pt>
          <cx:pt idx="27108">-42</cx:pt>
          <cx:pt idx="27109">-42</cx:pt>
          <cx:pt idx="27110">-42</cx:pt>
          <cx:pt idx="27111">-42</cx:pt>
          <cx:pt idx="27112">-42</cx:pt>
          <cx:pt idx="27113">-42</cx:pt>
          <cx:pt idx="27114">-42</cx:pt>
          <cx:pt idx="27115">-42</cx:pt>
          <cx:pt idx="27116">-42</cx:pt>
          <cx:pt idx="27117">-42</cx:pt>
          <cx:pt idx="27118">-42</cx:pt>
          <cx:pt idx="27119">-42</cx:pt>
          <cx:pt idx="27120">-42</cx:pt>
          <cx:pt idx="27121">-42</cx:pt>
          <cx:pt idx="27122">-42</cx:pt>
          <cx:pt idx="27123">-42</cx:pt>
          <cx:pt idx="27124">-42</cx:pt>
          <cx:pt idx="27125">-42</cx:pt>
          <cx:pt idx="27126">-42</cx:pt>
          <cx:pt idx="27127">-42</cx:pt>
          <cx:pt idx="27128">-42</cx:pt>
          <cx:pt idx="27129">-42</cx:pt>
          <cx:pt idx="27130">-42</cx:pt>
          <cx:pt idx="27131">-42</cx:pt>
          <cx:pt idx="27132">-42</cx:pt>
          <cx:pt idx="27133">-42</cx:pt>
          <cx:pt idx="27134">-42</cx:pt>
          <cx:pt idx="27135">-42</cx:pt>
          <cx:pt idx="27136">-42</cx:pt>
          <cx:pt idx="27137">-42</cx:pt>
          <cx:pt idx="27138">-42</cx:pt>
          <cx:pt idx="27139">-42</cx:pt>
          <cx:pt idx="27140">-42</cx:pt>
          <cx:pt idx="27141">-42</cx:pt>
          <cx:pt idx="27142">-42</cx:pt>
          <cx:pt idx="27143">-42</cx:pt>
          <cx:pt idx="27144">-42</cx:pt>
          <cx:pt idx="27145">-42</cx:pt>
          <cx:pt idx="27146">-42</cx:pt>
          <cx:pt idx="27147">-42</cx:pt>
          <cx:pt idx="27148">-42</cx:pt>
          <cx:pt idx="27149">-42</cx:pt>
          <cx:pt idx="27150">-42</cx:pt>
          <cx:pt idx="27151">-42</cx:pt>
          <cx:pt idx="27152">-42</cx:pt>
          <cx:pt idx="27153">-42</cx:pt>
          <cx:pt idx="27154">-42</cx:pt>
          <cx:pt idx="27155">-42</cx:pt>
          <cx:pt idx="27156">-42</cx:pt>
          <cx:pt idx="27157">-42</cx:pt>
          <cx:pt idx="27158">-42</cx:pt>
          <cx:pt idx="27159">-42</cx:pt>
          <cx:pt idx="27160">-42</cx:pt>
          <cx:pt idx="27161">-42</cx:pt>
          <cx:pt idx="27162">-42</cx:pt>
          <cx:pt idx="27163">-42</cx:pt>
          <cx:pt idx="27164">-42</cx:pt>
          <cx:pt idx="27165">-42</cx:pt>
          <cx:pt idx="27166">-42</cx:pt>
          <cx:pt idx="27167">-42</cx:pt>
          <cx:pt idx="27168">-42</cx:pt>
          <cx:pt idx="27169">-42</cx:pt>
          <cx:pt idx="27170">-42</cx:pt>
          <cx:pt idx="27171">-42</cx:pt>
          <cx:pt idx="27172">-42</cx:pt>
          <cx:pt idx="27173">-42</cx:pt>
          <cx:pt idx="27174">-42</cx:pt>
          <cx:pt idx="27175">-42</cx:pt>
          <cx:pt idx="27176">-42</cx:pt>
          <cx:pt idx="27177">-42</cx:pt>
          <cx:pt idx="27178">-42</cx:pt>
          <cx:pt idx="27179">-42</cx:pt>
          <cx:pt idx="27180">-42</cx:pt>
          <cx:pt idx="27181">-42</cx:pt>
          <cx:pt idx="27182">-42</cx:pt>
          <cx:pt idx="27183">-42</cx:pt>
          <cx:pt idx="27184">-42</cx:pt>
          <cx:pt idx="27185">-42</cx:pt>
          <cx:pt idx="27186">-42</cx:pt>
          <cx:pt idx="27187">-42</cx:pt>
          <cx:pt idx="27188">-42</cx:pt>
          <cx:pt idx="27189">-42</cx:pt>
          <cx:pt idx="27190">-42</cx:pt>
          <cx:pt idx="27191">-42</cx:pt>
          <cx:pt idx="27192">-42</cx:pt>
          <cx:pt idx="27193">-42</cx:pt>
          <cx:pt idx="27194">-42</cx:pt>
          <cx:pt idx="27195">-42</cx:pt>
          <cx:pt idx="27196">-42</cx:pt>
          <cx:pt idx="27197">-42</cx:pt>
          <cx:pt idx="27198">-42</cx:pt>
          <cx:pt idx="27199">-42</cx:pt>
          <cx:pt idx="27200">-42</cx:pt>
          <cx:pt idx="27201">-42</cx:pt>
          <cx:pt idx="27202">-42</cx:pt>
          <cx:pt idx="27203">-42</cx:pt>
          <cx:pt idx="27204">-42</cx:pt>
          <cx:pt idx="27205">-42</cx:pt>
          <cx:pt idx="27206">-42</cx:pt>
          <cx:pt idx="27207">-42</cx:pt>
          <cx:pt idx="27208">-42</cx:pt>
          <cx:pt idx="27209">-42</cx:pt>
          <cx:pt idx="27210">-42</cx:pt>
          <cx:pt idx="27211">-42</cx:pt>
          <cx:pt idx="27212">-42</cx:pt>
          <cx:pt idx="27213">-42</cx:pt>
          <cx:pt idx="27214">-42</cx:pt>
          <cx:pt idx="27215">-42</cx:pt>
          <cx:pt idx="27216">-42</cx:pt>
          <cx:pt idx="27217">-42</cx:pt>
          <cx:pt idx="27218">-42</cx:pt>
          <cx:pt idx="27219">-42</cx:pt>
          <cx:pt idx="27220">-42</cx:pt>
          <cx:pt idx="27221">-42</cx:pt>
          <cx:pt idx="27222">-42</cx:pt>
          <cx:pt idx="27223">-42</cx:pt>
          <cx:pt idx="27224">-42</cx:pt>
          <cx:pt idx="27225">-42</cx:pt>
          <cx:pt idx="27226">-42</cx:pt>
          <cx:pt idx="27227">-42</cx:pt>
          <cx:pt idx="27228">-42</cx:pt>
          <cx:pt idx="27229">-42</cx:pt>
          <cx:pt idx="27230">-42</cx:pt>
          <cx:pt idx="27231">-42</cx:pt>
          <cx:pt idx="27232">-42</cx:pt>
          <cx:pt idx="27233">-42</cx:pt>
          <cx:pt idx="27234">-42</cx:pt>
          <cx:pt idx="27235">-42</cx:pt>
          <cx:pt idx="27236">-42</cx:pt>
          <cx:pt idx="27237">-42</cx:pt>
          <cx:pt idx="27238">-42</cx:pt>
          <cx:pt idx="27239">-42</cx:pt>
          <cx:pt idx="27240">-42</cx:pt>
          <cx:pt idx="27241">-42</cx:pt>
          <cx:pt idx="27242">-42</cx:pt>
          <cx:pt idx="27243">-42</cx:pt>
          <cx:pt idx="27244">-42</cx:pt>
          <cx:pt idx="27245">-42</cx:pt>
          <cx:pt idx="27246">-42</cx:pt>
          <cx:pt idx="27247">-42</cx:pt>
          <cx:pt idx="27248">-42</cx:pt>
          <cx:pt idx="27249">-42</cx:pt>
          <cx:pt idx="27250">-42</cx:pt>
          <cx:pt idx="27251">-42</cx:pt>
          <cx:pt idx="27252">-42</cx:pt>
          <cx:pt idx="27253">-42</cx:pt>
          <cx:pt idx="27254">-42</cx:pt>
          <cx:pt idx="27255">-42</cx:pt>
          <cx:pt idx="27256">-42</cx:pt>
          <cx:pt idx="27257">-42</cx:pt>
          <cx:pt idx="27258">-42</cx:pt>
          <cx:pt idx="27259">-42</cx:pt>
          <cx:pt idx="27260">-42</cx:pt>
          <cx:pt idx="27261">-42</cx:pt>
          <cx:pt idx="27262">-42</cx:pt>
          <cx:pt idx="27263">-42</cx:pt>
          <cx:pt idx="27264">-42</cx:pt>
          <cx:pt idx="27265">-42</cx:pt>
          <cx:pt idx="27266">-42</cx:pt>
          <cx:pt idx="27267">-42</cx:pt>
          <cx:pt idx="27268">-42</cx:pt>
          <cx:pt idx="27269">-42</cx:pt>
          <cx:pt idx="27270">-42</cx:pt>
          <cx:pt idx="27271">-42</cx:pt>
          <cx:pt idx="27272">-42</cx:pt>
          <cx:pt idx="27273">-42</cx:pt>
          <cx:pt idx="27274">-42</cx:pt>
          <cx:pt idx="27275">-42</cx:pt>
          <cx:pt idx="27276">-42</cx:pt>
          <cx:pt idx="27277">-42</cx:pt>
          <cx:pt idx="27278">-42</cx:pt>
          <cx:pt idx="27279">-42</cx:pt>
          <cx:pt idx="27280">-42</cx:pt>
          <cx:pt idx="27281">-42</cx:pt>
          <cx:pt idx="27282">-42</cx:pt>
          <cx:pt idx="27283">-42</cx:pt>
          <cx:pt idx="27284">-42</cx:pt>
          <cx:pt idx="27285">-42</cx:pt>
          <cx:pt idx="27286">-42</cx:pt>
          <cx:pt idx="27287">-42</cx:pt>
          <cx:pt idx="27288">-42</cx:pt>
          <cx:pt idx="27289">-42</cx:pt>
          <cx:pt idx="27290">-42</cx:pt>
          <cx:pt idx="27291">-42</cx:pt>
          <cx:pt idx="27292">-42</cx:pt>
          <cx:pt idx="27293">-42</cx:pt>
          <cx:pt idx="27294">-42</cx:pt>
          <cx:pt idx="27295">-42</cx:pt>
          <cx:pt idx="27296">-42</cx:pt>
          <cx:pt idx="27297">-42</cx:pt>
          <cx:pt idx="27298">-42</cx:pt>
          <cx:pt idx="27299">-42</cx:pt>
          <cx:pt idx="27300">-42</cx:pt>
          <cx:pt idx="27301">-42</cx:pt>
          <cx:pt idx="27302">-42</cx:pt>
          <cx:pt idx="27303">-42</cx:pt>
          <cx:pt idx="27304">-42</cx:pt>
          <cx:pt idx="27305">-42</cx:pt>
          <cx:pt idx="27306">-42</cx:pt>
          <cx:pt idx="27307">-42</cx:pt>
          <cx:pt idx="27308">-42</cx:pt>
          <cx:pt idx="27309">-42</cx:pt>
          <cx:pt idx="27310">-42</cx:pt>
          <cx:pt idx="27311">-42</cx:pt>
          <cx:pt idx="27312">-42</cx:pt>
          <cx:pt idx="27313">-42</cx:pt>
          <cx:pt idx="27314">-42</cx:pt>
          <cx:pt idx="27315">-42</cx:pt>
          <cx:pt idx="27316">-42</cx:pt>
          <cx:pt idx="27317">-42</cx:pt>
          <cx:pt idx="27318">-42</cx:pt>
          <cx:pt idx="27319">-42</cx:pt>
          <cx:pt idx="27320">-42</cx:pt>
          <cx:pt idx="27321">-42</cx:pt>
          <cx:pt idx="27322">-42</cx:pt>
          <cx:pt idx="27323">-42</cx:pt>
          <cx:pt idx="27324">-42</cx:pt>
          <cx:pt idx="27325">-42</cx:pt>
          <cx:pt idx="27326">-42</cx:pt>
          <cx:pt idx="27327">-42</cx:pt>
          <cx:pt idx="27328">-42</cx:pt>
          <cx:pt idx="27329">-42</cx:pt>
          <cx:pt idx="27330">-42</cx:pt>
          <cx:pt idx="27331">-42</cx:pt>
          <cx:pt idx="27332">-42</cx:pt>
          <cx:pt idx="27333">-42</cx:pt>
          <cx:pt idx="27334">-42</cx:pt>
          <cx:pt idx="27335">-42</cx:pt>
          <cx:pt idx="27336">-42</cx:pt>
          <cx:pt idx="27337">-42</cx:pt>
          <cx:pt idx="27338">-42</cx:pt>
          <cx:pt idx="27339">-42</cx:pt>
          <cx:pt idx="27340">-42</cx:pt>
          <cx:pt idx="27341">-42</cx:pt>
          <cx:pt idx="27342">-42</cx:pt>
          <cx:pt idx="27343">-42</cx:pt>
          <cx:pt idx="27344">-42</cx:pt>
          <cx:pt idx="27345">-42</cx:pt>
          <cx:pt idx="27346">-42</cx:pt>
          <cx:pt idx="27347">-42</cx:pt>
          <cx:pt idx="27348">-42</cx:pt>
          <cx:pt idx="27349">-42</cx:pt>
          <cx:pt idx="27350">-42</cx:pt>
          <cx:pt idx="27351">-42</cx:pt>
          <cx:pt idx="27352">-42</cx:pt>
          <cx:pt idx="27353">-42</cx:pt>
          <cx:pt idx="27354">-42</cx:pt>
          <cx:pt idx="27355">-42</cx:pt>
          <cx:pt idx="27356">-42</cx:pt>
          <cx:pt idx="27357">-42</cx:pt>
          <cx:pt idx="27358">-42</cx:pt>
          <cx:pt idx="27359">-42</cx:pt>
          <cx:pt idx="27360">-42</cx:pt>
          <cx:pt idx="27361">-42</cx:pt>
          <cx:pt idx="27362">-42</cx:pt>
          <cx:pt idx="27363">-42</cx:pt>
          <cx:pt idx="27364">-42</cx:pt>
          <cx:pt idx="27365">-42</cx:pt>
          <cx:pt idx="27366">-42</cx:pt>
          <cx:pt idx="27367">-42</cx:pt>
          <cx:pt idx="27368">-42</cx:pt>
          <cx:pt idx="27369">-42</cx:pt>
          <cx:pt idx="27370">-42</cx:pt>
          <cx:pt idx="27371">-42</cx:pt>
          <cx:pt idx="27372">-42</cx:pt>
          <cx:pt idx="27373">-42</cx:pt>
          <cx:pt idx="27374">-42</cx:pt>
          <cx:pt idx="27375">-42</cx:pt>
          <cx:pt idx="27376">-42</cx:pt>
          <cx:pt idx="27377">-42</cx:pt>
          <cx:pt idx="27378">-42</cx:pt>
          <cx:pt idx="27379">-42</cx:pt>
          <cx:pt idx="27380">-42</cx:pt>
          <cx:pt idx="27381">-42</cx:pt>
          <cx:pt idx="27382">-42</cx:pt>
          <cx:pt idx="27383">-42</cx:pt>
          <cx:pt idx="27384">-42</cx:pt>
          <cx:pt idx="27385">-42</cx:pt>
          <cx:pt idx="27386">-42</cx:pt>
          <cx:pt idx="27387">-42</cx:pt>
          <cx:pt idx="27388">-42</cx:pt>
          <cx:pt idx="27389">-42</cx:pt>
          <cx:pt idx="27390">-42</cx:pt>
          <cx:pt idx="27391">-42</cx:pt>
          <cx:pt idx="27392">-42</cx:pt>
          <cx:pt idx="27393">-42</cx:pt>
          <cx:pt idx="27394">-42</cx:pt>
          <cx:pt idx="27395">-42</cx:pt>
          <cx:pt idx="27396">-42</cx:pt>
          <cx:pt idx="27397">-42</cx:pt>
          <cx:pt idx="27398">-42</cx:pt>
          <cx:pt idx="27399">-42</cx:pt>
          <cx:pt idx="27400">-42</cx:pt>
          <cx:pt idx="27401">-42</cx:pt>
          <cx:pt idx="27402">-42</cx:pt>
          <cx:pt idx="27403">-42</cx:pt>
          <cx:pt idx="27404">-42</cx:pt>
          <cx:pt idx="27405">-42</cx:pt>
          <cx:pt idx="27406">-42</cx:pt>
          <cx:pt idx="27407">-42</cx:pt>
          <cx:pt idx="27408">-42</cx:pt>
          <cx:pt idx="27409">-42</cx:pt>
          <cx:pt idx="27410">-42</cx:pt>
          <cx:pt idx="27411">-42</cx:pt>
          <cx:pt idx="27412">-42</cx:pt>
          <cx:pt idx="27413">-42</cx:pt>
          <cx:pt idx="27414">-42</cx:pt>
          <cx:pt idx="27415">-42</cx:pt>
          <cx:pt idx="27416">-42</cx:pt>
          <cx:pt idx="27417">-42</cx:pt>
          <cx:pt idx="27418">-42</cx:pt>
          <cx:pt idx="27419">-42</cx:pt>
          <cx:pt idx="27420">-42</cx:pt>
          <cx:pt idx="27421">-42</cx:pt>
          <cx:pt idx="27422">-42</cx:pt>
          <cx:pt idx="27423">-42</cx:pt>
          <cx:pt idx="27424">-42</cx:pt>
          <cx:pt idx="27425">-42</cx:pt>
          <cx:pt idx="27426">-42</cx:pt>
          <cx:pt idx="27427">-42</cx:pt>
          <cx:pt idx="27428">-42</cx:pt>
          <cx:pt idx="27429">-42</cx:pt>
          <cx:pt idx="27430">-42</cx:pt>
          <cx:pt idx="27431">-42</cx:pt>
          <cx:pt idx="27432">-42</cx:pt>
          <cx:pt idx="27433">-42</cx:pt>
          <cx:pt idx="27434">-42</cx:pt>
          <cx:pt idx="27435">-42</cx:pt>
          <cx:pt idx="27436">-42</cx:pt>
          <cx:pt idx="27437">-42</cx:pt>
          <cx:pt idx="27438">-42</cx:pt>
          <cx:pt idx="27439">-42</cx:pt>
          <cx:pt idx="27440">-42</cx:pt>
          <cx:pt idx="27441">-42</cx:pt>
          <cx:pt idx="27442">-42</cx:pt>
          <cx:pt idx="27443">-42</cx:pt>
          <cx:pt idx="27444">-42</cx:pt>
          <cx:pt idx="27445">-42</cx:pt>
          <cx:pt idx="27446">-42</cx:pt>
          <cx:pt idx="27447">-42</cx:pt>
          <cx:pt idx="27448">-42</cx:pt>
          <cx:pt idx="27449">-42</cx:pt>
          <cx:pt idx="27450">-42</cx:pt>
          <cx:pt idx="27451">-42</cx:pt>
          <cx:pt idx="27452">-42</cx:pt>
          <cx:pt idx="27453">-42</cx:pt>
          <cx:pt idx="27454">-42</cx:pt>
          <cx:pt idx="27455">-42</cx:pt>
          <cx:pt idx="27456">-42</cx:pt>
          <cx:pt idx="27457">-42</cx:pt>
          <cx:pt idx="27458">-42</cx:pt>
          <cx:pt idx="27459">-42</cx:pt>
          <cx:pt idx="27460">-42</cx:pt>
          <cx:pt idx="27461">-42</cx:pt>
          <cx:pt idx="27462">-42</cx:pt>
          <cx:pt idx="27463">-42</cx:pt>
          <cx:pt idx="27464">-42</cx:pt>
          <cx:pt idx="27465">-42</cx:pt>
          <cx:pt idx="27466">-42</cx:pt>
          <cx:pt idx="27467">-42</cx:pt>
          <cx:pt idx="27468">-42</cx:pt>
          <cx:pt idx="27469">-42</cx:pt>
          <cx:pt idx="27470">-42</cx:pt>
          <cx:pt idx="27471">-42</cx:pt>
          <cx:pt idx="27472">-42</cx:pt>
          <cx:pt idx="27473">-42</cx:pt>
          <cx:pt idx="27474">-42</cx:pt>
          <cx:pt idx="27475">-42</cx:pt>
          <cx:pt idx="27476">-42</cx:pt>
          <cx:pt idx="27477">-42</cx:pt>
          <cx:pt idx="27478">-42</cx:pt>
          <cx:pt idx="27479">-42</cx:pt>
          <cx:pt idx="27480">-42</cx:pt>
          <cx:pt idx="27481">-42</cx:pt>
          <cx:pt idx="27482">-42</cx:pt>
          <cx:pt idx="27483">-42</cx:pt>
          <cx:pt idx="27484">-42</cx:pt>
          <cx:pt idx="27485">-42</cx:pt>
          <cx:pt idx="27486">-42</cx:pt>
          <cx:pt idx="27487">-42</cx:pt>
          <cx:pt idx="27488">-42</cx:pt>
          <cx:pt idx="27489">-42</cx:pt>
          <cx:pt idx="27490">-42</cx:pt>
          <cx:pt idx="27491">-42</cx:pt>
          <cx:pt idx="27492">-42</cx:pt>
          <cx:pt idx="27493">-42</cx:pt>
          <cx:pt idx="27494">-42</cx:pt>
          <cx:pt idx="27495">-42</cx:pt>
          <cx:pt idx="27496">-42</cx:pt>
          <cx:pt idx="27497">-42</cx:pt>
          <cx:pt idx="27498">-42</cx:pt>
          <cx:pt idx="27499">-42</cx:pt>
          <cx:pt idx="27500">-42</cx:pt>
          <cx:pt idx="27501">-42</cx:pt>
          <cx:pt idx="27502">-42</cx:pt>
          <cx:pt idx="27503">-42</cx:pt>
          <cx:pt idx="27504">-42</cx:pt>
          <cx:pt idx="27505">-42</cx:pt>
          <cx:pt idx="27506">-42</cx:pt>
          <cx:pt idx="27507">-42</cx:pt>
          <cx:pt idx="27508">-42</cx:pt>
          <cx:pt idx="27509">-42</cx:pt>
          <cx:pt idx="27510">-42</cx:pt>
          <cx:pt idx="27511">-42</cx:pt>
          <cx:pt idx="27512">-42</cx:pt>
          <cx:pt idx="27513">-42</cx:pt>
          <cx:pt idx="27514">-42</cx:pt>
          <cx:pt idx="27515">-42</cx:pt>
          <cx:pt idx="27516">-42</cx:pt>
          <cx:pt idx="27517">-42</cx:pt>
          <cx:pt idx="27518">-42</cx:pt>
          <cx:pt idx="27519">-42</cx:pt>
          <cx:pt idx="27520">-42</cx:pt>
          <cx:pt idx="27521">-42</cx:pt>
          <cx:pt idx="27522">-42</cx:pt>
          <cx:pt idx="27523">-42</cx:pt>
          <cx:pt idx="27524">-42</cx:pt>
          <cx:pt idx="27525">-42</cx:pt>
          <cx:pt idx="27526">-42</cx:pt>
          <cx:pt idx="27527">-42</cx:pt>
          <cx:pt idx="27528">-42</cx:pt>
          <cx:pt idx="27529">-42</cx:pt>
          <cx:pt idx="27530">-42</cx:pt>
          <cx:pt idx="27531">-42</cx:pt>
          <cx:pt idx="27532">-42</cx:pt>
          <cx:pt idx="27533">-42</cx:pt>
          <cx:pt idx="27534">-42</cx:pt>
          <cx:pt idx="27535">-42</cx:pt>
          <cx:pt idx="27536">-42</cx:pt>
          <cx:pt idx="27537">-42</cx:pt>
          <cx:pt idx="27538">-42</cx:pt>
          <cx:pt idx="27539">-42</cx:pt>
          <cx:pt idx="27540">-42</cx:pt>
          <cx:pt idx="27541">-42</cx:pt>
          <cx:pt idx="27542">-42</cx:pt>
          <cx:pt idx="27543">-42</cx:pt>
          <cx:pt idx="27544">-42</cx:pt>
          <cx:pt idx="27545">-42</cx:pt>
          <cx:pt idx="27546">-42</cx:pt>
          <cx:pt idx="27547">-42</cx:pt>
          <cx:pt idx="27548">-42</cx:pt>
          <cx:pt idx="27549">-42</cx:pt>
          <cx:pt idx="27550">-42</cx:pt>
          <cx:pt idx="27551">-42</cx:pt>
          <cx:pt idx="27552">-42</cx:pt>
          <cx:pt idx="27553">-42</cx:pt>
          <cx:pt idx="27554">-42</cx:pt>
          <cx:pt idx="27555">-42</cx:pt>
          <cx:pt idx="27556">-42</cx:pt>
          <cx:pt idx="27557">-42</cx:pt>
          <cx:pt idx="27558">-42</cx:pt>
          <cx:pt idx="27559">-42</cx:pt>
          <cx:pt idx="27560">-42</cx:pt>
          <cx:pt idx="27561">-42</cx:pt>
          <cx:pt idx="27562">-42</cx:pt>
          <cx:pt idx="27563">-42</cx:pt>
          <cx:pt idx="27564">-42</cx:pt>
          <cx:pt idx="27565">-42</cx:pt>
          <cx:pt idx="27566">-42</cx:pt>
          <cx:pt idx="27567">-42</cx:pt>
          <cx:pt idx="27568">-42</cx:pt>
          <cx:pt idx="27569">-42</cx:pt>
          <cx:pt idx="27570">-42</cx:pt>
          <cx:pt idx="27571">-42</cx:pt>
          <cx:pt idx="27572">-42</cx:pt>
          <cx:pt idx="27573">-42</cx:pt>
          <cx:pt idx="27574">-42</cx:pt>
          <cx:pt idx="27575">-42</cx:pt>
          <cx:pt idx="27576">-42</cx:pt>
          <cx:pt idx="27577">-42</cx:pt>
          <cx:pt idx="27578">-42</cx:pt>
          <cx:pt idx="27579">-42</cx:pt>
          <cx:pt idx="27580">-42</cx:pt>
          <cx:pt idx="27581">-42</cx:pt>
          <cx:pt idx="27582">-42</cx:pt>
          <cx:pt idx="27583">-42</cx:pt>
          <cx:pt idx="27584">-42</cx:pt>
          <cx:pt idx="27585">-42</cx:pt>
          <cx:pt idx="27586">-42</cx:pt>
          <cx:pt idx="27587">-42</cx:pt>
          <cx:pt idx="27588">-42</cx:pt>
          <cx:pt idx="27589">-42</cx:pt>
          <cx:pt idx="27590">-42</cx:pt>
          <cx:pt idx="27591">-42</cx:pt>
          <cx:pt idx="27592">-42</cx:pt>
          <cx:pt idx="27593">-42</cx:pt>
          <cx:pt idx="27594">-42</cx:pt>
          <cx:pt idx="27595">-42</cx:pt>
          <cx:pt idx="27596">-42</cx:pt>
          <cx:pt idx="27597">-42</cx:pt>
          <cx:pt idx="27598">-42</cx:pt>
          <cx:pt idx="27599">-42</cx:pt>
          <cx:pt idx="27600">-42</cx:pt>
          <cx:pt idx="27601">-42</cx:pt>
          <cx:pt idx="27602">-42</cx:pt>
          <cx:pt idx="27603">-42</cx:pt>
          <cx:pt idx="27604">-42</cx:pt>
          <cx:pt idx="27605">-42</cx:pt>
          <cx:pt idx="27606">-42</cx:pt>
          <cx:pt idx="27607">-42</cx:pt>
          <cx:pt idx="27608">-42</cx:pt>
          <cx:pt idx="27609">-42</cx:pt>
          <cx:pt idx="27610">-42</cx:pt>
          <cx:pt idx="27611">-42</cx:pt>
          <cx:pt idx="27612">-42</cx:pt>
          <cx:pt idx="27613">-42</cx:pt>
          <cx:pt idx="27614">-42</cx:pt>
          <cx:pt idx="27615">-42</cx:pt>
          <cx:pt idx="27616">-42</cx:pt>
          <cx:pt idx="27617">-42</cx:pt>
          <cx:pt idx="27618">-42</cx:pt>
          <cx:pt idx="27619">-42</cx:pt>
          <cx:pt idx="27620">-42</cx:pt>
          <cx:pt idx="27621">-42</cx:pt>
          <cx:pt idx="27622">-42</cx:pt>
          <cx:pt idx="27623">-42</cx:pt>
          <cx:pt idx="27624">-42</cx:pt>
          <cx:pt idx="27625">-42</cx:pt>
          <cx:pt idx="27626">-42</cx:pt>
          <cx:pt idx="27627">-42</cx:pt>
          <cx:pt idx="27628">-42</cx:pt>
          <cx:pt idx="27629">-42</cx:pt>
          <cx:pt idx="27630">-42</cx:pt>
          <cx:pt idx="27631">-42</cx:pt>
          <cx:pt idx="27632">-42</cx:pt>
          <cx:pt idx="27633">-42</cx:pt>
          <cx:pt idx="27634">-42</cx:pt>
          <cx:pt idx="27635">-42</cx:pt>
          <cx:pt idx="27636">-42</cx:pt>
          <cx:pt idx="27637">-42</cx:pt>
          <cx:pt idx="27638">-42</cx:pt>
          <cx:pt idx="27639">-42</cx:pt>
          <cx:pt idx="27640">-42</cx:pt>
          <cx:pt idx="27641">-42</cx:pt>
          <cx:pt idx="27642">-42</cx:pt>
          <cx:pt idx="27643">-42</cx:pt>
          <cx:pt idx="27644">-42</cx:pt>
          <cx:pt idx="27645">-42</cx:pt>
          <cx:pt idx="27646">-42</cx:pt>
          <cx:pt idx="27647">-42</cx:pt>
          <cx:pt idx="27648">-42</cx:pt>
          <cx:pt idx="27649">-42</cx:pt>
          <cx:pt idx="27650">-42</cx:pt>
          <cx:pt idx="27651">-42</cx:pt>
          <cx:pt idx="27652">-42</cx:pt>
          <cx:pt idx="27653">-42</cx:pt>
          <cx:pt idx="27654">-42</cx:pt>
          <cx:pt idx="27655">-42</cx:pt>
          <cx:pt idx="27656">-42</cx:pt>
          <cx:pt idx="27657">-42</cx:pt>
          <cx:pt idx="27658">-42</cx:pt>
          <cx:pt idx="27659">-42</cx:pt>
          <cx:pt idx="27660">-42</cx:pt>
          <cx:pt idx="27661">-42</cx:pt>
          <cx:pt idx="27662">-42</cx:pt>
          <cx:pt idx="27663">-42</cx:pt>
          <cx:pt idx="27664">-42</cx:pt>
          <cx:pt idx="27665">-42</cx:pt>
          <cx:pt idx="27666">-42</cx:pt>
          <cx:pt idx="27667">-42</cx:pt>
          <cx:pt idx="27668">-42</cx:pt>
          <cx:pt idx="27669">-42</cx:pt>
          <cx:pt idx="27670">-42</cx:pt>
          <cx:pt idx="27671">-42</cx:pt>
          <cx:pt idx="27672">-42</cx:pt>
          <cx:pt idx="27673">-42</cx:pt>
          <cx:pt idx="27674">-42</cx:pt>
          <cx:pt idx="27675">-42</cx:pt>
          <cx:pt idx="27676">-42</cx:pt>
          <cx:pt idx="27677">-42</cx:pt>
          <cx:pt idx="27678">-42</cx:pt>
          <cx:pt idx="27679">-42</cx:pt>
          <cx:pt idx="27680">-45.899999999999999</cx:pt>
          <cx:pt idx="27681">-45.899999999999999</cx:pt>
          <cx:pt idx="27682">-45.899999999999999</cx:pt>
          <cx:pt idx="27683">-45.899999999999999</cx:pt>
          <cx:pt idx="27684">-45.899999999999999</cx:pt>
          <cx:pt idx="27685">-45.899999999999999</cx:pt>
          <cx:pt idx="27686">-45.899999999999999</cx:pt>
          <cx:pt idx="27687">-45.899999999999999</cx:pt>
          <cx:pt idx="27688">-45.899999999999999</cx:pt>
          <cx:pt idx="27689">-45.899999999999999</cx:pt>
          <cx:pt idx="27690">-50</cx:pt>
          <cx:pt idx="27691">-50</cx:pt>
          <cx:pt idx="27692">-50</cx:pt>
          <cx:pt idx="27693">-50</cx:pt>
          <cx:pt idx="27694">-50</cx:pt>
          <cx:pt idx="27695">-50</cx:pt>
          <cx:pt idx="27696">-50</cx:pt>
          <cx:pt idx="27697">-50</cx:pt>
          <cx:pt idx="27698">-50</cx:pt>
          <cx:pt idx="27699">-50</cx:pt>
          <cx:pt idx="27700">-50</cx:pt>
          <cx:pt idx="27701">-50</cx:pt>
          <cx:pt idx="27702">-50</cx:pt>
          <cx:pt idx="27703">-50</cx:pt>
          <cx:pt idx="27704">-50</cx:pt>
          <cx:pt idx="27705">-50</cx:pt>
          <cx:pt idx="27706">-50</cx:pt>
          <cx:pt idx="27707">-50</cx:pt>
          <cx:pt idx="27708">-50</cx:pt>
          <cx:pt idx="27709">-50</cx:pt>
          <cx:pt idx="27710">-50</cx:pt>
          <cx:pt idx="27711">-50</cx:pt>
          <cx:pt idx="27712">-50</cx:pt>
          <cx:pt idx="27713">-50</cx:pt>
          <cx:pt idx="27714">-50</cx:pt>
          <cx:pt idx="27715">-50</cx:pt>
          <cx:pt idx="27716">-50</cx:pt>
          <cx:pt idx="27717">-50</cx:pt>
          <cx:pt idx="27718">-50</cx:pt>
          <cx:pt idx="27719">-50</cx:pt>
          <cx:pt idx="27720">-50</cx:pt>
          <cx:pt idx="27721">-50</cx:pt>
          <cx:pt idx="27722">-50</cx:pt>
          <cx:pt idx="27723">-50</cx:pt>
          <cx:pt idx="27724">-50</cx:pt>
          <cx:pt idx="27725">-50</cx:pt>
          <cx:pt idx="27726">-50</cx:pt>
          <cx:pt idx="27727">-50</cx:pt>
          <cx:pt idx="27728">-50</cx:pt>
          <cx:pt idx="27729">-50</cx:pt>
          <cx:pt idx="27730">-50</cx:pt>
          <cx:pt idx="27731">-50</cx:pt>
          <cx:pt idx="27732">-50</cx:pt>
          <cx:pt idx="27733">-50</cx:pt>
          <cx:pt idx="27734">-50</cx:pt>
          <cx:pt idx="27735">-50</cx:pt>
          <cx:pt idx="27736">-50</cx:pt>
          <cx:pt idx="27737">-50</cx:pt>
          <cx:pt idx="27738">-50</cx:pt>
          <cx:pt idx="27739">-50</cx:pt>
          <cx:pt idx="27740">-50</cx:pt>
          <cx:pt idx="27741">-50</cx:pt>
          <cx:pt idx="27742">-50</cx:pt>
          <cx:pt idx="27743">-50</cx:pt>
          <cx:pt idx="27744">-50</cx:pt>
          <cx:pt idx="27745">-50</cx:pt>
          <cx:pt idx="27746">-50</cx:pt>
          <cx:pt idx="27747">-50</cx:pt>
          <cx:pt idx="27748">-50</cx:pt>
          <cx:pt idx="27749">-50</cx:pt>
          <cx:pt idx="27750">-50</cx:pt>
          <cx:pt idx="27751">-50</cx:pt>
          <cx:pt idx="27752">-50</cx:pt>
          <cx:pt idx="27753">-50</cx:pt>
          <cx:pt idx="27754">-50</cx:pt>
          <cx:pt idx="27755">-50</cx:pt>
          <cx:pt idx="27756">-50</cx:pt>
          <cx:pt idx="27757">-50</cx:pt>
          <cx:pt idx="27758">-50</cx:pt>
          <cx:pt idx="27759">-50</cx:pt>
          <cx:pt idx="27760">-50</cx:pt>
          <cx:pt idx="27761">-50</cx:pt>
          <cx:pt idx="27762">-50</cx:pt>
          <cx:pt idx="27763">-50</cx:pt>
          <cx:pt idx="27764">-50</cx:pt>
          <cx:pt idx="27765">-50</cx:pt>
          <cx:pt idx="27766">-50</cx:pt>
          <cx:pt idx="27767">-50</cx:pt>
          <cx:pt idx="27768">-50</cx:pt>
          <cx:pt idx="27769">-50</cx:pt>
          <cx:pt idx="27770">-50</cx:pt>
          <cx:pt idx="27771">-50</cx:pt>
          <cx:pt idx="27772">-50</cx:pt>
          <cx:pt idx="27773">-50</cx:pt>
          <cx:pt idx="27774">-50</cx:pt>
          <cx:pt idx="27775">-50</cx:pt>
          <cx:pt idx="27776">-50</cx:pt>
          <cx:pt idx="27777">-50</cx:pt>
          <cx:pt idx="27778">-50</cx:pt>
          <cx:pt idx="27779">-50</cx:pt>
          <cx:pt idx="27780">-50</cx:pt>
          <cx:pt idx="27781">-50</cx:pt>
          <cx:pt idx="27782">-50</cx:pt>
          <cx:pt idx="27783">-50</cx:pt>
          <cx:pt idx="27784">-50</cx:pt>
          <cx:pt idx="27785">-50</cx:pt>
          <cx:pt idx="27786">-50</cx:pt>
          <cx:pt idx="27787">-50</cx:pt>
          <cx:pt idx="27788">-50</cx:pt>
          <cx:pt idx="27789">-50</cx:pt>
          <cx:pt idx="27790">-50</cx:pt>
          <cx:pt idx="27791">-50</cx:pt>
          <cx:pt idx="27792">-50</cx:pt>
          <cx:pt idx="27793">-50</cx:pt>
          <cx:pt idx="27794">-50</cx:pt>
          <cx:pt idx="27795">-50</cx:pt>
          <cx:pt idx="27796">-50</cx:pt>
          <cx:pt idx="27797">-50</cx:pt>
          <cx:pt idx="27798">-50</cx:pt>
          <cx:pt idx="27799">-50</cx:pt>
          <cx:pt idx="27800">-50</cx:pt>
          <cx:pt idx="27801">-50</cx:pt>
          <cx:pt idx="27802">-50</cx:pt>
          <cx:pt idx="27803">-50</cx:pt>
          <cx:pt idx="27804">-50</cx:pt>
          <cx:pt idx="27805">-50</cx:pt>
          <cx:pt idx="27806">-50</cx:pt>
          <cx:pt idx="27807">-50</cx:pt>
          <cx:pt idx="27808">-50</cx:pt>
          <cx:pt idx="27809">-50</cx:pt>
          <cx:pt idx="27810">-50</cx:pt>
          <cx:pt idx="27811">-50</cx:pt>
          <cx:pt idx="27812">-50</cx:pt>
          <cx:pt idx="27813">-50</cx:pt>
          <cx:pt idx="27814">-50</cx:pt>
          <cx:pt idx="27815">-50</cx:pt>
          <cx:pt idx="27816">-50</cx:pt>
          <cx:pt idx="27817">-50</cx:pt>
          <cx:pt idx="27818">-50</cx:pt>
          <cx:pt idx="27819">-50</cx:pt>
          <cx:pt idx="27820">-50</cx:pt>
          <cx:pt idx="27821">-50</cx:pt>
          <cx:pt idx="27822">-50</cx:pt>
          <cx:pt idx="27823">-50</cx:pt>
          <cx:pt idx="27824">-50</cx:pt>
          <cx:pt idx="27825">-50</cx:pt>
          <cx:pt idx="27826">-50</cx:pt>
          <cx:pt idx="27827">-50</cx:pt>
          <cx:pt idx="27828">-50</cx:pt>
          <cx:pt idx="27829">-50</cx:pt>
          <cx:pt idx="27830">-50</cx:pt>
          <cx:pt idx="27831">-50</cx:pt>
          <cx:pt idx="27832">-50</cx:pt>
          <cx:pt idx="27833">-50</cx:pt>
          <cx:pt idx="27834">-50</cx:pt>
          <cx:pt idx="27835">-50</cx:pt>
          <cx:pt idx="27836">-50</cx:pt>
          <cx:pt idx="27837">-50</cx:pt>
          <cx:pt idx="27838">-50</cx:pt>
          <cx:pt idx="27839">-50</cx:pt>
          <cx:pt idx="27840">-50</cx:pt>
          <cx:pt idx="27841">-50</cx:pt>
          <cx:pt idx="27842">-50</cx:pt>
          <cx:pt idx="27843">-50</cx:pt>
          <cx:pt idx="27844">-50</cx:pt>
          <cx:pt idx="27845">-50</cx:pt>
          <cx:pt idx="27846">-50</cx:pt>
          <cx:pt idx="27847">-50</cx:pt>
          <cx:pt idx="27848">-50</cx:pt>
          <cx:pt idx="27849">-50</cx:pt>
          <cx:pt idx="27850">-50</cx:pt>
          <cx:pt idx="27851">-50</cx:pt>
          <cx:pt idx="27852">-50</cx:pt>
          <cx:pt idx="27853">-50</cx:pt>
          <cx:pt idx="27854">-50</cx:pt>
          <cx:pt idx="27855">-50</cx:pt>
          <cx:pt idx="27856">-50</cx:pt>
          <cx:pt idx="27857">-50</cx:pt>
          <cx:pt idx="27858">-50</cx:pt>
          <cx:pt idx="27859">-50</cx:pt>
          <cx:pt idx="27860">-50</cx:pt>
          <cx:pt idx="27861">-50</cx:pt>
          <cx:pt idx="27862">-50</cx:pt>
          <cx:pt idx="27863">-50</cx:pt>
          <cx:pt idx="27864">-50</cx:pt>
          <cx:pt idx="27865">-50</cx:pt>
          <cx:pt idx="27866">-50</cx:pt>
          <cx:pt idx="27867">-50</cx:pt>
          <cx:pt idx="27868">-50</cx:pt>
          <cx:pt idx="27869">-50</cx:pt>
          <cx:pt idx="27870">-50</cx:pt>
          <cx:pt idx="27871">-50</cx:pt>
          <cx:pt idx="27872">-50</cx:pt>
          <cx:pt idx="27873">-50</cx:pt>
          <cx:pt idx="27874">-50</cx:pt>
          <cx:pt idx="27875">-50</cx:pt>
          <cx:pt idx="27876">-50</cx:pt>
          <cx:pt idx="27877">-50</cx:pt>
          <cx:pt idx="27878">-50</cx:pt>
          <cx:pt idx="27879">-50</cx:pt>
          <cx:pt idx="27880">-50</cx:pt>
          <cx:pt idx="27881">-50</cx:pt>
          <cx:pt idx="27882">-50</cx:pt>
          <cx:pt idx="27883">-50</cx:pt>
          <cx:pt idx="27884">-50</cx:pt>
          <cx:pt idx="27885">-50</cx:pt>
          <cx:pt idx="27886">-50</cx:pt>
          <cx:pt idx="27887">-50</cx:pt>
          <cx:pt idx="27888">-50</cx:pt>
          <cx:pt idx="27889">-50</cx:pt>
          <cx:pt idx="27890">-50</cx:pt>
          <cx:pt idx="27891">-50</cx:pt>
          <cx:pt idx="27892">-50</cx:pt>
          <cx:pt idx="27893">-50</cx:pt>
          <cx:pt idx="27894">-50</cx:pt>
          <cx:pt idx="27895">-50</cx:pt>
          <cx:pt idx="27896">-50</cx:pt>
          <cx:pt idx="27897">-50</cx:pt>
          <cx:pt idx="27898">-50</cx:pt>
          <cx:pt idx="27899">-50</cx:pt>
          <cx:pt idx="27900">-50</cx:pt>
          <cx:pt idx="27901">-50</cx:pt>
          <cx:pt idx="27902">-50</cx:pt>
          <cx:pt idx="27903">-50</cx:pt>
          <cx:pt idx="27904">-50</cx:pt>
          <cx:pt idx="27905">-50</cx:pt>
          <cx:pt idx="27906">-50</cx:pt>
          <cx:pt idx="27907">-50</cx:pt>
          <cx:pt idx="27908">-50</cx:pt>
          <cx:pt idx="27909">-50</cx:pt>
          <cx:pt idx="27910">-50</cx:pt>
          <cx:pt idx="27911">-50</cx:pt>
          <cx:pt idx="27912">-50</cx:pt>
          <cx:pt idx="27913">-50</cx:pt>
          <cx:pt idx="27914">-50</cx:pt>
          <cx:pt idx="27915">-50</cx:pt>
          <cx:pt idx="27916">-50</cx:pt>
          <cx:pt idx="27917">-50</cx:pt>
          <cx:pt idx="27918">-50</cx:pt>
          <cx:pt idx="27919">-50</cx:pt>
          <cx:pt idx="27920">-50</cx:pt>
          <cx:pt idx="27921">-50</cx:pt>
          <cx:pt idx="27922">-50</cx:pt>
          <cx:pt idx="27923">-50</cx:pt>
          <cx:pt idx="27924">-50</cx:pt>
          <cx:pt idx="27925">-50</cx:pt>
          <cx:pt idx="27926">-50</cx:pt>
          <cx:pt idx="27927">-50</cx:pt>
          <cx:pt idx="27928">-50</cx:pt>
          <cx:pt idx="27929">-50</cx:pt>
          <cx:pt idx="27930">-50</cx:pt>
          <cx:pt idx="27931">-50</cx:pt>
          <cx:pt idx="27932">-50</cx:pt>
          <cx:pt idx="27933">-50</cx:pt>
          <cx:pt idx="27934">-50</cx:pt>
          <cx:pt idx="27935">-50</cx:pt>
          <cx:pt idx="27936">-50</cx:pt>
          <cx:pt idx="27937">-50</cx:pt>
          <cx:pt idx="27938">-50</cx:pt>
          <cx:pt idx="27939">-50</cx:pt>
          <cx:pt idx="27940">-50</cx:pt>
          <cx:pt idx="27941">-50</cx:pt>
          <cx:pt idx="27942">-50</cx:pt>
          <cx:pt idx="27943">-50</cx:pt>
          <cx:pt idx="27944">-50</cx:pt>
          <cx:pt idx="27945">-50</cx:pt>
          <cx:pt idx="27946">-50</cx:pt>
          <cx:pt idx="27947">-50</cx:pt>
          <cx:pt idx="27948">-50</cx:pt>
          <cx:pt idx="27949">-50</cx:pt>
          <cx:pt idx="27950">-50</cx:pt>
          <cx:pt idx="27951">-50</cx:pt>
          <cx:pt idx="27952">-50</cx:pt>
          <cx:pt idx="27953">-50</cx:pt>
          <cx:pt idx="27954">-50</cx:pt>
          <cx:pt idx="27955">-50</cx:pt>
          <cx:pt idx="27956">-50</cx:pt>
          <cx:pt idx="27957">-50</cx:pt>
          <cx:pt idx="27958">-50</cx:pt>
          <cx:pt idx="27959">-50</cx:pt>
          <cx:pt idx="27960">-50</cx:pt>
          <cx:pt idx="27961">-50</cx:pt>
          <cx:pt idx="27962">-50</cx:pt>
          <cx:pt idx="27963">-50</cx:pt>
          <cx:pt idx="27964">-50</cx:pt>
          <cx:pt idx="27965">-50</cx:pt>
          <cx:pt idx="27966">-50</cx:pt>
          <cx:pt idx="27967">-50</cx:pt>
          <cx:pt idx="27968">-50</cx:pt>
          <cx:pt idx="27969">-50</cx:pt>
          <cx:pt idx="27970">-50</cx:pt>
          <cx:pt idx="27971">-50</cx:pt>
          <cx:pt idx="27972">-47.100000000000001</cx:pt>
          <cx:pt idx="27973">-47.100000000000001</cx:pt>
          <cx:pt idx="27974">-47.100000000000001</cx:pt>
          <cx:pt idx="27975">-47.100000000000001</cx:pt>
          <cx:pt idx="27976">-47.100000000000001</cx:pt>
          <cx:pt idx="27977">-47.100000000000001</cx:pt>
          <cx:pt idx="27978">-47.100000000000001</cx:pt>
          <cx:pt idx="27979">-47.100000000000001</cx:pt>
          <cx:pt idx="27980">-47.100000000000001</cx:pt>
          <cx:pt idx="27981">-47.100000000000001</cx:pt>
          <cx:pt idx="27982">-47.100000000000001</cx:pt>
          <cx:pt idx="27983">-47.100000000000001</cx:pt>
          <cx:pt idx="27984">-47.100000000000001</cx:pt>
          <cx:pt idx="27985">-47.100000000000001</cx:pt>
          <cx:pt idx="27986">-47.100000000000001</cx:pt>
          <cx:pt idx="27987">-47.100000000000001</cx:pt>
          <cx:pt idx="27988">-47.100000000000001</cx:pt>
          <cx:pt idx="27989">-47.100000000000001</cx:pt>
          <cx:pt idx="27990">-47.100000000000001</cx:pt>
          <cx:pt idx="27991">-47.100000000000001</cx:pt>
          <cx:pt idx="27992">-47.100000000000001</cx:pt>
          <cx:pt idx="27993">-47.100000000000001</cx:pt>
          <cx:pt idx="27994">-47.100000000000001</cx:pt>
          <cx:pt idx="27995">-47.100000000000001</cx:pt>
          <cx:pt idx="27996">-47.100000000000001</cx:pt>
          <cx:pt idx="27997">-47.100000000000001</cx:pt>
          <cx:pt idx="27998">-47.100000000000001</cx:pt>
          <cx:pt idx="27999">-47.100000000000001</cx:pt>
          <cx:pt idx="28000">-47.100000000000001</cx:pt>
          <cx:pt idx="28001">-47.100000000000001</cx:pt>
          <cx:pt idx="28002">-47.100000000000001</cx:pt>
          <cx:pt idx="28003">-47.100000000000001</cx:pt>
          <cx:pt idx="28004">-47.100000000000001</cx:pt>
          <cx:pt idx="28005">-47.100000000000001</cx:pt>
          <cx:pt idx="28006">-47.100000000000001</cx:pt>
          <cx:pt idx="28007">-47.100000000000001</cx:pt>
          <cx:pt idx="28008">-47.100000000000001</cx:pt>
          <cx:pt idx="28009">-47.100000000000001</cx:pt>
          <cx:pt idx="28010">-47.100000000000001</cx:pt>
          <cx:pt idx="28011">-47.100000000000001</cx:pt>
          <cx:pt idx="28012">-47.100000000000001</cx:pt>
          <cx:pt idx="28013">-47.100000000000001</cx:pt>
          <cx:pt idx="28014">-47.100000000000001</cx:pt>
          <cx:pt idx="28015">-47.100000000000001</cx:pt>
          <cx:pt idx="28016">-47.100000000000001</cx:pt>
          <cx:pt idx="28017">-47.100000000000001</cx:pt>
          <cx:pt idx="28018">-47.100000000000001</cx:pt>
          <cx:pt idx="28019">-47.100000000000001</cx:pt>
          <cx:pt idx="28020">-47.100000000000001</cx:pt>
          <cx:pt idx="28021">-47.100000000000001</cx:pt>
          <cx:pt idx="28022">-47.100000000000001</cx:pt>
          <cx:pt idx="28023">-47.100000000000001</cx:pt>
          <cx:pt idx="28024">-47.100000000000001</cx:pt>
          <cx:pt idx="28025">-47.100000000000001</cx:pt>
          <cx:pt idx="28026">-47.100000000000001</cx:pt>
          <cx:pt idx="28027">-47.100000000000001</cx:pt>
          <cx:pt idx="28028">-47.100000000000001</cx:pt>
          <cx:pt idx="28029">-47.100000000000001</cx:pt>
          <cx:pt idx="28030">-47.100000000000001</cx:pt>
          <cx:pt idx="28031">-47.100000000000001</cx:pt>
          <cx:pt idx="28032">-47.100000000000001</cx:pt>
          <cx:pt idx="28033">-47.100000000000001</cx:pt>
          <cx:pt idx="28034">-47.100000000000001</cx:pt>
          <cx:pt idx="28035">-47.100000000000001</cx:pt>
          <cx:pt idx="28036">-47.100000000000001</cx:pt>
          <cx:pt idx="28037">-47.100000000000001</cx:pt>
          <cx:pt idx="28038">-47.100000000000001</cx:pt>
          <cx:pt idx="28039">-47.100000000000001</cx:pt>
          <cx:pt idx="28040">-47.100000000000001</cx:pt>
          <cx:pt idx="28041">-47.100000000000001</cx:pt>
          <cx:pt idx="28042">-47.100000000000001</cx:pt>
          <cx:pt idx="28043">-47.100000000000001</cx:pt>
          <cx:pt idx="28044">-47.100000000000001</cx:pt>
          <cx:pt idx="28045">-47.100000000000001</cx:pt>
          <cx:pt idx="28046">-47.100000000000001</cx:pt>
          <cx:pt idx="28047">-47.100000000000001</cx:pt>
          <cx:pt idx="28048">-47.100000000000001</cx:pt>
          <cx:pt idx="28049">-47.100000000000001</cx:pt>
          <cx:pt idx="28050">-47.100000000000001</cx:pt>
          <cx:pt idx="28051">-47.100000000000001</cx:pt>
          <cx:pt idx="28052">-47.100000000000001</cx:pt>
          <cx:pt idx="28053">-47.100000000000001</cx:pt>
          <cx:pt idx="28054">-47.100000000000001</cx:pt>
          <cx:pt idx="28055">-47.100000000000001</cx:pt>
          <cx:pt idx="28056">-47.100000000000001</cx:pt>
          <cx:pt idx="28057">-47.100000000000001</cx:pt>
          <cx:pt idx="28058">-47.100000000000001</cx:pt>
          <cx:pt idx="28059">-47.100000000000001</cx:pt>
          <cx:pt idx="28060">-47.100000000000001</cx:pt>
          <cx:pt idx="28061">-47.100000000000001</cx:pt>
          <cx:pt idx="28062">-47.100000000000001</cx:pt>
          <cx:pt idx="28063">-47.100000000000001</cx:pt>
          <cx:pt idx="28064">-47.100000000000001</cx:pt>
          <cx:pt idx="28065">-47.100000000000001</cx:pt>
          <cx:pt idx="28066">-47.100000000000001</cx:pt>
          <cx:pt idx="28067">-47.100000000000001</cx:pt>
          <cx:pt idx="28068">-47.100000000000001</cx:pt>
          <cx:pt idx="28069">-47.100000000000001</cx:pt>
          <cx:pt idx="28070">-47.100000000000001</cx:pt>
          <cx:pt idx="28071">-47.100000000000001</cx:pt>
          <cx:pt idx="28072">-47.100000000000001</cx:pt>
          <cx:pt idx="28073">-47.100000000000001</cx:pt>
          <cx:pt idx="28074">-47.100000000000001</cx:pt>
          <cx:pt idx="28075">-47.100000000000001</cx:pt>
          <cx:pt idx="28076">-47.100000000000001</cx:pt>
          <cx:pt idx="28077">-47.100000000000001</cx:pt>
          <cx:pt idx="28078">-47.100000000000001</cx:pt>
          <cx:pt idx="28079">-47.100000000000001</cx:pt>
          <cx:pt idx="28080">-47.100000000000001</cx:pt>
          <cx:pt idx="28081">-47.100000000000001</cx:pt>
          <cx:pt idx="28082">-47.100000000000001</cx:pt>
          <cx:pt idx="28083">-47.100000000000001</cx:pt>
          <cx:pt idx="28084">-47.100000000000001</cx:pt>
          <cx:pt idx="28085">-47.100000000000001</cx:pt>
          <cx:pt idx="28086">-47.100000000000001</cx:pt>
          <cx:pt idx="28087">-47.100000000000001</cx:pt>
          <cx:pt idx="28088">-47.100000000000001</cx:pt>
          <cx:pt idx="28089">-47.100000000000001</cx:pt>
          <cx:pt idx="28090">-47.100000000000001</cx:pt>
          <cx:pt idx="28091">-47.100000000000001</cx:pt>
          <cx:pt idx="28092">-47.100000000000001</cx:pt>
          <cx:pt idx="28093">-47.100000000000001</cx:pt>
          <cx:pt idx="28094">-47.100000000000001</cx:pt>
          <cx:pt idx="28095">-47.100000000000001</cx:pt>
          <cx:pt idx="28096">-47.100000000000001</cx:pt>
          <cx:pt idx="28097">-47.100000000000001</cx:pt>
          <cx:pt idx="28098">-47.100000000000001</cx:pt>
          <cx:pt idx="28099">-47.100000000000001</cx:pt>
          <cx:pt idx="28100">-47.100000000000001</cx:pt>
          <cx:pt idx="28101">-47.100000000000001</cx:pt>
          <cx:pt idx="28102">-47.100000000000001</cx:pt>
          <cx:pt idx="28103">-47.100000000000001</cx:pt>
          <cx:pt idx="28104">-47.100000000000001</cx:pt>
          <cx:pt idx="28105">-47.100000000000001</cx:pt>
          <cx:pt idx="28106">-47.100000000000001</cx:pt>
          <cx:pt idx="28107">-47.100000000000001</cx:pt>
          <cx:pt idx="28108">-47.100000000000001</cx:pt>
          <cx:pt idx="28109">-47.100000000000001</cx:pt>
          <cx:pt idx="28110">-47.100000000000001</cx:pt>
          <cx:pt idx="28111">-47.100000000000001</cx:pt>
          <cx:pt idx="28112">-47.100000000000001</cx:pt>
          <cx:pt idx="28113">-47.100000000000001</cx:pt>
          <cx:pt idx="28114">-47.100000000000001</cx:pt>
          <cx:pt idx="28115">-47.100000000000001</cx:pt>
          <cx:pt idx="28116">-47.100000000000001</cx:pt>
          <cx:pt idx="28117">-47.100000000000001</cx:pt>
          <cx:pt idx="28118">-47.100000000000001</cx:pt>
          <cx:pt idx="28119">-47.100000000000001</cx:pt>
          <cx:pt idx="28120">-47.100000000000001</cx:pt>
          <cx:pt idx="28121">-47.100000000000001</cx:pt>
          <cx:pt idx="28122">-47.100000000000001</cx:pt>
          <cx:pt idx="28123">-47.100000000000001</cx:pt>
          <cx:pt idx="28124">-47.100000000000001</cx:pt>
          <cx:pt idx="28125">-47.100000000000001</cx:pt>
          <cx:pt idx="28126">-47.100000000000001</cx:pt>
          <cx:pt idx="28127">-47.100000000000001</cx:pt>
          <cx:pt idx="28128">-47.100000000000001</cx:pt>
          <cx:pt idx="28129">-47.100000000000001</cx:pt>
          <cx:pt idx="28130">-47.100000000000001</cx:pt>
          <cx:pt idx="28131">-47.100000000000001</cx:pt>
          <cx:pt idx="28132">-47.100000000000001</cx:pt>
          <cx:pt idx="28133">-47.100000000000001</cx:pt>
          <cx:pt idx="28134">-47.100000000000001</cx:pt>
          <cx:pt idx="28135">-47.100000000000001</cx:pt>
          <cx:pt idx="28136">-47.100000000000001</cx:pt>
          <cx:pt idx="28137">-47.100000000000001</cx:pt>
          <cx:pt idx="28138">-47.100000000000001</cx:pt>
          <cx:pt idx="28139">-47.100000000000001</cx:pt>
          <cx:pt idx="28140">-47.100000000000001</cx:pt>
          <cx:pt idx="28141">-47.100000000000001</cx:pt>
          <cx:pt idx="28142">-47.100000000000001</cx:pt>
          <cx:pt idx="28143">-47.100000000000001</cx:pt>
          <cx:pt idx="28144">-47.100000000000001</cx:pt>
          <cx:pt idx="28145">-47.100000000000001</cx:pt>
          <cx:pt idx="28146">-47.100000000000001</cx:pt>
          <cx:pt idx="28147">-47.100000000000001</cx:pt>
          <cx:pt idx="28148">-47.100000000000001</cx:pt>
          <cx:pt idx="28149">-47.100000000000001</cx:pt>
          <cx:pt idx="28150">-47.100000000000001</cx:pt>
          <cx:pt idx="28151">-47.100000000000001</cx:pt>
          <cx:pt idx="28152">-47.100000000000001</cx:pt>
          <cx:pt idx="28153">-47.100000000000001</cx:pt>
          <cx:pt idx="28154">-47.100000000000001</cx:pt>
          <cx:pt idx="28155">-47.100000000000001</cx:pt>
          <cx:pt idx="28156">-47.100000000000001</cx:pt>
          <cx:pt idx="28157">-47.100000000000001</cx:pt>
          <cx:pt idx="28158">-47.100000000000001</cx:pt>
          <cx:pt idx="28159">-47.100000000000001</cx:pt>
          <cx:pt idx="28160">-47.100000000000001</cx:pt>
          <cx:pt idx="28161">-47.100000000000001</cx:pt>
          <cx:pt idx="28162">-47.100000000000001</cx:pt>
          <cx:pt idx="28163">-47.100000000000001</cx:pt>
          <cx:pt idx="28164">-47.100000000000001</cx:pt>
          <cx:pt idx="28165">-47.100000000000001</cx:pt>
          <cx:pt idx="28166">-47.100000000000001</cx:pt>
          <cx:pt idx="28167">-47.100000000000001</cx:pt>
          <cx:pt idx="28168">-47.100000000000001</cx:pt>
          <cx:pt idx="28169">-47.100000000000001</cx:pt>
          <cx:pt idx="28170">-47.100000000000001</cx:pt>
          <cx:pt idx="28171">-47.100000000000001</cx:pt>
          <cx:pt idx="28172">-47.100000000000001</cx:pt>
          <cx:pt idx="28173">-47.100000000000001</cx:pt>
          <cx:pt idx="28174">-47.100000000000001</cx:pt>
          <cx:pt idx="28175">-47.100000000000001</cx:pt>
          <cx:pt idx="28176">-47.100000000000001</cx:pt>
          <cx:pt idx="28177">-47.100000000000001</cx:pt>
          <cx:pt idx="28178">-47.100000000000001</cx:pt>
          <cx:pt idx="28179">-47.100000000000001</cx:pt>
          <cx:pt idx="28180">-47.100000000000001</cx:pt>
          <cx:pt idx="28181">-47.100000000000001</cx:pt>
          <cx:pt idx="28182">-47.100000000000001</cx:pt>
          <cx:pt idx="28183">-47.100000000000001</cx:pt>
          <cx:pt idx="28184">-47.100000000000001</cx:pt>
          <cx:pt idx="28185">-47.100000000000001</cx:pt>
          <cx:pt idx="28186">-47.100000000000001</cx:pt>
          <cx:pt idx="28187">-47.100000000000001</cx:pt>
          <cx:pt idx="28188">-47.100000000000001</cx:pt>
          <cx:pt idx="28189">-47.100000000000001</cx:pt>
          <cx:pt idx="28190">-47.100000000000001</cx:pt>
          <cx:pt idx="28191">-47.100000000000001</cx:pt>
          <cx:pt idx="28192">-47.100000000000001</cx:pt>
          <cx:pt idx="28193">-47.100000000000001</cx:pt>
          <cx:pt idx="28194">-47.100000000000001</cx:pt>
          <cx:pt idx="28195">-47.100000000000001</cx:pt>
          <cx:pt idx="28196">-47.100000000000001</cx:pt>
          <cx:pt idx="28197">-47.100000000000001</cx:pt>
          <cx:pt idx="28198">-47.100000000000001</cx:pt>
          <cx:pt idx="28199">-47.100000000000001</cx:pt>
          <cx:pt idx="28200">-47.100000000000001</cx:pt>
          <cx:pt idx="28201">-47.100000000000001</cx:pt>
          <cx:pt idx="28202">-47.100000000000001</cx:pt>
          <cx:pt idx="28203">-47.100000000000001</cx:pt>
          <cx:pt idx="28204">-47.100000000000001</cx:pt>
          <cx:pt idx="28205">-47.100000000000001</cx:pt>
          <cx:pt idx="28206">-47.100000000000001</cx:pt>
          <cx:pt idx="28207">-47.100000000000001</cx:pt>
          <cx:pt idx="28208">-47.100000000000001</cx:pt>
          <cx:pt idx="28209">-47.100000000000001</cx:pt>
          <cx:pt idx="28210">-47.100000000000001</cx:pt>
          <cx:pt idx="28211">-47.100000000000001</cx:pt>
          <cx:pt idx="28212">-47.100000000000001</cx:pt>
          <cx:pt idx="28213">-47.100000000000001</cx:pt>
          <cx:pt idx="28214">-47.100000000000001</cx:pt>
          <cx:pt idx="28215">-47.100000000000001</cx:pt>
          <cx:pt idx="28216">-47.100000000000001</cx:pt>
          <cx:pt idx="28217">-47.100000000000001</cx:pt>
          <cx:pt idx="28218">-47.100000000000001</cx:pt>
          <cx:pt idx="28219">-47.100000000000001</cx:pt>
          <cx:pt idx="28220">-47.100000000000001</cx:pt>
          <cx:pt idx="28221">-47.100000000000001</cx:pt>
          <cx:pt idx="28222">-47.100000000000001</cx:pt>
          <cx:pt idx="28223">-47.100000000000001</cx:pt>
          <cx:pt idx="28224">-47.100000000000001</cx:pt>
          <cx:pt idx="28225">-47.100000000000001</cx:pt>
          <cx:pt idx="28226">-47.100000000000001</cx:pt>
          <cx:pt idx="28227">-47.100000000000001</cx:pt>
          <cx:pt idx="28228">-47.100000000000001</cx:pt>
          <cx:pt idx="28229">-47.100000000000001</cx:pt>
          <cx:pt idx="28230">-47.100000000000001</cx:pt>
          <cx:pt idx="28231">-47.100000000000001</cx:pt>
          <cx:pt idx="28232">-47.100000000000001</cx:pt>
          <cx:pt idx="28233">-47.100000000000001</cx:pt>
          <cx:pt idx="28234">-47.100000000000001</cx:pt>
          <cx:pt idx="28235">-47.100000000000001</cx:pt>
          <cx:pt idx="28236">-47.100000000000001</cx:pt>
          <cx:pt idx="28237">-47.100000000000001</cx:pt>
          <cx:pt idx="28238">-47.100000000000001</cx:pt>
          <cx:pt idx="28239">-47.100000000000001</cx:pt>
          <cx:pt idx="28240">-47.100000000000001</cx:pt>
          <cx:pt idx="28241">-47.100000000000001</cx:pt>
          <cx:pt idx="28242">-47.100000000000001</cx:pt>
          <cx:pt idx="28243">-47.100000000000001</cx:pt>
          <cx:pt idx="28244">-47.100000000000001</cx:pt>
          <cx:pt idx="28245">-47.100000000000001</cx:pt>
          <cx:pt idx="28246">-47.100000000000001</cx:pt>
          <cx:pt idx="28247">-47.100000000000001</cx:pt>
          <cx:pt idx="28248">-47.100000000000001</cx:pt>
          <cx:pt idx="28249">-47.100000000000001</cx:pt>
          <cx:pt idx="28250">-47.100000000000001</cx:pt>
          <cx:pt idx="28251">-47.100000000000001</cx:pt>
          <cx:pt idx="28252">-47.100000000000001</cx:pt>
          <cx:pt idx="28253">-47.100000000000001</cx:pt>
          <cx:pt idx="28254">-47.100000000000001</cx:pt>
          <cx:pt idx="28255">-47.100000000000001</cx:pt>
          <cx:pt idx="28256">-47.100000000000001</cx:pt>
          <cx:pt idx="28257">-47.100000000000001</cx:pt>
          <cx:pt idx="28258">-47.100000000000001</cx:pt>
          <cx:pt idx="28259">-47.100000000000001</cx:pt>
          <cx:pt idx="28260">-47.100000000000001</cx:pt>
          <cx:pt idx="28261">-47.100000000000001</cx:pt>
          <cx:pt idx="28262">-47.100000000000001</cx:pt>
          <cx:pt idx="28263">-47.100000000000001</cx:pt>
          <cx:pt idx="28264">-47.100000000000001</cx:pt>
          <cx:pt idx="28265">-47.100000000000001</cx:pt>
          <cx:pt idx="28266">-47.100000000000001</cx:pt>
          <cx:pt idx="28267">-47.100000000000001</cx:pt>
          <cx:pt idx="28268">-47.100000000000001</cx:pt>
          <cx:pt idx="28269">-47.100000000000001</cx:pt>
          <cx:pt idx="28270">-47.100000000000001</cx:pt>
          <cx:pt idx="28271">-47.100000000000001</cx:pt>
          <cx:pt idx="28272">-47.100000000000001</cx:pt>
          <cx:pt idx="28273">-47.100000000000001</cx:pt>
          <cx:pt idx="28274">-47.100000000000001</cx:pt>
          <cx:pt idx="28275">-47.100000000000001</cx:pt>
          <cx:pt idx="28276">-47.100000000000001</cx:pt>
          <cx:pt idx="28277">-47.100000000000001</cx:pt>
          <cx:pt idx="28278">-47.100000000000001</cx:pt>
          <cx:pt idx="28279">-47.100000000000001</cx:pt>
          <cx:pt idx="28280">-47.100000000000001</cx:pt>
          <cx:pt idx="28281">-47.100000000000001</cx:pt>
          <cx:pt idx="28282">-47.100000000000001</cx:pt>
          <cx:pt idx="28283">-47.100000000000001</cx:pt>
          <cx:pt idx="28284">-47.100000000000001</cx:pt>
          <cx:pt idx="28285">-47.100000000000001</cx:pt>
          <cx:pt idx="28286">-47.100000000000001</cx:pt>
          <cx:pt idx="28287">-47.100000000000001</cx:pt>
          <cx:pt idx="28288">-47.100000000000001</cx:pt>
          <cx:pt idx="28289">-47.100000000000001</cx:pt>
          <cx:pt idx="28290">-47.100000000000001</cx:pt>
          <cx:pt idx="28291">-47.100000000000001</cx:pt>
          <cx:pt idx="28292">-47.100000000000001</cx:pt>
          <cx:pt idx="28293">-47.100000000000001</cx:pt>
          <cx:pt idx="28294">-47.100000000000001</cx:pt>
          <cx:pt idx="28295">-47.100000000000001</cx:pt>
          <cx:pt idx="28296">-47.100000000000001</cx:pt>
          <cx:pt idx="28297">-47.100000000000001</cx:pt>
          <cx:pt idx="28298">-47.100000000000001</cx:pt>
          <cx:pt idx="28299">-47.100000000000001</cx:pt>
          <cx:pt idx="28300">-47.100000000000001</cx:pt>
          <cx:pt idx="28301">-47.100000000000001</cx:pt>
          <cx:pt idx="28302">-47.100000000000001</cx:pt>
          <cx:pt idx="28303">-47.100000000000001</cx:pt>
          <cx:pt idx="28304">-47.100000000000001</cx:pt>
          <cx:pt idx="28305">-47.100000000000001</cx:pt>
          <cx:pt idx="28306">-47.100000000000001</cx:pt>
          <cx:pt idx="28307">-47.100000000000001</cx:pt>
          <cx:pt idx="28308">-47.100000000000001</cx:pt>
          <cx:pt idx="28309">-47.100000000000001</cx:pt>
          <cx:pt idx="28310">-47.100000000000001</cx:pt>
          <cx:pt idx="28311">-47.100000000000001</cx:pt>
          <cx:pt idx="28312">-47.100000000000001</cx:pt>
          <cx:pt idx="28313">-47.100000000000001</cx:pt>
          <cx:pt idx="28314">-47.100000000000001</cx:pt>
          <cx:pt idx="28315">-47.100000000000001</cx:pt>
          <cx:pt idx="28316">-47.100000000000001</cx:pt>
          <cx:pt idx="28317">-47.100000000000001</cx:pt>
          <cx:pt idx="28318">-47.100000000000001</cx:pt>
          <cx:pt idx="28319">-47.100000000000001</cx:pt>
          <cx:pt idx="28320">-47.100000000000001</cx:pt>
          <cx:pt idx="28321">-47.100000000000001</cx:pt>
          <cx:pt idx="28322">-47.100000000000001</cx:pt>
          <cx:pt idx="28323">-47.100000000000001</cx:pt>
          <cx:pt idx="28324">-47.100000000000001</cx:pt>
          <cx:pt idx="28325">-47.100000000000001</cx:pt>
          <cx:pt idx="28326">-47.100000000000001</cx:pt>
          <cx:pt idx="28327">-47.100000000000001</cx:pt>
          <cx:pt idx="28328">-47.100000000000001</cx:pt>
          <cx:pt idx="28329">-47.100000000000001</cx:pt>
          <cx:pt idx="28330">-47.100000000000001</cx:pt>
          <cx:pt idx="28331">-47.100000000000001</cx:pt>
          <cx:pt idx="28332">-47.100000000000001</cx:pt>
          <cx:pt idx="28333">-47.100000000000001</cx:pt>
          <cx:pt idx="28334">-47.100000000000001</cx:pt>
          <cx:pt idx="28335">-47.100000000000001</cx:pt>
          <cx:pt idx="28336">-47.100000000000001</cx:pt>
          <cx:pt idx="28337">-47.100000000000001</cx:pt>
          <cx:pt idx="28338">-47.100000000000001</cx:pt>
          <cx:pt idx="28339">-47.100000000000001</cx:pt>
          <cx:pt idx="28340">-47.100000000000001</cx:pt>
          <cx:pt idx="28341">-47.100000000000001</cx:pt>
          <cx:pt idx="28342">-47.100000000000001</cx:pt>
          <cx:pt idx="28343">-47.100000000000001</cx:pt>
          <cx:pt idx="28344">-47.100000000000001</cx:pt>
          <cx:pt idx="28345">-47.100000000000001</cx:pt>
          <cx:pt idx="28346">-47.100000000000001</cx:pt>
          <cx:pt idx="28347">-47.100000000000001</cx:pt>
          <cx:pt idx="28348">-47.100000000000001</cx:pt>
          <cx:pt idx="28349">-47.100000000000001</cx:pt>
          <cx:pt idx="28350">-47.100000000000001</cx:pt>
          <cx:pt idx="28351">-47.100000000000001</cx:pt>
          <cx:pt idx="28352">-47.100000000000001</cx:pt>
          <cx:pt idx="28353">-47.100000000000001</cx:pt>
          <cx:pt idx="28354">-47.100000000000001</cx:pt>
          <cx:pt idx="28355">-47.100000000000001</cx:pt>
          <cx:pt idx="28356">-47.100000000000001</cx:pt>
          <cx:pt idx="28357">-47.100000000000001</cx:pt>
          <cx:pt idx="28358">-47.100000000000001</cx:pt>
          <cx:pt idx="28359">-47.100000000000001</cx:pt>
          <cx:pt idx="28360">-47.100000000000001</cx:pt>
          <cx:pt idx="28361">-47.100000000000001</cx:pt>
          <cx:pt idx="28362">-47.100000000000001</cx:pt>
          <cx:pt idx="28363">-47.100000000000001</cx:pt>
          <cx:pt idx="28364">-47.100000000000001</cx:pt>
          <cx:pt idx="28365">-47.100000000000001</cx:pt>
          <cx:pt idx="28366">-47.100000000000001</cx:pt>
          <cx:pt idx="28367">-47.100000000000001</cx:pt>
          <cx:pt idx="28368">-47.100000000000001</cx:pt>
          <cx:pt idx="28369">-47.100000000000001</cx:pt>
          <cx:pt idx="28370">-47.100000000000001</cx:pt>
          <cx:pt idx="28371">-47.100000000000001</cx:pt>
          <cx:pt idx="28372">-47.100000000000001</cx:pt>
          <cx:pt idx="28373">-47.100000000000001</cx:pt>
          <cx:pt idx="28374">-47.100000000000001</cx:pt>
          <cx:pt idx="28375">-47.100000000000001</cx:pt>
          <cx:pt idx="28376">-47.100000000000001</cx:pt>
          <cx:pt idx="28377">-47.100000000000001</cx:pt>
          <cx:pt idx="28378">-47.100000000000001</cx:pt>
          <cx:pt idx="28379">-47.100000000000001</cx:pt>
          <cx:pt idx="28380">-47.100000000000001</cx:pt>
          <cx:pt idx="28381">-47.100000000000001</cx:pt>
          <cx:pt idx="28382">-47.100000000000001</cx:pt>
          <cx:pt idx="28383">-47.100000000000001</cx:pt>
          <cx:pt idx="28384">-47.100000000000001</cx:pt>
          <cx:pt idx="28385">-47.100000000000001</cx:pt>
          <cx:pt idx="28386">-47.100000000000001</cx:pt>
          <cx:pt idx="28387">-47.100000000000001</cx:pt>
          <cx:pt idx="28388">-47.100000000000001</cx:pt>
          <cx:pt idx="28389">-47.100000000000001</cx:pt>
          <cx:pt idx="28390">-47.100000000000001</cx:pt>
          <cx:pt idx="28391">-47.100000000000001</cx:pt>
          <cx:pt idx="28392">-47.100000000000001</cx:pt>
          <cx:pt idx="28393">-47.100000000000001</cx:pt>
          <cx:pt idx="28394">-47.100000000000001</cx:pt>
          <cx:pt idx="28395">-47.100000000000001</cx:pt>
          <cx:pt idx="28396">-47.100000000000001</cx:pt>
          <cx:pt idx="28397">-47.100000000000001</cx:pt>
          <cx:pt idx="28398">-47.100000000000001</cx:pt>
          <cx:pt idx="28399">-47.100000000000001</cx:pt>
          <cx:pt idx="28400">-47.100000000000001</cx:pt>
          <cx:pt idx="28401">-47.100000000000001</cx:pt>
          <cx:pt idx="28402">-47.100000000000001</cx:pt>
          <cx:pt idx="28403">-47.100000000000001</cx:pt>
          <cx:pt idx="28404">-47.100000000000001</cx:pt>
          <cx:pt idx="28405">-47.100000000000001</cx:pt>
          <cx:pt idx="28406">-47.100000000000001</cx:pt>
          <cx:pt idx="28407">-47.100000000000001</cx:pt>
          <cx:pt idx="28408">-47.100000000000001</cx:pt>
          <cx:pt idx="28409">-47.100000000000001</cx:pt>
          <cx:pt idx="28410">-47.100000000000001</cx:pt>
          <cx:pt idx="28411">-47.100000000000001</cx:pt>
          <cx:pt idx="28412">-47.100000000000001</cx:pt>
          <cx:pt idx="28413">-47.100000000000001</cx:pt>
          <cx:pt idx="28414">-47.100000000000001</cx:pt>
          <cx:pt idx="28415">-47.100000000000001</cx:pt>
          <cx:pt idx="28416">-47.100000000000001</cx:pt>
          <cx:pt idx="28417">-47.100000000000001</cx:pt>
          <cx:pt idx="28418">-47.100000000000001</cx:pt>
          <cx:pt idx="28419">-47.100000000000001</cx:pt>
          <cx:pt idx="28420">-47.100000000000001</cx:pt>
          <cx:pt idx="28421">-47.100000000000001</cx:pt>
          <cx:pt idx="28422">-47.100000000000001</cx:pt>
          <cx:pt idx="28423">-47.100000000000001</cx:pt>
          <cx:pt idx="28424">-47.100000000000001</cx:pt>
          <cx:pt idx="28425">-47.100000000000001</cx:pt>
          <cx:pt idx="28426">-47.100000000000001</cx:pt>
          <cx:pt idx="28427">-47.100000000000001</cx:pt>
          <cx:pt idx="28428">-47.100000000000001</cx:pt>
          <cx:pt idx="28429">-47.100000000000001</cx:pt>
          <cx:pt idx="28430">-47.100000000000001</cx:pt>
          <cx:pt idx="28431">-47.100000000000001</cx:pt>
          <cx:pt idx="28432">-47.100000000000001</cx:pt>
          <cx:pt idx="28433">-47.100000000000001</cx:pt>
          <cx:pt idx="28434">-47.100000000000001</cx:pt>
          <cx:pt idx="28435">-47.100000000000001</cx:pt>
          <cx:pt idx="28436">-47.100000000000001</cx:pt>
          <cx:pt idx="28437">-47.100000000000001</cx:pt>
          <cx:pt idx="28438">-47.100000000000001</cx:pt>
          <cx:pt idx="28439">-47.100000000000001</cx:pt>
          <cx:pt idx="28440">-47.100000000000001</cx:pt>
          <cx:pt idx="28441">-47.100000000000001</cx:pt>
          <cx:pt idx="28442">-47.100000000000001</cx:pt>
          <cx:pt idx="28443">-47.100000000000001</cx:pt>
          <cx:pt idx="28444">-47.100000000000001</cx:pt>
          <cx:pt idx="28445">-47.100000000000001</cx:pt>
          <cx:pt idx="28446">-47.100000000000001</cx:pt>
          <cx:pt idx="28447">-47.100000000000001</cx:pt>
          <cx:pt idx="28448">-47.100000000000001</cx:pt>
          <cx:pt idx="28449">-47.100000000000001</cx:pt>
          <cx:pt idx="28450">-47.100000000000001</cx:pt>
          <cx:pt idx="28451">-47.100000000000001</cx:pt>
          <cx:pt idx="28452">-47.100000000000001</cx:pt>
          <cx:pt idx="28453">-47.100000000000001</cx:pt>
          <cx:pt idx="28454">-47.100000000000001</cx:pt>
          <cx:pt idx="28455">-47.100000000000001</cx:pt>
          <cx:pt idx="28456">-47.100000000000001</cx:pt>
          <cx:pt idx="28457">-47.100000000000001</cx:pt>
          <cx:pt idx="28458">-47.100000000000001</cx:pt>
          <cx:pt idx="28459">-47.100000000000001</cx:pt>
          <cx:pt idx="28460">-47.100000000000001</cx:pt>
          <cx:pt idx="28461">-47.100000000000001</cx:pt>
          <cx:pt idx="28462">-47.100000000000001</cx:pt>
          <cx:pt idx="28463">-47.100000000000001</cx:pt>
          <cx:pt idx="28464">-47.100000000000001</cx:pt>
          <cx:pt idx="28465">-47.100000000000001</cx:pt>
          <cx:pt idx="28466">-47.100000000000001</cx:pt>
          <cx:pt idx="28467">-47.100000000000001</cx:pt>
          <cx:pt idx="28468">-47.100000000000001</cx:pt>
          <cx:pt idx="28469">-47.100000000000001</cx:pt>
          <cx:pt idx="28470">-47.100000000000001</cx:pt>
          <cx:pt idx="28471">-47.100000000000001</cx:pt>
          <cx:pt idx="28472">-47.100000000000001</cx:pt>
          <cx:pt idx="28473">-47.100000000000001</cx:pt>
          <cx:pt idx="28474">-47.100000000000001</cx:pt>
          <cx:pt idx="28475">-47.100000000000001</cx:pt>
          <cx:pt idx="28476">-47.100000000000001</cx:pt>
          <cx:pt idx="28477">-47.100000000000001</cx:pt>
          <cx:pt idx="28478">-47.100000000000001</cx:pt>
          <cx:pt idx="28479">-47.100000000000001</cx:pt>
          <cx:pt idx="28480">-47.100000000000001</cx:pt>
          <cx:pt idx="28481">-47.100000000000001</cx:pt>
          <cx:pt idx="28482">-47.100000000000001</cx:pt>
          <cx:pt idx="28483">-47.100000000000001</cx:pt>
          <cx:pt idx="28484">-47.100000000000001</cx:pt>
          <cx:pt idx="28485">-47.100000000000001</cx:pt>
          <cx:pt idx="28486">-47.100000000000001</cx:pt>
          <cx:pt idx="28487">-47.100000000000001</cx:pt>
          <cx:pt idx="28488">-47.100000000000001</cx:pt>
          <cx:pt idx="28489">-47.100000000000001</cx:pt>
          <cx:pt idx="28490">-47.100000000000001</cx:pt>
          <cx:pt idx="28491">-47.100000000000001</cx:pt>
          <cx:pt idx="28492">-47.100000000000001</cx:pt>
          <cx:pt idx="28493">-47.100000000000001</cx:pt>
          <cx:pt idx="28494">-47.100000000000001</cx:pt>
          <cx:pt idx="28495">-47.100000000000001</cx:pt>
          <cx:pt idx="28496">-47.100000000000001</cx:pt>
          <cx:pt idx="28497">-47.100000000000001</cx:pt>
          <cx:pt idx="28498">-47.100000000000001</cx:pt>
          <cx:pt idx="28499">-47.100000000000001</cx:pt>
          <cx:pt idx="28500">-47.100000000000001</cx:pt>
          <cx:pt idx="28501">-47.100000000000001</cx:pt>
          <cx:pt idx="28502">-47.100000000000001</cx:pt>
          <cx:pt idx="28503">-47.100000000000001</cx:pt>
          <cx:pt idx="28504">-47.100000000000001</cx:pt>
          <cx:pt idx="28505">-47.100000000000001</cx:pt>
          <cx:pt idx="28506">-47.100000000000001</cx:pt>
          <cx:pt idx="28507">-47.100000000000001</cx:pt>
          <cx:pt idx="28508">-47.100000000000001</cx:pt>
          <cx:pt idx="28509">-47.100000000000001</cx:pt>
          <cx:pt idx="28510">-47.100000000000001</cx:pt>
          <cx:pt idx="28511">-47.100000000000001</cx:pt>
          <cx:pt idx="28512">-47.100000000000001</cx:pt>
          <cx:pt idx="28513">-47.100000000000001</cx:pt>
          <cx:pt idx="28514">-47.100000000000001</cx:pt>
          <cx:pt idx="28515">-47.100000000000001</cx:pt>
          <cx:pt idx="28516">-47.100000000000001</cx:pt>
          <cx:pt idx="28517">-47.100000000000001</cx:pt>
          <cx:pt idx="28518">-47.100000000000001</cx:pt>
          <cx:pt idx="28519">-47.100000000000001</cx:pt>
          <cx:pt idx="28520">-47.100000000000001</cx:pt>
          <cx:pt idx="28521">-47.100000000000001</cx:pt>
          <cx:pt idx="28522">-47.100000000000001</cx:pt>
          <cx:pt idx="28523">-47.100000000000001</cx:pt>
          <cx:pt idx="28524">-47.100000000000001</cx:pt>
          <cx:pt idx="28525">-47.100000000000001</cx:pt>
          <cx:pt idx="28526">-47.100000000000001</cx:pt>
          <cx:pt idx="28527">-47.100000000000001</cx:pt>
          <cx:pt idx="28528">-47.100000000000001</cx:pt>
          <cx:pt idx="28529">-47.100000000000001</cx:pt>
          <cx:pt idx="28530">-47.100000000000001</cx:pt>
          <cx:pt idx="28531">-47.100000000000001</cx:pt>
          <cx:pt idx="28532">-47.100000000000001</cx:pt>
          <cx:pt idx="28533">-47.100000000000001</cx:pt>
          <cx:pt idx="28534">-47.100000000000001</cx:pt>
          <cx:pt idx="28535">-47.100000000000001</cx:pt>
          <cx:pt idx="28536">-47.100000000000001</cx:pt>
          <cx:pt idx="28537">-47.100000000000001</cx:pt>
          <cx:pt idx="28538">-47.100000000000001</cx:pt>
          <cx:pt idx="28539">-47.100000000000001</cx:pt>
          <cx:pt idx="28540">-47.100000000000001</cx:pt>
          <cx:pt idx="28541">-47.100000000000001</cx:pt>
          <cx:pt idx="28542">-47.100000000000001</cx:pt>
          <cx:pt idx="28543">-47.100000000000001</cx:pt>
          <cx:pt idx="28544">-47.100000000000001</cx:pt>
          <cx:pt idx="28545">-47.100000000000001</cx:pt>
          <cx:pt idx="28546">-47.100000000000001</cx:pt>
          <cx:pt idx="28547">-47.100000000000001</cx:pt>
          <cx:pt idx="28548">-47.100000000000001</cx:pt>
          <cx:pt idx="28549">-47.100000000000001</cx:pt>
          <cx:pt idx="28550">-47.100000000000001</cx:pt>
          <cx:pt idx="28551">-47.100000000000001</cx:pt>
          <cx:pt idx="28552">-47.100000000000001</cx:pt>
          <cx:pt idx="28553">-47.100000000000001</cx:pt>
          <cx:pt idx="28554">-47.100000000000001</cx:pt>
          <cx:pt idx="28555">-47.100000000000001</cx:pt>
          <cx:pt idx="28556">-47.100000000000001</cx:pt>
          <cx:pt idx="28557">-47.100000000000001</cx:pt>
          <cx:pt idx="28558">-47.100000000000001</cx:pt>
          <cx:pt idx="28559">-47.100000000000001</cx:pt>
          <cx:pt idx="28560">-47.100000000000001</cx:pt>
          <cx:pt idx="28561">-47.100000000000001</cx:pt>
          <cx:pt idx="28562">-47.100000000000001</cx:pt>
          <cx:pt idx="28563">-47.100000000000001</cx:pt>
          <cx:pt idx="28564">-47.100000000000001</cx:pt>
          <cx:pt idx="28565">-47.100000000000001</cx:pt>
          <cx:pt idx="28566">-47.100000000000001</cx:pt>
          <cx:pt idx="28567">-47.100000000000001</cx:pt>
          <cx:pt idx="28568">-47.100000000000001</cx:pt>
          <cx:pt idx="28569">-47.100000000000001</cx:pt>
          <cx:pt idx="28570">-47.100000000000001</cx:pt>
          <cx:pt idx="28571">-47.100000000000001</cx:pt>
          <cx:pt idx="28572">-47.100000000000001</cx:pt>
          <cx:pt idx="28573">-47.100000000000001</cx:pt>
          <cx:pt idx="28574">-47.100000000000001</cx:pt>
          <cx:pt idx="28575">-47.100000000000001</cx:pt>
          <cx:pt idx="28576">-47.100000000000001</cx:pt>
          <cx:pt idx="28577">-47.100000000000001</cx:pt>
          <cx:pt idx="28578">-47.100000000000001</cx:pt>
          <cx:pt idx="28579">-47.100000000000001</cx:pt>
          <cx:pt idx="28580">-47.100000000000001</cx:pt>
          <cx:pt idx="28581">-47.100000000000001</cx:pt>
          <cx:pt idx="28582">-47.100000000000001</cx:pt>
          <cx:pt idx="28583">-47.100000000000001</cx:pt>
          <cx:pt idx="28584">-47.100000000000001</cx:pt>
          <cx:pt idx="28585">-47.100000000000001</cx:pt>
          <cx:pt idx="28586">-47.100000000000001</cx:pt>
          <cx:pt idx="28587">-47.100000000000001</cx:pt>
          <cx:pt idx="28588">-47.100000000000001</cx:pt>
          <cx:pt idx="28589">-47.100000000000001</cx:pt>
          <cx:pt idx="28590">-47.100000000000001</cx:pt>
          <cx:pt idx="28591">-47.100000000000001</cx:pt>
          <cx:pt idx="28592">-47.100000000000001</cx:pt>
          <cx:pt idx="28593">-47.100000000000001</cx:pt>
          <cx:pt idx="28594">-47.100000000000001</cx:pt>
          <cx:pt idx="28595">-47.100000000000001</cx:pt>
          <cx:pt idx="28596">-47.100000000000001</cx:pt>
          <cx:pt idx="28597">-47.100000000000001</cx:pt>
          <cx:pt idx="28598">-47.100000000000001</cx:pt>
          <cx:pt idx="28599">-47.100000000000001</cx:pt>
          <cx:pt idx="28600">-47.100000000000001</cx:pt>
          <cx:pt idx="28601">-47.100000000000001</cx:pt>
          <cx:pt idx="28602">-47.100000000000001</cx:pt>
          <cx:pt idx="28603">-47.100000000000001</cx:pt>
          <cx:pt idx="28604">-47.100000000000001</cx:pt>
          <cx:pt idx="28605">-47.100000000000001</cx:pt>
          <cx:pt idx="28606">-47.100000000000001</cx:pt>
          <cx:pt idx="28607">-47.100000000000001</cx:pt>
          <cx:pt idx="28608">-47.100000000000001</cx:pt>
          <cx:pt idx="28609">-47.100000000000001</cx:pt>
          <cx:pt idx="28610">-47.100000000000001</cx:pt>
          <cx:pt idx="28611">-47.100000000000001</cx:pt>
          <cx:pt idx="28612">-47.100000000000001</cx:pt>
          <cx:pt idx="28613">-47.100000000000001</cx:pt>
          <cx:pt idx="28614">-47.100000000000001</cx:pt>
          <cx:pt idx="28615">-47.100000000000001</cx:pt>
          <cx:pt idx="28616">-47.100000000000001</cx:pt>
          <cx:pt idx="28617">-47.100000000000001</cx:pt>
          <cx:pt idx="28618">-47.100000000000001</cx:pt>
          <cx:pt idx="28619">-47.100000000000001</cx:pt>
          <cx:pt idx="28620">-47.100000000000001</cx:pt>
          <cx:pt idx="28621">-47.100000000000001</cx:pt>
          <cx:pt idx="28622">-47.100000000000001</cx:pt>
          <cx:pt idx="28623">-47.100000000000001</cx:pt>
          <cx:pt idx="28624">-47.100000000000001</cx:pt>
          <cx:pt idx="28625">-47.100000000000001</cx:pt>
          <cx:pt idx="28626">-47.100000000000001</cx:pt>
          <cx:pt idx="28627">-47.100000000000001</cx:pt>
          <cx:pt idx="28628">-47.100000000000001</cx:pt>
          <cx:pt idx="28629">-47.100000000000001</cx:pt>
          <cx:pt idx="28630">-47.100000000000001</cx:pt>
          <cx:pt idx="28631">-47.100000000000001</cx:pt>
          <cx:pt idx="28632">-47.100000000000001</cx:pt>
          <cx:pt idx="28633">-47.100000000000001</cx:pt>
          <cx:pt idx="28634">-47.100000000000001</cx:pt>
          <cx:pt idx="28635">-47.100000000000001</cx:pt>
          <cx:pt idx="28636">-47.100000000000001</cx:pt>
          <cx:pt idx="28637">-47.100000000000001</cx:pt>
          <cx:pt idx="28638">-47.100000000000001</cx:pt>
          <cx:pt idx="28639">-47.100000000000001</cx:pt>
          <cx:pt idx="28640">-47.100000000000001</cx:pt>
          <cx:pt idx="28641">-47.100000000000001</cx:pt>
          <cx:pt idx="28642">-47.100000000000001</cx:pt>
          <cx:pt idx="28643">-47.100000000000001</cx:pt>
          <cx:pt idx="28644">-47.100000000000001</cx:pt>
          <cx:pt idx="28645">-47.100000000000001</cx:pt>
          <cx:pt idx="28646">-47.100000000000001</cx:pt>
          <cx:pt idx="28647">-47.100000000000001</cx:pt>
          <cx:pt idx="28648">-47.100000000000001</cx:pt>
          <cx:pt idx="28649">-47.100000000000001</cx:pt>
          <cx:pt idx="28650">-47.100000000000001</cx:pt>
          <cx:pt idx="28651">-47.100000000000001</cx:pt>
          <cx:pt idx="28652">-47.100000000000001</cx:pt>
          <cx:pt idx="28653">-47.100000000000001</cx:pt>
          <cx:pt idx="28654">-47.100000000000001</cx:pt>
          <cx:pt idx="28655">-47.100000000000001</cx:pt>
          <cx:pt idx="28656">-47.100000000000001</cx:pt>
          <cx:pt idx="28657">-47.100000000000001</cx:pt>
          <cx:pt idx="28658">-47.100000000000001</cx:pt>
          <cx:pt idx="28659">-47.100000000000001</cx:pt>
          <cx:pt idx="28660">-47.100000000000001</cx:pt>
          <cx:pt idx="28661">-47.100000000000001</cx:pt>
          <cx:pt idx="28662">-47.100000000000001</cx:pt>
          <cx:pt idx="28663">-47.100000000000001</cx:pt>
          <cx:pt idx="28664">-47.100000000000001</cx:pt>
          <cx:pt idx="28665">-47.100000000000001</cx:pt>
          <cx:pt idx="28666">-47.100000000000001</cx:pt>
          <cx:pt idx="28667">-47.100000000000001</cx:pt>
          <cx:pt idx="28668">-47.100000000000001</cx:pt>
          <cx:pt idx="28669">-47.100000000000001</cx:pt>
          <cx:pt idx="28670">-47.100000000000001</cx:pt>
          <cx:pt idx="28671">-47.100000000000001</cx:pt>
          <cx:pt idx="28672">-47.100000000000001</cx:pt>
          <cx:pt idx="28673">-47.100000000000001</cx:pt>
          <cx:pt idx="28674">-47.100000000000001</cx:pt>
          <cx:pt idx="28675">-47.100000000000001</cx:pt>
          <cx:pt idx="28676">-47.100000000000001</cx:pt>
          <cx:pt idx="28677">-47.100000000000001</cx:pt>
          <cx:pt idx="28678">-47.100000000000001</cx:pt>
          <cx:pt idx="28679">-47.100000000000001</cx:pt>
          <cx:pt idx="28680">-47.100000000000001</cx:pt>
          <cx:pt idx="28681">-47.100000000000001</cx:pt>
          <cx:pt idx="28682">-47.100000000000001</cx:pt>
          <cx:pt idx="28683">-47.100000000000001</cx:pt>
          <cx:pt idx="28684">-47.100000000000001</cx:pt>
          <cx:pt idx="28685">-47.100000000000001</cx:pt>
          <cx:pt idx="28686">-47.100000000000001</cx:pt>
          <cx:pt idx="28687">-47.100000000000001</cx:pt>
          <cx:pt idx="28688">-47.100000000000001</cx:pt>
          <cx:pt idx="28689">-47.100000000000001</cx:pt>
          <cx:pt idx="28690">-47.100000000000001</cx:pt>
          <cx:pt idx="28691">-47.100000000000001</cx:pt>
          <cx:pt idx="28692">-47.100000000000001</cx:pt>
          <cx:pt idx="28693">-47.100000000000001</cx:pt>
          <cx:pt idx="28694">-47.100000000000001</cx:pt>
          <cx:pt idx="28695">-47.100000000000001</cx:pt>
          <cx:pt idx="28696">-47.100000000000001</cx:pt>
          <cx:pt idx="28697">-47.100000000000001</cx:pt>
          <cx:pt idx="28698">-47.100000000000001</cx:pt>
          <cx:pt idx="28699">-47.100000000000001</cx:pt>
          <cx:pt idx="28700">-47.100000000000001</cx:pt>
          <cx:pt idx="28701">-47.100000000000001</cx:pt>
          <cx:pt idx="28702">-47.100000000000001</cx:pt>
          <cx:pt idx="28703">-47.100000000000001</cx:pt>
          <cx:pt idx="28704">-47.100000000000001</cx:pt>
          <cx:pt idx="28705">-47.100000000000001</cx:pt>
          <cx:pt idx="28706">-47.100000000000001</cx:pt>
          <cx:pt idx="28707">-47.100000000000001</cx:pt>
          <cx:pt idx="28708">-47.100000000000001</cx:pt>
          <cx:pt idx="28709">-47.100000000000001</cx:pt>
          <cx:pt idx="28710">-47.100000000000001</cx:pt>
          <cx:pt idx="28711">-47.100000000000001</cx:pt>
          <cx:pt idx="28712">-47.100000000000001</cx:pt>
          <cx:pt idx="28713">-47.100000000000001</cx:pt>
          <cx:pt idx="28714">-47.100000000000001</cx:pt>
          <cx:pt idx="28715">-47.100000000000001</cx:pt>
          <cx:pt idx="28716">-47.100000000000001</cx:pt>
          <cx:pt idx="28717">-47.100000000000001</cx:pt>
          <cx:pt idx="28718">-47.100000000000001</cx:pt>
          <cx:pt idx="28719">-47.100000000000001</cx:pt>
          <cx:pt idx="28720">-47.100000000000001</cx:pt>
          <cx:pt idx="28721">-47.100000000000001</cx:pt>
          <cx:pt idx="28722">-47.100000000000001</cx:pt>
          <cx:pt idx="28723">-47.100000000000001</cx:pt>
          <cx:pt idx="28724">-47.100000000000001</cx:pt>
          <cx:pt idx="28725">-47.100000000000001</cx:pt>
          <cx:pt idx="28726">-47.100000000000001</cx:pt>
          <cx:pt idx="28727">-47.100000000000001</cx:pt>
          <cx:pt idx="28728">-47.100000000000001</cx:pt>
          <cx:pt idx="28729">-47.100000000000001</cx:pt>
          <cx:pt idx="28730">-47.100000000000001</cx:pt>
          <cx:pt idx="28731">-47.100000000000001</cx:pt>
          <cx:pt idx="28732">-47.100000000000001</cx:pt>
          <cx:pt idx="28733">-47.100000000000001</cx:pt>
          <cx:pt idx="28734">-47.100000000000001</cx:pt>
          <cx:pt idx="28735">-47.100000000000001</cx:pt>
          <cx:pt idx="28736">-47.100000000000001</cx:pt>
          <cx:pt idx="28737">-47.100000000000001</cx:pt>
          <cx:pt idx="28738">-47.100000000000001</cx:pt>
          <cx:pt idx="28739">-47.100000000000001</cx:pt>
          <cx:pt idx="28740">-47.100000000000001</cx:pt>
          <cx:pt idx="28741">-47.100000000000001</cx:pt>
          <cx:pt idx="28742">-47.100000000000001</cx:pt>
          <cx:pt idx="28743">-47.100000000000001</cx:pt>
          <cx:pt idx="28744">-47.100000000000001</cx:pt>
          <cx:pt idx="28745">-47.100000000000001</cx:pt>
          <cx:pt idx="28746">-47.100000000000001</cx:pt>
          <cx:pt idx="28747">-47.100000000000001</cx:pt>
          <cx:pt idx="28748">-47.100000000000001</cx:pt>
          <cx:pt idx="28749">-47.100000000000001</cx:pt>
          <cx:pt idx="28750">-47.100000000000001</cx:pt>
          <cx:pt idx="28751">-47.100000000000001</cx:pt>
          <cx:pt idx="28752">-47.100000000000001</cx:pt>
          <cx:pt idx="28753">-47.100000000000001</cx:pt>
          <cx:pt idx="28754">-47.100000000000001</cx:pt>
          <cx:pt idx="28755">-47.100000000000001</cx:pt>
          <cx:pt idx="28756">-47.100000000000001</cx:pt>
          <cx:pt idx="28757">-47.100000000000001</cx:pt>
          <cx:pt idx="28758">-47.100000000000001</cx:pt>
          <cx:pt idx="28759">-47.100000000000001</cx:pt>
          <cx:pt idx="28760">-47.100000000000001</cx:pt>
          <cx:pt idx="28761">-47.100000000000001</cx:pt>
          <cx:pt idx="28762">-47.100000000000001</cx:pt>
          <cx:pt idx="28763">-47.100000000000001</cx:pt>
          <cx:pt idx="28764">-47.100000000000001</cx:pt>
          <cx:pt idx="28765">-47.100000000000001</cx:pt>
          <cx:pt idx="28766">-47.100000000000001</cx:pt>
          <cx:pt idx="28767">-47.100000000000001</cx:pt>
          <cx:pt idx="28768">-47.100000000000001</cx:pt>
          <cx:pt idx="28769">-47.100000000000001</cx:pt>
          <cx:pt idx="28770">-47.100000000000001</cx:pt>
          <cx:pt idx="28771">-47.100000000000001</cx:pt>
          <cx:pt idx="28772">-47.100000000000001</cx:pt>
          <cx:pt idx="28773">-47.100000000000001</cx:pt>
          <cx:pt idx="28774">-47.100000000000001</cx:pt>
          <cx:pt idx="28775">-47.100000000000001</cx:pt>
          <cx:pt idx="28776">-47.100000000000001</cx:pt>
          <cx:pt idx="28777">-47.100000000000001</cx:pt>
          <cx:pt idx="28778">-47.100000000000001</cx:pt>
          <cx:pt idx="28779">-47.100000000000001</cx:pt>
          <cx:pt idx="28780">-47.100000000000001</cx:pt>
          <cx:pt idx="28781">-47.100000000000001</cx:pt>
          <cx:pt idx="28782">-47.100000000000001</cx:pt>
          <cx:pt idx="28783">-47.100000000000001</cx:pt>
          <cx:pt idx="28784">-47.100000000000001</cx:pt>
          <cx:pt idx="28785">-47.100000000000001</cx:pt>
          <cx:pt idx="28786">-47.100000000000001</cx:pt>
          <cx:pt idx="28787">-47.100000000000001</cx:pt>
          <cx:pt idx="28788">-47.100000000000001</cx:pt>
          <cx:pt idx="28789">-47.100000000000001</cx:pt>
          <cx:pt idx="28790">-47.100000000000001</cx:pt>
          <cx:pt idx="28791">-47.100000000000001</cx:pt>
          <cx:pt idx="28792">-47.100000000000001</cx:pt>
          <cx:pt idx="28793">-47.100000000000001</cx:pt>
          <cx:pt idx="28794">-47.100000000000001</cx:pt>
          <cx:pt idx="28795">-47.100000000000001</cx:pt>
          <cx:pt idx="28796">-47.100000000000001</cx:pt>
          <cx:pt idx="28797">-47.100000000000001</cx:pt>
          <cx:pt idx="28798">-47.100000000000001</cx:pt>
          <cx:pt idx="28799">-47.100000000000001</cx:pt>
          <cx:pt idx="28800">-47.100000000000001</cx:pt>
          <cx:pt idx="28801">-47.100000000000001</cx:pt>
          <cx:pt idx="28802">-47.100000000000001</cx:pt>
          <cx:pt idx="28803">-47.100000000000001</cx:pt>
          <cx:pt idx="28804">-47.100000000000001</cx:pt>
          <cx:pt idx="28805">-47.100000000000001</cx:pt>
          <cx:pt idx="28806">-47.100000000000001</cx:pt>
          <cx:pt idx="28807">-47.100000000000001</cx:pt>
          <cx:pt idx="28808">-47.100000000000001</cx:pt>
          <cx:pt idx="28809">-47.100000000000001</cx:pt>
          <cx:pt idx="28810">-47.100000000000001</cx:pt>
          <cx:pt idx="28811">-47.100000000000001</cx:pt>
          <cx:pt idx="28812">-47.100000000000001</cx:pt>
          <cx:pt idx="28813">-47.100000000000001</cx:pt>
          <cx:pt idx="28814">-47.100000000000001</cx:pt>
          <cx:pt idx="28815">-47.100000000000001</cx:pt>
          <cx:pt idx="28816">-47.100000000000001</cx:pt>
          <cx:pt idx="28817">-47.100000000000001</cx:pt>
          <cx:pt idx="28818">-47.100000000000001</cx:pt>
          <cx:pt idx="28819">-47.100000000000001</cx:pt>
          <cx:pt idx="28820">-47.100000000000001</cx:pt>
          <cx:pt idx="28821">-47.100000000000001</cx:pt>
          <cx:pt idx="28822">-47.100000000000001</cx:pt>
          <cx:pt idx="28823">-47.100000000000001</cx:pt>
          <cx:pt idx="28824">-47.100000000000001</cx:pt>
          <cx:pt idx="28825">-47.100000000000001</cx:pt>
          <cx:pt idx="28826">-47.100000000000001</cx:pt>
          <cx:pt idx="28827">-47.100000000000001</cx:pt>
          <cx:pt idx="28828">-47.100000000000001</cx:pt>
          <cx:pt idx="28829">-47.100000000000001</cx:pt>
          <cx:pt idx="28830">-47.100000000000001</cx:pt>
          <cx:pt idx="28831">-47.100000000000001</cx:pt>
          <cx:pt idx="28832">-47.100000000000001</cx:pt>
          <cx:pt idx="28833">-47.100000000000001</cx:pt>
          <cx:pt idx="28834">-47.100000000000001</cx:pt>
          <cx:pt idx="28835">-47.100000000000001</cx:pt>
          <cx:pt idx="28836">-47.100000000000001</cx:pt>
          <cx:pt idx="28837">-47.100000000000001</cx:pt>
          <cx:pt idx="28838">-47.100000000000001</cx:pt>
          <cx:pt idx="28839">-47.100000000000001</cx:pt>
          <cx:pt idx="28840">-47.100000000000001</cx:pt>
          <cx:pt idx="28841">-47.100000000000001</cx:pt>
          <cx:pt idx="28842">-47.100000000000001</cx:pt>
          <cx:pt idx="28843">-47.100000000000001</cx:pt>
          <cx:pt idx="28844">-47.100000000000001</cx:pt>
          <cx:pt idx="28845">-47.100000000000001</cx:pt>
          <cx:pt idx="28846">-47.100000000000001</cx:pt>
          <cx:pt idx="28847">-47.100000000000001</cx:pt>
          <cx:pt idx="28848">-47.100000000000001</cx:pt>
          <cx:pt idx="28849">-47.100000000000001</cx:pt>
          <cx:pt idx="28850">-47.100000000000001</cx:pt>
          <cx:pt idx="28851">-47.100000000000001</cx:pt>
          <cx:pt idx="28852">-47.100000000000001</cx:pt>
          <cx:pt idx="28853">-47.100000000000001</cx:pt>
          <cx:pt idx="28854">-47.100000000000001</cx:pt>
          <cx:pt idx="28855">-47.100000000000001</cx:pt>
          <cx:pt idx="28856">-47.100000000000001</cx:pt>
          <cx:pt idx="28857">-47.100000000000001</cx:pt>
          <cx:pt idx="28858">-47.100000000000001</cx:pt>
          <cx:pt idx="28859">-47.100000000000001</cx:pt>
          <cx:pt idx="28860">-47.100000000000001</cx:pt>
          <cx:pt idx="28861">-47.100000000000001</cx:pt>
          <cx:pt idx="28862">-47.100000000000001</cx:pt>
          <cx:pt idx="28863">-47.100000000000001</cx:pt>
          <cx:pt idx="28864">-47.100000000000001</cx:pt>
          <cx:pt idx="28865">-47.100000000000001</cx:pt>
          <cx:pt idx="28866">-47.100000000000001</cx:pt>
          <cx:pt idx="28867">-47.100000000000001</cx:pt>
          <cx:pt idx="28868">-47.100000000000001</cx:pt>
          <cx:pt idx="28869">-47.100000000000001</cx:pt>
          <cx:pt idx="28870">-47.100000000000001</cx:pt>
          <cx:pt idx="28871">-47.100000000000001</cx:pt>
          <cx:pt idx="28872">-47.100000000000001</cx:pt>
          <cx:pt idx="28873">-47.100000000000001</cx:pt>
          <cx:pt idx="28874">-47.100000000000001</cx:pt>
          <cx:pt idx="28875">-47.100000000000001</cx:pt>
          <cx:pt idx="28876">-47.100000000000001</cx:pt>
          <cx:pt idx="28877">-47.100000000000001</cx:pt>
          <cx:pt idx="28878">-47.100000000000001</cx:pt>
          <cx:pt idx="28879">-47.100000000000001</cx:pt>
          <cx:pt idx="28880">-47.100000000000001</cx:pt>
          <cx:pt idx="28881">-47.100000000000001</cx:pt>
          <cx:pt idx="28882">-47.100000000000001</cx:pt>
          <cx:pt idx="28883">-47.100000000000001</cx:pt>
          <cx:pt idx="28884">-47.100000000000001</cx:pt>
          <cx:pt idx="28885">-47.100000000000001</cx:pt>
          <cx:pt idx="28886">-47.100000000000001</cx:pt>
          <cx:pt idx="28887">-47.100000000000001</cx:pt>
          <cx:pt idx="28888">-47.100000000000001</cx:pt>
          <cx:pt idx="28889">-47.100000000000001</cx:pt>
          <cx:pt idx="28890">-47.100000000000001</cx:pt>
          <cx:pt idx="28891">-47.100000000000001</cx:pt>
          <cx:pt idx="28892">-47.100000000000001</cx:pt>
          <cx:pt idx="28893">-47.100000000000001</cx:pt>
          <cx:pt idx="28894">-47.100000000000001</cx:pt>
          <cx:pt idx="28895">-47.100000000000001</cx:pt>
          <cx:pt idx="28896">-47.100000000000001</cx:pt>
          <cx:pt idx="28897">-47.100000000000001</cx:pt>
          <cx:pt idx="28898">-47.100000000000001</cx:pt>
          <cx:pt idx="28899">-47.100000000000001</cx:pt>
          <cx:pt idx="28900">-47.100000000000001</cx:pt>
          <cx:pt idx="28901">-47.100000000000001</cx:pt>
          <cx:pt idx="28902">-47.100000000000001</cx:pt>
          <cx:pt idx="28903">-47.100000000000001</cx:pt>
          <cx:pt idx="28904">-47.100000000000001</cx:pt>
          <cx:pt idx="28905">-47.100000000000001</cx:pt>
          <cx:pt idx="28906">-47.100000000000001</cx:pt>
          <cx:pt idx="28907">-47.100000000000001</cx:pt>
          <cx:pt idx="28908">-47.100000000000001</cx:pt>
          <cx:pt idx="28909">-47.100000000000001</cx:pt>
          <cx:pt idx="28910">-47.100000000000001</cx:pt>
          <cx:pt idx="28911">-47.100000000000001</cx:pt>
          <cx:pt idx="28912">-47.100000000000001</cx:pt>
          <cx:pt idx="28913">-47.100000000000001</cx:pt>
          <cx:pt idx="28914">-47.100000000000001</cx:pt>
          <cx:pt idx="28915">-47.100000000000001</cx:pt>
          <cx:pt idx="28916">-47.100000000000001</cx:pt>
          <cx:pt idx="28917">-47.100000000000001</cx:pt>
          <cx:pt idx="28918">-47.100000000000001</cx:pt>
          <cx:pt idx="28919">-47.100000000000001</cx:pt>
          <cx:pt idx="28920">-47.100000000000001</cx:pt>
          <cx:pt idx="28921">-47.100000000000001</cx:pt>
          <cx:pt idx="28922">-47.100000000000001</cx:pt>
          <cx:pt idx="28923">-47.100000000000001</cx:pt>
          <cx:pt idx="28924">-47.100000000000001</cx:pt>
          <cx:pt idx="28925">-47.100000000000001</cx:pt>
          <cx:pt idx="28926">-47.100000000000001</cx:pt>
          <cx:pt idx="28927">-47.100000000000001</cx:pt>
          <cx:pt idx="28928">-47.100000000000001</cx:pt>
          <cx:pt idx="28929">-47.100000000000001</cx:pt>
          <cx:pt idx="28930">-47.100000000000001</cx:pt>
          <cx:pt idx="28931">-47.100000000000001</cx:pt>
          <cx:pt idx="28932">-47.100000000000001</cx:pt>
          <cx:pt idx="28933">-47.100000000000001</cx:pt>
          <cx:pt idx="28934">-47.100000000000001</cx:pt>
          <cx:pt idx="28935">-47.100000000000001</cx:pt>
          <cx:pt idx="28936">-47.100000000000001</cx:pt>
          <cx:pt idx="28937">-47.100000000000001</cx:pt>
          <cx:pt idx="28938">-47.100000000000001</cx:pt>
          <cx:pt idx="28939">-47.100000000000001</cx:pt>
          <cx:pt idx="28940">-47.100000000000001</cx:pt>
          <cx:pt idx="28941">-47.100000000000001</cx:pt>
          <cx:pt idx="28942">-47.100000000000001</cx:pt>
          <cx:pt idx="28943">-47.100000000000001</cx:pt>
          <cx:pt idx="28944">-47.100000000000001</cx:pt>
          <cx:pt idx="28945">-47.100000000000001</cx:pt>
          <cx:pt idx="28946">-47.100000000000001</cx:pt>
          <cx:pt idx="28947">-47.100000000000001</cx:pt>
          <cx:pt idx="28948">-47.100000000000001</cx:pt>
          <cx:pt idx="28949">-47.100000000000001</cx:pt>
          <cx:pt idx="28950">-47.100000000000001</cx:pt>
          <cx:pt idx="28951">-47.100000000000001</cx:pt>
          <cx:pt idx="28952">-47.100000000000001</cx:pt>
          <cx:pt idx="28953">-47.100000000000001</cx:pt>
          <cx:pt idx="28954">-47.100000000000001</cx:pt>
          <cx:pt idx="28955">-47.100000000000001</cx:pt>
          <cx:pt idx="28956">-47.100000000000001</cx:pt>
          <cx:pt idx="28957">-47.100000000000001</cx:pt>
          <cx:pt idx="28958">-47.100000000000001</cx:pt>
          <cx:pt idx="28959">-47.100000000000001</cx:pt>
          <cx:pt idx="28960">-47.100000000000001</cx:pt>
          <cx:pt idx="28961">-47.100000000000001</cx:pt>
          <cx:pt idx="28962">-47.100000000000001</cx:pt>
          <cx:pt idx="28963">-47.100000000000001</cx:pt>
          <cx:pt idx="28964">-47.100000000000001</cx:pt>
          <cx:pt idx="28965">-47.100000000000001</cx:pt>
          <cx:pt idx="28966">-47.100000000000001</cx:pt>
          <cx:pt idx="28967">-47.100000000000001</cx:pt>
          <cx:pt idx="28968">-47.100000000000001</cx:pt>
          <cx:pt idx="28969">-47.100000000000001</cx:pt>
          <cx:pt idx="28970">-47.100000000000001</cx:pt>
          <cx:pt idx="28971">-47.100000000000001</cx:pt>
          <cx:pt idx="28972">-47.100000000000001</cx:pt>
          <cx:pt idx="28973">-47.100000000000001</cx:pt>
          <cx:pt idx="28974">-47.100000000000001</cx:pt>
          <cx:pt idx="28975">-47.100000000000001</cx:pt>
          <cx:pt idx="28976">-47.100000000000001</cx:pt>
          <cx:pt idx="28977">-47.100000000000001</cx:pt>
          <cx:pt idx="28978">-47.100000000000001</cx:pt>
          <cx:pt idx="28979">-47.100000000000001</cx:pt>
          <cx:pt idx="28980">-47.100000000000001</cx:pt>
          <cx:pt idx="28981">-47.100000000000001</cx:pt>
          <cx:pt idx="28982">-47.100000000000001</cx:pt>
          <cx:pt idx="28983">-47.100000000000001</cx:pt>
          <cx:pt idx="28984">-47.100000000000001</cx:pt>
          <cx:pt idx="28985">-47.100000000000001</cx:pt>
          <cx:pt idx="28986">-47.100000000000001</cx:pt>
          <cx:pt idx="28987">-47.100000000000001</cx:pt>
          <cx:pt idx="28988">-47.100000000000001</cx:pt>
          <cx:pt idx="28989">-47.100000000000001</cx:pt>
          <cx:pt idx="28990">-47.100000000000001</cx:pt>
          <cx:pt idx="28991">-47.100000000000001</cx:pt>
          <cx:pt idx="28992">-47.100000000000001</cx:pt>
          <cx:pt idx="28993">-47.100000000000001</cx:pt>
          <cx:pt idx="28994">-47.100000000000001</cx:pt>
          <cx:pt idx="28995">-47.100000000000001</cx:pt>
          <cx:pt idx="28996">-47.100000000000001</cx:pt>
          <cx:pt idx="28997">-47.100000000000001</cx:pt>
          <cx:pt idx="28998">-47.100000000000001</cx:pt>
          <cx:pt idx="28999">-47.100000000000001</cx:pt>
          <cx:pt idx="29000">-47.100000000000001</cx:pt>
          <cx:pt idx="29001">-47.100000000000001</cx:pt>
          <cx:pt idx="29002">-47.100000000000001</cx:pt>
          <cx:pt idx="29003">-47.100000000000001</cx:pt>
          <cx:pt idx="29004">-47.100000000000001</cx:pt>
          <cx:pt idx="29005">-47.100000000000001</cx:pt>
          <cx:pt idx="29006">-47.100000000000001</cx:pt>
          <cx:pt idx="29007">-47.100000000000001</cx:pt>
          <cx:pt idx="29008">-47.100000000000001</cx:pt>
          <cx:pt idx="29009">-47.100000000000001</cx:pt>
          <cx:pt idx="29010">-47.100000000000001</cx:pt>
          <cx:pt idx="29011">-47.100000000000001</cx:pt>
          <cx:pt idx="29012">-47.100000000000001</cx:pt>
          <cx:pt idx="29013">-47.100000000000001</cx:pt>
          <cx:pt idx="29014">-47.100000000000001</cx:pt>
          <cx:pt idx="29015">-47.100000000000001</cx:pt>
          <cx:pt idx="29016">-47.100000000000001</cx:pt>
          <cx:pt idx="29017">-47.100000000000001</cx:pt>
          <cx:pt idx="29018">-47.100000000000001</cx:pt>
          <cx:pt idx="29019">-47.100000000000001</cx:pt>
          <cx:pt idx="29020">-47.100000000000001</cx:pt>
          <cx:pt idx="29021">-47.100000000000001</cx:pt>
          <cx:pt idx="29022">-47.100000000000001</cx:pt>
          <cx:pt idx="29023">-47.100000000000001</cx:pt>
          <cx:pt idx="29024">-47.100000000000001</cx:pt>
          <cx:pt idx="29025">-47.100000000000001</cx:pt>
          <cx:pt idx="29026">-47.100000000000001</cx:pt>
          <cx:pt idx="29027">-47.100000000000001</cx:pt>
          <cx:pt idx="29028">-47.100000000000001</cx:pt>
          <cx:pt idx="29029">-47.100000000000001</cx:pt>
          <cx:pt idx="29030">-47.100000000000001</cx:pt>
          <cx:pt idx="29031">-47.100000000000001</cx:pt>
          <cx:pt idx="29032">-47.100000000000001</cx:pt>
          <cx:pt idx="29033">-47.100000000000001</cx:pt>
          <cx:pt idx="29034">-47.100000000000001</cx:pt>
          <cx:pt idx="29035">-47.100000000000001</cx:pt>
          <cx:pt idx="29036">-47.100000000000001</cx:pt>
          <cx:pt idx="29037">-47.100000000000001</cx:pt>
          <cx:pt idx="29038">-47.100000000000001</cx:pt>
          <cx:pt idx="29039">-47.100000000000001</cx:pt>
          <cx:pt idx="29040">-47.100000000000001</cx:pt>
          <cx:pt idx="29041">-47.100000000000001</cx:pt>
          <cx:pt idx="29042">-47.100000000000001</cx:pt>
          <cx:pt idx="29043">-47.100000000000001</cx:pt>
          <cx:pt idx="29044">-47.100000000000001</cx:pt>
          <cx:pt idx="29045">-47.100000000000001</cx:pt>
          <cx:pt idx="29046">-47.100000000000001</cx:pt>
          <cx:pt idx="29047">-47.100000000000001</cx:pt>
          <cx:pt idx="29048">-47.100000000000001</cx:pt>
          <cx:pt idx="29049">-47.100000000000001</cx:pt>
          <cx:pt idx="29050">-47.100000000000001</cx:pt>
          <cx:pt idx="29051">-47.100000000000001</cx:pt>
          <cx:pt idx="29052">-47.100000000000001</cx:pt>
          <cx:pt idx="29053">-47.100000000000001</cx:pt>
          <cx:pt idx="29054">-47.100000000000001</cx:pt>
          <cx:pt idx="29055">-47.100000000000001</cx:pt>
          <cx:pt idx="29056">-47.100000000000001</cx:pt>
          <cx:pt idx="29057">-47.100000000000001</cx:pt>
          <cx:pt idx="29058">-47.100000000000001</cx:pt>
          <cx:pt idx="29059">-47.100000000000001</cx:pt>
          <cx:pt idx="29060">-47.100000000000001</cx:pt>
          <cx:pt idx="29061">-47.100000000000001</cx:pt>
          <cx:pt idx="29062">-47.100000000000001</cx:pt>
          <cx:pt idx="29063">-47.100000000000001</cx:pt>
          <cx:pt idx="29064">-47.100000000000001</cx:pt>
          <cx:pt idx="29065">-47.100000000000001</cx:pt>
          <cx:pt idx="29066">-47.100000000000001</cx:pt>
          <cx:pt idx="29067">-47.100000000000001</cx:pt>
          <cx:pt idx="29068">-47.100000000000001</cx:pt>
          <cx:pt idx="29069">-47.100000000000001</cx:pt>
          <cx:pt idx="29070">-47.100000000000001</cx:pt>
          <cx:pt idx="29071">-47.100000000000001</cx:pt>
          <cx:pt idx="29072">-47.100000000000001</cx:pt>
          <cx:pt idx="29073">-47.100000000000001</cx:pt>
          <cx:pt idx="29074">-47.100000000000001</cx:pt>
          <cx:pt idx="29075">-47.100000000000001</cx:pt>
          <cx:pt idx="29076">-47.100000000000001</cx:pt>
          <cx:pt idx="29077">-47.100000000000001</cx:pt>
          <cx:pt idx="29078">-47.100000000000001</cx:pt>
          <cx:pt idx="29079">-47.100000000000001</cx:pt>
          <cx:pt idx="29080">-47.100000000000001</cx:pt>
          <cx:pt idx="29081">-47.100000000000001</cx:pt>
          <cx:pt idx="29082">-47.100000000000001</cx:pt>
          <cx:pt idx="29083">-47.100000000000001</cx:pt>
          <cx:pt idx="29084">-47.100000000000001</cx:pt>
          <cx:pt idx="29085">-47.100000000000001</cx:pt>
          <cx:pt idx="29086">-47.100000000000001</cx:pt>
          <cx:pt idx="29087">-47.100000000000001</cx:pt>
          <cx:pt idx="29088">-47.100000000000001</cx:pt>
          <cx:pt idx="29089">-47.100000000000001</cx:pt>
          <cx:pt idx="29090">-47.100000000000001</cx:pt>
          <cx:pt idx="29091">-47.100000000000001</cx:pt>
          <cx:pt idx="29092">-47.100000000000001</cx:pt>
          <cx:pt idx="29093">-47.100000000000001</cx:pt>
          <cx:pt idx="29094">-47.100000000000001</cx:pt>
          <cx:pt idx="29095">-47.100000000000001</cx:pt>
          <cx:pt idx="29096">-47.100000000000001</cx:pt>
          <cx:pt idx="29097">-47.100000000000001</cx:pt>
          <cx:pt idx="29098">-47.100000000000001</cx:pt>
          <cx:pt idx="29099">-47.100000000000001</cx:pt>
          <cx:pt idx="29100">-47.100000000000001</cx:pt>
          <cx:pt idx="29101">-47.100000000000001</cx:pt>
          <cx:pt idx="29102">-47.100000000000001</cx:pt>
          <cx:pt idx="29103">-47.100000000000001</cx:pt>
          <cx:pt idx="29104">-47.100000000000001</cx:pt>
          <cx:pt idx="29105">-47.100000000000001</cx:pt>
          <cx:pt idx="29106">-47.100000000000001</cx:pt>
          <cx:pt idx="29107">-47.100000000000001</cx:pt>
          <cx:pt idx="29108">-47.100000000000001</cx:pt>
          <cx:pt idx="29109">-47.100000000000001</cx:pt>
          <cx:pt idx="29110">-47.100000000000001</cx:pt>
          <cx:pt idx="29111">-47.100000000000001</cx:pt>
          <cx:pt idx="29112">-47.100000000000001</cx:pt>
          <cx:pt idx="29113">-47.100000000000001</cx:pt>
          <cx:pt idx="29114">-47.100000000000001</cx:pt>
          <cx:pt idx="29115">-47.100000000000001</cx:pt>
          <cx:pt idx="29116">-47.100000000000001</cx:pt>
          <cx:pt idx="29117">-47.100000000000001</cx:pt>
          <cx:pt idx="29118">-47.100000000000001</cx:pt>
          <cx:pt idx="29119">-47.100000000000001</cx:pt>
          <cx:pt idx="29120">-47.100000000000001</cx:pt>
          <cx:pt idx="29121">-47.100000000000001</cx:pt>
          <cx:pt idx="29122">-47.100000000000001</cx:pt>
          <cx:pt idx="29123">-47.100000000000001</cx:pt>
          <cx:pt idx="29124">-47.100000000000001</cx:pt>
          <cx:pt idx="29125">-47.100000000000001</cx:pt>
          <cx:pt idx="29126">-47.100000000000001</cx:pt>
          <cx:pt idx="29127">-47.100000000000001</cx:pt>
          <cx:pt idx="29128">-47.100000000000001</cx:pt>
          <cx:pt idx="29129">-47.100000000000001</cx:pt>
          <cx:pt idx="29130">-47.100000000000001</cx:pt>
          <cx:pt idx="29131">-47.100000000000001</cx:pt>
          <cx:pt idx="29132">-47.100000000000001</cx:pt>
          <cx:pt idx="29133">-47.100000000000001</cx:pt>
          <cx:pt idx="29134">-47.100000000000001</cx:pt>
          <cx:pt idx="29135">-47.100000000000001</cx:pt>
          <cx:pt idx="29136">-47.100000000000001</cx:pt>
          <cx:pt idx="29137">-47.100000000000001</cx:pt>
          <cx:pt idx="29138">-47.100000000000001</cx:pt>
          <cx:pt idx="29139">-47.100000000000001</cx:pt>
          <cx:pt idx="29140">-47.100000000000001</cx:pt>
          <cx:pt idx="29141">-47.100000000000001</cx:pt>
          <cx:pt idx="29142">-47.100000000000001</cx:pt>
          <cx:pt idx="29143">-47.100000000000001</cx:pt>
          <cx:pt idx="29144">-47.100000000000001</cx:pt>
          <cx:pt idx="29145">-47.100000000000001</cx:pt>
          <cx:pt idx="29146">-47.100000000000001</cx:pt>
          <cx:pt idx="29147">-47.100000000000001</cx:pt>
          <cx:pt idx="29148">-47.100000000000001</cx:pt>
          <cx:pt idx="29149">-47.100000000000001</cx:pt>
          <cx:pt idx="29150">-47.100000000000001</cx:pt>
          <cx:pt idx="29151">-47.100000000000001</cx:pt>
          <cx:pt idx="29152">-47.100000000000001</cx:pt>
          <cx:pt idx="29153">-47.100000000000001</cx:pt>
          <cx:pt idx="29154">-47.100000000000001</cx:pt>
          <cx:pt idx="29155">-47.100000000000001</cx:pt>
          <cx:pt idx="29156">-47.100000000000001</cx:pt>
          <cx:pt idx="29157">-47.100000000000001</cx:pt>
          <cx:pt idx="29158">-47.100000000000001</cx:pt>
          <cx:pt idx="29159">-47.100000000000001</cx:pt>
          <cx:pt idx="29160">-47.100000000000001</cx:pt>
          <cx:pt idx="29161">-47.100000000000001</cx:pt>
          <cx:pt idx="29162">-47.100000000000001</cx:pt>
          <cx:pt idx="29163">-47.100000000000001</cx:pt>
          <cx:pt idx="29164">-47.100000000000001</cx:pt>
          <cx:pt idx="29165">-47.100000000000001</cx:pt>
          <cx:pt idx="29166">-47.100000000000001</cx:pt>
          <cx:pt idx="29167">-47.100000000000001</cx:pt>
          <cx:pt idx="29168">-47.100000000000001</cx:pt>
          <cx:pt idx="29169">-47.100000000000001</cx:pt>
          <cx:pt idx="29170">-47.100000000000001</cx:pt>
          <cx:pt idx="29171">-47.100000000000001</cx:pt>
          <cx:pt idx="29172">-47.100000000000001</cx:pt>
          <cx:pt idx="29173">-47.100000000000001</cx:pt>
          <cx:pt idx="29174">-47.100000000000001</cx:pt>
          <cx:pt idx="29175">-47.100000000000001</cx:pt>
          <cx:pt idx="29176">-47.100000000000001</cx:pt>
          <cx:pt idx="29177">-47.100000000000001</cx:pt>
          <cx:pt idx="29178">-47.100000000000001</cx:pt>
          <cx:pt idx="29179">-47.100000000000001</cx:pt>
          <cx:pt idx="29180">-47.100000000000001</cx:pt>
          <cx:pt idx="29181">-47.100000000000001</cx:pt>
          <cx:pt idx="29182">-47.100000000000001</cx:pt>
          <cx:pt idx="29183">-47.100000000000001</cx:pt>
          <cx:pt idx="29184">-47.100000000000001</cx:pt>
          <cx:pt idx="29185">-47.100000000000001</cx:pt>
          <cx:pt idx="29186">-47.100000000000001</cx:pt>
          <cx:pt idx="29187">-47.100000000000001</cx:pt>
          <cx:pt idx="29188">-47.100000000000001</cx:pt>
          <cx:pt idx="29189">-47.100000000000001</cx:pt>
          <cx:pt idx="29190">-47.100000000000001</cx:pt>
          <cx:pt idx="29191">-47.100000000000001</cx:pt>
          <cx:pt idx="29192">-47.100000000000001</cx:pt>
          <cx:pt idx="29193">-47.100000000000001</cx:pt>
          <cx:pt idx="29194">-47.100000000000001</cx:pt>
          <cx:pt idx="29195">-47.100000000000001</cx:pt>
          <cx:pt idx="29196">-47.100000000000001</cx:pt>
          <cx:pt idx="29197">-47.100000000000001</cx:pt>
          <cx:pt idx="29198">-47.100000000000001</cx:pt>
          <cx:pt idx="29199">-47.100000000000001</cx:pt>
          <cx:pt idx="29200">-47.100000000000001</cx:pt>
          <cx:pt idx="29201">-47.100000000000001</cx:pt>
          <cx:pt idx="29202">-47.100000000000001</cx:pt>
          <cx:pt idx="29203">-47.100000000000001</cx:pt>
          <cx:pt idx="29204">-47.100000000000001</cx:pt>
          <cx:pt idx="29205">-47.100000000000001</cx:pt>
          <cx:pt idx="29206">-47.100000000000001</cx:pt>
          <cx:pt idx="29207">-47.100000000000001</cx:pt>
          <cx:pt idx="29208">-47.100000000000001</cx:pt>
          <cx:pt idx="29209">-47.100000000000001</cx:pt>
          <cx:pt idx="29210">-47.100000000000001</cx:pt>
          <cx:pt idx="29211">-47.100000000000001</cx:pt>
          <cx:pt idx="29212">-47.100000000000001</cx:pt>
          <cx:pt idx="29213">-47.100000000000001</cx:pt>
          <cx:pt idx="29214">-47.100000000000001</cx:pt>
          <cx:pt idx="29215">-47.100000000000001</cx:pt>
          <cx:pt idx="29216">-47.100000000000001</cx:pt>
          <cx:pt idx="29217">-47.100000000000001</cx:pt>
          <cx:pt idx="29218">-47.100000000000001</cx:pt>
          <cx:pt idx="29219">-47.100000000000001</cx:pt>
          <cx:pt idx="29220">-47.100000000000001</cx:pt>
          <cx:pt idx="29221">-47.100000000000001</cx:pt>
          <cx:pt idx="29222">-47.100000000000001</cx:pt>
          <cx:pt idx="29223">-47.100000000000001</cx:pt>
          <cx:pt idx="29224">-47.100000000000001</cx:pt>
          <cx:pt idx="29225">-47.100000000000001</cx:pt>
          <cx:pt idx="29226">-47.100000000000001</cx:pt>
          <cx:pt idx="29227">-47.100000000000001</cx:pt>
          <cx:pt idx="29228">-47.100000000000001</cx:pt>
          <cx:pt idx="29229">-47.100000000000001</cx:pt>
          <cx:pt idx="29230">-47.100000000000001</cx:pt>
          <cx:pt idx="29231">-47.100000000000001</cx:pt>
          <cx:pt idx="29232">-47.100000000000001</cx:pt>
          <cx:pt idx="29233">-47.100000000000001</cx:pt>
          <cx:pt idx="29234">-47.100000000000001</cx:pt>
          <cx:pt idx="29235">-47.100000000000001</cx:pt>
          <cx:pt idx="29236">-47.100000000000001</cx:pt>
          <cx:pt idx="29237">-47.100000000000001</cx:pt>
          <cx:pt idx="29238">-47.100000000000001</cx:pt>
          <cx:pt idx="29239">-47.100000000000001</cx:pt>
          <cx:pt idx="29240">-47.100000000000001</cx:pt>
          <cx:pt idx="29241">-47.100000000000001</cx:pt>
          <cx:pt idx="29242">-47.100000000000001</cx:pt>
          <cx:pt idx="29243">-47.100000000000001</cx:pt>
          <cx:pt idx="29244">-47.100000000000001</cx:pt>
          <cx:pt idx="29245">-47.100000000000001</cx:pt>
          <cx:pt idx="29246">-47.100000000000001</cx:pt>
          <cx:pt idx="29247">-47.100000000000001</cx:pt>
          <cx:pt idx="29248">-47.100000000000001</cx:pt>
          <cx:pt idx="29249">-47.100000000000001</cx:pt>
          <cx:pt idx="29250">-47.100000000000001</cx:pt>
          <cx:pt idx="29251">-47.100000000000001</cx:pt>
          <cx:pt idx="29252">-47.100000000000001</cx:pt>
          <cx:pt idx="29253">-47.100000000000001</cx:pt>
          <cx:pt idx="29254">-47.100000000000001</cx:pt>
          <cx:pt idx="29255">-47.100000000000001</cx:pt>
          <cx:pt idx="29256">-47.100000000000001</cx:pt>
          <cx:pt idx="29257">-47.100000000000001</cx:pt>
          <cx:pt idx="29258">-47.100000000000001</cx:pt>
          <cx:pt idx="29259">-47.100000000000001</cx:pt>
          <cx:pt idx="29260">-47.100000000000001</cx:pt>
          <cx:pt idx="29261">-47.100000000000001</cx:pt>
          <cx:pt idx="29262">-47.100000000000001</cx:pt>
          <cx:pt idx="29263">-47.100000000000001</cx:pt>
          <cx:pt idx="29264">-47.100000000000001</cx:pt>
          <cx:pt idx="29265">-47.100000000000001</cx:pt>
          <cx:pt idx="29266">-47.100000000000001</cx:pt>
          <cx:pt idx="29267">-47.100000000000001</cx:pt>
          <cx:pt idx="29268">-47.100000000000001</cx:pt>
          <cx:pt idx="29269">-47.100000000000001</cx:pt>
          <cx:pt idx="29270">-47.100000000000001</cx:pt>
          <cx:pt idx="29271">-47.100000000000001</cx:pt>
          <cx:pt idx="29272">-47.100000000000001</cx:pt>
          <cx:pt idx="29273">-47.100000000000001</cx:pt>
          <cx:pt idx="29274">-47.100000000000001</cx:pt>
          <cx:pt idx="29275">-47.100000000000001</cx:pt>
          <cx:pt idx="29276">-47.100000000000001</cx:pt>
          <cx:pt idx="29277">-47.100000000000001</cx:pt>
          <cx:pt idx="29278">-47.100000000000001</cx:pt>
          <cx:pt idx="29279">-47.100000000000001</cx:pt>
          <cx:pt idx="29280">-47.100000000000001</cx:pt>
          <cx:pt idx="29281">-47.100000000000001</cx:pt>
          <cx:pt idx="29282">-47.100000000000001</cx:pt>
          <cx:pt idx="29283">-47.100000000000001</cx:pt>
          <cx:pt idx="29284">-47.100000000000001</cx:pt>
          <cx:pt idx="29285">-47.100000000000001</cx:pt>
          <cx:pt idx="29286">-47.100000000000001</cx:pt>
          <cx:pt idx="29287">-47.100000000000001</cx:pt>
          <cx:pt idx="29288">-47.100000000000001</cx:pt>
          <cx:pt idx="29289">-47.100000000000001</cx:pt>
          <cx:pt idx="29290">-47.100000000000001</cx:pt>
          <cx:pt idx="29291">-47.100000000000001</cx:pt>
          <cx:pt idx="29292">-47.100000000000001</cx:pt>
          <cx:pt idx="29293">-47.100000000000001</cx:pt>
          <cx:pt idx="29294">-47.100000000000001</cx:pt>
          <cx:pt idx="29295">-47.100000000000001</cx:pt>
          <cx:pt idx="29296">-47.100000000000001</cx:pt>
          <cx:pt idx="29297">-47.100000000000001</cx:pt>
          <cx:pt idx="29298">-47.100000000000001</cx:pt>
          <cx:pt idx="29299">-47.100000000000001</cx:pt>
          <cx:pt idx="29300">-47.100000000000001</cx:pt>
          <cx:pt idx="29301">-47.100000000000001</cx:pt>
          <cx:pt idx="29302">-47.100000000000001</cx:pt>
          <cx:pt idx="29303">-47.100000000000001</cx:pt>
          <cx:pt idx="29304">-47.100000000000001</cx:pt>
          <cx:pt idx="29305">-47.100000000000001</cx:pt>
          <cx:pt idx="29306">-47.100000000000001</cx:pt>
          <cx:pt idx="29307">-47.100000000000001</cx:pt>
          <cx:pt idx="29308">-47.100000000000001</cx:pt>
          <cx:pt idx="29309">-47.100000000000001</cx:pt>
          <cx:pt idx="29310">-47.100000000000001</cx:pt>
          <cx:pt idx="29311">-47.100000000000001</cx:pt>
          <cx:pt idx="29312">-47.100000000000001</cx:pt>
          <cx:pt idx="29313">-47.100000000000001</cx:pt>
          <cx:pt idx="29314">-47.100000000000001</cx:pt>
          <cx:pt idx="29315">-47.100000000000001</cx:pt>
          <cx:pt idx="29316">-47.100000000000001</cx:pt>
          <cx:pt idx="29317">-47.100000000000001</cx:pt>
          <cx:pt idx="29318">-47.100000000000001</cx:pt>
          <cx:pt idx="29319">-47.100000000000001</cx:pt>
          <cx:pt idx="29320">-47.100000000000001</cx:pt>
          <cx:pt idx="29321">-47.100000000000001</cx:pt>
          <cx:pt idx="29322">-47.100000000000001</cx:pt>
          <cx:pt idx="29323">-47.100000000000001</cx:pt>
          <cx:pt idx="29324">-47.100000000000001</cx:pt>
          <cx:pt idx="29325">-47.100000000000001</cx:pt>
          <cx:pt idx="29326">-47.100000000000001</cx:pt>
          <cx:pt idx="29327">-47.100000000000001</cx:pt>
          <cx:pt idx="29328">-47.100000000000001</cx:pt>
          <cx:pt idx="29329">-47.100000000000001</cx:pt>
          <cx:pt idx="29330">-47.100000000000001</cx:pt>
          <cx:pt idx="29331">-47.100000000000001</cx:pt>
          <cx:pt idx="29332">-47.100000000000001</cx:pt>
          <cx:pt idx="29333">-47.100000000000001</cx:pt>
          <cx:pt idx="29334">-47.100000000000001</cx:pt>
          <cx:pt idx="29335">-47.100000000000001</cx:pt>
          <cx:pt idx="29336">-47.100000000000001</cx:pt>
          <cx:pt idx="29337">-47.100000000000001</cx:pt>
          <cx:pt idx="29338">-47.100000000000001</cx:pt>
          <cx:pt idx="29339">-47.100000000000001</cx:pt>
          <cx:pt idx="29340">-47.100000000000001</cx:pt>
          <cx:pt idx="29341">-47.100000000000001</cx:pt>
          <cx:pt idx="29342">-47.100000000000001</cx:pt>
          <cx:pt idx="29343">-47.100000000000001</cx:pt>
          <cx:pt idx="29344">-47.100000000000001</cx:pt>
          <cx:pt idx="29345">-47.100000000000001</cx:pt>
          <cx:pt idx="29346">-47.100000000000001</cx:pt>
          <cx:pt idx="29347">-47.100000000000001</cx:pt>
          <cx:pt idx="29348">-47.100000000000001</cx:pt>
          <cx:pt idx="29349">-47.100000000000001</cx:pt>
          <cx:pt idx="29350">-47.100000000000001</cx:pt>
          <cx:pt idx="29351">-47.100000000000001</cx:pt>
          <cx:pt idx="29352">-47.100000000000001</cx:pt>
          <cx:pt idx="29353">-47.100000000000001</cx:pt>
          <cx:pt idx="29354">-47.100000000000001</cx:pt>
          <cx:pt idx="29355">-47.100000000000001</cx:pt>
          <cx:pt idx="29356">-47.100000000000001</cx:pt>
          <cx:pt idx="29357">-47.100000000000001</cx:pt>
          <cx:pt idx="29358">-47.100000000000001</cx:pt>
          <cx:pt idx="29359">-47.100000000000001</cx:pt>
          <cx:pt idx="29360">-47.100000000000001</cx:pt>
          <cx:pt idx="29361">-47.100000000000001</cx:pt>
          <cx:pt idx="29362">-47.100000000000001</cx:pt>
          <cx:pt idx="29363">-47.100000000000001</cx:pt>
          <cx:pt idx="29364">-47.100000000000001</cx:pt>
          <cx:pt idx="29365">-47.100000000000001</cx:pt>
          <cx:pt idx="29366">-47.100000000000001</cx:pt>
          <cx:pt idx="29367">-47.100000000000001</cx:pt>
          <cx:pt idx="29368">-47.100000000000001</cx:pt>
          <cx:pt idx="29369">-47.100000000000001</cx:pt>
          <cx:pt idx="29370">-47.100000000000001</cx:pt>
          <cx:pt idx="29371">-47.100000000000001</cx:pt>
          <cx:pt idx="29372">-47.100000000000001</cx:pt>
          <cx:pt idx="29373">-47.100000000000001</cx:pt>
          <cx:pt idx="29374">-47.100000000000001</cx:pt>
          <cx:pt idx="29375">-47.100000000000001</cx:pt>
          <cx:pt idx="29376">-47.100000000000001</cx:pt>
          <cx:pt idx="29377">-47.100000000000001</cx:pt>
          <cx:pt idx="29378">-47.100000000000001</cx:pt>
          <cx:pt idx="29379">-47.100000000000001</cx:pt>
          <cx:pt idx="29380">-47.100000000000001</cx:pt>
          <cx:pt idx="29381">-47.100000000000001</cx:pt>
          <cx:pt idx="29382">-47.100000000000001</cx:pt>
          <cx:pt idx="29383">-47.100000000000001</cx:pt>
          <cx:pt idx="29384">-47.100000000000001</cx:pt>
          <cx:pt idx="29385">-47.100000000000001</cx:pt>
          <cx:pt idx="29386">-47.100000000000001</cx:pt>
          <cx:pt idx="29387">-47.100000000000001</cx:pt>
          <cx:pt idx="29388">-47.100000000000001</cx:pt>
          <cx:pt idx="29389">-47.100000000000001</cx:pt>
          <cx:pt idx="29390">-47.100000000000001</cx:pt>
          <cx:pt idx="29391">-47.100000000000001</cx:pt>
          <cx:pt idx="29392">-47.100000000000001</cx:pt>
          <cx:pt idx="29393">-47.100000000000001</cx:pt>
          <cx:pt idx="29394">-47.100000000000001</cx:pt>
          <cx:pt idx="29395">-47.100000000000001</cx:pt>
          <cx:pt idx="29396">-47.100000000000001</cx:pt>
          <cx:pt idx="29397">-47.100000000000001</cx:pt>
          <cx:pt idx="29398">-47.100000000000001</cx:pt>
          <cx:pt idx="29399">-47.100000000000001</cx:pt>
          <cx:pt idx="29400">-47.100000000000001</cx:pt>
          <cx:pt idx="29401">-47.100000000000001</cx:pt>
          <cx:pt idx="29402">-47.100000000000001</cx:pt>
          <cx:pt idx="29403">-47.100000000000001</cx:pt>
          <cx:pt idx="29404">-47.100000000000001</cx:pt>
          <cx:pt idx="29405">-47.100000000000001</cx:pt>
          <cx:pt idx="29406">-47.100000000000001</cx:pt>
          <cx:pt idx="29407">-47.100000000000001</cx:pt>
          <cx:pt idx="29408">-47.100000000000001</cx:pt>
          <cx:pt idx="29409">-47.100000000000001</cx:pt>
          <cx:pt idx="29410">-47.100000000000001</cx:pt>
          <cx:pt idx="29411">-47.100000000000001</cx:pt>
          <cx:pt idx="29412">-47.100000000000001</cx:pt>
          <cx:pt idx="29413">-47.100000000000001</cx:pt>
          <cx:pt idx="29414">-47.100000000000001</cx:pt>
          <cx:pt idx="29415">-47.100000000000001</cx:pt>
          <cx:pt idx="29416">-47.100000000000001</cx:pt>
          <cx:pt idx="29417">-47.100000000000001</cx:pt>
          <cx:pt idx="29418">-47.100000000000001</cx:pt>
          <cx:pt idx="29419">-47.100000000000001</cx:pt>
          <cx:pt idx="29420">-47.100000000000001</cx:pt>
          <cx:pt idx="29421">-47.100000000000001</cx:pt>
          <cx:pt idx="29422">-47.100000000000001</cx:pt>
          <cx:pt idx="29423">-47.100000000000001</cx:pt>
          <cx:pt idx="29424">-47.100000000000001</cx:pt>
          <cx:pt idx="29425">-47.100000000000001</cx:pt>
          <cx:pt idx="29426">-47.100000000000001</cx:pt>
          <cx:pt idx="29427">-47.100000000000001</cx:pt>
          <cx:pt idx="29428">-47.100000000000001</cx:pt>
          <cx:pt idx="29429">-47.100000000000001</cx:pt>
          <cx:pt idx="29430">-47.100000000000001</cx:pt>
          <cx:pt idx="29431">-47.100000000000001</cx:pt>
          <cx:pt idx="29432">-47.100000000000001</cx:pt>
          <cx:pt idx="29433">-47.100000000000001</cx:pt>
          <cx:pt idx="29434">-47.100000000000001</cx:pt>
          <cx:pt idx="29435">-47.100000000000001</cx:pt>
          <cx:pt idx="29436">-47.100000000000001</cx:pt>
          <cx:pt idx="29437">-47.100000000000001</cx:pt>
          <cx:pt idx="29438">-47.100000000000001</cx:pt>
          <cx:pt idx="29439">-47.100000000000001</cx:pt>
          <cx:pt idx="29440">-47.100000000000001</cx:pt>
          <cx:pt idx="29441">-47.100000000000001</cx:pt>
          <cx:pt idx="29442">-47.100000000000001</cx:pt>
          <cx:pt idx="29443">-47.100000000000001</cx:pt>
          <cx:pt idx="29444">-47.100000000000001</cx:pt>
          <cx:pt idx="29445">-47.100000000000001</cx:pt>
          <cx:pt idx="29446">-47.100000000000001</cx:pt>
          <cx:pt idx="29447">-47.100000000000001</cx:pt>
          <cx:pt idx="29448">-47.100000000000001</cx:pt>
          <cx:pt idx="29449">-47.100000000000001</cx:pt>
          <cx:pt idx="29450">-47.100000000000001</cx:pt>
          <cx:pt idx="29451">-47.100000000000001</cx:pt>
          <cx:pt idx="29452">-47.100000000000001</cx:pt>
          <cx:pt idx="29453">-47.100000000000001</cx:pt>
          <cx:pt idx="29454">-47.100000000000001</cx:pt>
          <cx:pt idx="29455">-47.100000000000001</cx:pt>
          <cx:pt idx="29456">-47.100000000000001</cx:pt>
          <cx:pt idx="29457">-47.100000000000001</cx:pt>
          <cx:pt idx="29458">-47.100000000000001</cx:pt>
          <cx:pt idx="29459">-47.100000000000001</cx:pt>
          <cx:pt idx="29460">-47.100000000000001</cx:pt>
          <cx:pt idx="29461">-47.100000000000001</cx:pt>
          <cx:pt idx="29462">-47.100000000000001</cx:pt>
          <cx:pt idx="29463">-47.100000000000001</cx:pt>
          <cx:pt idx="29464">-47.100000000000001</cx:pt>
          <cx:pt idx="29465">-47.100000000000001</cx:pt>
          <cx:pt idx="29466">-47.100000000000001</cx:pt>
          <cx:pt idx="29467">-47.100000000000001</cx:pt>
          <cx:pt idx="29468">-47.100000000000001</cx:pt>
          <cx:pt idx="29469">-47.100000000000001</cx:pt>
          <cx:pt idx="29470">-47.100000000000001</cx:pt>
          <cx:pt idx="29471">-47.100000000000001</cx:pt>
          <cx:pt idx="29472">-47.100000000000001</cx:pt>
          <cx:pt idx="29473">-47.100000000000001</cx:pt>
          <cx:pt idx="29474">-47.100000000000001</cx:pt>
          <cx:pt idx="29475">-47.100000000000001</cx:pt>
          <cx:pt idx="29476">-47.100000000000001</cx:pt>
          <cx:pt idx="29477">-47.100000000000001</cx:pt>
          <cx:pt idx="29478">-47.100000000000001</cx:pt>
          <cx:pt idx="29479">-47.100000000000001</cx:pt>
          <cx:pt idx="29480">-47.100000000000001</cx:pt>
          <cx:pt idx="29481">-47.100000000000001</cx:pt>
          <cx:pt idx="29482">-47.100000000000001</cx:pt>
          <cx:pt idx="29483">-47.100000000000001</cx:pt>
          <cx:pt idx="29484">-47.100000000000001</cx:pt>
          <cx:pt idx="29485">-47.100000000000001</cx:pt>
          <cx:pt idx="29486">-47.100000000000001</cx:pt>
          <cx:pt idx="29487">-47.100000000000001</cx:pt>
          <cx:pt idx="29488">-47.100000000000001</cx:pt>
          <cx:pt idx="29489">-47.100000000000001</cx:pt>
          <cx:pt idx="29490">-47.100000000000001</cx:pt>
          <cx:pt idx="29491">-47.100000000000001</cx:pt>
          <cx:pt idx="29492">-47.100000000000001</cx:pt>
          <cx:pt idx="29493">-47.100000000000001</cx:pt>
          <cx:pt idx="29494">-47.100000000000001</cx:pt>
          <cx:pt idx="29495">-47.100000000000001</cx:pt>
          <cx:pt idx="29496">-47.100000000000001</cx:pt>
          <cx:pt idx="29497">-47.100000000000001</cx:pt>
          <cx:pt idx="29498">-47.100000000000001</cx:pt>
          <cx:pt idx="29499">-47.100000000000001</cx:pt>
          <cx:pt idx="29500">-47.100000000000001</cx:pt>
          <cx:pt idx="29501">-47.100000000000001</cx:pt>
          <cx:pt idx="29502">-47.100000000000001</cx:pt>
          <cx:pt idx="29503">-47.100000000000001</cx:pt>
          <cx:pt idx="29504">-47.100000000000001</cx:pt>
          <cx:pt idx="29505">-47.100000000000001</cx:pt>
          <cx:pt idx="29506">-47.100000000000001</cx:pt>
          <cx:pt idx="29507">-47.100000000000001</cx:pt>
          <cx:pt idx="29508">-47.100000000000001</cx:pt>
          <cx:pt idx="29509">-47.100000000000001</cx:pt>
          <cx:pt idx="29510">-47.100000000000001</cx:pt>
          <cx:pt idx="29511">-47.100000000000001</cx:pt>
          <cx:pt idx="29512">-47.100000000000001</cx:pt>
          <cx:pt idx="29513">-47.100000000000001</cx:pt>
          <cx:pt idx="29514">-47.100000000000001</cx:pt>
          <cx:pt idx="29515">-47.100000000000001</cx:pt>
          <cx:pt idx="29516">-47.100000000000001</cx:pt>
          <cx:pt idx="29517">-47.100000000000001</cx:pt>
          <cx:pt idx="29518">-47.100000000000001</cx:pt>
          <cx:pt idx="29519">-47.100000000000001</cx:pt>
          <cx:pt idx="29520">-47.100000000000001</cx:pt>
          <cx:pt idx="29521">-47.100000000000001</cx:pt>
          <cx:pt idx="29522">-47.100000000000001</cx:pt>
          <cx:pt idx="29523">-47.100000000000001</cx:pt>
          <cx:pt idx="29524">-47.100000000000001</cx:pt>
          <cx:pt idx="29525">-47.100000000000001</cx:pt>
          <cx:pt idx="29526">-47.100000000000001</cx:pt>
          <cx:pt idx="29527">-47.100000000000001</cx:pt>
          <cx:pt idx="29528">-47.100000000000001</cx:pt>
          <cx:pt idx="29529">-47.100000000000001</cx:pt>
          <cx:pt idx="29530">-47.100000000000001</cx:pt>
          <cx:pt idx="29531">-47.100000000000001</cx:pt>
          <cx:pt idx="29532">-47.100000000000001</cx:pt>
          <cx:pt idx="29533">-47.100000000000001</cx:pt>
          <cx:pt idx="29534">-47.100000000000001</cx:pt>
          <cx:pt idx="29535">-47.100000000000001</cx:pt>
          <cx:pt idx="29536">-47.100000000000001</cx:pt>
          <cx:pt idx="29537">-47.100000000000001</cx:pt>
          <cx:pt idx="29538">-47.100000000000001</cx:pt>
          <cx:pt idx="29539">-47.100000000000001</cx:pt>
          <cx:pt idx="29540">-47.100000000000001</cx:pt>
          <cx:pt idx="29541">-47.100000000000001</cx:pt>
          <cx:pt idx="29542">-47.100000000000001</cx:pt>
          <cx:pt idx="29543">-47.100000000000001</cx:pt>
          <cx:pt idx="29544">-47.100000000000001</cx:pt>
          <cx:pt idx="29545">-47.100000000000001</cx:pt>
          <cx:pt idx="29546">-47.100000000000001</cx:pt>
          <cx:pt idx="29547">-47.100000000000001</cx:pt>
          <cx:pt idx="29548">-47.100000000000001</cx:pt>
          <cx:pt idx="29549">-47.100000000000001</cx:pt>
          <cx:pt idx="29550">-47.100000000000001</cx:pt>
          <cx:pt idx="29551">-47.100000000000001</cx:pt>
          <cx:pt idx="29552">-47.100000000000001</cx:pt>
          <cx:pt idx="29553">-47.100000000000001</cx:pt>
          <cx:pt idx="29554">-47.100000000000001</cx:pt>
          <cx:pt idx="29555">-47.100000000000001</cx:pt>
          <cx:pt idx="29556">-47.100000000000001</cx:pt>
          <cx:pt idx="29557">-47.100000000000001</cx:pt>
          <cx:pt idx="29558">-47.100000000000001</cx:pt>
          <cx:pt idx="29559">-47.100000000000001</cx:pt>
          <cx:pt idx="29560">-47.100000000000001</cx:pt>
          <cx:pt idx="29561">-47.100000000000001</cx:pt>
          <cx:pt idx="29562">-47.100000000000001</cx:pt>
          <cx:pt idx="29563">-47.100000000000001</cx:pt>
          <cx:pt idx="29564">-47.100000000000001</cx:pt>
          <cx:pt idx="29565">-47.100000000000001</cx:pt>
          <cx:pt idx="29566">-47.100000000000001</cx:pt>
          <cx:pt idx="29567">-47.100000000000001</cx:pt>
          <cx:pt idx="29568">-47.100000000000001</cx:pt>
          <cx:pt idx="29569">-47.100000000000001</cx:pt>
          <cx:pt idx="29570">-47.100000000000001</cx:pt>
          <cx:pt idx="29571">-47.100000000000001</cx:pt>
          <cx:pt idx="29572">-47.100000000000001</cx:pt>
          <cx:pt idx="29573">-47.100000000000001</cx:pt>
          <cx:pt idx="29574">-47.100000000000001</cx:pt>
          <cx:pt idx="29575">-47.100000000000001</cx:pt>
          <cx:pt idx="29576">-47.100000000000001</cx:pt>
          <cx:pt idx="29577">-47.100000000000001</cx:pt>
          <cx:pt idx="29578">-47.100000000000001</cx:pt>
          <cx:pt idx="29579">-47.100000000000001</cx:pt>
          <cx:pt idx="29580">-47.100000000000001</cx:pt>
          <cx:pt idx="29581">-47.100000000000001</cx:pt>
          <cx:pt idx="29582">-47.100000000000001</cx:pt>
          <cx:pt idx="29583">-47.100000000000001</cx:pt>
          <cx:pt idx="29584">-47.100000000000001</cx:pt>
          <cx:pt idx="29585">-47.100000000000001</cx:pt>
          <cx:pt idx="29586">-47.100000000000001</cx:pt>
          <cx:pt idx="29587">-47.100000000000001</cx:pt>
          <cx:pt idx="29588">-47.100000000000001</cx:pt>
          <cx:pt idx="29589">-47.100000000000001</cx:pt>
          <cx:pt idx="29590">-47.100000000000001</cx:pt>
          <cx:pt idx="29591">-47.100000000000001</cx:pt>
          <cx:pt idx="29592">-47.100000000000001</cx:pt>
          <cx:pt idx="29593">-47.100000000000001</cx:pt>
          <cx:pt idx="29594">-47.100000000000001</cx:pt>
          <cx:pt idx="29595">-47.100000000000001</cx:pt>
          <cx:pt idx="29596">-47.100000000000001</cx:pt>
          <cx:pt idx="29597">-47.100000000000001</cx:pt>
          <cx:pt idx="29598">-47.100000000000001</cx:pt>
          <cx:pt idx="29599">-47.100000000000001</cx:pt>
          <cx:pt idx="29600">-47.100000000000001</cx:pt>
          <cx:pt idx="29601">-47.100000000000001</cx:pt>
          <cx:pt idx="29602">-47.100000000000001</cx:pt>
          <cx:pt idx="29603">-47.100000000000001</cx:pt>
          <cx:pt idx="29604">-47.100000000000001</cx:pt>
          <cx:pt idx="29605">-47.100000000000001</cx:pt>
          <cx:pt idx="29606">-47.100000000000001</cx:pt>
          <cx:pt idx="29607">-47.100000000000001</cx:pt>
          <cx:pt idx="29608">-47.100000000000001</cx:pt>
          <cx:pt idx="29609">-47.100000000000001</cx:pt>
          <cx:pt idx="29610">-47.100000000000001</cx:pt>
          <cx:pt idx="29611">-47.100000000000001</cx:pt>
          <cx:pt idx="29612">-47.100000000000001</cx:pt>
          <cx:pt idx="29613">-47.100000000000001</cx:pt>
          <cx:pt idx="29614">-47.100000000000001</cx:pt>
          <cx:pt idx="29615">-47.100000000000001</cx:pt>
          <cx:pt idx="29616">-47.100000000000001</cx:pt>
          <cx:pt idx="29617">-47.100000000000001</cx:pt>
          <cx:pt idx="29618">-47.100000000000001</cx:pt>
          <cx:pt idx="29619">-47.100000000000001</cx:pt>
          <cx:pt idx="29620">-47.100000000000001</cx:pt>
          <cx:pt idx="29621">-47.100000000000001</cx:pt>
          <cx:pt idx="29622">-47.100000000000001</cx:pt>
          <cx:pt idx="29623">-47.100000000000001</cx:pt>
          <cx:pt idx="29624">-47.100000000000001</cx:pt>
          <cx:pt idx="29625">-47.100000000000001</cx:pt>
          <cx:pt idx="29626">-47.100000000000001</cx:pt>
          <cx:pt idx="29627">-47.100000000000001</cx:pt>
          <cx:pt idx="29628">-47.100000000000001</cx:pt>
          <cx:pt idx="29629">-47.100000000000001</cx:pt>
          <cx:pt idx="29630">-47.100000000000001</cx:pt>
          <cx:pt idx="29631">-47.100000000000001</cx:pt>
          <cx:pt idx="29632">-47.100000000000001</cx:pt>
          <cx:pt idx="29633">-47.100000000000001</cx:pt>
          <cx:pt idx="29634">-47.100000000000001</cx:pt>
          <cx:pt idx="29635">-47.100000000000001</cx:pt>
          <cx:pt idx="29636">-47.100000000000001</cx:pt>
          <cx:pt idx="29637">-47.100000000000001</cx:pt>
          <cx:pt idx="29638">-47.100000000000001</cx:pt>
          <cx:pt idx="29639">-47.100000000000001</cx:pt>
          <cx:pt idx="29640">-47.100000000000001</cx:pt>
          <cx:pt idx="29641">-47.100000000000001</cx:pt>
          <cx:pt idx="29642">-47.100000000000001</cx:pt>
          <cx:pt idx="29643">-47.100000000000001</cx:pt>
          <cx:pt idx="29644">-47.100000000000001</cx:pt>
          <cx:pt idx="29645">-47.100000000000001</cx:pt>
          <cx:pt idx="29646">-47.100000000000001</cx:pt>
          <cx:pt idx="29647">-47.100000000000001</cx:pt>
          <cx:pt idx="29648">-47.100000000000001</cx:pt>
          <cx:pt idx="29649">-47.100000000000001</cx:pt>
          <cx:pt idx="29650">-47.100000000000001</cx:pt>
          <cx:pt idx="29651">-47.100000000000001</cx:pt>
          <cx:pt idx="29652">-47.100000000000001</cx:pt>
          <cx:pt idx="29653">-47.100000000000001</cx:pt>
          <cx:pt idx="29654">-47.100000000000001</cx:pt>
          <cx:pt idx="29655">-47.100000000000001</cx:pt>
          <cx:pt idx="29656">-47.100000000000001</cx:pt>
          <cx:pt idx="29657">-47.100000000000001</cx:pt>
          <cx:pt idx="29658">-47.100000000000001</cx:pt>
          <cx:pt idx="29659">-47.100000000000001</cx:pt>
          <cx:pt idx="29660">-47.100000000000001</cx:pt>
          <cx:pt idx="29661">-47.100000000000001</cx:pt>
          <cx:pt idx="29662">-47.100000000000001</cx:pt>
          <cx:pt idx="29663">-47.100000000000001</cx:pt>
          <cx:pt idx="29664">-47.100000000000001</cx:pt>
          <cx:pt idx="29665">-47.100000000000001</cx:pt>
          <cx:pt idx="29666">-47.100000000000001</cx:pt>
          <cx:pt idx="29667">-47.100000000000001</cx:pt>
          <cx:pt idx="29668">-47.100000000000001</cx:pt>
          <cx:pt idx="29669">-47.100000000000001</cx:pt>
          <cx:pt idx="29670">-47.100000000000001</cx:pt>
          <cx:pt idx="29671">-47.100000000000001</cx:pt>
          <cx:pt idx="29672">-47.100000000000001</cx:pt>
          <cx:pt idx="29673">-47.100000000000001</cx:pt>
          <cx:pt idx="29674">-47.100000000000001</cx:pt>
          <cx:pt idx="29675">-47.100000000000001</cx:pt>
          <cx:pt idx="29676">-47.100000000000001</cx:pt>
          <cx:pt idx="29677">-47.100000000000001</cx:pt>
          <cx:pt idx="29678">-47.100000000000001</cx:pt>
          <cx:pt idx="29679">-47.100000000000001</cx:pt>
          <cx:pt idx="29680">-47.100000000000001</cx:pt>
          <cx:pt idx="29681">-47.100000000000001</cx:pt>
          <cx:pt idx="29682">-47.100000000000001</cx:pt>
          <cx:pt idx="29683">-47.100000000000001</cx:pt>
          <cx:pt idx="29684">-47.100000000000001</cx:pt>
          <cx:pt idx="29685">-47.100000000000001</cx:pt>
          <cx:pt idx="29686">-47.100000000000001</cx:pt>
          <cx:pt idx="29687">-47.100000000000001</cx:pt>
          <cx:pt idx="29688">-47.100000000000001</cx:pt>
          <cx:pt idx="29689">-47.100000000000001</cx:pt>
          <cx:pt idx="29690">-47.100000000000001</cx:pt>
          <cx:pt idx="29691">-47.100000000000001</cx:pt>
          <cx:pt idx="29692">-47.100000000000001</cx:pt>
          <cx:pt idx="29693">-47.100000000000001</cx:pt>
          <cx:pt idx="29694">-47.100000000000001</cx:pt>
          <cx:pt idx="29695">-47.100000000000001</cx:pt>
          <cx:pt idx="29696">-47.100000000000001</cx:pt>
          <cx:pt idx="29697">-47.100000000000001</cx:pt>
          <cx:pt idx="29698">-47.100000000000001</cx:pt>
          <cx:pt idx="29699">-47.100000000000001</cx:pt>
          <cx:pt idx="29700">-47.100000000000001</cx:pt>
          <cx:pt idx="29701">-47.100000000000001</cx:pt>
          <cx:pt idx="29702">-47.100000000000001</cx:pt>
          <cx:pt idx="29703">-47.100000000000001</cx:pt>
          <cx:pt idx="29704">-47.100000000000001</cx:pt>
          <cx:pt idx="29705">-47.100000000000001</cx:pt>
          <cx:pt idx="29706">-47.100000000000001</cx:pt>
          <cx:pt idx="29707">-47.100000000000001</cx:pt>
          <cx:pt idx="29708">-47.100000000000001</cx:pt>
          <cx:pt idx="29709">-47.100000000000001</cx:pt>
          <cx:pt idx="29710">-47.100000000000001</cx:pt>
          <cx:pt idx="29711">-47.100000000000001</cx:pt>
          <cx:pt idx="29712">-47.100000000000001</cx:pt>
          <cx:pt idx="29713">-47.100000000000001</cx:pt>
          <cx:pt idx="29714">-47.100000000000001</cx:pt>
          <cx:pt idx="29715">-47.100000000000001</cx:pt>
          <cx:pt idx="29716">-47.100000000000001</cx:pt>
          <cx:pt idx="29717">-47.100000000000001</cx:pt>
          <cx:pt idx="29718">-47.100000000000001</cx:pt>
          <cx:pt idx="29719">-47.100000000000001</cx:pt>
          <cx:pt idx="29720">-47.100000000000001</cx:pt>
          <cx:pt idx="29721">-47.100000000000001</cx:pt>
          <cx:pt idx="29722">-47.100000000000001</cx:pt>
          <cx:pt idx="29723">-47.100000000000001</cx:pt>
          <cx:pt idx="29724">-47.100000000000001</cx:pt>
          <cx:pt idx="29725">-47.100000000000001</cx:pt>
          <cx:pt idx="29726">-47.100000000000001</cx:pt>
          <cx:pt idx="29727">-47.100000000000001</cx:pt>
          <cx:pt idx="29728">-47.100000000000001</cx:pt>
          <cx:pt idx="29729">-47.100000000000001</cx:pt>
          <cx:pt idx="29730">-47.100000000000001</cx:pt>
          <cx:pt idx="29731">-47.100000000000001</cx:pt>
          <cx:pt idx="29732">-47.100000000000001</cx:pt>
          <cx:pt idx="29733">-47.100000000000001</cx:pt>
          <cx:pt idx="29734">-47.100000000000001</cx:pt>
          <cx:pt idx="29735">-47.100000000000001</cx:pt>
          <cx:pt idx="29736">-47.100000000000001</cx:pt>
          <cx:pt idx="29737">-47.100000000000001</cx:pt>
          <cx:pt idx="29738">-47.100000000000001</cx:pt>
          <cx:pt idx="29739">-47.100000000000001</cx:pt>
          <cx:pt idx="29740">-47.100000000000001</cx:pt>
          <cx:pt idx="29741">-47.100000000000001</cx:pt>
          <cx:pt idx="29742">-47.100000000000001</cx:pt>
          <cx:pt idx="29743">-47.100000000000001</cx:pt>
          <cx:pt idx="29744">-47.100000000000001</cx:pt>
          <cx:pt idx="29745">-47.100000000000001</cx:pt>
          <cx:pt idx="29746">-47.100000000000001</cx:pt>
          <cx:pt idx="29747">-47.100000000000001</cx:pt>
          <cx:pt idx="29748">-47.100000000000001</cx:pt>
          <cx:pt idx="29749">-47.100000000000001</cx:pt>
          <cx:pt idx="29750">-47.100000000000001</cx:pt>
          <cx:pt idx="29751">-47.100000000000001</cx:pt>
          <cx:pt idx="29752">-47.100000000000001</cx:pt>
          <cx:pt idx="29753">-47.100000000000001</cx:pt>
          <cx:pt idx="29754">-47.100000000000001</cx:pt>
          <cx:pt idx="29755">-47.100000000000001</cx:pt>
          <cx:pt idx="29756">-47.100000000000001</cx:pt>
          <cx:pt idx="29757">-47.100000000000001</cx:pt>
          <cx:pt idx="29758">-47.100000000000001</cx:pt>
          <cx:pt idx="29759">-47.100000000000001</cx:pt>
          <cx:pt idx="29760">-47.100000000000001</cx:pt>
          <cx:pt idx="29761">-47.100000000000001</cx:pt>
          <cx:pt idx="29762">-47.100000000000001</cx:pt>
          <cx:pt idx="29763">-47.100000000000001</cx:pt>
          <cx:pt idx="29764">-47.100000000000001</cx:pt>
          <cx:pt idx="29765">-47.100000000000001</cx:pt>
          <cx:pt idx="29766">-47.100000000000001</cx:pt>
          <cx:pt idx="29767">-47.100000000000001</cx:pt>
          <cx:pt idx="29768">-47.100000000000001</cx:pt>
          <cx:pt idx="29769">-47.100000000000001</cx:pt>
          <cx:pt idx="29770">-47.100000000000001</cx:pt>
          <cx:pt idx="29771">-47.100000000000001</cx:pt>
          <cx:pt idx="29772">-47.100000000000001</cx:pt>
          <cx:pt idx="29773">-47.100000000000001</cx:pt>
          <cx:pt idx="29774">-47.100000000000001</cx:pt>
          <cx:pt idx="29775">-47.100000000000001</cx:pt>
          <cx:pt idx="29776">-47.100000000000001</cx:pt>
          <cx:pt idx="29777">-47.100000000000001</cx:pt>
          <cx:pt idx="29778">-47.100000000000001</cx:pt>
          <cx:pt idx="29779">-47.100000000000001</cx:pt>
          <cx:pt idx="29780">-47.100000000000001</cx:pt>
          <cx:pt idx="29781">-47.100000000000001</cx:pt>
          <cx:pt idx="29782">-47.100000000000001</cx:pt>
          <cx:pt idx="29783">-47.100000000000001</cx:pt>
          <cx:pt idx="29784">-47.100000000000001</cx:pt>
          <cx:pt idx="29785">-47.100000000000001</cx:pt>
          <cx:pt idx="29786">-47.100000000000001</cx:pt>
          <cx:pt idx="29787">-47.100000000000001</cx:pt>
          <cx:pt idx="29788">-47.100000000000001</cx:pt>
          <cx:pt idx="29789">-47.100000000000001</cx:pt>
          <cx:pt idx="29790">-47.100000000000001</cx:pt>
          <cx:pt idx="29791">-47.100000000000001</cx:pt>
          <cx:pt idx="29792">-47.100000000000001</cx:pt>
          <cx:pt idx="29793">-47.100000000000001</cx:pt>
          <cx:pt idx="29794">-47.100000000000001</cx:pt>
          <cx:pt idx="29795">-47.100000000000001</cx:pt>
          <cx:pt idx="29796">-47.100000000000001</cx:pt>
          <cx:pt idx="29797">-47.100000000000001</cx:pt>
          <cx:pt idx="29798">-47.100000000000001</cx:pt>
          <cx:pt idx="29799">-47.100000000000001</cx:pt>
          <cx:pt idx="29800">-47.100000000000001</cx:pt>
          <cx:pt idx="29801">-47.100000000000001</cx:pt>
          <cx:pt idx="29802">-47.100000000000001</cx:pt>
          <cx:pt idx="29803">-47.100000000000001</cx:pt>
          <cx:pt idx="29804">-47.100000000000001</cx:pt>
          <cx:pt idx="29805">-47.100000000000001</cx:pt>
          <cx:pt idx="29806">-47.100000000000001</cx:pt>
          <cx:pt idx="29807">-47.100000000000001</cx:pt>
          <cx:pt idx="29808">-47.100000000000001</cx:pt>
          <cx:pt idx="29809">-47.100000000000001</cx:pt>
          <cx:pt idx="29810">-47.100000000000001</cx:pt>
          <cx:pt idx="29811">-47.100000000000001</cx:pt>
          <cx:pt idx="29812">-47.100000000000001</cx:pt>
          <cx:pt idx="29813">-47.100000000000001</cx:pt>
          <cx:pt idx="29814">-47.100000000000001</cx:pt>
          <cx:pt idx="29815">-47.100000000000001</cx:pt>
          <cx:pt idx="29816">-47.100000000000001</cx:pt>
          <cx:pt idx="29817">-47.100000000000001</cx:pt>
          <cx:pt idx="29818">-47.100000000000001</cx:pt>
          <cx:pt idx="29819">-47.100000000000001</cx:pt>
          <cx:pt idx="29820">-47.100000000000001</cx:pt>
          <cx:pt idx="29821">-47.100000000000001</cx:pt>
          <cx:pt idx="29822">-47.100000000000001</cx:pt>
          <cx:pt idx="29823">-47.100000000000001</cx:pt>
          <cx:pt idx="29824">-47.100000000000001</cx:pt>
          <cx:pt idx="29825">-47.100000000000001</cx:pt>
          <cx:pt idx="29826">-47.100000000000001</cx:pt>
          <cx:pt idx="29827">-47.100000000000001</cx:pt>
          <cx:pt idx="29828">-47.100000000000001</cx:pt>
          <cx:pt idx="29829">-47.100000000000001</cx:pt>
          <cx:pt idx="29830">-47.100000000000001</cx:pt>
          <cx:pt idx="29831">-47.100000000000001</cx:pt>
          <cx:pt idx="29832">-47.100000000000001</cx:pt>
          <cx:pt idx="29833">-47.100000000000001</cx:pt>
          <cx:pt idx="29834">-47.100000000000001</cx:pt>
          <cx:pt idx="29835">-47.100000000000001</cx:pt>
          <cx:pt idx="29836">-47.100000000000001</cx:pt>
          <cx:pt idx="29837">-47.100000000000001</cx:pt>
          <cx:pt idx="29838">-47.100000000000001</cx:pt>
          <cx:pt idx="29839">-47.100000000000001</cx:pt>
          <cx:pt idx="29840">-47.100000000000001</cx:pt>
          <cx:pt idx="29841">-47.100000000000001</cx:pt>
          <cx:pt idx="29842">-47.100000000000001</cx:pt>
          <cx:pt idx="29843">-47.100000000000001</cx:pt>
          <cx:pt idx="29844">-47.100000000000001</cx:pt>
          <cx:pt idx="29845">-47.100000000000001</cx:pt>
          <cx:pt idx="29846">-47.100000000000001</cx:pt>
          <cx:pt idx="29847">-47.100000000000001</cx:pt>
          <cx:pt idx="29848">-47.100000000000001</cx:pt>
          <cx:pt idx="29849">-47.100000000000001</cx:pt>
          <cx:pt idx="29850">-47.100000000000001</cx:pt>
          <cx:pt idx="29851">-47.100000000000001</cx:pt>
          <cx:pt idx="29852">-47.100000000000001</cx:pt>
          <cx:pt idx="29853">-47.100000000000001</cx:pt>
          <cx:pt idx="29854">-47.100000000000001</cx:pt>
          <cx:pt idx="29855">-47.100000000000001</cx:pt>
          <cx:pt idx="29856">-47.100000000000001</cx:pt>
          <cx:pt idx="29857">-47.100000000000001</cx:pt>
          <cx:pt idx="29858">-47.100000000000001</cx:pt>
          <cx:pt idx="29859">-47.100000000000001</cx:pt>
          <cx:pt idx="29860">-47.100000000000001</cx:pt>
          <cx:pt idx="29861">-47.100000000000001</cx:pt>
          <cx:pt idx="29862">-47.100000000000001</cx:pt>
          <cx:pt idx="29863">-47.100000000000001</cx:pt>
          <cx:pt idx="29864">-47.100000000000001</cx:pt>
          <cx:pt idx="29865">-47.100000000000001</cx:pt>
          <cx:pt idx="29866">-47.100000000000001</cx:pt>
          <cx:pt idx="29867">-47.100000000000001</cx:pt>
          <cx:pt idx="29868">-47.100000000000001</cx:pt>
          <cx:pt idx="29869">-47.100000000000001</cx:pt>
          <cx:pt idx="29870">-47.100000000000001</cx:pt>
          <cx:pt idx="29871">-47.100000000000001</cx:pt>
          <cx:pt idx="29872">-47.100000000000001</cx:pt>
          <cx:pt idx="29873">-47.100000000000001</cx:pt>
          <cx:pt idx="29874">-47.100000000000001</cx:pt>
          <cx:pt idx="29875">-47.100000000000001</cx:pt>
          <cx:pt idx="29876">-47.100000000000001</cx:pt>
          <cx:pt idx="29877">-47.100000000000001</cx:pt>
          <cx:pt idx="29878">-47.100000000000001</cx:pt>
          <cx:pt idx="29879">-47.100000000000001</cx:pt>
          <cx:pt idx="29880">-47.100000000000001</cx:pt>
          <cx:pt idx="29881">-47.100000000000001</cx:pt>
          <cx:pt idx="29882">-47.100000000000001</cx:pt>
          <cx:pt idx="29883">-47.100000000000001</cx:pt>
          <cx:pt idx="29884">-47.100000000000001</cx:pt>
          <cx:pt idx="29885">-47.100000000000001</cx:pt>
          <cx:pt idx="29886">-47.100000000000001</cx:pt>
          <cx:pt idx="29887">-47.100000000000001</cx:pt>
          <cx:pt idx="29888">-47.100000000000001</cx:pt>
          <cx:pt idx="29889">-47.100000000000001</cx:pt>
          <cx:pt idx="29890">-47.100000000000001</cx:pt>
          <cx:pt idx="29891">-47.100000000000001</cx:pt>
          <cx:pt idx="29892">-47.100000000000001</cx:pt>
          <cx:pt idx="29893">-47.100000000000001</cx:pt>
          <cx:pt idx="29894">-47.100000000000001</cx:pt>
          <cx:pt idx="29895">-47.100000000000001</cx:pt>
          <cx:pt idx="29896">-47.100000000000001</cx:pt>
          <cx:pt idx="29897">-47.100000000000001</cx:pt>
          <cx:pt idx="29898">-47.100000000000001</cx:pt>
          <cx:pt idx="29899">-47.100000000000001</cx:pt>
          <cx:pt idx="29900">-47.100000000000001</cx:pt>
          <cx:pt idx="29901">-47.100000000000001</cx:pt>
          <cx:pt idx="29902">-47.100000000000001</cx:pt>
          <cx:pt idx="29903">-47.100000000000001</cx:pt>
          <cx:pt idx="29904">-47.100000000000001</cx:pt>
          <cx:pt idx="29905">-47.100000000000001</cx:pt>
          <cx:pt idx="29906">-47.100000000000001</cx:pt>
          <cx:pt idx="29907">-47.100000000000001</cx:pt>
          <cx:pt idx="29908">-47.100000000000001</cx:pt>
          <cx:pt idx="29909">-47.100000000000001</cx:pt>
          <cx:pt idx="29910">-47.100000000000001</cx:pt>
          <cx:pt idx="29911">-47.100000000000001</cx:pt>
          <cx:pt idx="29912">-47.100000000000001</cx:pt>
          <cx:pt idx="29913">-47.100000000000001</cx:pt>
          <cx:pt idx="29914">-47.100000000000001</cx:pt>
          <cx:pt idx="29915">-47.100000000000001</cx:pt>
          <cx:pt idx="29916">-47.100000000000001</cx:pt>
          <cx:pt idx="29917">-47.100000000000001</cx:pt>
          <cx:pt idx="29918">-47.100000000000001</cx:pt>
          <cx:pt idx="29919">-47.100000000000001</cx:pt>
          <cx:pt idx="29920">-47.100000000000001</cx:pt>
          <cx:pt idx="29921">-47.100000000000001</cx:pt>
          <cx:pt idx="29922">-47.100000000000001</cx:pt>
          <cx:pt idx="29923">-47.100000000000001</cx:pt>
          <cx:pt idx="29924">-47.100000000000001</cx:pt>
          <cx:pt idx="29925">-47.100000000000001</cx:pt>
          <cx:pt idx="29926">-47.100000000000001</cx:pt>
          <cx:pt idx="29927">-47.100000000000001</cx:pt>
          <cx:pt idx="29928">-47.100000000000001</cx:pt>
          <cx:pt idx="29929">-47.100000000000001</cx:pt>
          <cx:pt idx="29930">-47.100000000000001</cx:pt>
          <cx:pt idx="29931">-47.100000000000001</cx:pt>
          <cx:pt idx="29932">-47.100000000000001</cx:pt>
          <cx:pt idx="29933">-47.100000000000001</cx:pt>
          <cx:pt idx="29934">-47.100000000000001</cx:pt>
          <cx:pt idx="29935">-47.100000000000001</cx:pt>
          <cx:pt idx="29936">-47.100000000000001</cx:pt>
          <cx:pt idx="29937">-47.100000000000001</cx:pt>
          <cx:pt idx="29938">-47.100000000000001</cx:pt>
          <cx:pt idx="29939">-47.100000000000001</cx:pt>
          <cx:pt idx="29940">-47.100000000000001</cx:pt>
          <cx:pt idx="29941">-47.100000000000001</cx:pt>
          <cx:pt idx="29942">-47.100000000000001</cx:pt>
          <cx:pt idx="29943">-47.100000000000001</cx:pt>
          <cx:pt idx="29944">-47.100000000000001</cx:pt>
          <cx:pt idx="29945">-47.100000000000001</cx:pt>
          <cx:pt idx="29946">-47.100000000000001</cx:pt>
          <cx:pt idx="29947">-47.100000000000001</cx:pt>
          <cx:pt idx="29948">-47.100000000000001</cx:pt>
          <cx:pt idx="29949">-47.100000000000001</cx:pt>
          <cx:pt idx="29950">-47.100000000000001</cx:pt>
          <cx:pt idx="29951">-47.100000000000001</cx:pt>
          <cx:pt idx="29952">-47.100000000000001</cx:pt>
          <cx:pt idx="29953">-47.100000000000001</cx:pt>
          <cx:pt idx="29954">-47.100000000000001</cx:pt>
          <cx:pt idx="29955">-47.100000000000001</cx:pt>
          <cx:pt idx="29956">-47.100000000000001</cx:pt>
          <cx:pt idx="29957">-47.100000000000001</cx:pt>
          <cx:pt idx="29958">-47.100000000000001</cx:pt>
          <cx:pt idx="29959">-47.100000000000001</cx:pt>
          <cx:pt idx="29960">-47.100000000000001</cx:pt>
          <cx:pt idx="29961">-47.100000000000001</cx:pt>
          <cx:pt idx="29962">-47.100000000000001</cx:pt>
          <cx:pt idx="29963">-47.100000000000001</cx:pt>
          <cx:pt idx="29964">-47.100000000000001</cx:pt>
          <cx:pt idx="29965">-47.100000000000001</cx:pt>
          <cx:pt idx="29966">-47.100000000000001</cx:pt>
          <cx:pt idx="29967">-47.100000000000001</cx:pt>
          <cx:pt idx="29968">-47.100000000000001</cx:pt>
          <cx:pt idx="29969">-47.100000000000001</cx:pt>
          <cx:pt idx="29970">-47.100000000000001</cx:pt>
          <cx:pt idx="29971">-47.100000000000001</cx:pt>
          <cx:pt idx="29972">-47.100000000000001</cx:pt>
          <cx:pt idx="29973">-47.100000000000001</cx:pt>
          <cx:pt idx="29974">-47.100000000000001</cx:pt>
          <cx:pt idx="29975">-47.100000000000001</cx:pt>
          <cx:pt idx="29976">-47.100000000000001</cx:pt>
          <cx:pt idx="29977">-47.100000000000001</cx:pt>
          <cx:pt idx="29978">-47.100000000000001</cx:pt>
          <cx:pt idx="29979">-47.100000000000001</cx:pt>
          <cx:pt idx="29980">-47.100000000000001</cx:pt>
          <cx:pt idx="29981">-47.100000000000001</cx:pt>
          <cx:pt idx="29982">-47.100000000000001</cx:pt>
          <cx:pt idx="29983">-47.100000000000001</cx:pt>
          <cx:pt idx="29984">-47.100000000000001</cx:pt>
          <cx:pt idx="29985">-47.100000000000001</cx:pt>
          <cx:pt idx="29986">-47.100000000000001</cx:pt>
          <cx:pt idx="29987">-47.100000000000001</cx:pt>
          <cx:pt idx="29988">-47.100000000000001</cx:pt>
          <cx:pt idx="29989">-47.100000000000001</cx:pt>
          <cx:pt idx="29990">-47.100000000000001</cx:pt>
          <cx:pt idx="29991">-47.100000000000001</cx:pt>
          <cx:pt idx="29992">-47.100000000000001</cx:pt>
          <cx:pt idx="29993">-47.100000000000001</cx:pt>
          <cx:pt idx="29994">-47.100000000000001</cx:pt>
          <cx:pt idx="29995">-47.100000000000001</cx:pt>
          <cx:pt idx="29996">-47.100000000000001</cx:pt>
          <cx:pt idx="29997">-47.100000000000001</cx:pt>
          <cx:pt idx="29998">-47.100000000000001</cx:pt>
          <cx:pt idx="29999">-47.100000000000001</cx:pt>
          <cx:pt idx="30000">-47.100000000000001</cx:pt>
          <cx:pt idx="30001">-47.100000000000001</cx:pt>
          <cx:pt idx="30002">-47.100000000000001</cx:pt>
          <cx:pt idx="30003">-47.100000000000001</cx:pt>
          <cx:pt idx="30004">-47.100000000000001</cx:pt>
          <cx:pt idx="30005">-47.100000000000001</cx:pt>
          <cx:pt idx="30006">-47.100000000000001</cx:pt>
          <cx:pt idx="30007">-47.100000000000001</cx:pt>
          <cx:pt idx="30008">-47.100000000000001</cx:pt>
          <cx:pt idx="30009">-47.100000000000001</cx:pt>
          <cx:pt idx="30010">-47.100000000000001</cx:pt>
          <cx:pt idx="30011">-47.100000000000001</cx:pt>
          <cx:pt idx="30012">-47.100000000000001</cx:pt>
          <cx:pt idx="30013">-47.100000000000001</cx:pt>
          <cx:pt idx="30014">-47.100000000000001</cx:pt>
          <cx:pt idx="30015">-47.100000000000001</cx:pt>
          <cx:pt idx="30016">-47.100000000000001</cx:pt>
          <cx:pt idx="30017">-47.100000000000001</cx:pt>
          <cx:pt idx="30018">-47.100000000000001</cx:pt>
          <cx:pt idx="30019">-47.100000000000001</cx:pt>
          <cx:pt idx="30020">-47.100000000000001</cx:pt>
          <cx:pt idx="30021">-47.100000000000001</cx:pt>
          <cx:pt idx="30022">-47.100000000000001</cx:pt>
          <cx:pt idx="30023">-47.100000000000001</cx:pt>
          <cx:pt idx="30024">-47.100000000000001</cx:pt>
          <cx:pt idx="30025">-47.100000000000001</cx:pt>
          <cx:pt idx="30026">-47.100000000000001</cx:pt>
          <cx:pt idx="30027">-47.100000000000001</cx:pt>
          <cx:pt idx="30028">-47.100000000000001</cx:pt>
          <cx:pt idx="30029">-47.100000000000001</cx:pt>
          <cx:pt idx="30030">-47.100000000000001</cx:pt>
          <cx:pt idx="30031">-47.100000000000001</cx:pt>
          <cx:pt idx="30032">-47.100000000000001</cx:pt>
          <cx:pt idx="30033">-47.100000000000001</cx:pt>
          <cx:pt idx="30034">-47.100000000000001</cx:pt>
          <cx:pt idx="30035">-47.100000000000001</cx:pt>
          <cx:pt idx="30036">-47.100000000000001</cx:pt>
          <cx:pt idx="30037">-47.100000000000001</cx:pt>
          <cx:pt idx="30038">-47.100000000000001</cx:pt>
          <cx:pt idx="30039">-47.100000000000001</cx:pt>
          <cx:pt idx="30040">-47.100000000000001</cx:pt>
          <cx:pt idx="30041">-47.100000000000001</cx:pt>
          <cx:pt idx="30042">-47.100000000000001</cx:pt>
          <cx:pt idx="30043">-47.100000000000001</cx:pt>
          <cx:pt idx="30044">-47.100000000000001</cx:pt>
          <cx:pt idx="30045">-47.100000000000001</cx:pt>
          <cx:pt idx="30046">-47.100000000000001</cx:pt>
          <cx:pt idx="30047">-47.100000000000001</cx:pt>
          <cx:pt idx="30048">-47.100000000000001</cx:pt>
          <cx:pt idx="30049">-47.100000000000001</cx:pt>
          <cx:pt idx="30050">-47.100000000000001</cx:pt>
          <cx:pt idx="30051">-47.100000000000001</cx:pt>
          <cx:pt idx="30052">-47.100000000000001</cx:pt>
          <cx:pt idx="30053">-47.100000000000001</cx:pt>
          <cx:pt idx="30054">-47.100000000000001</cx:pt>
          <cx:pt idx="30055">-47.100000000000001</cx:pt>
          <cx:pt idx="30056">-47.100000000000001</cx:pt>
          <cx:pt idx="30057">-47.100000000000001</cx:pt>
          <cx:pt idx="30058">-47.100000000000001</cx:pt>
          <cx:pt idx="30059">-47.100000000000001</cx:pt>
          <cx:pt idx="30060">-47.100000000000001</cx:pt>
          <cx:pt idx="30061">-47.100000000000001</cx:pt>
          <cx:pt idx="30062">-47.100000000000001</cx:pt>
          <cx:pt idx="30063">-47.100000000000001</cx:pt>
          <cx:pt idx="30064">-47.100000000000001</cx:pt>
          <cx:pt idx="30065">-47.100000000000001</cx:pt>
          <cx:pt idx="30066">-47.100000000000001</cx:pt>
          <cx:pt idx="30067">-47.100000000000001</cx:pt>
          <cx:pt idx="30068">-47.100000000000001</cx:pt>
          <cx:pt idx="30069">-47.100000000000001</cx:pt>
          <cx:pt idx="30070">-47.100000000000001</cx:pt>
          <cx:pt idx="30071">-47.100000000000001</cx:pt>
          <cx:pt idx="30072">-47.100000000000001</cx:pt>
          <cx:pt idx="30073">-47.100000000000001</cx:pt>
          <cx:pt idx="30074">-47.100000000000001</cx:pt>
          <cx:pt idx="30075">-47.100000000000001</cx:pt>
          <cx:pt idx="30076">-47.100000000000001</cx:pt>
          <cx:pt idx="30077">-47.100000000000001</cx:pt>
          <cx:pt idx="30078">-47.100000000000001</cx:pt>
          <cx:pt idx="30079">-47.100000000000001</cx:pt>
          <cx:pt idx="30080">-47.100000000000001</cx:pt>
          <cx:pt idx="30081">-47.100000000000001</cx:pt>
          <cx:pt idx="30082">-47.100000000000001</cx:pt>
          <cx:pt idx="30083">-47.100000000000001</cx:pt>
          <cx:pt idx="30084">-47.100000000000001</cx:pt>
          <cx:pt idx="30085">-47.100000000000001</cx:pt>
          <cx:pt idx="30086">-47.100000000000001</cx:pt>
          <cx:pt idx="30087">-47.100000000000001</cx:pt>
          <cx:pt idx="30088">-47.100000000000001</cx:pt>
          <cx:pt idx="30089">-47.100000000000001</cx:pt>
          <cx:pt idx="30090">-47.100000000000001</cx:pt>
          <cx:pt idx="30091">-47.100000000000001</cx:pt>
          <cx:pt idx="30092">-47.100000000000001</cx:pt>
          <cx:pt idx="30093">-47.100000000000001</cx:pt>
          <cx:pt idx="30094">-47.100000000000001</cx:pt>
          <cx:pt idx="30095">-47.100000000000001</cx:pt>
          <cx:pt idx="30096">-47.100000000000001</cx:pt>
          <cx:pt idx="30097">-47.100000000000001</cx:pt>
          <cx:pt idx="30098">-47.100000000000001</cx:pt>
          <cx:pt idx="30099">-47.100000000000001</cx:pt>
          <cx:pt idx="30100">-47.100000000000001</cx:pt>
          <cx:pt idx="30101">-47.100000000000001</cx:pt>
          <cx:pt idx="30102">-47.100000000000001</cx:pt>
          <cx:pt idx="30103">-47.100000000000001</cx:pt>
          <cx:pt idx="30104">-47.100000000000001</cx:pt>
          <cx:pt idx="30105">-47.100000000000001</cx:pt>
          <cx:pt idx="30106">-47.100000000000001</cx:pt>
          <cx:pt idx="30107">-47.100000000000001</cx:pt>
          <cx:pt idx="30108">-47.100000000000001</cx:pt>
          <cx:pt idx="30109">-47.100000000000001</cx:pt>
          <cx:pt idx="30110">-47.100000000000001</cx:pt>
          <cx:pt idx="30111">-47.100000000000001</cx:pt>
          <cx:pt idx="30112">-47.100000000000001</cx:pt>
          <cx:pt idx="30113">-47.100000000000001</cx:pt>
          <cx:pt idx="30114">-47.100000000000001</cx:pt>
          <cx:pt idx="30115">-47.100000000000001</cx:pt>
          <cx:pt idx="30116">-47.100000000000001</cx:pt>
          <cx:pt idx="30117">-47.100000000000001</cx:pt>
          <cx:pt idx="30118">-47.100000000000001</cx:pt>
          <cx:pt idx="30119">-47.100000000000001</cx:pt>
          <cx:pt idx="30120">-47.100000000000001</cx:pt>
          <cx:pt idx="30121">-47.100000000000001</cx:pt>
          <cx:pt idx="30122">-47.100000000000001</cx:pt>
          <cx:pt idx="30123">-47.100000000000001</cx:pt>
          <cx:pt idx="30124">-47.100000000000001</cx:pt>
          <cx:pt idx="30125">-47.100000000000001</cx:pt>
          <cx:pt idx="30126">-47.100000000000001</cx:pt>
          <cx:pt idx="30127">-47.100000000000001</cx:pt>
          <cx:pt idx="30128">-47.100000000000001</cx:pt>
          <cx:pt idx="30129">-47.100000000000001</cx:pt>
          <cx:pt idx="30130">-47.100000000000001</cx:pt>
          <cx:pt idx="30131">-47.100000000000001</cx:pt>
          <cx:pt idx="30132">-47.100000000000001</cx:pt>
          <cx:pt idx="30133">-47.100000000000001</cx:pt>
          <cx:pt idx="30134">-47.100000000000001</cx:pt>
          <cx:pt idx="30135">-47.100000000000001</cx:pt>
          <cx:pt idx="30136">-47.100000000000001</cx:pt>
          <cx:pt idx="30137">-47.100000000000001</cx:pt>
          <cx:pt idx="30138">-47.100000000000001</cx:pt>
          <cx:pt idx="30139">-47.100000000000001</cx:pt>
          <cx:pt idx="30140">-47.100000000000001</cx:pt>
          <cx:pt idx="30141">-47.100000000000001</cx:pt>
          <cx:pt idx="30142">-47.100000000000001</cx:pt>
          <cx:pt idx="30143">-47.100000000000001</cx:pt>
          <cx:pt idx="30144">-47.100000000000001</cx:pt>
          <cx:pt idx="30145">-47.100000000000001</cx:pt>
          <cx:pt idx="30146">-47.100000000000001</cx:pt>
          <cx:pt idx="30147">-47.100000000000001</cx:pt>
          <cx:pt idx="30148">-47.100000000000001</cx:pt>
          <cx:pt idx="30149">-47.100000000000001</cx:pt>
          <cx:pt idx="30150">-47.100000000000001</cx:pt>
          <cx:pt idx="30151">-47.100000000000001</cx:pt>
          <cx:pt idx="30152">-47.100000000000001</cx:pt>
          <cx:pt idx="30153">-47.100000000000001</cx:pt>
          <cx:pt idx="30154">-47.100000000000001</cx:pt>
          <cx:pt idx="30155">-47.100000000000001</cx:pt>
          <cx:pt idx="30156">-47.100000000000001</cx:pt>
          <cx:pt idx="30157">-47.100000000000001</cx:pt>
          <cx:pt idx="30158">-47.100000000000001</cx:pt>
          <cx:pt idx="30159">-47.100000000000001</cx:pt>
          <cx:pt idx="30160">-47.100000000000001</cx:pt>
          <cx:pt idx="30161">-47.100000000000001</cx:pt>
          <cx:pt idx="30162">-47.100000000000001</cx:pt>
          <cx:pt idx="30163">-47.100000000000001</cx:pt>
          <cx:pt idx="30164">-47.100000000000001</cx:pt>
          <cx:pt idx="30165">-47.100000000000001</cx:pt>
          <cx:pt idx="30166">-47.100000000000001</cx:pt>
          <cx:pt idx="30167">-47.100000000000001</cx:pt>
          <cx:pt idx="30168">-47.100000000000001</cx:pt>
          <cx:pt idx="30169">-47.100000000000001</cx:pt>
          <cx:pt idx="30170">-47.100000000000001</cx:pt>
          <cx:pt idx="30171">-47.100000000000001</cx:pt>
          <cx:pt idx="30172">-47.100000000000001</cx:pt>
          <cx:pt idx="30173">-47.100000000000001</cx:pt>
          <cx:pt idx="30174">-47.100000000000001</cx:pt>
          <cx:pt idx="30175">-47.100000000000001</cx:pt>
          <cx:pt idx="30176">-47.100000000000001</cx:pt>
          <cx:pt idx="30177">-47.100000000000001</cx:pt>
          <cx:pt idx="30178">-47.100000000000001</cx:pt>
          <cx:pt idx="30179">-47.100000000000001</cx:pt>
          <cx:pt idx="30180">-47.100000000000001</cx:pt>
          <cx:pt idx="30181">-47.100000000000001</cx:pt>
          <cx:pt idx="30182">-47.100000000000001</cx:pt>
          <cx:pt idx="30183">-47.100000000000001</cx:pt>
          <cx:pt idx="30184">-47.100000000000001</cx:pt>
          <cx:pt idx="30185">-47.100000000000001</cx:pt>
          <cx:pt idx="30186">-47.100000000000001</cx:pt>
          <cx:pt idx="30187">-47.100000000000001</cx:pt>
          <cx:pt idx="30188">-47.100000000000001</cx:pt>
          <cx:pt idx="30189">-47.100000000000001</cx:pt>
          <cx:pt idx="30190">-47.100000000000001</cx:pt>
          <cx:pt idx="30191">-47.100000000000001</cx:pt>
          <cx:pt idx="30192">-47.100000000000001</cx:pt>
          <cx:pt idx="30193">-47.100000000000001</cx:pt>
          <cx:pt idx="30194">-47.100000000000001</cx:pt>
          <cx:pt idx="30195">-47.100000000000001</cx:pt>
          <cx:pt idx="30196">-47.100000000000001</cx:pt>
          <cx:pt idx="30197">-47.100000000000001</cx:pt>
          <cx:pt idx="30198">-47.100000000000001</cx:pt>
          <cx:pt idx="30199">-47.100000000000001</cx:pt>
          <cx:pt idx="30200">-47.100000000000001</cx:pt>
          <cx:pt idx="30201">-47.100000000000001</cx:pt>
          <cx:pt idx="30202">-47.100000000000001</cx:pt>
          <cx:pt idx="30203">-47.100000000000001</cx:pt>
          <cx:pt idx="30204">-47.100000000000001</cx:pt>
          <cx:pt idx="30205">-47.100000000000001</cx:pt>
          <cx:pt idx="30206">-47.100000000000001</cx:pt>
          <cx:pt idx="30207">-47.100000000000001</cx:pt>
          <cx:pt idx="30208">-47.100000000000001</cx:pt>
          <cx:pt idx="30209">-47.100000000000001</cx:pt>
          <cx:pt idx="30210">-47.100000000000001</cx:pt>
          <cx:pt idx="30211">-47.100000000000001</cx:pt>
          <cx:pt idx="30212">-47.100000000000001</cx:pt>
          <cx:pt idx="30213">-47.100000000000001</cx:pt>
          <cx:pt idx="30214">-47.100000000000001</cx:pt>
          <cx:pt idx="30215">-47.100000000000001</cx:pt>
          <cx:pt idx="30216">-47.100000000000001</cx:pt>
          <cx:pt idx="30217">-47.100000000000001</cx:pt>
          <cx:pt idx="30218">-47.100000000000001</cx:pt>
          <cx:pt idx="30219">-47.100000000000001</cx:pt>
          <cx:pt idx="30220">-47.100000000000001</cx:pt>
          <cx:pt idx="30221">-47.100000000000001</cx:pt>
          <cx:pt idx="30222">-47.100000000000001</cx:pt>
          <cx:pt idx="30223">-47.100000000000001</cx:pt>
          <cx:pt idx="30224">-47.100000000000001</cx:pt>
          <cx:pt idx="30225">-47.100000000000001</cx:pt>
          <cx:pt idx="30226">-47.100000000000001</cx:pt>
          <cx:pt idx="30227">-47.100000000000001</cx:pt>
          <cx:pt idx="30228">-47.100000000000001</cx:pt>
          <cx:pt idx="30229">-47.100000000000001</cx:pt>
          <cx:pt idx="30230">-47.100000000000001</cx:pt>
          <cx:pt idx="30231">-47.100000000000001</cx:pt>
          <cx:pt idx="30232">-47.100000000000001</cx:pt>
          <cx:pt idx="30233">-47.100000000000001</cx:pt>
          <cx:pt idx="30234">-47.100000000000001</cx:pt>
          <cx:pt idx="30235">-47.100000000000001</cx:pt>
          <cx:pt idx="30236">-47.100000000000001</cx:pt>
          <cx:pt idx="30237">-47.100000000000001</cx:pt>
          <cx:pt idx="30238">-47.100000000000001</cx:pt>
          <cx:pt idx="30239">-47.100000000000001</cx:pt>
          <cx:pt idx="30240">-47.100000000000001</cx:pt>
          <cx:pt idx="30241">-47.100000000000001</cx:pt>
          <cx:pt idx="30242">-47.100000000000001</cx:pt>
          <cx:pt idx="30243">-47.100000000000001</cx:pt>
          <cx:pt idx="30244">-47.100000000000001</cx:pt>
          <cx:pt idx="30245">-47.100000000000001</cx:pt>
          <cx:pt idx="30246">-47.100000000000001</cx:pt>
          <cx:pt idx="30247">-47.100000000000001</cx:pt>
          <cx:pt idx="30248">-47.100000000000001</cx:pt>
          <cx:pt idx="30249">-47.100000000000001</cx:pt>
          <cx:pt idx="30250">-47.100000000000001</cx:pt>
          <cx:pt idx="30251">-47.100000000000001</cx:pt>
          <cx:pt idx="30252">-47.100000000000001</cx:pt>
          <cx:pt idx="30253">-47.100000000000001</cx:pt>
          <cx:pt idx="30254">-47.100000000000001</cx:pt>
          <cx:pt idx="30255">-47.100000000000001</cx:pt>
          <cx:pt idx="30256">-47.100000000000001</cx:pt>
          <cx:pt idx="30257">-47.100000000000001</cx:pt>
          <cx:pt idx="30258">-47.100000000000001</cx:pt>
          <cx:pt idx="30259">-47.100000000000001</cx:pt>
          <cx:pt idx="30260">-47.100000000000001</cx:pt>
          <cx:pt idx="30261">-47.100000000000001</cx:pt>
          <cx:pt idx="30262">-47.100000000000001</cx:pt>
          <cx:pt idx="30263">-47.100000000000001</cx:pt>
          <cx:pt idx="30264">-47.100000000000001</cx:pt>
          <cx:pt idx="30265">-47.100000000000001</cx:pt>
          <cx:pt idx="30266">-47.100000000000001</cx:pt>
          <cx:pt idx="30267">-47.100000000000001</cx:pt>
          <cx:pt idx="30268">-47.100000000000001</cx:pt>
          <cx:pt idx="30269">-47.100000000000001</cx:pt>
          <cx:pt idx="30270">-47.100000000000001</cx:pt>
          <cx:pt idx="30271">-47.100000000000001</cx:pt>
          <cx:pt idx="30272">-47.100000000000001</cx:pt>
          <cx:pt idx="30273">-47.100000000000001</cx:pt>
          <cx:pt idx="30274">-47.100000000000001</cx:pt>
          <cx:pt idx="30275">-47.100000000000001</cx:pt>
          <cx:pt idx="30276">-47.100000000000001</cx:pt>
          <cx:pt idx="30277">-47.100000000000001</cx:pt>
          <cx:pt idx="30278">-47.100000000000001</cx:pt>
          <cx:pt idx="30279">-47.100000000000001</cx:pt>
          <cx:pt idx="30280">-47.100000000000001</cx:pt>
          <cx:pt idx="30281">-47.100000000000001</cx:pt>
          <cx:pt idx="30282">-47.100000000000001</cx:pt>
          <cx:pt idx="30283">-47.100000000000001</cx:pt>
          <cx:pt idx="30284">-47.100000000000001</cx:pt>
          <cx:pt idx="30285">-47.100000000000001</cx:pt>
          <cx:pt idx="30286">-47.100000000000001</cx:pt>
          <cx:pt idx="30287">-47.100000000000001</cx:pt>
          <cx:pt idx="30288">-47.100000000000001</cx:pt>
          <cx:pt idx="30289">-47.100000000000001</cx:pt>
          <cx:pt idx="30290">-47.100000000000001</cx:pt>
          <cx:pt idx="30291">-47.100000000000001</cx:pt>
          <cx:pt idx="30292">-47.100000000000001</cx:pt>
          <cx:pt idx="30293">-47.100000000000001</cx:pt>
          <cx:pt idx="30294">-47.100000000000001</cx:pt>
          <cx:pt idx="30295">-47.100000000000001</cx:pt>
          <cx:pt idx="30296">-47.100000000000001</cx:pt>
          <cx:pt idx="30297">-47.100000000000001</cx:pt>
          <cx:pt idx="30298">-47.100000000000001</cx:pt>
          <cx:pt idx="30299">-47.100000000000001</cx:pt>
          <cx:pt idx="30300">-47.100000000000001</cx:pt>
          <cx:pt idx="30301">-47.100000000000001</cx:pt>
          <cx:pt idx="30302">-47.100000000000001</cx:pt>
          <cx:pt idx="30303">-47.100000000000001</cx:pt>
          <cx:pt idx="30304">-47.100000000000001</cx:pt>
          <cx:pt idx="30305">-47.100000000000001</cx:pt>
          <cx:pt idx="30306">-47.100000000000001</cx:pt>
          <cx:pt idx="30307">-47.100000000000001</cx:pt>
          <cx:pt idx="30308">-47.100000000000001</cx:pt>
          <cx:pt idx="30309">-47.100000000000001</cx:pt>
          <cx:pt idx="30310">-47.100000000000001</cx:pt>
          <cx:pt idx="30311">-47.100000000000001</cx:pt>
          <cx:pt idx="30312">-47.100000000000001</cx:pt>
          <cx:pt idx="30313">-47.100000000000001</cx:pt>
          <cx:pt idx="30314">-47.100000000000001</cx:pt>
          <cx:pt idx="30315">-47.100000000000001</cx:pt>
          <cx:pt idx="30316">-47.100000000000001</cx:pt>
          <cx:pt idx="30317">-47.100000000000001</cx:pt>
          <cx:pt idx="30318">-47.100000000000001</cx:pt>
          <cx:pt idx="30319">-47.100000000000001</cx:pt>
          <cx:pt idx="30320">-47.100000000000001</cx:pt>
          <cx:pt idx="30321">-47.100000000000001</cx:pt>
          <cx:pt idx="30322">-47.100000000000001</cx:pt>
          <cx:pt idx="30323">-47.100000000000001</cx:pt>
          <cx:pt idx="30324">-47.100000000000001</cx:pt>
          <cx:pt idx="30325">-47.100000000000001</cx:pt>
          <cx:pt idx="30326">-47.100000000000001</cx:pt>
          <cx:pt idx="30327">-47.100000000000001</cx:pt>
          <cx:pt idx="30328">-47.100000000000001</cx:pt>
          <cx:pt idx="30329">-47.100000000000001</cx:pt>
          <cx:pt idx="30330">-47.100000000000001</cx:pt>
          <cx:pt idx="30331">-47.100000000000001</cx:pt>
          <cx:pt idx="30332">-47.100000000000001</cx:pt>
          <cx:pt idx="30333">-47.100000000000001</cx:pt>
          <cx:pt idx="30334">-47.100000000000001</cx:pt>
          <cx:pt idx="30335">-47.100000000000001</cx:pt>
          <cx:pt idx="30336">-47.100000000000001</cx:pt>
          <cx:pt idx="30337">-47.100000000000001</cx:pt>
          <cx:pt idx="30338">-47.100000000000001</cx:pt>
          <cx:pt idx="30339">-47.100000000000001</cx:pt>
          <cx:pt idx="30340">-47.100000000000001</cx:pt>
          <cx:pt idx="30341">-47.100000000000001</cx:pt>
          <cx:pt idx="30342">-47.100000000000001</cx:pt>
          <cx:pt idx="30343">-47.100000000000001</cx:pt>
          <cx:pt idx="30344">-47.100000000000001</cx:pt>
          <cx:pt idx="30345">-47.100000000000001</cx:pt>
          <cx:pt idx="30346">-47.100000000000001</cx:pt>
          <cx:pt idx="30347">-47.100000000000001</cx:pt>
          <cx:pt idx="30348">-47.100000000000001</cx:pt>
          <cx:pt idx="30349">-47.100000000000001</cx:pt>
          <cx:pt idx="30350">-47.100000000000001</cx:pt>
          <cx:pt idx="30351">-47.100000000000001</cx:pt>
          <cx:pt idx="30352">-47.100000000000001</cx:pt>
          <cx:pt idx="30353">-47.100000000000001</cx:pt>
          <cx:pt idx="30354">-47.100000000000001</cx:pt>
          <cx:pt idx="30355">-47.100000000000001</cx:pt>
          <cx:pt idx="30356">-47.100000000000001</cx:pt>
          <cx:pt idx="30357">-47.100000000000001</cx:pt>
          <cx:pt idx="30358">-47.100000000000001</cx:pt>
          <cx:pt idx="30359">-47.100000000000001</cx:pt>
          <cx:pt idx="30360">-47.100000000000001</cx:pt>
          <cx:pt idx="30361">-47.100000000000001</cx:pt>
          <cx:pt idx="30362">-47.100000000000001</cx:pt>
          <cx:pt idx="30363">-47.100000000000001</cx:pt>
          <cx:pt idx="30364">-47.100000000000001</cx:pt>
          <cx:pt idx="30365">-47.100000000000001</cx:pt>
          <cx:pt idx="30366">-47.100000000000001</cx:pt>
          <cx:pt idx="30367">-47.100000000000001</cx:pt>
          <cx:pt idx="30368">-47.100000000000001</cx:pt>
          <cx:pt idx="30369">-47.100000000000001</cx:pt>
          <cx:pt idx="30370">-47.100000000000001</cx:pt>
          <cx:pt idx="30371">-47.100000000000001</cx:pt>
          <cx:pt idx="30372">-47.100000000000001</cx:pt>
          <cx:pt idx="30373">-47.100000000000001</cx:pt>
          <cx:pt idx="30374">-47.100000000000001</cx:pt>
          <cx:pt idx="30375">-47.100000000000001</cx:pt>
          <cx:pt idx="30376">-47.100000000000001</cx:pt>
          <cx:pt idx="30377">-47.100000000000001</cx:pt>
          <cx:pt idx="30378">-47.100000000000001</cx:pt>
          <cx:pt idx="30379">-47.100000000000001</cx:pt>
          <cx:pt idx="30380">-47.100000000000001</cx:pt>
          <cx:pt idx="30381">-47.100000000000001</cx:pt>
          <cx:pt idx="30382">-47.100000000000001</cx:pt>
          <cx:pt idx="30383">-47.100000000000001</cx:pt>
          <cx:pt idx="30384">-47.100000000000001</cx:pt>
          <cx:pt idx="30385">-47.100000000000001</cx:pt>
          <cx:pt idx="30386">-47.100000000000001</cx:pt>
          <cx:pt idx="30387">-47.100000000000001</cx:pt>
          <cx:pt idx="30388">-47.100000000000001</cx:pt>
          <cx:pt idx="30389">-47.100000000000001</cx:pt>
          <cx:pt idx="30390">-47.100000000000001</cx:pt>
          <cx:pt idx="30391">-47.100000000000001</cx:pt>
          <cx:pt idx="30392">-47.100000000000001</cx:pt>
          <cx:pt idx="30393">-47.100000000000001</cx:pt>
          <cx:pt idx="30394">-47.100000000000001</cx:pt>
          <cx:pt idx="30395">-47.100000000000001</cx:pt>
          <cx:pt idx="30396">-47.100000000000001</cx:pt>
          <cx:pt idx="30397">-47.100000000000001</cx:pt>
          <cx:pt idx="30398">-47.100000000000001</cx:pt>
          <cx:pt idx="30399">-47.100000000000001</cx:pt>
          <cx:pt idx="30400">-47.100000000000001</cx:pt>
          <cx:pt idx="30401">-47.100000000000001</cx:pt>
          <cx:pt idx="30402">-47.100000000000001</cx:pt>
          <cx:pt idx="30403">-47.100000000000001</cx:pt>
          <cx:pt idx="30404">-47.100000000000001</cx:pt>
          <cx:pt idx="30405">-47.100000000000001</cx:pt>
          <cx:pt idx="30406">-47.100000000000001</cx:pt>
          <cx:pt idx="30407">-47.100000000000001</cx:pt>
          <cx:pt idx="30408">-47.100000000000001</cx:pt>
          <cx:pt idx="30409">-47.100000000000001</cx:pt>
          <cx:pt idx="30410">-47.100000000000001</cx:pt>
          <cx:pt idx="30411">-47.100000000000001</cx:pt>
          <cx:pt idx="30412">-47.100000000000001</cx:pt>
          <cx:pt idx="30413">-47.100000000000001</cx:pt>
          <cx:pt idx="30414">-47.100000000000001</cx:pt>
          <cx:pt idx="30415">-47.100000000000001</cx:pt>
          <cx:pt idx="30416">-47.100000000000001</cx:pt>
          <cx:pt idx="30417">-47.100000000000001</cx:pt>
          <cx:pt idx="30418">-47.100000000000001</cx:pt>
          <cx:pt idx="30419">-47.100000000000001</cx:pt>
          <cx:pt idx="30420">-47.100000000000001</cx:pt>
          <cx:pt idx="30421">-47.100000000000001</cx:pt>
          <cx:pt idx="30422">-47.100000000000001</cx:pt>
          <cx:pt idx="30423">-47.100000000000001</cx:pt>
          <cx:pt idx="30424">-47.100000000000001</cx:pt>
          <cx:pt idx="30425">-47.100000000000001</cx:pt>
          <cx:pt idx="30426">-47.100000000000001</cx:pt>
          <cx:pt idx="30427">-47.100000000000001</cx:pt>
          <cx:pt idx="30428">-47.100000000000001</cx:pt>
          <cx:pt idx="30429">-47.100000000000001</cx:pt>
          <cx:pt idx="30430">-46.200000000000003</cx:pt>
          <cx:pt idx="30431">-46.200000000000003</cx:pt>
          <cx:pt idx="30432">-46.200000000000003</cx:pt>
          <cx:pt idx="30433">-46.200000000000003</cx:pt>
          <cx:pt idx="30434">-46.200000000000003</cx:pt>
          <cx:pt idx="30435">-46.200000000000003</cx:pt>
          <cx:pt idx="30436">-46.200000000000003</cx:pt>
          <cx:pt idx="30437">-46.200000000000003</cx:pt>
          <cx:pt idx="30438">-46.200000000000003</cx:pt>
          <cx:pt idx="30439">-46.200000000000003</cx:pt>
          <cx:pt idx="30440">-46.200000000000003</cx:pt>
          <cx:pt idx="30441">-46.200000000000003</cx:pt>
          <cx:pt idx="30442">-46.200000000000003</cx:pt>
          <cx:pt idx="30443">-46.200000000000003</cx:pt>
          <cx:pt idx="30444">-46.200000000000003</cx:pt>
          <cx:pt idx="30445">-46.200000000000003</cx:pt>
          <cx:pt idx="30446">-46.200000000000003</cx:pt>
          <cx:pt idx="30447">-46.200000000000003</cx:pt>
          <cx:pt idx="30448">-46.200000000000003</cx:pt>
          <cx:pt idx="30449">-46.200000000000003</cx:pt>
          <cx:pt idx="30450">-46.200000000000003</cx:pt>
          <cx:pt idx="30451">-46.200000000000003</cx:pt>
          <cx:pt idx="30452">-46.200000000000003</cx:pt>
          <cx:pt idx="30453">-46.200000000000003</cx:pt>
          <cx:pt idx="30454">-46.200000000000003</cx:pt>
          <cx:pt idx="30455">-46.200000000000003</cx:pt>
          <cx:pt idx="30456">-46.200000000000003</cx:pt>
          <cx:pt idx="30457">-46.200000000000003</cx:pt>
          <cx:pt idx="30458">-46.200000000000003</cx:pt>
          <cx:pt idx="30459">-46.200000000000003</cx:pt>
          <cx:pt idx="30460">-46.200000000000003</cx:pt>
          <cx:pt idx="30461">-46.200000000000003</cx:pt>
          <cx:pt idx="30462">-46.200000000000003</cx:pt>
          <cx:pt idx="30463">-46.200000000000003</cx:pt>
          <cx:pt idx="30464">-46.200000000000003</cx:pt>
          <cx:pt idx="30465">-46.200000000000003</cx:pt>
          <cx:pt idx="30466">-46.200000000000003</cx:pt>
          <cx:pt idx="30467">-46.200000000000003</cx:pt>
          <cx:pt idx="30468">-46.200000000000003</cx:pt>
          <cx:pt idx="30469">-46.200000000000003</cx:pt>
          <cx:pt idx="30470">-46.200000000000003</cx:pt>
          <cx:pt idx="30471">-46.200000000000003</cx:pt>
          <cx:pt idx="30472">-46.200000000000003</cx:pt>
          <cx:pt idx="30473">-46.200000000000003</cx:pt>
          <cx:pt idx="30474">-46.200000000000003</cx:pt>
          <cx:pt idx="30475">-46.200000000000003</cx:pt>
          <cx:pt idx="30476">-46.200000000000003</cx:pt>
          <cx:pt idx="30477">-46.200000000000003</cx:pt>
          <cx:pt idx="30478">-46.200000000000003</cx:pt>
          <cx:pt idx="30479">-46.200000000000003</cx:pt>
          <cx:pt idx="30480">-46.200000000000003</cx:pt>
          <cx:pt idx="30481">-46.200000000000003</cx:pt>
          <cx:pt idx="30482">-46.200000000000003</cx:pt>
          <cx:pt idx="30483">-46.200000000000003</cx:pt>
          <cx:pt idx="30484">-46.200000000000003</cx:pt>
          <cx:pt idx="30485">-46.200000000000003</cx:pt>
          <cx:pt idx="30486">-46.200000000000003</cx:pt>
          <cx:pt idx="30487">-46.200000000000003</cx:pt>
          <cx:pt idx="30488">-46.200000000000003</cx:pt>
          <cx:pt idx="30489">-46.200000000000003</cx:pt>
          <cx:pt idx="30490">-46.200000000000003</cx:pt>
          <cx:pt idx="30491">-46.200000000000003</cx:pt>
          <cx:pt idx="30492">-46.200000000000003</cx:pt>
          <cx:pt idx="30493">-46.200000000000003</cx:pt>
          <cx:pt idx="30494">-46.200000000000003</cx:pt>
          <cx:pt idx="30495">-46.200000000000003</cx:pt>
          <cx:pt idx="30496">-46.200000000000003</cx:pt>
          <cx:pt idx="30497">-46.200000000000003</cx:pt>
          <cx:pt idx="30498">-46.200000000000003</cx:pt>
          <cx:pt idx="30499">-46.200000000000003</cx:pt>
          <cx:pt idx="30500">-46.200000000000003</cx:pt>
          <cx:pt idx="30501">-46.200000000000003</cx:pt>
          <cx:pt idx="30502">-46.200000000000003</cx:pt>
          <cx:pt idx="30503">-46.200000000000003</cx:pt>
          <cx:pt idx="30504">-46.200000000000003</cx:pt>
          <cx:pt idx="30505">-46.200000000000003</cx:pt>
          <cx:pt idx="30506">-46.200000000000003</cx:pt>
          <cx:pt idx="30507">-46.200000000000003</cx:pt>
          <cx:pt idx="30508">-46.200000000000003</cx:pt>
          <cx:pt idx="30509">-46.200000000000003</cx:pt>
          <cx:pt idx="30510">-46.200000000000003</cx:pt>
          <cx:pt idx="30511">-46.200000000000003</cx:pt>
          <cx:pt idx="30512">-46.200000000000003</cx:pt>
          <cx:pt idx="30513">-46.200000000000003</cx:pt>
          <cx:pt idx="30514">-46.200000000000003</cx:pt>
          <cx:pt idx="30515">-46.200000000000003</cx:pt>
          <cx:pt idx="30516">-46.200000000000003</cx:pt>
          <cx:pt idx="30517">-46.200000000000003</cx:pt>
          <cx:pt idx="30518">-46.200000000000003</cx:pt>
          <cx:pt idx="30519">-46.200000000000003</cx:pt>
          <cx:pt idx="30520">-46.200000000000003</cx:pt>
          <cx:pt idx="30521">-46.200000000000003</cx:pt>
          <cx:pt idx="30522">-46.200000000000003</cx:pt>
          <cx:pt idx="30523">-46.200000000000003</cx:pt>
          <cx:pt idx="30524">-46.200000000000003</cx:pt>
          <cx:pt idx="30525">-46.200000000000003</cx:pt>
          <cx:pt idx="30526">-46.200000000000003</cx:pt>
          <cx:pt idx="30527">-46.200000000000003</cx:pt>
          <cx:pt idx="30528">-46.200000000000003</cx:pt>
          <cx:pt idx="30529">-46.200000000000003</cx:pt>
          <cx:pt idx="30530">-46.200000000000003</cx:pt>
          <cx:pt idx="30531">-46.200000000000003</cx:pt>
          <cx:pt idx="30532">-46.200000000000003</cx:pt>
          <cx:pt idx="30533">-46.200000000000003</cx:pt>
          <cx:pt idx="30534">-46.200000000000003</cx:pt>
          <cx:pt idx="30535">-46.200000000000003</cx:pt>
          <cx:pt idx="30536">-46.200000000000003</cx:pt>
          <cx:pt idx="30537">-46.200000000000003</cx:pt>
          <cx:pt idx="30538">-46.200000000000003</cx:pt>
          <cx:pt idx="30539">-46.200000000000003</cx:pt>
          <cx:pt idx="30540">-46.200000000000003</cx:pt>
          <cx:pt idx="30541">-46.200000000000003</cx:pt>
          <cx:pt idx="30542">-46.200000000000003</cx:pt>
          <cx:pt idx="30543">-46.200000000000003</cx:pt>
          <cx:pt idx="30544">-46.200000000000003</cx:pt>
          <cx:pt idx="30545">-46.200000000000003</cx:pt>
          <cx:pt idx="30546">-46.200000000000003</cx:pt>
          <cx:pt idx="30547">-46.200000000000003</cx:pt>
          <cx:pt idx="30548">-46.200000000000003</cx:pt>
          <cx:pt idx="30549">-46.200000000000003</cx:pt>
          <cx:pt idx="30550">-46.200000000000003</cx:pt>
          <cx:pt idx="30551">-46.200000000000003</cx:pt>
          <cx:pt idx="30552">-46.200000000000003</cx:pt>
          <cx:pt idx="30553">-46.200000000000003</cx:pt>
          <cx:pt idx="30554">-46.200000000000003</cx:pt>
          <cx:pt idx="30555">-46.200000000000003</cx:pt>
          <cx:pt idx="30556">-46.200000000000003</cx:pt>
          <cx:pt idx="30557">-46.200000000000003</cx:pt>
          <cx:pt idx="30558">-46.200000000000003</cx:pt>
          <cx:pt idx="30559">-46.200000000000003</cx:pt>
          <cx:pt idx="30560">-46.200000000000003</cx:pt>
          <cx:pt idx="30561">-46.200000000000003</cx:pt>
          <cx:pt idx="30562">-46.200000000000003</cx:pt>
          <cx:pt idx="30563">-46.200000000000003</cx:pt>
          <cx:pt idx="30564">-46.200000000000003</cx:pt>
          <cx:pt idx="30565">-46.200000000000003</cx:pt>
          <cx:pt idx="30566">-46.200000000000003</cx:pt>
          <cx:pt idx="30567">-46.200000000000003</cx:pt>
          <cx:pt idx="30568">-46.200000000000003</cx:pt>
          <cx:pt idx="30569">-46.200000000000003</cx:pt>
          <cx:pt idx="30570">-46.200000000000003</cx:pt>
          <cx:pt idx="30571">-46.200000000000003</cx:pt>
          <cx:pt idx="30572">-46.200000000000003</cx:pt>
          <cx:pt idx="30573">-46.200000000000003</cx:pt>
          <cx:pt idx="30574">-46.200000000000003</cx:pt>
          <cx:pt idx="30575">-46.200000000000003</cx:pt>
          <cx:pt idx="30576">-46.200000000000003</cx:pt>
          <cx:pt idx="30577">-46.200000000000003</cx:pt>
          <cx:pt idx="30578">-46.200000000000003</cx:pt>
          <cx:pt idx="30579">-46.200000000000003</cx:pt>
          <cx:pt idx="30580">-46.200000000000003</cx:pt>
          <cx:pt idx="30581">-46.200000000000003</cx:pt>
          <cx:pt idx="30582">-46.200000000000003</cx:pt>
          <cx:pt idx="30583">-46.200000000000003</cx:pt>
          <cx:pt idx="30584">-46.200000000000003</cx:pt>
          <cx:pt idx="30585">-46.200000000000003</cx:pt>
          <cx:pt idx="30586">-46.200000000000003</cx:pt>
          <cx:pt idx="30587">-46.200000000000003</cx:pt>
          <cx:pt idx="30588">-46.200000000000003</cx:pt>
          <cx:pt idx="30589">-46.200000000000003</cx:pt>
          <cx:pt idx="30590">-46.200000000000003</cx:pt>
          <cx:pt idx="30591">-46.200000000000003</cx:pt>
          <cx:pt idx="30592">-46.200000000000003</cx:pt>
          <cx:pt idx="30593">-46.200000000000003</cx:pt>
          <cx:pt idx="30594">-46.200000000000003</cx:pt>
          <cx:pt idx="30595">-46.200000000000003</cx:pt>
          <cx:pt idx="30596">-46.200000000000003</cx:pt>
          <cx:pt idx="30597">-46.200000000000003</cx:pt>
          <cx:pt idx="30598">-46.200000000000003</cx:pt>
          <cx:pt idx="30599">-46.200000000000003</cx:pt>
          <cx:pt idx="30600">-46.200000000000003</cx:pt>
          <cx:pt idx="30601">-46.200000000000003</cx:pt>
          <cx:pt idx="30602">-46.200000000000003</cx:pt>
          <cx:pt idx="30603">-46.200000000000003</cx:pt>
          <cx:pt idx="30604">-46.200000000000003</cx:pt>
          <cx:pt idx="30605">-46.200000000000003</cx:pt>
          <cx:pt idx="30606">-46.200000000000003</cx:pt>
          <cx:pt idx="30607">-46.200000000000003</cx:pt>
          <cx:pt idx="30608">-46.200000000000003</cx:pt>
          <cx:pt idx="30609">-46.200000000000003</cx:pt>
          <cx:pt idx="30610">-46.200000000000003</cx:pt>
          <cx:pt idx="30611">-46.200000000000003</cx:pt>
          <cx:pt idx="30612">-46.200000000000003</cx:pt>
          <cx:pt idx="30613">-46.200000000000003</cx:pt>
          <cx:pt idx="30614">-46.200000000000003</cx:pt>
          <cx:pt idx="30615">-46.200000000000003</cx:pt>
          <cx:pt idx="30616">-46.200000000000003</cx:pt>
          <cx:pt idx="30617">-46.200000000000003</cx:pt>
          <cx:pt idx="30618">-46.200000000000003</cx:pt>
          <cx:pt idx="30619">-46.200000000000003</cx:pt>
          <cx:pt idx="30620">-46.200000000000003</cx:pt>
          <cx:pt idx="30621">-46.200000000000003</cx:pt>
          <cx:pt idx="30622">-46.200000000000003</cx:pt>
          <cx:pt idx="30623">-46.200000000000003</cx:pt>
          <cx:pt idx="30624">-46.200000000000003</cx:pt>
          <cx:pt idx="30625">-46.200000000000003</cx:pt>
          <cx:pt idx="30626">-46.200000000000003</cx:pt>
          <cx:pt idx="30627">-46.200000000000003</cx:pt>
          <cx:pt idx="30628">-46.200000000000003</cx:pt>
          <cx:pt idx="30629">-46.200000000000003</cx:pt>
          <cx:pt idx="30630">-46.200000000000003</cx:pt>
          <cx:pt idx="30631">-46.200000000000003</cx:pt>
          <cx:pt idx="30632">-46.200000000000003</cx:pt>
          <cx:pt idx="30633">-46.200000000000003</cx:pt>
          <cx:pt idx="30634">-46.200000000000003</cx:pt>
          <cx:pt idx="30635">-46.200000000000003</cx:pt>
          <cx:pt idx="30636">-46.200000000000003</cx:pt>
          <cx:pt idx="30637">-46.200000000000003</cx:pt>
          <cx:pt idx="30638">-46.200000000000003</cx:pt>
          <cx:pt idx="30639">-46.200000000000003</cx:pt>
          <cx:pt idx="30640">-46.200000000000003</cx:pt>
          <cx:pt idx="30641">-46.200000000000003</cx:pt>
          <cx:pt idx="30642">-46.200000000000003</cx:pt>
          <cx:pt idx="30643">-46.200000000000003</cx:pt>
          <cx:pt idx="30644">-46.200000000000003</cx:pt>
          <cx:pt idx="30645">-46.200000000000003</cx:pt>
          <cx:pt idx="30646">-46.200000000000003</cx:pt>
          <cx:pt idx="30647">-46.200000000000003</cx:pt>
          <cx:pt idx="30648">-46.200000000000003</cx:pt>
          <cx:pt idx="30649">-46.200000000000003</cx:pt>
          <cx:pt idx="30650">-46.200000000000003</cx:pt>
          <cx:pt idx="30651">-46.200000000000003</cx:pt>
          <cx:pt idx="30652">-46.200000000000003</cx:pt>
          <cx:pt idx="30653">-46.200000000000003</cx:pt>
          <cx:pt idx="30654">-46.200000000000003</cx:pt>
          <cx:pt idx="30655">-46.200000000000003</cx:pt>
          <cx:pt idx="30656">-46.200000000000003</cx:pt>
          <cx:pt idx="30657">-46.200000000000003</cx:pt>
          <cx:pt idx="30658">-46.200000000000003</cx:pt>
          <cx:pt idx="30659">-46.200000000000003</cx:pt>
          <cx:pt idx="30660">-46.200000000000003</cx:pt>
          <cx:pt idx="30661">-46.200000000000003</cx:pt>
          <cx:pt idx="30662">-46.200000000000003</cx:pt>
          <cx:pt idx="30663">-46.200000000000003</cx:pt>
          <cx:pt idx="30664">-46.200000000000003</cx:pt>
          <cx:pt idx="30665">-46.200000000000003</cx:pt>
          <cx:pt idx="30666">-46.200000000000003</cx:pt>
          <cx:pt idx="30667">-46.200000000000003</cx:pt>
          <cx:pt idx="30668">-46.200000000000003</cx:pt>
          <cx:pt idx="30669">-46.200000000000003</cx:pt>
          <cx:pt idx="30670">-46.200000000000003</cx:pt>
          <cx:pt idx="30671">-46.200000000000003</cx:pt>
          <cx:pt idx="30672">-46.200000000000003</cx:pt>
          <cx:pt idx="30673">-46.200000000000003</cx:pt>
          <cx:pt idx="30674">-46.200000000000003</cx:pt>
          <cx:pt idx="30675">-46.200000000000003</cx:pt>
          <cx:pt idx="30676">-46.200000000000003</cx:pt>
          <cx:pt idx="30677">-46.200000000000003</cx:pt>
          <cx:pt idx="30678">-46.200000000000003</cx:pt>
          <cx:pt idx="30679">-46.200000000000003</cx:pt>
          <cx:pt idx="30680">-46.200000000000003</cx:pt>
          <cx:pt idx="30681">-46.200000000000003</cx:pt>
          <cx:pt idx="30682">-46.200000000000003</cx:pt>
          <cx:pt idx="30683">-46.200000000000003</cx:pt>
          <cx:pt idx="30684">-46.200000000000003</cx:pt>
          <cx:pt idx="30685">-46.200000000000003</cx:pt>
          <cx:pt idx="30686">-46.200000000000003</cx:pt>
          <cx:pt idx="30687">-46.200000000000003</cx:pt>
          <cx:pt idx="30688">-46.200000000000003</cx:pt>
          <cx:pt idx="30689">-46.200000000000003</cx:pt>
          <cx:pt idx="30690">-46.200000000000003</cx:pt>
          <cx:pt idx="30691">-46.200000000000003</cx:pt>
          <cx:pt idx="30692">-46.200000000000003</cx:pt>
          <cx:pt idx="30693">-46.200000000000003</cx:pt>
          <cx:pt idx="30694">-46.200000000000003</cx:pt>
          <cx:pt idx="30695">-46.200000000000003</cx:pt>
          <cx:pt idx="30696">-46.200000000000003</cx:pt>
          <cx:pt idx="30697">-46.200000000000003</cx:pt>
          <cx:pt idx="30698">-46.200000000000003</cx:pt>
          <cx:pt idx="30699">-46.200000000000003</cx:pt>
          <cx:pt idx="30700">-46.200000000000003</cx:pt>
          <cx:pt idx="30701">-46.200000000000003</cx:pt>
          <cx:pt idx="30702">-46.200000000000003</cx:pt>
          <cx:pt idx="30703">-46.200000000000003</cx:pt>
          <cx:pt idx="30704">-46.200000000000003</cx:pt>
          <cx:pt idx="30705">-46.200000000000003</cx:pt>
          <cx:pt idx="30706">-46.200000000000003</cx:pt>
          <cx:pt idx="30707">-46.200000000000003</cx:pt>
          <cx:pt idx="30708">-46.200000000000003</cx:pt>
          <cx:pt idx="30709">-46.200000000000003</cx:pt>
          <cx:pt idx="30710">-46.200000000000003</cx:pt>
          <cx:pt idx="30711">-46.200000000000003</cx:pt>
          <cx:pt idx="30712">-46.200000000000003</cx:pt>
          <cx:pt idx="30713">-46.200000000000003</cx:pt>
          <cx:pt idx="30714">-46.200000000000003</cx:pt>
          <cx:pt idx="30715">-46.200000000000003</cx:pt>
          <cx:pt idx="30716">-46.200000000000003</cx:pt>
          <cx:pt idx="30717">-46.200000000000003</cx:pt>
          <cx:pt idx="30718">-46.200000000000003</cx:pt>
          <cx:pt idx="30719">-46.200000000000003</cx:pt>
          <cx:pt idx="30720">-46.200000000000003</cx:pt>
          <cx:pt idx="30721">-46.200000000000003</cx:pt>
          <cx:pt idx="30722">-46.200000000000003</cx:pt>
          <cx:pt idx="30723">-46.200000000000003</cx:pt>
          <cx:pt idx="30724">-46.200000000000003</cx:pt>
          <cx:pt idx="30725">-46.200000000000003</cx:pt>
          <cx:pt idx="30726">-46.200000000000003</cx:pt>
          <cx:pt idx="30727">-46.200000000000003</cx:pt>
          <cx:pt idx="30728">-46.200000000000003</cx:pt>
          <cx:pt idx="30729">-46.200000000000003</cx:pt>
          <cx:pt idx="30730">-46.200000000000003</cx:pt>
          <cx:pt idx="30731">-46.200000000000003</cx:pt>
          <cx:pt idx="30732">-46.200000000000003</cx:pt>
          <cx:pt idx="30733">-46.200000000000003</cx:pt>
          <cx:pt idx="30734">-46.200000000000003</cx:pt>
          <cx:pt idx="30735">-46.200000000000003</cx:pt>
          <cx:pt idx="30736">-46.200000000000003</cx:pt>
          <cx:pt idx="30737">-46.200000000000003</cx:pt>
          <cx:pt idx="30738">-46.200000000000003</cx:pt>
          <cx:pt idx="30739">-46.200000000000003</cx:pt>
          <cx:pt idx="30740">-46.200000000000003</cx:pt>
          <cx:pt idx="30741">-46.200000000000003</cx:pt>
          <cx:pt idx="30742">-46.200000000000003</cx:pt>
          <cx:pt idx="30743">-46.200000000000003</cx:pt>
          <cx:pt idx="30744">-46.200000000000003</cx:pt>
          <cx:pt idx="30745">-46.200000000000003</cx:pt>
          <cx:pt idx="30746">-46.200000000000003</cx:pt>
          <cx:pt idx="30747">-46.200000000000003</cx:pt>
          <cx:pt idx="30748">-46.200000000000003</cx:pt>
          <cx:pt idx="30749">-46.200000000000003</cx:pt>
          <cx:pt idx="30750">-46.200000000000003</cx:pt>
          <cx:pt idx="30751">-46.200000000000003</cx:pt>
          <cx:pt idx="30752">-46.200000000000003</cx:pt>
          <cx:pt idx="30753">-46.200000000000003</cx:pt>
          <cx:pt idx="30754">-46.200000000000003</cx:pt>
          <cx:pt idx="30755">-46.200000000000003</cx:pt>
          <cx:pt idx="30756">-46.200000000000003</cx:pt>
          <cx:pt idx="30757">-46.200000000000003</cx:pt>
          <cx:pt idx="30758">-46.200000000000003</cx:pt>
          <cx:pt idx="30759">-46.200000000000003</cx:pt>
          <cx:pt idx="30760">-46.200000000000003</cx:pt>
          <cx:pt idx="30761">-46.200000000000003</cx:pt>
          <cx:pt idx="30762">-46.200000000000003</cx:pt>
          <cx:pt idx="30763">-46.200000000000003</cx:pt>
          <cx:pt idx="30764">-46.200000000000003</cx:pt>
          <cx:pt idx="30765">-46.200000000000003</cx:pt>
          <cx:pt idx="30766">-46.200000000000003</cx:pt>
          <cx:pt idx="30767">-46.200000000000003</cx:pt>
          <cx:pt idx="30768">-46.200000000000003</cx:pt>
          <cx:pt idx="30769">-46.200000000000003</cx:pt>
          <cx:pt idx="30770">-46.200000000000003</cx:pt>
          <cx:pt idx="30771">-46.200000000000003</cx:pt>
          <cx:pt idx="30772">-46.200000000000003</cx:pt>
          <cx:pt idx="30773">-46.200000000000003</cx:pt>
          <cx:pt idx="30774">-46.200000000000003</cx:pt>
          <cx:pt idx="30775">-46.200000000000003</cx:pt>
          <cx:pt idx="30776">-46.200000000000003</cx:pt>
          <cx:pt idx="30777">-46.200000000000003</cx:pt>
          <cx:pt idx="30778">-46.200000000000003</cx:pt>
          <cx:pt idx="30779">-46.200000000000003</cx:pt>
          <cx:pt idx="30780">-46.200000000000003</cx:pt>
          <cx:pt idx="30781">-46.200000000000003</cx:pt>
          <cx:pt idx="30782">-46.200000000000003</cx:pt>
          <cx:pt idx="30783">-46.200000000000003</cx:pt>
          <cx:pt idx="30784">-46.200000000000003</cx:pt>
          <cx:pt idx="30785">-46.200000000000003</cx:pt>
          <cx:pt idx="30786">-46.200000000000003</cx:pt>
          <cx:pt idx="30787">-46.200000000000003</cx:pt>
          <cx:pt idx="30788">-46.200000000000003</cx:pt>
          <cx:pt idx="30789">-46.200000000000003</cx:pt>
          <cx:pt idx="30790">-46.200000000000003</cx:pt>
          <cx:pt idx="30791">-46.200000000000003</cx:pt>
          <cx:pt idx="30792">-46.200000000000003</cx:pt>
          <cx:pt idx="30793">-46.200000000000003</cx:pt>
          <cx:pt idx="30794">-46.200000000000003</cx:pt>
          <cx:pt idx="30795">-46.200000000000003</cx:pt>
          <cx:pt idx="30796">-46.200000000000003</cx:pt>
          <cx:pt idx="30797">-46.200000000000003</cx:pt>
          <cx:pt idx="30798">-46.200000000000003</cx:pt>
          <cx:pt idx="30799">-46.200000000000003</cx:pt>
          <cx:pt idx="30800">-46.200000000000003</cx:pt>
          <cx:pt idx="30801">-46.200000000000003</cx:pt>
          <cx:pt idx="30802">-46.200000000000003</cx:pt>
          <cx:pt idx="30803">-46.200000000000003</cx:pt>
          <cx:pt idx="30804">-46.200000000000003</cx:pt>
          <cx:pt idx="30805">-46.200000000000003</cx:pt>
          <cx:pt idx="30806">-46.200000000000003</cx:pt>
          <cx:pt idx="30807">-46.200000000000003</cx:pt>
          <cx:pt idx="30808">-46.200000000000003</cx:pt>
          <cx:pt idx="30809">-46.200000000000003</cx:pt>
          <cx:pt idx="30810">-46.200000000000003</cx:pt>
          <cx:pt idx="30811">-46.200000000000003</cx:pt>
          <cx:pt idx="30812">-46.200000000000003</cx:pt>
          <cx:pt idx="30813">-46.200000000000003</cx:pt>
          <cx:pt idx="30814">-46.200000000000003</cx:pt>
          <cx:pt idx="30815">-46.200000000000003</cx:pt>
          <cx:pt idx="30816">-46.200000000000003</cx:pt>
          <cx:pt idx="30817">-46.200000000000003</cx:pt>
          <cx:pt idx="30818">-46.200000000000003</cx:pt>
          <cx:pt idx="30819">-46.200000000000003</cx:pt>
          <cx:pt idx="30820">-46.200000000000003</cx:pt>
          <cx:pt idx="30821">-46.200000000000003</cx:pt>
          <cx:pt idx="30822">-46.200000000000003</cx:pt>
          <cx:pt idx="30823">-46.200000000000003</cx:pt>
          <cx:pt idx="30824">-46.200000000000003</cx:pt>
          <cx:pt idx="30825">-46.200000000000003</cx:pt>
          <cx:pt idx="30826">-46.200000000000003</cx:pt>
          <cx:pt idx="30827">-46.200000000000003</cx:pt>
          <cx:pt idx="30828">-46.200000000000003</cx:pt>
          <cx:pt idx="30829">-46.200000000000003</cx:pt>
          <cx:pt idx="30830">-46.200000000000003</cx:pt>
          <cx:pt idx="30831">-46.200000000000003</cx:pt>
          <cx:pt idx="30832">-46.200000000000003</cx:pt>
          <cx:pt idx="30833">-46.200000000000003</cx:pt>
          <cx:pt idx="30834">-46.200000000000003</cx:pt>
          <cx:pt idx="30835">-46.200000000000003</cx:pt>
          <cx:pt idx="30836">-46.200000000000003</cx:pt>
          <cx:pt idx="30837">-46.200000000000003</cx:pt>
          <cx:pt idx="30838">-46.200000000000003</cx:pt>
          <cx:pt idx="30839">-46.200000000000003</cx:pt>
          <cx:pt idx="30840">-46.200000000000003</cx:pt>
          <cx:pt idx="30841">-46.200000000000003</cx:pt>
          <cx:pt idx="30842">-46.200000000000003</cx:pt>
          <cx:pt idx="30843">-46.200000000000003</cx:pt>
          <cx:pt idx="30844">-46.200000000000003</cx:pt>
          <cx:pt idx="30845">-46.200000000000003</cx:pt>
          <cx:pt idx="30846">-46.200000000000003</cx:pt>
          <cx:pt idx="30847">-46.200000000000003</cx:pt>
          <cx:pt idx="30848">-46.200000000000003</cx:pt>
          <cx:pt idx="30849">-46.200000000000003</cx:pt>
          <cx:pt idx="30850">-46.200000000000003</cx:pt>
          <cx:pt idx="30851">-46.200000000000003</cx:pt>
          <cx:pt idx="30852">-46.200000000000003</cx:pt>
          <cx:pt idx="30853">-46.200000000000003</cx:pt>
          <cx:pt idx="30854">-46.200000000000003</cx:pt>
          <cx:pt idx="30855">-46.200000000000003</cx:pt>
          <cx:pt idx="30856">-46.200000000000003</cx:pt>
          <cx:pt idx="30857">-46.200000000000003</cx:pt>
          <cx:pt idx="30858">-46.200000000000003</cx:pt>
          <cx:pt idx="30859">-46.200000000000003</cx:pt>
          <cx:pt idx="30860">-46.200000000000003</cx:pt>
          <cx:pt idx="30861">-46.200000000000003</cx:pt>
          <cx:pt idx="30862">-46.200000000000003</cx:pt>
          <cx:pt idx="30863">-46.200000000000003</cx:pt>
          <cx:pt idx="30864">-46.200000000000003</cx:pt>
          <cx:pt idx="30865">-46.200000000000003</cx:pt>
          <cx:pt idx="30866">-46.200000000000003</cx:pt>
          <cx:pt idx="30867">-46.200000000000003</cx:pt>
          <cx:pt idx="30868">-46.200000000000003</cx:pt>
          <cx:pt idx="30869">-46.200000000000003</cx:pt>
          <cx:pt idx="30870">-46.200000000000003</cx:pt>
          <cx:pt idx="30871">-46.200000000000003</cx:pt>
          <cx:pt idx="30872">-46.200000000000003</cx:pt>
          <cx:pt idx="30873">-46.200000000000003</cx:pt>
          <cx:pt idx="30874">-46.200000000000003</cx:pt>
          <cx:pt idx="30875">-46.200000000000003</cx:pt>
          <cx:pt idx="30876">-46.200000000000003</cx:pt>
          <cx:pt idx="30877">-46.200000000000003</cx:pt>
          <cx:pt idx="30878">-46.200000000000003</cx:pt>
          <cx:pt idx="30879">-46.200000000000003</cx:pt>
          <cx:pt idx="30880">-46.200000000000003</cx:pt>
          <cx:pt idx="30881">-46.200000000000003</cx:pt>
          <cx:pt idx="30882">-46.200000000000003</cx:pt>
          <cx:pt idx="30883">-46.200000000000003</cx:pt>
          <cx:pt idx="30884">-46.200000000000003</cx:pt>
          <cx:pt idx="30885">-46.200000000000003</cx:pt>
          <cx:pt idx="30886">-46.200000000000003</cx:pt>
          <cx:pt idx="30887">-46.200000000000003</cx:pt>
          <cx:pt idx="30888">-46.200000000000003</cx:pt>
          <cx:pt idx="30889">-46.200000000000003</cx:pt>
          <cx:pt idx="30890">-46.200000000000003</cx:pt>
          <cx:pt idx="30891">-46.200000000000003</cx:pt>
          <cx:pt idx="30892">-46.200000000000003</cx:pt>
          <cx:pt idx="30893">-46.200000000000003</cx:pt>
          <cx:pt idx="30894">-46.200000000000003</cx:pt>
          <cx:pt idx="30895">-46.200000000000003</cx:pt>
          <cx:pt idx="30896">-46.200000000000003</cx:pt>
          <cx:pt idx="30897">-46.200000000000003</cx:pt>
          <cx:pt idx="30898">-46.200000000000003</cx:pt>
          <cx:pt idx="30899">-46.200000000000003</cx:pt>
          <cx:pt idx="30900">-46.200000000000003</cx:pt>
          <cx:pt idx="30901">-46.200000000000003</cx:pt>
          <cx:pt idx="30902">-46.200000000000003</cx:pt>
          <cx:pt idx="30903">-46.200000000000003</cx:pt>
          <cx:pt idx="30904">-46.200000000000003</cx:pt>
          <cx:pt idx="30905">-46.200000000000003</cx:pt>
          <cx:pt idx="30906">-46.200000000000003</cx:pt>
          <cx:pt idx="30907">-46.200000000000003</cx:pt>
          <cx:pt idx="30908">-46.200000000000003</cx:pt>
          <cx:pt idx="30909">-46.200000000000003</cx:pt>
          <cx:pt idx="30910">-46.200000000000003</cx:pt>
          <cx:pt idx="30911">-46.200000000000003</cx:pt>
          <cx:pt idx="30912">-46.200000000000003</cx:pt>
          <cx:pt idx="30913">-46.200000000000003</cx:pt>
          <cx:pt idx="30914">-46.200000000000003</cx:pt>
          <cx:pt idx="30915">-46.200000000000003</cx:pt>
          <cx:pt idx="30916">-46.200000000000003</cx:pt>
          <cx:pt idx="30917">-46.200000000000003</cx:pt>
          <cx:pt idx="30918">-46.200000000000003</cx:pt>
          <cx:pt idx="30919">-46.200000000000003</cx:pt>
          <cx:pt idx="30920">-46.200000000000003</cx:pt>
          <cx:pt idx="30921">-46.200000000000003</cx:pt>
          <cx:pt idx="30922">-46.200000000000003</cx:pt>
          <cx:pt idx="30923">-46.200000000000003</cx:pt>
          <cx:pt idx="30924">-46.200000000000003</cx:pt>
          <cx:pt idx="30925">-46.200000000000003</cx:pt>
          <cx:pt idx="30926">-46.200000000000003</cx:pt>
          <cx:pt idx="30927">-46.200000000000003</cx:pt>
          <cx:pt idx="30928">-46.200000000000003</cx:pt>
          <cx:pt idx="30929">-46.200000000000003</cx:pt>
          <cx:pt idx="30930">-46.200000000000003</cx:pt>
          <cx:pt idx="30931">-46.200000000000003</cx:pt>
          <cx:pt idx="30932">-46.200000000000003</cx:pt>
          <cx:pt idx="30933">-46.200000000000003</cx:pt>
          <cx:pt idx="30934">-46.200000000000003</cx:pt>
          <cx:pt idx="30935">-46.200000000000003</cx:pt>
          <cx:pt idx="30936">-46.200000000000003</cx:pt>
          <cx:pt idx="30937">-46.200000000000003</cx:pt>
          <cx:pt idx="30938">-46.200000000000003</cx:pt>
          <cx:pt idx="30939">-46.200000000000003</cx:pt>
          <cx:pt idx="30940">-46.200000000000003</cx:pt>
          <cx:pt idx="30941">-46.200000000000003</cx:pt>
          <cx:pt idx="30942">-46.200000000000003</cx:pt>
          <cx:pt idx="30943">-46.200000000000003</cx:pt>
          <cx:pt idx="30944">-46.200000000000003</cx:pt>
          <cx:pt idx="30945">-46.200000000000003</cx:pt>
          <cx:pt idx="30946">-46.200000000000003</cx:pt>
          <cx:pt idx="30947">-46.200000000000003</cx:pt>
          <cx:pt idx="30948">-46.200000000000003</cx:pt>
          <cx:pt idx="30949">-46.200000000000003</cx:pt>
          <cx:pt idx="30950">-46.200000000000003</cx:pt>
          <cx:pt idx="30951">-46.200000000000003</cx:pt>
          <cx:pt idx="30952">-46.200000000000003</cx:pt>
          <cx:pt idx="30953">-46.200000000000003</cx:pt>
          <cx:pt idx="30954">-46.200000000000003</cx:pt>
          <cx:pt idx="30955">-46.200000000000003</cx:pt>
          <cx:pt idx="30956">-46.200000000000003</cx:pt>
          <cx:pt idx="30957">-46.200000000000003</cx:pt>
          <cx:pt idx="30958">-46.200000000000003</cx:pt>
          <cx:pt idx="30959">-46.200000000000003</cx:pt>
          <cx:pt idx="30960">-46.200000000000003</cx:pt>
          <cx:pt idx="30961">-46.200000000000003</cx:pt>
          <cx:pt idx="30962">-46.200000000000003</cx:pt>
          <cx:pt idx="30963">-46.200000000000003</cx:pt>
          <cx:pt idx="30964">-46.200000000000003</cx:pt>
          <cx:pt idx="30965">-46.200000000000003</cx:pt>
          <cx:pt idx="30966">-46.200000000000003</cx:pt>
          <cx:pt idx="30967">-46.200000000000003</cx:pt>
          <cx:pt idx="30968">-46.200000000000003</cx:pt>
          <cx:pt idx="30969">-46.200000000000003</cx:pt>
          <cx:pt idx="30970">-46.200000000000003</cx:pt>
          <cx:pt idx="30971">-46.200000000000003</cx:pt>
          <cx:pt idx="30972">-46.200000000000003</cx:pt>
          <cx:pt idx="30973">-46.200000000000003</cx:pt>
          <cx:pt idx="30974">-46.200000000000003</cx:pt>
          <cx:pt idx="30975">-46.200000000000003</cx:pt>
          <cx:pt idx="30976">-46.200000000000003</cx:pt>
          <cx:pt idx="30977">-46.200000000000003</cx:pt>
          <cx:pt idx="30978">-46.200000000000003</cx:pt>
          <cx:pt idx="30979">-46.200000000000003</cx:pt>
          <cx:pt idx="30980">-46.200000000000003</cx:pt>
          <cx:pt idx="30981">-46.200000000000003</cx:pt>
          <cx:pt idx="30982">-46.200000000000003</cx:pt>
          <cx:pt idx="30983">-46.200000000000003</cx:pt>
          <cx:pt idx="30984">-46.200000000000003</cx:pt>
          <cx:pt idx="30985">-46.200000000000003</cx:pt>
          <cx:pt idx="30986">-46.200000000000003</cx:pt>
          <cx:pt idx="30987">-46.200000000000003</cx:pt>
          <cx:pt idx="30988">-46.200000000000003</cx:pt>
          <cx:pt idx="30989">-46.200000000000003</cx:pt>
          <cx:pt idx="30990">-46.200000000000003</cx:pt>
          <cx:pt idx="30991">-46.200000000000003</cx:pt>
          <cx:pt idx="30992">-46.200000000000003</cx:pt>
          <cx:pt idx="30993">-46.200000000000003</cx:pt>
          <cx:pt idx="30994">-46.200000000000003</cx:pt>
          <cx:pt idx="30995">-46.200000000000003</cx:pt>
          <cx:pt idx="30996">-46.200000000000003</cx:pt>
          <cx:pt idx="30997">-46.200000000000003</cx:pt>
          <cx:pt idx="30998">-46.200000000000003</cx:pt>
          <cx:pt idx="30999">-46.200000000000003</cx:pt>
          <cx:pt idx="31000">-46.200000000000003</cx:pt>
          <cx:pt idx="31001">-46.200000000000003</cx:pt>
          <cx:pt idx="31002">-46.200000000000003</cx:pt>
          <cx:pt idx="31003">-46.200000000000003</cx:pt>
          <cx:pt idx="31004">-46.200000000000003</cx:pt>
          <cx:pt idx="31005">-46.200000000000003</cx:pt>
          <cx:pt idx="31006">-46.200000000000003</cx:pt>
          <cx:pt idx="31007">-46.200000000000003</cx:pt>
          <cx:pt idx="31008">-46.200000000000003</cx:pt>
          <cx:pt idx="31009">-46.200000000000003</cx:pt>
          <cx:pt idx="31010">-46.200000000000003</cx:pt>
          <cx:pt idx="31011">-46.200000000000003</cx:pt>
          <cx:pt idx="31012">-46.200000000000003</cx:pt>
          <cx:pt idx="31013">-46.200000000000003</cx:pt>
          <cx:pt idx="31014">-46.200000000000003</cx:pt>
          <cx:pt idx="31015">-46.200000000000003</cx:pt>
          <cx:pt idx="31016">-46.200000000000003</cx:pt>
          <cx:pt idx="31017">-46.200000000000003</cx:pt>
          <cx:pt idx="31018">-46.200000000000003</cx:pt>
          <cx:pt idx="31019">-46.200000000000003</cx:pt>
          <cx:pt idx="31020">-46.200000000000003</cx:pt>
          <cx:pt idx="31021">-46.200000000000003</cx:pt>
          <cx:pt idx="31022">-46.200000000000003</cx:pt>
          <cx:pt idx="31023">-46.200000000000003</cx:pt>
          <cx:pt idx="31024">-46.200000000000003</cx:pt>
          <cx:pt idx="31025">-46.200000000000003</cx:pt>
          <cx:pt idx="31026">-46.200000000000003</cx:pt>
          <cx:pt idx="31027">-46.200000000000003</cx:pt>
          <cx:pt idx="31028">-46.200000000000003</cx:pt>
          <cx:pt idx="31029">-46.200000000000003</cx:pt>
          <cx:pt idx="31030">-46.200000000000003</cx:pt>
          <cx:pt idx="31031">-46.200000000000003</cx:pt>
          <cx:pt idx="31032">-46.200000000000003</cx:pt>
          <cx:pt idx="31033">-46.200000000000003</cx:pt>
          <cx:pt idx="31034">-46.200000000000003</cx:pt>
          <cx:pt idx="31035">-46.200000000000003</cx:pt>
          <cx:pt idx="31036">-46.200000000000003</cx:pt>
          <cx:pt idx="31037">-46.200000000000003</cx:pt>
          <cx:pt idx="31038">-46.200000000000003</cx:pt>
          <cx:pt idx="31039">-46.200000000000003</cx:pt>
          <cx:pt idx="31040">-46.200000000000003</cx:pt>
          <cx:pt idx="31041">-46.200000000000003</cx:pt>
          <cx:pt idx="31042">-46.200000000000003</cx:pt>
          <cx:pt idx="31043">-46.200000000000003</cx:pt>
          <cx:pt idx="31044">-46.200000000000003</cx:pt>
          <cx:pt idx="31045">-46.200000000000003</cx:pt>
          <cx:pt idx="31046">-46.200000000000003</cx:pt>
          <cx:pt idx="31047">-46.200000000000003</cx:pt>
          <cx:pt idx="31048">-46.200000000000003</cx:pt>
          <cx:pt idx="31049">-46.200000000000003</cx:pt>
          <cx:pt idx="31050">-46.200000000000003</cx:pt>
          <cx:pt idx="31051">-46.200000000000003</cx:pt>
          <cx:pt idx="31052">-46.200000000000003</cx:pt>
          <cx:pt idx="31053">-46.200000000000003</cx:pt>
          <cx:pt idx="31054">-46.200000000000003</cx:pt>
          <cx:pt idx="31055">-46.200000000000003</cx:pt>
          <cx:pt idx="31056">-46.200000000000003</cx:pt>
          <cx:pt idx="31057">-46.200000000000003</cx:pt>
          <cx:pt idx="31058">-46.200000000000003</cx:pt>
          <cx:pt idx="31059">-46.200000000000003</cx:pt>
          <cx:pt idx="31060">-46.200000000000003</cx:pt>
          <cx:pt idx="31061">-46.200000000000003</cx:pt>
          <cx:pt idx="31062">-46.200000000000003</cx:pt>
          <cx:pt idx="31063">-46.200000000000003</cx:pt>
          <cx:pt idx="31064">-46.200000000000003</cx:pt>
          <cx:pt idx="31065">-46.200000000000003</cx:pt>
          <cx:pt idx="31066">-46.200000000000003</cx:pt>
          <cx:pt idx="31067">-46.200000000000003</cx:pt>
          <cx:pt idx="31068">-46.200000000000003</cx:pt>
          <cx:pt idx="31069">-46.200000000000003</cx:pt>
          <cx:pt idx="31070">-46.200000000000003</cx:pt>
          <cx:pt idx="31071">-46.200000000000003</cx:pt>
          <cx:pt idx="31072">-46.200000000000003</cx:pt>
          <cx:pt idx="31073">-46.200000000000003</cx:pt>
          <cx:pt idx="31074">-46.200000000000003</cx:pt>
          <cx:pt idx="31075">-46.200000000000003</cx:pt>
          <cx:pt idx="31076">-46.200000000000003</cx:pt>
          <cx:pt idx="31077">-46.200000000000003</cx:pt>
          <cx:pt idx="31078">-46.200000000000003</cx:pt>
          <cx:pt idx="31079">-46.200000000000003</cx:pt>
          <cx:pt idx="31080">-46.200000000000003</cx:pt>
          <cx:pt idx="31081">-46.200000000000003</cx:pt>
          <cx:pt idx="31082">-46.200000000000003</cx:pt>
          <cx:pt idx="31083">-46.200000000000003</cx:pt>
          <cx:pt idx="31084">-46.200000000000003</cx:pt>
          <cx:pt idx="31085">-46.200000000000003</cx:pt>
          <cx:pt idx="31086">-46.200000000000003</cx:pt>
          <cx:pt idx="31087">-46.200000000000003</cx:pt>
          <cx:pt idx="31088">-46.200000000000003</cx:pt>
          <cx:pt idx="31089">-46.200000000000003</cx:pt>
          <cx:pt idx="31090">-46.200000000000003</cx:pt>
          <cx:pt idx="31091">-46.200000000000003</cx:pt>
          <cx:pt idx="31092">-46.200000000000003</cx:pt>
          <cx:pt idx="31093">-46.200000000000003</cx:pt>
          <cx:pt idx="31094">-46.200000000000003</cx:pt>
          <cx:pt idx="31095">-46.200000000000003</cx:pt>
          <cx:pt idx="31096">-46.200000000000003</cx:pt>
          <cx:pt idx="31097">-46.200000000000003</cx:pt>
          <cx:pt idx="31098">-46.200000000000003</cx:pt>
          <cx:pt idx="31099">-46.200000000000003</cx:pt>
          <cx:pt idx="31100">-46.200000000000003</cx:pt>
          <cx:pt idx="31101">-46.200000000000003</cx:pt>
          <cx:pt idx="31102">-46.200000000000003</cx:pt>
          <cx:pt idx="31103">-46.200000000000003</cx:pt>
          <cx:pt idx="31104">-46.200000000000003</cx:pt>
          <cx:pt idx="31105">-46.200000000000003</cx:pt>
          <cx:pt idx="31106">-46.200000000000003</cx:pt>
          <cx:pt idx="31107">-46.200000000000003</cx:pt>
          <cx:pt idx="31108">-46.200000000000003</cx:pt>
          <cx:pt idx="31109">-46.200000000000003</cx:pt>
          <cx:pt idx="31110">-46.200000000000003</cx:pt>
          <cx:pt idx="31111">-46.200000000000003</cx:pt>
          <cx:pt idx="31112">-46.200000000000003</cx:pt>
          <cx:pt idx="31113">-46.200000000000003</cx:pt>
          <cx:pt idx="31114">-46.200000000000003</cx:pt>
          <cx:pt idx="31115">-46.200000000000003</cx:pt>
          <cx:pt idx="31116">-46.200000000000003</cx:pt>
          <cx:pt idx="31117">-46.200000000000003</cx:pt>
          <cx:pt idx="31118">-46.200000000000003</cx:pt>
          <cx:pt idx="31119">-46.200000000000003</cx:pt>
          <cx:pt idx="31120">-46.200000000000003</cx:pt>
          <cx:pt idx="31121">-46.200000000000003</cx:pt>
          <cx:pt idx="31122">-46.200000000000003</cx:pt>
          <cx:pt idx="31123">-46.200000000000003</cx:pt>
          <cx:pt idx="31124">-46.200000000000003</cx:pt>
          <cx:pt idx="31125">-46.200000000000003</cx:pt>
          <cx:pt idx="31126">-46.200000000000003</cx:pt>
          <cx:pt idx="31127">-46.200000000000003</cx:pt>
          <cx:pt idx="31128">-46.200000000000003</cx:pt>
          <cx:pt idx="31129">-46.200000000000003</cx:pt>
          <cx:pt idx="31130">-46.200000000000003</cx:pt>
          <cx:pt idx="31131">-46.200000000000003</cx:pt>
          <cx:pt idx="31132">-46.200000000000003</cx:pt>
          <cx:pt idx="31133">-46.200000000000003</cx:pt>
          <cx:pt idx="31134">-46.200000000000003</cx:pt>
          <cx:pt idx="31135">-46.200000000000003</cx:pt>
          <cx:pt idx="31136">-46.200000000000003</cx:pt>
          <cx:pt idx="31137">-46.200000000000003</cx:pt>
          <cx:pt idx="31138">-46.200000000000003</cx:pt>
          <cx:pt idx="31139">-46.200000000000003</cx:pt>
          <cx:pt idx="31140">-46.200000000000003</cx:pt>
          <cx:pt idx="31141">-46.200000000000003</cx:pt>
          <cx:pt idx="31142">-46.200000000000003</cx:pt>
          <cx:pt idx="31143">-46.200000000000003</cx:pt>
          <cx:pt idx="31144">-46.200000000000003</cx:pt>
          <cx:pt idx="31145">-46.200000000000003</cx:pt>
          <cx:pt idx="31146">-46.200000000000003</cx:pt>
          <cx:pt idx="31147">-46.200000000000003</cx:pt>
          <cx:pt idx="31148">-46.200000000000003</cx:pt>
          <cx:pt idx="31149">-46.200000000000003</cx:pt>
          <cx:pt idx="31150">-46.200000000000003</cx:pt>
          <cx:pt idx="31151">-46.200000000000003</cx:pt>
          <cx:pt idx="31152">-46.200000000000003</cx:pt>
          <cx:pt idx="31153">-46.200000000000003</cx:pt>
          <cx:pt idx="31154">-46.200000000000003</cx:pt>
          <cx:pt idx="31155">-46.200000000000003</cx:pt>
          <cx:pt idx="31156">-46.200000000000003</cx:pt>
          <cx:pt idx="31157">-46.200000000000003</cx:pt>
          <cx:pt idx="31158">-46.200000000000003</cx:pt>
          <cx:pt idx="31159">-46.200000000000003</cx:pt>
          <cx:pt idx="31160">-46.200000000000003</cx:pt>
          <cx:pt idx="31161">-46.200000000000003</cx:pt>
          <cx:pt idx="31162">-46.200000000000003</cx:pt>
          <cx:pt idx="31163">-46.200000000000003</cx:pt>
          <cx:pt idx="31164">-46.200000000000003</cx:pt>
          <cx:pt idx="31165">-46.200000000000003</cx:pt>
          <cx:pt idx="31166">-46.200000000000003</cx:pt>
          <cx:pt idx="31167">-46.200000000000003</cx:pt>
          <cx:pt idx="31168">-46.200000000000003</cx:pt>
          <cx:pt idx="31169">-46.200000000000003</cx:pt>
          <cx:pt idx="31170">-46.200000000000003</cx:pt>
          <cx:pt idx="31171">-46.200000000000003</cx:pt>
          <cx:pt idx="31172">-46.200000000000003</cx:pt>
          <cx:pt idx="31173">-46.200000000000003</cx:pt>
          <cx:pt idx="31174">-46.200000000000003</cx:pt>
          <cx:pt idx="31175">-46.200000000000003</cx:pt>
          <cx:pt idx="31176">-46.200000000000003</cx:pt>
          <cx:pt idx="31177">-46.200000000000003</cx:pt>
          <cx:pt idx="31178">-46.200000000000003</cx:pt>
          <cx:pt idx="31179">-46.200000000000003</cx:pt>
          <cx:pt idx="31180">-46.200000000000003</cx:pt>
          <cx:pt idx="31181">-46.200000000000003</cx:pt>
          <cx:pt idx="31182">-46.200000000000003</cx:pt>
          <cx:pt idx="31183">-46.200000000000003</cx:pt>
          <cx:pt idx="31184">-46.200000000000003</cx:pt>
          <cx:pt idx="31185">-46.200000000000003</cx:pt>
          <cx:pt idx="31186">-46.200000000000003</cx:pt>
          <cx:pt idx="31187">-46.200000000000003</cx:pt>
          <cx:pt idx="31188">-46.200000000000003</cx:pt>
          <cx:pt idx="31189">-46.200000000000003</cx:pt>
          <cx:pt idx="31190">-46.200000000000003</cx:pt>
          <cx:pt idx="31191">-46.200000000000003</cx:pt>
          <cx:pt idx="31192">-46.200000000000003</cx:pt>
          <cx:pt idx="31193">-46.200000000000003</cx:pt>
          <cx:pt idx="31194">-46.200000000000003</cx:pt>
          <cx:pt idx="31195">-46.200000000000003</cx:pt>
          <cx:pt idx="31196">-46.200000000000003</cx:pt>
          <cx:pt idx="31197">-46.200000000000003</cx:pt>
          <cx:pt idx="31198">-46.200000000000003</cx:pt>
          <cx:pt idx="31199">-46.200000000000003</cx:pt>
          <cx:pt idx="31200">-46.200000000000003</cx:pt>
          <cx:pt idx="31201">-46.200000000000003</cx:pt>
          <cx:pt idx="31202">-46.200000000000003</cx:pt>
          <cx:pt idx="31203">-46.200000000000003</cx:pt>
          <cx:pt idx="31204">-46.200000000000003</cx:pt>
          <cx:pt idx="31205">-46.200000000000003</cx:pt>
          <cx:pt idx="31206">-46.200000000000003</cx:pt>
          <cx:pt idx="31207">-46.200000000000003</cx:pt>
          <cx:pt idx="31208">-46.200000000000003</cx:pt>
          <cx:pt idx="31209">-46.200000000000003</cx:pt>
          <cx:pt idx="31210">-46.200000000000003</cx:pt>
          <cx:pt idx="31211">-46.200000000000003</cx:pt>
          <cx:pt idx="31212">-46.200000000000003</cx:pt>
          <cx:pt idx="31213">-46.200000000000003</cx:pt>
          <cx:pt idx="31214">-46.200000000000003</cx:pt>
          <cx:pt idx="31215">-46.200000000000003</cx:pt>
          <cx:pt idx="31216">-46.200000000000003</cx:pt>
          <cx:pt idx="31217">-46.200000000000003</cx:pt>
          <cx:pt idx="31218">-46.200000000000003</cx:pt>
          <cx:pt idx="31219">-46.200000000000003</cx:pt>
          <cx:pt idx="31220">-46.200000000000003</cx:pt>
          <cx:pt idx="31221">-46.200000000000003</cx:pt>
          <cx:pt idx="31222">-46.200000000000003</cx:pt>
          <cx:pt idx="31223">-46.200000000000003</cx:pt>
          <cx:pt idx="31224">-46.200000000000003</cx:pt>
          <cx:pt idx="31225">-46.200000000000003</cx:pt>
          <cx:pt idx="31226">-46.200000000000003</cx:pt>
          <cx:pt idx="31227">-46.200000000000003</cx:pt>
          <cx:pt idx="31228">-46.200000000000003</cx:pt>
          <cx:pt idx="31229">-46.200000000000003</cx:pt>
          <cx:pt idx="31230">-46.200000000000003</cx:pt>
          <cx:pt idx="31231">-46.200000000000003</cx:pt>
          <cx:pt idx="31232">-46.200000000000003</cx:pt>
          <cx:pt idx="31233">-46.200000000000003</cx:pt>
          <cx:pt idx="31234">-46.200000000000003</cx:pt>
          <cx:pt idx="31235">-46.200000000000003</cx:pt>
          <cx:pt idx="31236">-46.200000000000003</cx:pt>
          <cx:pt idx="31237">-46.200000000000003</cx:pt>
          <cx:pt idx="31238">-46.200000000000003</cx:pt>
          <cx:pt idx="31239">-46.200000000000003</cx:pt>
          <cx:pt idx="31240">-46.200000000000003</cx:pt>
          <cx:pt idx="31241">-46.200000000000003</cx:pt>
          <cx:pt idx="31242">-46.200000000000003</cx:pt>
          <cx:pt idx="31243">-46.200000000000003</cx:pt>
          <cx:pt idx="31244">-46.200000000000003</cx:pt>
          <cx:pt idx="31245">-46.200000000000003</cx:pt>
          <cx:pt idx="31246">-46.200000000000003</cx:pt>
          <cx:pt idx="31247">-46.200000000000003</cx:pt>
          <cx:pt idx="31248">-46.200000000000003</cx:pt>
          <cx:pt idx="31249">-46.200000000000003</cx:pt>
          <cx:pt idx="31250">-46.200000000000003</cx:pt>
          <cx:pt idx="31251">-46.200000000000003</cx:pt>
          <cx:pt idx="31252">-46.200000000000003</cx:pt>
          <cx:pt idx="31253">-46.200000000000003</cx:pt>
          <cx:pt idx="31254">-46.200000000000003</cx:pt>
          <cx:pt idx="31255">-46.200000000000003</cx:pt>
          <cx:pt idx="31256">-46.200000000000003</cx:pt>
          <cx:pt idx="31257">-46.200000000000003</cx:pt>
          <cx:pt idx="31258">-46.200000000000003</cx:pt>
          <cx:pt idx="31259">-46.200000000000003</cx:pt>
          <cx:pt idx="31260">-46.200000000000003</cx:pt>
          <cx:pt idx="31261">-46.200000000000003</cx:pt>
          <cx:pt idx="31262">-46.200000000000003</cx:pt>
          <cx:pt idx="31263">-46.200000000000003</cx:pt>
          <cx:pt idx="31264">-46.200000000000003</cx:pt>
          <cx:pt idx="31265">-46.200000000000003</cx:pt>
          <cx:pt idx="31266">-46.200000000000003</cx:pt>
          <cx:pt idx="31267">-46.200000000000003</cx:pt>
          <cx:pt idx="31268">-46.200000000000003</cx:pt>
          <cx:pt idx="31269">-46.200000000000003</cx:pt>
          <cx:pt idx="31270">-46.200000000000003</cx:pt>
          <cx:pt idx="31271">-46.200000000000003</cx:pt>
          <cx:pt idx="31272">-46.200000000000003</cx:pt>
          <cx:pt idx="31273">-46.200000000000003</cx:pt>
          <cx:pt idx="31274">-46.200000000000003</cx:pt>
          <cx:pt idx="31275">-46.200000000000003</cx:pt>
          <cx:pt idx="31276">-46.200000000000003</cx:pt>
          <cx:pt idx="31277">-46.200000000000003</cx:pt>
          <cx:pt idx="31278">-46.200000000000003</cx:pt>
          <cx:pt idx="31279">-46.200000000000003</cx:pt>
          <cx:pt idx="31280">-46.200000000000003</cx:pt>
          <cx:pt idx="31281">-46.200000000000003</cx:pt>
          <cx:pt idx="31282">-46.200000000000003</cx:pt>
          <cx:pt idx="31283">-46.200000000000003</cx:pt>
          <cx:pt idx="31284">-46.200000000000003</cx:pt>
          <cx:pt idx="31285">-46.200000000000003</cx:pt>
          <cx:pt idx="31286">-46.200000000000003</cx:pt>
          <cx:pt idx="31287">-46.200000000000003</cx:pt>
          <cx:pt idx="31288">-46.200000000000003</cx:pt>
          <cx:pt idx="31289">-46.200000000000003</cx:pt>
          <cx:pt idx="31290">-46.200000000000003</cx:pt>
          <cx:pt idx="31291">-46.200000000000003</cx:pt>
          <cx:pt idx="31292">-46.200000000000003</cx:pt>
          <cx:pt idx="31293">-46.200000000000003</cx:pt>
          <cx:pt idx="31294">-46.200000000000003</cx:pt>
          <cx:pt idx="31295">-46.200000000000003</cx:pt>
          <cx:pt idx="31296">-46.200000000000003</cx:pt>
          <cx:pt idx="31297">-46.200000000000003</cx:pt>
          <cx:pt idx="31298">-46.200000000000003</cx:pt>
          <cx:pt idx="31299">-46.200000000000003</cx:pt>
          <cx:pt idx="31300">-46.200000000000003</cx:pt>
          <cx:pt idx="31301">-46.200000000000003</cx:pt>
          <cx:pt idx="31302">-46.200000000000003</cx:pt>
          <cx:pt idx="31303">-46.200000000000003</cx:pt>
          <cx:pt idx="31304">-46.200000000000003</cx:pt>
          <cx:pt idx="31305">-46.200000000000003</cx:pt>
          <cx:pt idx="31306">-46.200000000000003</cx:pt>
          <cx:pt idx="31307">-46.200000000000003</cx:pt>
          <cx:pt idx="31308">-46.200000000000003</cx:pt>
          <cx:pt idx="31309">-46.200000000000003</cx:pt>
          <cx:pt idx="31310">-46.200000000000003</cx:pt>
          <cx:pt idx="31311">-46.200000000000003</cx:pt>
          <cx:pt idx="31312">-46.200000000000003</cx:pt>
          <cx:pt idx="31313">-46.200000000000003</cx:pt>
          <cx:pt idx="31314">-46.200000000000003</cx:pt>
          <cx:pt idx="31315">-46.200000000000003</cx:pt>
          <cx:pt idx="31316">-46.200000000000003</cx:pt>
          <cx:pt idx="31317">-46.200000000000003</cx:pt>
          <cx:pt idx="31318">-46.200000000000003</cx:pt>
          <cx:pt idx="31319">-46.200000000000003</cx:pt>
          <cx:pt idx="31320">-46.200000000000003</cx:pt>
          <cx:pt idx="31321">-46.200000000000003</cx:pt>
          <cx:pt idx="31322">-46.200000000000003</cx:pt>
          <cx:pt idx="31323">-46.200000000000003</cx:pt>
          <cx:pt idx="31324">-46.200000000000003</cx:pt>
          <cx:pt idx="31325">-46.200000000000003</cx:pt>
          <cx:pt idx="31326">-46.200000000000003</cx:pt>
          <cx:pt idx="31327">-46.200000000000003</cx:pt>
          <cx:pt idx="31328">-46.200000000000003</cx:pt>
          <cx:pt idx="31329">-46.200000000000003</cx:pt>
          <cx:pt idx="31330">-46.200000000000003</cx:pt>
          <cx:pt idx="31331">-46.200000000000003</cx:pt>
          <cx:pt idx="31332">-46.200000000000003</cx:pt>
          <cx:pt idx="31333">-46.200000000000003</cx:pt>
          <cx:pt idx="31334">-46.200000000000003</cx:pt>
          <cx:pt idx="31335">-46.200000000000003</cx:pt>
          <cx:pt idx="31336">-46.200000000000003</cx:pt>
          <cx:pt idx="31337">-46.200000000000003</cx:pt>
          <cx:pt idx="31338">-46.200000000000003</cx:pt>
          <cx:pt idx="31339">-46.200000000000003</cx:pt>
          <cx:pt idx="31340">-46.200000000000003</cx:pt>
          <cx:pt idx="31341">-46.200000000000003</cx:pt>
          <cx:pt idx="31342">-46.200000000000003</cx:pt>
          <cx:pt idx="31343">-46.200000000000003</cx:pt>
          <cx:pt idx="31344">-46.200000000000003</cx:pt>
          <cx:pt idx="31345">-46.200000000000003</cx:pt>
          <cx:pt idx="31346">-46.200000000000003</cx:pt>
          <cx:pt idx="31347">-46.200000000000003</cx:pt>
          <cx:pt idx="31348">-46.200000000000003</cx:pt>
          <cx:pt idx="31349">-46.200000000000003</cx:pt>
          <cx:pt idx="31350">-46.200000000000003</cx:pt>
          <cx:pt idx="31351">-46.200000000000003</cx:pt>
          <cx:pt idx="31352">-46.200000000000003</cx:pt>
          <cx:pt idx="31353">-46.200000000000003</cx:pt>
          <cx:pt idx="31354">-46.200000000000003</cx:pt>
          <cx:pt idx="31355">-46.200000000000003</cx:pt>
          <cx:pt idx="31356">-46.200000000000003</cx:pt>
          <cx:pt idx="31357">-46.200000000000003</cx:pt>
          <cx:pt idx="31358">-46.200000000000003</cx:pt>
          <cx:pt idx="31359">-46.200000000000003</cx:pt>
          <cx:pt idx="31360">-46.200000000000003</cx:pt>
          <cx:pt idx="31361">-46.200000000000003</cx:pt>
          <cx:pt idx="31362">-46.200000000000003</cx:pt>
          <cx:pt idx="31363">-46.200000000000003</cx:pt>
          <cx:pt idx="31364">-46.200000000000003</cx:pt>
          <cx:pt idx="31365">-46.200000000000003</cx:pt>
          <cx:pt idx="31366">-46.200000000000003</cx:pt>
          <cx:pt idx="31367">-46.200000000000003</cx:pt>
          <cx:pt idx="31368">-46.200000000000003</cx:pt>
          <cx:pt idx="31369">-46.200000000000003</cx:pt>
          <cx:pt idx="31370">-46.200000000000003</cx:pt>
          <cx:pt idx="31371">-46.200000000000003</cx:pt>
          <cx:pt idx="31372">-46.200000000000003</cx:pt>
          <cx:pt idx="31373">-46.200000000000003</cx:pt>
          <cx:pt idx="31374">-46.200000000000003</cx:pt>
          <cx:pt idx="31375">-46.200000000000003</cx:pt>
          <cx:pt idx="31376">-46.200000000000003</cx:pt>
          <cx:pt idx="31377">-46.200000000000003</cx:pt>
          <cx:pt idx="31378">-46.200000000000003</cx:pt>
          <cx:pt idx="31379">-46.200000000000003</cx:pt>
          <cx:pt idx="31380">-46.200000000000003</cx:pt>
          <cx:pt idx="31381">-46.200000000000003</cx:pt>
          <cx:pt idx="31382">-46.200000000000003</cx:pt>
          <cx:pt idx="31383">-46.200000000000003</cx:pt>
          <cx:pt idx="31384">-46.200000000000003</cx:pt>
          <cx:pt idx="31385">-46.200000000000003</cx:pt>
          <cx:pt idx="31386">-46.200000000000003</cx:pt>
          <cx:pt idx="31387">-46.200000000000003</cx:pt>
          <cx:pt idx="31388">-46.200000000000003</cx:pt>
          <cx:pt idx="31389">-46.200000000000003</cx:pt>
          <cx:pt idx="31390">-46.200000000000003</cx:pt>
          <cx:pt idx="31391">-46.200000000000003</cx:pt>
          <cx:pt idx="31392">-46.200000000000003</cx:pt>
          <cx:pt idx="31393">-46.200000000000003</cx:pt>
          <cx:pt idx="31394">-46.200000000000003</cx:pt>
          <cx:pt idx="31395">-46.200000000000003</cx:pt>
          <cx:pt idx="31396">-46.200000000000003</cx:pt>
          <cx:pt idx="31397">-46.200000000000003</cx:pt>
          <cx:pt idx="31398">-46.200000000000003</cx:pt>
          <cx:pt idx="31399">-46.200000000000003</cx:pt>
          <cx:pt idx="31400">-46.200000000000003</cx:pt>
          <cx:pt idx="31401">-46.200000000000003</cx:pt>
          <cx:pt idx="31402">-46.200000000000003</cx:pt>
          <cx:pt idx="31403">-46.200000000000003</cx:pt>
          <cx:pt idx="31404">-46.200000000000003</cx:pt>
          <cx:pt idx="31405">-46.200000000000003</cx:pt>
          <cx:pt idx="31406">-46.200000000000003</cx:pt>
          <cx:pt idx="31407">-46.200000000000003</cx:pt>
          <cx:pt idx="31408">-46.200000000000003</cx:pt>
          <cx:pt idx="31409">-46.200000000000003</cx:pt>
          <cx:pt idx="31410">-46.200000000000003</cx:pt>
          <cx:pt idx="31411">-46.200000000000003</cx:pt>
          <cx:pt idx="31412">-46.200000000000003</cx:pt>
          <cx:pt idx="31413">-46.200000000000003</cx:pt>
          <cx:pt idx="31414">-46.200000000000003</cx:pt>
          <cx:pt idx="31415">-46.200000000000003</cx:pt>
          <cx:pt idx="31416">-46.200000000000003</cx:pt>
          <cx:pt idx="31417">-46.200000000000003</cx:pt>
          <cx:pt idx="31418">-46.200000000000003</cx:pt>
          <cx:pt idx="31419">-46.200000000000003</cx:pt>
          <cx:pt idx="31420">-46.200000000000003</cx:pt>
          <cx:pt idx="31421">-46.200000000000003</cx:pt>
          <cx:pt idx="31422">-46.200000000000003</cx:pt>
          <cx:pt idx="31423">-46.200000000000003</cx:pt>
          <cx:pt idx="31424">-46.200000000000003</cx:pt>
          <cx:pt idx="31425">-46.200000000000003</cx:pt>
          <cx:pt idx="31426">-46.200000000000003</cx:pt>
          <cx:pt idx="31427">-46.200000000000003</cx:pt>
          <cx:pt idx="31428">-46.200000000000003</cx:pt>
          <cx:pt idx="31429">-46.200000000000003</cx:pt>
          <cx:pt idx="31430">-46.200000000000003</cx:pt>
          <cx:pt idx="31431">-46.200000000000003</cx:pt>
          <cx:pt idx="31432">-46.200000000000003</cx:pt>
          <cx:pt idx="31433">-46.200000000000003</cx:pt>
          <cx:pt idx="31434">-46.200000000000003</cx:pt>
          <cx:pt idx="31435">-46.200000000000003</cx:pt>
          <cx:pt idx="31436">-46.200000000000003</cx:pt>
          <cx:pt idx="31437">-46.200000000000003</cx:pt>
          <cx:pt idx="31438">-46.200000000000003</cx:pt>
          <cx:pt idx="31439">-46.200000000000003</cx:pt>
          <cx:pt idx="31440">-46.200000000000003</cx:pt>
          <cx:pt idx="31441">-46.200000000000003</cx:pt>
          <cx:pt idx="31442">-46.200000000000003</cx:pt>
          <cx:pt idx="31443">-46.200000000000003</cx:pt>
          <cx:pt idx="31444">-46.200000000000003</cx:pt>
          <cx:pt idx="31445">-46.200000000000003</cx:pt>
          <cx:pt idx="31446">-46.200000000000003</cx:pt>
          <cx:pt idx="31447">-46.200000000000003</cx:pt>
          <cx:pt idx="31448">-46.200000000000003</cx:pt>
          <cx:pt idx="31449">-46.200000000000003</cx:pt>
          <cx:pt idx="31450">-46.200000000000003</cx:pt>
          <cx:pt idx="31451">-46.200000000000003</cx:pt>
          <cx:pt idx="31452">-46.200000000000003</cx:pt>
          <cx:pt idx="31453">-46.200000000000003</cx:pt>
          <cx:pt idx="31454">-46.200000000000003</cx:pt>
          <cx:pt idx="31455">-46.200000000000003</cx:pt>
          <cx:pt idx="31456">-46.200000000000003</cx:pt>
          <cx:pt idx="31457">-46.200000000000003</cx:pt>
          <cx:pt idx="31458">-46.200000000000003</cx:pt>
          <cx:pt idx="31459">-46.200000000000003</cx:pt>
          <cx:pt idx="31460">-46.200000000000003</cx:pt>
          <cx:pt idx="31461">-46.200000000000003</cx:pt>
          <cx:pt idx="31462">-46.200000000000003</cx:pt>
          <cx:pt idx="31463">-46.200000000000003</cx:pt>
          <cx:pt idx="31464">-46.200000000000003</cx:pt>
          <cx:pt idx="31465">-46.200000000000003</cx:pt>
          <cx:pt idx="31466">-46.200000000000003</cx:pt>
          <cx:pt idx="31467">-46.200000000000003</cx:pt>
          <cx:pt idx="31468">-46.200000000000003</cx:pt>
          <cx:pt idx="31469">-46.200000000000003</cx:pt>
          <cx:pt idx="31470">-46.200000000000003</cx:pt>
          <cx:pt idx="31471">-46.200000000000003</cx:pt>
          <cx:pt idx="31472">-46.200000000000003</cx:pt>
          <cx:pt idx="31473">-46.200000000000003</cx:pt>
          <cx:pt idx="31474">-46.200000000000003</cx:pt>
          <cx:pt idx="31475">-46.200000000000003</cx:pt>
          <cx:pt idx="31476">-46.200000000000003</cx:pt>
          <cx:pt idx="31477">-46.200000000000003</cx:pt>
          <cx:pt idx="31478">-46.200000000000003</cx:pt>
          <cx:pt idx="31479">-46.200000000000003</cx:pt>
          <cx:pt idx="31480">-46.200000000000003</cx:pt>
          <cx:pt idx="31481">-46.200000000000003</cx:pt>
          <cx:pt idx="31482">-46.200000000000003</cx:pt>
          <cx:pt idx="31483">-46.200000000000003</cx:pt>
          <cx:pt idx="31484">-46.200000000000003</cx:pt>
          <cx:pt idx="31485">-46.200000000000003</cx:pt>
          <cx:pt idx="31486">-46.200000000000003</cx:pt>
          <cx:pt idx="31487">-46.200000000000003</cx:pt>
          <cx:pt idx="31488">-46.200000000000003</cx:pt>
          <cx:pt idx="31489">-46.200000000000003</cx:pt>
          <cx:pt idx="31490">-46.200000000000003</cx:pt>
          <cx:pt idx="31491">-46.200000000000003</cx:pt>
          <cx:pt idx="31492">-46.200000000000003</cx:pt>
          <cx:pt idx="31493">-46.200000000000003</cx:pt>
          <cx:pt idx="31494">-46.200000000000003</cx:pt>
          <cx:pt idx="31495">-46.200000000000003</cx:pt>
          <cx:pt idx="31496">-46.200000000000003</cx:pt>
          <cx:pt idx="31497">-46.200000000000003</cx:pt>
          <cx:pt idx="31498">-46.200000000000003</cx:pt>
          <cx:pt idx="31499">-46.200000000000003</cx:pt>
          <cx:pt idx="31500">-46.200000000000003</cx:pt>
          <cx:pt idx="31501">-46.200000000000003</cx:pt>
          <cx:pt idx="31502">-46.200000000000003</cx:pt>
          <cx:pt idx="31503">-46.200000000000003</cx:pt>
          <cx:pt idx="31504">-46.200000000000003</cx:pt>
          <cx:pt idx="31505">-46.200000000000003</cx:pt>
          <cx:pt idx="31506">-46.200000000000003</cx:pt>
          <cx:pt idx="31507">-46.200000000000003</cx:pt>
          <cx:pt idx="31508">-46.200000000000003</cx:pt>
          <cx:pt idx="31509">-46.200000000000003</cx:pt>
          <cx:pt idx="31510">-46.200000000000003</cx:pt>
          <cx:pt idx="31511">-46.200000000000003</cx:pt>
          <cx:pt idx="31512">-46.200000000000003</cx:pt>
          <cx:pt idx="31513">-46.200000000000003</cx:pt>
          <cx:pt idx="31514">-46.200000000000003</cx:pt>
          <cx:pt idx="31515">-46.200000000000003</cx:pt>
          <cx:pt idx="31516">-46.200000000000003</cx:pt>
          <cx:pt idx="31517">-46.200000000000003</cx:pt>
          <cx:pt idx="31518">-46.200000000000003</cx:pt>
          <cx:pt idx="31519">-46.200000000000003</cx:pt>
          <cx:pt idx="31520">-46.200000000000003</cx:pt>
          <cx:pt idx="31521">-46.200000000000003</cx:pt>
          <cx:pt idx="31522">-46.200000000000003</cx:pt>
          <cx:pt idx="31523">-46.200000000000003</cx:pt>
          <cx:pt idx="31524">-46.200000000000003</cx:pt>
          <cx:pt idx="31525">-46.200000000000003</cx:pt>
          <cx:pt idx="31526">-46.200000000000003</cx:pt>
          <cx:pt idx="31527">-46.200000000000003</cx:pt>
          <cx:pt idx="31528">-46.200000000000003</cx:pt>
          <cx:pt idx="31529">-46.200000000000003</cx:pt>
          <cx:pt idx="31530">-46.200000000000003</cx:pt>
          <cx:pt idx="31531">-46.200000000000003</cx:pt>
          <cx:pt idx="31532">-46.200000000000003</cx:pt>
          <cx:pt idx="31533">-46.200000000000003</cx:pt>
          <cx:pt idx="31534">-46.200000000000003</cx:pt>
          <cx:pt idx="31535">-46.200000000000003</cx:pt>
          <cx:pt idx="31536">-46.200000000000003</cx:pt>
          <cx:pt idx="31537">-46.200000000000003</cx:pt>
          <cx:pt idx="31538">-46.200000000000003</cx:pt>
          <cx:pt idx="31539">-46.200000000000003</cx:pt>
          <cx:pt idx="31540">-46.200000000000003</cx:pt>
          <cx:pt idx="31541">-46.200000000000003</cx:pt>
          <cx:pt idx="31542">-46.200000000000003</cx:pt>
          <cx:pt idx="31543">-46.200000000000003</cx:pt>
          <cx:pt idx="31544">-46.200000000000003</cx:pt>
          <cx:pt idx="31545">-46.200000000000003</cx:pt>
          <cx:pt idx="31546">-46.200000000000003</cx:pt>
          <cx:pt idx="31547">-46.200000000000003</cx:pt>
          <cx:pt idx="31548">-46.200000000000003</cx:pt>
          <cx:pt idx="31549">-46.200000000000003</cx:pt>
          <cx:pt idx="31550">-46.200000000000003</cx:pt>
          <cx:pt idx="31551">-46.200000000000003</cx:pt>
          <cx:pt idx="31552">-46.200000000000003</cx:pt>
          <cx:pt idx="31553">-46.200000000000003</cx:pt>
          <cx:pt idx="31554">-46.200000000000003</cx:pt>
          <cx:pt idx="31555">-46.200000000000003</cx:pt>
          <cx:pt idx="31556">-46.200000000000003</cx:pt>
          <cx:pt idx="31557">-46.200000000000003</cx:pt>
          <cx:pt idx="31558">-46.200000000000003</cx:pt>
          <cx:pt idx="31559">-46.200000000000003</cx:pt>
          <cx:pt idx="31560">-46.200000000000003</cx:pt>
          <cx:pt idx="31561">-46.200000000000003</cx:pt>
          <cx:pt idx="31562">-46.200000000000003</cx:pt>
          <cx:pt idx="31563">-46.200000000000003</cx:pt>
          <cx:pt idx="31564">-46.200000000000003</cx:pt>
          <cx:pt idx="31565">-46.200000000000003</cx:pt>
          <cx:pt idx="31566">-46.200000000000003</cx:pt>
          <cx:pt idx="31567">-46.200000000000003</cx:pt>
          <cx:pt idx="31568">-46.200000000000003</cx:pt>
          <cx:pt idx="31569">-46.200000000000003</cx:pt>
          <cx:pt idx="31570">-46.200000000000003</cx:pt>
          <cx:pt idx="31571">-46.200000000000003</cx:pt>
          <cx:pt idx="31572">-46.200000000000003</cx:pt>
          <cx:pt idx="31573">-46.200000000000003</cx:pt>
          <cx:pt idx="31574">-46.200000000000003</cx:pt>
          <cx:pt idx="31575">-46.200000000000003</cx:pt>
          <cx:pt idx="31576">-46.200000000000003</cx:pt>
          <cx:pt idx="31577">-46.200000000000003</cx:pt>
          <cx:pt idx="31578">-46.200000000000003</cx:pt>
          <cx:pt idx="31579">-46.200000000000003</cx:pt>
          <cx:pt idx="31580">-46.200000000000003</cx:pt>
          <cx:pt idx="31581">-46.200000000000003</cx:pt>
          <cx:pt idx="31582">-46.200000000000003</cx:pt>
          <cx:pt idx="31583">-46.200000000000003</cx:pt>
          <cx:pt idx="31584">-46.200000000000003</cx:pt>
          <cx:pt idx="31585">-46.200000000000003</cx:pt>
          <cx:pt idx="31586">-46.200000000000003</cx:pt>
          <cx:pt idx="31587">-46.200000000000003</cx:pt>
          <cx:pt idx="31588">-46.200000000000003</cx:pt>
          <cx:pt idx="31589">-46.200000000000003</cx:pt>
          <cx:pt idx="31590">-46.200000000000003</cx:pt>
          <cx:pt idx="31591">-46.200000000000003</cx:pt>
          <cx:pt idx="31592">-46.200000000000003</cx:pt>
          <cx:pt idx="31593">-46.200000000000003</cx:pt>
          <cx:pt idx="31594">-46.200000000000003</cx:pt>
          <cx:pt idx="31595">-46.200000000000003</cx:pt>
          <cx:pt idx="31596">-46.200000000000003</cx:pt>
          <cx:pt idx="31597">-46.200000000000003</cx:pt>
          <cx:pt idx="31598">-46.200000000000003</cx:pt>
          <cx:pt idx="31599">-46.200000000000003</cx:pt>
          <cx:pt idx="31600">-46.200000000000003</cx:pt>
          <cx:pt idx="31601">-46.200000000000003</cx:pt>
          <cx:pt idx="31602">-46.200000000000003</cx:pt>
          <cx:pt idx="31603">-46.200000000000003</cx:pt>
          <cx:pt idx="31604">-46.200000000000003</cx:pt>
          <cx:pt idx="31605">-46.200000000000003</cx:pt>
          <cx:pt idx="31606">-46.200000000000003</cx:pt>
          <cx:pt idx="31607">-46.200000000000003</cx:pt>
          <cx:pt idx="31608">-46.200000000000003</cx:pt>
          <cx:pt idx="31609">-46.200000000000003</cx:pt>
          <cx:pt idx="31610">-46.200000000000003</cx:pt>
          <cx:pt idx="31611">-46.200000000000003</cx:pt>
          <cx:pt idx="31612">-46.200000000000003</cx:pt>
          <cx:pt idx="31613">-46.200000000000003</cx:pt>
          <cx:pt idx="31614">-46.200000000000003</cx:pt>
          <cx:pt idx="31615">-46.200000000000003</cx:pt>
          <cx:pt idx="31616">-46.200000000000003</cx:pt>
          <cx:pt idx="31617">-46.200000000000003</cx:pt>
          <cx:pt idx="31618">-46.200000000000003</cx:pt>
          <cx:pt idx="31619">-46.200000000000003</cx:pt>
          <cx:pt idx="31620">-46.200000000000003</cx:pt>
          <cx:pt idx="31621">-46.200000000000003</cx:pt>
          <cx:pt idx="31622">-46.200000000000003</cx:pt>
          <cx:pt idx="31623">-46.200000000000003</cx:pt>
          <cx:pt idx="31624">-46.200000000000003</cx:pt>
          <cx:pt idx="31625">-46.200000000000003</cx:pt>
          <cx:pt idx="31626">-46.200000000000003</cx:pt>
          <cx:pt idx="31627">-46.200000000000003</cx:pt>
          <cx:pt idx="31628">-46.200000000000003</cx:pt>
          <cx:pt idx="31629">-46.200000000000003</cx:pt>
          <cx:pt idx="31630">-46.200000000000003</cx:pt>
          <cx:pt idx="31631">-46.200000000000003</cx:pt>
          <cx:pt idx="31632">-46.200000000000003</cx:pt>
          <cx:pt idx="31633">-46.200000000000003</cx:pt>
          <cx:pt idx="31634">-46.200000000000003</cx:pt>
          <cx:pt idx="31635">-46.200000000000003</cx:pt>
          <cx:pt idx="31636">-46.200000000000003</cx:pt>
          <cx:pt idx="31637">-46.200000000000003</cx:pt>
          <cx:pt idx="31638">-46.200000000000003</cx:pt>
          <cx:pt idx="31639">-46.200000000000003</cx:pt>
          <cx:pt idx="31640">-46.200000000000003</cx:pt>
          <cx:pt idx="31641">-46.200000000000003</cx:pt>
          <cx:pt idx="31642">-46.200000000000003</cx:pt>
          <cx:pt idx="31643">-46.200000000000003</cx:pt>
          <cx:pt idx="31644">-46.200000000000003</cx:pt>
          <cx:pt idx="31645">-46.200000000000003</cx:pt>
          <cx:pt idx="31646">-46.200000000000003</cx:pt>
          <cx:pt idx="31647">-46.200000000000003</cx:pt>
          <cx:pt idx="31648">-46.200000000000003</cx:pt>
          <cx:pt idx="31649">-46.200000000000003</cx:pt>
          <cx:pt idx="31650">-46.200000000000003</cx:pt>
          <cx:pt idx="31651">-46.200000000000003</cx:pt>
          <cx:pt idx="31652">-46.200000000000003</cx:pt>
          <cx:pt idx="31653">-46.200000000000003</cx:pt>
          <cx:pt idx="31654">-46.200000000000003</cx:pt>
          <cx:pt idx="31655">-46.200000000000003</cx:pt>
          <cx:pt idx="31656">-46.200000000000003</cx:pt>
          <cx:pt idx="31657">-46.200000000000003</cx:pt>
          <cx:pt idx="31658">-46.200000000000003</cx:pt>
          <cx:pt idx="31659">-46.200000000000003</cx:pt>
          <cx:pt idx="31660">-46.200000000000003</cx:pt>
          <cx:pt idx="31661">-46.200000000000003</cx:pt>
          <cx:pt idx="31662">-46.200000000000003</cx:pt>
          <cx:pt idx="31663">-46.200000000000003</cx:pt>
          <cx:pt idx="31664">-46.200000000000003</cx:pt>
          <cx:pt idx="31665">-46.200000000000003</cx:pt>
          <cx:pt idx="31666">-46.200000000000003</cx:pt>
          <cx:pt idx="31667">-46.200000000000003</cx:pt>
          <cx:pt idx="31668">-46.200000000000003</cx:pt>
          <cx:pt idx="31669">-46.200000000000003</cx:pt>
          <cx:pt idx="31670">-46.200000000000003</cx:pt>
          <cx:pt idx="31671">-46.200000000000003</cx:pt>
          <cx:pt idx="31672">-46.200000000000003</cx:pt>
          <cx:pt idx="31673">-46.200000000000003</cx:pt>
          <cx:pt idx="31674">-46.200000000000003</cx:pt>
          <cx:pt idx="31675">-46.200000000000003</cx:pt>
          <cx:pt idx="31676">-46.200000000000003</cx:pt>
          <cx:pt idx="31677">-46.200000000000003</cx:pt>
          <cx:pt idx="31678">-46.200000000000003</cx:pt>
          <cx:pt idx="31679">-46.200000000000003</cx:pt>
          <cx:pt idx="31680">-46.200000000000003</cx:pt>
          <cx:pt idx="31681">-46.200000000000003</cx:pt>
          <cx:pt idx="31682">-46.200000000000003</cx:pt>
          <cx:pt idx="31683">-46.200000000000003</cx:pt>
          <cx:pt idx="31684">-46.200000000000003</cx:pt>
          <cx:pt idx="31685">-46.200000000000003</cx:pt>
          <cx:pt idx="31686">-46.200000000000003</cx:pt>
          <cx:pt idx="31687">-46.200000000000003</cx:pt>
          <cx:pt idx="31688">-46.200000000000003</cx:pt>
          <cx:pt idx="31689">-46.200000000000003</cx:pt>
          <cx:pt idx="31690">-46.200000000000003</cx:pt>
          <cx:pt idx="31691">-46.200000000000003</cx:pt>
          <cx:pt idx="31692">-46.200000000000003</cx:pt>
          <cx:pt idx="31693">-46.200000000000003</cx:pt>
          <cx:pt idx="31694">-46.200000000000003</cx:pt>
          <cx:pt idx="31695">-46.200000000000003</cx:pt>
          <cx:pt idx="31696">-46.200000000000003</cx:pt>
          <cx:pt idx="31697">-46.200000000000003</cx:pt>
          <cx:pt idx="31698">-46.200000000000003</cx:pt>
          <cx:pt idx="31699">-46.200000000000003</cx:pt>
          <cx:pt idx="31700">-46.200000000000003</cx:pt>
          <cx:pt idx="31701">-46.200000000000003</cx:pt>
          <cx:pt idx="31702">-46.200000000000003</cx:pt>
          <cx:pt idx="31703">-46.200000000000003</cx:pt>
          <cx:pt idx="31704">-46.200000000000003</cx:pt>
          <cx:pt idx="31705">-46.200000000000003</cx:pt>
          <cx:pt idx="31706">-46.200000000000003</cx:pt>
          <cx:pt idx="31707">-46.200000000000003</cx:pt>
          <cx:pt idx="31708">-46.200000000000003</cx:pt>
          <cx:pt idx="31709">-46.200000000000003</cx:pt>
          <cx:pt idx="31710">-46.200000000000003</cx:pt>
          <cx:pt idx="31711">-46.200000000000003</cx:pt>
          <cx:pt idx="31712">-46.200000000000003</cx:pt>
          <cx:pt idx="31713">-46.200000000000003</cx:pt>
          <cx:pt idx="31714">-46.200000000000003</cx:pt>
          <cx:pt idx="31715">-46.200000000000003</cx:pt>
          <cx:pt idx="31716">-46.200000000000003</cx:pt>
          <cx:pt idx="31717">-46.200000000000003</cx:pt>
          <cx:pt idx="31718">-46.200000000000003</cx:pt>
          <cx:pt idx="31719">-46.200000000000003</cx:pt>
          <cx:pt idx="31720">-46.200000000000003</cx:pt>
          <cx:pt idx="31721">-46.200000000000003</cx:pt>
          <cx:pt idx="31722">-46.200000000000003</cx:pt>
          <cx:pt idx="31723">-46.200000000000003</cx:pt>
          <cx:pt idx="31724">-46.200000000000003</cx:pt>
          <cx:pt idx="31725">-46.200000000000003</cx:pt>
          <cx:pt idx="31726">-46.200000000000003</cx:pt>
          <cx:pt idx="31727">-46.200000000000003</cx:pt>
          <cx:pt idx="31728">-46.200000000000003</cx:pt>
          <cx:pt idx="31729">-46.200000000000003</cx:pt>
          <cx:pt idx="31730">-46.200000000000003</cx:pt>
          <cx:pt idx="31731">-46.200000000000003</cx:pt>
          <cx:pt idx="31732">-46.200000000000003</cx:pt>
          <cx:pt idx="31733">-46.200000000000003</cx:pt>
          <cx:pt idx="31734">-46.200000000000003</cx:pt>
          <cx:pt idx="31735">-46.200000000000003</cx:pt>
          <cx:pt idx="31736">-46.200000000000003</cx:pt>
          <cx:pt idx="31737">-46.200000000000003</cx:pt>
          <cx:pt idx="31738">-46.200000000000003</cx:pt>
          <cx:pt idx="31739">-46.200000000000003</cx:pt>
          <cx:pt idx="31740">-46.200000000000003</cx:pt>
          <cx:pt idx="31741">-46.200000000000003</cx:pt>
          <cx:pt idx="31742">-46.200000000000003</cx:pt>
          <cx:pt idx="31743">-46.200000000000003</cx:pt>
          <cx:pt idx="31744">-46.200000000000003</cx:pt>
          <cx:pt idx="31745">-46.200000000000003</cx:pt>
          <cx:pt idx="31746">-46.200000000000003</cx:pt>
          <cx:pt idx="31747">-46.200000000000003</cx:pt>
          <cx:pt idx="31748">-46.200000000000003</cx:pt>
          <cx:pt idx="31749">-46.200000000000003</cx:pt>
          <cx:pt idx="31750">-46.200000000000003</cx:pt>
          <cx:pt idx="31751">-46.200000000000003</cx:pt>
          <cx:pt idx="31752">-46.200000000000003</cx:pt>
          <cx:pt idx="31753">-46.200000000000003</cx:pt>
          <cx:pt idx="31754">-46.200000000000003</cx:pt>
          <cx:pt idx="31755">-46.200000000000003</cx:pt>
          <cx:pt idx="31756">-46.200000000000003</cx:pt>
          <cx:pt idx="31757">-46.200000000000003</cx:pt>
          <cx:pt idx="31758">-46.200000000000003</cx:pt>
          <cx:pt idx="31759">-46.200000000000003</cx:pt>
          <cx:pt idx="31760">-46.200000000000003</cx:pt>
          <cx:pt idx="31761">-46.200000000000003</cx:pt>
          <cx:pt idx="31762">-46.200000000000003</cx:pt>
          <cx:pt idx="31763">-46.200000000000003</cx:pt>
          <cx:pt idx="31764">-46.200000000000003</cx:pt>
          <cx:pt idx="31765">-46.200000000000003</cx:pt>
          <cx:pt idx="31766">-46.200000000000003</cx:pt>
          <cx:pt idx="31767">-46.200000000000003</cx:pt>
          <cx:pt idx="31768">-46.200000000000003</cx:pt>
          <cx:pt idx="31769">-46.200000000000003</cx:pt>
          <cx:pt idx="31770">-46.200000000000003</cx:pt>
          <cx:pt idx="31771">-46.200000000000003</cx:pt>
          <cx:pt idx="31772">-46.200000000000003</cx:pt>
          <cx:pt idx="31773">-46.200000000000003</cx:pt>
          <cx:pt idx="31774">-46.200000000000003</cx:pt>
          <cx:pt idx="31775">-46.200000000000003</cx:pt>
          <cx:pt idx="31776">-46.200000000000003</cx:pt>
          <cx:pt idx="31777">-46.200000000000003</cx:pt>
          <cx:pt idx="31778">-46.200000000000003</cx:pt>
          <cx:pt idx="31779">-46.200000000000003</cx:pt>
          <cx:pt idx="31780">-46.200000000000003</cx:pt>
          <cx:pt idx="31781">-46.200000000000003</cx:pt>
          <cx:pt idx="31782">-46.200000000000003</cx:pt>
          <cx:pt idx="31783">-46.200000000000003</cx:pt>
          <cx:pt idx="31784">-46.200000000000003</cx:pt>
          <cx:pt idx="31785">-46.200000000000003</cx:pt>
          <cx:pt idx="31786">-46.200000000000003</cx:pt>
          <cx:pt idx="31787">-46.200000000000003</cx:pt>
          <cx:pt idx="31788">-46.200000000000003</cx:pt>
          <cx:pt idx="31789">-46.200000000000003</cx:pt>
          <cx:pt idx="31790">-46.200000000000003</cx:pt>
          <cx:pt idx="31791">-46.200000000000003</cx:pt>
          <cx:pt idx="31792">-46.200000000000003</cx:pt>
          <cx:pt idx="31793">-46.200000000000003</cx:pt>
          <cx:pt idx="31794">-46.200000000000003</cx:pt>
          <cx:pt idx="31795">-46.200000000000003</cx:pt>
          <cx:pt idx="31796">-46.200000000000003</cx:pt>
          <cx:pt idx="31797">-46.200000000000003</cx:pt>
          <cx:pt idx="31798">-46.200000000000003</cx:pt>
          <cx:pt idx="31799">-46.200000000000003</cx:pt>
          <cx:pt idx="31800">-46.200000000000003</cx:pt>
          <cx:pt idx="31801">-46.200000000000003</cx:pt>
          <cx:pt idx="31802">-46.200000000000003</cx:pt>
          <cx:pt idx="31803">-46.200000000000003</cx:pt>
          <cx:pt idx="31804">-46.200000000000003</cx:pt>
          <cx:pt idx="31805">-46.200000000000003</cx:pt>
          <cx:pt idx="31806">-46.200000000000003</cx:pt>
          <cx:pt idx="31807">-46.200000000000003</cx:pt>
          <cx:pt idx="31808">-46.200000000000003</cx:pt>
          <cx:pt idx="31809">-46.200000000000003</cx:pt>
          <cx:pt idx="31810">-46.200000000000003</cx:pt>
          <cx:pt idx="31811">-46.200000000000003</cx:pt>
          <cx:pt idx="31812">-46.200000000000003</cx:pt>
          <cx:pt idx="31813">-46.200000000000003</cx:pt>
          <cx:pt idx="31814">-46.200000000000003</cx:pt>
          <cx:pt idx="31815">-46.200000000000003</cx:pt>
          <cx:pt idx="31816">-46.200000000000003</cx:pt>
          <cx:pt idx="31817">-46.200000000000003</cx:pt>
          <cx:pt idx="31818">-46.200000000000003</cx:pt>
          <cx:pt idx="31819">-46.200000000000003</cx:pt>
          <cx:pt idx="31820">-46.200000000000003</cx:pt>
          <cx:pt idx="31821">-46.200000000000003</cx:pt>
          <cx:pt idx="31822">-46.200000000000003</cx:pt>
          <cx:pt idx="31823">-46.200000000000003</cx:pt>
          <cx:pt idx="31824">-46.200000000000003</cx:pt>
          <cx:pt idx="31825">-46.200000000000003</cx:pt>
          <cx:pt idx="31826">-46.200000000000003</cx:pt>
          <cx:pt idx="31827">-46.200000000000003</cx:pt>
          <cx:pt idx="31828">-46.200000000000003</cx:pt>
          <cx:pt idx="31829">-46.200000000000003</cx:pt>
          <cx:pt idx="31830">-46.200000000000003</cx:pt>
          <cx:pt idx="31831">-46.200000000000003</cx:pt>
          <cx:pt idx="31832">-46.200000000000003</cx:pt>
          <cx:pt idx="31833">-46.200000000000003</cx:pt>
          <cx:pt idx="31834">-46.200000000000003</cx:pt>
          <cx:pt idx="31835">-46.200000000000003</cx:pt>
          <cx:pt idx="31836">-46.200000000000003</cx:pt>
          <cx:pt idx="31837">-46.200000000000003</cx:pt>
          <cx:pt idx="31838">-46.200000000000003</cx:pt>
          <cx:pt idx="31839">-46.200000000000003</cx:pt>
          <cx:pt idx="31840">-46.200000000000003</cx:pt>
          <cx:pt idx="31841">-46.200000000000003</cx:pt>
          <cx:pt idx="31842">-46.200000000000003</cx:pt>
          <cx:pt idx="31843">-46.200000000000003</cx:pt>
          <cx:pt idx="31844">-46.200000000000003</cx:pt>
          <cx:pt idx="31845">-46.200000000000003</cx:pt>
          <cx:pt idx="31846">-46.200000000000003</cx:pt>
          <cx:pt idx="31847">-46.200000000000003</cx:pt>
          <cx:pt idx="31848">-46.200000000000003</cx:pt>
          <cx:pt idx="31849">-46.200000000000003</cx:pt>
          <cx:pt idx="31850">-46.200000000000003</cx:pt>
          <cx:pt idx="31851">-46.200000000000003</cx:pt>
          <cx:pt idx="31852">-46.200000000000003</cx:pt>
          <cx:pt idx="31853">-46.200000000000003</cx:pt>
          <cx:pt idx="31854">-46.200000000000003</cx:pt>
          <cx:pt idx="31855">-46.200000000000003</cx:pt>
          <cx:pt idx="31856">-46.200000000000003</cx:pt>
          <cx:pt idx="31857">-46.200000000000003</cx:pt>
          <cx:pt idx="31858">-46.200000000000003</cx:pt>
          <cx:pt idx="31859">-46.200000000000003</cx:pt>
          <cx:pt idx="31860">-46.200000000000003</cx:pt>
          <cx:pt idx="31861">-46.200000000000003</cx:pt>
          <cx:pt idx="31862">-46.200000000000003</cx:pt>
          <cx:pt idx="31863">-46.200000000000003</cx:pt>
          <cx:pt idx="31864">-46.200000000000003</cx:pt>
          <cx:pt idx="31865">-46.200000000000003</cx:pt>
          <cx:pt idx="31866">-46.200000000000003</cx:pt>
          <cx:pt idx="31867">-46.200000000000003</cx:pt>
          <cx:pt idx="31868">-46.200000000000003</cx:pt>
          <cx:pt idx="31869">-46.200000000000003</cx:pt>
          <cx:pt idx="31870">-46.200000000000003</cx:pt>
          <cx:pt idx="31871">-46.200000000000003</cx:pt>
          <cx:pt idx="31872">-46.200000000000003</cx:pt>
          <cx:pt idx="31873">-46.200000000000003</cx:pt>
          <cx:pt idx="31874">-46.200000000000003</cx:pt>
          <cx:pt idx="31875">-46.200000000000003</cx:pt>
          <cx:pt idx="31876">-46.200000000000003</cx:pt>
          <cx:pt idx="31877">-46.200000000000003</cx:pt>
          <cx:pt idx="31878">-46.200000000000003</cx:pt>
          <cx:pt idx="31879">-46.200000000000003</cx:pt>
          <cx:pt idx="31880">-46.200000000000003</cx:pt>
          <cx:pt idx="31881">-46.200000000000003</cx:pt>
          <cx:pt idx="31882">-46.200000000000003</cx:pt>
          <cx:pt idx="31883">-46.200000000000003</cx:pt>
          <cx:pt idx="31884">-46.200000000000003</cx:pt>
          <cx:pt idx="31885">-46.200000000000003</cx:pt>
          <cx:pt idx="31886">-46.200000000000003</cx:pt>
          <cx:pt idx="31887">-46.200000000000003</cx:pt>
          <cx:pt idx="31888">-46.200000000000003</cx:pt>
          <cx:pt idx="31889">-46.200000000000003</cx:pt>
          <cx:pt idx="31890">-46.200000000000003</cx:pt>
          <cx:pt idx="31891">-46.200000000000003</cx:pt>
          <cx:pt idx="31892">-46.200000000000003</cx:pt>
          <cx:pt idx="31893">-46.200000000000003</cx:pt>
          <cx:pt idx="31894">-46.200000000000003</cx:pt>
          <cx:pt idx="31895">-46.200000000000003</cx:pt>
          <cx:pt idx="31896">-46.200000000000003</cx:pt>
          <cx:pt idx="31897">-46.200000000000003</cx:pt>
          <cx:pt idx="31898">-46.200000000000003</cx:pt>
          <cx:pt idx="31899">-46.200000000000003</cx:pt>
          <cx:pt idx="31900">-46.200000000000003</cx:pt>
          <cx:pt idx="31901">-46.200000000000003</cx:pt>
          <cx:pt idx="31902">-46.200000000000003</cx:pt>
          <cx:pt idx="31903">-46.200000000000003</cx:pt>
          <cx:pt idx="31904">-46.200000000000003</cx:pt>
          <cx:pt idx="31905">-46.200000000000003</cx:pt>
          <cx:pt idx="31906">-46.200000000000003</cx:pt>
          <cx:pt idx="31907">-46.200000000000003</cx:pt>
          <cx:pt idx="31908">-46.200000000000003</cx:pt>
          <cx:pt idx="31909">-46.200000000000003</cx:pt>
          <cx:pt idx="31910">-46.200000000000003</cx:pt>
          <cx:pt idx="31911">-46.200000000000003</cx:pt>
          <cx:pt idx="31912">-46.200000000000003</cx:pt>
          <cx:pt idx="31913">-46.200000000000003</cx:pt>
          <cx:pt idx="31914">-46.200000000000003</cx:pt>
          <cx:pt idx="31915">-46.200000000000003</cx:pt>
          <cx:pt idx="31916">-46.200000000000003</cx:pt>
          <cx:pt idx="31917">-46.200000000000003</cx:pt>
          <cx:pt idx="31918">-46.200000000000003</cx:pt>
          <cx:pt idx="31919">-46.200000000000003</cx:pt>
          <cx:pt idx="31920">-46.200000000000003</cx:pt>
          <cx:pt idx="31921">-46.200000000000003</cx:pt>
          <cx:pt idx="31922">-46.200000000000003</cx:pt>
          <cx:pt idx="31923">-46.200000000000003</cx:pt>
          <cx:pt idx="31924">-46.200000000000003</cx:pt>
          <cx:pt idx="31925">-46.200000000000003</cx:pt>
          <cx:pt idx="31926">-46.200000000000003</cx:pt>
          <cx:pt idx="31927">-46.200000000000003</cx:pt>
          <cx:pt idx="31928">-46.200000000000003</cx:pt>
          <cx:pt idx="31929">-46.200000000000003</cx:pt>
          <cx:pt idx="31930">-46.200000000000003</cx:pt>
          <cx:pt idx="31931">-46.200000000000003</cx:pt>
          <cx:pt idx="31932">-46.200000000000003</cx:pt>
          <cx:pt idx="31933">-46.200000000000003</cx:pt>
          <cx:pt idx="31934">-46.200000000000003</cx:pt>
          <cx:pt idx="31935">-46.200000000000003</cx:pt>
          <cx:pt idx="31936">-46.200000000000003</cx:pt>
          <cx:pt idx="31937">-46.200000000000003</cx:pt>
          <cx:pt idx="31938">-46.200000000000003</cx:pt>
          <cx:pt idx="31939">-46.200000000000003</cx:pt>
          <cx:pt idx="31940">-46.200000000000003</cx:pt>
          <cx:pt idx="31941">-46.200000000000003</cx:pt>
          <cx:pt idx="31942">-46.200000000000003</cx:pt>
          <cx:pt idx="31943">-46.200000000000003</cx:pt>
          <cx:pt idx="31944">-46.200000000000003</cx:pt>
          <cx:pt idx="31945">-46.200000000000003</cx:pt>
          <cx:pt idx="31946">-46.200000000000003</cx:pt>
          <cx:pt idx="31947">-46.200000000000003</cx:pt>
          <cx:pt idx="31948">-46.200000000000003</cx:pt>
          <cx:pt idx="31949">-46.200000000000003</cx:pt>
          <cx:pt idx="31950">-46.200000000000003</cx:pt>
          <cx:pt idx="31951">-46.200000000000003</cx:pt>
          <cx:pt idx="31952">-46.200000000000003</cx:pt>
          <cx:pt idx="31953">-46.200000000000003</cx:pt>
          <cx:pt idx="31954">-46.200000000000003</cx:pt>
          <cx:pt idx="31955">-46.200000000000003</cx:pt>
          <cx:pt idx="31956">-46.200000000000003</cx:pt>
          <cx:pt idx="31957">-46.200000000000003</cx:pt>
          <cx:pt idx="31958">-46.200000000000003</cx:pt>
          <cx:pt idx="31959">-46.200000000000003</cx:pt>
          <cx:pt idx="31960">-46.200000000000003</cx:pt>
          <cx:pt idx="31961">-46.200000000000003</cx:pt>
          <cx:pt idx="31962">-46.200000000000003</cx:pt>
          <cx:pt idx="31963">-46.200000000000003</cx:pt>
          <cx:pt idx="31964">-46.200000000000003</cx:pt>
          <cx:pt idx="31965">-46.200000000000003</cx:pt>
          <cx:pt idx="31966">-46.200000000000003</cx:pt>
          <cx:pt idx="31967">-46.200000000000003</cx:pt>
          <cx:pt idx="31968">-46.200000000000003</cx:pt>
          <cx:pt idx="31969">-46.200000000000003</cx:pt>
          <cx:pt idx="31970">-46.200000000000003</cx:pt>
          <cx:pt idx="31971">-46.200000000000003</cx:pt>
          <cx:pt idx="31972">-46.200000000000003</cx:pt>
          <cx:pt idx="31973">-46.200000000000003</cx:pt>
          <cx:pt idx="31974">-46.200000000000003</cx:pt>
          <cx:pt idx="31975">-46.200000000000003</cx:pt>
          <cx:pt idx="31976">-46.200000000000003</cx:pt>
          <cx:pt idx="31977">-46.200000000000003</cx:pt>
          <cx:pt idx="31978">-46.200000000000003</cx:pt>
          <cx:pt idx="31979">-46.200000000000003</cx:pt>
          <cx:pt idx="31980">-46.200000000000003</cx:pt>
          <cx:pt idx="31981">-46.200000000000003</cx:pt>
          <cx:pt idx="31982">-46.200000000000003</cx:pt>
          <cx:pt idx="31983">-46.200000000000003</cx:pt>
          <cx:pt idx="31984">-46.200000000000003</cx:pt>
          <cx:pt idx="31985">-46.200000000000003</cx:pt>
          <cx:pt idx="31986">-46.200000000000003</cx:pt>
          <cx:pt idx="31987">-46.200000000000003</cx:pt>
          <cx:pt idx="31988">-46.200000000000003</cx:pt>
          <cx:pt idx="31989">-46.200000000000003</cx:pt>
          <cx:pt idx="31990">-46.200000000000003</cx:pt>
          <cx:pt idx="31991">-46.200000000000003</cx:pt>
          <cx:pt idx="31992">-46.200000000000003</cx:pt>
          <cx:pt idx="31993">-46.200000000000003</cx:pt>
          <cx:pt idx="31994">-46.200000000000003</cx:pt>
          <cx:pt idx="31995">-46.200000000000003</cx:pt>
          <cx:pt idx="31996">-46.200000000000003</cx:pt>
          <cx:pt idx="31997">-46.200000000000003</cx:pt>
          <cx:pt idx="31998">-46.200000000000003</cx:pt>
          <cx:pt idx="31999">-46.200000000000003</cx:pt>
          <cx:pt idx="32000">-46.200000000000003</cx:pt>
          <cx:pt idx="32001">-46.200000000000003</cx:pt>
          <cx:pt idx="32002">-46.200000000000003</cx:pt>
          <cx:pt idx="32003">-46.200000000000003</cx:pt>
          <cx:pt idx="32004">-46.200000000000003</cx:pt>
          <cx:pt idx="32005">-46.200000000000003</cx:pt>
          <cx:pt idx="32006">-46.200000000000003</cx:pt>
          <cx:pt idx="32007">-46.200000000000003</cx:pt>
          <cx:pt idx="32008">-46.200000000000003</cx:pt>
          <cx:pt idx="32009">-46.200000000000003</cx:pt>
          <cx:pt idx="32010">-46.200000000000003</cx:pt>
          <cx:pt idx="32011">-46.200000000000003</cx:pt>
          <cx:pt idx="32012">-46.200000000000003</cx:pt>
          <cx:pt idx="32013">-46.200000000000003</cx:pt>
          <cx:pt idx="32014">-46.200000000000003</cx:pt>
          <cx:pt idx="32015">-46.200000000000003</cx:pt>
          <cx:pt idx="32016">-46.200000000000003</cx:pt>
          <cx:pt idx="32017">-46.200000000000003</cx:pt>
          <cx:pt idx="32018">-46.200000000000003</cx:pt>
          <cx:pt idx="32019">-46.200000000000003</cx:pt>
          <cx:pt idx="32020">-46.200000000000003</cx:pt>
          <cx:pt idx="32021">-46.200000000000003</cx:pt>
          <cx:pt idx="32022">-46.200000000000003</cx:pt>
          <cx:pt idx="32023">-46.200000000000003</cx:pt>
          <cx:pt idx="32024">-46.200000000000003</cx:pt>
          <cx:pt idx="32025">-46.200000000000003</cx:pt>
          <cx:pt idx="32026">-46.200000000000003</cx:pt>
          <cx:pt idx="32027">-46.200000000000003</cx:pt>
          <cx:pt idx="32028">-46.200000000000003</cx:pt>
          <cx:pt idx="32029">-46.200000000000003</cx:pt>
          <cx:pt idx="32030">-46.200000000000003</cx:pt>
          <cx:pt idx="32031">-46.200000000000003</cx:pt>
          <cx:pt idx="32032">-46.200000000000003</cx:pt>
          <cx:pt idx="32033">-46.200000000000003</cx:pt>
          <cx:pt idx="32034">-46.200000000000003</cx:pt>
          <cx:pt idx="32035">-46.200000000000003</cx:pt>
          <cx:pt idx="32036">-46.200000000000003</cx:pt>
          <cx:pt idx="32037">-46.200000000000003</cx:pt>
          <cx:pt idx="32038">-46.200000000000003</cx:pt>
          <cx:pt idx="32039">-46.200000000000003</cx:pt>
          <cx:pt idx="32040">-46.200000000000003</cx:pt>
          <cx:pt idx="32041">-46.200000000000003</cx:pt>
          <cx:pt idx="32042">-46.200000000000003</cx:pt>
          <cx:pt idx="32043">-46.200000000000003</cx:pt>
          <cx:pt idx="32044">-46.200000000000003</cx:pt>
          <cx:pt idx="32045">-46.200000000000003</cx:pt>
          <cx:pt idx="32046">-46.200000000000003</cx:pt>
          <cx:pt idx="32047">-46.200000000000003</cx:pt>
          <cx:pt idx="32048">-46.200000000000003</cx:pt>
          <cx:pt idx="32049">-46.200000000000003</cx:pt>
          <cx:pt idx="32050">-46.200000000000003</cx:pt>
          <cx:pt idx="32051">-46.200000000000003</cx:pt>
          <cx:pt idx="32052">-46.200000000000003</cx:pt>
          <cx:pt idx="32053">-46.200000000000003</cx:pt>
          <cx:pt idx="32054">-46.200000000000003</cx:pt>
          <cx:pt idx="32055">-46.200000000000003</cx:pt>
          <cx:pt idx="32056">-46.200000000000003</cx:pt>
          <cx:pt idx="32057">-46.200000000000003</cx:pt>
          <cx:pt idx="32058">-46.200000000000003</cx:pt>
          <cx:pt idx="32059">-46.200000000000003</cx:pt>
          <cx:pt idx="32060">-46.200000000000003</cx:pt>
          <cx:pt idx="32061">-46.200000000000003</cx:pt>
          <cx:pt idx="32062">-46.200000000000003</cx:pt>
          <cx:pt idx="32063">-46.200000000000003</cx:pt>
          <cx:pt idx="32064">-46.200000000000003</cx:pt>
          <cx:pt idx="32065">-46.200000000000003</cx:pt>
          <cx:pt idx="32066">-46.200000000000003</cx:pt>
          <cx:pt idx="32067">-46.200000000000003</cx:pt>
          <cx:pt idx="32068">-46.200000000000003</cx:pt>
          <cx:pt idx="32069">-46.200000000000003</cx:pt>
          <cx:pt idx="32070">-46.200000000000003</cx:pt>
          <cx:pt idx="32071">-46.200000000000003</cx:pt>
          <cx:pt idx="32072">-46.200000000000003</cx:pt>
          <cx:pt idx="32073">-46.200000000000003</cx:pt>
          <cx:pt idx="32074">-46.200000000000003</cx:pt>
          <cx:pt idx="32075">-46.200000000000003</cx:pt>
          <cx:pt idx="32076">-46.200000000000003</cx:pt>
          <cx:pt idx="32077">-46.200000000000003</cx:pt>
          <cx:pt idx="32078">-46.200000000000003</cx:pt>
          <cx:pt idx="32079">-46.200000000000003</cx:pt>
          <cx:pt idx="32080">-46.200000000000003</cx:pt>
          <cx:pt idx="32081">-46.200000000000003</cx:pt>
          <cx:pt idx="32082">-46.200000000000003</cx:pt>
          <cx:pt idx="32083">-46.200000000000003</cx:pt>
          <cx:pt idx="32084">-46.200000000000003</cx:pt>
          <cx:pt idx="32085">-46.200000000000003</cx:pt>
          <cx:pt idx="32086">-46.200000000000003</cx:pt>
          <cx:pt idx="32087">-46.200000000000003</cx:pt>
          <cx:pt idx="32088">-46.200000000000003</cx:pt>
          <cx:pt idx="32089">-46.200000000000003</cx:pt>
          <cx:pt idx="32090">-46.200000000000003</cx:pt>
          <cx:pt idx="32091">-46.200000000000003</cx:pt>
          <cx:pt idx="32092">-46.200000000000003</cx:pt>
          <cx:pt idx="32093">-46.200000000000003</cx:pt>
          <cx:pt idx="32094">-46.200000000000003</cx:pt>
          <cx:pt idx="32095">-46.200000000000003</cx:pt>
          <cx:pt idx="32096">-46.200000000000003</cx:pt>
          <cx:pt idx="32097">-46.200000000000003</cx:pt>
          <cx:pt idx="32098">-46.200000000000003</cx:pt>
          <cx:pt idx="32099">-46.200000000000003</cx:pt>
          <cx:pt idx="32100">-46.200000000000003</cx:pt>
          <cx:pt idx="32101">-46.200000000000003</cx:pt>
          <cx:pt idx="32102">-46.200000000000003</cx:pt>
          <cx:pt idx="32103">-46.200000000000003</cx:pt>
          <cx:pt idx="32104">-46.200000000000003</cx:pt>
          <cx:pt idx="32105">-46.200000000000003</cx:pt>
          <cx:pt idx="32106">-46.200000000000003</cx:pt>
          <cx:pt idx="32107">-46.200000000000003</cx:pt>
          <cx:pt idx="32108">-46.200000000000003</cx:pt>
          <cx:pt idx="32109">-46.200000000000003</cx:pt>
          <cx:pt idx="32110">-46.200000000000003</cx:pt>
          <cx:pt idx="32111">-46.200000000000003</cx:pt>
          <cx:pt idx="32112">-46.200000000000003</cx:pt>
          <cx:pt idx="32113">-46.200000000000003</cx:pt>
          <cx:pt idx="32114">-46.200000000000003</cx:pt>
          <cx:pt idx="32115">-46.200000000000003</cx:pt>
          <cx:pt idx="32116">-46.200000000000003</cx:pt>
          <cx:pt idx="32117">-46.200000000000003</cx:pt>
          <cx:pt idx="32118">-46.200000000000003</cx:pt>
          <cx:pt idx="32119">-46.200000000000003</cx:pt>
          <cx:pt idx="32120">-46.200000000000003</cx:pt>
          <cx:pt idx="32121">-46.200000000000003</cx:pt>
          <cx:pt idx="32122">-46.200000000000003</cx:pt>
          <cx:pt idx="32123">-46.200000000000003</cx:pt>
          <cx:pt idx="32124">-46.200000000000003</cx:pt>
          <cx:pt idx="32125">-46.200000000000003</cx:pt>
          <cx:pt idx="32126">-46.200000000000003</cx:pt>
          <cx:pt idx="32127">-46.200000000000003</cx:pt>
          <cx:pt idx="32128">-46.200000000000003</cx:pt>
          <cx:pt idx="32129">-46.200000000000003</cx:pt>
          <cx:pt idx="32130">-46.200000000000003</cx:pt>
          <cx:pt idx="32131">-46.200000000000003</cx:pt>
          <cx:pt idx="32132">-46.200000000000003</cx:pt>
          <cx:pt idx="32133">-46.200000000000003</cx:pt>
          <cx:pt idx="32134">-46.200000000000003</cx:pt>
          <cx:pt idx="32135">-46.200000000000003</cx:pt>
          <cx:pt idx="32136">-46.200000000000003</cx:pt>
          <cx:pt idx="32137">-46.200000000000003</cx:pt>
          <cx:pt idx="32138">-46.200000000000003</cx:pt>
          <cx:pt idx="32139">-46.200000000000003</cx:pt>
          <cx:pt idx="32140">-46.200000000000003</cx:pt>
          <cx:pt idx="32141">-46.200000000000003</cx:pt>
          <cx:pt idx="32142">-46.200000000000003</cx:pt>
          <cx:pt idx="32143">-46.200000000000003</cx:pt>
          <cx:pt idx="32144">-46.200000000000003</cx:pt>
          <cx:pt idx="32145">-46.200000000000003</cx:pt>
          <cx:pt idx="32146">-46.200000000000003</cx:pt>
          <cx:pt idx="32147">-46.200000000000003</cx:pt>
          <cx:pt idx="32148">-46.200000000000003</cx:pt>
          <cx:pt idx="32149">-46.200000000000003</cx:pt>
          <cx:pt idx="32150">-46.200000000000003</cx:pt>
          <cx:pt idx="32151">-46.200000000000003</cx:pt>
          <cx:pt idx="32152">-46.200000000000003</cx:pt>
          <cx:pt idx="32153">-46.200000000000003</cx:pt>
          <cx:pt idx="32154">-46.200000000000003</cx:pt>
          <cx:pt idx="32155">-46.200000000000003</cx:pt>
          <cx:pt idx="32156">-46.200000000000003</cx:pt>
          <cx:pt idx="32157">-46.200000000000003</cx:pt>
          <cx:pt idx="32158">-46.200000000000003</cx:pt>
          <cx:pt idx="32159">-46.200000000000003</cx:pt>
          <cx:pt idx="32160">-46.200000000000003</cx:pt>
          <cx:pt idx="32161">-46.200000000000003</cx:pt>
          <cx:pt idx="32162">-46.200000000000003</cx:pt>
          <cx:pt idx="32163">-46.200000000000003</cx:pt>
          <cx:pt idx="32164">-46.200000000000003</cx:pt>
          <cx:pt idx="32165">-46.200000000000003</cx:pt>
          <cx:pt idx="32166">-46.200000000000003</cx:pt>
          <cx:pt idx="32167">-46.200000000000003</cx:pt>
          <cx:pt idx="32168">-46.200000000000003</cx:pt>
          <cx:pt idx="32169">-46.200000000000003</cx:pt>
          <cx:pt idx="32170">-46.200000000000003</cx:pt>
          <cx:pt idx="32171">-46.200000000000003</cx:pt>
          <cx:pt idx="32172">-46.200000000000003</cx:pt>
          <cx:pt idx="32173">-46.200000000000003</cx:pt>
          <cx:pt idx="32174">-46.200000000000003</cx:pt>
          <cx:pt idx="32175">-46.200000000000003</cx:pt>
          <cx:pt idx="32176">-46.200000000000003</cx:pt>
          <cx:pt idx="32177">-46.200000000000003</cx:pt>
          <cx:pt idx="32178">-46.200000000000003</cx:pt>
          <cx:pt idx="32179">-46.200000000000003</cx:pt>
          <cx:pt idx="32180">-46.200000000000003</cx:pt>
          <cx:pt idx="32181">-46.200000000000003</cx:pt>
          <cx:pt idx="32182">-46.200000000000003</cx:pt>
          <cx:pt idx="32183">-46.200000000000003</cx:pt>
          <cx:pt idx="32184">-46.200000000000003</cx:pt>
          <cx:pt idx="32185">-46.200000000000003</cx:pt>
          <cx:pt idx="32186">-46.200000000000003</cx:pt>
          <cx:pt idx="32187">-46.200000000000003</cx:pt>
          <cx:pt idx="32188">-46.200000000000003</cx:pt>
          <cx:pt idx="32189">-46.200000000000003</cx:pt>
          <cx:pt idx="32190">-46.200000000000003</cx:pt>
          <cx:pt idx="32191">-46.200000000000003</cx:pt>
          <cx:pt idx="32192">-46.200000000000003</cx:pt>
          <cx:pt idx="32193">-46.200000000000003</cx:pt>
          <cx:pt idx="32194">-46.200000000000003</cx:pt>
          <cx:pt idx="32195">-46.200000000000003</cx:pt>
          <cx:pt idx="32196">-46.200000000000003</cx:pt>
          <cx:pt idx="32197">-46.200000000000003</cx:pt>
          <cx:pt idx="32198">-46.200000000000003</cx:pt>
          <cx:pt idx="32199">-46.200000000000003</cx:pt>
          <cx:pt idx="32200">-46.200000000000003</cx:pt>
          <cx:pt idx="32201">-46.200000000000003</cx:pt>
          <cx:pt idx="32202">-46.200000000000003</cx:pt>
          <cx:pt idx="32203">-46.200000000000003</cx:pt>
          <cx:pt idx="32204">-46.200000000000003</cx:pt>
          <cx:pt idx="32205">-46.200000000000003</cx:pt>
          <cx:pt idx="32206">-46.200000000000003</cx:pt>
          <cx:pt idx="32207">-46.200000000000003</cx:pt>
          <cx:pt idx="32208">-46.200000000000003</cx:pt>
          <cx:pt idx="32209">-46.200000000000003</cx:pt>
          <cx:pt idx="32210">-46.200000000000003</cx:pt>
          <cx:pt idx="32211">-46.200000000000003</cx:pt>
          <cx:pt idx="32212">-46.200000000000003</cx:pt>
          <cx:pt idx="32213">-46.200000000000003</cx:pt>
          <cx:pt idx="32214">-46.200000000000003</cx:pt>
          <cx:pt idx="32215">-46.200000000000003</cx:pt>
          <cx:pt idx="32216">-46.200000000000003</cx:pt>
          <cx:pt idx="32217">-46.200000000000003</cx:pt>
          <cx:pt idx="32218">-46.200000000000003</cx:pt>
          <cx:pt idx="32219">-46.200000000000003</cx:pt>
          <cx:pt idx="32220">-46.200000000000003</cx:pt>
          <cx:pt idx="32221">-46.200000000000003</cx:pt>
          <cx:pt idx="32222">-46.200000000000003</cx:pt>
          <cx:pt idx="32223">-46.200000000000003</cx:pt>
          <cx:pt idx="32224">-46.200000000000003</cx:pt>
          <cx:pt idx="32225">-46.200000000000003</cx:pt>
          <cx:pt idx="32226">-46.200000000000003</cx:pt>
          <cx:pt idx="32227">-46.200000000000003</cx:pt>
          <cx:pt idx="32228">-46.200000000000003</cx:pt>
          <cx:pt idx="32229">-46.200000000000003</cx:pt>
          <cx:pt idx="32230">-46.200000000000003</cx:pt>
          <cx:pt idx="32231">-46.200000000000003</cx:pt>
          <cx:pt idx="32232">-46.200000000000003</cx:pt>
          <cx:pt idx="32233">-46.200000000000003</cx:pt>
          <cx:pt idx="32234">-46.200000000000003</cx:pt>
          <cx:pt idx="32235">-46.200000000000003</cx:pt>
          <cx:pt idx="32236">-46.200000000000003</cx:pt>
          <cx:pt idx="32237">-46.200000000000003</cx:pt>
          <cx:pt idx="32238">-46.200000000000003</cx:pt>
          <cx:pt idx="32239">-46.200000000000003</cx:pt>
          <cx:pt idx="32240">-46.200000000000003</cx:pt>
          <cx:pt idx="32241">-46.200000000000003</cx:pt>
          <cx:pt idx="32242">-46.200000000000003</cx:pt>
          <cx:pt idx="32243">-46.200000000000003</cx:pt>
          <cx:pt idx="32244">-46.200000000000003</cx:pt>
          <cx:pt idx="32245">-46.200000000000003</cx:pt>
          <cx:pt idx="32246">-46.200000000000003</cx:pt>
          <cx:pt idx="32247">-46.200000000000003</cx:pt>
          <cx:pt idx="32248">-46.200000000000003</cx:pt>
          <cx:pt idx="32249">-46.200000000000003</cx:pt>
          <cx:pt idx="32250">-46.200000000000003</cx:pt>
          <cx:pt idx="32251">-46.200000000000003</cx:pt>
          <cx:pt idx="32252">-46.200000000000003</cx:pt>
          <cx:pt idx="32253">-46.200000000000003</cx:pt>
          <cx:pt idx="32254">-46.200000000000003</cx:pt>
          <cx:pt idx="32255">-46.200000000000003</cx:pt>
          <cx:pt idx="32256">-46.200000000000003</cx:pt>
          <cx:pt idx="32257">-46.200000000000003</cx:pt>
          <cx:pt idx="32258">-46.200000000000003</cx:pt>
          <cx:pt idx="32259">-46.200000000000003</cx:pt>
          <cx:pt idx="32260">-46.200000000000003</cx:pt>
          <cx:pt idx="32261">-46.200000000000003</cx:pt>
          <cx:pt idx="32262">-46.200000000000003</cx:pt>
          <cx:pt idx="32263">-46.200000000000003</cx:pt>
          <cx:pt idx="32264">-46.200000000000003</cx:pt>
          <cx:pt idx="32265">-46.200000000000003</cx:pt>
          <cx:pt idx="32266">-46.200000000000003</cx:pt>
          <cx:pt idx="32267">-46.200000000000003</cx:pt>
          <cx:pt idx="32268">-46.200000000000003</cx:pt>
          <cx:pt idx="32269">-46.200000000000003</cx:pt>
          <cx:pt idx="32270">-46.200000000000003</cx:pt>
          <cx:pt idx="32271">-46.200000000000003</cx:pt>
          <cx:pt idx="32272">-46.200000000000003</cx:pt>
          <cx:pt idx="32273">-46.200000000000003</cx:pt>
          <cx:pt idx="32274">-46.200000000000003</cx:pt>
          <cx:pt idx="32275">-46.200000000000003</cx:pt>
          <cx:pt idx="32276">-46.200000000000003</cx:pt>
          <cx:pt idx="32277">-46.200000000000003</cx:pt>
          <cx:pt idx="32278">-46.200000000000003</cx:pt>
          <cx:pt idx="32279">-46.200000000000003</cx:pt>
          <cx:pt idx="32280">-46.200000000000003</cx:pt>
          <cx:pt idx="32281">-46.200000000000003</cx:pt>
          <cx:pt idx="32282">-46.200000000000003</cx:pt>
          <cx:pt idx="32283">-46.200000000000003</cx:pt>
          <cx:pt idx="32284">-46.200000000000003</cx:pt>
          <cx:pt idx="32285">-46.200000000000003</cx:pt>
          <cx:pt idx="32286">-46.200000000000003</cx:pt>
          <cx:pt idx="32287">-46.200000000000003</cx:pt>
          <cx:pt idx="32288">-46.200000000000003</cx:pt>
          <cx:pt idx="32289">-46.200000000000003</cx:pt>
          <cx:pt idx="32290">-46.200000000000003</cx:pt>
          <cx:pt idx="32291">-46.200000000000003</cx:pt>
          <cx:pt idx="32292">-46.200000000000003</cx:pt>
          <cx:pt idx="32293">-46.200000000000003</cx:pt>
          <cx:pt idx="32294">-46.200000000000003</cx:pt>
          <cx:pt idx="32295">-46.200000000000003</cx:pt>
          <cx:pt idx="32296">-46.200000000000003</cx:pt>
          <cx:pt idx="32297">-46.200000000000003</cx:pt>
          <cx:pt idx="32298">-46.200000000000003</cx:pt>
          <cx:pt idx="32299">-46.200000000000003</cx:pt>
          <cx:pt idx="32300">-46.200000000000003</cx:pt>
          <cx:pt idx="32301">-46.200000000000003</cx:pt>
          <cx:pt idx="32302">-46.200000000000003</cx:pt>
          <cx:pt idx="32303">-46.200000000000003</cx:pt>
          <cx:pt idx="32304">-46.200000000000003</cx:pt>
          <cx:pt idx="32305">-46.200000000000003</cx:pt>
          <cx:pt idx="32306">-46.200000000000003</cx:pt>
          <cx:pt idx="32307">-46.200000000000003</cx:pt>
          <cx:pt idx="32308">-46.200000000000003</cx:pt>
          <cx:pt idx="32309">-46.200000000000003</cx:pt>
          <cx:pt idx="32310">-46.200000000000003</cx:pt>
          <cx:pt idx="32311">-46.200000000000003</cx:pt>
          <cx:pt idx="32312">-46.200000000000003</cx:pt>
          <cx:pt idx="32313">-46.200000000000003</cx:pt>
          <cx:pt idx="32314">-46.200000000000003</cx:pt>
          <cx:pt idx="32315">-46.200000000000003</cx:pt>
          <cx:pt idx="32316">-46.200000000000003</cx:pt>
          <cx:pt idx="32317">-46.200000000000003</cx:pt>
          <cx:pt idx="32318">-46.200000000000003</cx:pt>
          <cx:pt idx="32319">-46.200000000000003</cx:pt>
          <cx:pt idx="32320">-46.200000000000003</cx:pt>
          <cx:pt idx="32321">-46.200000000000003</cx:pt>
          <cx:pt idx="32322">-46.200000000000003</cx:pt>
          <cx:pt idx="32323">-46.200000000000003</cx:pt>
          <cx:pt idx="32324">-46.200000000000003</cx:pt>
          <cx:pt idx="32325">-46.200000000000003</cx:pt>
          <cx:pt idx="32326">-46.200000000000003</cx:pt>
          <cx:pt idx="32327">-46.200000000000003</cx:pt>
          <cx:pt idx="32328">-46.200000000000003</cx:pt>
          <cx:pt idx="32329">-46.200000000000003</cx:pt>
          <cx:pt idx="32330">-46.200000000000003</cx:pt>
          <cx:pt idx="32331">-46.200000000000003</cx:pt>
          <cx:pt idx="32332">-46.200000000000003</cx:pt>
          <cx:pt idx="32333">-46.200000000000003</cx:pt>
          <cx:pt idx="32334">-46.200000000000003</cx:pt>
          <cx:pt idx="32335">-46.200000000000003</cx:pt>
          <cx:pt idx="32336">-46.200000000000003</cx:pt>
          <cx:pt idx="32337">-46.200000000000003</cx:pt>
          <cx:pt idx="32338">-46.200000000000003</cx:pt>
          <cx:pt idx="32339">-46.200000000000003</cx:pt>
          <cx:pt idx="32340">-46.200000000000003</cx:pt>
          <cx:pt idx="32341">-46.200000000000003</cx:pt>
          <cx:pt idx="32342">-46.200000000000003</cx:pt>
          <cx:pt idx="32343">-46.200000000000003</cx:pt>
          <cx:pt idx="32344">-46.200000000000003</cx:pt>
          <cx:pt idx="32345">-46.200000000000003</cx:pt>
          <cx:pt idx="32346">-46.200000000000003</cx:pt>
          <cx:pt idx="32347">-46.200000000000003</cx:pt>
          <cx:pt idx="32348">-46.200000000000003</cx:pt>
          <cx:pt idx="32349">-46.200000000000003</cx:pt>
          <cx:pt idx="32350">-46.200000000000003</cx:pt>
          <cx:pt idx="32351">-46.200000000000003</cx:pt>
          <cx:pt idx="32352">-46.200000000000003</cx:pt>
          <cx:pt idx="32353">-46.200000000000003</cx:pt>
          <cx:pt idx="32354">-46.200000000000003</cx:pt>
          <cx:pt idx="32355">-46.200000000000003</cx:pt>
          <cx:pt idx="32356">-46.200000000000003</cx:pt>
          <cx:pt idx="32357">-46.200000000000003</cx:pt>
          <cx:pt idx="32358">-46.200000000000003</cx:pt>
          <cx:pt idx="32359">-46.200000000000003</cx:pt>
          <cx:pt idx="32360">-46.200000000000003</cx:pt>
          <cx:pt idx="32361">-46.200000000000003</cx:pt>
          <cx:pt idx="32362">-46.200000000000003</cx:pt>
          <cx:pt idx="32363">-46.200000000000003</cx:pt>
          <cx:pt idx="32364">-46.200000000000003</cx:pt>
          <cx:pt idx="32365">-46.200000000000003</cx:pt>
          <cx:pt idx="32366">-46.200000000000003</cx:pt>
          <cx:pt idx="32367">-46.200000000000003</cx:pt>
          <cx:pt idx="32368">-46.200000000000003</cx:pt>
          <cx:pt idx="32369">-46.200000000000003</cx:pt>
          <cx:pt idx="32370">-46.200000000000003</cx:pt>
          <cx:pt idx="32371">-46.200000000000003</cx:pt>
          <cx:pt idx="32372">-46.200000000000003</cx:pt>
          <cx:pt idx="32373">-46.200000000000003</cx:pt>
          <cx:pt idx="32374">-46.200000000000003</cx:pt>
          <cx:pt idx="32375">-46.200000000000003</cx:pt>
          <cx:pt idx="32376">-46.200000000000003</cx:pt>
          <cx:pt idx="32377">-46.200000000000003</cx:pt>
          <cx:pt idx="32378">-46.200000000000003</cx:pt>
          <cx:pt idx="32379">-46.200000000000003</cx:pt>
          <cx:pt idx="32380">-46.200000000000003</cx:pt>
          <cx:pt idx="32381">-46.200000000000003</cx:pt>
          <cx:pt idx="32382">-46.200000000000003</cx:pt>
          <cx:pt idx="32383">-46.200000000000003</cx:pt>
          <cx:pt idx="32384">-46.200000000000003</cx:pt>
          <cx:pt idx="32385">-46.200000000000003</cx:pt>
          <cx:pt idx="32386">-46.200000000000003</cx:pt>
          <cx:pt idx="32387">-46.200000000000003</cx:pt>
          <cx:pt idx="32388">-46.200000000000003</cx:pt>
          <cx:pt idx="32389">-46.200000000000003</cx:pt>
          <cx:pt idx="32390">-46.200000000000003</cx:pt>
          <cx:pt idx="32391">-46.200000000000003</cx:pt>
          <cx:pt idx="32392">-46.200000000000003</cx:pt>
          <cx:pt idx="32393">-46.200000000000003</cx:pt>
          <cx:pt idx="32394">-46.200000000000003</cx:pt>
          <cx:pt idx="32395">-46.200000000000003</cx:pt>
          <cx:pt idx="32396">-46.200000000000003</cx:pt>
          <cx:pt idx="32397">-46.200000000000003</cx:pt>
          <cx:pt idx="32398">-46.200000000000003</cx:pt>
          <cx:pt idx="32399">-46.200000000000003</cx:pt>
          <cx:pt idx="32400">-46.200000000000003</cx:pt>
          <cx:pt idx="32401">-46.200000000000003</cx:pt>
          <cx:pt idx="32402">-46.200000000000003</cx:pt>
          <cx:pt idx="32403">-46.200000000000003</cx:pt>
          <cx:pt idx="32404">-46.200000000000003</cx:pt>
          <cx:pt idx="32405">-46.200000000000003</cx:pt>
          <cx:pt idx="32406">-46.200000000000003</cx:pt>
          <cx:pt idx="32407">-46.200000000000003</cx:pt>
          <cx:pt idx="32408">-46.200000000000003</cx:pt>
          <cx:pt idx="32409">-46.200000000000003</cx:pt>
          <cx:pt idx="32410">-46.200000000000003</cx:pt>
          <cx:pt idx="32411">-46.200000000000003</cx:pt>
          <cx:pt idx="32412">-46.200000000000003</cx:pt>
          <cx:pt idx="32413">-46.200000000000003</cx:pt>
          <cx:pt idx="32414">-46.200000000000003</cx:pt>
          <cx:pt idx="32415">-46.200000000000003</cx:pt>
          <cx:pt idx="32416">-46.200000000000003</cx:pt>
          <cx:pt idx="32417">-46.200000000000003</cx:pt>
          <cx:pt idx="32418">-46.200000000000003</cx:pt>
          <cx:pt idx="32419">-46.200000000000003</cx:pt>
          <cx:pt idx="32420">-46.200000000000003</cx:pt>
          <cx:pt idx="32421">-46.200000000000003</cx:pt>
          <cx:pt idx="32422">-46.200000000000003</cx:pt>
          <cx:pt idx="32423">-46.200000000000003</cx:pt>
          <cx:pt idx="32424">-46.200000000000003</cx:pt>
          <cx:pt idx="32425">-46.200000000000003</cx:pt>
          <cx:pt idx="32426">-46.200000000000003</cx:pt>
          <cx:pt idx="32427">-46.200000000000003</cx:pt>
          <cx:pt idx="32428">-46.200000000000003</cx:pt>
          <cx:pt idx="32429">-46.200000000000003</cx:pt>
          <cx:pt idx="32430">-46.200000000000003</cx:pt>
          <cx:pt idx="32431">-46.200000000000003</cx:pt>
          <cx:pt idx="32432">-46.200000000000003</cx:pt>
          <cx:pt idx="32433">-46.200000000000003</cx:pt>
          <cx:pt idx="32434">-46.200000000000003</cx:pt>
          <cx:pt idx="32435">-46.200000000000003</cx:pt>
          <cx:pt idx="32436">-46.200000000000003</cx:pt>
          <cx:pt idx="32437">-46.200000000000003</cx:pt>
          <cx:pt idx="32438">-46.200000000000003</cx:pt>
          <cx:pt idx="32439">-46.200000000000003</cx:pt>
          <cx:pt idx="32440">-46.200000000000003</cx:pt>
          <cx:pt idx="32441">-46.200000000000003</cx:pt>
          <cx:pt idx="32442">-46.200000000000003</cx:pt>
          <cx:pt idx="32443">-46.200000000000003</cx:pt>
          <cx:pt idx="32444">-46.200000000000003</cx:pt>
          <cx:pt idx="32445">-46.200000000000003</cx:pt>
          <cx:pt idx="32446">-46.200000000000003</cx:pt>
          <cx:pt idx="32447">-46.200000000000003</cx:pt>
          <cx:pt idx="32448">-46.200000000000003</cx:pt>
          <cx:pt idx="32449">-46.200000000000003</cx:pt>
          <cx:pt idx="32450">-46.200000000000003</cx:pt>
          <cx:pt idx="32451">-46.200000000000003</cx:pt>
          <cx:pt idx="32452">-46.200000000000003</cx:pt>
          <cx:pt idx="32453">-46.200000000000003</cx:pt>
          <cx:pt idx="32454">-46.200000000000003</cx:pt>
          <cx:pt idx="32455">-46.200000000000003</cx:pt>
          <cx:pt idx="32456">-46.200000000000003</cx:pt>
          <cx:pt idx="32457">-46.200000000000003</cx:pt>
          <cx:pt idx="32458">-46.200000000000003</cx:pt>
          <cx:pt idx="32459">-46.200000000000003</cx:pt>
          <cx:pt idx="32460">-46.200000000000003</cx:pt>
          <cx:pt idx="32461">-46.200000000000003</cx:pt>
          <cx:pt idx="32462">-46.200000000000003</cx:pt>
          <cx:pt idx="32463">-46.200000000000003</cx:pt>
          <cx:pt idx="32464">-46.200000000000003</cx:pt>
          <cx:pt idx="32465">-46.200000000000003</cx:pt>
          <cx:pt idx="32466">-46.200000000000003</cx:pt>
          <cx:pt idx="32467">-46.200000000000003</cx:pt>
          <cx:pt idx="32468">-46.200000000000003</cx:pt>
          <cx:pt idx="32469">-46.200000000000003</cx:pt>
          <cx:pt idx="32470">-46.200000000000003</cx:pt>
          <cx:pt idx="32471">-46.200000000000003</cx:pt>
          <cx:pt idx="32472">-46.200000000000003</cx:pt>
          <cx:pt idx="32473">-46.200000000000003</cx:pt>
          <cx:pt idx="32474">-46.200000000000003</cx:pt>
          <cx:pt idx="32475">-46.200000000000003</cx:pt>
          <cx:pt idx="32476">-46.200000000000003</cx:pt>
          <cx:pt idx="32477">-46.200000000000003</cx:pt>
          <cx:pt idx="32478">-46.200000000000003</cx:pt>
          <cx:pt idx="32479">-46.200000000000003</cx:pt>
          <cx:pt idx="32480">-46.200000000000003</cx:pt>
          <cx:pt idx="32481">-46.200000000000003</cx:pt>
          <cx:pt idx="32482">-46.200000000000003</cx:pt>
          <cx:pt idx="32483">-46.200000000000003</cx:pt>
          <cx:pt idx="32484">-46.200000000000003</cx:pt>
          <cx:pt idx="32485">-46.200000000000003</cx:pt>
          <cx:pt idx="32486">-46.200000000000003</cx:pt>
          <cx:pt idx="32487">-46.200000000000003</cx:pt>
          <cx:pt idx="32488">-46.200000000000003</cx:pt>
          <cx:pt idx="32489">-46.200000000000003</cx:pt>
          <cx:pt idx="32490">-46.200000000000003</cx:pt>
          <cx:pt idx="32491">-46.200000000000003</cx:pt>
          <cx:pt idx="32492">-46.200000000000003</cx:pt>
          <cx:pt idx="32493">-46.200000000000003</cx:pt>
          <cx:pt idx="32494">-46.200000000000003</cx:pt>
          <cx:pt idx="32495">-46.200000000000003</cx:pt>
          <cx:pt idx="32496">-46.200000000000003</cx:pt>
          <cx:pt idx="32497">-46.200000000000003</cx:pt>
          <cx:pt idx="32498">-46.200000000000003</cx:pt>
          <cx:pt idx="32499">-46.200000000000003</cx:pt>
          <cx:pt idx="32500">-46.200000000000003</cx:pt>
          <cx:pt idx="32501">-46.200000000000003</cx:pt>
          <cx:pt idx="32502">-46.200000000000003</cx:pt>
          <cx:pt idx="32503">-46.200000000000003</cx:pt>
          <cx:pt idx="32504">-46.200000000000003</cx:pt>
          <cx:pt idx="32505">-46.200000000000003</cx:pt>
          <cx:pt idx="32506">-46.200000000000003</cx:pt>
          <cx:pt idx="32507">-46.200000000000003</cx:pt>
          <cx:pt idx="32508">-46.200000000000003</cx:pt>
          <cx:pt idx="32509">-46.200000000000003</cx:pt>
          <cx:pt idx="32510">-46.200000000000003</cx:pt>
          <cx:pt idx="32511">-46.200000000000003</cx:pt>
          <cx:pt idx="32512">-46.200000000000003</cx:pt>
          <cx:pt idx="32513">-46.200000000000003</cx:pt>
          <cx:pt idx="32514">-46.200000000000003</cx:pt>
          <cx:pt idx="32515">-46.200000000000003</cx:pt>
          <cx:pt idx="32516">-46.200000000000003</cx:pt>
          <cx:pt idx="32517">-46.200000000000003</cx:pt>
          <cx:pt idx="32518">-46.200000000000003</cx:pt>
          <cx:pt idx="32519">-46.200000000000003</cx:pt>
          <cx:pt idx="32520">-46.200000000000003</cx:pt>
          <cx:pt idx="32521">-46.200000000000003</cx:pt>
          <cx:pt idx="32522">-46.200000000000003</cx:pt>
          <cx:pt idx="32523">-46.200000000000003</cx:pt>
          <cx:pt idx="32524">-46.200000000000003</cx:pt>
          <cx:pt idx="32525">-46.200000000000003</cx:pt>
          <cx:pt idx="32526">-46.200000000000003</cx:pt>
          <cx:pt idx="32527">-46.200000000000003</cx:pt>
          <cx:pt idx="32528">-46.200000000000003</cx:pt>
          <cx:pt idx="32529">-46.200000000000003</cx:pt>
          <cx:pt idx="32530">-46.200000000000003</cx:pt>
          <cx:pt idx="32531">-46.200000000000003</cx:pt>
          <cx:pt idx="32532">-46.200000000000003</cx:pt>
          <cx:pt idx="32533">-46.200000000000003</cx:pt>
          <cx:pt idx="32534">-46.200000000000003</cx:pt>
          <cx:pt idx="32535">-46.200000000000003</cx:pt>
          <cx:pt idx="32536">-46.200000000000003</cx:pt>
          <cx:pt idx="32537">-46.200000000000003</cx:pt>
          <cx:pt idx="32538">-46.200000000000003</cx:pt>
          <cx:pt idx="32539">-46.200000000000003</cx:pt>
          <cx:pt idx="32540">-46.200000000000003</cx:pt>
          <cx:pt idx="32541">-46.200000000000003</cx:pt>
          <cx:pt idx="32542">-46.200000000000003</cx:pt>
          <cx:pt idx="32543">-46.200000000000003</cx:pt>
          <cx:pt idx="32544">-46.200000000000003</cx:pt>
          <cx:pt idx="32545">-46.200000000000003</cx:pt>
          <cx:pt idx="32546">-46.200000000000003</cx:pt>
          <cx:pt idx="32547">-46.200000000000003</cx:pt>
          <cx:pt idx="32548">-46.200000000000003</cx:pt>
          <cx:pt idx="32549">-46.200000000000003</cx:pt>
          <cx:pt idx="32550">-46.200000000000003</cx:pt>
          <cx:pt idx="32551">-46.200000000000003</cx:pt>
          <cx:pt idx="32552">-46.200000000000003</cx:pt>
          <cx:pt idx="32553">-46.200000000000003</cx:pt>
          <cx:pt idx="32554">-46.200000000000003</cx:pt>
          <cx:pt idx="32555">-46.200000000000003</cx:pt>
          <cx:pt idx="32556">-46.200000000000003</cx:pt>
          <cx:pt idx="32557">-46.200000000000003</cx:pt>
          <cx:pt idx="32558">-46.200000000000003</cx:pt>
          <cx:pt idx="32559">-46.200000000000003</cx:pt>
          <cx:pt idx="32560">-46.200000000000003</cx:pt>
          <cx:pt idx="32561">-46.200000000000003</cx:pt>
          <cx:pt idx="32562">-46.200000000000003</cx:pt>
          <cx:pt idx="32563">-46.200000000000003</cx:pt>
          <cx:pt idx="32564">-46.200000000000003</cx:pt>
          <cx:pt idx="32565">-46.200000000000003</cx:pt>
          <cx:pt idx="32566">-46.200000000000003</cx:pt>
          <cx:pt idx="32567">-46.200000000000003</cx:pt>
          <cx:pt idx="32568">-46.200000000000003</cx:pt>
          <cx:pt idx="32569">-46.200000000000003</cx:pt>
          <cx:pt idx="32570">-46.200000000000003</cx:pt>
          <cx:pt idx="32571">-46.200000000000003</cx:pt>
          <cx:pt idx="32572">-46.200000000000003</cx:pt>
          <cx:pt idx="32573">-46.200000000000003</cx:pt>
          <cx:pt idx="32574">-46.200000000000003</cx:pt>
          <cx:pt idx="32575">-46.200000000000003</cx:pt>
          <cx:pt idx="32576">-46.200000000000003</cx:pt>
          <cx:pt idx="32577">-46.200000000000003</cx:pt>
          <cx:pt idx="32578">-46.200000000000003</cx:pt>
          <cx:pt idx="32579">-46.200000000000003</cx:pt>
          <cx:pt idx="32580">-46.200000000000003</cx:pt>
          <cx:pt idx="32581">-46.200000000000003</cx:pt>
          <cx:pt idx="32582">-46.200000000000003</cx:pt>
          <cx:pt idx="32583">-46.200000000000003</cx:pt>
          <cx:pt idx="32584">-46.200000000000003</cx:pt>
          <cx:pt idx="32585">-46.200000000000003</cx:pt>
          <cx:pt idx="32586">-46.200000000000003</cx:pt>
          <cx:pt idx="32587">-46.200000000000003</cx:pt>
          <cx:pt idx="32588">-46.200000000000003</cx:pt>
          <cx:pt idx="32589">-46.200000000000003</cx:pt>
          <cx:pt idx="32590">-46.200000000000003</cx:pt>
          <cx:pt idx="32591">-46.200000000000003</cx:pt>
          <cx:pt idx="32592">-46.200000000000003</cx:pt>
          <cx:pt idx="32593">-46.200000000000003</cx:pt>
          <cx:pt idx="32594">-46.200000000000003</cx:pt>
          <cx:pt idx="32595">-46.200000000000003</cx:pt>
          <cx:pt idx="32596">-46.200000000000003</cx:pt>
          <cx:pt idx="32597">-46.200000000000003</cx:pt>
          <cx:pt idx="32598">-46.200000000000003</cx:pt>
          <cx:pt idx="32599">-46.200000000000003</cx:pt>
          <cx:pt idx="32600">-46.200000000000003</cx:pt>
          <cx:pt idx="32601">-46.200000000000003</cx:pt>
          <cx:pt idx="32602">-46.200000000000003</cx:pt>
          <cx:pt idx="32603">-46.200000000000003</cx:pt>
          <cx:pt idx="32604">-46.200000000000003</cx:pt>
          <cx:pt idx="32605">-46.200000000000003</cx:pt>
          <cx:pt idx="32606">-46.200000000000003</cx:pt>
          <cx:pt idx="32607">-46.200000000000003</cx:pt>
          <cx:pt idx="32608">-46.200000000000003</cx:pt>
          <cx:pt idx="32609">-46.200000000000003</cx:pt>
          <cx:pt idx="32610">-46.200000000000003</cx:pt>
          <cx:pt idx="32611">-46.200000000000003</cx:pt>
          <cx:pt idx="32612">-46.200000000000003</cx:pt>
          <cx:pt idx="32613">-46.200000000000003</cx:pt>
          <cx:pt idx="32614">-46.200000000000003</cx:pt>
          <cx:pt idx="32615">-46.200000000000003</cx:pt>
          <cx:pt idx="32616">-46.200000000000003</cx:pt>
          <cx:pt idx="32617">-46.200000000000003</cx:pt>
          <cx:pt idx="32618">-46.200000000000003</cx:pt>
          <cx:pt idx="32619">-46.200000000000003</cx:pt>
          <cx:pt idx="32620">-46.200000000000003</cx:pt>
          <cx:pt idx="32621">-46.200000000000003</cx:pt>
          <cx:pt idx="32622">-46.200000000000003</cx:pt>
          <cx:pt idx="32623">-46.200000000000003</cx:pt>
          <cx:pt idx="32624">-46.200000000000003</cx:pt>
          <cx:pt idx="32625">-46.200000000000003</cx:pt>
          <cx:pt idx="32626">-46.200000000000003</cx:pt>
          <cx:pt idx="32627">-46.200000000000003</cx:pt>
          <cx:pt idx="32628">-46.200000000000003</cx:pt>
          <cx:pt idx="32629">-46.200000000000003</cx:pt>
          <cx:pt idx="32630">-46.200000000000003</cx:pt>
          <cx:pt idx="32631">-46.200000000000003</cx:pt>
          <cx:pt idx="32632">-46.200000000000003</cx:pt>
          <cx:pt idx="32633">-46.200000000000003</cx:pt>
          <cx:pt idx="32634">-46.200000000000003</cx:pt>
          <cx:pt idx="32635">-46.200000000000003</cx:pt>
          <cx:pt idx="32636">-46.200000000000003</cx:pt>
          <cx:pt idx="32637">-46.200000000000003</cx:pt>
          <cx:pt idx="32638">-46.200000000000003</cx:pt>
          <cx:pt idx="32639">-46.200000000000003</cx:pt>
          <cx:pt idx="32640">-46.200000000000003</cx:pt>
          <cx:pt idx="32641">-46.200000000000003</cx:pt>
          <cx:pt idx="32642">-46.200000000000003</cx:pt>
          <cx:pt idx="32643">-46.200000000000003</cx:pt>
          <cx:pt idx="32644">-46.200000000000003</cx:pt>
          <cx:pt idx="32645">-46.200000000000003</cx:pt>
          <cx:pt idx="32646">-46.200000000000003</cx:pt>
          <cx:pt idx="32647">-46.200000000000003</cx:pt>
          <cx:pt idx="32648">-46.200000000000003</cx:pt>
          <cx:pt idx="32649">-46.200000000000003</cx:pt>
          <cx:pt idx="32650">-46.200000000000003</cx:pt>
          <cx:pt idx="32651">-46.200000000000003</cx:pt>
          <cx:pt idx="32652">-46.200000000000003</cx:pt>
          <cx:pt idx="32653">-46.200000000000003</cx:pt>
          <cx:pt idx="32654">-46.200000000000003</cx:pt>
          <cx:pt idx="32655">-46.200000000000003</cx:pt>
          <cx:pt idx="32656">-46.200000000000003</cx:pt>
          <cx:pt idx="32657">-46.200000000000003</cx:pt>
          <cx:pt idx="32658">-46.200000000000003</cx:pt>
          <cx:pt idx="32659">-46.200000000000003</cx:pt>
          <cx:pt idx="32660">-46.200000000000003</cx:pt>
          <cx:pt idx="32661">-46.200000000000003</cx:pt>
          <cx:pt idx="32662">-46.200000000000003</cx:pt>
          <cx:pt idx="32663">-46.200000000000003</cx:pt>
          <cx:pt idx="32664">-46.200000000000003</cx:pt>
          <cx:pt idx="32665">-46.200000000000003</cx:pt>
          <cx:pt idx="32666">-46.200000000000003</cx:pt>
          <cx:pt idx="32667">-46.200000000000003</cx:pt>
          <cx:pt idx="32668">-46.200000000000003</cx:pt>
          <cx:pt idx="32669">-46.200000000000003</cx:pt>
          <cx:pt idx="32670">-46.200000000000003</cx:pt>
          <cx:pt idx="32671">-46.200000000000003</cx:pt>
          <cx:pt idx="32672">-46.200000000000003</cx:pt>
          <cx:pt idx="32673">-46.200000000000003</cx:pt>
          <cx:pt idx="32674">-46.200000000000003</cx:pt>
          <cx:pt idx="32675">-46.200000000000003</cx:pt>
          <cx:pt idx="32676">-46.200000000000003</cx:pt>
          <cx:pt idx="32677">-46.200000000000003</cx:pt>
          <cx:pt idx="32678">-46.200000000000003</cx:pt>
          <cx:pt idx="32679">-46.200000000000003</cx:pt>
          <cx:pt idx="32680">-46.200000000000003</cx:pt>
          <cx:pt idx="32681">-46.200000000000003</cx:pt>
          <cx:pt idx="32682">-46.200000000000003</cx:pt>
          <cx:pt idx="32683">-46.200000000000003</cx:pt>
          <cx:pt idx="32684">-46.200000000000003</cx:pt>
          <cx:pt idx="32685">-46.200000000000003</cx:pt>
          <cx:pt idx="32686">-46.200000000000003</cx:pt>
          <cx:pt idx="32687">-46.200000000000003</cx:pt>
          <cx:pt idx="32688">-46.200000000000003</cx:pt>
          <cx:pt idx="32689">-46.200000000000003</cx:pt>
          <cx:pt idx="32690">-46.200000000000003</cx:pt>
          <cx:pt idx="32691">-46.200000000000003</cx:pt>
          <cx:pt idx="32692">-46.200000000000003</cx:pt>
          <cx:pt idx="32693">-46.200000000000003</cx:pt>
          <cx:pt idx="32694">-46.200000000000003</cx:pt>
          <cx:pt idx="32695">-46.200000000000003</cx:pt>
          <cx:pt idx="32696">-46.200000000000003</cx:pt>
          <cx:pt idx="32697">-46.200000000000003</cx:pt>
          <cx:pt idx="32698">-46.200000000000003</cx:pt>
          <cx:pt idx="32699">-46.200000000000003</cx:pt>
          <cx:pt idx="32700">-46.200000000000003</cx:pt>
          <cx:pt idx="32701">-46.200000000000003</cx:pt>
          <cx:pt idx="32702">-46.200000000000003</cx:pt>
          <cx:pt idx="32703">-46.200000000000003</cx:pt>
          <cx:pt idx="32704">-46.200000000000003</cx:pt>
          <cx:pt idx="32705">-46.200000000000003</cx:pt>
          <cx:pt idx="32706">-46.200000000000003</cx:pt>
          <cx:pt idx="32707">-46.200000000000003</cx:pt>
          <cx:pt idx="32708">-46.200000000000003</cx:pt>
          <cx:pt idx="32709">-46.200000000000003</cx:pt>
          <cx:pt idx="32710">-46.200000000000003</cx:pt>
          <cx:pt idx="32711">-46.200000000000003</cx:pt>
          <cx:pt idx="32712">-46.200000000000003</cx:pt>
          <cx:pt idx="32713">-46.200000000000003</cx:pt>
          <cx:pt idx="32714">-46.200000000000003</cx:pt>
          <cx:pt idx="32715">-46.200000000000003</cx:pt>
          <cx:pt idx="32716">-46.200000000000003</cx:pt>
          <cx:pt idx="32717">-46.200000000000003</cx:pt>
          <cx:pt idx="32718">-46.200000000000003</cx:pt>
          <cx:pt idx="32719">-46.200000000000003</cx:pt>
          <cx:pt idx="32720">-46.200000000000003</cx:pt>
          <cx:pt idx="32721">-46.200000000000003</cx:pt>
          <cx:pt idx="32722">-46.200000000000003</cx:pt>
          <cx:pt idx="32723">-46.200000000000003</cx:pt>
          <cx:pt idx="32724">-46.200000000000003</cx:pt>
          <cx:pt idx="32725">-46.200000000000003</cx:pt>
          <cx:pt idx="32726">-46.200000000000003</cx:pt>
          <cx:pt idx="32727">-46.200000000000003</cx:pt>
          <cx:pt idx="32728">-46.200000000000003</cx:pt>
          <cx:pt idx="32729">-46.200000000000003</cx:pt>
          <cx:pt idx="32730">-46.200000000000003</cx:pt>
          <cx:pt idx="32731">-46.200000000000003</cx:pt>
          <cx:pt idx="32732">-46.200000000000003</cx:pt>
          <cx:pt idx="32733">-46.200000000000003</cx:pt>
          <cx:pt idx="32734">-46.200000000000003</cx:pt>
          <cx:pt idx="32735">-46.200000000000003</cx:pt>
          <cx:pt idx="32736">-46.200000000000003</cx:pt>
          <cx:pt idx="32737">-46.200000000000003</cx:pt>
          <cx:pt idx="32738">-46.200000000000003</cx:pt>
          <cx:pt idx="32739">-46.200000000000003</cx:pt>
          <cx:pt idx="32740">-46.200000000000003</cx:pt>
          <cx:pt idx="32741">-46.200000000000003</cx:pt>
          <cx:pt idx="32742">-46.200000000000003</cx:pt>
          <cx:pt idx="32743">-46.200000000000003</cx:pt>
          <cx:pt idx="32744">-46.200000000000003</cx:pt>
          <cx:pt idx="32745">-46.200000000000003</cx:pt>
          <cx:pt idx="32746">-46.200000000000003</cx:pt>
          <cx:pt idx="32747">-46.200000000000003</cx:pt>
          <cx:pt idx="32748">-46.200000000000003</cx:pt>
          <cx:pt idx="32749">-46.200000000000003</cx:pt>
          <cx:pt idx="32750">-46.200000000000003</cx:pt>
          <cx:pt idx="32751">-46.200000000000003</cx:pt>
          <cx:pt idx="32752">-46.200000000000003</cx:pt>
          <cx:pt idx="32753">-46.200000000000003</cx:pt>
          <cx:pt idx="32754">-46.200000000000003</cx:pt>
          <cx:pt idx="32755">-46.200000000000003</cx:pt>
          <cx:pt idx="32756">-46.200000000000003</cx:pt>
          <cx:pt idx="32757">-46.200000000000003</cx:pt>
          <cx:pt idx="32758">-46.200000000000003</cx:pt>
          <cx:pt idx="32759">-46.200000000000003</cx:pt>
          <cx:pt idx="32760">-46.200000000000003</cx:pt>
          <cx:pt idx="32761">-46.200000000000003</cx:pt>
          <cx:pt idx="32762">-46.200000000000003</cx:pt>
          <cx:pt idx="32763">-46.200000000000003</cx:pt>
          <cx:pt idx="32764">-46.200000000000003</cx:pt>
          <cx:pt idx="32765">-46.200000000000003</cx:pt>
          <cx:pt idx="32766">-46.200000000000003</cx:pt>
          <cx:pt idx="32767">-46.200000000000003</cx:pt>
          <cx:pt idx="32768">-46.200000000000003</cx:pt>
          <cx:pt idx="32769">-46.200000000000003</cx:pt>
          <cx:pt idx="32770">-46.200000000000003</cx:pt>
          <cx:pt idx="32771">-46.200000000000003</cx:pt>
          <cx:pt idx="32772">-46.200000000000003</cx:pt>
          <cx:pt idx="32773">-46.200000000000003</cx:pt>
          <cx:pt idx="32774">-46.200000000000003</cx:pt>
          <cx:pt idx="32775">-46.200000000000003</cx:pt>
          <cx:pt idx="32776">-46.200000000000003</cx:pt>
          <cx:pt idx="32777">-46.200000000000003</cx:pt>
          <cx:pt idx="32778">-46.200000000000003</cx:pt>
          <cx:pt idx="32779">-46.200000000000003</cx:pt>
          <cx:pt idx="32780">-46.200000000000003</cx:pt>
          <cx:pt idx="32781">-46.200000000000003</cx:pt>
          <cx:pt idx="32782">-46.200000000000003</cx:pt>
          <cx:pt idx="32783">-46.200000000000003</cx:pt>
          <cx:pt idx="32784">-46.200000000000003</cx:pt>
          <cx:pt idx="32785">-46.200000000000003</cx:pt>
          <cx:pt idx="32786">-46.200000000000003</cx:pt>
          <cx:pt idx="32787">-46.200000000000003</cx:pt>
          <cx:pt idx="32788">-46.200000000000003</cx:pt>
          <cx:pt idx="32789">-46.200000000000003</cx:pt>
          <cx:pt idx="32790">-46.200000000000003</cx:pt>
          <cx:pt idx="32791">-46.200000000000003</cx:pt>
          <cx:pt idx="32792">-46.200000000000003</cx:pt>
          <cx:pt idx="32793">-46.200000000000003</cx:pt>
          <cx:pt idx="32794">-46.200000000000003</cx:pt>
          <cx:pt idx="32795">-46.200000000000003</cx:pt>
          <cx:pt idx="32796">-46.200000000000003</cx:pt>
          <cx:pt idx="32797">-46.200000000000003</cx:pt>
          <cx:pt idx="32798">-46.200000000000003</cx:pt>
          <cx:pt idx="32799">-46.200000000000003</cx:pt>
          <cx:pt idx="32800">-46.200000000000003</cx:pt>
          <cx:pt idx="32801">-46.200000000000003</cx:pt>
          <cx:pt idx="32802">-46.200000000000003</cx:pt>
          <cx:pt idx="32803">-46.200000000000003</cx:pt>
          <cx:pt idx="32804">-46.200000000000003</cx:pt>
          <cx:pt idx="32805">-46.200000000000003</cx:pt>
          <cx:pt idx="32806">-46.200000000000003</cx:pt>
          <cx:pt idx="32807">-46.200000000000003</cx:pt>
          <cx:pt idx="32808">-46.200000000000003</cx:pt>
          <cx:pt idx="32809">-46.200000000000003</cx:pt>
          <cx:pt idx="32810">-46.200000000000003</cx:pt>
          <cx:pt idx="32811">-46.200000000000003</cx:pt>
          <cx:pt idx="32812">-46.200000000000003</cx:pt>
          <cx:pt idx="32813">-46.200000000000003</cx:pt>
          <cx:pt idx="32814">-46.200000000000003</cx:pt>
          <cx:pt idx="32815">-46.200000000000003</cx:pt>
          <cx:pt idx="32816">-46.200000000000003</cx:pt>
          <cx:pt idx="32817">-46.200000000000003</cx:pt>
          <cx:pt idx="32818">-46.200000000000003</cx:pt>
          <cx:pt idx="32819">-46.200000000000003</cx:pt>
          <cx:pt idx="32820">-46.200000000000003</cx:pt>
          <cx:pt idx="32821">-46.200000000000003</cx:pt>
          <cx:pt idx="32822">-46.200000000000003</cx:pt>
          <cx:pt idx="32823">-46.200000000000003</cx:pt>
          <cx:pt idx="32824">-46.200000000000003</cx:pt>
          <cx:pt idx="32825">-46.200000000000003</cx:pt>
          <cx:pt idx="32826">-46.200000000000003</cx:pt>
          <cx:pt idx="32827">-46.200000000000003</cx:pt>
          <cx:pt idx="32828">-46.200000000000003</cx:pt>
          <cx:pt idx="32829">-46.200000000000003</cx:pt>
          <cx:pt idx="32830">-46.200000000000003</cx:pt>
          <cx:pt idx="32831">-46.200000000000003</cx:pt>
          <cx:pt idx="32832">-46.200000000000003</cx:pt>
          <cx:pt idx="32833">-46.200000000000003</cx:pt>
          <cx:pt idx="32834">-46.200000000000003</cx:pt>
          <cx:pt idx="32835">-46.200000000000003</cx:pt>
          <cx:pt idx="32836">-46.200000000000003</cx:pt>
          <cx:pt idx="32837">-46.200000000000003</cx:pt>
          <cx:pt idx="32838">-46.200000000000003</cx:pt>
          <cx:pt idx="32839">-46.200000000000003</cx:pt>
          <cx:pt idx="32840">-46.200000000000003</cx:pt>
          <cx:pt idx="32841">-46.200000000000003</cx:pt>
          <cx:pt idx="32842">-46.200000000000003</cx:pt>
          <cx:pt idx="32843">-46.200000000000003</cx:pt>
          <cx:pt idx="32844">-46.200000000000003</cx:pt>
          <cx:pt idx="32845">-46.200000000000003</cx:pt>
          <cx:pt idx="32846">-46.200000000000003</cx:pt>
          <cx:pt idx="32847">-46.200000000000003</cx:pt>
          <cx:pt idx="32848">-46.200000000000003</cx:pt>
          <cx:pt idx="32849">-46.200000000000003</cx:pt>
          <cx:pt idx="32850">-46.200000000000003</cx:pt>
          <cx:pt idx="32851">-46.200000000000003</cx:pt>
          <cx:pt idx="32852">-46.200000000000003</cx:pt>
          <cx:pt idx="32853">-46.200000000000003</cx:pt>
          <cx:pt idx="32854">-46.200000000000003</cx:pt>
          <cx:pt idx="32855">-46.200000000000003</cx:pt>
          <cx:pt idx="32856">-46.200000000000003</cx:pt>
          <cx:pt idx="32857">-46.200000000000003</cx:pt>
          <cx:pt idx="32858">-46.200000000000003</cx:pt>
          <cx:pt idx="32859">-46.200000000000003</cx:pt>
          <cx:pt idx="32860">-46.200000000000003</cx:pt>
          <cx:pt idx="32861">-46.200000000000003</cx:pt>
          <cx:pt idx="32862">-46.200000000000003</cx:pt>
          <cx:pt idx="32863">-46.200000000000003</cx:pt>
          <cx:pt idx="32864">-46.200000000000003</cx:pt>
          <cx:pt idx="32865">-46.200000000000003</cx:pt>
          <cx:pt idx="32866">-46.200000000000003</cx:pt>
          <cx:pt idx="32867">-46.200000000000003</cx:pt>
          <cx:pt idx="32868">-46.200000000000003</cx:pt>
          <cx:pt idx="32869">-46.200000000000003</cx:pt>
          <cx:pt idx="32870">-46.200000000000003</cx:pt>
          <cx:pt idx="32871">-46.200000000000003</cx:pt>
          <cx:pt idx="32872">-46.200000000000003</cx:pt>
          <cx:pt idx="32873">-46.200000000000003</cx:pt>
          <cx:pt idx="32874">-46.200000000000003</cx:pt>
          <cx:pt idx="32875">-46.200000000000003</cx:pt>
          <cx:pt idx="32876">-46.200000000000003</cx:pt>
          <cx:pt idx="32877">-46.200000000000003</cx:pt>
          <cx:pt idx="32878">-46.200000000000003</cx:pt>
          <cx:pt idx="32879">-46.200000000000003</cx:pt>
          <cx:pt idx="32880">-46.200000000000003</cx:pt>
          <cx:pt idx="32881">-46.200000000000003</cx:pt>
          <cx:pt idx="32882">-46.200000000000003</cx:pt>
          <cx:pt idx="32883">-46.200000000000003</cx:pt>
          <cx:pt idx="32884">-46.200000000000003</cx:pt>
          <cx:pt idx="32885">-46.200000000000003</cx:pt>
          <cx:pt idx="32886">-46.200000000000003</cx:pt>
          <cx:pt idx="32887">-46.200000000000003</cx:pt>
          <cx:pt idx="32888">-46.200000000000003</cx:pt>
          <cx:pt idx="32889">-46.200000000000003</cx:pt>
          <cx:pt idx="32890">-46.200000000000003</cx:pt>
          <cx:pt idx="32891">-46.200000000000003</cx:pt>
          <cx:pt idx="32892">-46.200000000000003</cx:pt>
          <cx:pt idx="32893">-46.200000000000003</cx:pt>
          <cx:pt idx="32894">-46.200000000000003</cx:pt>
          <cx:pt idx="32895">-46.200000000000003</cx:pt>
          <cx:pt idx="32896">-46.200000000000003</cx:pt>
          <cx:pt idx="32897">-46.200000000000003</cx:pt>
          <cx:pt idx="32898">-46.200000000000003</cx:pt>
          <cx:pt idx="32899">-46.200000000000003</cx:pt>
          <cx:pt idx="32900">-46.200000000000003</cx:pt>
          <cx:pt idx="32901">-46.200000000000003</cx:pt>
          <cx:pt idx="32902">-46.200000000000003</cx:pt>
          <cx:pt idx="32903">-46.200000000000003</cx:pt>
          <cx:pt idx="32904">-46.200000000000003</cx:pt>
          <cx:pt idx="32905">-46.200000000000003</cx:pt>
          <cx:pt idx="32906">-46.200000000000003</cx:pt>
          <cx:pt idx="32907">-46.200000000000003</cx:pt>
          <cx:pt idx="32908">-46.200000000000003</cx:pt>
          <cx:pt idx="32909">-46.200000000000003</cx:pt>
          <cx:pt idx="32910">-46.200000000000003</cx:pt>
          <cx:pt idx="32911">-46.200000000000003</cx:pt>
          <cx:pt idx="32912">-46.200000000000003</cx:pt>
          <cx:pt idx="32913">-46.200000000000003</cx:pt>
          <cx:pt idx="32914">-46.200000000000003</cx:pt>
          <cx:pt idx="32915">-46.200000000000003</cx:pt>
          <cx:pt idx="32916">-46.200000000000003</cx:pt>
          <cx:pt idx="32917">-46.200000000000003</cx:pt>
          <cx:pt idx="32918">-46.200000000000003</cx:pt>
          <cx:pt idx="32919">-46.200000000000003</cx:pt>
          <cx:pt idx="32920">-46.200000000000003</cx:pt>
          <cx:pt idx="32921">-46.200000000000003</cx:pt>
          <cx:pt idx="32922">-46.200000000000003</cx:pt>
          <cx:pt idx="32923">-46.200000000000003</cx:pt>
          <cx:pt idx="32924">-46.200000000000003</cx:pt>
          <cx:pt idx="32925">-46.200000000000003</cx:pt>
          <cx:pt idx="32926">-46.200000000000003</cx:pt>
          <cx:pt idx="32927">-46.200000000000003</cx:pt>
          <cx:pt idx="32928">-46.200000000000003</cx:pt>
          <cx:pt idx="32929">-46.200000000000003</cx:pt>
          <cx:pt idx="32930">-46.200000000000003</cx:pt>
          <cx:pt idx="32931">-46.200000000000003</cx:pt>
          <cx:pt idx="32932">-46.200000000000003</cx:pt>
          <cx:pt idx="32933">-46.200000000000003</cx:pt>
          <cx:pt idx="32934">-46.200000000000003</cx:pt>
          <cx:pt idx="32935">-46.200000000000003</cx:pt>
          <cx:pt idx="32936">-46.200000000000003</cx:pt>
          <cx:pt idx="32937">-46.200000000000003</cx:pt>
          <cx:pt idx="32938">-46.200000000000003</cx:pt>
          <cx:pt idx="32939">-46.200000000000003</cx:pt>
          <cx:pt idx="32940">-46.200000000000003</cx:pt>
          <cx:pt idx="32941">-46.200000000000003</cx:pt>
          <cx:pt idx="32942">-46.200000000000003</cx:pt>
          <cx:pt idx="32943">-46.200000000000003</cx:pt>
          <cx:pt idx="32944">-46.200000000000003</cx:pt>
          <cx:pt idx="32945">-46.200000000000003</cx:pt>
          <cx:pt idx="32946">-46.200000000000003</cx:pt>
          <cx:pt idx="32947">-46.200000000000003</cx:pt>
          <cx:pt idx="32948">-46.200000000000003</cx:pt>
          <cx:pt idx="32949">-46.200000000000003</cx:pt>
          <cx:pt idx="32950">-46.200000000000003</cx:pt>
          <cx:pt idx="32951">-46.200000000000003</cx:pt>
          <cx:pt idx="32952">-46.200000000000003</cx:pt>
          <cx:pt idx="32953">-46.200000000000003</cx:pt>
          <cx:pt idx="32954">-46.200000000000003</cx:pt>
          <cx:pt idx="32955">-46.200000000000003</cx:pt>
          <cx:pt idx="32956">-46.200000000000003</cx:pt>
          <cx:pt idx="32957">-46.200000000000003</cx:pt>
          <cx:pt idx="32958">-46.200000000000003</cx:pt>
          <cx:pt idx="32959">-46.200000000000003</cx:pt>
          <cx:pt idx="32960">-46.200000000000003</cx:pt>
          <cx:pt idx="32961">-46.200000000000003</cx:pt>
          <cx:pt idx="32962">-46.200000000000003</cx:pt>
          <cx:pt idx="32963">-46.200000000000003</cx:pt>
          <cx:pt idx="32964">-46.200000000000003</cx:pt>
          <cx:pt idx="32965">-46.200000000000003</cx:pt>
          <cx:pt idx="32966">-46.200000000000003</cx:pt>
          <cx:pt idx="32967">-46.200000000000003</cx:pt>
          <cx:pt idx="32968">-46.200000000000003</cx:pt>
          <cx:pt idx="32969">-46.200000000000003</cx:pt>
          <cx:pt idx="32970">-46.200000000000003</cx:pt>
          <cx:pt idx="32971">-46.200000000000003</cx:pt>
          <cx:pt idx="32972">-46.200000000000003</cx:pt>
          <cx:pt idx="32973">-46.200000000000003</cx:pt>
          <cx:pt idx="32974">-46.200000000000003</cx:pt>
          <cx:pt idx="32975">-46.200000000000003</cx:pt>
          <cx:pt idx="32976">-46.200000000000003</cx:pt>
          <cx:pt idx="32977">-46.200000000000003</cx:pt>
          <cx:pt idx="32978">-46.200000000000003</cx:pt>
          <cx:pt idx="32979">-46.200000000000003</cx:pt>
          <cx:pt idx="32980">-46.200000000000003</cx:pt>
          <cx:pt idx="32981">-46.200000000000003</cx:pt>
          <cx:pt idx="32982">-46.200000000000003</cx:pt>
          <cx:pt idx="32983">-46.200000000000003</cx:pt>
          <cx:pt idx="32984">-46.200000000000003</cx:pt>
          <cx:pt idx="32985">-46.200000000000003</cx:pt>
          <cx:pt idx="32986">-46.200000000000003</cx:pt>
          <cx:pt idx="32987">-46.200000000000003</cx:pt>
          <cx:pt idx="32988">-46.200000000000003</cx:pt>
          <cx:pt idx="32989">-46.200000000000003</cx:pt>
          <cx:pt idx="32990">-46.200000000000003</cx:pt>
          <cx:pt idx="32991">-46.200000000000003</cx:pt>
          <cx:pt idx="32992">-46.200000000000003</cx:pt>
          <cx:pt idx="32993">-46.200000000000003</cx:pt>
          <cx:pt idx="32994">-46.200000000000003</cx:pt>
          <cx:pt idx="32995">-46.200000000000003</cx:pt>
          <cx:pt idx="32996">-46.200000000000003</cx:pt>
          <cx:pt idx="32997">-46.200000000000003</cx:pt>
          <cx:pt idx="32998">-46.200000000000003</cx:pt>
          <cx:pt idx="32999">-46.200000000000003</cx:pt>
          <cx:pt idx="33000">-46.200000000000003</cx:pt>
          <cx:pt idx="33001">-46.200000000000003</cx:pt>
          <cx:pt idx="33002">-46.200000000000003</cx:pt>
          <cx:pt idx="33003">-46.200000000000003</cx:pt>
          <cx:pt idx="33004">-46.200000000000003</cx:pt>
          <cx:pt idx="33005">-46.200000000000003</cx:pt>
          <cx:pt idx="33006">-46.200000000000003</cx:pt>
          <cx:pt idx="33007">-46.200000000000003</cx:pt>
          <cx:pt idx="33008">-46.200000000000003</cx:pt>
          <cx:pt idx="33009">-46.200000000000003</cx:pt>
          <cx:pt idx="33010">-46.200000000000003</cx:pt>
          <cx:pt idx="33011">-46.200000000000003</cx:pt>
          <cx:pt idx="33012">-46.200000000000003</cx:pt>
          <cx:pt idx="33013">-46.200000000000003</cx:pt>
          <cx:pt idx="33014">-46.200000000000003</cx:pt>
          <cx:pt idx="33015">-46.200000000000003</cx:pt>
          <cx:pt idx="33016">-46.200000000000003</cx:pt>
          <cx:pt idx="33017">-46.200000000000003</cx:pt>
          <cx:pt idx="33018">-46.200000000000003</cx:pt>
          <cx:pt idx="33019">-46.200000000000003</cx:pt>
          <cx:pt idx="33020">-46.200000000000003</cx:pt>
          <cx:pt idx="33021">-46.200000000000003</cx:pt>
          <cx:pt idx="33022">-46.200000000000003</cx:pt>
          <cx:pt idx="33023">-46.200000000000003</cx:pt>
          <cx:pt idx="33024">-46.200000000000003</cx:pt>
          <cx:pt idx="33025">-46.200000000000003</cx:pt>
          <cx:pt idx="33026">-46.200000000000003</cx:pt>
          <cx:pt idx="33027">-46.200000000000003</cx:pt>
          <cx:pt idx="33028">-46.200000000000003</cx:pt>
          <cx:pt idx="33029">-46.200000000000003</cx:pt>
          <cx:pt idx="33030">-46.200000000000003</cx:pt>
          <cx:pt idx="33031">-46.200000000000003</cx:pt>
          <cx:pt idx="33032">-46.200000000000003</cx:pt>
          <cx:pt idx="33033">-46.200000000000003</cx:pt>
          <cx:pt idx="33034">-46.200000000000003</cx:pt>
          <cx:pt idx="33035">-46.200000000000003</cx:pt>
          <cx:pt idx="33036">-46.200000000000003</cx:pt>
          <cx:pt idx="33037">-46.200000000000003</cx:pt>
          <cx:pt idx="33038">-46.200000000000003</cx:pt>
          <cx:pt idx="33039">-46.200000000000003</cx:pt>
          <cx:pt idx="33040">-46.200000000000003</cx:pt>
          <cx:pt idx="33041">-46.200000000000003</cx:pt>
          <cx:pt idx="33042">-46.200000000000003</cx:pt>
          <cx:pt idx="33043">-46.200000000000003</cx:pt>
          <cx:pt idx="33044">-46.200000000000003</cx:pt>
          <cx:pt idx="33045">-46.200000000000003</cx:pt>
          <cx:pt idx="33046">-46.200000000000003</cx:pt>
          <cx:pt idx="33047">-46.200000000000003</cx:pt>
          <cx:pt idx="33048">-46.200000000000003</cx:pt>
          <cx:pt idx="33049">-46.200000000000003</cx:pt>
          <cx:pt idx="33050">-46.200000000000003</cx:pt>
          <cx:pt idx="33051">-46.200000000000003</cx:pt>
          <cx:pt idx="33052">-46.200000000000003</cx:pt>
          <cx:pt idx="33053">-46.200000000000003</cx:pt>
          <cx:pt idx="33054">-46.200000000000003</cx:pt>
          <cx:pt idx="33055">-46.200000000000003</cx:pt>
          <cx:pt idx="33056">-46.200000000000003</cx:pt>
          <cx:pt idx="33057">-46.200000000000003</cx:pt>
          <cx:pt idx="33058">-46.200000000000003</cx:pt>
          <cx:pt idx="33059">-46.200000000000003</cx:pt>
          <cx:pt idx="33060">-46.200000000000003</cx:pt>
          <cx:pt idx="33061">-46.200000000000003</cx:pt>
          <cx:pt idx="33062">-46.200000000000003</cx:pt>
          <cx:pt idx="33063">-46.200000000000003</cx:pt>
          <cx:pt idx="33064">-46.200000000000003</cx:pt>
          <cx:pt idx="33065">-46.200000000000003</cx:pt>
          <cx:pt idx="33066">-46.200000000000003</cx:pt>
          <cx:pt idx="33067">-46.200000000000003</cx:pt>
          <cx:pt idx="33068">-46.200000000000003</cx:pt>
          <cx:pt idx="33069">-46.200000000000003</cx:pt>
          <cx:pt idx="33070">-46.200000000000003</cx:pt>
          <cx:pt idx="33071">-46.200000000000003</cx:pt>
          <cx:pt idx="33072">-46.200000000000003</cx:pt>
          <cx:pt idx="33073">-46.200000000000003</cx:pt>
          <cx:pt idx="33074">-46.200000000000003</cx:pt>
          <cx:pt idx="33075">-46.200000000000003</cx:pt>
          <cx:pt idx="33076">-46.200000000000003</cx:pt>
          <cx:pt idx="33077">-46.200000000000003</cx:pt>
          <cx:pt idx="33078">-46.200000000000003</cx:pt>
          <cx:pt idx="33079">-46.200000000000003</cx:pt>
          <cx:pt idx="33080">-46.200000000000003</cx:pt>
          <cx:pt idx="33081">-46.200000000000003</cx:pt>
          <cx:pt idx="33082">-46.200000000000003</cx:pt>
          <cx:pt idx="33083">-46.200000000000003</cx:pt>
          <cx:pt idx="33084">-46.200000000000003</cx:pt>
          <cx:pt idx="33085">-46.200000000000003</cx:pt>
          <cx:pt idx="33086">-46.200000000000003</cx:pt>
          <cx:pt idx="33087">-46.200000000000003</cx:pt>
          <cx:pt idx="33088">-46.200000000000003</cx:pt>
          <cx:pt idx="33089">-46.200000000000003</cx:pt>
          <cx:pt idx="33090">-46.200000000000003</cx:pt>
          <cx:pt idx="33091">-46.200000000000003</cx:pt>
          <cx:pt idx="33092">-46.200000000000003</cx:pt>
          <cx:pt idx="33093">-46.200000000000003</cx:pt>
          <cx:pt idx="33094">-46.200000000000003</cx:pt>
          <cx:pt idx="33095">-46.200000000000003</cx:pt>
          <cx:pt idx="33096">-46.200000000000003</cx:pt>
          <cx:pt idx="33097">-46.200000000000003</cx:pt>
          <cx:pt idx="33098">-46.200000000000003</cx:pt>
          <cx:pt idx="33099">-46.200000000000003</cx:pt>
          <cx:pt idx="33100">-46.200000000000003</cx:pt>
          <cx:pt idx="33101">-46.200000000000003</cx:pt>
          <cx:pt idx="33102">-46.200000000000003</cx:pt>
          <cx:pt idx="33103">-46.200000000000003</cx:pt>
          <cx:pt idx="33104">-46.200000000000003</cx:pt>
          <cx:pt idx="33105">-46.200000000000003</cx:pt>
          <cx:pt idx="33106">-46.200000000000003</cx:pt>
          <cx:pt idx="33107">-46.200000000000003</cx:pt>
          <cx:pt idx="33108">-46.200000000000003</cx:pt>
          <cx:pt idx="33109">-46.200000000000003</cx:pt>
          <cx:pt idx="33110">-46.200000000000003</cx:pt>
          <cx:pt idx="33111">-46.200000000000003</cx:pt>
          <cx:pt idx="33112">-46.200000000000003</cx:pt>
          <cx:pt idx="33113">-46.200000000000003</cx:pt>
          <cx:pt idx="33114">-46.200000000000003</cx:pt>
          <cx:pt idx="33115">-46.200000000000003</cx:pt>
          <cx:pt idx="33116">-46.200000000000003</cx:pt>
          <cx:pt idx="33117">-46.200000000000003</cx:pt>
          <cx:pt idx="33118">-46.200000000000003</cx:pt>
          <cx:pt idx="33119">-46.200000000000003</cx:pt>
          <cx:pt idx="33120">-46.200000000000003</cx:pt>
          <cx:pt idx="33121">-46.200000000000003</cx:pt>
          <cx:pt idx="33122">-46.200000000000003</cx:pt>
          <cx:pt idx="33123">-46.200000000000003</cx:pt>
          <cx:pt idx="33124">-46.200000000000003</cx:pt>
          <cx:pt idx="33125">-46.200000000000003</cx:pt>
          <cx:pt idx="33126">-46.200000000000003</cx:pt>
          <cx:pt idx="33127">-46.200000000000003</cx:pt>
          <cx:pt idx="33128">-46.200000000000003</cx:pt>
          <cx:pt idx="33129">-46.200000000000003</cx:pt>
          <cx:pt idx="33130">-46.200000000000003</cx:pt>
          <cx:pt idx="33131">-46.200000000000003</cx:pt>
          <cx:pt idx="33132">-46.200000000000003</cx:pt>
          <cx:pt idx="33133">-46.200000000000003</cx:pt>
          <cx:pt idx="33134">-46.200000000000003</cx:pt>
          <cx:pt idx="33135">-46.200000000000003</cx:pt>
          <cx:pt idx="33136">-46.200000000000003</cx:pt>
          <cx:pt idx="33137">-46.200000000000003</cx:pt>
          <cx:pt idx="33138">-46.200000000000003</cx:pt>
          <cx:pt idx="33139">-46.200000000000003</cx:pt>
          <cx:pt idx="33140">-46.200000000000003</cx:pt>
          <cx:pt idx="33141">-46.200000000000003</cx:pt>
          <cx:pt idx="33142">-46.200000000000003</cx:pt>
          <cx:pt idx="33143">-46.200000000000003</cx:pt>
          <cx:pt idx="33144">-46.200000000000003</cx:pt>
          <cx:pt idx="33145">-46.200000000000003</cx:pt>
          <cx:pt idx="33146">-46.200000000000003</cx:pt>
          <cx:pt idx="33147">-46.200000000000003</cx:pt>
          <cx:pt idx="33148">-46.200000000000003</cx:pt>
          <cx:pt idx="33149">-46.200000000000003</cx:pt>
          <cx:pt idx="33150">-46.200000000000003</cx:pt>
          <cx:pt idx="33151">-46.200000000000003</cx:pt>
          <cx:pt idx="33152">-46.200000000000003</cx:pt>
          <cx:pt idx="33153">-46.200000000000003</cx:pt>
          <cx:pt idx="33154">-46.200000000000003</cx:pt>
          <cx:pt idx="33155">-46.200000000000003</cx:pt>
          <cx:pt idx="33156">-46.200000000000003</cx:pt>
          <cx:pt idx="33157">-46.200000000000003</cx:pt>
          <cx:pt idx="33158">-46.200000000000003</cx:pt>
          <cx:pt idx="33159">-46.200000000000003</cx:pt>
          <cx:pt idx="33160">-46.200000000000003</cx:pt>
          <cx:pt idx="33161">-46.200000000000003</cx:pt>
          <cx:pt idx="33162">-46.200000000000003</cx:pt>
          <cx:pt idx="33163">-46.200000000000003</cx:pt>
          <cx:pt idx="33164">-46.200000000000003</cx:pt>
          <cx:pt idx="33165">-46.200000000000003</cx:pt>
          <cx:pt idx="33166">-46.200000000000003</cx:pt>
          <cx:pt idx="33167">-46.200000000000003</cx:pt>
          <cx:pt idx="33168">-46.200000000000003</cx:pt>
          <cx:pt idx="33169">-46.200000000000003</cx:pt>
          <cx:pt idx="33170">-46.200000000000003</cx:pt>
          <cx:pt idx="33171">-46.200000000000003</cx:pt>
          <cx:pt idx="33172">-46.200000000000003</cx:pt>
          <cx:pt idx="33173">-46.200000000000003</cx:pt>
          <cx:pt idx="33174">-46.200000000000003</cx:pt>
          <cx:pt idx="33175">-46.200000000000003</cx:pt>
          <cx:pt idx="33176">-46.200000000000003</cx:pt>
          <cx:pt idx="33177">-46.200000000000003</cx:pt>
          <cx:pt idx="33178">-46.200000000000003</cx:pt>
          <cx:pt idx="33179">-46.200000000000003</cx:pt>
          <cx:pt idx="33180">-46.200000000000003</cx:pt>
          <cx:pt idx="33181">-46.200000000000003</cx:pt>
          <cx:pt idx="33182">-46.200000000000003</cx:pt>
          <cx:pt idx="33183">-46.200000000000003</cx:pt>
          <cx:pt idx="33184">-46.200000000000003</cx:pt>
          <cx:pt idx="33185">-46.200000000000003</cx:pt>
          <cx:pt idx="33186">-46.200000000000003</cx:pt>
          <cx:pt idx="33187">-46.200000000000003</cx:pt>
          <cx:pt idx="33188">-46.200000000000003</cx:pt>
          <cx:pt idx="33189">-46.200000000000003</cx:pt>
          <cx:pt idx="33190">-46.200000000000003</cx:pt>
          <cx:pt idx="33191">-46.200000000000003</cx:pt>
          <cx:pt idx="33192">-46.200000000000003</cx:pt>
          <cx:pt idx="33193">-46.200000000000003</cx:pt>
          <cx:pt idx="33194">-46.200000000000003</cx:pt>
          <cx:pt idx="33195">-46.200000000000003</cx:pt>
          <cx:pt idx="33196">-46.200000000000003</cx:pt>
          <cx:pt idx="33197">-46.200000000000003</cx:pt>
          <cx:pt idx="33198">-46.200000000000003</cx:pt>
          <cx:pt idx="33199">-46.200000000000003</cx:pt>
          <cx:pt idx="33200">-46.200000000000003</cx:pt>
          <cx:pt idx="33201">-46.200000000000003</cx:pt>
          <cx:pt idx="33202">-46.200000000000003</cx:pt>
          <cx:pt idx="33203">-46.200000000000003</cx:pt>
          <cx:pt idx="33204">-46.200000000000003</cx:pt>
          <cx:pt idx="33205">-46.200000000000003</cx:pt>
          <cx:pt idx="33206">-46.200000000000003</cx:pt>
          <cx:pt idx="33207">-46.200000000000003</cx:pt>
          <cx:pt idx="33208">-46.200000000000003</cx:pt>
          <cx:pt idx="33209">-46.200000000000003</cx:pt>
          <cx:pt idx="33210">-46.200000000000003</cx:pt>
          <cx:pt idx="33211">-46.200000000000003</cx:pt>
          <cx:pt idx="33212">-46.200000000000003</cx:pt>
          <cx:pt idx="33213">-46.200000000000003</cx:pt>
          <cx:pt idx="33214">-46.200000000000003</cx:pt>
          <cx:pt idx="33215">-46.200000000000003</cx:pt>
          <cx:pt idx="33216">-46.200000000000003</cx:pt>
          <cx:pt idx="33217">-46.200000000000003</cx:pt>
          <cx:pt idx="33218">-46.200000000000003</cx:pt>
          <cx:pt idx="33219">-46.200000000000003</cx:pt>
          <cx:pt idx="33220">-46.200000000000003</cx:pt>
          <cx:pt idx="33221">-46.200000000000003</cx:pt>
          <cx:pt idx="33222">-46.200000000000003</cx:pt>
          <cx:pt idx="33223">-46.200000000000003</cx:pt>
          <cx:pt idx="33224">-46.200000000000003</cx:pt>
          <cx:pt idx="33225">-46.200000000000003</cx:pt>
          <cx:pt idx="33226">-46.200000000000003</cx:pt>
          <cx:pt idx="33227">-46.200000000000003</cx:pt>
          <cx:pt idx="33228">-46.200000000000003</cx:pt>
          <cx:pt idx="33229">-46.200000000000003</cx:pt>
          <cx:pt idx="33230">-46.200000000000003</cx:pt>
          <cx:pt idx="33231">-46.200000000000003</cx:pt>
          <cx:pt idx="33232">-46.200000000000003</cx:pt>
          <cx:pt idx="33233">-46.200000000000003</cx:pt>
          <cx:pt idx="33234">-46.200000000000003</cx:pt>
          <cx:pt idx="33235">-46.200000000000003</cx:pt>
          <cx:pt idx="33236">-46.200000000000003</cx:pt>
          <cx:pt idx="33237">-46.200000000000003</cx:pt>
          <cx:pt idx="33238">-46.200000000000003</cx:pt>
          <cx:pt idx="33239">-46.200000000000003</cx:pt>
          <cx:pt idx="33240">-46.200000000000003</cx:pt>
          <cx:pt idx="33241">-46.200000000000003</cx:pt>
          <cx:pt idx="33242">-46.200000000000003</cx:pt>
          <cx:pt idx="33243">-46.200000000000003</cx:pt>
          <cx:pt idx="33244">-46.200000000000003</cx:pt>
          <cx:pt idx="33245">-46.200000000000003</cx:pt>
          <cx:pt idx="33246">-46.200000000000003</cx:pt>
          <cx:pt idx="33247">-46.200000000000003</cx:pt>
          <cx:pt idx="33248">-46.200000000000003</cx:pt>
          <cx:pt idx="33249">-46.200000000000003</cx:pt>
          <cx:pt idx="33250">-46.200000000000003</cx:pt>
          <cx:pt idx="33251">-46.200000000000003</cx:pt>
          <cx:pt idx="33252">-46.200000000000003</cx:pt>
          <cx:pt idx="33253">-46.200000000000003</cx:pt>
          <cx:pt idx="33254">-46.200000000000003</cx:pt>
          <cx:pt idx="33255">-46.200000000000003</cx:pt>
          <cx:pt idx="33256">-46.200000000000003</cx:pt>
          <cx:pt idx="33257">-46.200000000000003</cx:pt>
          <cx:pt idx="33258">-46.200000000000003</cx:pt>
          <cx:pt idx="33259">-46.200000000000003</cx:pt>
          <cx:pt idx="33260">-46.200000000000003</cx:pt>
          <cx:pt idx="33261">-46.200000000000003</cx:pt>
          <cx:pt idx="33262">-46.200000000000003</cx:pt>
          <cx:pt idx="33263">-46.200000000000003</cx:pt>
          <cx:pt idx="33264">-46.200000000000003</cx:pt>
          <cx:pt idx="33265">-46.200000000000003</cx:pt>
          <cx:pt idx="33266">-46.200000000000003</cx:pt>
          <cx:pt idx="33267">-46.200000000000003</cx:pt>
          <cx:pt idx="33268">-46.200000000000003</cx:pt>
          <cx:pt idx="33269">-46.200000000000003</cx:pt>
          <cx:pt idx="33270">-46.200000000000003</cx:pt>
          <cx:pt idx="33271">-46.200000000000003</cx:pt>
          <cx:pt idx="33272">-46.200000000000003</cx:pt>
          <cx:pt idx="33273">-46.200000000000003</cx:pt>
          <cx:pt idx="33274">-46.200000000000003</cx:pt>
          <cx:pt idx="33275">-46.200000000000003</cx:pt>
          <cx:pt idx="33276">-46.200000000000003</cx:pt>
          <cx:pt idx="33277">-46.200000000000003</cx:pt>
          <cx:pt idx="33278">-46.200000000000003</cx:pt>
          <cx:pt idx="33279">-46.200000000000003</cx:pt>
          <cx:pt idx="33280">-46.200000000000003</cx:pt>
          <cx:pt idx="33281">-46.200000000000003</cx:pt>
          <cx:pt idx="33282">-46.200000000000003</cx:pt>
          <cx:pt idx="33283">-46.200000000000003</cx:pt>
          <cx:pt idx="33284">-46.200000000000003</cx:pt>
          <cx:pt idx="33285">-46.200000000000003</cx:pt>
          <cx:pt idx="33286">-46.200000000000003</cx:pt>
          <cx:pt idx="33287">-46.200000000000003</cx:pt>
          <cx:pt idx="33288">-46.200000000000003</cx:pt>
          <cx:pt idx="33289">-46.200000000000003</cx:pt>
          <cx:pt idx="33290">-46.200000000000003</cx:pt>
          <cx:pt idx="33291">-46.200000000000003</cx:pt>
          <cx:pt idx="33292">-46.200000000000003</cx:pt>
          <cx:pt idx="33293">-46.200000000000003</cx:pt>
          <cx:pt idx="33294">-46.200000000000003</cx:pt>
          <cx:pt idx="33295">-46.200000000000003</cx:pt>
          <cx:pt idx="33296">-46.200000000000003</cx:pt>
          <cx:pt idx="33297">-46.200000000000003</cx:pt>
          <cx:pt idx="33298">-46.200000000000003</cx:pt>
          <cx:pt idx="33299">-46.200000000000003</cx:pt>
          <cx:pt idx="33300">-46.200000000000003</cx:pt>
          <cx:pt idx="33301">-46.200000000000003</cx:pt>
          <cx:pt idx="33302">-46.200000000000003</cx:pt>
          <cx:pt idx="33303">-46.200000000000003</cx:pt>
          <cx:pt idx="33304">-46.200000000000003</cx:pt>
          <cx:pt idx="33305">-46.200000000000003</cx:pt>
          <cx:pt idx="33306">-46.200000000000003</cx:pt>
          <cx:pt idx="33307">-46.200000000000003</cx:pt>
          <cx:pt idx="33308">-46.200000000000003</cx:pt>
          <cx:pt idx="33309">-46.200000000000003</cx:pt>
          <cx:pt idx="33310">-46.200000000000003</cx:pt>
          <cx:pt idx="33311">-46.200000000000003</cx:pt>
          <cx:pt idx="33312">-46.200000000000003</cx:pt>
          <cx:pt idx="33313">-46.200000000000003</cx:pt>
          <cx:pt idx="33314">-46.200000000000003</cx:pt>
          <cx:pt idx="33315">-46.200000000000003</cx:pt>
          <cx:pt idx="33316">-46.200000000000003</cx:pt>
          <cx:pt idx="33317">-46.200000000000003</cx:pt>
          <cx:pt idx="33318">-46.200000000000003</cx:pt>
          <cx:pt idx="33319">-46.200000000000003</cx:pt>
          <cx:pt idx="33320">-46.200000000000003</cx:pt>
          <cx:pt idx="33321">-46.200000000000003</cx:pt>
          <cx:pt idx="33322">-46.200000000000003</cx:pt>
          <cx:pt idx="33323">-46.200000000000003</cx:pt>
          <cx:pt idx="33324">-46.200000000000003</cx:pt>
          <cx:pt idx="33325">-46.200000000000003</cx:pt>
          <cx:pt idx="33326">-46.200000000000003</cx:pt>
          <cx:pt idx="33327">-46.200000000000003</cx:pt>
          <cx:pt idx="33328">-46.200000000000003</cx:pt>
          <cx:pt idx="33329">-46.200000000000003</cx:pt>
          <cx:pt idx="33330">-46.200000000000003</cx:pt>
          <cx:pt idx="33331">-46.200000000000003</cx:pt>
          <cx:pt idx="33332">-46.200000000000003</cx:pt>
          <cx:pt idx="33333">-46.200000000000003</cx:pt>
          <cx:pt idx="33334">-46.200000000000003</cx:pt>
          <cx:pt idx="33335">-46.200000000000003</cx:pt>
          <cx:pt idx="33336">-46.200000000000003</cx:pt>
          <cx:pt idx="33337">-46.200000000000003</cx:pt>
          <cx:pt idx="33338">-46.200000000000003</cx:pt>
          <cx:pt idx="33339">-46.200000000000003</cx:pt>
          <cx:pt idx="33340">-46.200000000000003</cx:pt>
          <cx:pt idx="33341">-46.200000000000003</cx:pt>
          <cx:pt idx="33342">-46.200000000000003</cx:pt>
          <cx:pt idx="33343">-46.200000000000003</cx:pt>
          <cx:pt idx="33344">-46.200000000000003</cx:pt>
          <cx:pt idx="33345">-46.200000000000003</cx:pt>
          <cx:pt idx="33346">-46.200000000000003</cx:pt>
          <cx:pt idx="33347">-46.200000000000003</cx:pt>
          <cx:pt idx="33348">-46.200000000000003</cx:pt>
          <cx:pt idx="33349">-46.200000000000003</cx:pt>
          <cx:pt idx="33350">-46.200000000000003</cx:pt>
          <cx:pt idx="33351">-46.200000000000003</cx:pt>
          <cx:pt idx="33352">-46.200000000000003</cx:pt>
          <cx:pt idx="33353">-46.200000000000003</cx:pt>
          <cx:pt idx="33354">-46.200000000000003</cx:pt>
          <cx:pt idx="33355">-46.200000000000003</cx:pt>
          <cx:pt idx="33356">-46.200000000000003</cx:pt>
          <cx:pt idx="33357">-46.200000000000003</cx:pt>
          <cx:pt idx="33358">-46.200000000000003</cx:pt>
          <cx:pt idx="33359">-46.200000000000003</cx:pt>
          <cx:pt idx="33360">-46.200000000000003</cx:pt>
          <cx:pt idx="33361">-46.200000000000003</cx:pt>
          <cx:pt idx="33362">-46.200000000000003</cx:pt>
          <cx:pt idx="33363">-46.200000000000003</cx:pt>
          <cx:pt idx="33364">-46.200000000000003</cx:pt>
          <cx:pt idx="33365">-46.200000000000003</cx:pt>
          <cx:pt idx="33366">-46.200000000000003</cx:pt>
          <cx:pt idx="33367">-46.200000000000003</cx:pt>
          <cx:pt idx="33368">-46.200000000000003</cx:pt>
          <cx:pt idx="33369">-46.200000000000003</cx:pt>
          <cx:pt idx="33370">-46.200000000000003</cx:pt>
          <cx:pt idx="33371">-46.200000000000003</cx:pt>
          <cx:pt idx="33372">-46.200000000000003</cx:pt>
          <cx:pt idx="33373">-46.200000000000003</cx:pt>
          <cx:pt idx="33374">-46.200000000000003</cx:pt>
          <cx:pt idx="33375">-46.200000000000003</cx:pt>
          <cx:pt idx="33376">-46.200000000000003</cx:pt>
          <cx:pt idx="33377">-46.200000000000003</cx:pt>
          <cx:pt idx="33378">-46.200000000000003</cx:pt>
          <cx:pt idx="33379">-46.200000000000003</cx:pt>
          <cx:pt idx="33380">-46.200000000000003</cx:pt>
          <cx:pt idx="33381">-46.200000000000003</cx:pt>
          <cx:pt idx="33382">-46.200000000000003</cx:pt>
          <cx:pt idx="33383">-46.200000000000003</cx:pt>
          <cx:pt idx="33384">-46.200000000000003</cx:pt>
          <cx:pt idx="33385">-46.200000000000003</cx:pt>
          <cx:pt idx="33386">-46.200000000000003</cx:pt>
          <cx:pt idx="33387">-46.200000000000003</cx:pt>
          <cx:pt idx="33388">-46.200000000000003</cx:pt>
          <cx:pt idx="33389">-46.200000000000003</cx:pt>
          <cx:pt idx="33390">-46.200000000000003</cx:pt>
          <cx:pt idx="33391">-46.200000000000003</cx:pt>
          <cx:pt idx="33392">-46.200000000000003</cx:pt>
          <cx:pt idx="33393">-46.200000000000003</cx:pt>
          <cx:pt idx="33394">-46.200000000000003</cx:pt>
          <cx:pt idx="33395">-46.200000000000003</cx:pt>
          <cx:pt idx="33396">-46.200000000000003</cx:pt>
          <cx:pt idx="33397">-46.200000000000003</cx:pt>
          <cx:pt idx="33398">-46.200000000000003</cx:pt>
          <cx:pt idx="33399">-46.200000000000003</cx:pt>
          <cx:pt idx="33400">-46.200000000000003</cx:pt>
          <cx:pt idx="33401">-46.200000000000003</cx:pt>
          <cx:pt idx="33402">-46.200000000000003</cx:pt>
          <cx:pt idx="33403">-46.200000000000003</cx:pt>
          <cx:pt idx="33404">-46.200000000000003</cx:pt>
          <cx:pt idx="33405">-46.200000000000003</cx:pt>
          <cx:pt idx="33406">-46.200000000000003</cx:pt>
          <cx:pt idx="33407">-46.200000000000003</cx:pt>
          <cx:pt idx="33408">-46.200000000000003</cx:pt>
          <cx:pt idx="33409">-46.200000000000003</cx:pt>
          <cx:pt idx="33410">-46.200000000000003</cx:pt>
          <cx:pt idx="33411">-46.200000000000003</cx:pt>
          <cx:pt idx="33412">-46.200000000000003</cx:pt>
          <cx:pt idx="33413">-46.200000000000003</cx:pt>
          <cx:pt idx="33414">-46.200000000000003</cx:pt>
          <cx:pt idx="33415">-46.200000000000003</cx:pt>
          <cx:pt idx="33416">-46.200000000000003</cx:pt>
          <cx:pt idx="33417">-46.200000000000003</cx:pt>
          <cx:pt idx="33418">-46.200000000000003</cx:pt>
          <cx:pt idx="33419">-46.200000000000003</cx:pt>
          <cx:pt idx="33420">-46.200000000000003</cx:pt>
          <cx:pt idx="33421">-46.200000000000003</cx:pt>
          <cx:pt idx="33422">-46.200000000000003</cx:pt>
          <cx:pt idx="33423">-46.200000000000003</cx:pt>
          <cx:pt idx="33424">-46.200000000000003</cx:pt>
          <cx:pt idx="33425">-46.200000000000003</cx:pt>
          <cx:pt idx="33426">-46.200000000000003</cx:pt>
          <cx:pt idx="33427">-46.200000000000003</cx:pt>
          <cx:pt idx="33428">-46.200000000000003</cx:pt>
          <cx:pt idx="33429">-46.200000000000003</cx:pt>
          <cx:pt idx="33430">-46.200000000000003</cx:pt>
          <cx:pt idx="33431">-46.200000000000003</cx:pt>
          <cx:pt idx="33432">-46.200000000000003</cx:pt>
          <cx:pt idx="33433">-46.200000000000003</cx:pt>
          <cx:pt idx="33434">-46.200000000000003</cx:pt>
          <cx:pt idx="33435">-46.200000000000003</cx:pt>
          <cx:pt idx="33436">-46.200000000000003</cx:pt>
          <cx:pt idx="33437">-46.200000000000003</cx:pt>
          <cx:pt idx="33438">-46.200000000000003</cx:pt>
          <cx:pt idx="33439">-46.200000000000003</cx:pt>
          <cx:pt idx="33440">-46.200000000000003</cx:pt>
          <cx:pt idx="33441">-46.200000000000003</cx:pt>
          <cx:pt idx="33442">-46.200000000000003</cx:pt>
          <cx:pt idx="33443">-46.200000000000003</cx:pt>
          <cx:pt idx="33444">-46.200000000000003</cx:pt>
          <cx:pt idx="33445">-46.200000000000003</cx:pt>
          <cx:pt idx="33446">-46.200000000000003</cx:pt>
          <cx:pt idx="33447">-46.200000000000003</cx:pt>
          <cx:pt idx="33448">-46.200000000000003</cx:pt>
          <cx:pt idx="33449">-46.200000000000003</cx:pt>
          <cx:pt idx="33450">-46.200000000000003</cx:pt>
          <cx:pt idx="33451">-46.200000000000003</cx:pt>
          <cx:pt idx="33452">-46.200000000000003</cx:pt>
          <cx:pt idx="33453">-46.200000000000003</cx:pt>
          <cx:pt idx="33454">-46.200000000000003</cx:pt>
          <cx:pt idx="33455">-46.200000000000003</cx:pt>
          <cx:pt idx="33456">-46.200000000000003</cx:pt>
          <cx:pt idx="33457">-46.200000000000003</cx:pt>
          <cx:pt idx="33458">-46.200000000000003</cx:pt>
          <cx:pt idx="33459">-46.200000000000003</cx:pt>
          <cx:pt idx="33460">-46.200000000000003</cx:pt>
          <cx:pt idx="33461">-46.200000000000003</cx:pt>
          <cx:pt idx="33462">-46.200000000000003</cx:pt>
          <cx:pt idx="33463">-46.200000000000003</cx:pt>
          <cx:pt idx="33464">-46.200000000000003</cx:pt>
          <cx:pt idx="33465">-46.200000000000003</cx:pt>
          <cx:pt idx="33466">-46.200000000000003</cx:pt>
          <cx:pt idx="33467">-46.200000000000003</cx:pt>
          <cx:pt idx="33468">-46.200000000000003</cx:pt>
          <cx:pt idx="33469">-46.200000000000003</cx:pt>
          <cx:pt idx="33470">-46.200000000000003</cx:pt>
          <cx:pt idx="33471">-46.200000000000003</cx:pt>
          <cx:pt idx="33472">-46.200000000000003</cx:pt>
          <cx:pt idx="33473">-46.200000000000003</cx:pt>
          <cx:pt idx="33474">-46.200000000000003</cx:pt>
          <cx:pt idx="33475">-46.200000000000003</cx:pt>
          <cx:pt idx="33476">-46.200000000000003</cx:pt>
          <cx:pt idx="33477">-46.200000000000003</cx:pt>
          <cx:pt idx="33478">-46.200000000000003</cx:pt>
          <cx:pt idx="33479">-46.200000000000003</cx:pt>
          <cx:pt idx="33480">-46.200000000000003</cx:pt>
          <cx:pt idx="33481">-46.200000000000003</cx:pt>
          <cx:pt idx="33482">-46.200000000000003</cx:pt>
          <cx:pt idx="33483">-46.200000000000003</cx:pt>
          <cx:pt idx="33484">-46.200000000000003</cx:pt>
          <cx:pt idx="33485">-46.200000000000003</cx:pt>
          <cx:pt idx="33486">-46.200000000000003</cx:pt>
          <cx:pt idx="33487">-46.200000000000003</cx:pt>
          <cx:pt idx="33488">-46.200000000000003</cx:pt>
          <cx:pt idx="33489">-46.200000000000003</cx:pt>
          <cx:pt idx="33490">-46.200000000000003</cx:pt>
          <cx:pt idx="33491">-46.200000000000003</cx:pt>
          <cx:pt idx="33492">-46.200000000000003</cx:pt>
          <cx:pt idx="33493">-46.200000000000003</cx:pt>
          <cx:pt idx="33494">-46.200000000000003</cx:pt>
          <cx:pt idx="33495">-46.200000000000003</cx:pt>
          <cx:pt idx="33496">-46.200000000000003</cx:pt>
          <cx:pt idx="33497">-46.200000000000003</cx:pt>
          <cx:pt idx="33498">-46.200000000000003</cx:pt>
          <cx:pt idx="33499">-46.200000000000003</cx:pt>
          <cx:pt idx="33500">-46.200000000000003</cx:pt>
          <cx:pt idx="33501">-46.200000000000003</cx:pt>
          <cx:pt idx="33502">-46.200000000000003</cx:pt>
          <cx:pt idx="33503">-46.200000000000003</cx:pt>
          <cx:pt idx="33504">-46.200000000000003</cx:pt>
          <cx:pt idx="33505">-46.200000000000003</cx:pt>
          <cx:pt idx="33506">-46.200000000000003</cx:pt>
          <cx:pt idx="33507">-46.200000000000003</cx:pt>
          <cx:pt idx="33508">-46.200000000000003</cx:pt>
          <cx:pt idx="33509">-46.200000000000003</cx:pt>
          <cx:pt idx="33510">-46.200000000000003</cx:pt>
          <cx:pt idx="33511">-46.200000000000003</cx:pt>
          <cx:pt idx="33512">-46.200000000000003</cx:pt>
          <cx:pt idx="33513">-46.200000000000003</cx:pt>
          <cx:pt idx="33514">-46.200000000000003</cx:pt>
          <cx:pt idx="33515">-46.200000000000003</cx:pt>
          <cx:pt idx="33516">-46.200000000000003</cx:pt>
          <cx:pt idx="33517">-46.200000000000003</cx:pt>
          <cx:pt idx="33518">-46.200000000000003</cx:pt>
          <cx:pt idx="33519">-46.200000000000003</cx:pt>
          <cx:pt idx="33520">-46.200000000000003</cx:pt>
          <cx:pt idx="33521">-46.200000000000003</cx:pt>
          <cx:pt idx="33522">-46.200000000000003</cx:pt>
          <cx:pt idx="33523">-46.200000000000003</cx:pt>
          <cx:pt idx="33524">-46.200000000000003</cx:pt>
          <cx:pt idx="33525">-46.200000000000003</cx:pt>
          <cx:pt idx="33526">-46.200000000000003</cx:pt>
          <cx:pt idx="33527">-46.200000000000003</cx:pt>
          <cx:pt idx="33528">-46.200000000000003</cx:pt>
          <cx:pt idx="33529">-46.200000000000003</cx:pt>
          <cx:pt idx="33530">-46.200000000000003</cx:pt>
          <cx:pt idx="33531">-46.200000000000003</cx:pt>
          <cx:pt idx="33532">-46.200000000000003</cx:pt>
          <cx:pt idx="33533">-46.200000000000003</cx:pt>
          <cx:pt idx="33534">-46.200000000000003</cx:pt>
          <cx:pt idx="33535">-46.200000000000003</cx:pt>
          <cx:pt idx="33536">-46.200000000000003</cx:pt>
          <cx:pt idx="33537">-46.200000000000003</cx:pt>
          <cx:pt idx="33538">-46.200000000000003</cx:pt>
          <cx:pt idx="33539">-46.200000000000003</cx:pt>
          <cx:pt idx="33540">-46.200000000000003</cx:pt>
          <cx:pt idx="33541">-46.200000000000003</cx:pt>
          <cx:pt idx="33542">-46.200000000000003</cx:pt>
          <cx:pt idx="33543">-46.200000000000003</cx:pt>
          <cx:pt idx="33544">-46.200000000000003</cx:pt>
          <cx:pt idx="33545">-46.200000000000003</cx:pt>
          <cx:pt idx="33546">-46.200000000000003</cx:pt>
          <cx:pt idx="33547">-46.200000000000003</cx:pt>
          <cx:pt idx="33548">-46.200000000000003</cx:pt>
          <cx:pt idx="33549">-46.200000000000003</cx:pt>
          <cx:pt idx="33550">-46.200000000000003</cx:pt>
          <cx:pt idx="33551">-46.200000000000003</cx:pt>
          <cx:pt idx="33552">-46.200000000000003</cx:pt>
          <cx:pt idx="33553">-46.200000000000003</cx:pt>
          <cx:pt idx="33554">-46.200000000000003</cx:pt>
          <cx:pt idx="33555">-46.200000000000003</cx:pt>
          <cx:pt idx="33556">-46.200000000000003</cx:pt>
          <cx:pt idx="33557">-46.200000000000003</cx:pt>
          <cx:pt idx="33558">-46.200000000000003</cx:pt>
          <cx:pt idx="33559">-46.200000000000003</cx:pt>
          <cx:pt idx="33560">-46.200000000000003</cx:pt>
          <cx:pt idx="33561">-46.200000000000003</cx:pt>
          <cx:pt idx="33562">-46.200000000000003</cx:pt>
          <cx:pt idx="33563">-46.200000000000003</cx:pt>
          <cx:pt idx="33564">-46.200000000000003</cx:pt>
          <cx:pt idx="33565">-46.200000000000003</cx:pt>
          <cx:pt idx="33566">-46.200000000000003</cx:pt>
          <cx:pt idx="33567">-46.200000000000003</cx:pt>
          <cx:pt idx="33568">-46.200000000000003</cx:pt>
          <cx:pt idx="33569">-46.200000000000003</cx:pt>
          <cx:pt idx="33570">-46.200000000000003</cx:pt>
          <cx:pt idx="33571">-46.200000000000003</cx:pt>
          <cx:pt idx="33572">-46.200000000000003</cx:pt>
          <cx:pt idx="33573">-46.200000000000003</cx:pt>
          <cx:pt idx="33574">-46.200000000000003</cx:pt>
          <cx:pt idx="33575">-46.200000000000003</cx:pt>
          <cx:pt idx="33576">-46.200000000000003</cx:pt>
          <cx:pt idx="33577">-46.200000000000003</cx:pt>
          <cx:pt idx="33578">-46.200000000000003</cx:pt>
          <cx:pt idx="33579">-46.200000000000003</cx:pt>
          <cx:pt idx="33580">-46.200000000000003</cx:pt>
          <cx:pt idx="33581">-46.200000000000003</cx:pt>
          <cx:pt idx="33582">-46.200000000000003</cx:pt>
          <cx:pt idx="33583">-46.200000000000003</cx:pt>
          <cx:pt idx="33584">-46.200000000000003</cx:pt>
          <cx:pt idx="33585">-46.200000000000003</cx:pt>
          <cx:pt idx="33586">-46.200000000000003</cx:pt>
          <cx:pt idx="33587">-46.200000000000003</cx:pt>
          <cx:pt idx="33588">-46.200000000000003</cx:pt>
          <cx:pt idx="33589">-46.200000000000003</cx:pt>
          <cx:pt idx="33590">-46.200000000000003</cx:pt>
          <cx:pt idx="33591">-46.200000000000003</cx:pt>
          <cx:pt idx="33592">-46.200000000000003</cx:pt>
          <cx:pt idx="33593">-46.200000000000003</cx:pt>
          <cx:pt idx="33594">-46.200000000000003</cx:pt>
          <cx:pt idx="33595">-46.200000000000003</cx:pt>
          <cx:pt idx="33596">-46.200000000000003</cx:pt>
          <cx:pt idx="33597">-46.200000000000003</cx:pt>
          <cx:pt idx="33598">-46.200000000000003</cx:pt>
          <cx:pt idx="33599">-46.200000000000003</cx:pt>
          <cx:pt idx="33600">-46.200000000000003</cx:pt>
          <cx:pt idx="33601">-46.200000000000003</cx:pt>
          <cx:pt idx="33602">-46.200000000000003</cx:pt>
          <cx:pt idx="33603">-46.200000000000003</cx:pt>
          <cx:pt idx="33604">-46.200000000000003</cx:pt>
          <cx:pt idx="33605">-46.200000000000003</cx:pt>
          <cx:pt idx="33606">-46.200000000000003</cx:pt>
          <cx:pt idx="33607">-46.200000000000003</cx:pt>
          <cx:pt idx="33608">-46.200000000000003</cx:pt>
          <cx:pt idx="33609">-46.200000000000003</cx:pt>
          <cx:pt idx="33610">-46.200000000000003</cx:pt>
          <cx:pt idx="33611">-46.200000000000003</cx:pt>
          <cx:pt idx="33612">-46.200000000000003</cx:pt>
          <cx:pt idx="33613">-46.200000000000003</cx:pt>
          <cx:pt idx="33614">-46.200000000000003</cx:pt>
          <cx:pt idx="33615">-46.200000000000003</cx:pt>
          <cx:pt idx="33616">-46.200000000000003</cx:pt>
          <cx:pt idx="33617">-46.200000000000003</cx:pt>
          <cx:pt idx="33618">-46.200000000000003</cx:pt>
          <cx:pt idx="33619">-46.200000000000003</cx:pt>
          <cx:pt idx="33620">-46.200000000000003</cx:pt>
          <cx:pt idx="33621">-46.200000000000003</cx:pt>
          <cx:pt idx="33622">-46.200000000000003</cx:pt>
          <cx:pt idx="33623">-46.200000000000003</cx:pt>
          <cx:pt idx="33624">-46.200000000000003</cx:pt>
          <cx:pt idx="33625">-46.200000000000003</cx:pt>
          <cx:pt idx="33626">-46.200000000000003</cx:pt>
          <cx:pt idx="33627">-46.200000000000003</cx:pt>
          <cx:pt idx="33628">-46.200000000000003</cx:pt>
          <cx:pt idx="33629">-46.200000000000003</cx:pt>
          <cx:pt idx="33630">-46.200000000000003</cx:pt>
          <cx:pt idx="33631">-46.200000000000003</cx:pt>
          <cx:pt idx="33632">-46.200000000000003</cx:pt>
          <cx:pt idx="33633">-46.200000000000003</cx:pt>
          <cx:pt idx="33634">-46.200000000000003</cx:pt>
          <cx:pt idx="33635">-46.200000000000003</cx:pt>
          <cx:pt idx="33636">-46.200000000000003</cx:pt>
          <cx:pt idx="33637">-46.200000000000003</cx:pt>
          <cx:pt idx="33638">-46.200000000000003</cx:pt>
          <cx:pt idx="33639">-46.200000000000003</cx:pt>
          <cx:pt idx="33640">-46.200000000000003</cx:pt>
          <cx:pt idx="33641">-46.200000000000003</cx:pt>
          <cx:pt idx="33642">-46.200000000000003</cx:pt>
          <cx:pt idx="33643">-46.200000000000003</cx:pt>
          <cx:pt idx="33644">-46.200000000000003</cx:pt>
          <cx:pt idx="33645">-46.200000000000003</cx:pt>
          <cx:pt idx="33646">-46.200000000000003</cx:pt>
          <cx:pt idx="33647">-46.200000000000003</cx:pt>
          <cx:pt idx="33648">-46.200000000000003</cx:pt>
          <cx:pt idx="33649">-46.200000000000003</cx:pt>
          <cx:pt idx="33650">-46.200000000000003</cx:pt>
          <cx:pt idx="33651">-46.200000000000003</cx:pt>
          <cx:pt idx="33652">-46.200000000000003</cx:pt>
          <cx:pt idx="33653">-46.200000000000003</cx:pt>
          <cx:pt idx="33654">-46.200000000000003</cx:pt>
          <cx:pt idx="33655">-46.200000000000003</cx:pt>
          <cx:pt idx="33656">-46.200000000000003</cx:pt>
          <cx:pt idx="33657">-46.200000000000003</cx:pt>
          <cx:pt idx="33658">-46.200000000000003</cx:pt>
          <cx:pt idx="33659">-46.200000000000003</cx:pt>
          <cx:pt idx="33660">-46.200000000000003</cx:pt>
          <cx:pt idx="33661">-46.200000000000003</cx:pt>
          <cx:pt idx="33662">-46.200000000000003</cx:pt>
          <cx:pt idx="33663">-46.200000000000003</cx:pt>
          <cx:pt idx="33664">-46.200000000000003</cx:pt>
          <cx:pt idx="33665">-46.200000000000003</cx:pt>
          <cx:pt idx="33666">-46.200000000000003</cx:pt>
          <cx:pt idx="33667">-46.200000000000003</cx:pt>
          <cx:pt idx="33668">-46.200000000000003</cx:pt>
          <cx:pt idx="33669">-46.200000000000003</cx:pt>
          <cx:pt idx="33670">-46.200000000000003</cx:pt>
          <cx:pt idx="33671">-46.200000000000003</cx:pt>
          <cx:pt idx="33672">-46.200000000000003</cx:pt>
          <cx:pt idx="33673">-46.200000000000003</cx:pt>
          <cx:pt idx="33674">-46.200000000000003</cx:pt>
          <cx:pt idx="33675">-46.200000000000003</cx:pt>
          <cx:pt idx="33676">-46.200000000000003</cx:pt>
          <cx:pt idx="33677">-46.200000000000003</cx:pt>
          <cx:pt idx="33678">-46.200000000000003</cx:pt>
          <cx:pt idx="33679">-46.200000000000003</cx:pt>
          <cx:pt idx="33680">-46.200000000000003</cx:pt>
          <cx:pt idx="33681">-46.200000000000003</cx:pt>
          <cx:pt idx="33682">-46.200000000000003</cx:pt>
          <cx:pt idx="33683">-46.200000000000003</cx:pt>
          <cx:pt idx="33684">-46.200000000000003</cx:pt>
          <cx:pt idx="33685">-46.200000000000003</cx:pt>
          <cx:pt idx="33686">-46.200000000000003</cx:pt>
          <cx:pt idx="33687">-46.200000000000003</cx:pt>
          <cx:pt idx="33688">-46.200000000000003</cx:pt>
          <cx:pt idx="33689">-46.200000000000003</cx:pt>
          <cx:pt idx="33690">-46.200000000000003</cx:pt>
          <cx:pt idx="33691">-46.200000000000003</cx:pt>
          <cx:pt idx="33692">-46.200000000000003</cx:pt>
          <cx:pt idx="33693">-46.200000000000003</cx:pt>
          <cx:pt idx="33694">-46.200000000000003</cx:pt>
          <cx:pt idx="33695">-46.200000000000003</cx:pt>
          <cx:pt idx="33696">-46.200000000000003</cx:pt>
          <cx:pt idx="33697">-46.200000000000003</cx:pt>
          <cx:pt idx="33698">-46.200000000000003</cx:pt>
          <cx:pt idx="33699">-46.200000000000003</cx:pt>
          <cx:pt idx="33700">-46.200000000000003</cx:pt>
          <cx:pt idx="33701">-46.200000000000003</cx:pt>
          <cx:pt idx="33702">-46.200000000000003</cx:pt>
          <cx:pt idx="33703">-46.200000000000003</cx:pt>
          <cx:pt idx="33704">-46.200000000000003</cx:pt>
          <cx:pt idx="33705">-46.200000000000003</cx:pt>
          <cx:pt idx="33706">-46.200000000000003</cx:pt>
          <cx:pt idx="33707">-46.200000000000003</cx:pt>
          <cx:pt idx="33708">-46.200000000000003</cx:pt>
          <cx:pt idx="33709">-46.200000000000003</cx:pt>
          <cx:pt idx="33710">-46.200000000000003</cx:pt>
          <cx:pt idx="33711">-46.200000000000003</cx:pt>
          <cx:pt idx="33712">-46.200000000000003</cx:pt>
          <cx:pt idx="33713">-46.200000000000003</cx:pt>
          <cx:pt idx="33714">-46.200000000000003</cx:pt>
          <cx:pt idx="33715">-46.200000000000003</cx:pt>
          <cx:pt idx="33716">-46.200000000000003</cx:pt>
          <cx:pt idx="33717">-46.200000000000003</cx:pt>
          <cx:pt idx="33718">-46.200000000000003</cx:pt>
          <cx:pt idx="33719">-46.200000000000003</cx:pt>
          <cx:pt idx="33720">-46.200000000000003</cx:pt>
          <cx:pt idx="33721">-46.200000000000003</cx:pt>
          <cx:pt idx="33722">-46.200000000000003</cx:pt>
          <cx:pt idx="33723">-46.200000000000003</cx:pt>
          <cx:pt idx="33724">-46.200000000000003</cx:pt>
          <cx:pt idx="33725">-46.200000000000003</cx:pt>
          <cx:pt idx="33726">-46.200000000000003</cx:pt>
          <cx:pt idx="33727">-46.200000000000003</cx:pt>
          <cx:pt idx="33728">-46.200000000000003</cx:pt>
          <cx:pt idx="33729">-46.200000000000003</cx:pt>
          <cx:pt idx="33730">-46.200000000000003</cx:pt>
          <cx:pt idx="33731">-46.200000000000003</cx:pt>
          <cx:pt idx="33732">-46.200000000000003</cx:pt>
          <cx:pt idx="33733">-46.200000000000003</cx:pt>
          <cx:pt idx="33734">-46.200000000000003</cx:pt>
          <cx:pt idx="33735">-46.200000000000003</cx:pt>
          <cx:pt idx="33736">-46.200000000000003</cx:pt>
          <cx:pt idx="33737">-46.200000000000003</cx:pt>
          <cx:pt idx="33738">-46.200000000000003</cx:pt>
          <cx:pt idx="33739">-46.200000000000003</cx:pt>
          <cx:pt idx="33740">-46.200000000000003</cx:pt>
          <cx:pt idx="33741">-46.200000000000003</cx:pt>
          <cx:pt idx="33742">-46.200000000000003</cx:pt>
          <cx:pt idx="33743">-46.200000000000003</cx:pt>
          <cx:pt idx="33744">-46.200000000000003</cx:pt>
          <cx:pt idx="33745">-46.200000000000003</cx:pt>
          <cx:pt idx="33746">-46.200000000000003</cx:pt>
          <cx:pt idx="33747">-46.200000000000003</cx:pt>
          <cx:pt idx="33748">-46.200000000000003</cx:pt>
          <cx:pt idx="33749">-46.200000000000003</cx:pt>
          <cx:pt idx="33750">-46.200000000000003</cx:pt>
          <cx:pt idx="33751">-46.200000000000003</cx:pt>
          <cx:pt idx="33752">-46.200000000000003</cx:pt>
          <cx:pt idx="33753">-46.200000000000003</cx:pt>
          <cx:pt idx="33754">-46.200000000000003</cx:pt>
          <cx:pt idx="33755">-46.200000000000003</cx:pt>
          <cx:pt idx="33756">-46.200000000000003</cx:pt>
          <cx:pt idx="33757">-46.200000000000003</cx:pt>
          <cx:pt idx="33758">-46.200000000000003</cx:pt>
          <cx:pt idx="33759">-46.200000000000003</cx:pt>
          <cx:pt idx="33760">-46.200000000000003</cx:pt>
          <cx:pt idx="33761">-46.200000000000003</cx:pt>
          <cx:pt idx="33762">-46.200000000000003</cx:pt>
          <cx:pt idx="33763">-46.200000000000003</cx:pt>
          <cx:pt idx="33764">-46.200000000000003</cx:pt>
          <cx:pt idx="33765">-46.200000000000003</cx:pt>
          <cx:pt idx="33766">-46.200000000000003</cx:pt>
          <cx:pt idx="33767">-46.200000000000003</cx:pt>
          <cx:pt idx="33768">-46.200000000000003</cx:pt>
          <cx:pt idx="33769">-46.200000000000003</cx:pt>
          <cx:pt idx="33770">-46.200000000000003</cx:pt>
          <cx:pt idx="33771">-46.200000000000003</cx:pt>
          <cx:pt idx="33772">-46.200000000000003</cx:pt>
          <cx:pt idx="33773">-46.200000000000003</cx:pt>
          <cx:pt idx="33774">-46.200000000000003</cx:pt>
          <cx:pt idx="33775">-46.200000000000003</cx:pt>
          <cx:pt idx="33776">-46.200000000000003</cx:pt>
          <cx:pt idx="33777">-46.200000000000003</cx:pt>
          <cx:pt idx="33778">-46.200000000000003</cx:pt>
          <cx:pt idx="33779">-46.200000000000003</cx:pt>
          <cx:pt idx="33780">-46.200000000000003</cx:pt>
          <cx:pt idx="33781">-46.200000000000003</cx:pt>
          <cx:pt idx="33782">-46.200000000000003</cx:pt>
          <cx:pt idx="33783">-46.200000000000003</cx:pt>
          <cx:pt idx="33784">-46.200000000000003</cx:pt>
          <cx:pt idx="33785">-46.200000000000003</cx:pt>
          <cx:pt idx="33786">-46.200000000000003</cx:pt>
          <cx:pt idx="33787">-46.200000000000003</cx:pt>
          <cx:pt idx="33788">-46.200000000000003</cx:pt>
          <cx:pt idx="33789">-46.200000000000003</cx:pt>
          <cx:pt idx="33790">-46.200000000000003</cx:pt>
          <cx:pt idx="33791">-46.200000000000003</cx:pt>
          <cx:pt idx="33792">-46.200000000000003</cx:pt>
          <cx:pt idx="33793">-46.200000000000003</cx:pt>
          <cx:pt idx="33794">-46.200000000000003</cx:pt>
          <cx:pt idx="33795">-46.200000000000003</cx:pt>
          <cx:pt idx="33796">-46.200000000000003</cx:pt>
          <cx:pt idx="33797">-46.200000000000003</cx:pt>
          <cx:pt idx="33798">-46.200000000000003</cx:pt>
          <cx:pt idx="33799">-46.200000000000003</cx:pt>
          <cx:pt idx="33800">-46.200000000000003</cx:pt>
          <cx:pt idx="33801">-46.200000000000003</cx:pt>
          <cx:pt idx="33802">-46.200000000000003</cx:pt>
          <cx:pt idx="33803">-46.200000000000003</cx:pt>
          <cx:pt idx="33804">-46.200000000000003</cx:pt>
          <cx:pt idx="33805">-46.200000000000003</cx:pt>
          <cx:pt idx="33806">-46.200000000000003</cx:pt>
          <cx:pt idx="33807">-46.200000000000003</cx:pt>
          <cx:pt idx="33808">-46.200000000000003</cx:pt>
          <cx:pt idx="33809">-46.200000000000003</cx:pt>
          <cx:pt idx="33810">-46.200000000000003</cx:pt>
          <cx:pt idx="33811">-46.200000000000003</cx:pt>
          <cx:pt idx="33812">-46.200000000000003</cx:pt>
          <cx:pt idx="33813">-46.200000000000003</cx:pt>
          <cx:pt idx="33814">-46.200000000000003</cx:pt>
          <cx:pt idx="33815">-46.200000000000003</cx:pt>
          <cx:pt idx="33816">-46.200000000000003</cx:pt>
          <cx:pt idx="33817">-46.200000000000003</cx:pt>
          <cx:pt idx="33818">-46.200000000000003</cx:pt>
          <cx:pt idx="33819">-46.200000000000003</cx:pt>
          <cx:pt idx="33820">-46.200000000000003</cx:pt>
          <cx:pt idx="33821">-46.200000000000003</cx:pt>
          <cx:pt idx="33822">-46.200000000000003</cx:pt>
          <cx:pt idx="33823">-46.200000000000003</cx:pt>
          <cx:pt idx="33824">-46.200000000000003</cx:pt>
          <cx:pt idx="33825">-46.200000000000003</cx:pt>
          <cx:pt idx="33826">-46.200000000000003</cx:pt>
          <cx:pt idx="33827">-46.200000000000003</cx:pt>
          <cx:pt idx="33828">-46.200000000000003</cx:pt>
          <cx:pt idx="33829">-46.200000000000003</cx:pt>
          <cx:pt idx="33830">-46.200000000000003</cx:pt>
          <cx:pt idx="33831">-46.200000000000003</cx:pt>
          <cx:pt idx="33832">-46.200000000000003</cx:pt>
          <cx:pt idx="33833">-46.200000000000003</cx:pt>
          <cx:pt idx="33834">-46.200000000000003</cx:pt>
          <cx:pt idx="33835">-46.200000000000003</cx:pt>
          <cx:pt idx="33836">-46.200000000000003</cx:pt>
          <cx:pt idx="33837">-46.200000000000003</cx:pt>
          <cx:pt idx="33838">-46.200000000000003</cx:pt>
          <cx:pt idx="33839">-46.200000000000003</cx:pt>
          <cx:pt idx="33840">-46.200000000000003</cx:pt>
          <cx:pt idx="33841">-46.200000000000003</cx:pt>
          <cx:pt idx="33842">-46.200000000000003</cx:pt>
          <cx:pt idx="33843">-46.200000000000003</cx:pt>
          <cx:pt idx="33844">-46.200000000000003</cx:pt>
          <cx:pt idx="33845">-46.200000000000003</cx:pt>
          <cx:pt idx="33846">-46.200000000000003</cx:pt>
          <cx:pt idx="33847">-46.200000000000003</cx:pt>
          <cx:pt idx="33848">-46.200000000000003</cx:pt>
          <cx:pt idx="33849">-46.200000000000003</cx:pt>
          <cx:pt idx="33850">-46.200000000000003</cx:pt>
          <cx:pt idx="33851">-46.200000000000003</cx:pt>
          <cx:pt idx="33852">-46.200000000000003</cx:pt>
          <cx:pt idx="33853">-46.200000000000003</cx:pt>
          <cx:pt idx="33854">-46.200000000000003</cx:pt>
          <cx:pt idx="33855">-46.200000000000003</cx:pt>
          <cx:pt idx="33856">-46.200000000000003</cx:pt>
          <cx:pt idx="33857">-46.200000000000003</cx:pt>
          <cx:pt idx="33858">-46.200000000000003</cx:pt>
          <cx:pt idx="33859">-46.200000000000003</cx:pt>
          <cx:pt idx="33860">-46.200000000000003</cx:pt>
          <cx:pt idx="33861">-46.200000000000003</cx:pt>
          <cx:pt idx="33862">-46.200000000000003</cx:pt>
          <cx:pt idx="33863">-46.200000000000003</cx:pt>
          <cx:pt idx="33864">-46.200000000000003</cx:pt>
          <cx:pt idx="33865">-46.200000000000003</cx:pt>
          <cx:pt idx="33866">-46.200000000000003</cx:pt>
          <cx:pt idx="33867">-46.200000000000003</cx:pt>
          <cx:pt idx="33868">-46.200000000000003</cx:pt>
          <cx:pt idx="33869">-46.200000000000003</cx:pt>
          <cx:pt idx="33870">-46.200000000000003</cx:pt>
          <cx:pt idx="33871">-46.200000000000003</cx:pt>
          <cx:pt idx="33872">-46.200000000000003</cx:pt>
          <cx:pt idx="33873">-46.200000000000003</cx:pt>
          <cx:pt idx="33874">-46.200000000000003</cx:pt>
          <cx:pt idx="33875">-46.200000000000003</cx:pt>
          <cx:pt idx="33876">-46.200000000000003</cx:pt>
          <cx:pt idx="33877">-46.200000000000003</cx:pt>
          <cx:pt idx="33878">-46.200000000000003</cx:pt>
          <cx:pt idx="33879">-46.200000000000003</cx:pt>
          <cx:pt idx="33880">-46.200000000000003</cx:pt>
          <cx:pt idx="33881">-46.200000000000003</cx:pt>
          <cx:pt idx="33882">-46.200000000000003</cx:pt>
          <cx:pt idx="33883">-46.200000000000003</cx:pt>
          <cx:pt idx="33884">-46.200000000000003</cx:pt>
          <cx:pt idx="33885">-46.200000000000003</cx:pt>
          <cx:pt idx="33886">-46.200000000000003</cx:pt>
          <cx:pt idx="33887">-46.200000000000003</cx:pt>
          <cx:pt idx="33888">-46.200000000000003</cx:pt>
          <cx:pt idx="33889">-46.200000000000003</cx:pt>
          <cx:pt idx="33890">-46.200000000000003</cx:pt>
          <cx:pt idx="33891">-46.200000000000003</cx:pt>
          <cx:pt idx="33892">-46.200000000000003</cx:pt>
          <cx:pt idx="33893">-46.200000000000003</cx:pt>
          <cx:pt idx="33894">-46.200000000000003</cx:pt>
          <cx:pt idx="33895">-46.200000000000003</cx:pt>
          <cx:pt idx="33896">-46.200000000000003</cx:pt>
          <cx:pt idx="33897">-46.200000000000003</cx:pt>
          <cx:pt idx="33898">-46.200000000000003</cx:pt>
          <cx:pt idx="33899">-46.200000000000003</cx:pt>
          <cx:pt idx="33900">-46.200000000000003</cx:pt>
          <cx:pt idx="33901">-46.200000000000003</cx:pt>
          <cx:pt idx="33902">-46.200000000000003</cx:pt>
          <cx:pt idx="33903">-46.200000000000003</cx:pt>
          <cx:pt idx="33904">-46.200000000000003</cx:pt>
          <cx:pt idx="33905">-46.200000000000003</cx:pt>
          <cx:pt idx="33906">-46.200000000000003</cx:pt>
          <cx:pt idx="33907">-46.200000000000003</cx:pt>
          <cx:pt idx="33908">-46.200000000000003</cx:pt>
          <cx:pt idx="33909">-46.200000000000003</cx:pt>
          <cx:pt idx="33910">-46.200000000000003</cx:pt>
          <cx:pt idx="33911">-46.200000000000003</cx:pt>
          <cx:pt idx="33912">-46.200000000000003</cx:pt>
          <cx:pt idx="33913">-46.200000000000003</cx:pt>
          <cx:pt idx="33914">-46.200000000000003</cx:pt>
          <cx:pt idx="33915">-46.200000000000003</cx:pt>
          <cx:pt idx="33916">-46.200000000000003</cx:pt>
          <cx:pt idx="33917">-46.200000000000003</cx:pt>
          <cx:pt idx="33918">-46.200000000000003</cx:pt>
          <cx:pt idx="33919">-46.200000000000003</cx:pt>
          <cx:pt idx="33920">-46.200000000000003</cx:pt>
          <cx:pt idx="33921">-46.200000000000003</cx:pt>
          <cx:pt idx="33922">-46.200000000000003</cx:pt>
          <cx:pt idx="33923">-46.200000000000003</cx:pt>
          <cx:pt idx="33924">-46.200000000000003</cx:pt>
          <cx:pt idx="33925">-46.200000000000003</cx:pt>
          <cx:pt idx="33926">-46.200000000000003</cx:pt>
          <cx:pt idx="33927">-46.200000000000003</cx:pt>
          <cx:pt idx="33928">-46.200000000000003</cx:pt>
          <cx:pt idx="33929">-46.200000000000003</cx:pt>
          <cx:pt idx="33930">-46.200000000000003</cx:pt>
          <cx:pt idx="33931">-46.200000000000003</cx:pt>
          <cx:pt idx="33932">-46.200000000000003</cx:pt>
          <cx:pt idx="33933">-46.200000000000003</cx:pt>
          <cx:pt idx="33934">-46.200000000000003</cx:pt>
          <cx:pt idx="33935">-46.200000000000003</cx:pt>
          <cx:pt idx="33936">-46.200000000000003</cx:pt>
          <cx:pt idx="33937">-46.200000000000003</cx:pt>
          <cx:pt idx="33938">-46.200000000000003</cx:pt>
          <cx:pt idx="33939">-46.200000000000003</cx:pt>
          <cx:pt idx="33940">-46.200000000000003</cx:pt>
          <cx:pt idx="33941">-46.200000000000003</cx:pt>
          <cx:pt idx="33942">-46.200000000000003</cx:pt>
          <cx:pt idx="33943">-46.200000000000003</cx:pt>
          <cx:pt idx="33944">-46.200000000000003</cx:pt>
          <cx:pt idx="33945">-46.200000000000003</cx:pt>
          <cx:pt idx="33946">-46.200000000000003</cx:pt>
          <cx:pt idx="33947">-46.200000000000003</cx:pt>
          <cx:pt idx="33948">-46.200000000000003</cx:pt>
          <cx:pt idx="33949">-46.200000000000003</cx:pt>
          <cx:pt idx="33950">-46.200000000000003</cx:pt>
          <cx:pt idx="33951">-46.200000000000003</cx:pt>
          <cx:pt idx="33952">-46.200000000000003</cx:pt>
          <cx:pt idx="33953">-46.200000000000003</cx:pt>
          <cx:pt idx="33954">-46.200000000000003</cx:pt>
          <cx:pt idx="33955">-46.200000000000003</cx:pt>
          <cx:pt idx="33956">-46.200000000000003</cx:pt>
          <cx:pt idx="33957">-46.200000000000003</cx:pt>
          <cx:pt idx="33958">-46.200000000000003</cx:pt>
          <cx:pt idx="33959">-46.200000000000003</cx:pt>
          <cx:pt idx="33960">-46.200000000000003</cx:pt>
          <cx:pt idx="33961">-46.200000000000003</cx:pt>
          <cx:pt idx="33962">-46.200000000000003</cx:pt>
          <cx:pt idx="33963">-46.200000000000003</cx:pt>
          <cx:pt idx="33964">-46.200000000000003</cx:pt>
          <cx:pt idx="33965">-46.200000000000003</cx:pt>
          <cx:pt idx="33966">-46.200000000000003</cx:pt>
          <cx:pt idx="33967">-46.200000000000003</cx:pt>
          <cx:pt idx="33968">-46.200000000000003</cx:pt>
          <cx:pt idx="33969">-46.200000000000003</cx:pt>
          <cx:pt idx="33970">-46.200000000000003</cx:pt>
          <cx:pt idx="33971">-46.200000000000003</cx:pt>
          <cx:pt idx="33972">-46.200000000000003</cx:pt>
          <cx:pt idx="33973">-46.200000000000003</cx:pt>
          <cx:pt idx="33974">-46.200000000000003</cx:pt>
          <cx:pt idx="33975">-46.200000000000003</cx:pt>
          <cx:pt idx="33976">-46.200000000000003</cx:pt>
          <cx:pt idx="33977">-46.200000000000003</cx:pt>
          <cx:pt idx="33978">-46.200000000000003</cx:pt>
          <cx:pt idx="33979">-46.200000000000003</cx:pt>
          <cx:pt idx="33980">-46.200000000000003</cx:pt>
          <cx:pt idx="33981">-46.200000000000003</cx:pt>
          <cx:pt idx="33982">-46.200000000000003</cx:pt>
          <cx:pt idx="33983">-46.200000000000003</cx:pt>
          <cx:pt idx="33984">-46.200000000000003</cx:pt>
          <cx:pt idx="33985">-46.200000000000003</cx:pt>
          <cx:pt idx="33986">-46.200000000000003</cx:pt>
          <cx:pt idx="33987">-46.200000000000003</cx:pt>
          <cx:pt idx="33988">-46.200000000000003</cx:pt>
          <cx:pt idx="33989">-46.200000000000003</cx:pt>
          <cx:pt idx="33990">-46.200000000000003</cx:pt>
          <cx:pt idx="33991">-46.200000000000003</cx:pt>
          <cx:pt idx="33992">-46.200000000000003</cx:pt>
          <cx:pt idx="33993">-46.200000000000003</cx:pt>
          <cx:pt idx="33994">-46.200000000000003</cx:pt>
          <cx:pt idx="33995">-46.200000000000003</cx:pt>
          <cx:pt idx="33996">-46.200000000000003</cx:pt>
          <cx:pt idx="33997">-46.200000000000003</cx:pt>
          <cx:pt idx="33998">-46.200000000000003</cx:pt>
          <cx:pt idx="33999">-46.200000000000003</cx:pt>
          <cx:pt idx="34000">-46.200000000000003</cx:pt>
          <cx:pt idx="34001">-46.200000000000003</cx:pt>
          <cx:pt idx="34002">-46.200000000000003</cx:pt>
          <cx:pt idx="34003">-46.200000000000003</cx:pt>
          <cx:pt idx="34004">-46.200000000000003</cx:pt>
          <cx:pt idx="34005">-46.200000000000003</cx:pt>
          <cx:pt idx="34006">-46.200000000000003</cx:pt>
          <cx:pt idx="34007">-46.200000000000003</cx:pt>
          <cx:pt idx="34008">-46.200000000000003</cx:pt>
          <cx:pt idx="34009">-46.200000000000003</cx:pt>
          <cx:pt idx="34010">-46.200000000000003</cx:pt>
          <cx:pt idx="34011">-46.200000000000003</cx:pt>
          <cx:pt idx="34012">-46.200000000000003</cx:pt>
          <cx:pt idx="34013">-46.200000000000003</cx:pt>
          <cx:pt idx="34014">-46.200000000000003</cx:pt>
          <cx:pt idx="34015">-46.200000000000003</cx:pt>
          <cx:pt idx="34016">-46.200000000000003</cx:pt>
          <cx:pt idx="34017">-46.200000000000003</cx:pt>
          <cx:pt idx="34018">-46.200000000000003</cx:pt>
          <cx:pt idx="34019">-46.200000000000003</cx:pt>
          <cx:pt idx="34020">-46.200000000000003</cx:pt>
          <cx:pt idx="34021">-46.200000000000003</cx:pt>
          <cx:pt idx="34022">-46.200000000000003</cx:pt>
          <cx:pt idx="34023">-46.200000000000003</cx:pt>
          <cx:pt idx="34024">-46.200000000000003</cx:pt>
          <cx:pt idx="34025">-46.200000000000003</cx:pt>
          <cx:pt idx="34026">-46.200000000000003</cx:pt>
          <cx:pt idx="34027">-46.200000000000003</cx:pt>
          <cx:pt idx="34028">-46.200000000000003</cx:pt>
          <cx:pt idx="34029">-46.200000000000003</cx:pt>
          <cx:pt idx="34030">-46.200000000000003</cx:pt>
          <cx:pt idx="34031">-46.200000000000003</cx:pt>
          <cx:pt idx="34032">-46.200000000000003</cx:pt>
          <cx:pt idx="34033">-46.200000000000003</cx:pt>
          <cx:pt idx="34034">-46.200000000000003</cx:pt>
          <cx:pt idx="34035">-46.200000000000003</cx:pt>
          <cx:pt idx="34036">-46.200000000000003</cx:pt>
          <cx:pt idx="34037">-46.200000000000003</cx:pt>
          <cx:pt idx="34038">-46.200000000000003</cx:pt>
          <cx:pt idx="34039">-46.200000000000003</cx:pt>
          <cx:pt idx="34040">-46.200000000000003</cx:pt>
          <cx:pt idx="34041">-46.200000000000003</cx:pt>
          <cx:pt idx="34042">-46.200000000000003</cx:pt>
          <cx:pt idx="34043">-46.200000000000003</cx:pt>
          <cx:pt idx="34044">-46.200000000000003</cx:pt>
          <cx:pt idx="34045">-46.200000000000003</cx:pt>
          <cx:pt idx="34046">-46.200000000000003</cx:pt>
          <cx:pt idx="34047">-46.200000000000003</cx:pt>
          <cx:pt idx="34048">-46.200000000000003</cx:pt>
          <cx:pt idx="34049">-46.200000000000003</cx:pt>
          <cx:pt idx="34050">-46.200000000000003</cx:pt>
          <cx:pt idx="34051">-46.200000000000003</cx:pt>
          <cx:pt idx="34052">-46.200000000000003</cx:pt>
          <cx:pt idx="34053">-46.200000000000003</cx:pt>
          <cx:pt idx="34054">-46.200000000000003</cx:pt>
          <cx:pt idx="34055">-46.200000000000003</cx:pt>
          <cx:pt idx="34056">-46.200000000000003</cx:pt>
          <cx:pt idx="34057">-46.200000000000003</cx:pt>
          <cx:pt idx="34058">-46.200000000000003</cx:pt>
          <cx:pt idx="34059">-46.200000000000003</cx:pt>
          <cx:pt idx="34060">-46.200000000000003</cx:pt>
          <cx:pt idx="34061">-46.200000000000003</cx:pt>
          <cx:pt idx="34062">-46.200000000000003</cx:pt>
          <cx:pt idx="34063">-46.200000000000003</cx:pt>
          <cx:pt idx="34064">-46.200000000000003</cx:pt>
          <cx:pt idx="34065">-46.200000000000003</cx:pt>
          <cx:pt idx="34066">-46.200000000000003</cx:pt>
          <cx:pt idx="34067">-46.200000000000003</cx:pt>
          <cx:pt idx="34068">-46.200000000000003</cx:pt>
          <cx:pt idx="34069">-46.200000000000003</cx:pt>
          <cx:pt idx="34070">-46.200000000000003</cx:pt>
          <cx:pt idx="34071">-46.200000000000003</cx:pt>
          <cx:pt idx="34072">-46.200000000000003</cx:pt>
          <cx:pt idx="34073">-46.200000000000003</cx:pt>
          <cx:pt idx="34074">-46.200000000000003</cx:pt>
          <cx:pt idx="34075">-46.200000000000003</cx:pt>
          <cx:pt idx="34076">-46.200000000000003</cx:pt>
          <cx:pt idx="34077">-46.200000000000003</cx:pt>
          <cx:pt idx="34078">-46.200000000000003</cx:pt>
          <cx:pt idx="34079">-46.200000000000003</cx:pt>
          <cx:pt idx="34080">-46.200000000000003</cx:pt>
          <cx:pt idx="34081">-46.200000000000003</cx:pt>
          <cx:pt idx="34082">-46.200000000000003</cx:pt>
          <cx:pt idx="34083">-46.200000000000003</cx:pt>
          <cx:pt idx="34084">-46.200000000000003</cx:pt>
          <cx:pt idx="34085">-46.200000000000003</cx:pt>
          <cx:pt idx="34086">-46.200000000000003</cx:pt>
          <cx:pt idx="34087">-46.200000000000003</cx:pt>
          <cx:pt idx="34088">-46.200000000000003</cx:pt>
          <cx:pt idx="34089">-46.200000000000003</cx:pt>
          <cx:pt idx="34090">-46.200000000000003</cx:pt>
          <cx:pt idx="34091">-46.200000000000003</cx:pt>
          <cx:pt idx="34092">-46.200000000000003</cx:pt>
          <cx:pt idx="34093">-46.200000000000003</cx:pt>
          <cx:pt idx="34094">-46.200000000000003</cx:pt>
          <cx:pt idx="34095">-46.200000000000003</cx:pt>
          <cx:pt idx="34096">-46.200000000000003</cx:pt>
          <cx:pt idx="34097">-46.200000000000003</cx:pt>
          <cx:pt idx="34098">-46.200000000000003</cx:pt>
          <cx:pt idx="34099">-46.200000000000003</cx:pt>
          <cx:pt idx="34100">-46.200000000000003</cx:pt>
          <cx:pt idx="34101">-46.200000000000003</cx:pt>
          <cx:pt idx="34102">-46.200000000000003</cx:pt>
          <cx:pt idx="34103">-46.200000000000003</cx:pt>
          <cx:pt idx="34104">-46.200000000000003</cx:pt>
          <cx:pt idx="34105">-46.200000000000003</cx:pt>
          <cx:pt idx="34106">-46.200000000000003</cx:pt>
          <cx:pt idx="34107">-46.200000000000003</cx:pt>
          <cx:pt idx="34108">-46.200000000000003</cx:pt>
          <cx:pt idx="34109">-46.200000000000003</cx:pt>
          <cx:pt idx="34110">-46.200000000000003</cx:pt>
          <cx:pt idx="34111">-46.200000000000003</cx:pt>
          <cx:pt idx="34112">-46.200000000000003</cx:pt>
          <cx:pt idx="34113">-46.200000000000003</cx:pt>
          <cx:pt idx="34114">-46.200000000000003</cx:pt>
          <cx:pt idx="34115">-46.200000000000003</cx:pt>
          <cx:pt idx="34116">-46.200000000000003</cx:pt>
          <cx:pt idx="34117">-46.200000000000003</cx:pt>
          <cx:pt idx="34118">-46.200000000000003</cx:pt>
          <cx:pt idx="34119">-46.200000000000003</cx:pt>
          <cx:pt idx="34120">-46.200000000000003</cx:pt>
          <cx:pt idx="34121">-46.200000000000003</cx:pt>
          <cx:pt idx="34122">-46.200000000000003</cx:pt>
          <cx:pt idx="34123">-46.200000000000003</cx:pt>
          <cx:pt idx="34124">-46.200000000000003</cx:pt>
          <cx:pt idx="34125">-46.200000000000003</cx:pt>
          <cx:pt idx="34126">-46.200000000000003</cx:pt>
          <cx:pt idx="34127">-46.200000000000003</cx:pt>
          <cx:pt idx="34128">-46.200000000000003</cx:pt>
          <cx:pt idx="34129">-46.200000000000003</cx:pt>
          <cx:pt idx="34130">-46.200000000000003</cx:pt>
          <cx:pt idx="34131">-46.200000000000003</cx:pt>
          <cx:pt idx="34132">-46.200000000000003</cx:pt>
          <cx:pt idx="34133">-46.200000000000003</cx:pt>
          <cx:pt idx="34134">-46.200000000000003</cx:pt>
          <cx:pt idx="34135">-46.200000000000003</cx:pt>
          <cx:pt idx="34136">-46.200000000000003</cx:pt>
          <cx:pt idx="34137">-46.200000000000003</cx:pt>
          <cx:pt idx="34138">-46.200000000000003</cx:pt>
          <cx:pt idx="34139">-46.200000000000003</cx:pt>
          <cx:pt idx="34140">-46.200000000000003</cx:pt>
          <cx:pt idx="34141">-46.200000000000003</cx:pt>
          <cx:pt idx="34142">-46.200000000000003</cx:pt>
          <cx:pt idx="34143">-46.200000000000003</cx:pt>
          <cx:pt idx="34144">-46.200000000000003</cx:pt>
          <cx:pt idx="34145">-46.200000000000003</cx:pt>
          <cx:pt idx="34146">-46.200000000000003</cx:pt>
          <cx:pt idx="34147">-46.200000000000003</cx:pt>
          <cx:pt idx="34148">-46.200000000000003</cx:pt>
          <cx:pt idx="34149">-46.200000000000003</cx:pt>
          <cx:pt idx="34150">-46.200000000000003</cx:pt>
          <cx:pt idx="34151">-46.200000000000003</cx:pt>
          <cx:pt idx="34152">-46.200000000000003</cx:pt>
          <cx:pt idx="34153">-46.200000000000003</cx:pt>
          <cx:pt idx="34154">-46.200000000000003</cx:pt>
          <cx:pt idx="34155">-46.200000000000003</cx:pt>
          <cx:pt idx="34156">-46.200000000000003</cx:pt>
          <cx:pt idx="34157">-46.200000000000003</cx:pt>
          <cx:pt idx="34158">-46.200000000000003</cx:pt>
          <cx:pt idx="34159">-46.200000000000003</cx:pt>
          <cx:pt idx="34160">-46.200000000000003</cx:pt>
          <cx:pt idx="34161">-46.200000000000003</cx:pt>
          <cx:pt idx="34162">-46.200000000000003</cx:pt>
          <cx:pt idx="34163">-46.200000000000003</cx:pt>
          <cx:pt idx="34164">-46.200000000000003</cx:pt>
          <cx:pt idx="34165">-46.200000000000003</cx:pt>
          <cx:pt idx="34166">-46.200000000000003</cx:pt>
          <cx:pt idx="34167">-46.200000000000003</cx:pt>
          <cx:pt idx="34168">-46.200000000000003</cx:pt>
          <cx:pt idx="34169">-46.200000000000003</cx:pt>
          <cx:pt idx="34170">-46.200000000000003</cx:pt>
          <cx:pt idx="34171">-46.200000000000003</cx:pt>
          <cx:pt idx="34172">-46.200000000000003</cx:pt>
          <cx:pt idx="34173">-46.200000000000003</cx:pt>
          <cx:pt idx="34174">-46.200000000000003</cx:pt>
          <cx:pt idx="34175">-46.200000000000003</cx:pt>
          <cx:pt idx="34176">-46.200000000000003</cx:pt>
          <cx:pt idx="34177">-46.200000000000003</cx:pt>
          <cx:pt idx="34178">-46.200000000000003</cx:pt>
          <cx:pt idx="34179">-46.200000000000003</cx:pt>
          <cx:pt idx="34180">-46.200000000000003</cx:pt>
          <cx:pt idx="34181">-46.200000000000003</cx:pt>
          <cx:pt idx="34182">-46.200000000000003</cx:pt>
          <cx:pt idx="34183">-46.200000000000003</cx:pt>
          <cx:pt idx="34184">-46.200000000000003</cx:pt>
          <cx:pt idx="34185">-46.200000000000003</cx:pt>
          <cx:pt idx="34186">-46.200000000000003</cx:pt>
          <cx:pt idx="34187">-46.200000000000003</cx:pt>
          <cx:pt idx="34188">-46.200000000000003</cx:pt>
          <cx:pt idx="34189">-46.200000000000003</cx:pt>
          <cx:pt idx="34190">-46.200000000000003</cx:pt>
          <cx:pt idx="34191">-46.200000000000003</cx:pt>
          <cx:pt idx="34192">-46.200000000000003</cx:pt>
          <cx:pt idx="34193">-46.200000000000003</cx:pt>
          <cx:pt idx="34194">-46.200000000000003</cx:pt>
          <cx:pt idx="34195">-46.200000000000003</cx:pt>
          <cx:pt idx="34196">-46.200000000000003</cx:pt>
          <cx:pt idx="34197">-46.200000000000003</cx:pt>
          <cx:pt idx="34198">-46.200000000000003</cx:pt>
          <cx:pt idx="34199">-46.200000000000003</cx:pt>
          <cx:pt idx="34200">-46.200000000000003</cx:pt>
          <cx:pt idx="34201">-46.200000000000003</cx:pt>
          <cx:pt idx="34202">-46.200000000000003</cx:pt>
          <cx:pt idx="34203">-46.200000000000003</cx:pt>
          <cx:pt idx="34204">-46.200000000000003</cx:pt>
          <cx:pt idx="34205">-46.200000000000003</cx:pt>
          <cx:pt idx="34206">-46.200000000000003</cx:pt>
          <cx:pt idx="34207">-46.200000000000003</cx:pt>
          <cx:pt idx="34208">-46.200000000000003</cx:pt>
          <cx:pt idx="34209">-46.200000000000003</cx:pt>
          <cx:pt idx="34210">-46.200000000000003</cx:pt>
          <cx:pt idx="34211">-46.200000000000003</cx:pt>
          <cx:pt idx="34212">-46.200000000000003</cx:pt>
          <cx:pt idx="34213">-46.200000000000003</cx:pt>
          <cx:pt idx="34214">-46.200000000000003</cx:pt>
          <cx:pt idx="34215">-46.200000000000003</cx:pt>
          <cx:pt idx="34216">-46.200000000000003</cx:pt>
          <cx:pt idx="34217">-46.200000000000003</cx:pt>
          <cx:pt idx="34218">-46.200000000000003</cx:pt>
          <cx:pt idx="34219">-46.200000000000003</cx:pt>
          <cx:pt idx="34220">-46.200000000000003</cx:pt>
          <cx:pt idx="34221">-46.200000000000003</cx:pt>
          <cx:pt idx="34222">-46.200000000000003</cx:pt>
          <cx:pt idx="34223">-46.200000000000003</cx:pt>
          <cx:pt idx="34224">-46.200000000000003</cx:pt>
          <cx:pt idx="34225">-46.200000000000003</cx:pt>
          <cx:pt idx="34226">-46.200000000000003</cx:pt>
          <cx:pt idx="34227">-46.200000000000003</cx:pt>
          <cx:pt idx="34228">-46.200000000000003</cx:pt>
          <cx:pt idx="34229">-46.200000000000003</cx:pt>
          <cx:pt idx="34230">-46.200000000000003</cx:pt>
          <cx:pt idx="34231">-46.200000000000003</cx:pt>
          <cx:pt idx="34232">-46.200000000000003</cx:pt>
          <cx:pt idx="34233">-46.200000000000003</cx:pt>
          <cx:pt idx="34234">-46.200000000000003</cx:pt>
          <cx:pt idx="34235">-46.200000000000003</cx:pt>
          <cx:pt idx="34236">-46.200000000000003</cx:pt>
          <cx:pt idx="34237">-46.200000000000003</cx:pt>
          <cx:pt idx="34238">-46.200000000000003</cx:pt>
          <cx:pt idx="34239">-46.200000000000003</cx:pt>
          <cx:pt idx="34240">-46.200000000000003</cx:pt>
          <cx:pt idx="34241">-46.200000000000003</cx:pt>
          <cx:pt idx="34242">-46.200000000000003</cx:pt>
          <cx:pt idx="34243">-46.200000000000003</cx:pt>
          <cx:pt idx="34244">-46.200000000000003</cx:pt>
          <cx:pt idx="34245">-46.200000000000003</cx:pt>
          <cx:pt idx="34246">-46.200000000000003</cx:pt>
          <cx:pt idx="34247">-46.200000000000003</cx:pt>
          <cx:pt idx="34248">-46.200000000000003</cx:pt>
          <cx:pt idx="34249">-46.200000000000003</cx:pt>
          <cx:pt idx="34250">-46.200000000000003</cx:pt>
          <cx:pt idx="34251">-46.200000000000003</cx:pt>
          <cx:pt idx="34252">-46.200000000000003</cx:pt>
          <cx:pt idx="34253">-46.200000000000003</cx:pt>
          <cx:pt idx="34254">-46.200000000000003</cx:pt>
          <cx:pt idx="34255">-46.200000000000003</cx:pt>
          <cx:pt idx="34256">-46.200000000000003</cx:pt>
          <cx:pt idx="34257">-46.200000000000003</cx:pt>
          <cx:pt idx="34258">-46.200000000000003</cx:pt>
          <cx:pt idx="34259">-46.200000000000003</cx:pt>
          <cx:pt idx="34260">-46.200000000000003</cx:pt>
          <cx:pt idx="34261">-46.200000000000003</cx:pt>
          <cx:pt idx="34262">-46.200000000000003</cx:pt>
          <cx:pt idx="34263">-46.200000000000003</cx:pt>
          <cx:pt idx="34264">-46.200000000000003</cx:pt>
          <cx:pt idx="34265">-46.200000000000003</cx:pt>
          <cx:pt idx="34266">-46.200000000000003</cx:pt>
          <cx:pt idx="34267">-46.200000000000003</cx:pt>
          <cx:pt idx="34268">-46.200000000000003</cx:pt>
          <cx:pt idx="34269">-46.200000000000003</cx:pt>
          <cx:pt idx="34270">-46.200000000000003</cx:pt>
          <cx:pt idx="34271">-46.200000000000003</cx:pt>
          <cx:pt idx="34272">-46.200000000000003</cx:pt>
          <cx:pt idx="34273">-46.200000000000003</cx:pt>
          <cx:pt idx="34274">-46.200000000000003</cx:pt>
          <cx:pt idx="34275">-46.200000000000003</cx:pt>
          <cx:pt idx="34276">-46.200000000000003</cx:pt>
          <cx:pt idx="34277">-46.200000000000003</cx:pt>
          <cx:pt idx="34278">-46.200000000000003</cx:pt>
          <cx:pt idx="34279">-46.200000000000003</cx:pt>
          <cx:pt idx="34280">-46.200000000000003</cx:pt>
          <cx:pt idx="34281">-46.200000000000003</cx:pt>
          <cx:pt idx="34282">-46.200000000000003</cx:pt>
          <cx:pt idx="34283">-46.200000000000003</cx:pt>
          <cx:pt idx="34284">-46.200000000000003</cx:pt>
          <cx:pt idx="34285">-46.200000000000003</cx:pt>
          <cx:pt idx="34286">-46.200000000000003</cx:pt>
          <cx:pt idx="34287">-46.200000000000003</cx:pt>
          <cx:pt idx="34288">-46.200000000000003</cx:pt>
          <cx:pt idx="34289">-46.200000000000003</cx:pt>
          <cx:pt idx="34290">-46.200000000000003</cx:pt>
          <cx:pt idx="34291">-46.200000000000003</cx:pt>
          <cx:pt idx="34292">-46.200000000000003</cx:pt>
          <cx:pt idx="34293">-46.200000000000003</cx:pt>
          <cx:pt idx="34294">-46.200000000000003</cx:pt>
          <cx:pt idx="34295">-46.200000000000003</cx:pt>
          <cx:pt idx="34296">-46.200000000000003</cx:pt>
          <cx:pt idx="34297">-46.200000000000003</cx:pt>
          <cx:pt idx="34298">-46.200000000000003</cx:pt>
          <cx:pt idx="34299">-46.200000000000003</cx:pt>
          <cx:pt idx="34300">-46.200000000000003</cx:pt>
          <cx:pt idx="34301">-46.200000000000003</cx:pt>
          <cx:pt idx="34302">-46.200000000000003</cx:pt>
          <cx:pt idx="34303">-46.200000000000003</cx:pt>
          <cx:pt idx="34304">-46.200000000000003</cx:pt>
          <cx:pt idx="34305">-46.200000000000003</cx:pt>
          <cx:pt idx="34306">-46.200000000000003</cx:pt>
          <cx:pt idx="34307">-46.200000000000003</cx:pt>
          <cx:pt idx="34308">-46.200000000000003</cx:pt>
          <cx:pt idx="34309">-46.200000000000003</cx:pt>
          <cx:pt idx="34310">-46.200000000000003</cx:pt>
          <cx:pt idx="34311">-46.200000000000003</cx:pt>
          <cx:pt idx="34312">-46.200000000000003</cx:pt>
          <cx:pt idx="34313">-46.200000000000003</cx:pt>
          <cx:pt idx="34314">-46.200000000000003</cx:pt>
          <cx:pt idx="34315">-46.200000000000003</cx:pt>
          <cx:pt idx="34316">-46.200000000000003</cx:pt>
          <cx:pt idx="34317">-46.200000000000003</cx:pt>
          <cx:pt idx="34318">-46.200000000000003</cx:pt>
          <cx:pt idx="34319">-46.200000000000003</cx:pt>
          <cx:pt idx="34320">-46.200000000000003</cx:pt>
          <cx:pt idx="34321">-46.200000000000003</cx:pt>
          <cx:pt idx="34322">-46.200000000000003</cx:pt>
          <cx:pt idx="34323">-46.200000000000003</cx:pt>
          <cx:pt idx="34324">-46.200000000000003</cx:pt>
          <cx:pt idx="34325">-46.200000000000003</cx:pt>
          <cx:pt idx="34326">-46.200000000000003</cx:pt>
          <cx:pt idx="34327">-46.200000000000003</cx:pt>
          <cx:pt idx="34328">-46.200000000000003</cx:pt>
          <cx:pt idx="34329">-46.200000000000003</cx:pt>
          <cx:pt idx="34330">-46.200000000000003</cx:pt>
          <cx:pt idx="34331">-46.200000000000003</cx:pt>
          <cx:pt idx="34332">-46.200000000000003</cx:pt>
          <cx:pt idx="34333">-46.200000000000003</cx:pt>
          <cx:pt idx="34334">-46.200000000000003</cx:pt>
          <cx:pt idx="34335">-46.200000000000003</cx:pt>
          <cx:pt idx="34336">-46.200000000000003</cx:pt>
          <cx:pt idx="34337">-46.200000000000003</cx:pt>
          <cx:pt idx="34338">-46.200000000000003</cx:pt>
          <cx:pt idx="34339">-46.200000000000003</cx:pt>
          <cx:pt idx="34340">-46.200000000000003</cx:pt>
          <cx:pt idx="34341">-46.200000000000003</cx:pt>
          <cx:pt idx="34342">-46.200000000000003</cx:pt>
          <cx:pt idx="34343">-46.200000000000003</cx:pt>
          <cx:pt idx="34344">-46.200000000000003</cx:pt>
          <cx:pt idx="34345">-46.200000000000003</cx:pt>
          <cx:pt idx="34346">-46.200000000000003</cx:pt>
          <cx:pt idx="34347">-46.200000000000003</cx:pt>
          <cx:pt idx="34348">-46.200000000000003</cx:pt>
          <cx:pt idx="34349">-46.200000000000003</cx:pt>
          <cx:pt idx="34350">-46.200000000000003</cx:pt>
          <cx:pt idx="34351">-46.200000000000003</cx:pt>
          <cx:pt idx="34352">-46.200000000000003</cx:pt>
          <cx:pt idx="34353">-46.200000000000003</cx:pt>
          <cx:pt idx="34354">-46.200000000000003</cx:pt>
          <cx:pt idx="34355">-46.200000000000003</cx:pt>
          <cx:pt idx="34356">-46.200000000000003</cx:pt>
          <cx:pt idx="34357">-46.200000000000003</cx:pt>
          <cx:pt idx="34358">-46.200000000000003</cx:pt>
          <cx:pt idx="34359">-46.200000000000003</cx:pt>
          <cx:pt idx="34360">-46.200000000000003</cx:pt>
          <cx:pt idx="34361">-46.200000000000003</cx:pt>
          <cx:pt idx="34362">-46.200000000000003</cx:pt>
          <cx:pt idx="34363">-46.200000000000003</cx:pt>
          <cx:pt idx="34364">-46.200000000000003</cx:pt>
          <cx:pt idx="34365">-46.200000000000003</cx:pt>
          <cx:pt idx="34366">-46.200000000000003</cx:pt>
          <cx:pt idx="34367">-46.200000000000003</cx:pt>
          <cx:pt idx="34368">-46.200000000000003</cx:pt>
          <cx:pt idx="34369">-46.200000000000003</cx:pt>
          <cx:pt idx="34370">-46.200000000000003</cx:pt>
          <cx:pt idx="34371">-46.200000000000003</cx:pt>
          <cx:pt idx="34372">-46.200000000000003</cx:pt>
          <cx:pt idx="34373">-46.200000000000003</cx:pt>
          <cx:pt idx="34374">-46.200000000000003</cx:pt>
          <cx:pt idx="34375">-46.200000000000003</cx:pt>
          <cx:pt idx="34376">-46.200000000000003</cx:pt>
          <cx:pt idx="34377">-46.200000000000003</cx:pt>
          <cx:pt idx="34378">-46.200000000000003</cx:pt>
          <cx:pt idx="34379">-46.200000000000003</cx:pt>
          <cx:pt idx="34380">-46.200000000000003</cx:pt>
          <cx:pt idx="34381">-46.200000000000003</cx:pt>
          <cx:pt idx="34382">-46.200000000000003</cx:pt>
          <cx:pt idx="34383">-46.200000000000003</cx:pt>
          <cx:pt idx="34384">-46.200000000000003</cx:pt>
          <cx:pt idx="34385">-46.200000000000003</cx:pt>
          <cx:pt idx="34386">-46.200000000000003</cx:pt>
          <cx:pt idx="34387">-46.200000000000003</cx:pt>
          <cx:pt idx="34388">-46.200000000000003</cx:pt>
          <cx:pt idx="34389">-46.200000000000003</cx:pt>
          <cx:pt idx="34390">-46.200000000000003</cx:pt>
          <cx:pt idx="34391">-46.200000000000003</cx:pt>
          <cx:pt idx="34392">-46.200000000000003</cx:pt>
          <cx:pt idx="34393">-46.200000000000003</cx:pt>
          <cx:pt idx="34394">-46.200000000000003</cx:pt>
          <cx:pt idx="34395">-46.200000000000003</cx:pt>
          <cx:pt idx="34396">-46.200000000000003</cx:pt>
          <cx:pt idx="34397">-46.200000000000003</cx:pt>
          <cx:pt idx="34398">-46.200000000000003</cx:pt>
          <cx:pt idx="34399">-46.200000000000003</cx:pt>
          <cx:pt idx="34400">-46.200000000000003</cx:pt>
          <cx:pt idx="34401">-46.200000000000003</cx:pt>
          <cx:pt idx="34402">-46.200000000000003</cx:pt>
          <cx:pt idx="34403">-46.200000000000003</cx:pt>
          <cx:pt idx="34404">-46.200000000000003</cx:pt>
          <cx:pt idx="34405">-46.200000000000003</cx:pt>
          <cx:pt idx="34406">-46.200000000000003</cx:pt>
          <cx:pt idx="34407">-46.200000000000003</cx:pt>
          <cx:pt idx="34408">-46.200000000000003</cx:pt>
          <cx:pt idx="34409">-46.200000000000003</cx:pt>
          <cx:pt idx="34410">-46.200000000000003</cx:pt>
          <cx:pt idx="34411">-46.200000000000003</cx:pt>
          <cx:pt idx="34412">-46.200000000000003</cx:pt>
          <cx:pt idx="34413">-46.200000000000003</cx:pt>
          <cx:pt idx="34414">-46.200000000000003</cx:pt>
          <cx:pt idx="34415">-46.200000000000003</cx:pt>
          <cx:pt idx="34416">-46.200000000000003</cx:pt>
          <cx:pt idx="34417">-46.200000000000003</cx:pt>
          <cx:pt idx="34418">-46.200000000000003</cx:pt>
          <cx:pt idx="34419">-46.200000000000003</cx:pt>
          <cx:pt idx="34420">-46.200000000000003</cx:pt>
          <cx:pt idx="34421">-46.200000000000003</cx:pt>
          <cx:pt idx="34422">-46.200000000000003</cx:pt>
          <cx:pt idx="34423">-46.200000000000003</cx:pt>
          <cx:pt idx="34424">-46.200000000000003</cx:pt>
          <cx:pt idx="34425">-46.200000000000003</cx:pt>
          <cx:pt idx="34426">-46.200000000000003</cx:pt>
          <cx:pt idx="34427">-46.200000000000003</cx:pt>
          <cx:pt idx="34428">-46.200000000000003</cx:pt>
          <cx:pt idx="34429">-46.200000000000003</cx:pt>
          <cx:pt idx="34430">-46.200000000000003</cx:pt>
          <cx:pt idx="34431">-46.200000000000003</cx:pt>
          <cx:pt idx="34432">-46.200000000000003</cx:pt>
          <cx:pt idx="34433">-46.200000000000003</cx:pt>
          <cx:pt idx="34434">-46.200000000000003</cx:pt>
          <cx:pt idx="34435">-46.200000000000003</cx:pt>
          <cx:pt idx="34436">-46.200000000000003</cx:pt>
          <cx:pt idx="34437">-46.200000000000003</cx:pt>
          <cx:pt idx="34438">-46.200000000000003</cx:pt>
          <cx:pt idx="34439">-46.200000000000003</cx:pt>
          <cx:pt idx="34440">-46.200000000000003</cx:pt>
          <cx:pt idx="34441">-46.200000000000003</cx:pt>
          <cx:pt idx="34442">-46.200000000000003</cx:pt>
          <cx:pt idx="34443">-46.200000000000003</cx:pt>
          <cx:pt idx="34444">-46.200000000000003</cx:pt>
          <cx:pt idx="34445">-46.200000000000003</cx:pt>
          <cx:pt idx="34446">-46.200000000000003</cx:pt>
          <cx:pt idx="34447">-46.200000000000003</cx:pt>
          <cx:pt idx="34448">-46.200000000000003</cx:pt>
          <cx:pt idx="34449">-46.200000000000003</cx:pt>
          <cx:pt idx="34450">-46.200000000000003</cx:pt>
          <cx:pt idx="34451">-46.200000000000003</cx:pt>
          <cx:pt idx="34452">-46.200000000000003</cx:pt>
          <cx:pt idx="34453">-46.200000000000003</cx:pt>
          <cx:pt idx="34454">-46.200000000000003</cx:pt>
          <cx:pt idx="34455">-46.200000000000003</cx:pt>
          <cx:pt idx="34456">-46.200000000000003</cx:pt>
          <cx:pt idx="34457">-46.200000000000003</cx:pt>
          <cx:pt idx="34458">-46.200000000000003</cx:pt>
          <cx:pt idx="34459">-46.200000000000003</cx:pt>
          <cx:pt idx="34460">-46.200000000000003</cx:pt>
          <cx:pt idx="34461">-46.200000000000003</cx:pt>
          <cx:pt idx="34462">-46.200000000000003</cx:pt>
          <cx:pt idx="34463">-46.200000000000003</cx:pt>
          <cx:pt idx="34464">-46.200000000000003</cx:pt>
          <cx:pt idx="34465">-46.200000000000003</cx:pt>
          <cx:pt idx="34466">-46.200000000000003</cx:pt>
          <cx:pt idx="34467">-46.200000000000003</cx:pt>
          <cx:pt idx="34468">-46.200000000000003</cx:pt>
          <cx:pt idx="34469">-46.200000000000003</cx:pt>
          <cx:pt idx="34470">-46.200000000000003</cx:pt>
          <cx:pt idx="34471">-46.200000000000003</cx:pt>
          <cx:pt idx="34472">-46.200000000000003</cx:pt>
          <cx:pt idx="34473">-46.200000000000003</cx:pt>
          <cx:pt idx="34474">-46.200000000000003</cx:pt>
          <cx:pt idx="34475">-46.200000000000003</cx:pt>
          <cx:pt idx="34476">-46.200000000000003</cx:pt>
          <cx:pt idx="34477">-46.200000000000003</cx:pt>
          <cx:pt idx="34478">-46.200000000000003</cx:pt>
          <cx:pt idx="34479">-46.200000000000003</cx:pt>
          <cx:pt idx="34480">-46.200000000000003</cx:pt>
          <cx:pt idx="34481">-46.200000000000003</cx:pt>
          <cx:pt idx="34482">-46.200000000000003</cx:pt>
          <cx:pt idx="34483">-46.200000000000003</cx:pt>
          <cx:pt idx="34484">-46.200000000000003</cx:pt>
          <cx:pt idx="34485">-46.200000000000003</cx:pt>
          <cx:pt idx="34486">-46.200000000000003</cx:pt>
          <cx:pt idx="34487">-46.200000000000003</cx:pt>
          <cx:pt idx="34488">-46.200000000000003</cx:pt>
          <cx:pt idx="34489">-46.200000000000003</cx:pt>
          <cx:pt idx="34490">-46.200000000000003</cx:pt>
          <cx:pt idx="34491">-46.200000000000003</cx:pt>
          <cx:pt idx="34492">-46.200000000000003</cx:pt>
          <cx:pt idx="34493">-46.200000000000003</cx:pt>
          <cx:pt idx="34494">-46.200000000000003</cx:pt>
          <cx:pt idx="34495">-46.200000000000003</cx:pt>
          <cx:pt idx="34496">-46.200000000000003</cx:pt>
          <cx:pt idx="34497">-46.200000000000003</cx:pt>
          <cx:pt idx="34498">-46.200000000000003</cx:pt>
          <cx:pt idx="34499">-46.200000000000003</cx:pt>
          <cx:pt idx="34500">-46.200000000000003</cx:pt>
          <cx:pt idx="34501">-46.200000000000003</cx:pt>
          <cx:pt idx="34502">-46.200000000000003</cx:pt>
          <cx:pt idx="34503">-46.200000000000003</cx:pt>
          <cx:pt idx="34504">-46.200000000000003</cx:pt>
          <cx:pt idx="34505">-46.200000000000003</cx:pt>
          <cx:pt idx="34506">-46.200000000000003</cx:pt>
          <cx:pt idx="34507">-46.200000000000003</cx:pt>
          <cx:pt idx="34508">-46.200000000000003</cx:pt>
          <cx:pt idx="34509">-46.200000000000003</cx:pt>
          <cx:pt idx="34510">-46.200000000000003</cx:pt>
          <cx:pt idx="34511">-46.200000000000003</cx:pt>
          <cx:pt idx="34512">-46.200000000000003</cx:pt>
          <cx:pt idx="34513">-46.200000000000003</cx:pt>
          <cx:pt idx="34514">-46.200000000000003</cx:pt>
          <cx:pt idx="34515">-46.200000000000003</cx:pt>
          <cx:pt idx="34516">-46.200000000000003</cx:pt>
          <cx:pt idx="34517">-46.200000000000003</cx:pt>
          <cx:pt idx="34518">-46.200000000000003</cx:pt>
          <cx:pt idx="34519">-46.200000000000003</cx:pt>
          <cx:pt idx="34520">-46.200000000000003</cx:pt>
          <cx:pt idx="34521">-46.200000000000003</cx:pt>
          <cx:pt idx="34522">-46.200000000000003</cx:pt>
          <cx:pt idx="34523">-46.200000000000003</cx:pt>
          <cx:pt idx="34524">-46.200000000000003</cx:pt>
          <cx:pt idx="34525">-46.200000000000003</cx:pt>
          <cx:pt idx="34526">-46.200000000000003</cx:pt>
          <cx:pt idx="34527">-46.200000000000003</cx:pt>
          <cx:pt idx="34528">-46.200000000000003</cx:pt>
          <cx:pt idx="34529">-46.200000000000003</cx:pt>
          <cx:pt idx="34530">-46.200000000000003</cx:pt>
          <cx:pt idx="34531">-46.200000000000003</cx:pt>
          <cx:pt idx="34532">-46.200000000000003</cx:pt>
          <cx:pt idx="34533">-46.200000000000003</cx:pt>
          <cx:pt idx="34534">-46.200000000000003</cx:pt>
          <cx:pt idx="34535">-46.200000000000003</cx:pt>
          <cx:pt idx="34536">-46.200000000000003</cx:pt>
          <cx:pt idx="34537">-46.200000000000003</cx:pt>
          <cx:pt idx="34538">-46.200000000000003</cx:pt>
          <cx:pt idx="34539">-46.200000000000003</cx:pt>
          <cx:pt idx="34540">-46.200000000000003</cx:pt>
          <cx:pt idx="34541">-46.200000000000003</cx:pt>
          <cx:pt idx="34542">-46.200000000000003</cx:pt>
          <cx:pt idx="34543">-46.200000000000003</cx:pt>
          <cx:pt idx="34544">-46.200000000000003</cx:pt>
          <cx:pt idx="34545">-46.200000000000003</cx:pt>
          <cx:pt idx="34546">-46.200000000000003</cx:pt>
          <cx:pt idx="34547">-46.200000000000003</cx:pt>
          <cx:pt idx="34548">-46.200000000000003</cx:pt>
          <cx:pt idx="34549">-46.200000000000003</cx:pt>
          <cx:pt idx="34550">-46.200000000000003</cx:pt>
          <cx:pt idx="34551">-46.200000000000003</cx:pt>
          <cx:pt idx="34552">-46.200000000000003</cx:pt>
          <cx:pt idx="34553">-46.200000000000003</cx:pt>
          <cx:pt idx="34554">-46.200000000000003</cx:pt>
          <cx:pt idx="34555">-46.200000000000003</cx:pt>
          <cx:pt idx="34556">-46.200000000000003</cx:pt>
          <cx:pt idx="34557">-46.200000000000003</cx:pt>
          <cx:pt idx="34558">-46.200000000000003</cx:pt>
          <cx:pt idx="34559">-46.200000000000003</cx:pt>
          <cx:pt idx="34560">-46.200000000000003</cx:pt>
          <cx:pt idx="34561">-46.200000000000003</cx:pt>
          <cx:pt idx="34562">-46.200000000000003</cx:pt>
          <cx:pt idx="34563">-46.200000000000003</cx:pt>
          <cx:pt idx="34564">-46.200000000000003</cx:pt>
          <cx:pt idx="34565">-46.200000000000003</cx:pt>
          <cx:pt idx="34566">-46.200000000000003</cx:pt>
          <cx:pt idx="34567">-46.200000000000003</cx:pt>
          <cx:pt idx="34568">-46.200000000000003</cx:pt>
          <cx:pt idx="34569">-46.200000000000003</cx:pt>
          <cx:pt idx="34570">-46.200000000000003</cx:pt>
          <cx:pt idx="34571">-46.200000000000003</cx:pt>
          <cx:pt idx="34572">-46.200000000000003</cx:pt>
          <cx:pt idx="34573">-46.200000000000003</cx:pt>
          <cx:pt idx="34574">-46.200000000000003</cx:pt>
          <cx:pt idx="34575">-46.200000000000003</cx:pt>
          <cx:pt idx="34576">-46.200000000000003</cx:pt>
          <cx:pt idx="34577">-46.200000000000003</cx:pt>
          <cx:pt idx="34578">-46.200000000000003</cx:pt>
          <cx:pt idx="34579">-46.200000000000003</cx:pt>
          <cx:pt idx="34580">-46.200000000000003</cx:pt>
          <cx:pt idx="34581">-46.200000000000003</cx:pt>
          <cx:pt idx="34582">-46.200000000000003</cx:pt>
          <cx:pt idx="34583">-46.200000000000003</cx:pt>
          <cx:pt idx="34584">-46.200000000000003</cx:pt>
          <cx:pt idx="34585">-46.200000000000003</cx:pt>
          <cx:pt idx="34586">-46.200000000000003</cx:pt>
          <cx:pt idx="34587">-46.200000000000003</cx:pt>
          <cx:pt idx="34588">-46.200000000000003</cx:pt>
          <cx:pt idx="34589">-46.200000000000003</cx:pt>
          <cx:pt idx="34590">-46.200000000000003</cx:pt>
          <cx:pt idx="34591">-46.200000000000003</cx:pt>
          <cx:pt idx="34592">-46.200000000000003</cx:pt>
          <cx:pt idx="34593">-46.200000000000003</cx:pt>
          <cx:pt idx="34594">-46.200000000000003</cx:pt>
          <cx:pt idx="34595">-46.200000000000003</cx:pt>
          <cx:pt idx="34596">-46.200000000000003</cx:pt>
          <cx:pt idx="34597">-46.200000000000003</cx:pt>
          <cx:pt idx="34598">-46.200000000000003</cx:pt>
          <cx:pt idx="34599">-46.200000000000003</cx:pt>
          <cx:pt idx="34600">-46.200000000000003</cx:pt>
          <cx:pt idx="34601">-46.200000000000003</cx:pt>
          <cx:pt idx="34602">-46.200000000000003</cx:pt>
          <cx:pt idx="34603">-46.200000000000003</cx:pt>
          <cx:pt idx="34604">-46.200000000000003</cx:pt>
          <cx:pt idx="34605">-46.200000000000003</cx:pt>
          <cx:pt idx="34606">-46.200000000000003</cx:pt>
          <cx:pt idx="34607">-46.200000000000003</cx:pt>
          <cx:pt idx="34608">-46.200000000000003</cx:pt>
          <cx:pt idx="34609">-46.200000000000003</cx:pt>
          <cx:pt idx="34610">-46.200000000000003</cx:pt>
          <cx:pt idx="34611">-46.200000000000003</cx:pt>
          <cx:pt idx="34612">-46.200000000000003</cx:pt>
          <cx:pt idx="34613">-46.200000000000003</cx:pt>
          <cx:pt idx="34614">-46.200000000000003</cx:pt>
          <cx:pt idx="34615">-46.200000000000003</cx:pt>
          <cx:pt idx="34616">-46.200000000000003</cx:pt>
          <cx:pt idx="34617">-46.200000000000003</cx:pt>
          <cx:pt idx="34618">-46.200000000000003</cx:pt>
          <cx:pt idx="34619">-46.200000000000003</cx:pt>
          <cx:pt idx="34620">-46.200000000000003</cx:pt>
          <cx:pt idx="34621">-46.200000000000003</cx:pt>
          <cx:pt idx="34622">-46.200000000000003</cx:pt>
          <cx:pt idx="34623">-46.200000000000003</cx:pt>
          <cx:pt idx="34624">-46.200000000000003</cx:pt>
          <cx:pt idx="34625">-46.200000000000003</cx:pt>
          <cx:pt idx="34626">-46.200000000000003</cx:pt>
          <cx:pt idx="34627">-46.200000000000003</cx:pt>
          <cx:pt idx="34628">-46.200000000000003</cx:pt>
          <cx:pt idx="34629">-46.200000000000003</cx:pt>
          <cx:pt idx="34630">-46.200000000000003</cx:pt>
          <cx:pt idx="34631">-46.200000000000003</cx:pt>
          <cx:pt idx="34632">-46.200000000000003</cx:pt>
          <cx:pt idx="34633">-46.200000000000003</cx:pt>
          <cx:pt idx="34634">-46.200000000000003</cx:pt>
          <cx:pt idx="34635">-46.200000000000003</cx:pt>
          <cx:pt idx="34636">-46.200000000000003</cx:pt>
          <cx:pt idx="34637">-46.200000000000003</cx:pt>
          <cx:pt idx="34638">-46.200000000000003</cx:pt>
          <cx:pt idx="34639">-46.200000000000003</cx:pt>
          <cx:pt idx="34640">-46.200000000000003</cx:pt>
          <cx:pt idx="34641">-46.200000000000003</cx:pt>
          <cx:pt idx="34642">-46.200000000000003</cx:pt>
          <cx:pt idx="34643">-46.200000000000003</cx:pt>
          <cx:pt idx="34644">-46.200000000000003</cx:pt>
          <cx:pt idx="34645">-46.200000000000003</cx:pt>
          <cx:pt idx="34646">-46.200000000000003</cx:pt>
          <cx:pt idx="34647">-46.200000000000003</cx:pt>
          <cx:pt idx="34648">-46.200000000000003</cx:pt>
          <cx:pt idx="34649">-46.200000000000003</cx:pt>
          <cx:pt idx="34650">-46.200000000000003</cx:pt>
          <cx:pt idx="34651">-46.200000000000003</cx:pt>
          <cx:pt idx="34652">-46.200000000000003</cx:pt>
          <cx:pt idx="34653">-46.200000000000003</cx:pt>
          <cx:pt idx="34654">-46.200000000000003</cx:pt>
          <cx:pt idx="34655">-46.200000000000003</cx:pt>
          <cx:pt idx="34656">-46.200000000000003</cx:pt>
          <cx:pt idx="34657">-46.200000000000003</cx:pt>
          <cx:pt idx="34658">-46.200000000000003</cx:pt>
          <cx:pt idx="34659">-46.200000000000003</cx:pt>
          <cx:pt idx="34660">-46.200000000000003</cx:pt>
          <cx:pt idx="34661">-46.200000000000003</cx:pt>
          <cx:pt idx="34662">-46.200000000000003</cx:pt>
          <cx:pt idx="34663">-46.200000000000003</cx:pt>
          <cx:pt idx="34664">-46.200000000000003</cx:pt>
          <cx:pt idx="34665">-46.200000000000003</cx:pt>
          <cx:pt idx="34666">-46.200000000000003</cx:pt>
          <cx:pt idx="34667">-46.200000000000003</cx:pt>
          <cx:pt idx="34668">-46.200000000000003</cx:pt>
          <cx:pt idx="34669">-46.200000000000003</cx:pt>
          <cx:pt idx="34670">-46.200000000000003</cx:pt>
          <cx:pt idx="34671">-46.200000000000003</cx:pt>
          <cx:pt idx="34672">-46.200000000000003</cx:pt>
          <cx:pt idx="34673">-46.200000000000003</cx:pt>
          <cx:pt idx="34674">-46.200000000000003</cx:pt>
          <cx:pt idx="34675">-46.200000000000003</cx:pt>
          <cx:pt idx="34676">-46.200000000000003</cx:pt>
          <cx:pt idx="34677">-46.200000000000003</cx:pt>
          <cx:pt idx="34678">-46.200000000000003</cx:pt>
          <cx:pt idx="34679">-46.200000000000003</cx:pt>
          <cx:pt idx="34680">-46.200000000000003</cx:pt>
          <cx:pt idx="34681">-46.200000000000003</cx:pt>
          <cx:pt idx="34682">-46.200000000000003</cx:pt>
          <cx:pt idx="34683">-46.200000000000003</cx:pt>
          <cx:pt idx="34684">-46.200000000000003</cx:pt>
          <cx:pt idx="34685">-46.200000000000003</cx:pt>
          <cx:pt idx="34686">-46.200000000000003</cx:pt>
          <cx:pt idx="34687">-46.200000000000003</cx:pt>
          <cx:pt idx="34688">-46.200000000000003</cx:pt>
          <cx:pt idx="34689">-46.200000000000003</cx:pt>
          <cx:pt idx="34690">-46.200000000000003</cx:pt>
          <cx:pt idx="34691">-46.200000000000003</cx:pt>
          <cx:pt idx="34692">-46.200000000000003</cx:pt>
          <cx:pt idx="34693">-46.200000000000003</cx:pt>
          <cx:pt idx="34694">-46.200000000000003</cx:pt>
          <cx:pt idx="34695">-46.200000000000003</cx:pt>
          <cx:pt idx="34696">-46.200000000000003</cx:pt>
          <cx:pt idx="34697">-46.200000000000003</cx:pt>
          <cx:pt idx="34698">-46.200000000000003</cx:pt>
          <cx:pt idx="34699">-46.200000000000003</cx:pt>
          <cx:pt idx="34700">-46.200000000000003</cx:pt>
          <cx:pt idx="34701">-46.200000000000003</cx:pt>
          <cx:pt idx="34702">-46.200000000000003</cx:pt>
          <cx:pt idx="34703">-46.200000000000003</cx:pt>
          <cx:pt idx="34704">-46.200000000000003</cx:pt>
          <cx:pt idx="34705">-46.200000000000003</cx:pt>
          <cx:pt idx="34706">-46.200000000000003</cx:pt>
          <cx:pt idx="34707">-46.200000000000003</cx:pt>
          <cx:pt idx="34708">-46.200000000000003</cx:pt>
          <cx:pt idx="34709">-46.200000000000003</cx:pt>
          <cx:pt idx="34710">-46.200000000000003</cx:pt>
          <cx:pt idx="34711">-46.200000000000003</cx:pt>
          <cx:pt idx="34712">-46.200000000000003</cx:pt>
          <cx:pt idx="34713">-46.200000000000003</cx:pt>
          <cx:pt idx="34714">-46.200000000000003</cx:pt>
          <cx:pt idx="34715">-46.200000000000003</cx:pt>
          <cx:pt idx="34716">-46.200000000000003</cx:pt>
          <cx:pt idx="34717">-46.200000000000003</cx:pt>
          <cx:pt idx="34718">-46.200000000000003</cx:pt>
          <cx:pt idx="34719">-46.200000000000003</cx:pt>
          <cx:pt idx="34720">-46.200000000000003</cx:pt>
          <cx:pt idx="34721">-46.200000000000003</cx:pt>
          <cx:pt idx="34722">-46.200000000000003</cx:pt>
          <cx:pt idx="34723">-46.200000000000003</cx:pt>
          <cx:pt idx="34724">-46.200000000000003</cx:pt>
          <cx:pt idx="34725">-46.200000000000003</cx:pt>
          <cx:pt idx="34726">-46.200000000000003</cx:pt>
          <cx:pt idx="34727">-46.200000000000003</cx:pt>
          <cx:pt idx="34728">-46.200000000000003</cx:pt>
          <cx:pt idx="34729">-46.200000000000003</cx:pt>
          <cx:pt idx="34730">-46.200000000000003</cx:pt>
          <cx:pt idx="34731">-46.200000000000003</cx:pt>
          <cx:pt idx="34732">-46.200000000000003</cx:pt>
          <cx:pt idx="34733">-46.200000000000003</cx:pt>
          <cx:pt idx="34734">-46.200000000000003</cx:pt>
          <cx:pt idx="34735">-46.200000000000003</cx:pt>
          <cx:pt idx="34736">-46.200000000000003</cx:pt>
          <cx:pt idx="34737">-46.200000000000003</cx:pt>
          <cx:pt idx="34738">-46.200000000000003</cx:pt>
          <cx:pt idx="34739">-46.200000000000003</cx:pt>
          <cx:pt idx="34740">-46.200000000000003</cx:pt>
          <cx:pt idx="34741">-46.200000000000003</cx:pt>
          <cx:pt idx="34742">-46.200000000000003</cx:pt>
          <cx:pt idx="34743">-46.200000000000003</cx:pt>
          <cx:pt idx="34744">-46.200000000000003</cx:pt>
          <cx:pt idx="34745">-46.200000000000003</cx:pt>
          <cx:pt idx="34746">-46.200000000000003</cx:pt>
          <cx:pt idx="34747">-46.200000000000003</cx:pt>
          <cx:pt idx="34748">-46.200000000000003</cx:pt>
          <cx:pt idx="34749">-46.200000000000003</cx:pt>
          <cx:pt idx="34750">-46.200000000000003</cx:pt>
          <cx:pt idx="34751">-46.200000000000003</cx:pt>
          <cx:pt idx="34752">-46.200000000000003</cx:pt>
          <cx:pt idx="34753">-46.200000000000003</cx:pt>
          <cx:pt idx="34754">-46.200000000000003</cx:pt>
          <cx:pt idx="34755">-46.200000000000003</cx:pt>
          <cx:pt idx="34756">-46.200000000000003</cx:pt>
          <cx:pt idx="34757">-46.200000000000003</cx:pt>
          <cx:pt idx="34758">-46.200000000000003</cx:pt>
          <cx:pt idx="34759">-46.200000000000003</cx:pt>
          <cx:pt idx="34760">-46.200000000000003</cx:pt>
          <cx:pt idx="34761">-46.200000000000003</cx:pt>
          <cx:pt idx="34762">-46.200000000000003</cx:pt>
          <cx:pt idx="34763">-46.200000000000003</cx:pt>
          <cx:pt idx="34764">-46.200000000000003</cx:pt>
          <cx:pt idx="34765">-46.200000000000003</cx:pt>
          <cx:pt idx="34766">-46.200000000000003</cx:pt>
          <cx:pt idx="34767">-46.200000000000003</cx:pt>
          <cx:pt idx="34768">-46.200000000000003</cx:pt>
          <cx:pt idx="34769">-46.200000000000003</cx:pt>
          <cx:pt idx="34770">-46.200000000000003</cx:pt>
          <cx:pt idx="34771">-46.200000000000003</cx:pt>
          <cx:pt idx="34772">-46.200000000000003</cx:pt>
          <cx:pt idx="34773">-46.200000000000003</cx:pt>
          <cx:pt idx="34774">-46.200000000000003</cx:pt>
          <cx:pt idx="34775">-46.200000000000003</cx:pt>
          <cx:pt idx="34776">-46.200000000000003</cx:pt>
          <cx:pt idx="34777">-46.200000000000003</cx:pt>
          <cx:pt idx="34778">-46.200000000000003</cx:pt>
          <cx:pt idx="34779">-46.200000000000003</cx:pt>
          <cx:pt idx="34780">-46.200000000000003</cx:pt>
          <cx:pt idx="34781">-46.200000000000003</cx:pt>
          <cx:pt idx="34782">-46.200000000000003</cx:pt>
          <cx:pt idx="34783">-46.200000000000003</cx:pt>
          <cx:pt idx="34784">-46.200000000000003</cx:pt>
          <cx:pt idx="34785">-46.200000000000003</cx:pt>
          <cx:pt idx="34786">-46.200000000000003</cx:pt>
          <cx:pt idx="34787">-46.200000000000003</cx:pt>
          <cx:pt idx="34788">-46.200000000000003</cx:pt>
          <cx:pt idx="34789">-46.200000000000003</cx:pt>
          <cx:pt idx="34790">-46.200000000000003</cx:pt>
          <cx:pt idx="34791">-46.200000000000003</cx:pt>
          <cx:pt idx="34792">-46.200000000000003</cx:pt>
          <cx:pt idx="34793">-46.200000000000003</cx:pt>
          <cx:pt idx="34794">-46.200000000000003</cx:pt>
          <cx:pt idx="34795">-46.200000000000003</cx:pt>
          <cx:pt idx="34796">-46.200000000000003</cx:pt>
          <cx:pt idx="34797">-46.200000000000003</cx:pt>
          <cx:pt idx="34798">-46.200000000000003</cx:pt>
          <cx:pt idx="34799">-46.200000000000003</cx:pt>
          <cx:pt idx="34800">-46.200000000000003</cx:pt>
          <cx:pt idx="34801">-46.200000000000003</cx:pt>
          <cx:pt idx="34802">-46.200000000000003</cx:pt>
          <cx:pt idx="34803">-46.200000000000003</cx:pt>
          <cx:pt idx="34804">-46.200000000000003</cx:pt>
          <cx:pt idx="34805">-46.200000000000003</cx:pt>
          <cx:pt idx="34806">-46.200000000000003</cx:pt>
          <cx:pt idx="34807">-46.200000000000003</cx:pt>
          <cx:pt idx="34808">-46.200000000000003</cx:pt>
          <cx:pt idx="34809">-46.200000000000003</cx:pt>
          <cx:pt idx="34810">-46.200000000000003</cx:pt>
          <cx:pt idx="34811">-46.200000000000003</cx:pt>
          <cx:pt idx="34812">-46.200000000000003</cx:pt>
          <cx:pt idx="34813">-46.200000000000003</cx:pt>
          <cx:pt idx="34814">-46.200000000000003</cx:pt>
          <cx:pt idx="34815">-46.200000000000003</cx:pt>
          <cx:pt idx="34816">-46.200000000000003</cx:pt>
          <cx:pt idx="34817">-46.200000000000003</cx:pt>
          <cx:pt idx="34818">-46.200000000000003</cx:pt>
          <cx:pt idx="34819">-46.200000000000003</cx:pt>
          <cx:pt idx="34820">-46.200000000000003</cx:pt>
          <cx:pt idx="34821">-46.200000000000003</cx:pt>
          <cx:pt idx="34822">-46.200000000000003</cx:pt>
          <cx:pt idx="34823">-46.200000000000003</cx:pt>
          <cx:pt idx="34824">-46.200000000000003</cx:pt>
          <cx:pt idx="34825">-46.200000000000003</cx:pt>
          <cx:pt idx="34826">-46.200000000000003</cx:pt>
          <cx:pt idx="34827">-46.200000000000003</cx:pt>
          <cx:pt idx="34828">-46.200000000000003</cx:pt>
          <cx:pt idx="34829">-46.200000000000003</cx:pt>
          <cx:pt idx="34830">-46.200000000000003</cx:pt>
          <cx:pt idx="34831">-46.200000000000003</cx:pt>
          <cx:pt idx="34832">-46.200000000000003</cx:pt>
          <cx:pt idx="34833">-46.200000000000003</cx:pt>
          <cx:pt idx="34834">-46.200000000000003</cx:pt>
          <cx:pt idx="34835">-46.200000000000003</cx:pt>
          <cx:pt idx="34836">-46.200000000000003</cx:pt>
          <cx:pt idx="34837">-46.200000000000003</cx:pt>
          <cx:pt idx="34838">-46.200000000000003</cx:pt>
          <cx:pt idx="34839">-46.200000000000003</cx:pt>
          <cx:pt idx="34840">-46.200000000000003</cx:pt>
          <cx:pt idx="34841">-46.200000000000003</cx:pt>
          <cx:pt idx="34842">-46.200000000000003</cx:pt>
          <cx:pt idx="34843">-46.200000000000003</cx:pt>
          <cx:pt idx="34844">-46.200000000000003</cx:pt>
          <cx:pt idx="34845">-46.200000000000003</cx:pt>
          <cx:pt idx="34846">-46.200000000000003</cx:pt>
          <cx:pt idx="34847">-46.200000000000003</cx:pt>
          <cx:pt idx="34848">-46.200000000000003</cx:pt>
          <cx:pt idx="34849">-46.200000000000003</cx:pt>
          <cx:pt idx="34850">-46.200000000000003</cx:pt>
          <cx:pt idx="34851">-46.200000000000003</cx:pt>
          <cx:pt idx="34852">-46.200000000000003</cx:pt>
          <cx:pt idx="34853">-46.200000000000003</cx:pt>
          <cx:pt idx="34854">-46.200000000000003</cx:pt>
          <cx:pt idx="34855">-46.200000000000003</cx:pt>
          <cx:pt idx="34856">-46.200000000000003</cx:pt>
          <cx:pt idx="34857">-46.200000000000003</cx:pt>
          <cx:pt idx="34858">-46.200000000000003</cx:pt>
          <cx:pt idx="34859">-46.200000000000003</cx:pt>
          <cx:pt idx="34860">-46.200000000000003</cx:pt>
          <cx:pt idx="34861">-46.200000000000003</cx:pt>
          <cx:pt idx="34862">-46.200000000000003</cx:pt>
          <cx:pt idx="34863">-46.200000000000003</cx:pt>
          <cx:pt idx="34864">-46.200000000000003</cx:pt>
          <cx:pt idx="34865">-46.200000000000003</cx:pt>
          <cx:pt idx="34866">-46.200000000000003</cx:pt>
          <cx:pt idx="34867">-46.200000000000003</cx:pt>
          <cx:pt idx="34868">-46.200000000000003</cx:pt>
          <cx:pt idx="34869">-46.200000000000003</cx:pt>
          <cx:pt idx="34870">-46.200000000000003</cx:pt>
          <cx:pt idx="34871">-46.200000000000003</cx:pt>
          <cx:pt idx="34872">-46.200000000000003</cx:pt>
          <cx:pt idx="34873">-46.200000000000003</cx:pt>
          <cx:pt idx="34874">-46.200000000000003</cx:pt>
          <cx:pt idx="34875">-46.200000000000003</cx:pt>
          <cx:pt idx="34876">-46.200000000000003</cx:pt>
          <cx:pt idx="34877">-46.200000000000003</cx:pt>
          <cx:pt idx="34878">-46.200000000000003</cx:pt>
          <cx:pt idx="34879">-46.200000000000003</cx:pt>
          <cx:pt idx="34880">-46.200000000000003</cx:pt>
          <cx:pt idx="34881">-46.200000000000003</cx:pt>
          <cx:pt idx="34882">-46.200000000000003</cx:pt>
          <cx:pt idx="34883">-46.200000000000003</cx:pt>
          <cx:pt idx="34884">-46.200000000000003</cx:pt>
          <cx:pt idx="34885">-46.200000000000003</cx:pt>
          <cx:pt idx="34886">-46.200000000000003</cx:pt>
          <cx:pt idx="34887">-46.200000000000003</cx:pt>
          <cx:pt idx="34888">-46.200000000000003</cx:pt>
          <cx:pt idx="34889">-46.200000000000003</cx:pt>
          <cx:pt idx="34890">-46.200000000000003</cx:pt>
          <cx:pt idx="34891">-46.200000000000003</cx:pt>
          <cx:pt idx="34892">-46.200000000000003</cx:pt>
          <cx:pt idx="34893">-46.200000000000003</cx:pt>
          <cx:pt idx="34894">-46.200000000000003</cx:pt>
          <cx:pt idx="34895">-46.200000000000003</cx:pt>
          <cx:pt idx="34896">-46.200000000000003</cx:pt>
          <cx:pt idx="34897">-46.200000000000003</cx:pt>
          <cx:pt idx="34898">-46.200000000000003</cx:pt>
          <cx:pt idx="34899">-46.200000000000003</cx:pt>
          <cx:pt idx="34900">-46.200000000000003</cx:pt>
          <cx:pt idx="34901">-46.200000000000003</cx:pt>
          <cx:pt idx="34902">-46.200000000000003</cx:pt>
          <cx:pt idx="34903">-46.200000000000003</cx:pt>
          <cx:pt idx="34904">-46.200000000000003</cx:pt>
          <cx:pt idx="34905">-46.200000000000003</cx:pt>
          <cx:pt idx="34906">-46.200000000000003</cx:pt>
          <cx:pt idx="34907">-46.200000000000003</cx:pt>
          <cx:pt idx="34908">-46.200000000000003</cx:pt>
          <cx:pt idx="34909">-46.200000000000003</cx:pt>
          <cx:pt idx="34910">-46.200000000000003</cx:pt>
          <cx:pt idx="34911">-46.200000000000003</cx:pt>
          <cx:pt idx="34912">-46.200000000000003</cx:pt>
          <cx:pt idx="34913">-46.200000000000003</cx:pt>
          <cx:pt idx="34914">-46.200000000000003</cx:pt>
          <cx:pt idx="34915">-46.200000000000003</cx:pt>
          <cx:pt idx="34916">-46.200000000000003</cx:pt>
          <cx:pt idx="34917">-46.200000000000003</cx:pt>
          <cx:pt idx="34918">-46.200000000000003</cx:pt>
          <cx:pt idx="34919">-46.200000000000003</cx:pt>
          <cx:pt idx="34920">-46.200000000000003</cx:pt>
          <cx:pt idx="34921">-46.200000000000003</cx:pt>
          <cx:pt idx="34922">-46.200000000000003</cx:pt>
          <cx:pt idx="34923">-46.200000000000003</cx:pt>
          <cx:pt idx="34924">-46.200000000000003</cx:pt>
          <cx:pt idx="34925">-46.200000000000003</cx:pt>
          <cx:pt idx="34926">-46.200000000000003</cx:pt>
          <cx:pt idx="34927">-46.200000000000003</cx:pt>
          <cx:pt idx="34928">-46.200000000000003</cx:pt>
          <cx:pt idx="34929">-46.200000000000003</cx:pt>
          <cx:pt idx="34930">-46.200000000000003</cx:pt>
          <cx:pt idx="34931">-46.200000000000003</cx:pt>
          <cx:pt idx="34932">-46.200000000000003</cx:pt>
          <cx:pt idx="34933">-46.200000000000003</cx:pt>
          <cx:pt idx="34934">-46.200000000000003</cx:pt>
          <cx:pt idx="34935">-46.200000000000003</cx:pt>
          <cx:pt idx="34936">-46.200000000000003</cx:pt>
          <cx:pt idx="34937">-46.200000000000003</cx:pt>
          <cx:pt idx="34938">-46.200000000000003</cx:pt>
          <cx:pt idx="34939">-46.200000000000003</cx:pt>
          <cx:pt idx="34940">-46.200000000000003</cx:pt>
          <cx:pt idx="34941">-46.200000000000003</cx:pt>
          <cx:pt idx="34942">-46.200000000000003</cx:pt>
          <cx:pt idx="34943">-46.200000000000003</cx:pt>
          <cx:pt idx="34944">-46.200000000000003</cx:pt>
          <cx:pt idx="34945">-46.200000000000003</cx:pt>
          <cx:pt idx="34946">-46.200000000000003</cx:pt>
          <cx:pt idx="34947">-46.200000000000003</cx:pt>
          <cx:pt idx="34948">-46.200000000000003</cx:pt>
          <cx:pt idx="34949">-46.200000000000003</cx:pt>
          <cx:pt idx="34950">-46.200000000000003</cx:pt>
          <cx:pt idx="34951">-46.200000000000003</cx:pt>
          <cx:pt idx="34952">-46.200000000000003</cx:pt>
          <cx:pt idx="34953">-46.200000000000003</cx:pt>
          <cx:pt idx="34954">-46.200000000000003</cx:pt>
          <cx:pt idx="34955">-46.200000000000003</cx:pt>
          <cx:pt idx="34956">-46.200000000000003</cx:pt>
          <cx:pt idx="34957">-46.200000000000003</cx:pt>
          <cx:pt idx="34958">-46.200000000000003</cx:pt>
          <cx:pt idx="34959">-46.200000000000003</cx:pt>
          <cx:pt idx="34960">-46.200000000000003</cx:pt>
          <cx:pt idx="34961">-46.200000000000003</cx:pt>
          <cx:pt idx="34962">-46.200000000000003</cx:pt>
          <cx:pt idx="34963">-46.200000000000003</cx:pt>
          <cx:pt idx="34964">-46.200000000000003</cx:pt>
          <cx:pt idx="34965">-46.200000000000003</cx:pt>
          <cx:pt idx="34966">-46.200000000000003</cx:pt>
          <cx:pt idx="34967">-46.200000000000003</cx:pt>
          <cx:pt idx="34968">-46.200000000000003</cx:pt>
          <cx:pt idx="34969">-46.200000000000003</cx:pt>
          <cx:pt idx="34970">-46.200000000000003</cx:pt>
          <cx:pt idx="34971">-46.200000000000003</cx:pt>
          <cx:pt idx="34972">-46.200000000000003</cx:pt>
          <cx:pt idx="34973">-46.200000000000003</cx:pt>
          <cx:pt idx="34974">-46.200000000000003</cx:pt>
          <cx:pt idx="34975">-46.200000000000003</cx:pt>
          <cx:pt idx="34976">-46.200000000000003</cx:pt>
          <cx:pt idx="34977">-46.200000000000003</cx:pt>
          <cx:pt idx="34978">-46.200000000000003</cx:pt>
          <cx:pt idx="34979">-46.200000000000003</cx:pt>
          <cx:pt idx="34980">-46.200000000000003</cx:pt>
          <cx:pt idx="34981">-46.200000000000003</cx:pt>
          <cx:pt idx="34982">-46.200000000000003</cx:pt>
          <cx:pt idx="34983">-46.200000000000003</cx:pt>
          <cx:pt idx="34984">-46.200000000000003</cx:pt>
          <cx:pt idx="34985">-46.200000000000003</cx:pt>
          <cx:pt idx="34986">-46.200000000000003</cx:pt>
          <cx:pt idx="34987">-46.200000000000003</cx:pt>
          <cx:pt idx="34988">-46.200000000000003</cx:pt>
          <cx:pt idx="34989">-46.200000000000003</cx:pt>
          <cx:pt idx="34990">-46.200000000000003</cx:pt>
          <cx:pt idx="34991">-46.200000000000003</cx:pt>
          <cx:pt idx="34992">-46.200000000000003</cx:pt>
          <cx:pt idx="34993">-46.200000000000003</cx:pt>
          <cx:pt idx="34994">-46.200000000000003</cx:pt>
          <cx:pt idx="34995">-46.200000000000003</cx:pt>
          <cx:pt idx="34996">-46.200000000000003</cx:pt>
          <cx:pt idx="34997">-46.200000000000003</cx:pt>
          <cx:pt idx="34998">-46.200000000000003</cx:pt>
          <cx:pt idx="34999">-46.200000000000003</cx:pt>
          <cx:pt idx="35000">-46.200000000000003</cx:pt>
          <cx:pt idx="35001">-46.200000000000003</cx:pt>
          <cx:pt idx="35002">-46.200000000000003</cx:pt>
          <cx:pt idx="35003">-46.200000000000003</cx:pt>
          <cx:pt idx="35004">-46.200000000000003</cx:pt>
          <cx:pt idx="35005">-46.200000000000003</cx:pt>
          <cx:pt idx="35006">-46.200000000000003</cx:pt>
          <cx:pt idx="35007">-46.200000000000003</cx:pt>
          <cx:pt idx="35008">-46.200000000000003</cx:pt>
          <cx:pt idx="35009">-46.200000000000003</cx:pt>
          <cx:pt idx="35010">-46.200000000000003</cx:pt>
          <cx:pt idx="35011">-46.200000000000003</cx:pt>
          <cx:pt idx="35012">-46.200000000000003</cx:pt>
          <cx:pt idx="35013">-46.200000000000003</cx:pt>
          <cx:pt idx="35014">-46.200000000000003</cx:pt>
          <cx:pt idx="35015">-46.200000000000003</cx:pt>
          <cx:pt idx="35016">-46.200000000000003</cx:pt>
          <cx:pt idx="35017">-46.200000000000003</cx:pt>
          <cx:pt idx="35018">-46.200000000000003</cx:pt>
          <cx:pt idx="35019">-46.200000000000003</cx:pt>
          <cx:pt idx="35020">-46.200000000000003</cx:pt>
          <cx:pt idx="35021">-46.200000000000003</cx:pt>
          <cx:pt idx="35022">-46.200000000000003</cx:pt>
          <cx:pt idx="35023">-46.200000000000003</cx:pt>
          <cx:pt idx="35024">-46.200000000000003</cx:pt>
          <cx:pt idx="35025">-46.200000000000003</cx:pt>
          <cx:pt idx="35026">-46.200000000000003</cx:pt>
          <cx:pt idx="35027">-46.200000000000003</cx:pt>
          <cx:pt idx="35028">-46.200000000000003</cx:pt>
          <cx:pt idx="35029">-46.200000000000003</cx:pt>
          <cx:pt idx="35030">-46.200000000000003</cx:pt>
          <cx:pt idx="35031">-46.200000000000003</cx:pt>
          <cx:pt idx="35032">-46.200000000000003</cx:pt>
          <cx:pt idx="35033">-46.200000000000003</cx:pt>
          <cx:pt idx="35034">-46.200000000000003</cx:pt>
          <cx:pt idx="35035">-46.200000000000003</cx:pt>
          <cx:pt idx="35036">-46.200000000000003</cx:pt>
          <cx:pt idx="35037">-46.200000000000003</cx:pt>
          <cx:pt idx="35038">-46.200000000000003</cx:pt>
          <cx:pt idx="35039">-46.200000000000003</cx:pt>
          <cx:pt idx="35040">-46.200000000000003</cx:pt>
          <cx:pt idx="35041">-46.200000000000003</cx:pt>
          <cx:pt idx="35042">-46.200000000000003</cx:pt>
          <cx:pt idx="35043">-46.200000000000003</cx:pt>
          <cx:pt idx="35044">-46.200000000000003</cx:pt>
          <cx:pt idx="35045">-46.200000000000003</cx:pt>
          <cx:pt idx="35046">-46.200000000000003</cx:pt>
          <cx:pt idx="35047">-46.200000000000003</cx:pt>
          <cx:pt idx="35048">-46.200000000000003</cx:pt>
          <cx:pt idx="35049">-46.200000000000003</cx:pt>
          <cx:pt idx="35050">-46.200000000000003</cx:pt>
          <cx:pt idx="35051">-46.200000000000003</cx:pt>
          <cx:pt idx="35052">-46.200000000000003</cx:pt>
          <cx:pt idx="35053">-46.200000000000003</cx:pt>
          <cx:pt idx="35054">-46.200000000000003</cx:pt>
          <cx:pt idx="35055">-46.200000000000003</cx:pt>
          <cx:pt idx="35056">-46.200000000000003</cx:pt>
          <cx:pt idx="35057">-46.200000000000003</cx:pt>
          <cx:pt idx="35058">-46.200000000000003</cx:pt>
          <cx:pt idx="35059">-46.200000000000003</cx:pt>
          <cx:pt idx="35060">-46.200000000000003</cx:pt>
          <cx:pt idx="35061">-46.200000000000003</cx:pt>
          <cx:pt idx="35062">-46.200000000000003</cx:pt>
          <cx:pt idx="35063">-46.200000000000003</cx:pt>
          <cx:pt idx="35064">-46.200000000000003</cx:pt>
          <cx:pt idx="35065">-46.200000000000003</cx:pt>
          <cx:pt idx="35066">-46.200000000000003</cx:pt>
          <cx:pt idx="35067">-46.200000000000003</cx:pt>
          <cx:pt idx="35068">-46.200000000000003</cx:pt>
          <cx:pt idx="35069">-46.200000000000003</cx:pt>
          <cx:pt idx="35070">-46.200000000000003</cx:pt>
          <cx:pt idx="35071">-46.200000000000003</cx:pt>
          <cx:pt idx="35072">-46.200000000000003</cx:pt>
          <cx:pt idx="35073">-46.200000000000003</cx:pt>
          <cx:pt idx="35074">-46.200000000000003</cx:pt>
          <cx:pt idx="35075">-46.200000000000003</cx:pt>
          <cx:pt idx="35076">-46.200000000000003</cx:pt>
          <cx:pt idx="35077">-46.200000000000003</cx:pt>
          <cx:pt idx="35078">-46.200000000000003</cx:pt>
          <cx:pt idx="35079">-46.200000000000003</cx:pt>
          <cx:pt idx="35080">-46.200000000000003</cx:pt>
          <cx:pt idx="35081">-46.200000000000003</cx:pt>
          <cx:pt idx="35082">-46.200000000000003</cx:pt>
          <cx:pt idx="35083">-46.200000000000003</cx:pt>
          <cx:pt idx="35084">-46.200000000000003</cx:pt>
          <cx:pt idx="35085">-46.200000000000003</cx:pt>
          <cx:pt idx="35086">-46.200000000000003</cx:pt>
          <cx:pt idx="35087">-46.200000000000003</cx:pt>
          <cx:pt idx="35088">-46.200000000000003</cx:pt>
          <cx:pt idx="35089">-46.200000000000003</cx:pt>
          <cx:pt idx="35090">-46.200000000000003</cx:pt>
          <cx:pt idx="35091">-46.200000000000003</cx:pt>
          <cx:pt idx="35092">-46.200000000000003</cx:pt>
          <cx:pt idx="35093">-46.200000000000003</cx:pt>
          <cx:pt idx="35094">-46.200000000000003</cx:pt>
          <cx:pt idx="35095">-46.200000000000003</cx:pt>
          <cx:pt idx="35096">-46.200000000000003</cx:pt>
          <cx:pt idx="35097">-46.200000000000003</cx:pt>
          <cx:pt idx="35098">-46.200000000000003</cx:pt>
          <cx:pt idx="35099">-46.200000000000003</cx:pt>
          <cx:pt idx="35100">-46.200000000000003</cx:pt>
          <cx:pt idx="35101">-46.200000000000003</cx:pt>
          <cx:pt idx="35102">-46.200000000000003</cx:pt>
          <cx:pt idx="35103">-46.200000000000003</cx:pt>
          <cx:pt idx="35104">-46.200000000000003</cx:pt>
          <cx:pt idx="35105">-46.200000000000003</cx:pt>
          <cx:pt idx="35106">-46.200000000000003</cx:pt>
          <cx:pt idx="35107">-46.200000000000003</cx:pt>
          <cx:pt idx="35108">-46.200000000000003</cx:pt>
          <cx:pt idx="35109">-46.200000000000003</cx:pt>
          <cx:pt idx="35110">-46.200000000000003</cx:pt>
          <cx:pt idx="35111">-46.200000000000003</cx:pt>
          <cx:pt idx="35112">-46.200000000000003</cx:pt>
          <cx:pt idx="35113">-46.200000000000003</cx:pt>
          <cx:pt idx="35114">-46.200000000000003</cx:pt>
          <cx:pt idx="35115">-46.200000000000003</cx:pt>
          <cx:pt idx="35116">-46.200000000000003</cx:pt>
          <cx:pt idx="35117">-46.200000000000003</cx:pt>
          <cx:pt idx="35118">-46.200000000000003</cx:pt>
          <cx:pt idx="35119">-46.200000000000003</cx:pt>
          <cx:pt idx="35120">-46.200000000000003</cx:pt>
          <cx:pt idx="35121">-46.200000000000003</cx:pt>
          <cx:pt idx="35122">-46.200000000000003</cx:pt>
          <cx:pt idx="35123">-46.200000000000003</cx:pt>
          <cx:pt idx="35124">-46.200000000000003</cx:pt>
          <cx:pt idx="35125">-46.200000000000003</cx:pt>
          <cx:pt idx="35126">-46.200000000000003</cx:pt>
          <cx:pt idx="35127">-46.200000000000003</cx:pt>
          <cx:pt idx="35128">-46.200000000000003</cx:pt>
          <cx:pt idx="35129">-46.200000000000003</cx:pt>
          <cx:pt idx="35130">-46.200000000000003</cx:pt>
          <cx:pt idx="35131">-46.200000000000003</cx:pt>
          <cx:pt idx="35132">-46.200000000000003</cx:pt>
          <cx:pt idx="35133">-46.200000000000003</cx:pt>
          <cx:pt idx="35134">-46.200000000000003</cx:pt>
          <cx:pt idx="35135">-46.200000000000003</cx:pt>
          <cx:pt idx="35136">-46.200000000000003</cx:pt>
          <cx:pt idx="35137">-46.200000000000003</cx:pt>
          <cx:pt idx="35138">-46.200000000000003</cx:pt>
          <cx:pt idx="35139">-46.200000000000003</cx:pt>
          <cx:pt idx="35140">-46.200000000000003</cx:pt>
          <cx:pt idx="35141">-46.200000000000003</cx:pt>
          <cx:pt idx="35142">-46.200000000000003</cx:pt>
          <cx:pt idx="35143">-46.200000000000003</cx:pt>
          <cx:pt idx="35144">-46.200000000000003</cx:pt>
          <cx:pt idx="35145">-46.200000000000003</cx:pt>
          <cx:pt idx="35146">-46.200000000000003</cx:pt>
          <cx:pt idx="35147">-46.200000000000003</cx:pt>
          <cx:pt idx="35148">-46.200000000000003</cx:pt>
          <cx:pt idx="35149">-46.200000000000003</cx:pt>
          <cx:pt idx="35150">-46.200000000000003</cx:pt>
          <cx:pt idx="35151">-46.200000000000003</cx:pt>
          <cx:pt idx="35152">-46.200000000000003</cx:pt>
          <cx:pt idx="35153">-46.200000000000003</cx:pt>
          <cx:pt idx="35154">-46.200000000000003</cx:pt>
          <cx:pt idx="35155">-46.200000000000003</cx:pt>
          <cx:pt idx="35156">-46.200000000000003</cx:pt>
          <cx:pt idx="35157">-46.200000000000003</cx:pt>
          <cx:pt idx="35158">-46.200000000000003</cx:pt>
          <cx:pt idx="35159">-46.200000000000003</cx:pt>
          <cx:pt idx="35160">-46.200000000000003</cx:pt>
          <cx:pt idx="35161">-46.200000000000003</cx:pt>
          <cx:pt idx="35162">-46.200000000000003</cx:pt>
          <cx:pt idx="35163">-46.200000000000003</cx:pt>
          <cx:pt idx="35164">-46.200000000000003</cx:pt>
          <cx:pt idx="35165">-46.200000000000003</cx:pt>
          <cx:pt idx="35166">-46.200000000000003</cx:pt>
          <cx:pt idx="35167">-46.200000000000003</cx:pt>
          <cx:pt idx="35168">-46.200000000000003</cx:pt>
          <cx:pt idx="35169">-46.200000000000003</cx:pt>
          <cx:pt idx="35170">-46.200000000000003</cx:pt>
          <cx:pt idx="35171">-46.200000000000003</cx:pt>
          <cx:pt idx="35172">-46.200000000000003</cx:pt>
          <cx:pt idx="35173">-46.200000000000003</cx:pt>
          <cx:pt idx="35174">-46.200000000000003</cx:pt>
          <cx:pt idx="35175">-46.200000000000003</cx:pt>
          <cx:pt idx="35176">-46.200000000000003</cx:pt>
          <cx:pt idx="35177">-46.200000000000003</cx:pt>
          <cx:pt idx="35178">-46.200000000000003</cx:pt>
          <cx:pt idx="35179">-46.200000000000003</cx:pt>
          <cx:pt idx="35180">-46.200000000000003</cx:pt>
          <cx:pt idx="35181">-46.200000000000003</cx:pt>
          <cx:pt idx="35182">-46.200000000000003</cx:pt>
          <cx:pt idx="35183">-46.200000000000003</cx:pt>
          <cx:pt idx="35184">-46.200000000000003</cx:pt>
          <cx:pt idx="35185">-46.200000000000003</cx:pt>
          <cx:pt idx="35186">-46.200000000000003</cx:pt>
          <cx:pt idx="35187">-46.200000000000003</cx:pt>
          <cx:pt idx="35188">-46.200000000000003</cx:pt>
          <cx:pt idx="35189">-46.200000000000003</cx:pt>
          <cx:pt idx="35190">-46.200000000000003</cx:pt>
          <cx:pt idx="35191">-46.200000000000003</cx:pt>
          <cx:pt idx="35192">-46.200000000000003</cx:pt>
          <cx:pt idx="35193">-46.200000000000003</cx:pt>
          <cx:pt idx="35194">-46.200000000000003</cx:pt>
          <cx:pt idx="35195">-46.200000000000003</cx:pt>
          <cx:pt idx="35196">-46.200000000000003</cx:pt>
          <cx:pt idx="35197">-46.200000000000003</cx:pt>
          <cx:pt idx="35198">-46.200000000000003</cx:pt>
          <cx:pt idx="35199">-46.200000000000003</cx:pt>
          <cx:pt idx="35200">-46.200000000000003</cx:pt>
          <cx:pt idx="35201">-46.200000000000003</cx:pt>
          <cx:pt idx="35202">-46.200000000000003</cx:pt>
          <cx:pt idx="35203">-46.200000000000003</cx:pt>
          <cx:pt idx="35204">-46.200000000000003</cx:pt>
          <cx:pt idx="35205">-46.200000000000003</cx:pt>
          <cx:pt idx="35206">-46.200000000000003</cx:pt>
          <cx:pt idx="35207">-46.200000000000003</cx:pt>
          <cx:pt idx="35208">-46.200000000000003</cx:pt>
          <cx:pt idx="35209">-46.200000000000003</cx:pt>
          <cx:pt idx="35210">-46.200000000000003</cx:pt>
          <cx:pt idx="35211">-46.200000000000003</cx:pt>
          <cx:pt idx="35212">-46.200000000000003</cx:pt>
          <cx:pt idx="35213">-46.200000000000003</cx:pt>
          <cx:pt idx="35214">-46.200000000000003</cx:pt>
          <cx:pt idx="35215">-46.200000000000003</cx:pt>
          <cx:pt idx="35216">-46.200000000000003</cx:pt>
          <cx:pt idx="35217">-46.200000000000003</cx:pt>
          <cx:pt idx="35218">-46.200000000000003</cx:pt>
          <cx:pt idx="35219">-46.200000000000003</cx:pt>
          <cx:pt idx="35220">-46.200000000000003</cx:pt>
          <cx:pt idx="35221">-46.200000000000003</cx:pt>
          <cx:pt idx="35222">-46.200000000000003</cx:pt>
          <cx:pt idx="35223">-46.200000000000003</cx:pt>
          <cx:pt idx="35224">-46.200000000000003</cx:pt>
          <cx:pt idx="35225">-46.200000000000003</cx:pt>
          <cx:pt idx="35226">-46.200000000000003</cx:pt>
          <cx:pt idx="35227">-46.200000000000003</cx:pt>
          <cx:pt idx="35228">-46.200000000000003</cx:pt>
          <cx:pt idx="35229">-46.200000000000003</cx:pt>
          <cx:pt idx="35230">-46.200000000000003</cx:pt>
          <cx:pt idx="35231">-46.200000000000003</cx:pt>
          <cx:pt idx="35232">-46.200000000000003</cx:pt>
          <cx:pt idx="35233">-46.200000000000003</cx:pt>
          <cx:pt idx="35234">-46.200000000000003</cx:pt>
          <cx:pt idx="35235">-46.200000000000003</cx:pt>
          <cx:pt idx="35236">-46.200000000000003</cx:pt>
          <cx:pt idx="35237">-46.200000000000003</cx:pt>
          <cx:pt idx="35238">-46.200000000000003</cx:pt>
          <cx:pt idx="35239">-46.200000000000003</cx:pt>
          <cx:pt idx="35240">-46.200000000000003</cx:pt>
          <cx:pt idx="35241">-46.200000000000003</cx:pt>
          <cx:pt idx="35242">-46.200000000000003</cx:pt>
          <cx:pt idx="35243">-46.200000000000003</cx:pt>
          <cx:pt idx="35244">-46.200000000000003</cx:pt>
          <cx:pt idx="35245">-46.200000000000003</cx:pt>
          <cx:pt idx="35246">-46.200000000000003</cx:pt>
          <cx:pt idx="35247">-46.200000000000003</cx:pt>
          <cx:pt idx="35248">-46.200000000000003</cx:pt>
          <cx:pt idx="35249">-46.200000000000003</cx:pt>
          <cx:pt idx="35250">-46.200000000000003</cx:pt>
          <cx:pt idx="35251">-46.200000000000003</cx:pt>
          <cx:pt idx="35252">-46.200000000000003</cx:pt>
          <cx:pt idx="35253">-46.200000000000003</cx:pt>
          <cx:pt idx="35254">-46.200000000000003</cx:pt>
          <cx:pt idx="35255">-46.200000000000003</cx:pt>
          <cx:pt idx="35256">-46.200000000000003</cx:pt>
          <cx:pt idx="35257">-46.200000000000003</cx:pt>
          <cx:pt idx="35258">-46.200000000000003</cx:pt>
          <cx:pt idx="35259">-46.200000000000003</cx:pt>
          <cx:pt idx="35260">-46.200000000000003</cx:pt>
          <cx:pt idx="35261">-46.200000000000003</cx:pt>
          <cx:pt idx="35262">-46.200000000000003</cx:pt>
          <cx:pt idx="35263">-46.200000000000003</cx:pt>
          <cx:pt idx="35264">-46.200000000000003</cx:pt>
          <cx:pt idx="35265">-46.200000000000003</cx:pt>
          <cx:pt idx="35266">-46.200000000000003</cx:pt>
          <cx:pt idx="35267">-46.200000000000003</cx:pt>
          <cx:pt idx="35268">-46.200000000000003</cx:pt>
          <cx:pt idx="35269">-46.200000000000003</cx:pt>
          <cx:pt idx="35270">-46.200000000000003</cx:pt>
          <cx:pt idx="35271">-46.200000000000003</cx:pt>
          <cx:pt idx="35272">-46.200000000000003</cx:pt>
          <cx:pt idx="35273">-46.200000000000003</cx:pt>
          <cx:pt idx="35274">-46.200000000000003</cx:pt>
          <cx:pt idx="35275">-46.200000000000003</cx:pt>
          <cx:pt idx="35276">-46.200000000000003</cx:pt>
          <cx:pt idx="35277">-46.200000000000003</cx:pt>
          <cx:pt idx="35278">-46.200000000000003</cx:pt>
          <cx:pt idx="35279">-46.200000000000003</cx:pt>
          <cx:pt idx="35280">-46.200000000000003</cx:pt>
          <cx:pt idx="35281">-46.200000000000003</cx:pt>
          <cx:pt idx="35282">-46.200000000000003</cx:pt>
          <cx:pt idx="35283">-46.200000000000003</cx:pt>
          <cx:pt idx="35284">-46.200000000000003</cx:pt>
          <cx:pt idx="35285">-46.200000000000003</cx:pt>
          <cx:pt idx="35286">-46.200000000000003</cx:pt>
          <cx:pt idx="35287">-46.200000000000003</cx:pt>
          <cx:pt idx="35288">-46.200000000000003</cx:pt>
          <cx:pt idx="35289">-46.200000000000003</cx:pt>
          <cx:pt idx="35290">-46.200000000000003</cx:pt>
          <cx:pt idx="35291">-46.200000000000003</cx:pt>
          <cx:pt idx="35292">-46.200000000000003</cx:pt>
          <cx:pt idx="35293">-46.200000000000003</cx:pt>
          <cx:pt idx="35294">-46.200000000000003</cx:pt>
          <cx:pt idx="35295">-46.200000000000003</cx:pt>
          <cx:pt idx="35296">-46.200000000000003</cx:pt>
          <cx:pt idx="35297">-46.200000000000003</cx:pt>
          <cx:pt idx="35298">-46.200000000000003</cx:pt>
          <cx:pt idx="35299">-46.200000000000003</cx:pt>
          <cx:pt idx="35300">-46.200000000000003</cx:pt>
          <cx:pt idx="35301">-46.200000000000003</cx:pt>
          <cx:pt idx="35302">-46.200000000000003</cx:pt>
          <cx:pt idx="35303">-46.200000000000003</cx:pt>
          <cx:pt idx="35304">-46.200000000000003</cx:pt>
          <cx:pt idx="35305">-46.200000000000003</cx:pt>
          <cx:pt idx="35306">-46.200000000000003</cx:pt>
          <cx:pt idx="35307">-46.200000000000003</cx:pt>
          <cx:pt idx="35308">-46.200000000000003</cx:pt>
          <cx:pt idx="35309">-46.200000000000003</cx:pt>
          <cx:pt idx="35310">-46.200000000000003</cx:pt>
          <cx:pt idx="35311">-46.200000000000003</cx:pt>
          <cx:pt idx="35312">-46.200000000000003</cx:pt>
          <cx:pt idx="35313">-46.200000000000003</cx:pt>
          <cx:pt idx="35314">-46.200000000000003</cx:pt>
          <cx:pt idx="35315">-46.200000000000003</cx:pt>
          <cx:pt idx="35316">-46.200000000000003</cx:pt>
          <cx:pt idx="35317">-46.200000000000003</cx:pt>
          <cx:pt idx="35318">-46.200000000000003</cx:pt>
          <cx:pt idx="35319">-46.200000000000003</cx:pt>
          <cx:pt idx="35320">-46.200000000000003</cx:pt>
          <cx:pt idx="35321">-46.200000000000003</cx:pt>
          <cx:pt idx="35322">-46.200000000000003</cx:pt>
          <cx:pt idx="35323">-46.200000000000003</cx:pt>
          <cx:pt idx="35324">-46.200000000000003</cx:pt>
          <cx:pt idx="35325">-46.200000000000003</cx:pt>
          <cx:pt idx="35326">-46.200000000000003</cx:pt>
          <cx:pt idx="35327">-46.200000000000003</cx:pt>
          <cx:pt idx="35328">-46.200000000000003</cx:pt>
          <cx:pt idx="35329">-46.200000000000003</cx:pt>
          <cx:pt idx="35330">-46.200000000000003</cx:pt>
          <cx:pt idx="35331">-46.200000000000003</cx:pt>
          <cx:pt idx="35332">-46.200000000000003</cx:pt>
          <cx:pt idx="35333">-46.200000000000003</cx:pt>
          <cx:pt idx="35334">-46.200000000000003</cx:pt>
          <cx:pt idx="35335">-46.200000000000003</cx:pt>
          <cx:pt idx="35336">-46.200000000000003</cx:pt>
          <cx:pt idx="35337">-46.200000000000003</cx:pt>
          <cx:pt idx="35338">-46.200000000000003</cx:pt>
          <cx:pt idx="35339">-46.200000000000003</cx:pt>
          <cx:pt idx="35340">-46.200000000000003</cx:pt>
          <cx:pt idx="35341">-46.200000000000003</cx:pt>
          <cx:pt idx="35342">-46.200000000000003</cx:pt>
          <cx:pt idx="35343">-46.200000000000003</cx:pt>
          <cx:pt idx="35344">-46.200000000000003</cx:pt>
          <cx:pt idx="35345">-46.200000000000003</cx:pt>
          <cx:pt idx="35346">-46.200000000000003</cx:pt>
          <cx:pt idx="35347">-46.200000000000003</cx:pt>
          <cx:pt idx="35348">-46.200000000000003</cx:pt>
          <cx:pt idx="35349">-46.200000000000003</cx:pt>
          <cx:pt idx="35350">-46.200000000000003</cx:pt>
          <cx:pt idx="35351">-46.200000000000003</cx:pt>
          <cx:pt idx="35352">-46.200000000000003</cx:pt>
          <cx:pt idx="35353">-46.200000000000003</cx:pt>
          <cx:pt idx="35354">-46.200000000000003</cx:pt>
          <cx:pt idx="35355">-46.200000000000003</cx:pt>
          <cx:pt idx="35356">-46.200000000000003</cx:pt>
          <cx:pt idx="35357">-46.200000000000003</cx:pt>
          <cx:pt idx="35358">-46.200000000000003</cx:pt>
          <cx:pt idx="35359">-46.200000000000003</cx:pt>
          <cx:pt idx="35360">-46.200000000000003</cx:pt>
          <cx:pt idx="35361">-46.200000000000003</cx:pt>
          <cx:pt idx="35362">-46.200000000000003</cx:pt>
          <cx:pt idx="35363">-46.200000000000003</cx:pt>
          <cx:pt idx="35364">-46.200000000000003</cx:pt>
          <cx:pt idx="35365">-46.200000000000003</cx:pt>
          <cx:pt idx="35366">-46.200000000000003</cx:pt>
          <cx:pt idx="35367">-46.200000000000003</cx:pt>
          <cx:pt idx="35368">-46.200000000000003</cx:pt>
          <cx:pt idx="35369">-46.200000000000003</cx:pt>
          <cx:pt idx="35370">-46.200000000000003</cx:pt>
          <cx:pt idx="35371">-46.200000000000003</cx:pt>
          <cx:pt idx="35372">-46.200000000000003</cx:pt>
          <cx:pt idx="35373">-46.200000000000003</cx:pt>
          <cx:pt idx="35374">-46.200000000000003</cx:pt>
          <cx:pt idx="35375">-46.200000000000003</cx:pt>
          <cx:pt idx="35376">-46.200000000000003</cx:pt>
          <cx:pt idx="35377">-46.200000000000003</cx:pt>
          <cx:pt idx="35378">-46.200000000000003</cx:pt>
          <cx:pt idx="35379">-46.200000000000003</cx:pt>
          <cx:pt idx="35380">-46.200000000000003</cx:pt>
          <cx:pt idx="35381">-46.200000000000003</cx:pt>
          <cx:pt idx="35382">-46.200000000000003</cx:pt>
          <cx:pt idx="35383">-46.200000000000003</cx:pt>
          <cx:pt idx="35384">-46.200000000000003</cx:pt>
          <cx:pt idx="35385">-46.200000000000003</cx:pt>
          <cx:pt idx="35386">-46.200000000000003</cx:pt>
          <cx:pt idx="35387">-46.200000000000003</cx:pt>
          <cx:pt idx="35388">-46.200000000000003</cx:pt>
          <cx:pt idx="35389">-46.200000000000003</cx:pt>
          <cx:pt idx="35390">-46.200000000000003</cx:pt>
          <cx:pt idx="35391">-46.200000000000003</cx:pt>
          <cx:pt idx="35392">-46.200000000000003</cx:pt>
          <cx:pt idx="35393">-46.200000000000003</cx:pt>
          <cx:pt idx="35394">-46.200000000000003</cx:pt>
          <cx:pt idx="35395">-46.200000000000003</cx:pt>
          <cx:pt idx="35396">-46.200000000000003</cx:pt>
          <cx:pt idx="35397">-46.200000000000003</cx:pt>
          <cx:pt idx="35398">-46.200000000000003</cx:pt>
          <cx:pt idx="35399">-46.200000000000003</cx:pt>
          <cx:pt idx="35400">-46.200000000000003</cx:pt>
          <cx:pt idx="35401">-46.200000000000003</cx:pt>
          <cx:pt idx="35402">-46.200000000000003</cx:pt>
          <cx:pt idx="35403">-46.200000000000003</cx:pt>
          <cx:pt idx="35404">-46.200000000000003</cx:pt>
          <cx:pt idx="35405">-46.200000000000003</cx:pt>
          <cx:pt idx="35406">-46.200000000000003</cx:pt>
          <cx:pt idx="35407">-46.200000000000003</cx:pt>
          <cx:pt idx="35408">-46.200000000000003</cx:pt>
          <cx:pt idx="35409">-46.200000000000003</cx:pt>
          <cx:pt idx="35410">-46.200000000000003</cx:pt>
          <cx:pt idx="35411">-46.200000000000003</cx:pt>
          <cx:pt idx="35412">-46.200000000000003</cx:pt>
          <cx:pt idx="35413">-46.200000000000003</cx:pt>
          <cx:pt idx="35414">-46.200000000000003</cx:pt>
          <cx:pt idx="35415">-46.200000000000003</cx:pt>
          <cx:pt idx="35416">-46.200000000000003</cx:pt>
          <cx:pt idx="35417">-46.200000000000003</cx:pt>
          <cx:pt idx="35418">-46.200000000000003</cx:pt>
          <cx:pt idx="35419">-46.200000000000003</cx:pt>
          <cx:pt idx="35420">-46.200000000000003</cx:pt>
          <cx:pt idx="35421">-46.200000000000003</cx:pt>
          <cx:pt idx="35422">-46.200000000000003</cx:pt>
          <cx:pt idx="35423">-46.200000000000003</cx:pt>
          <cx:pt idx="35424">-46.200000000000003</cx:pt>
          <cx:pt idx="35425">-46.200000000000003</cx:pt>
          <cx:pt idx="35426">-46.200000000000003</cx:pt>
          <cx:pt idx="35427">-46.200000000000003</cx:pt>
          <cx:pt idx="35428">-46.200000000000003</cx:pt>
          <cx:pt idx="35429">-46.200000000000003</cx:pt>
          <cx:pt idx="35430">-46.200000000000003</cx:pt>
          <cx:pt idx="35431">-46.200000000000003</cx:pt>
          <cx:pt idx="35432">-46.200000000000003</cx:pt>
          <cx:pt idx="35433">-46.200000000000003</cx:pt>
          <cx:pt idx="35434">-46.200000000000003</cx:pt>
          <cx:pt idx="35435">-46.200000000000003</cx:pt>
          <cx:pt idx="35436">-46.200000000000003</cx:pt>
          <cx:pt idx="35437">-46.200000000000003</cx:pt>
          <cx:pt idx="35438">-46.200000000000003</cx:pt>
          <cx:pt idx="35439">-46.200000000000003</cx:pt>
          <cx:pt idx="35440">-46.200000000000003</cx:pt>
          <cx:pt idx="35441">-46.200000000000003</cx:pt>
          <cx:pt idx="35442">-46.200000000000003</cx:pt>
          <cx:pt idx="35443">-46.200000000000003</cx:pt>
          <cx:pt idx="35444">-46.200000000000003</cx:pt>
          <cx:pt idx="35445">-46.200000000000003</cx:pt>
          <cx:pt idx="35446">-46.200000000000003</cx:pt>
          <cx:pt idx="35447">-46.200000000000003</cx:pt>
          <cx:pt idx="35448">-46.200000000000003</cx:pt>
          <cx:pt idx="35449">-46.200000000000003</cx:pt>
          <cx:pt idx="35450">-46.200000000000003</cx:pt>
          <cx:pt idx="35451">-46.200000000000003</cx:pt>
          <cx:pt idx="35452">-46.200000000000003</cx:pt>
          <cx:pt idx="35453">-46.200000000000003</cx:pt>
          <cx:pt idx="35454">-46.200000000000003</cx:pt>
          <cx:pt idx="35455">-46.200000000000003</cx:pt>
          <cx:pt idx="35456">-46.200000000000003</cx:pt>
          <cx:pt idx="35457">-46.200000000000003</cx:pt>
          <cx:pt idx="35458">-46.200000000000003</cx:pt>
          <cx:pt idx="35459">-46.200000000000003</cx:pt>
          <cx:pt idx="35460">-46.200000000000003</cx:pt>
          <cx:pt idx="35461">-46.200000000000003</cx:pt>
          <cx:pt idx="35462">-46.200000000000003</cx:pt>
          <cx:pt idx="35463">-46.200000000000003</cx:pt>
          <cx:pt idx="35464">-46.200000000000003</cx:pt>
          <cx:pt idx="35465">-46.200000000000003</cx:pt>
          <cx:pt idx="35466">-46.200000000000003</cx:pt>
          <cx:pt idx="35467">-46.200000000000003</cx:pt>
          <cx:pt idx="35468">-46.200000000000003</cx:pt>
          <cx:pt idx="35469">-46.200000000000003</cx:pt>
          <cx:pt idx="35470">-46.200000000000003</cx:pt>
          <cx:pt idx="35471">-46.200000000000003</cx:pt>
          <cx:pt idx="35472">-46.200000000000003</cx:pt>
          <cx:pt idx="35473">-46.200000000000003</cx:pt>
          <cx:pt idx="35474">-46.200000000000003</cx:pt>
          <cx:pt idx="35475">-46.200000000000003</cx:pt>
          <cx:pt idx="35476">-46.200000000000003</cx:pt>
          <cx:pt idx="35477">-46.200000000000003</cx:pt>
          <cx:pt idx="35478">-46.200000000000003</cx:pt>
          <cx:pt idx="35479">-46.200000000000003</cx:pt>
          <cx:pt idx="35480">-46.200000000000003</cx:pt>
          <cx:pt idx="35481">-46.200000000000003</cx:pt>
          <cx:pt idx="35482">-46.200000000000003</cx:pt>
          <cx:pt idx="35483">-46.200000000000003</cx:pt>
          <cx:pt idx="35484">-46.200000000000003</cx:pt>
          <cx:pt idx="35485">-46.200000000000003</cx:pt>
          <cx:pt idx="35486">-46.200000000000003</cx:pt>
          <cx:pt idx="35487">-46.200000000000003</cx:pt>
          <cx:pt idx="35488">-46.200000000000003</cx:pt>
          <cx:pt idx="35489">-46.200000000000003</cx:pt>
          <cx:pt idx="35490">-46.200000000000003</cx:pt>
          <cx:pt idx="35491">-46.200000000000003</cx:pt>
          <cx:pt idx="35492">-46.200000000000003</cx:pt>
          <cx:pt idx="35493">-46.200000000000003</cx:pt>
          <cx:pt idx="35494">-46.200000000000003</cx:pt>
          <cx:pt idx="35495">-46.200000000000003</cx:pt>
          <cx:pt idx="35496">-46.200000000000003</cx:pt>
          <cx:pt idx="35497">-46.200000000000003</cx:pt>
          <cx:pt idx="35498">-46.200000000000003</cx:pt>
          <cx:pt idx="35499">-46.200000000000003</cx:pt>
          <cx:pt idx="35500">-46.200000000000003</cx:pt>
          <cx:pt idx="35501">-46.200000000000003</cx:pt>
          <cx:pt idx="35502">-46.200000000000003</cx:pt>
          <cx:pt idx="35503">-46.200000000000003</cx:pt>
          <cx:pt idx="35504">-46.200000000000003</cx:pt>
          <cx:pt idx="35505">-46.200000000000003</cx:pt>
          <cx:pt idx="35506">-46.200000000000003</cx:pt>
          <cx:pt idx="35507">-46.200000000000003</cx:pt>
          <cx:pt idx="35508">-46.200000000000003</cx:pt>
          <cx:pt idx="35509">-46.200000000000003</cx:pt>
          <cx:pt idx="35510">-46.200000000000003</cx:pt>
          <cx:pt idx="35511">-46.200000000000003</cx:pt>
          <cx:pt idx="35512">-46.200000000000003</cx:pt>
          <cx:pt idx="35513">-46.200000000000003</cx:pt>
          <cx:pt idx="35514">-46.200000000000003</cx:pt>
          <cx:pt idx="35515">-46.200000000000003</cx:pt>
          <cx:pt idx="35516">-46.200000000000003</cx:pt>
          <cx:pt idx="35517">-46.200000000000003</cx:pt>
          <cx:pt idx="35518">-46.200000000000003</cx:pt>
          <cx:pt idx="35519">-46.200000000000003</cx:pt>
          <cx:pt idx="35520">-46.200000000000003</cx:pt>
          <cx:pt idx="35521">-46.200000000000003</cx:pt>
          <cx:pt idx="35522">-46.200000000000003</cx:pt>
          <cx:pt idx="35523">-46.200000000000003</cx:pt>
          <cx:pt idx="35524">-46.200000000000003</cx:pt>
          <cx:pt idx="35525">-46.200000000000003</cx:pt>
          <cx:pt idx="35526">-46.200000000000003</cx:pt>
          <cx:pt idx="35527">-46.200000000000003</cx:pt>
          <cx:pt idx="35528">-46.200000000000003</cx:pt>
          <cx:pt idx="35529">-46.200000000000003</cx:pt>
          <cx:pt idx="35530">-46.200000000000003</cx:pt>
          <cx:pt idx="35531">-46.200000000000003</cx:pt>
          <cx:pt idx="35532">-46.200000000000003</cx:pt>
          <cx:pt idx="35533">-46.200000000000003</cx:pt>
          <cx:pt idx="35534">-46.200000000000003</cx:pt>
          <cx:pt idx="35535">-46.200000000000003</cx:pt>
          <cx:pt idx="35536">-46.200000000000003</cx:pt>
          <cx:pt idx="35537">-46.200000000000003</cx:pt>
          <cx:pt idx="35538">-46.200000000000003</cx:pt>
          <cx:pt idx="35539">-46.200000000000003</cx:pt>
          <cx:pt idx="35540">-46.200000000000003</cx:pt>
          <cx:pt idx="35541">-46.200000000000003</cx:pt>
          <cx:pt idx="35542">-46.200000000000003</cx:pt>
          <cx:pt idx="35543">-46.200000000000003</cx:pt>
          <cx:pt idx="35544">-46.200000000000003</cx:pt>
          <cx:pt idx="35545">-46.200000000000003</cx:pt>
          <cx:pt idx="35546">-46.200000000000003</cx:pt>
          <cx:pt idx="35547">-46.200000000000003</cx:pt>
          <cx:pt idx="35548">-46.200000000000003</cx:pt>
          <cx:pt idx="35549">-46.200000000000003</cx:pt>
          <cx:pt idx="35550">-46.200000000000003</cx:pt>
          <cx:pt idx="35551">-46.200000000000003</cx:pt>
          <cx:pt idx="35552">-46.200000000000003</cx:pt>
          <cx:pt idx="35553">-46.200000000000003</cx:pt>
          <cx:pt idx="35554">-46.200000000000003</cx:pt>
          <cx:pt idx="35555">-46.200000000000003</cx:pt>
          <cx:pt idx="35556">-46.200000000000003</cx:pt>
          <cx:pt idx="35557">-46.200000000000003</cx:pt>
          <cx:pt idx="35558">-46.200000000000003</cx:pt>
          <cx:pt idx="35559">-46.200000000000003</cx:pt>
          <cx:pt idx="35560">-46.200000000000003</cx:pt>
          <cx:pt idx="35561">-46.200000000000003</cx:pt>
          <cx:pt idx="35562">-46.200000000000003</cx:pt>
          <cx:pt idx="35563">-46.200000000000003</cx:pt>
          <cx:pt idx="35564">-46.200000000000003</cx:pt>
          <cx:pt idx="35565">-46.200000000000003</cx:pt>
          <cx:pt idx="35566">-46.200000000000003</cx:pt>
          <cx:pt idx="35567">-46.200000000000003</cx:pt>
          <cx:pt idx="35568">-46.200000000000003</cx:pt>
          <cx:pt idx="35569">-46.200000000000003</cx:pt>
          <cx:pt idx="35570">-46.200000000000003</cx:pt>
          <cx:pt idx="35571">-46.200000000000003</cx:pt>
          <cx:pt idx="35572">-46.200000000000003</cx:pt>
          <cx:pt idx="35573">-46.200000000000003</cx:pt>
          <cx:pt idx="35574">-46.200000000000003</cx:pt>
          <cx:pt idx="35575">-46.200000000000003</cx:pt>
          <cx:pt idx="35576">-46.200000000000003</cx:pt>
          <cx:pt idx="35577">-46.200000000000003</cx:pt>
          <cx:pt idx="35578">-46.200000000000003</cx:pt>
          <cx:pt idx="35579">-46.200000000000003</cx:pt>
          <cx:pt idx="35580">-46.200000000000003</cx:pt>
          <cx:pt idx="35581">-46.200000000000003</cx:pt>
          <cx:pt idx="35582">-46.200000000000003</cx:pt>
          <cx:pt idx="35583">-46.200000000000003</cx:pt>
          <cx:pt idx="35584">-46.200000000000003</cx:pt>
          <cx:pt idx="35585">-46.200000000000003</cx:pt>
          <cx:pt idx="35586">-46.200000000000003</cx:pt>
          <cx:pt idx="35587">-46.200000000000003</cx:pt>
          <cx:pt idx="35588">-46.200000000000003</cx:pt>
          <cx:pt idx="35589">-46.200000000000003</cx:pt>
          <cx:pt idx="35590">-46.200000000000003</cx:pt>
          <cx:pt idx="35591">-46.200000000000003</cx:pt>
          <cx:pt idx="35592">-46.200000000000003</cx:pt>
          <cx:pt idx="35593">-46.200000000000003</cx:pt>
          <cx:pt idx="35594">-46.200000000000003</cx:pt>
          <cx:pt idx="35595">-46.200000000000003</cx:pt>
          <cx:pt idx="35596">-46.200000000000003</cx:pt>
          <cx:pt idx="35597">-46.200000000000003</cx:pt>
          <cx:pt idx="35598">-46.200000000000003</cx:pt>
          <cx:pt idx="35599">-46.200000000000003</cx:pt>
          <cx:pt idx="35600">-46.200000000000003</cx:pt>
          <cx:pt idx="35601">-46.200000000000003</cx:pt>
          <cx:pt idx="35602">-46.200000000000003</cx:pt>
          <cx:pt idx="35603">-46.200000000000003</cx:pt>
          <cx:pt idx="35604">-46.200000000000003</cx:pt>
          <cx:pt idx="35605">-46.200000000000003</cx:pt>
          <cx:pt idx="35606">-46.200000000000003</cx:pt>
          <cx:pt idx="35607">-46.200000000000003</cx:pt>
          <cx:pt idx="35608">-46.200000000000003</cx:pt>
          <cx:pt idx="35609">-46.200000000000003</cx:pt>
          <cx:pt idx="35610">-46.200000000000003</cx:pt>
          <cx:pt idx="35611">-46.200000000000003</cx:pt>
          <cx:pt idx="35612">-46.200000000000003</cx:pt>
          <cx:pt idx="35613">-46.200000000000003</cx:pt>
          <cx:pt idx="35614">-46.200000000000003</cx:pt>
          <cx:pt idx="35615">-46.200000000000003</cx:pt>
          <cx:pt idx="35616">-46.200000000000003</cx:pt>
          <cx:pt idx="35617">-46.200000000000003</cx:pt>
          <cx:pt idx="35618">-46.200000000000003</cx:pt>
          <cx:pt idx="35619">-46.200000000000003</cx:pt>
          <cx:pt idx="35620">-46.200000000000003</cx:pt>
          <cx:pt idx="35621">-46.200000000000003</cx:pt>
          <cx:pt idx="35622">-46.200000000000003</cx:pt>
          <cx:pt idx="35623">-46.200000000000003</cx:pt>
          <cx:pt idx="35624">-46.200000000000003</cx:pt>
          <cx:pt idx="35625">-46.200000000000003</cx:pt>
          <cx:pt idx="35626">-46.200000000000003</cx:pt>
          <cx:pt idx="35627">-46.200000000000003</cx:pt>
          <cx:pt idx="35628">-46.200000000000003</cx:pt>
          <cx:pt idx="35629">-46.200000000000003</cx:pt>
          <cx:pt idx="35630">-46.200000000000003</cx:pt>
          <cx:pt idx="35631">-46.200000000000003</cx:pt>
          <cx:pt idx="35632">-46.200000000000003</cx:pt>
          <cx:pt idx="35633">-46.200000000000003</cx:pt>
          <cx:pt idx="35634">-46.200000000000003</cx:pt>
          <cx:pt idx="35635">-46.200000000000003</cx:pt>
          <cx:pt idx="35636">-46.200000000000003</cx:pt>
          <cx:pt idx="35637">-46.200000000000003</cx:pt>
          <cx:pt idx="35638">-46.200000000000003</cx:pt>
          <cx:pt idx="35639">-46.200000000000003</cx:pt>
          <cx:pt idx="35640">-46.200000000000003</cx:pt>
          <cx:pt idx="35641">-46.200000000000003</cx:pt>
          <cx:pt idx="35642">-46.200000000000003</cx:pt>
          <cx:pt idx="35643">-46.200000000000003</cx:pt>
          <cx:pt idx="35644">-46.200000000000003</cx:pt>
          <cx:pt idx="35645">-46.200000000000003</cx:pt>
          <cx:pt idx="35646">-46.200000000000003</cx:pt>
          <cx:pt idx="35647">-46.200000000000003</cx:pt>
          <cx:pt idx="35648">-46.200000000000003</cx:pt>
          <cx:pt idx="35649">-46.200000000000003</cx:pt>
          <cx:pt idx="35650">-46.200000000000003</cx:pt>
          <cx:pt idx="35651">-46.200000000000003</cx:pt>
          <cx:pt idx="35652">-46.200000000000003</cx:pt>
          <cx:pt idx="35653">-46.200000000000003</cx:pt>
          <cx:pt idx="35654">-46.200000000000003</cx:pt>
          <cx:pt idx="35655">-46.200000000000003</cx:pt>
          <cx:pt idx="35656">-46.200000000000003</cx:pt>
          <cx:pt idx="35657">-46.200000000000003</cx:pt>
          <cx:pt idx="35658">-46.200000000000003</cx:pt>
          <cx:pt idx="35659">-46.200000000000003</cx:pt>
          <cx:pt idx="35660">-46.200000000000003</cx:pt>
          <cx:pt idx="35661">-46.200000000000003</cx:pt>
          <cx:pt idx="35662">-46.200000000000003</cx:pt>
          <cx:pt idx="35663">-46.200000000000003</cx:pt>
          <cx:pt idx="35664">-46.200000000000003</cx:pt>
          <cx:pt idx="35665">-46.200000000000003</cx:pt>
          <cx:pt idx="35666">-46.200000000000003</cx:pt>
          <cx:pt idx="35667">-46.200000000000003</cx:pt>
          <cx:pt idx="35668">-46.200000000000003</cx:pt>
          <cx:pt idx="35669">-46.200000000000003</cx:pt>
          <cx:pt idx="35670">-46.200000000000003</cx:pt>
          <cx:pt idx="35671">-46.200000000000003</cx:pt>
          <cx:pt idx="35672">-46.200000000000003</cx:pt>
          <cx:pt idx="35673">-46.200000000000003</cx:pt>
          <cx:pt idx="35674">-46.200000000000003</cx:pt>
          <cx:pt idx="35675">-46.200000000000003</cx:pt>
          <cx:pt idx="35676">-46.200000000000003</cx:pt>
          <cx:pt idx="35677">-46.200000000000003</cx:pt>
          <cx:pt idx="35678">-46.200000000000003</cx:pt>
          <cx:pt idx="35679">-46.200000000000003</cx:pt>
          <cx:pt idx="35680">-46.200000000000003</cx:pt>
          <cx:pt idx="35681">-46.200000000000003</cx:pt>
          <cx:pt idx="35682">-46.200000000000003</cx:pt>
          <cx:pt idx="35683">-46.200000000000003</cx:pt>
          <cx:pt idx="35684">-46.200000000000003</cx:pt>
          <cx:pt idx="35685">-46.200000000000003</cx:pt>
          <cx:pt idx="35686">-46.200000000000003</cx:pt>
          <cx:pt idx="35687">-46.200000000000003</cx:pt>
          <cx:pt idx="35688">-46.200000000000003</cx:pt>
          <cx:pt idx="35689">-46.200000000000003</cx:pt>
          <cx:pt idx="35690">-46.200000000000003</cx:pt>
          <cx:pt idx="35691">-46.200000000000003</cx:pt>
          <cx:pt idx="35692">-46.200000000000003</cx:pt>
          <cx:pt idx="35693">-46.200000000000003</cx:pt>
          <cx:pt idx="35694">-46.200000000000003</cx:pt>
          <cx:pt idx="35695">-46.200000000000003</cx:pt>
          <cx:pt idx="35696">-46.200000000000003</cx:pt>
          <cx:pt idx="35697">-46.200000000000003</cx:pt>
          <cx:pt idx="35698">-46.200000000000003</cx:pt>
          <cx:pt idx="35699">-46.200000000000003</cx:pt>
          <cx:pt idx="35700">-46.200000000000003</cx:pt>
          <cx:pt idx="35701">-46.200000000000003</cx:pt>
          <cx:pt idx="35702">-46.200000000000003</cx:pt>
          <cx:pt idx="35703">-46.200000000000003</cx:pt>
          <cx:pt idx="35704">-46.200000000000003</cx:pt>
          <cx:pt idx="35705">-46.200000000000003</cx:pt>
          <cx:pt idx="35706">-46.200000000000003</cx:pt>
          <cx:pt idx="35707">-46.200000000000003</cx:pt>
          <cx:pt idx="35708">-46.200000000000003</cx:pt>
          <cx:pt idx="35709">-46.200000000000003</cx:pt>
          <cx:pt idx="35710">-46.200000000000003</cx:pt>
          <cx:pt idx="35711">-46.200000000000003</cx:pt>
          <cx:pt idx="35712">-46.200000000000003</cx:pt>
          <cx:pt idx="35713">-46.200000000000003</cx:pt>
          <cx:pt idx="35714">-46.200000000000003</cx:pt>
          <cx:pt idx="35715">-46.200000000000003</cx:pt>
          <cx:pt idx="35716">-46.200000000000003</cx:pt>
          <cx:pt idx="35717">-46.200000000000003</cx:pt>
          <cx:pt idx="35718">-46.200000000000003</cx:pt>
          <cx:pt idx="35719">-46.200000000000003</cx:pt>
          <cx:pt idx="35720">-46.200000000000003</cx:pt>
          <cx:pt idx="35721">-46.200000000000003</cx:pt>
          <cx:pt idx="35722">-46.200000000000003</cx:pt>
          <cx:pt idx="35723">-46.200000000000003</cx:pt>
          <cx:pt idx="35724">-46.200000000000003</cx:pt>
          <cx:pt idx="35725">-46.200000000000003</cx:pt>
          <cx:pt idx="35726">-46.200000000000003</cx:pt>
          <cx:pt idx="35727">-46.200000000000003</cx:pt>
          <cx:pt idx="35728">-46.200000000000003</cx:pt>
          <cx:pt idx="35729">-46.200000000000003</cx:pt>
          <cx:pt idx="35730">-46.200000000000003</cx:pt>
          <cx:pt idx="35731">-46.200000000000003</cx:pt>
          <cx:pt idx="35732">-46.200000000000003</cx:pt>
          <cx:pt idx="35733">-46.200000000000003</cx:pt>
          <cx:pt idx="35734">-46.200000000000003</cx:pt>
          <cx:pt idx="35735">-46.200000000000003</cx:pt>
          <cx:pt idx="35736">-46.200000000000003</cx:pt>
          <cx:pt idx="35737">-46.200000000000003</cx:pt>
          <cx:pt idx="35738">-46.200000000000003</cx:pt>
          <cx:pt idx="35739">-46.200000000000003</cx:pt>
          <cx:pt idx="35740">-46.200000000000003</cx:pt>
          <cx:pt idx="35741">-46.200000000000003</cx:pt>
          <cx:pt idx="35742">-46.200000000000003</cx:pt>
          <cx:pt idx="35743">-46.200000000000003</cx:pt>
          <cx:pt idx="35744">-46.200000000000003</cx:pt>
          <cx:pt idx="35745">-46.200000000000003</cx:pt>
          <cx:pt idx="35746">-46.200000000000003</cx:pt>
          <cx:pt idx="35747">-46.200000000000003</cx:pt>
          <cx:pt idx="35748">-46.200000000000003</cx:pt>
          <cx:pt idx="35749">-46.200000000000003</cx:pt>
          <cx:pt idx="35750">-46.200000000000003</cx:pt>
          <cx:pt idx="35751">-46.200000000000003</cx:pt>
          <cx:pt idx="35752">-46.200000000000003</cx:pt>
          <cx:pt idx="35753">-46.200000000000003</cx:pt>
          <cx:pt idx="35754">-46.200000000000003</cx:pt>
          <cx:pt idx="35755">-46.200000000000003</cx:pt>
          <cx:pt idx="35756">-46.200000000000003</cx:pt>
          <cx:pt idx="35757">-46.200000000000003</cx:pt>
          <cx:pt idx="35758">-46.200000000000003</cx:pt>
          <cx:pt idx="35759">-46.200000000000003</cx:pt>
          <cx:pt idx="35760">-46.200000000000003</cx:pt>
          <cx:pt idx="35761">-46.200000000000003</cx:pt>
          <cx:pt idx="35762">-46.200000000000003</cx:pt>
          <cx:pt idx="35763">-46.200000000000003</cx:pt>
          <cx:pt idx="35764">-46.200000000000003</cx:pt>
          <cx:pt idx="35765">-46.200000000000003</cx:pt>
          <cx:pt idx="35766">-46.200000000000003</cx:pt>
          <cx:pt idx="35767">-46.200000000000003</cx:pt>
          <cx:pt idx="35768">-46.200000000000003</cx:pt>
          <cx:pt idx="35769">-46.200000000000003</cx:pt>
          <cx:pt idx="35770">-46.200000000000003</cx:pt>
          <cx:pt idx="35771">-46.200000000000003</cx:pt>
          <cx:pt idx="35772">-46.200000000000003</cx:pt>
          <cx:pt idx="35773">-46.200000000000003</cx:pt>
          <cx:pt idx="35774">-46.200000000000003</cx:pt>
          <cx:pt idx="35775">-46.200000000000003</cx:pt>
          <cx:pt idx="35776">-46.200000000000003</cx:pt>
          <cx:pt idx="35777">-46.200000000000003</cx:pt>
          <cx:pt idx="35778">-46.200000000000003</cx:pt>
          <cx:pt idx="35779">-46.200000000000003</cx:pt>
          <cx:pt idx="35780">-46.200000000000003</cx:pt>
          <cx:pt idx="35781">-46.200000000000003</cx:pt>
          <cx:pt idx="35782">-46.200000000000003</cx:pt>
          <cx:pt idx="35783">-46.200000000000003</cx:pt>
          <cx:pt idx="35784">-46.200000000000003</cx:pt>
          <cx:pt idx="35785">-46.200000000000003</cx:pt>
          <cx:pt idx="35786">-46.200000000000003</cx:pt>
          <cx:pt idx="35787">-46.200000000000003</cx:pt>
          <cx:pt idx="35788">-46.200000000000003</cx:pt>
          <cx:pt idx="35789">-46.200000000000003</cx:pt>
          <cx:pt idx="35790">-46.200000000000003</cx:pt>
          <cx:pt idx="35791">-46.200000000000003</cx:pt>
          <cx:pt idx="35792">-46.200000000000003</cx:pt>
          <cx:pt idx="35793">-46.200000000000003</cx:pt>
          <cx:pt idx="35794">-46.200000000000003</cx:pt>
          <cx:pt idx="35795">-46.200000000000003</cx:pt>
          <cx:pt idx="35796">-46.200000000000003</cx:pt>
          <cx:pt idx="35797">-46.200000000000003</cx:pt>
          <cx:pt idx="35798">-46.200000000000003</cx:pt>
          <cx:pt idx="35799">-46.200000000000003</cx:pt>
          <cx:pt idx="35800">-46.200000000000003</cx:pt>
          <cx:pt idx="35801">-46.200000000000003</cx:pt>
          <cx:pt idx="35802">-46.200000000000003</cx:pt>
          <cx:pt idx="35803">-46.200000000000003</cx:pt>
          <cx:pt idx="35804">-46.200000000000003</cx:pt>
          <cx:pt idx="35805">-46.200000000000003</cx:pt>
          <cx:pt idx="35806">-46.200000000000003</cx:pt>
          <cx:pt idx="35807">-46.200000000000003</cx:pt>
          <cx:pt idx="35808">-46.200000000000003</cx:pt>
          <cx:pt idx="35809">-46.200000000000003</cx:pt>
          <cx:pt idx="35810">-46.200000000000003</cx:pt>
          <cx:pt idx="35811">-46.200000000000003</cx:pt>
          <cx:pt idx="35812">-46.200000000000003</cx:pt>
          <cx:pt idx="35813">-46.200000000000003</cx:pt>
          <cx:pt idx="35814">-46.200000000000003</cx:pt>
          <cx:pt idx="35815">-46.200000000000003</cx:pt>
          <cx:pt idx="35816">-46.200000000000003</cx:pt>
          <cx:pt idx="35817">-46.200000000000003</cx:pt>
          <cx:pt idx="35818">-46.200000000000003</cx:pt>
          <cx:pt idx="35819">-46.200000000000003</cx:pt>
          <cx:pt idx="35820">-46.200000000000003</cx:pt>
          <cx:pt idx="35821">-46.200000000000003</cx:pt>
          <cx:pt idx="35822">-46.200000000000003</cx:pt>
          <cx:pt idx="35823">-46.200000000000003</cx:pt>
          <cx:pt idx="35824">-46.200000000000003</cx:pt>
          <cx:pt idx="35825">-46.200000000000003</cx:pt>
          <cx:pt idx="35826">-46.200000000000003</cx:pt>
          <cx:pt idx="35827">-46.200000000000003</cx:pt>
          <cx:pt idx="35828">-46.200000000000003</cx:pt>
          <cx:pt idx="35829">-46.200000000000003</cx:pt>
          <cx:pt idx="35830">-46.200000000000003</cx:pt>
          <cx:pt idx="35831">-46.200000000000003</cx:pt>
          <cx:pt idx="35832">-46.200000000000003</cx:pt>
          <cx:pt idx="35833">-46.200000000000003</cx:pt>
          <cx:pt idx="35834">-46.200000000000003</cx:pt>
          <cx:pt idx="35835">-46.200000000000003</cx:pt>
          <cx:pt idx="35836">-46.200000000000003</cx:pt>
          <cx:pt idx="35837">-46.200000000000003</cx:pt>
          <cx:pt idx="35838">-46.200000000000003</cx:pt>
          <cx:pt idx="35839">-46.200000000000003</cx:pt>
          <cx:pt idx="35840">-46.200000000000003</cx:pt>
          <cx:pt idx="35841">-46.200000000000003</cx:pt>
          <cx:pt idx="35842">-46.200000000000003</cx:pt>
          <cx:pt idx="35843">-46.200000000000003</cx:pt>
          <cx:pt idx="35844">-46.200000000000003</cx:pt>
          <cx:pt idx="35845">-46.200000000000003</cx:pt>
          <cx:pt idx="35846">-46.200000000000003</cx:pt>
          <cx:pt idx="35847">-46.200000000000003</cx:pt>
          <cx:pt idx="35848">-46.200000000000003</cx:pt>
          <cx:pt idx="35849">-46.200000000000003</cx:pt>
          <cx:pt idx="35850">-46.200000000000003</cx:pt>
          <cx:pt idx="35851">-46.200000000000003</cx:pt>
          <cx:pt idx="35852">-46.200000000000003</cx:pt>
          <cx:pt idx="35853">-46.200000000000003</cx:pt>
          <cx:pt idx="35854">-46.200000000000003</cx:pt>
          <cx:pt idx="35855">-46.200000000000003</cx:pt>
          <cx:pt idx="35856">-46.200000000000003</cx:pt>
          <cx:pt idx="35857">-46.200000000000003</cx:pt>
          <cx:pt idx="35858">-46.200000000000003</cx:pt>
          <cx:pt idx="35859">-46.200000000000003</cx:pt>
          <cx:pt idx="35860">-46.200000000000003</cx:pt>
          <cx:pt idx="35861">-46.200000000000003</cx:pt>
          <cx:pt idx="35862">-46.200000000000003</cx:pt>
          <cx:pt idx="35863">-46.200000000000003</cx:pt>
          <cx:pt idx="35864">-46.200000000000003</cx:pt>
          <cx:pt idx="35865">-46.200000000000003</cx:pt>
          <cx:pt idx="35866">-46.200000000000003</cx:pt>
          <cx:pt idx="35867">-46.200000000000003</cx:pt>
          <cx:pt idx="35868">-46.200000000000003</cx:pt>
          <cx:pt idx="35869">-46.200000000000003</cx:pt>
          <cx:pt idx="35870">-46.200000000000003</cx:pt>
          <cx:pt idx="35871">-46.200000000000003</cx:pt>
          <cx:pt idx="35872">-46.200000000000003</cx:pt>
          <cx:pt idx="35873">-46.200000000000003</cx:pt>
          <cx:pt idx="35874">-46.200000000000003</cx:pt>
          <cx:pt idx="35875">-46.200000000000003</cx:pt>
          <cx:pt idx="35876">-46.200000000000003</cx:pt>
          <cx:pt idx="35877">-46.200000000000003</cx:pt>
          <cx:pt idx="35878">-46.200000000000003</cx:pt>
          <cx:pt idx="35879">-46.200000000000003</cx:pt>
          <cx:pt idx="35880">-46.200000000000003</cx:pt>
          <cx:pt idx="35881">-46.200000000000003</cx:pt>
          <cx:pt idx="35882">-46.200000000000003</cx:pt>
          <cx:pt idx="35883">-46.200000000000003</cx:pt>
          <cx:pt idx="35884">-46.200000000000003</cx:pt>
          <cx:pt idx="35885">-46.200000000000003</cx:pt>
          <cx:pt idx="35886">-46.200000000000003</cx:pt>
          <cx:pt idx="35887">-46.200000000000003</cx:pt>
          <cx:pt idx="35888">-46.200000000000003</cx:pt>
          <cx:pt idx="35889">-46.200000000000003</cx:pt>
          <cx:pt idx="35890">-46.200000000000003</cx:pt>
          <cx:pt idx="35891">-46.200000000000003</cx:pt>
          <cx:pt idx="35892">-46.200000000000003</cx:pt>
          <cx:pt idx="35893">-46.200000000000003</cx:pt>
          <cx:pt idx="35894">-46.200000000000003</cx:pt>
          <cx:pt idx="35895">-46.200000000000003</cx:pt>
          <cx:pt idx="35896">-46.200000000000003</cx:pt>
          <cx:pt idx="35897">-46.200000000000003</cx:pt>
          <cx:pt idx="35898">-46.200000000000003</cx:pt>
          <cx:pt idx="35899">-46.200000000000003</cx:pt>
          <cx:pt idx="35900">-46.200000000000003</cx:pt>
          <cx:pt idx="35901">-46.200000000000003</cx:pt>
          <cx:pt idx="35902">-46.200000000000003</cx:pt>
          <cx:pt idx="35903">-46.200000000000003</cx:pt>
          <cx:pt idx="35904">-46.200000000000003</cx:pt>
          <cx:pt idx="35905">-46.200000000000003</cx:pt>
          <cx:pt idx="35906">-46.200000000000003</cx:pt>
          <cx:pt idx="35907">-46.200000000000003</cx:pt>
          <cx:pt idx="35908">-46.200000000000003</cx:pt>
          <cx:pt idx="35909">-46.200000000000003</cx:pt>
          <cx:pt idx="35910">-46.200000000000003</cx:pt>
          <cx:pt idx="35911">-46.200000000000003</cx:pt>
          <cx:pt idx="35912">-46.200000000000003</cx:pt>
          <cx:pt idx="35913">-46.200000000000003</cx:pt>
          <cx:pt idx="35914">-46.200000000000003</cx:pt>
          <cx:pt idx="35915">-46.200000000000003</cx:pt>
          <cx:pt idx="35916">-46.200000000000003</cx:pt>
          <cx:pt idx="35917">-46.200000000000003</cx:pt>
          <cx:pt idx="35918">-46.200000000000003</cx:pt>
          <cx:pt idx="35919">-46.200000000000003</cx:pt>
          <cx:pt idx="35920">-46.200000000000003</cx:pt>
          <cx:pt idx="35921">-46.200000000000003</cx:pt>
          <cx:pt idx="35922">-46.200000000000003</cx:pt>
          <cx:pt idx="35923">-46.200000000000003</cx:pt>
          <cx:pt idx="35924">-46.200000000000003</cx:pt>
          <cx:pt idx="35925">-46.200000000000003</cx:pt>
          <cx:pt idx="35926">-46.200000000000003</cx:pt>
          <cx:pt idx="35927">-46.200000000000003</cx:pt>
          <cx:pt idx="35928">-46.200000000000003</cx:pt>
          <cx:pt idx="35929">-46.200000000000003</cx:pt>
          <cx:pt idx="35930">-46.200000000000003</cx:pt>
          <cx:pt idx="35931">-46.200000000000003</cx:pt>
          <cx:pt idx="35932">-46.200000000000003</cx:pt>
          <cx:pt idx="35933">-46.200000000000003</cx:pt>
          <cx:pt idx="35934">-46.200000000000003</cx:pt>
          <cx:pt idx="35935">-46.200000000000003</cx:pt>
          <cx:pt idx="35936">-46.200000000000003</cx:pt>
          <cx:pt idx="35937">-46.200000000000003</cx:pt>
          <cx:pt idx="35938">-46.200000000000003</cx:pt>
          <cx:pt idx="35939">-46.200000000000003</cx:pt>
          <cx:pt idx="35940">-46.200000000000003</cx:pt>
          <cx:pt idx="35941">-46.200000000000003</cx:pt>
          <cx:pt idx="35942">-46.200000000000003</cx:pt>
          <cx:pt idx="35943">-46.200000000000003</cx:pt>
          <cx:pt idx="35944">-46.200000000000003</cx:pt>
          <cx:pt idx="35945">-46.200000000000003</cx:pt>
          <cx:pt idx="35946">-46.200000000000003</cx:pt>
          <cx:pt idx="35947">-46.200000000000003</cx:pt>
          <cx:pt idx="35948">-46.200000000000003</cx:pt>
          <cx:pt idx="35949">-46.200000000000003</cx:pt>
          <cx:pt idx="35950">-46.200000000000003</cx:pt>
          <cx:pt idx="35951">-46.200000000000003</cx:pt>
          <cx:pt idx="35952">-46.200000000000003</cx:pt>
          <cx:pt idx="35953">-46.200000000000003</cx:pt>
          <cx:pt idx="35954">-46.200000000000003</cx:pt>
          <cx:pt idx="35955">-46.200000000000003</cx:pt>
          <cx:pt idx="35956">-46.200000000000003</cx:pt>
          <cx:pt idx="35957">-46.200000000000003</cx:pt>
          <cx:pt idx="35958">-46.200000000000003</cx:pt>
          <cx:pt idx="35959">-46.200000000000003</cx:pt>
          <cx:pt idx="35960">-46.200000000000003</cx:pt>
          <cx:pt idx="35961">-46.200000000000003</cx:pt>
          <cx:pt idx="35962">-46.200000000000003</cx:pt>
          <cx:pt idx="35963">-46.200000000000003</cx:pt>
          <cx:pt idx="35964">-46.200000000000003</cx:pt>
          <cx:pt idx="35965">-46.200000000000003</cx:pt>
          <cx:pt idx="35966">-46.200000000000003</cx:pt>
          <cx:pt idx="35967">-46.200000000000003</cx:pt>
          <cx:pt idx="35968">-46.200000000000003</cx:pt>
          <cx:pt idx="35969">-46.200000000000003</cx:pt>
          <cx:pt idx="35970">-46.200000000000003</cx:pt>
          <cx:pt idx="35971">-46.200000000000003</cx:pt>
          <cx:pt idx="35972">-46.200000000000003</cx:pt>
          <cx:pt idx="35973">-46.200000000000003</cx:pt>
          <cx:pt idx="35974">-46.200000000000003</cx:pt>
          <cx:pt idx="35975">-46.200000000000003</cx:pt>
          <cx:pt idx="35976">-46.200000000000003</cx:pt>
          <cx:pt idx="35977">-46.200000000000003</cx:pt>
          <cx:pt idx="35978">-46.200000000000003</cx:pt>
          <cx:pt idx="35979">-46.200000000000003</cx:pt>
          <cx:pt idx="35980">-46.200000000000003</cx:pt>
          <cx:pt idx="35981">-46.200000000000003</cx:pt>
          <cx:pt idx="35982">-46.200000000000003</cx:pt>
          <cx:pt idx="35983">-46.200000000000003</cx:pt>
          <cx:pt idx="35984">-46.200000000000003</cx:pt>
          <cx:pt idx="35985">-46.200000000000003</cx:pt>
          <cx:pt idx="35986">-46.200000000000003</cx:pt>
          <cx:pt idx="35987">-46.200000000000003</cx:pt>
          <cx:pt idx="35988">-46.200000000000003</cx:pt>
          <cx:pt idx="35989">-46.200000000000003</cx:pt>
          <cx:pt idx="35990">-46.200000000000003</cx:pt>
          <cx:pt idx="35991">-46.200000000000003</cx:pt>
          <cx:pt idx="35992">-46.200000000000003</cx:pt>
          <cx:pt idx="35993">-46.200000000000003</cx:pt>
          <cx:pt idx="35994">-46.200000000000003</cx:pt>
          <cx:pt idx="35995">-46.200000000000003</cx:pt>
          <cx:pt idx="35996">-46.200000000000003</cx:pt>
          <cx:pt idx="35997">-46.200000000000003</cx:pt>
          <cx:pt idx="35998">-46.200000000000003</cx:pt>
          <cx:pt idx="35999">-46.200000000000003</cx:pt>
          <cx:pt idx="36000">-46.200000000000003</cx:pt>
          <cx:pt idx="36001">-46.200000000000003</cx:pt>
          <cx:pt idx="36002">-46.200000000000003</cx:pt>
          <cx:pt idx="36003">-46.200000000000003</cx:pt>
          <cx:pt idx="36004">-46.200000000000003</cx:pt>
          <cx:pt idx="36005">-46.200000000000003</cx:pt>
          <cx:pt idx="36006">-46.200000000000003</cx:pt>
          <cx:pt idx="36007">-46.200000000000003</cx:pt>
          <cx:pt idx="36008">-46.200000000000003</cx:pt>
          <cx:pt idx="36009">-46.200000000000003</cx:pt>
          <cx:pt idx="36010">-46.200000000000003</cx:pt>
          <cx:pt idx="36011">-46.200000000000003</cx:pt>
          <cx:pt idx="36012">-46.200000000000003</cx:pt>
          <cx:pt idx="36013">-46.200000000000003</cx:pt>
          <cx:pt idx="36014">-46.200000000000003</cx:pt>
          <cx:pt idx="36015">-46.200000000000003</cx:pt>
          <cx:pt idx="36016">-46.200000000000003</cx:pt>
          <cx:pt idx="36017">-46.200000000000003</cx:pt>
          <cx:pt idx="36018">-46.200000000000003</cx:pt>
          <cx:pt idx="36019">-46.200000000000003</cx:pt>
          <cx:pt idx="36020">-46.200000000000003</cx:pt>
          <cx:pt idx="36021">-46.200000000000003</cx:pt>
          <cx:pt idx="36022">-46.200000000000003</cx:pt>
          <cx:pt idx="36023">-46.200000000000003</cx:pt>
          <cx:pt idx="36024">-46.200000000000003</cx:pt>
          <cx:pt idx="36025">-46.200000000000003</cx:pt>
          <cx:pt idx="36026">-46.200000000000003</cx:pt>
          <cx:pt idx="36027">-46.200000000000003</cx:pt>
          <cx:pt idx="36028">-46.200000000000003</cx:pt>
          <cx:pt idx="36029">-46.200000000000003</cx:pt>
          <cx:pt idx="36030">-46.200000000000003</cx:pt>
          <cx:pt idx="36031">-46.200000000000003</cx:pt>
          <cx:pt idx="36032">-46.200000000000003</cx:pt>
          <cx:pt idx="36033">-46.200000000000003</cx:pt>
          <cx:pt idx="36034">-46.200000000000003</cx:pt>
          <cx:pt idx="36035">-46.200000000000003</cx:pt>
          <cx:pt idx="36036">-46.200000000000003</cx:pt>
          <cx:pt idx="36037">-46.200000000000003</cx:pt>
          <cx:pt idx="36038">-46.200000000000003</cx:pt>
          <cx:pt idx="36039">-46.200000000000003</cx:pt>
          <cx:pt idx="36040">-46.200000000000003</cx:pt>
          <cx:pt idx="36041">-46.200000000000003</cx:pt>
          <cx:pt idx="36042">-46.200000000000003</cx:pt>
          <cx:pt idx="36043">-46.200000000000003</cx:pt>
          <cx:pt idx="36044">-46.200000000000003</cx:pt>
          <cx:pt idx="36045">-46.200000000000003</cx:pt>
          <cx:pt idx="36046">-46.200000000000003</cx:pt>
          <cx:pt idx="36047">-46.200000000000003</cx:pt>
          <cx:pt idx="36048">-46.200000000000003</cx:pt>
          <cx:pt idx="36049">-46.200000000000003</cx:pt>
          <cx:pt idx="36050">-46.200000000000003</cx:pt>
          <cx:pt idx="36051">-46.200000000000003</cx:pt>
          <cx:pt idx="36052">-46.200000000000003</cx:pt>
          <cx:pt idx="36053">-46.200000000000003</cx:pt>
          <cx:pt idx="36054">-46.200000000000003</cx:pt>
          <cx:pt idx="36055">-46.200000000000003</cx:pt>
          <cx:pt idx="36056">-46.200000000000003</cx:pt>
          <cx:pt idx="36057">-46.200000000000003</cx:pt>
          <cx:pt idx="36058">-46.200000000000003</cx:pt>
          <cx:pt idx="36059">-46.200000000000003</cx:pt>
          <cx:pt idx="36060">-46.200000000000003</cx:pt>
          <cx:pt idx="36061">-46.200000000000003</cx:pt>
          <cx:pt idx="36062">-46.200000000000003</cx:pt>
          <cx:pt idx="36063">-46.200000000000003</cx:pt>
          <cx:pt idx="36064">-46.200000000000003</cx:pt>
          <cx:pt idx="36065">-46.200000000000003</cx:pt>
          <cx:pt idx="36066">-46.200000000000003</cx:pt>
          <cx:pt idx="36067">-46.200000000000003</cx:pt>
          <cx:pt idx="36068">-46.200000000000003</cx:pt>
          <cx:pt idx="36069">-46.200000000000003</cx:pt>
          <cx:pt idx="36070">-46.200000000000003</cx:pt>
          <cx:pt idx="36071">-46.200000000000003</cx:pt>
          <cx:pt idx="36072">-46.200000000000003</cx:pt>
          <cx:pt idx="36073">-46.200000000000003</cx:pt>
          <cx:pt idx="36074">-46.200000000000003</cx:pt>
          <cx:pt idx="36075">-46.200000000000003</cx:pt>
          <cx:pt idx="36076">-46.200000000000003</cx:pt>
          <cx:pt idx="36077">-46.200000000000003</cx:pt>
          <cx:pt idx="36078">-46.200000000000003</cx:pt>
          <cx:pt idx="36079">-46.200000000000003</cx:pt>
          <cx:pt idx="36080">-46.200000000000003</cx:pt>
          <cx:pt idx="36081">-46.200000000000003</cx:pt>
          <cx:pt idx="36082">-46.200000000000003</cx:pt>
          <cx:pt idx="36083">-46.200000000000003</cx:pt>
          <cx:pt idx="36084">-46.200000000000003</cx:pt>
          <cx:pt idx="36085">-46.200000000000003</cx:pt>
          <cx:pt idx="36086">-46.200000000000003</cx:pt>
          <cx:pt idx="36087">-46.200000000000003</cx:pt>
          <cx:pt idx="36088">-46.200000000000003</cx:pt>
          <cx:pt idx="36089">-46.200000000000003</cx:pt>
          <cx:pt idx="36090">-46.200000000000003</cx:pt>
          <cx:pt idx="36091">-46.200000000000003</cx:pt>
          <cx:pt idx="36092">-46.200000000000003</cx:pt>
          <cx:pt idx="36093">-46.200000000000003</cx:pt>
          <cx:pt idx="36094">-46.200000000000003</cx:pt>
          <cx:pt idx="36095">-46.200000000000003</cx:pt>
          <cx:pt idx="36096">-46.200000000000003</cx:pt>
          <cx:pt idx="36097">-46.200000000000003</cx:pt>
          <cx:pt idx="36098">-46.200000000000003</cx:pt>
          <cx:pt idx="36099">-46.200000000000003</cx:pt>
          <cx:pt idx="36100">-46.200000000000003</cx:pt>
          <cx:pt idx="36101">-46.200000000000003</cx:pt>
          <cx:pt idx="36102">-46.200000000000003</cx:pt>
          <cx:pt idx="36103">-46.200000000000003</cx:pt>
          <cx:pt idx="36104">-46.200000000000003</cx:pt>
          <cx:pt idx="36105">-46.200000000000003</cx:pt>
          <cx:pt idx="36106">-46.200000000000003</cx:pt>
          <cx:pt idx="36107">-46.200000000000003</cx:pt>
          <cx:pt idx="36108">-46.200000000000003</cx:pt>
          <cx:pt idx="36109">-46.200000000000003</cx:pt>
          <cx:pt idx="36110">-46.200000000000003</cx:pt>
          <cx:pt idx="36111">-46.200000000000003</cx:pt>
          <cx:pt idx="36112">-46.200000000000003</cx:pt>
          <cx:pt idx="36113">-46.200000000000003</cx:pt>
          <cx:pt idx="36114">-46.200000000000003</cx:pt>
          <cx:pt idx="36115">-46.200000000000003</cx:pt>
          <cx:pt idx="36116">-46.200000000000003</cx:pt>
          <cx:pt idx="36117">-46.200000000000003</cx:pt>
          <cx:pt idx="36118">-46.200000000000003</cx:pt>
          <cx:pt idx="36119">-46.200000000000003</cx:pt>
          <cx:pt idx="36120">-46.200000000000003</cx:pt>
          <cx:pt idx="36121">-46.200000000000003</cx:pt>
          <cx:pt idx="36122">-46.200000000000003</cx:pt>
          <cx:pt idx="36123">-46.200000000000003</cx:pt>
          <cx:pt idx="36124">-46.200000000000003</cx:pt>
          <cx:pt idx="36125">-46.200000000000003</cx:pt>
          <cx:pt idx="36126">-46.200000000000003</cx:pt>
          <cx:pt idx="36127">-46.200000000000003</cx:pt>
          <cx:pt idx="36128">-46.200000000000003</cx:pt>
          <cx:pt idx="36129">-46.200000000000003</cx:pt>
          <cx:pt idx="36130">-46.200000000000003</cx:pt>
          <cx:pt idx="36131">-46.200000000000003</cx:pt>
          <cx:pt idx="36132">-46.200000000000003</cx:pt>
          <cx:pt idx="36133">-46.200000000000003</cx:pt>
          <cx:pt idx="36134">-46.200000000000003</cx:pt>
          <cx:pt idx="36135">-46.200000000000003</cx:pt>
          <cx:pt idx="36136">-46.200000000000003</cx:pt>
          <cx:pt idx="36137">-46.200000000000003</cx:pt>
          <cx:pt idx="36138">-46.200000000000003</cx:pt>
          <cx:pt idx="36139">-46.200000000000003</cx:pt>
          <cx:pt idx="36140">-46.200000000000003</cx:pt>
          <cx:pt idx="36141">-46.200000000000003</cx:pt>
          <cx:pt idx="36142">-46.200000000000003</cx:pt>
          <cx:pt idx="36143">-46.200000000000003</cx:pt>
          <cx:pt idx="36144">-46.200000000000003</cx:pt>
          <cx:pt idx="36145">-46.200000000000003</cx:pt>
          <cx:pt idx="36146">-46.200000000000003</cx:pt>
          <cx:pt idx="36147">-46.200000000000003</cx:pt>
          <cx:pt idx="36148">-46.200000000000003</cx:pt>
          <cx:pt idx="36149">-46.200000000000003</cx:pt>
          <cx:pt idx="36150">-46.200000000000003</cx:pt>
          <cx:pt idx="36151">-46.200000000000003</cx:pt>
          <cx:pt idx="36152">-46.200000000000003</cx:pt>
          <cx:pt idx="36153">-46.200000000000003</cx:pt>
          <cx:pt idx="36154">-46.200000000000003</cx:pt>
          <cx:pt idx="36155">-46.200000000000003</cx:pt>
          <cx:pt idx="36156">-46.200000000000003</cx:pt>
          <cx:pt idx="36157">-46.200000000000003</cx:pt>
          <cx:pt idx="36158">-46.200000000000003</cx:pt>
          <cx:pt idx="36159">-46.200000000000003</cx:pt>
          <cx:pt idx="36160">-46.200000000000003</cx:pt>
          <cx:pt idx="36161">-46.200000000000003</cx:pt>
          <cx:pt idx="36162">-46.200000000000003</cx:pt>
          <cx:pt idx="36163">-46.200000000000003</cx:pt>
          <cx:pt idx="36164">-46.200000000000003</cx:pt>
          <cx:pt idx="36165">-46.200000000000003</cx:pt>
          <cx:pt idx="36166">-46.200000000000003</cx:pt>
          <cx:pt idx="36167">-46.200000000000003</cx:pt>
          <cx:pt idx="36168">-46.200000000000003</cx:pt>
          <cx:pt idx="36169">-46.200000000000003</cx:pt>
          <cx:pt idx="36170">-46.200000000000003</cx:pt>
          <cx:pt idx="36171">-46.200000000000003</cx:pt>
          <cx:pt idx="36172">-46.200000000000003</cx:pt>
          <cx:pt idx="36173">-46.200000000000003</cx:pt>
          <cx:pt idx="36174">-46.200000000000003</cx:pt>
          <cx:pt idx="36175">-46.200000000000003</cx:pt>
          <cx:pt idx="36176">-46.200000000000003</cx:pt>
          <cx:pt idx="36177">-46.200000000000003</cx:pt>
          <cx:pt idx="36178">-46.200000000000003</cx:pt>
          <cx:pt idx="36179">-46.200000000000003</cx:pt>
          <cx:pt idx="36180">-46.200000000000003</cx:pt>
          <cx:pt idx="36181">-46.200000000000003</cx:pt>
          <cx:pt idx="36182">-46.200000000000003</cx:pt>
          <cx:pt idx="36183">-46.200000000000003</cx:pt>
          <cx:pt idx="36184">-46.200000000000003</cx:pt>
          <cx:pt idx="36185">-46.200000000000003</cx:pt>
          <cx:pt idx="36186">-46.200000000000003</cx:pt>
          <cx:pt idx="36187">-46.200000000000003</cx:pt>
          <cx:pt idx="36188">-46.200000000000003</cx:pt>
          <cx:pt idx="36189">-46.200000000000003</cx:pt>
          <cx:pt idx="36190">-46.200000000000003</cx:pt>
          <cx:pt idx="36191">-46.200000000000003</cx:pt>
          <cx:pt idx="36192">-46.200000000000003</cx:pt>
          <cx:pt idx="36193">-46.200000000000003</cx:pt>
          <cx:pt idx="36194">-46.200000000000003</cx:pt>
          <cx:pt idx="36195">-46.200000000000003</cx:pt>
          <cx:pt idx="36196">-46.200000000000003</cx:pt>
          <cx:pt idx="36197">-46.200000000000003</cx:pt>
          <cx:pt idx="36198">-46.200000000000003</cx:pt>
          <cx:pt idx="36199">-46.200000000000003</cx:pt>
          <cx:pt idx="36200">-46.200000000000003</cx:pt>
          <cx:pt idx="36201">-46.200000000000003</cx:pt>
          <cx:pt idx="36202">-46.200000000000003</cx:pt>
          <cx:pt idx="36203">-46.200000000000003</cx:pt>
          <cx:pt idx="36204">-46.200000000000003</cx:pt>
          <cx:pt idx="36205">-46.200000000000003</cx:pt>
          <cx:pt idx="36206">-46.200000000000003</cx:pt>
          <cx:pt idx="36207">-46.200000000000003</cx:pt>
          <cx:pt idx="36208">-46.200000000000003</cx:pt>
          <cx:pt idx="36209">-46.200000000000003</cx:pt>
          <cx:pt idx="36210">-46.200000000000003</cx:pt>
          <cx:pt idx="36211">-46.200000000000003</cx:pt>
          <cx:pt idx="36212">-46.200000000000003</cx:pt>
          <cx:pt idx="36213">-46.200000000000003</cx:pt>
          <cx:pt idx="36214">-46.200000000000003</cx:pt>
          <cx:pt idx="36215">-46.200000000000003</cx:pt>
          <cx:pt idx="36216">-46.200000000000003</cx:pt>
          <cx:pt idx="36217">-46.200000000000003</cx:pt>
          <cx:pt idx="36218">-46.200000000000003</cx:pt>
          <cx:pt idx="36219">-46.200000000000003</cx:pt>
          <cx:pt idx="36220">-46.200000000000003</cx:pt>
          <cx:pt idx="36221">-46.200000000000003</cx:pt>
          <cx:pt idx="36222">-46.200000000000003</cx:pt>
          <cx:pt idx="36223">-46.200000000000003</cx:pt>
          <cx:pt idx="36224">-40.799999999999997</cx:pt>
          <cx:pt idx="36225">-40.799999999999997</cx:pt>
          <cx:pt idx="36226">-40.799999999999997</cx:pt>
          <cx:pt idx="36227">-40.799999999999997</cx:pt>
          <cx:pt idx="36228">-40.799999999999997</cx:pt>
          <cx:pt idx="36229">-40.799999999999997</cx:pt>
          <cx:pt idx="36230">-40.799999999999997</cx:pt>
          <cx:pt idx="36231">-40.799999999999997</cx:pt>
          <cx:pt idx="36232">-40.799999999999997</cx:pt>
          <cx:pt idx="36233">-40.799999999999997</cx:pt>
          <cx:pt idx="36234">-40.799999999999997</cx:pt>
          <cx:pt idx="36235">-40.799999999999997</cx:pt>
          <cx:pt idx="36236">-40.799999999999997</cx:pt>
          <cx:pt idx="36237">-40.799999999999997</cx:pt>
          <cx:pt idx="36238">-40.799999999999997</cx:pt>
          <cx:pt idx="36239">-40.799999999999997</cx:pt>
          <cx:pt idx="36240">-40.799999999999997</cx:pt>
          <cx:pt idx="36241">-40.799999999999997</cx:pt>
          <cx:pt idx="36242">-40.799999999999997</cx:pt>
          <cx:pt idx="36243">-40.799999999999997</cx:pt>
          <cx:pt idx="36244">-40.799999999999997</cx:pt>
          <cx:pt idx="36245">-40.799999999999997</cx:pt>
          <cx:pt idx="36246">-40.799999999999997</cx:pt>
          <cx:pt idx="36247">-40.799999999999997</cx:pt>
          <cx:pt idx="36248">-40.799999999999997</cx:pt>
          <cx:pt idx="36249">-40.799999999999997</cx:pt>
          <cx:pt idx="36250">-40.799999999999997</cx:pt>
          <cx:pt idx="36251">-40.799999999999997</cx:pt>
          <cx:pt idx="36252">-40.799999999999997</cx:pt>
          <cx:pt idx="36253">-40.799999999999997</cx:pt>
          <cx:pt idx="36254">-40.799999999999997</cx:pt>
          <cx:pt idx="36255">-40.799999999999997</cx:pt>
          <cx:pt idx="36256">-40.799999999999997</cx:pt>
          <cx:pt idx="36257">-40.799999999999997</cx:pt>
          <cx:pt idx="36258">-40.799999999999997</cx:pt>
          <cx:pt idx="36259">-40.799999999999997</cx:pt>
          <cx:pt idx="36260">-40.799999999999997</cx:pt>
          <cx:pt idx="36261">-40.799999999999997</cx:pt>
          <cx:pt idx="36262">-40.799999999999997</cx:pt>
          <cx:pt idx="36263">-40.799999999999997</cx:pt>
          <cx:pt idx="36264">-40.799999999999997</cx:pt>
          <cx:pt idx="36265">-40.799999999999997</cx:pt>
          <cx:pt idx="36266">-40.799999999999997</cx:pt>
          <cx:pt idx="36267">-40.799999999999997</cx:pt>
          <cx:pt idx="36268">-40.799999999999997</cx:pt>
          <cx:pt idx="36269">-40.799999999999997</cx:pt>
          <cx:pt idx="36270">-40.799999999999997</cx:pt>
          <cx:pt idx="36271">-40.799999999999997</cx:pt>
          <cx:pt idx="36272">-40.799999999999997</cx:pt>
          <cx:pt idx="36273">-40.799999999999997</cx:pt>
          <cx:pt idx="36274">-40.799999999999997</cx:pt>
          <cx:pt idx="36275">-40.799999999999997</cx:pt>
          <cx:pt idx="36276">-40.799999999999997</cx:pt>
          <cx:pt idx="36277">-40.799999999999997</cx:pt>
          <cx:pt idx="36278">-40.799999999999997</cx:pt>
          <cx:pt idx="36279">-40.799999999999997</cx:pt>
          <cx:pt idx="36280">-40.799999999999997</cx:pt>
          <cx:pt idx="36281">-40.799999999999997</cx:pt>
          <cx:pt idx="36282">-40.799999999999997</cx:pt>
          <cx:pt idx="36283">-40.799999999999997</cx:pt>
          <cx:pt idx="36284">-40.799999999999997</cx:pt>
          <cx:pt idx="36285">-40.799999999999997</cx:pt>
          <cx:pt idx="36286">-40.799999999999997</cx:pt>
          <cx:pt idx="36287">-40.799999999999997</cx:pt>
          <cx:pt idx="36288">-40.799999999999997</cx:pt>
          <cx:pt idx="36289">-40.799999999999997</cx:pt>
          <cx:pt idx="36290">-40.799999999999997</cx:pt>
          <cx:pt idx="36291">-40.799999999999997</cx:pt>
          <cx:pt idx="36292">-40.799999999999997</cx:pt>
          <cx:pt idx="36293">-40.799999999999997</cx:pt>
          <cx:pt idx="36294">-40.799999999999997</cx:pt>
          <cx:pt idx="36295">-40.799999999999997</cx:pt>
          <cx:pt idx="36296">-40.799999999999997</cx:pt>
          <cx:pt idx="36297">-40.799999999999997</cx:pt>
          <cx:pt idx="36298">-40.799999999999997</cx:pt>
          <cx:pt idx="36299">-40.799999999999997</cx:pt>
          <cx:pt idx="36300">-40.799999999999997</cx:pt>
          <cx:pt idx="36301">-40.799999999999997</cx:pt>
          <cx:pt idx="36302">-40.799999999999997</cx:pt>
          <cx:pt idx="36303">-40.799999999999997</cx:pt>
          <cx:pt idx="36304">-40.799999999999997</cx:pt>
          <cx:pt idx="36305">-40.799999999999997</cx:pt>
          <cx:pt idx="36306">-40.799999999999997</cx:pt>
          <cx:pt idx="36307">-40.799999999999997</cx:pt>
          <cx:pt idx="36308">-40.799999999999997</cx:pt>
          <cx:pt idx="36309">-40.799999999999997</cx:pt>
          <cx:pt idx="36310">-40.799999999999997</cx:pt>
          <cx:pt idx="36311">-40.799999999999997</cx:pt>
          <cx:pt idx="36312">-40.799999999999997</cx:pt>
          <cx:pt idx="36313">-40.799999999999997</cx:pt>
          <cx:pt idx="36314">-40.799999999999997</cx:pt>
          <cx:pt idx="36315">-40.799999999999997</cx:pt>
          <cx:pt idx="36316">-40.799999999999997</cx:pt>
          <cx:pt idx="36317">-40.799999999999997</cx:pt>
          <cx:pt idx="36318">-40.799999999999997</cx:pt>
          <cx:pt idx="36319">-40.799999999999997</cx:pt>
          <cx:pt idx="36320">-40.799999999999997</cx:pt>
          <cx:pt idx="36321">-40.799999999999997</cx:pt>
          <cx:pt idx="36322">-40.799999999999997</cx:pt>
          <cx:pt idx="36323">-40.799999999999997</cx:pt>
          <cx:pt idx="36324">-40.799999999999997</cx:pt>
          <cx:pt idx="36325">-40.799999999999997</cx:pt>
          <cx:pt idx="36326">-40.799999999999997</cx:pt>
          <cx:pt idx="36327">-40.799999999999997</cx:pt>
          <cx:pt idx="36328">-40.799999999999997</cx:pt>
          <cx:pt idx="36329">-40.799999999999997</cx:pt>
          <cx:pt idx="36330">-40.799999999999997</cx:pt>
          <cx:pt idx="36331">-40.799999999999997</cx:pt>
          <cx:pt idx="36332">-40.799999999999997</cx:pt>
          <cx:pt idx="36333">-40.799999999999997</cx:pt>
          <cx:pt idx="36334">-40.799999999999997</cx:pt>
          <cx:pt idx="36335">-40.799999999999997</cx:pt>
          <cx:pt idx="36336">-40.799999999999997</cx:pt>
          <cx:pt idx="36337">-40.799999999999997</cx:pt>
          <cx:pt idx="36338">-40.799999999999997</cx:pt>
          <cx:pt idx="36339">-40.799999999999997</cx:pt>
          <cx:pt idx="36340">-40.799999999999997</cx:pt>
          <cx:pt idx="36341">-40.799999999999997</cx:pt>
          <cx:pt idx="36342">-40.799999999999997</cx:pt>
          <cx:pt idx="36343">-40.799999999999997</cx:pt>
          <cx:pt idx="36344">-40.799999999999997</cx:pt>
          <cx:pt idx="36345">-40.799999999999997</cx:pt>
          <cx:pt idx="36346">-40.799999999999997</cx:pt>
          <cx:pt idx="36347">-40.799999999999997</cx:pt>
          <cx:pt idx="36348">-40.799999999999997</cx:pt>
          <cx:pt idx="36349">-40.799999999999997</cx:pt>
          <cx:pt idx="36350">-40.799999999999997</cx:pt>
          <cx:pt idx="36351">-40.799999999999997</cx:pt>
          <cx:pt idx="36352">-40.799999999999997</cx:pt>
          <cx:pt idx="36353">-40.799999999999997</cx:pt>
          <cx:pt idx="36354">-40.799999999999997</cx:pt>
          <cx:pt idx="36355">-40.799999999999997</cx:pt>
          <cx:pt idx="36356">-40.799999999999997</cx:pt>
          <cx:pt idx="36357">-40.799999999999997</cx:pt>
          <cx:pt idx="36358">-40.799999999999997</cx:pt>
          <cx:pt idx="36359">-40.799999999999997</cx:pt>
          <cx:pt idx="36360">-40.799999999999997</cx:pt>
          <cx:pt idx="36361">-40.799999999999997</cx:pt>
          <cx:pt idx="36362">-40.799999999999997</cx:pt>
          <cx:pt idx="36363">-40.799999999999997</cx:pt>
          <cx:pt idx="36364">-40.799999999999997</cx:pt>
          <cx:pt idx="36365">-40.799999999999997</cx:pt>
          <cx:pt idx="36366">-40.799999999999997</cx:pt>
          <cx:pt idx="36367">-40.799999999999997</cx:pt>
          <cx:pt idx="36368">-40.799999999999997</cx:pt>
          <cx:pt idx="36369">-40.799999999999997</cx:pt>
          <cx:pt idx="36370">-40.799999999999997</cx:pt>
          <cx:pt idx="36371">-40.799999999999997</cx:pt>
          <cx:pt idx="36372">-40.799999999999997</cx:pt>
          <cx:pt idx="36373">-40.799999999999997</cx:pt>
          <cx:pt idx="36374">-40.799999999999997</cx:pt>
          <cx:pt idx="36375">-40.799999999999997</cx:pt>
          <cx:pt idx="36376">-40.799999999999997</cx:pt>
          <cx:pt idx="36377">-40.799999999999997</cx:pt>
          <cx:pt idx="36378">-40.799999999999997</cx:pt>
          <cx:pt idx="36379">-40.799999999999997</cx:pt>
          <cx:pt idx="36380">-40.799999999999997</cx:pt>
          <cx:pt idx="36381">-40.799999999999997</cx:pt>
          <cx:pt idx="36382">-40.799999999999997</cx:pt>
          <cx:pt idx="36383">-40.799999999999997</cx:pt>
          <cx:pt idx="36384">-40.799999999999997</cx:pt>
          <cx:pt idx="36385">-40.799999999999997</cx:pt>
          <cx:pt idx="36386">-40.799999999999997</cx:pt>
          <cx:pt idx="36387">-40.799999999999997</cx:pt>
          <cx:pt idx="36388">-40.799999999999997</cx:pt>
          <cx:pt idx="36389">-40.799999999999997</cx:pt>
          <cx:pt idx="36390">-40.799999999999997</cx:pt>
          <cx:pt idx="36391">-40.799999999999997</cx:pt>
          <cx:pt idx="36392">-40.799999999999997</cx:pt>
          <cx:pt idx="36393">-40.799999999999997</cx:pt>
          <cx:pt idx="36394">-40.799999999999997</cx:pt>
          <cx:pt idx="36395">-40.799999999999997</cx:pt>
          <cx:pt idx="36396">-40.799999999999997</cx:pt>
          <cx:pt idx="36397">-40.799999999999997</cx:pt>
          <cx:pt idx="36398">-40.799999999999997</cx:pt>
          <cx:pt idx="36399">-40.799999999999997</cx:pt>
          <cx:pt idx="36400">-40.799999999999997</cx:pt>
          <cx:pt idx="36401">-40.799999999999997</cx:pt>
          <cx:pt idx="36402">-40.799999999999997</cx:pt>
          <cx:pt idx="36403">-40.799999999999997</cx:pt>
          <cx:pt idx="36404">-40.799999999999997</cx:pt>
          <cx:pt idx="36405">-40.799999999999997</cx:pt>
          <cx:pt idx="36406">-40.799999999999997</cx:pt>
          <cx:pt idx="36407">-40.799999999999997</cx:pt>
          <cx:pt idx="36408">-40.799999999999997</cx:pt>
          <cx:pt idx="36409">-40.799999999999997</cx:pt>
          <cx:pt idx="36410">-40.799999999999997</cx:pt>
          <cx:pt idx="36411">-40.799999999999997</cx:pt>
          <cx:pt idx="36412">-40.799999999999997</cx:pt>
          <cx:pt idx="36413">-40.799999999999997</cx:pt>
          <cx:pt idx="36414">-40.799999999999997</cx:pt>
          <cx:pt idx="36415">-40.799999999999997</cx:pt>
          <cx:pt idx="36416">-40.799999999999997</cx:pt>
          <cx:pt idx="36417">-40.799999999999997</cx:pt>
          <cx:pt idx="36418">-40.799999999999997</cx:pt>
          <cx:pt idx="36419">-40.799999999999997</cx:pt>
          <cx:pt idx="36420">-40.799999999999997</cx:pt>
          <cx:pt idx="36421">-40.799999999999997</cx:pt>
          <cx:pt idx="36422">-40.799999999999997</cx:pt>
          <cx:pt idx="36423">-40.799999999999997</cx:pt>
          <cx:pt idx="36424">-40.799999999999997</cx:pt>
          <cx:pt idx="36425">-40.799999999999997</cx:pt>
          <cx:pt idx="36426">-40.799999999999997</cx:pt>
          <cx:pt idx="36427">-40.799999999999997</cx:pt>
          <cx:pt idx="36428">-40.799999999999997</cx:pt>
          <cx:pt idx="36429">-40.799999999999997</cx:pt>
          <cx:pt idx="36430">-40.799999999999997</cx:pt>
          <cx:pt idx="36431">-40.799999999999997</cx:pt>
          <cx:pt idx="36432">-40.799999999999997</cx:pt>
          <cx:pt idx="36433">-40.799999999999997</cx:pt>
          <cx:pt idx="36434">-40.799999999999997</cx:pt>
          <cx:pt idx="36435">-40.799999999999997</cx:pt>
          <cx:pt idx="36436">-40.799999999999997</cx:pt>
          <cx:pt idx="36437">-40.799999999999997</cx:pt>
          <cx:pt idx="36438">-40.799999999999997</cx:pt>
          <cx:pt idx="36439">-40.799999999999997</cx:pt>
          <cx:pt idx="36440">-40.799999999999997</cx:pt>
          <cx:pt idx="36441">-40.799999999999997</cx:pt>
          <cx:pt idx="36442">-40.799999999999997</cx:pt>
          <cx:pt idx="36443">-40.799999999999997</cx:pt>
          <cx:pt idx="36444">-40.799999999999997</cx:pt>
          <cx:pt idx="36445">-40.799999999999997</cx:pt>
          <cx:pt idx="36446">-40.799999999999997</cx:pt>
          <cx:pt idx="36447">-40.799999999999997</cx:pt>
          <cx:pt idx="36448">-40.799999999999997</cx:pt>
          <cx:pt idx="36449">-40.799999999999997</cx:pt>
          <cx:pt idx="36450">-40.799999999999997</cx:pt>
          <cx:pt idx="36451">-40.799999999999997</cx:pt>
          <cx:pt idx="36452">-40.799999999999997</cx:pt>
          <cx:pt idx="36453">-40.799999999999997</cx:pt>
          <cx:pt idx="36454">-40.799999999999997</cx:pt>
          <cx:pt idx="36455">-40.799999999999997</cx:pt>
          <cx:pt idx="36456">-40.799999999999997</cx:pt>
          <cx:pt idx="36457">-40.799999999999997</cx:pt>
          <cx:pt idx="36458">-40.799999999999997</cx:pt>
          <cx:pt idx="36459">-40.799999999999997</cx:pt>
          <cx:pt idx="36460">-40.799999999999997</cx:pt>
          <cx:pt idx="36461">-40.799999999999997</cx:pt>
          <cx:pt idx="36462">-40.799999999999997</cx:pt>
          <cx:pt idx="36463">-40.799999999999997</cx:pt>
          <cx:pt idx="36464">-40.799999999999997</cx:pt>
          <cx:pt idx="36465">-40.799999999999997</cx:pt>
          <cx:pt idx="36466">-40.799999999999997</cx:pt>
          <cx:pt idx="36467">-40.799999999999997</cx:pt>
          <cx:pt idx="36468">-40.799999999999997</cx:pt>
          <cx:pt idx="36469">-40.799999999999997</cx:pt>
          <cx:pt idx="36470">-40.799999999999997</cx:pt>
          <cx:pt idx="36471">-40.799999999999997</cx:pt>
          <cx:pt idx="36472">-40.799999999999997</cx:pt>
          <cx:pt idx="36473">-40.799999999999997</cx:pt>
          <cx:pt idx="36474">-40.799999999999997</cx:pt>
          <cx:pt idx="36475">-40.799999999999997</cx:pt>
          <cx:pt idx="36476">-40.799999999999997</cx:pt>
          <cx:pt idx="36477">-40.799999999999997</cx:pt>
          <cx:pt idx="36478">-40.799999999999997</cx:pt>
          <cx:pt idx="36479">-40.799999999999997</cx:pt>
          <cx:pt idx="36480">-40.799999999999997</cx:pt>
          <cx:pt idx="36481">-40.799999999999997</cx:pt>
          <cx:pt idx="36482">-40.799999999999997</cx:pt>
          <cx:pt idx="36483">-40.799999999999997</cx:pt>
          <cx:pt idx="36484">-40.799999999999997</cx:pt>
          <cx:pt idx="36485">-40.799999999999997</cx:pt>
          <cx:pt idx="36486">-40.799999999999997</cx:pt>
          <cx:pt idx="36487">-40.799999999999997</cx:pt>
          <cx:pt idx="36488">-40.799999999999997</cx:pt>
          <cx:pt idx="36489">-40.799999999999997</cx:pt>
          <cx:pt idx="36490">-40.799999999999997</cx:pt>
          <cx:pt idx="36491">-40.799999999999997</cx:pt>
          <cx:pt idx="36492">-40.799999999999997</cx:pt>
          <cx:pt idx="36493">-40.799999999999997</cx:pt>
          <cx:pt idx="36494">-40.799999999999997</cx:pt>
          <cx:pt idx="36495">-40.799999999999997</cx:pt>
          <cx:pt idx="36496">-40.799999999999997</cx:pt>
          <cx:pt idx="36497">-40.799999999999997</cx:pt>
          <cx:pt idx="36498">-40.799999999999997</cx:pt>
          <cx:pt idx="36499">-40.799999999999997</cx:pt>
          <cx:pt idx="36500">-40.799999999999997</cx:pt>
          <cx:pt idx="36501">-40.799999999999997</cx:pt>
          <cx:pt idx="36502">-40.799999999999997</cx:pt>
          <cx:pt idx="36503">-40.799999999999997</cx:pt>
          <cx:pt idx="36504">-40.799999999999997</cx:pt>
          <cx:pt idx="36505">-40.799999999999997</cx:pt>
          <cx:pt idx="36506">-40.799999999999997</cx:pt>
          <cx:pt idx="36507">-40.799999999999997</cx:pt>
          <cx:pt idx="36508">-40.799999999999997</cx:pt>
          <cx:pt idx="36509">-40.799999999999997</cx:pt>
          <cx:pt idx="36510">-40.799999999999997</cx:pt>
          <cx:pt idx="36511">-40.799999999999997</cx:pt>
          <cx:pt idx="36512">-40.799999999999997</cx:pt>
          <cx:pt idx="36513">-40.799999999999997</cx:pt>
          <cx:pt idx="36514">-40.799999999999997</cx:pt>
          <cx:pt idx="36515">-40.799999999999997</cx:pt>
          <cx:pt idx="36516">-40.799999999999997</cx:pt>
          <cx:pt idx="36517">-40.799999999999997</cx:pt>
          <cx:pt idx="36518">-40.799999999999997</cx:pt>
          <cx:pt idx="36519">-40.799999999999997</cx:pt>
          <cx:pt idx="36520">-40.799999999999997</cx:pt>
          <cx:pt idx="36521">-40.799999999999997</cx:pt>
          <cx:pt idx="36522">-40.799999999999997</cx:pt>
          <cx:pt idx="36523">-40.799999999999997</cx:pt>
          <cx:pt idx="36524">-40.799999999999997</cx:pt>
          <cx:pt idx="36525">-40.799999999999997</cx:pt>
          <cx:pt idx="36526">-40.799999999999997</cx:pt>
          <cx:pt idx="36527">-40.799999999999997</cx:pt>
          <cx:pt idx="36528">-40.799999999999997</cx:pt>
          <cx:pt idx="36529">-40.799999999999997</cx:pt>
          <cx:pt idx="36530">-40.799999999999997</cx:pt>
          <cx:pt idx="36531">-40.799999999999997</cx:pt>
          <cx:pt idx="36532">-40.799999999999997</cx:pt>
          <cx:pt idx="36533">-40.799999999999997</cx:pt>
          <cx:pt idx="36534">-40.799999999999997</cx:pt>
          <cx:pt idx="36535">-40.799999999999997</cx:pt>
          <cx:pt idx="36536">-40.799999999999997</cx:pt>
          <cx:pt idx="36537">-40.799999999999997</cx:pt>
          <cx:pt idx="36538">-40.799999999999997</cx:pt>
          <cx:pt idx="36539">-40.799999999999997</cx:pt>
          <cx:pt idx="36540">-40.799999999999997</cx:pt>
          <cx:pt idx="36541">-40.799999999999997</cx:pt>
          <cx:pt idx="36542">-40.799999999999997</cx:pt>
          <cx:pt idx="36543">-40.799999999999997</cx:pt>
          <cx:pt idx="36544">-40.799999999999997</cx:pt>
          <cx:pt idx="36545">-40.799999999999997</cx:pt>
          <cx:pt idx="36546">-40.799999999999997</cx:pt>
          <cx:pt idx="36547">-40.799999999999997</cx:pt>
          <cx:pt idx="36548">-40.799999999999997</cx:pt>
          <cx:pt idx="36549">-40.799999999999997</cx:pt>
          <cx:pt idx="36550">-40.799999999999997</cx:pt>
          <cx:pt idx="36551">-40.799999999999997</cx:pt>
          <cx:pt idx="36552">-40.799999999999997</cx:pt>
          <cx:pt idx="36553">-40.799999999999997</cx:pt>
          <cx:pt idx="36554">-40.799999999999997</cx:pt>
          <cx:pt idx="36555">-40.799999999999997</cx:pt>
          <cx:pt idx="36556">-40.799999999999997</cx:pt>
          <cx:pt idx="36557">-40.799999999999997</cx:pt>
          <cx:pt idx="36558">-40.799999999999997</cx:pt>
          <cx:pt idx="36559">-40.799999999999997</cx:pt>
          <cx:pt idx="36560">-40.799999999999997</cx:pt>
          <cx:pt idx="36561">-40.799999999999997</cx:pt>
          <cx:pt idx="36562">-40.799999999999997</cx:pt>
          <cx:pt idx="36563">-40.799999999999997</cx:pt>
          <cx:pt idx="36564">-40.799999999999997</cx:pt>
          <cx:pt idx="36565">-40.799999999999997</cx:pt>
          <cx:pt idx="36566">-40.799999999999997</cx:pt>
          <cx:pt idx="36567">-40.799999999999997</cx:pt>
          <cx:pt idx="36568">-40.799999999999997</cx:pt>
          <cx:pt idx="36569">-40.799999999999997</cx:pt>
          <cx:pt idx="36570">-40.799999999999997</cx:pt>
          <cx:pt idx="36571">-40.799999999999997</cx:pt>
          <cx:pt idx="36572">-40.799999999999997</cx:pt>
          <cx:pt idx="36573">-40.799999999999997</cx:pt>
          <cx:pt idx="36574">-40.799999999999997</cx:pt>
          <cx:pt idx="36575">-40.799999999999997</cx:pt>
          <cx:pt idx="36576">-40.799999999999997</cx:pt>
          <cx:pt idx="36577">-40.799999999999997</cx:pt>
          <cx:pt idx="36578">-40.799999999999997</cx:pt>
          <cx:pt idx="36579">-40.799999999999997</cx:pt>
          <cx:pt idx="36580">-40.799999999999997</cx:pt>
          <cx:pt idx="36581">-40.799999999999997</cx:pt>
          <cx:pt idx="36582">-40.799999999999997</cx:pt>
          <cx:pt idx="36583">-40.799999999999997</cx:pt>
          <cx:pt idx="36584">-40.799999999999997</cx:pt>
          <cx:pt idx="36585">-40.799999999999997</cx:pt>
          <cx:pt idx="36586">-40.799999999999997</cx:pt>
          <cx:pt idx="36587">-40.799999999999997</cx:pt>
          <cx:pt idx="36588">-40.799999999999997</cx:pt>
          <cx:pt idx="36589">-40.799999999999997</cx:pt>
          <cx:pt idx="36590">-40.799999999999997</cx:pt>
          <cx:pt idx="36591">-40.799999999999997</cx:pt>
          <cx:pt idx="36592">-40.799999999999997</cx:pt>
          <cx:pt idx="36593">-40.799999999999997</cx:pt>
          <cx:pt idx="36594">-40.799999999999997</cx:pt>
          <cx:pt idx="36595">-40.799999999999997</cx:pt>
          <cx:pt idx="36596">-40.799999999999997</cx:pt>
          <cx:pt idx="36597">-40.799999999999997</cx:pt>
          <cx:pt idx="36598">-40.799999999999997</cx:pt>
          <cx:pt idx="36599">-40.799999999999997</cx:pt>
          <cx:pt idx="36600">-40.799999999999997</cx:pt>
          <cx:pt idx="36601">-40.799999999999997</cx:pt>
          <cx:pt idx="36602">-40.799999999999997</cx:pt>
          <cx:pt idx="36603">-40.799999999999997</cx:pt>
          <cx:pt idx="36604">-40.799999999999997</cx:pt>
          <cx:pt idx="36605">-40.799999999999997</cx:pt>
          <cx:pt idx="36606">-40.799999999999997</cx:pt>
          <cx:pt idx="36607">-40.799999999999997</cx:pt>
          <cx:pt idx="36608">-40.799999999999997</cx:pt>
          <cx:pt idx="36609">-40.799999999999997</cx:pt>
          <cx:pt idx="36610">-40.799999999999997</cx:pt>
          <cx:pt idx="36611">-40.799999999999997</cx:pt>
          <cx:pt idx="36612">-40.799999999999997</cx:pt>
          <cx:pt idx="36613">-40.799999999999997</cx:pt>
          <cx:pt idx="36614">-40.799999999999997</cx:pt>
          <cx:pt idx="36615">-40.799999999999997</cx:pt>
          <cx:pt idx="36616">-40.799999999999997</cx:pt>
          <cx:pt idx="36617">-40.799999999999997</cx:pt>
          <cx:pt idx="36618">-40.799999999999997</cx:pt>
          <cx:pt idx="36619">-40.799999999999997</cx:pt>
          <cx:pt idx="36620">-40.799999999999997</cx:pt>
          <cx:pt idx="36621">-40.799999999999997</cx:pt>
          <cx:pt idx="36622">-40.799999999999997</cx:pt>
          <cx:pt idx="36623">-40.799999999999997</cx:pt>
          <cx:pt idx="36624">-40.799999999999997</cx:pt>
          <cx:pt idx="36625">-40.799999999999997</cx:pt>
          <cx:pt idx="36626">-40.799999999999997</cx:pt>
          <cx:pt idx="36627">-40.799999999999997</cx:pt>
          <cx:pt idx="36628">-40.799999999999997</cx:pt>
          <cx:pt idx="36629">-40.799999999999997</cx:pt>
          <cx:pt idx="36630">-40.799999999999997</cx:pt>
          <cx:pt idx="36631">-40.799999999999997</cx:pt>
          <cx:pt idx="36632">-40.799999999999997</cx:pt>
          <cx:pt idx="36633">-40.799999999999997</cx:pt>
          <cx:pt idx="36634">-40.799999999999997</cx:pt>
          <cx:pt idx="36635">-40.799999999999997</cx:pt>
          <cx:pt idx="36636">-40.799999999999997</cx:pt>
          <cx:pt idx="36637">-40.799999999999997</cx:pt>
          <cx:pt idx="36638">-40.799999999999997</cx:pt>
          <cx:pt idx="36639">-40.799999999999997</cx:pt>
          <cx:pt idx="36640">-40.799999999999997</cx:pt>
          <cx:pt idx="36641">-40.799999999999997</cx:pt>
          <cx:pt idx="36642">-40.799999999999997</cx:pt>
          <cx:pt idx="36643">-40.799999999999997</cx:pt>
          <cx:pt idx="36644">-40.799999999999997</cx:pt>
          <cx:pt idx="36645">-40.799999999999997</cx:pt>
          <cx:pt idx="36646">-40.799999999999997</cx:pt>
          <cx:pt idx="36647">-40.799999999999997</cx:pt>
          <cx:pt idx="36648">-40.799999999999997</cx:pt>
          <cx:pt idx="36649">-40.799999999999997</cx:pt>
          <cx:pt idx="36650">-40.799999999999997</cx:pt>
          <cx:pt idx="36651">-40.799999999999997</cx:pt>
          <cx:pt idx="36652">-40.799999999999997</cx:pt>
          <cx:pt idx="36653">-40.799999999999997</cx:pt>
          <cx:pt idx="36654">-40.799999999999997</cx:pt>
          <cx:pt idx="36655">-40.799999999999997</cx:pt>
          <cx:pt idx="36656">-40.799999999999997</cx:pt>
          <cx:pt idx="36657">-40.799999999999997</cx:pt>
          <cx:pt idx="36658">-40.799999999999997</cx:pt>
          <cx:pt idx="36659">-40.799999999999997</cx:pt>
          <cx:pt idx="36660">-40.799999999999997</cx:pt>
          <cx:pt idx="36661">-40.799999999999997</cx:pt>
          <cx:pt idx="36662">-40.799999999999997</cx:pt>
          <cx:pt idx="36663">-40.799999999999997</cx:pt>
          <cx:pt idx="36664">-40.799999999999997</cx:pt>
          <cx:pt idx="36665">-40.799999999999997</cx:pt>
          <cx:pt idx="36666">-40.799999999999997</cx:pt>
          <cx:pt idx="36667">-40.799999999999997</cx:pt>
          <cx:pt idx="36668">-40.799999999999997</cx:pt>
          <cx:pt idx="36669">-40.799999999999997</cx:pt>
          <cx:pt idx="36670">-40.799999999999997</cx:pt>
          <cx:pt idx="36671">-40.799999999999997</cx:pt>
          <cx:pt idx="36672">-40.799999999999997</cx:pt>
          <cx:pt idx="36673">-40.799999999999997</cx:pt>
          <cx:pt idx="36674">-40.799999999999997</cx:pt>
          <cx:pt idx="36675">-40.799999999999997</cx:pt>
          <cx:pt idx="36676">-40.799999999999997</cx:pt>
          <cx:pt idx="36677">-40.799999999999997</cx:pt>
          <cx:pt idx="36678">-40.799999999999997</cx:pt>
          <cx:pt idx="36679">-40.799999999999997</cx:pt>
          <cx:pt idx="36680">-40.799999999999997</cx:pt>
          <cx:pt idx="36681">-40.799999999999997</cx:pt>
          <cx:pt idx="36682">-40.799999999999997</cx:pt>
          <cx:pt idx="36683">-40.799999999999997</cx:pt>
          <cx:pt idx="36684">-40.799999999999997</cx:pt>
          <cx:pt idx="36685">-40.799999999999997</cx:pt>
          <cx:pt idx="36686">-40.799999999999997</cx:pt>
          <cx:pt idx="36687">-40.799999999999997</cx:pt>
          <cx:pt idx="36688">-40.799999999999997</cx:pt>
          <cx:pt idx="36689">-40.799999999999997</cx:pt>
          <cx:pt idx="36690">-40.799999999999997</cx:pt>
          <cx:pt idx="36691">-40.799999999999997</cx:pt>
          <cx:pt idx="36692">-40.799999999999997</cx:pt>
          <cx:pt idx="36693">-40.799999999999997</cx:pt>
          <cx:pt idx="36694">-40.799999999999997</cx:pt>
          <cx:pt idx="36695">-40.799999999999997</cx:pt>
          <cx:pt idx="36696">-40.799999999999997</cx:pt>
          <cx:pt idx="36697">-40.799999999999997</cx:pt>
          <cx:pt idx="36698">-40.799999999999997</cx:pt>
          <cx:pt idx="36699">-40.799999999999997</cx:pt>
          <cx:pt idx="36700">-40.799999999999997</cx:pt>
          <cx:pt idx="36701">-40.799999999999997</cx:pt>
          <cx:pt idx="36702">-40.799999999999997</cx:pt>
          <cx:pt idx="36703">-40.799999999999997</cx:pt>
          <cx:pt idx="36704">-40.799999999999997</cx:pt>
          <cx:pt idx="36705">-40.799999999999997</cx:pt>
          <cx:pt idx="36706">-40.799999999999997</cx:pt>
          <cx:pt idx="36707">-40.799999999999997</cx:pt>
          <cx:pt idx="36708">-40.799999999999997</cx:pt>
          <cx:pt idx="36709">-40.799999999999997</cx:pt>
          <cx:pt idx="36710">-40.799999999999997</cx:pt>
          <cx:pt idx="36711">-40.799999999999997</cx:pt>
          <cx:pt idx="36712">-40.799999999999997</cx:pt>
          <cx:pt idx="36713">-40.799999999999997</cx:pt>
          <cx:pt idx="36714">-40.799999999999997</cx:pt>
          <cx:pt idx="36715">-40.799999999999997</cx:pt>
          <cx:pt idx="36716">-40.799999999999997</cx:pt>
          <cx:pt idx="36717">-40.799999999999997</cx:pt>
          <cx:pt idx="36718">-40.799999999999997</cx:pt>
          <cx:pt idx="36719">-40.799999999999997</cx:pt>
          <cx:pt idx="36720">-40.799999999999997</cx:pt>
          <cx:pt idx="36721">-40.799999999999997</cx:pt>
          <cx:pt idx="36722">-40.799999999999997</cx:pt>
          <cx:pt idx="36723">-40.799999999999997</cx:pt>
          <cx:pt idx="36724">-40.799999999999997</cx:pt>
          <cx:pt idx="36725">-40.799999999999997</cx:pt>
          <cx:pt idx="36726">-40.799999999999997</cx:pt>
          <cx:pt idx="36727">-40.799999999999997</cx:pt>
          <cx:pt idx="36728">-40.799999999999997</cx:pt>
          <cx:pt idx="36729">-40.799999999999997</cx:pt>
          <cx:pt idx="36730">-40.799999999999997</cx:pt>
          <cx:pt idx="36731">-40.799999999999997</cx:pt>
          <cx:pt idx="36732">-40.799999999999997</cx:pt>
          <cx:pt idx="36733">-40.799999999999997</cx:pt>
          <cx:pt idx="36734">-40.799999999999997</cx:pt>
          <cx:pt idx="36735">-40.799999999999997</cx:pt>
          <cx:pt idx="36736">-40.799999999999997</cx:pt>
          <cx:pt idx="36737">-40.799999999999997</cx:pt>
          <cx:pt idx="36738">-40.799999999999997</cx:pt>
          <cx:pt idx="36739">-40.799999999999997</cx:pt>
          <cx:pt idx="36740">-40.799999999999997</cx:pt>
          <cx:pt idx="36741">-40.799999999999997</cx:pt>
          <cx:pt idx="36742">-40.799999999999997</cx:pt>
          <cx:pt idx="36743">-40.799999999999997</cx:pt>
          <cx:pt idx="36744">-40.799999999999997</cx:pt>
          <cx:pt idx="36745">-40.799999999999997</cx:pt>
          <cx:pt idx="36746">-40.799999999999997</cx:pt>
          <cx:pt idx="36747">-40.799999999999997</cx:pt>
          <cx:pt idx="36748">-40.799999999999997</cx:pt>
          <cx:pt idx="36749">-40.799999999999997</cx:pt>
          <cx:pt idx="36750">-40.799999999999997</cx:pt>
          <cx:pt idx="36751">-40.799999999999997</cx:pt>
          <cx:pt idx="36752">-40.799999999999997</cx:pt>
          <cx:pt idx="36753">-40.799999999999997</cx:pt>
          <cx:pt idx="36754">-40.799999999999997</cx:pt>
          <cx:pt idx="36755">-40.799999999999997</cx:pt>
          <cx:pt idx="36756">-40.799999999999997</cx:pt>
          <cx:pt idx="36757">-40.799999999999997</cx:pt>
          <cx:pt idx="36758">-40.799999999999997</cx:pt>
          <cx:pt idx="36759">-40.799999999999997</cx:pt>
          <cx:pt idx="36760">-40.799999999999997</cx:pt>
          <cx:pt idx="36761">-40.799999999999997</cx:pt>
          <cx:pt idx="36762">-40.799999999999997</cx:pt>
          <cx:pt idx="36763">-40.799999999999997</cx:pt>
          <cx:pt idx="36764">-40.799999999999997</cx:pt>
          <cx:pt idx="36765">-40.799999999999997</cx:pt>
          <cx:pt idx="36766">-40.799999999999997</cx:pt>
          <cx:pt idx="36767">-40.799999999999997</cx:pt>
          <cx:pt idx="36768">-40.799999999999997</cx:pt>
          <cx:pt idx="36769">-40.799999999999997</cx:pt>
          <cx:pt idx="36770">-40.799999999999997</cx:pt>
          <cx:pt idx="36771">-40.799999999999997</cx:pt>
          <cx:pt idx="36772">-40.799999999999997</cx:pt>
          <cx:pt idx="36773">-40.799999999999997</cx:pt>
          <cx:pt idx="36774">-40.799999999999997</cx:pt>
          <cx:pt idx="36775">-40.799999999999997</cx:pt>
          <cx:pt idx="36776">-40.799999999999997</cx:pt>
          <cx:pt idx="36777">-40.799999999999997</cx:pt>
          <cx:pt idx="36778">-40.799999999999997</cx:pt>
          <cx:pt idx="36779">-40.799999999999997</cx:pt>
          <cx:pt idx="36780">-40.799999999999997</cx:pt>
          <cx:pt idx="36781">-40.799999999999997</cx:pt>
          <cx:pt idx="36782">-40.799999999999997</cx:pt>
          <cx:pt idx="36783">-40.799999999999997</cx:pt>
          <cx:pt idx="36784">-40.799999999999997</cx:pt>
          <cx:pt idx="36785">-40.799999999999997</cx:pt>
          <cx:pt idx="36786">-40.799999999999997</cx:pt>
          <cx:pt idx="36787">-40.799999999999997</cx:pt>
          <cx:pt idx="36788">-40.799999999999997</cx:pt>
          <cx:pt idx="36789">-40.799999999999997</cx:pt>
          <cx:pt idx="36790">-40.799999999999997</cx:pt>
          <cx:pt idx="36791">-40.799999999999997</cx:pt>
          <cx:pt idx="36792">-40.799999999999997</cx:pt>
          <cx:pt idx="36793">-40.799999999999997</cx:pt>
          <cx:pt idx="36794">-40.799999999999997</cx:pt>
          <cx:pt idx="36795">-40.799999999999997</cx:pt>
          <cx:pt idx="36796">-40.799999999999997</cx:pt>
          <cx:pt idx="36797">-40.799999999999997</cx:pt>
          <cx:pt idx="36798">-40.799999999999997</cx:pt>
          <cx:pt idx="36799">-40.799999999999997</cx:pt>
          <cx:pt idx="36800">-40.799999999999997</cx:pt>
          <cx:pt idx="36801">-40.799999999999997</cx:pt>
          <cx:pt idx="36802">-40.799999999999997</cx:pt>
          <cx:pt idx="36803">-40.799999999999997</cx:pt>
          <cx:pt idx="36804">-40.799999999999997</cx:pt>
          <cx:pt idx="36805">-40.799999999999997</cx:pt>
          <cx:pt idx="36806">-40.799999999999997</cx:pt>
          <cx:pt idx="36807">-40.799999999999997</cx:pt>
          <cx:pt idx="36808">-40.799999999999997</cx:pt>
          <cx:pt idx="36809">-40.799999999999997</cx:pt>
          <cx:pt idx="36810">-40.799999999999997</cx:pt>
          <cx:pt idx="36811">-40.799999999999997</cx:pt>
          <cx:pt idx="36812">-40.799999999999997</cx:pt>
          <cx:pt idx="36813">-40.799999999999997</cx:pt>
          <cx:pt idx="36814">-40.799999999999997</cx:pt>
          <cx:pt idx="36815">-40.799999999999997</cx:pt>
          <cx:pt idx="36816">-40.799999999999997</cx:pt>
          <cx:pt idx="36817">-40.799999999999997</cx:pt>
          <cx:pt idx="36818">-40.799999999999997</cx:pt>
          <cx:pt idx="36819">-40.799999999999997</cx:pt>
          <cx:pt idx="36820">-40.799999999999997</cx:pt>
          <cx:pt idx="36821">-40.799999999999997</cx:pt>
          <cx:pt idx="36822">-40.799999999999997</cx:pt>
          <cx:pt idx="36823">-40.799999999999997</cx:pt>
          <cx:pt idx="36824">-40.799999999999997</cx:pt>
          <cx:pt idx="36825">-40.799999999999997</cx:pt>
          <cx:pt idx="36826">-40.799999999999997</cx:pt>
          <cx:pt idx="36827">-40.799999999999997</cx:pt>
          <cx:pt idx="36828">-40.799999999999997</cx:pt>
          <cx:pt idx="36829">-40.799999999999997</cx:pt>
          <cx:pt idx="36830">-40.799999999999997</cx:pt>
          <cx:pt idx="36831">-40.799999999999997</cx:pt>
          <cx:pt idx="36832">-40.799999999999997</cx:pt>
          <cx:pt idx="36833">-40.799999999999997</cx:pt>
          <cx:pt idx="36834">-40.799999999999997</cx:pt>
          <cx:pt idx="36835">-40.799999999999997</cx:pt>
          <cx:pt idx="36836">-40.799999999999997</cx:pt>
          <cx:pt idx="36837">-40.799999999999997</cx:pt>
          <cx:pt idx="36838">-40.799999999999997</cx:pt>
          <cx:pt idx="36839">-40.799999999999997</cx:pt>
          <cx:pt idx="36840">-40.799999999999997</cx:pt>
          <cx:pt idx="36841">-40.799999999999997</cx:pt>
          <cx:pt idx="36842">-40.799999999999997</cx:pt>
          <cx:pt idx="36843">-40.799999999999997</cx:pt>
          <cx:pt idx="36844">-40.799999999999997</cx:pt>
          <cx:pt idx="36845">-40.799999999999997</cx:pt>
          <cx:pt idx="36846">-40.799999999999997</cx:pt>
          <cx:pt idx="36847">-40.799999999999997</cx:pt>
          <cx:pt idx="36848">-40.799999999999997</cx:pt>
          <cx:pt idx="36849">-40.799999999999997</cx:pt>
          <cx:pt idx="36850">-40.799999999999997</cx:pt>
          <cx:pt idx="36851">-40.799999999999997</cx:pt>
          <cx:pt idx="36852">-40.799999999999997</cx:pt>
          <cx:pt idx="36853">-40.799999999999997</cx:pt>
          <cx:pt idx="36854">-40.799999999999997</cx:pt>
          <cx:pt idx="36855">-40.799999999999997</cx:pt>
          <cx:pt idx="36856">-40.799999999999997</cx:pt>
          <cx:pt idx="36857">-40.799999999999997</cx:pt>
          <cx:pt idx="36858">-40.799999999999997</cx:pt>
          <cx:pt idx="36859">-40.799999999999997</cx:pt>
          <cx:pt idx="36860">-40.799999999999997</cx:pt>
          <cx:pt idx="36861">-40.799999999999997</cx:pt>
          <cx:pt idx="36862">-40.799999999999997</cx:pt>
          <cx:pt idx="36863">-40.799999999999997</cx:pt>
          <cx:pt idx="36864">-40.799999999999997</cx:pt>
          <cx:pt idx="36865">-40.799999999999997</cx:pt>
          <cx:pt idx="36866">-40.799999999999997</cx:pt>
          <cx:pt idx="36867">-40.799999999999997</cx:pt>
          <cx:pt idx="36868">-40.799999999999997</cx:pt>
          <cx:pt idx="36869">-40.799999999999997</cx:pt>
          <cx:pt idx="36870">-40.799999999999997</cx:pt>
          <cx:pt idx="36871">-40.799999999999997</cx:pt>
          <cx:pt idx="36872">-40.799999999999997</cx:pt>
          <cx:pt idx="36873">-40.799999999999997</cx:pt>
          <cx:pt idx="36874">-40.799999999999997</cx:pt>
          <cx:pt idx="36875">-40.799999999999997</cx:pt>
          <cx:pt idx="36876">-40.799999999999997</cx:pt>
          <cx:pt idx="36877">-40.799999999999997</cx:pt>
          <cx:pt idx="36878">-40.799999999999997</cx:pt>
          <cx:pt idx="36879">-40.799999999999997</cx:pt>
          <cx:pt idx="36880">-40.799999999999997</cx:pt>
          <cx:pt idx="36881">-40.799999999999997</cx:pt>
          <cx:pt idx="36882">-40.799999999999997</cx:pt>
          <cx:pt idx="36883">-40.799999999999997</cx:pt>
          <cx:pt idx="36884">-40.799999999999997</cx:pt>
          <cx:pt idx="36885">-40.799999999999997</cx:pt>
          <cx:pt idx="36886">-40.799999999999997</cx:pt>
          <cx:pt idx="36887">-40.799999999999997</cx:pt>
          <cx:pt idx="36888">-40.799999999999997</cx:pt>
          <cx:pt idx="36889">-40.799999999999997</cx:pt>
          <cx:pt idx="36890">-40.799999999999997</cx:pt>
          <cx:pt idx="36891">-40.799999999999997</cx:pt>
          <cx:pt idx="36892">-40.799999999999997</cx:pt>
          <cx:pt idx="36893">-40.799999999999997</cx:pt>
          <cx:pt idx="36894">-40.799999999999997</cx:pt>
          <cx:pt idx="36895">-40.799999999999997</cx:pt>
          <cx:pt idx="36896">-40.799999999999997</cx:pt>
          <cx:pt idx="36897">-40.799999999999997</cx:pt>
          <cx:pt idx="36898">-40.799999999999997</cx:pt>
          <cx:pt idx="36899">-40.799999999999997</cx:pt>
          <cx:pt idx="36900">-40.799999999999997</cx:pt>
          <cx:pt idx="36901">-40.799999999999997</cx:pt>
          <cx:pt idx="36902">-40.799999999999997</cx:pt>
          <cx:pt idx="36903">-40.799999999999997</cx:pt>
          <cx:pt idx="36904">-40.799999999999997</cx:pt>
          <cx:pt idx="36905">-40.799999999999997</cx:pt>
          <cx:pt idx="36906">-40.799999999999997</cx:pt>
          <cx:pt idx="36907">-40.799999999999997</cx:pt>
          <cx:pt idx="36908">-40.799999999999997</cx:pt>
          <cx:pt idx="36909">-40.799999999999997</cx:pt>
          <cx:pt idx="36910">-40.799999999999997</cx:pt>
          <cx:pt idx="36911">-40.799999999999997</cx:pt>
          <cx:pt idx="36912">-40.799999999999997</cx:pt>
          <cx:pt idx="36913">-40.799999999999997</cx:pt>
          <cx:pt idx="36914">-40.799999999999997</cx:pt>
          <cx:pt idx="36915">-40.799999999999997</cx:pt>
          <cx:pt idx="36916">-40.799999999999997</cx:pt>
          <cx:pt idx="36917">-40.799999999999997</cx:pt>
          <cx:pt idx="36918">-40.799999999999997</cx:pt>
          <cx:pt idx="36919">-40.799999999999997</cx:pt>
          <cx:pt idx="36920">-40.799999999999997</cx:pt>
          <cx:pt idx="36921">-40.799999999999997</cx:pt>
          <cx:pt idx="36922">-40.799999999999997</cx:pt>
          <cx:pt idx="36923">-40.799999999999997</cx:pt>
          <cx:pt idx="36924">-40.799999999999997</cx:pt>
          <cx:pt idx="36925">-40.799999999999997</cx:pt>
          <cx:pt idx="36926">-40.799999999999997</cx:pt>
          <cx:pt idx="36927">-40.799999999999997</cx:pt>
          <cx:pt idx="36928">-40.799999999999997</cx:pt>
          <cx:pt idx="36929">-40.799999999999997</cx:pt>
          <cx:pt idx="36930">-40.799999999999997</cx:pt>
          <cx:pt idx="36931">-40.799999999999997</cx:pt>
          <cx:pt idx="36932">-40.799999999999997</cx:pt>
          <cx:pt idx="36933">-40.799999999999997</cx:pt>
          <cx:pt idx="36934">-40.799999999999997</cx:pt>
          <cx:pt idx="36935">-40.799999999999997</cx:pt>
          <cx:pt idx="36936">-40.799999999999997</cx:pt>
          <cx:pt idx="36937">-40.799999999999997</cx:pt>
          <cx:pt idx="36938">-40.799999999999997</cx:pt>
          <cx:pt idx="36939">-33.600000000000001</cx:pt>
          <cx:pt idx="36940">-33.600000000000001</cx:pt>
          <cx:pt idx="36941">-33.600000000000001</cx:pt>
          <cx:pt idx="36942">-33.600000000000001</cx:pt>
          <cx:pt idx="36943">-33.600000000000001</cx:pt>
          <cx:pt idx="36944">-33.600000000000001</cx:pt>
          <cx:pt idx="36945">-33.600000000000001</cx:pt>
          <cx:pt idx="36946">-33.600000000000001</cx:pt>
          <cx:pt idx="36947">-33.600000000000001</cx:pt>
          <cx:pt idx="36948">-33.600000000000001</cx:pt>
          <cx:pt idx="36949">-33.600000000000001</cx:pt>
          <cx:pt idx="36950">-33.600000000000001</cx:pt>
          <cx:pt idx="36951">-33.600000000000001</cx:pt>
          <cx:pt idx="36952">-33.600000000000001</cx:pt>
          <cx:pt idx="36953">-33.600000000000001</cx:pt>
          <cx:pt idx="36954">-33.600000000000001</cx:pt>
          <cx:pt idx="36955">-33.600000000000001</cx:pt>
          <cx:pt idx="36956">-33.600000000000001</cx:pt>
          <cx:pt idx="36957">-33.600000000000001</cx:pt>
          <cx:pt idx="36958">-33.600000000000001</cx:pt>
          <cx:pt idx="36959">-33.600000000000001</cx:pt>
          <cx:pt idx="36960">-33.600000000000001</cx:pt>
          <cx:pt idx="36961">-33.600000000000001</cx:pt>
          <cx:pt idx="36962">-33.600000000000001</cx:pt>
          <cx:pt idx="36963">-33.600000000000001</cx:pt>
          <cx:pt idx="36964">-33.600000000000001</cx:pt>
          <cx:pt idx="36965">-33.600000000000001</cx:pt>
          <cx:pt idx="36966">-33.600000000000001</cx:pt>
          <cx:pt idx="36967">-33.600000000000001</cx:pt>
          <cx:pt idx="36968">-33.600000000000001</cx:pt>
          <cx:pt idx="36969">-33.600000000000001</cx:pt>
          <cx:pt idx="36970">-33.600000000000001</cx:pt>
          <cx:pt idx="36971">-33.600000000000001</cx:pt>
          <cx:pt idx="36972">-33.600000000000001</cx:pt>
          <cx:pt idx="36973">-33.600000000000001</cx:pt>
          <cx:pt idx="36974">-33.600000000000001</cx:pt>
          <cx:pt idx="36975">-33.600000000000001</cx:pt>
          <cx:pt idx="36976">-33.600000000000001</cx:pt>
          <cx:pt idx="36977">-33.600000000000001</cx:pt>
          <cx:pt idx="36978">-33.600000000000001</cx:pt>
          <cx:pt idx="36979">-33.600000000000001</cx:pt>
          <cx:pt idx="36980">-33.600000000000001</cx:pt>
          <cx:pt idx="36981">-33.600000000000001</cx:pt>
          <cx:pt idx="36982">-33.600000000000001</cx:pt>
          <cx:pt idx="36983">-33.600000000000001</cx:pt>
          <cx:pt idx="36984">-33.600000000000001</cx:pt>
          <cx:pt idx="36985">-33.600000000000001</cx:pt>
          <cx:pt idx="36986">-33.600000000000001</cx:pt>
          <cx:pt idx="36987">-33.600000000000001</cx:pt>
          <cx:pt idx="36988">-33.600000000000001</cx:pt>
          <cx:pt idx="36989">-33.600000000000001</cx:pt>
          <cx:pt idx="36990">-33.600000000000001</cx:pt>
          <cx:pt idx="36991">-33.600000000000001</cx:pt>
          <cx:pt idx="36992">-33.600000000000001</cx:pt>
          <cx:pt idx="36993">-33.600000000000001</cx:pt>
          <cx:pt idx="36994">-33.600000000000001</cx:pt>
          <cx:pt idx="36995">-33.600000000000001</cx:pt>
          <cx:pt idx="36996">-33.600000000000001</cx:pt>
          <cx:pt idx="36997">-33.600000000000001</cx:pt>
          <cx:pt idx="36998">-33.600000000000001</cx:pt>
          <cx:pt idx="36999">-33.600000000000001</cx:pt>
          <cx:pt idx="37000">-33.600000000000001</cx:pt>
          <cx:pt idx="37001">-33.600000000000001</cx:pt>
          <cx:pt idx="37002">-33.600000000000001</cx:pt>
          <cx:pt idx="37003">-33.600000000000001</cx:pt>
          <cx:pt idx="37004">-33.600000000000001</cx:pt>
          <cx:pt idx="37005">-33.600000000000001</cx:pt>
          <cx:pt idx="37006">-33.600000000000001</cx:pt>
          <cx:pt idx="37007">-33.600000000000001</cx:pt>
          <cx:pt idx="37008">-33.600000000000001</cx:pt>
          <cx:pt idx="37009">-33.600000000000001</cx:pt>
          <cx:pt idx="37010">-33.600000000000001</cx:pt>
          <cx:pt idx="37011">-33.600000000000001</cx:pt>
          <cx:pt idx="37012">-33.600000000000001</cx:pt>
          <cx:pt idx="37013">-33.600000000000001</cx:pt>
          <cx:pt idx="37014">-33.600000000000001</cx:pt>
          <cx:pt idx="37015">-33.600000000000001</cx:pt>
          <cx:pt idx="37016">-33.600000000000001</cx:pt>
          <cx:pt idx="37017">-33.600000000000001</cx:pt>
          <cx:pt idx="37018">-33.600000000000001</cx:pt>
          <cx:pt idx="37019">-33.600000000000001</cx:pt>
          <cx:pt idx="37020">-33.600000000000001</cx:pt>
          <cx:pt idx="37021">-33.600000000000001</cx:pt>
          <cx:pt idx="37022">-33.600000000000001</cx:pt>
          <cx:pt idx="37023">-33.600000000000001</cx:pt>
          <cx:pt idx="37024">-33.600000000000001</cx:pt>
          <cx:pt idx="37025">-33.600000000000001</cx:pt>
          <cx:pt idx="37026">-33.600000000000001</cx:pt>
          <cx:pt idx="37027">-33.600000000000001</cx:pt>
          <cx:pt idx="37028">-33.600000000000001</cx:pt>
          <cx:pt idx="37029">-33.600000000000001</cx:pt>
          <cx:pt idx="37030">-33.600000000000001</cx:pt>
          <cx:pt idx="37031">-33.600000000000001</cx:pt>
          <cx:pt idx="37032">-33.600000000000001</cx:pt>
          <cx:pt idx="37033">-33.600000000000001</cx:pt>
          <cx:pt idx="37034">-33.600000000000001</cx:pt>
          <cx:pt idx="37035">-33.600000000000001</cx:pt>
          <cx:pt idx="37036">-33.600000000000001</cx:pt>
          <cx:pt idx="37037">-33.600000000000001</cx:pt>
          <cx:pt idx="37038">-33.600000000000001</cx:pt>
          <cx:pt idx="37039">-33.600000000000001</cx:pt>
          <cx:pt idx="37040">-33.600000000000001</cx:pt>
          <cx:pt idx="37041">-33.600000000000001</cx:pt>
          <cx:pt idx="37042">-33.600000000000001</cx:pt>
          <cx:pt idx="37043">-33.600000000000001</cx:pt>
          <cx:pt idx="37044">-33.600000000000001</cx:pt>
          <cx:pt idx="37045">-33.600000000000001</cx:pt>
          <cx:pt idx="37046">-33.600000000000001</cx:pt>
          <cx:pt idx="37047">-33.600000000000001</cx:pt>
          <cx:pt idx="37048">-33.600000000000001</cx:pt>
          <cx:pt idx="37049">-33.600000000000001</cx:pt>
          <cx:pt idx="37050">-33.600000000000001</cx:pt>
          <cx:pt idx="37051">-33.600000000000001</cx:pt>
          <cx:pt idx="37052">-33.600000000000001</cx:pt>
          <cx:pt idx="37053">-33.600000000000001</cx:pt>
          <cx:pt idx="37054">-33.600000000000001</cx:pt>
          <cx:pt idx="37055">-33.600000000000001</cx:pt>
          <cx:pt idx="37056">-33.600000000000001</cx:pt>
          <cx:pt idx="37057">-33.600000000000001</cx:pt>
          <cx:pt idx="37058">-33.600000000000001</cx:pt>
          <cx:pt idx="37059">-33.600000000000001</cx:pt>
          <cx:pt idx="37060">-33.600000000000001</cx:pt>
          <cx:pt idx="37061">-33.600000000000001</cx:pt>
          <cx:pt idx="37062">-33.600000000000001</cx:pt>
          <cx:pt idx="37063">-33.600000000000001</cx:pt>
          <cx:pt idx="37064">-33.600000000000001</cx:pt>
          <cx:pt idx="37065">-33.600000000000001</cx:pt>
          <cx:pt idx="37066">-33.600000000000001</cx:pt>
          <cx:pt idx="37067">-33.600000000000001</cx:pt>
          <cx:pt idx="37068">-33.600000000000001</cx:pt>
          <cx:pt idx="37069">-33.600000000000001</cx:pt>
          <cx:pt idx="37070">-33.600000000000001</cx:pt>
          <cx:pt idx="37071">-33.600000000000001</cx:pt>
          <cx:pt idx="37072">-33.600000000000001</cx:pt>
          <cx:pt idx="37073">-33.600000000000001</cx:pt>
          <cx:pt idx="37074">-33.600000000000001</cx:pt>
          <cx:pt idx="37075">-33.600000000000001</cx:pt>
          <cx:pt idx="37076">-33.600000000000001</cx:pt>
          <cx:pt idx="37077">-33.600000000000001</cx:pt>
          <cx:pt idx="37078">-33.600000000000001</cx:pt>
          <cx:pt idx="37079">-33.600000000000001</cx:pt>
          <cx:pt idx="37080">-33.600000000000001</cx:pt>
          <cx:pt idx="37081">-33.600000000000001</cx:pt>
          <cx:pt idx="37082">-33.600000000000001</cx:pt>
          <cx:pt idx="37083">-33.600000000000001</cx:pt>
          <cx:pt idx="37084">-33.600000000000001</cx:pt>
          <cx:pt idx="37085">-33.600000000000001</cx:pt>
          <cx:pt idx="37086">-33.600000000000001</cx:pt>
          <cx:pt idx="37087">-33.600000000000001</cx:pt>
          <cx:pt idx="37088">-33.600000000000001</cx:pt>
          <cx:pt idx="37089">-33.600000000000001</cx:pt>
          <cx:pt idx="37090">-33.600000000000001</cx:pt>
          <cx:pt idx="37091">-33.600000000000001</cx:pt>
          <cx:pt idx="37092">-33.600000000000001</cx:pt>
          <cx:pt idx="37093">-33.600000000000001</cx:pt>
          <cx:pt idx="37094">-33.600000000000001</cx:pt>
          <cx:pt idx="37095">-33.600000000000001</cx:pt>
          <cx:pt idx="37096">-33.600000000000001</cx:pt>
          <cx:pt idx="37097">-33.600000000000001</cx:pt>
          <cx:pt idx="37098">-33.600000000000001</cx:pt>
          <cx:pt idx="37099">-33.600000000000001</cx:pt>
          <cx:pt idx="37100">-33.600000000000001</cx:pt>
          <cx:pt idx="37101">-33.600000000000001</cx:pt>
          <cx:pt idx="37102">-33.600000000000001</cx:pt>
          <cx:pt idx="37103">-33.600000000000001</cx:pt>
          <cx:pt idx="37104">-33.600000000000001</cx:pt>
          <cx:pt idx="37105">-33.600000000000001</cx:pt>
          <cx:pt idx="37106">-33.600000000000001</cx:pt>
          <cx:pt idx="37107">-33.600000000000001</cx:pt>
          <cx:pt idx="37108">-33.600000000000001</cx:pt>
          <cx:pt idx="37109">-33.600000000000001</cx:pt>
          <cx:pt idx="37110">-33.600000000000001</cx:pt>
          <cx:pt idx="37111">-33.600000000000001</cx:pt>
          <cx:pt idx="37112">-33.600000000000001</cx:pt>
          <cx:pt idx="37113">-33.600000000000001</cx:pt>
          <cx:pt idx="37114">-33.600000000000001</cx:pt>
          <cx:pt idx="37115">-33.600000000000001</cx:pt>
          <cx:pt idx="37116">-33.600000000000001</cx:pt>
          <cx:pt idx="37117">-31.399999999999999</cx:pt>
          <cx:pt idx="37118">-31.399999999999999</cx:pt>
          <cx:pt idx="37119">-31.399999999999999</cx:pt>
          <cx:pt idx="37120">-31.399999999999999</cx:pt>
          <cx:pt idx="37121">-31.399999999999999</cx:pt>
          <cx:pt idx="37122">-31.399999999999999</cx:pt>
          <cx:pt idx="37123">-31.399999999999999</cx:pt>
          <cx:pt idx="37124">-31.399999999999999</cx:pt>
          <cx:pt idx="37125">-31.399999999999999</cx:pt>
          <cx:pt idx="37126">-31.399999999999999</cx:pt>
          <cx:pt idx="37127">-31.399999999999999</cx:pt>
          <cx:pt idx="37128">-31.399999999999999</cx:pt>
          <cx:pt idx="37129">-31.399999999999999</cx:pt>
          <cx:pt idx="37130">-31.399999999999999</cx:pt>
          <cx:pt idx="37131">-31.399999999999999</cx:pt>
          <cx:pt idx="37132">-31.399999999999999</cx:pt>
          <cx:pt idx="37133">-31.399999999999999</cx:pt>
          <cx:pt idx="37134">-31.399999999999999</cx:pt>
          <cx:pt idx="37135">-31.399999999999999</cx:pt>
          <cx:pt idx="37136">-31.399999999999999</cx:pt>
          <cx:pt idx="37137">-31.399999999999999</cx:pt>
          <cx:pt idx="37138">-31.399999999999999</cx:pt>
          <cx:pt idx="37139">-31.399999999999999</cx:pt>
          <cx:pt idx="37140">-31.399999999999999</cx:pt>
          <cx:pt idx="37141">-31.399999999999999</cx:pt>
          <cx:pt idx="37142">-31.399999999999999</cx:pt>
          <cx:pt idx="37143">-31.399999999999999</cx:pt>
          <cx:pt idx="37144">-31.399999999999999</cx:pt>
          <cx:pt idx="37145">-31.399999999999999</cx:pt>
          <cx:pt idx="37146">-31.399999999999999</cx:pt>
          <cx:pt idx="37147">-31.399999999999999</cx:pt>
          <cx:pt idx="37148">-31.399999999999999</cx:pt>
          <cx:pt idx="37149">-31.399999999999999</cx:pt>
          <cx:pt idx="37150">-31.399999999999999</cx:pt>
          <cx:pt idx="37151">-31.399999999999999</cx:pt>
          <cx:pt idx="37152">-31.399999999999999</cx:pt>
          <cx:pt idx="37153">-31.399999999999999</cx:pt>
          <cx:pt idx="37154">-31.399999999999999</cx:pt>
          <cx:pt idx="37155">-31.399999999999999</cx:pt>
          <cx:pt idx="37156">-31.399999999999999</cx:pt>
          <cx:pt idx="37157">-31.399999999999999</cx:pt>
          <cx:pt idx="37158">-31.399999999999999</cx:pt>
          <cx:pt idx="37159">-31.399999999999999</cx:pt>
          <cx:pt idx="37160">-31.399999999999999</cx:pt>
          <cx:pt idx="37161">-31.399999999999999</cx:pt>
          <cx:pt idx="37162">-31.399999999999999</cx:pt>
          <cx:pt idx="37163">-31.399999999999999</cx:pt>
          <cx:pt idx="37164">-31.399999999999999</cx:pt>
          <cx:pt idx="37165">-31.399999999999999</cx:pt>
          <cx:pt idx="37166">-31.399999999999999</cx:pt>
          <cx:pt idx="37167">-31.399999999999999</cx:pt>
          <cx:pt idx="37168">-31.399999999999999</cx:pt>
          <cx:pt idx="37169">-31.399999999999999</cx:pt>
          <cx:pt idx="37170">-31.399999999999999</cx:pt>
          <cx:pt idx="37171">-31.399999999999999</cx:pt>
          <cx:pt idx="37172">-31.399999999999999</cx:pt>
          <cx:pt idx="37173">-31.399999999999999</cx:pt>
          <cx:pt idx="37174">-31.399999999999999</cx:pt>
          <cx:pt idx="37175">-31.399999999999999</cx:pt>
          <cx:pt idx="37176">-31.399999999999999</cx:pt>
          <cx:pt idx="37177">-31.399999999999999</cx:pt>
          <cx:pt idx="37178">-31.399999999999999</cx:pt>
          <cx:pt idx="37179">-31.399999999999999</cx:pt>
          <cx:pt idx="37180">-31.399999999999999</cx:pt>
          <cx:pt idx="37181">-31.399999999999999</cx:pt>
          <cx:pt idx="37182">-31.399999999999999</cx:pt>
          <cx:pt idx="37183">-31.399999999999999</cx:pt>
          <cx:pt idx="37184">-31.399999999999999</cx:pt>
          <cx:pt idx="37185">-31.399999999999999</cx:pt>
          <cx:pt idx="37186">-31.399999999999999</cx:pt>
          <cx:pt idx="37187">-31.399999999999999</cx:pt>
          <cx:pt idx="37188">-31.399999999999999</cx:pt>
          <cx:pt idx="37189">-31.399999999999999</cx:pt>
          <cx:pt idx="37190">-31.399999999999999</cx:pt>
          <cx:pt idx="37191">-31.399999999999999</cx:pt>
          <cx:pt idx="37192">-31.399999999999999</cx:pt>
          <cx:pt idx="37193">-31.399999999999999</cx:pt>
          <cx:pt idx="37194">-31.399999999999999</cx:pt>
          <cx:pt idx="37195">-31.399999999999999</cx:pt>
          <cx:pt idx="37196">-31.399999999999999</cx:pt>
          <cx:pt idx="37197">-31.399999999999999</cx:pt>
          <cx:pt idx="37198">-31.399999999999999</cx:pt>
          <cx:pt idx="37199">-31.399999999999999</cx:pt>
          <cx:pt idx="37200">-31.399999999999999</cx:pt>
          <cx:pt idx="37201">-31.399999999999999</cx:pt>
          <cx:pt idx="37202">-31.399999999999999</cx:pt>
          <cx:pt idx="37203">-31.399999999999999</cx:pt>
          <cx:pt idx="37204">-31.399999999999999</cx:pt>
          <cx:pt idx="37205">-31.399999999999999</cx:pt>
          <cx:pt idx="37206">-31.399999999999999</cx:pt>
          <cx:pt idx="37207">-31.399999999999999</cx:pt>
          <cx:pt idx="37208">-31.399999999999999</cx:pt>
          <cx:pt idx="37209">-31.399999999999999</cx:pt>
          <cx:pt idx="37210">-31.399999999999999</cx:pt>
          <cx:pt idx="37211">-31.399999999999999</cx:pt>
          <cx:pt idx="37212">-31.399999999999999</cx:pt>
          <cx:pt idx="37213">-31.399999999999999</cx:pt>
          <cx:pt idx="37214">-31.399999999999999</cx:pt>
          <cx:pt idx="37215">-31.399999999999999</cx:pt>
          <cx:pt idx="37216">-31.399999999999999</cx:pt>
          <cx:pt idx="37217">-31.399999999999999</cx:pt>
          <cx:pt idx="37218">-31.399999999999999</cx:pt>
          <cx:pt idx="37219">-31.399999999999999</cx:pt>
          <cx:pt idx="37220">-31.399999999999999</cx:pt>
          <cx:pt idx="37221">-31.399999999999999</cx:pt>
          <cx:pt idx="37222">-31.399999999999999</cx:pt>
          <cx:pt idx="37223">-31.399999999999999</cx:pt>
          <cx:pt idx="37224">-31.399999999999999</cx:pt>
          <cx:pt idx="37225">-31.399999999999999</cx:pt>
          <cx:pt idx="37226">-31.399999999999999</cx:pt>
          <cx:pt idx="37227">-31.399999999999999</cx:pt>
          <cx:pt idx="37228">-31.399999999999999</cx:pt>
          <cx:pt idx="37229">-31.399999999999999</cx:pt>
          <cx:pt idx="37230">-31.399999999999999</cx:pt>
          <cx:pt idx="37231">-31.399999999999999</cx:pt>
          <cx:pt idx="37232">-31.399999999999999</cx:pt>
          <cx:pt idx="37233">-31.399999999999999</cx:pt>
          <cx:pt idx="37234">-31.399999999999999</cx:pt>
          <cx:pt idx="37235">-31.399999999999999</cx:pt>
          <cx:pt idx="37236">-31.399999999999999</cx:pt>
          <cx:pt idx="37237">-31.399999999999999</cx:pt>
          <cx:pt idx="37238">-31.399999999999999</cx:pt>
          <cx:pt idx="37239">-31.399999999999999</cx:pt>
          <cx:pt idx="37240">-31.399999999999999</cx:pt>
          <cx:pt idx="37241">-31.399999999999999</cx:pt>
          <cx:pt idx="37242">-31.399999999999999</cx:pt>
          <cx:pt idx="37243">-31.399999999999999</cx:pt>
          <cx:pt idx="37244">-31.399999999999999</cx:pt>
          <cx:pt idx="37245">-31.399999999999999</cx:pt>
          <cx:pt idx="37246">-31.399999999999999</cx:pt>
          <cx:pt idx="37247">-31.399999999999999</cx:pt>
          <cx:pt idx="37248">-31.399999999999999</cx:pt>
          <cx:pt idx="37249">-31.399999999999999</cx:pt>
          <cx:pt idx="37250">-31.399999999999999</cx:pt>
          <cx:pt idx="37251">-31.399999999999999</cx:pt>
          <cx:pt idx="37252">-31.399999999999999</cx:pt>
          <cx:pt idx="37253">-31.399999999999999</cx:pt>
          <cx:pt idx="37254">-31.399999999999999</cx:pt>
          <cx:pt idx="37255">-31.399999999999999</cx:pt>
          <cx:pt idx="37256">-31.399999999999999</cx:pt>
          <cx:pt idx="37257">-31.399999999999999</cx:pt>
          <cx:pt idx="37258">-31.399999999999999</cx:pt>
          <cx:pt idx="37259">-31.399999999999999</cx:pt>
          <cx:pt idx="37260">-31.399999999999999</cx:pt>
          <cx:pt idx="37261">-31.399999999999999</cx:pt>
          <cx:pt idx="37262">-31.399999999999999</cx:pt>
          <cx:pt idx="37263">-31.399999999999999</cx:pt>
          <cx:pt idx="37264">-31.399999999999999</cx:pt>
          <cx:pt idx="37265">-31.399999999999999</cx:pt>
          <cx:pt idx="37266">-31.399999999999999</cx:pt>
          <cx:pt idx="37267">-31.399999999999999</cx:pt>
          <cx:pt idx="37268">-31.399999999999999</cx:pt>
          <cx:pt idx="37269">-31.399999999999999</cx:pt>
          <cx:pt idx="37270">-31.399999999999999</cx:pt>
          <cx:pt idx="37271">-31.399999999999999</cx:pt>
          <cx:pt idx="37272">-31.399999999999999</cx:pt>
          <cx:pt idx="37273">-31.399999999999999</cx:pt>
          <cx:pt idx="37274">-31.399999999999999</cx:pt>
          <cx:pt idx="37275">-31.399999999999999</cx:pt>
          <cx:pt idx="37276">-31.399999999999999</cx:pt>
          <cx:pt idx="37277">-31.399999999999999</cx:pt>
          <cx:pt idx="37278">-31.399999999999999</cx:pt>
          <cx:pt idx="37279">-31.399999999999999</cx:pt>
          <cx:pt idx="37280">-31.399999999999999</cx:pt>
          <cx:pt idx="37281">-31.399999999999999</cx:pt>
          <cx:pt idx="37282">-31.399999999999999</cx:pt>
          <cx:pt idx="37283">-31.399999999999999</cx:pt>
          <cx:pt idx="37284">-31.399999999999999</cx:pt>
          <cx:pt idx="37285">-31.399999999999999</cx:pt>
          <cx:pt idx="37286">-31.399999999999999</cx:pt>
          <cx:pt idx="37287">-31.399999999999999</cx:pt>
          <cx:pt idx="37288">-31.399999999999999</cx:pt>
          <cx:pt idx="37289">-31.399999999999999</cx:pt>
          <cx:pt idx="37290">-31.399999999999999</cx:pt>
          <cx:pt idx="37291">-31.399999999999999</cx:pt>
          <cx:pt idx="37292">-31.399999999999999</cx:pt>
          <cx:pt idx="37293">-31.399999999999999</cx:pt>
          <cx:pt idx="37294">-31.399999999999999</cx:pt>
          <cx:pt idx="37295">-31.399999999999999</cx:pt>
          <cx:pt idx="37296">-31.399999999999999</cx:pt>
          <cx:pt idx="37297">-31.399999999999999</cx:pt>
          <cx:pt idx="37298">-31.399999999999999</cx:pt>
          <cx:pt idx="37299">-31.399999999999999</cx:pt>
          <cx:pt idx="37300">-31.399999999999999</cx:pt>
          <cx:pt idx="37301">-31.399999999999999</cx:pt>
          <cx:pt idx="37302">-31.399999999999999</cx:pt>
          <cx:pt idx="37303">-31.399999999999999</cx:pt>
          <cx:pt idx="37304">-31.399999999999999</cx:pt>
          <cx:pt idx="37305">-31.399999999999999</cx:pt>
          <cx:pt idx="37306">-31.399999999999999</cx:pt>
          <cx:pt idx="37307">-31.399999999999999</cx:pt>
          <cx:pt idx="37308">-31.399999999999999</cx:pt>
          <cx:pt idx="37309">-31.399999999999999</cx:pt>
          <cx:pt idx="37310">-31.399999999999999</cx:pt>
          <cx:pt idx="37311">-31.399999999999999</cx:pt>
          <cx:pt idx="37312">-31.399999999999999</cx:pt>
          <cx:pt idx="37313">-31.399999999999999</cx:pt>
          <cx:pt idx="37314">-31.399999999999999</cx:pt>
          <cx:pt idx="37315">-31.399999999999999</cx:pt>
          <cx:pt idx="37316">-31.399999999999999</cx:pt>
          <cx:pt idx="37317">-31.399999999999999</cx:pt>
          <cx:pt idx="37318">-31.399999999999999</cx:pt>
          <cx:pt idx="37319">-31.399999999999999</cx:pt>
          <cx:pt idx="37320">-31.399999999999999</cx:pt>
          <cx:pt idx="37321">-31.399999999999999</cx:pt>
          <cx:pt idx="37322">-31.399999999999999</cx:pt>
          <cx:pt idx="37323">-31.399999999999999</cx:pt>
          <cx:pt idx="37324">-31.399999999999999</cx:pt>
          <cx:pt idx="37325">-31.399999999999999</cx:pt>
          <cx:pt idx="37326">-31.399999999999999</cx:pt>
          <cx:pt idx="37327">-31.399999999999999</cx:pt>
          <cx:pt idx="37328">-31.399999999999999</cx:pt>
          <cx:pt idx="37329">-31.399999999999999</cx:pt>
          <cx:pt idx="37330">-31.399999999999999</cx:pt>
          <cx:pt idx="37331">-31.399999999999999</cx:pt>
          <cx:pt idx="37332">-31.399999999999999</cx:pt>
          <cx:pt idx="37333">-31.399999999999999</cx:pt>
          <cx:pt idx="37334">-31.399999999999999</cx:pt>
          <cx:pt idx="37335">-31.399999999999999</cx:pt>
          <cx:pt idx="37336">-31.399999999999999</cx:pt>
          <cx:pt idx="37337">-31.399999999999999</cx:pt>
          <cx:pt idx="37338">-31.399999999999999</cx:pt>
          <cx:pt idx="37339">-31.399999999999999</cx:pt>
          <cx:pt idx="37340">-31.399999999999999</cx:pt>
          <cx:pt idx="37341">-31.399999999999999</cx:pt>
          <cx:pt idx="37342">-31.399999999999999</cx:pt>
          <cx:pt idx="37343">-31.399999999999999</cx:pt>
          <cx:pt idx="37344">-31.399999999999999</cx:pt>
          <cx:pt idx="37345">-31.399999999999999</cx:pt>
          <cx:pt idx="37346">-31.399999999999999</cx:pt>
          <cx:pt idx="37347">-31.399999999999999</cx:pt>
          <cx:pt idx="37348">-31.399999999999999</cx:pt>
          <cx:pt idx="37349">-31.399999999999999</cx:pt>
          <cx:pt idx="37350">-31.399999999999999</cx:pt>
          <cx:pt idx="37351">-31.399999999999999</cx:pt>
          <cx:pt idx="37352">-31.399999999999999</cx:pt>
          <cx:pt idx="37353">-31.399999999999999</cx:pt>
          <cx:pt idx="37354">-31.399999999999999</cx:pt>
          <cx:pt idx="37355">-31.399999999999999</cx:pt>
          <cx:pt idx="37356">-31.399999999999999</cx:pt>
          <cx:pt idx="37357">-31.399999999999999</cx:pt>
          <cx:pt idx="37358">-31.399999999999999</cx:pt>
          <cx:pt idx="37359">-31.399999999999999</cx:pt>
          <cx:pt idx="37360">-31.399999999999999</cx:pt>
          <cx:pt idx="37361">-31.399999999999999</cx:pt>
          <cx:pt idx="37362">-31.399999999999999</cx:pt>
          <cx:pt idx="37363">-31.399999999999999</cx:pt>
          <cx:pt idx="37364">-31.399999999999999</cx:pt>
          <cx:pt idx="37365">-31.399999999999999</cx:pt>
          <cx:pt idx="37366">-31.399999999999999</cx:pt>
          <cx:pt idx="37367">-31.399999999999999</cx:pt>
          <cx:pt idx="37368">-31.399999999999999</cx:pt>
          <cx:pt idx="37369">-31.399999999999999</cx:pt>
          <cx:pt idx="37370">-31.399999999999999</cx:pt>
          <cx:pt idx="37371">-31.399999999999999</cx:pt>
          <cx:pt idx="37372">-31.399999999999999</cx:pt>
          <cx:pt idx="37373">-31.399999999999999</cx:pt>
          <cx:pt idx="37374">-31.399999999999999</cx:pt>
          <cx:pt idx="37375">-31.399999999999999</cx:pt>
          <cx:pt idx="37376">-31.399999999999999</cx:pt>
          <cx:pt idx="37377">-31.399999999999999</cx:pt>
          <cx:pt idx="37378">-31.399999999999999</cx:pt>
          <cx:pt idx="37379">-31.399999999999999</cx:pt>
          <cx:pt idx="37380">-31.399999999999999</cx:pt>
          <cx:pt idx="37381">-31.399999999999999</cx:pt>
          <cx:pt idx="37382">-31.399999999999999</cx:pt>
          <cx:pt idx="37383">-31.399999999999999</cx:pt>
          <cx:pt idx="37384">-31.399999999999999</cx:pt>
          <cx:pt idx="37385">-31.399999999999999</cx:pt>
          <cx:pt idx="37386">-31.399999999999999</cx:pt>
          <cx:pt idx="37387">-31.399999999999999</cx:pt>
          <cx:pt idx="37388">-31.399999999999999</cx:pt>
          <cx:pt idx="37389">-31.399999999999999</cx:pt>
          <cx:pt idx="37390">-31.399999999999999</cx:pt>
          <cx:pt idx="37391">-31.399999999999999</cx:pt>
          <cx:pt idx="37392">-31.399999999999999</cx:pt>
          <cx:pt idx="37393">-31.399999999999999</cx:pt>
          <cx:pt idx="37394">-31.399999999999999</cx:pt>
          <cx:pt idx="37395">-31.399999999999999</cx:pt>
          <cx:pt idx="37396">-31.399999999999999</cx:pt>
          <cx:pt idx="37397">-31.399999999999999</cx:pt>
          <cx:pt idx="37398">-31.399999999999999</cx:pt>
          <cx:pt idx="37399">-31.399999999999999</cx:pt>
          <cx:pt idx="37400">-31.399999999999999</cx:pt>
          <cx:pt idx="37401">-31.399999999999999</cx:pt>
          <cx:pt idx="37402">-31.399999999999999</cx:pt>
          <cx:pt idx="37403">-31.399999999999999</cx:pt>
          <cx:pt idx="37404">-31.399999999999999</cx:pt>
          <cx:pt idx="37405">-31.399999999999999</cx:pt>
          <cx:pt idx="37406">-31.399999999999999</cx:pt>
          <cx:pt idx="37407">-31.399999999999999</cx:pt>
          <cx:pt idx="37408">-31.399999999999999</cx:pt>
          <cx:pt idx="37409">-31.399999999999999</cx:pt>
          <cx:pt idx="37410">-31.399999999999999</cx:pt>
          <cx:pt idx="37411">-31.399999999999999</cx:pt>
          <cx:pt idx="37412">-31.399999999999999</cx:pt>
          <cx:pt idx="37413">-31.399999999999999</cx:pt>
          <cx:pt idx="37414">-31.399999999999999</cx:pt>
          <cx:pt idx="37415">-31.399999999999999</cx:pt>
          <cx:pt idx="37416">-31.399999999999999</cx:pt>
          <cx:pt idx="37417">-31.399999999999999</cx:pt>
          <cx:pt idx="37418">-31.399999999999999</cx:pt>
          <cx:pt idx="37419">-31.399999999999999</cx:pt>
          <cx:pt idx="37420">-31.399999999999999</cx:pt>
          <cx:pt idx="37421">-31.399999999999999</cx:pt>
          <cx:pt idx="37422">-31.399999999999999</cx:pt>
          <cx:pt idx="37423">-31.399999999999999</cx:pt>
          <cx:pt idx="37424">-31.399999999999999</cx:pt>
          <cx:pt idx="37425">-31.399999999999999</cx:pt>
          <cx:pt idx="37426">-31.399999999999999</cx:pt>
          <cx:pt idx="37427">-31.399999999999999</cx:pt>
          <cx:pt idx="37428">-31.399999999999999</cx:pt>
          <cx:pt idx="37429">-31.399999999999999</cx:pt>
          <cx:pt idx="37430">-31.399999999999999</cx:pt>
          <cx:pt idx="37431">-31.399999999999999</cx:pt>
          <cx:pt idx="37432">-31.399999999999999</cx:pt>
          <cx:pt idx="37433">-31.399999999999999</cx:pt>
          <cx:pt idx="37434">-31.399999999999999</cx:pt>
          <cx:pt idx="37435">-31.399999999999999</cx:pt>
          <cx:pt idx="37436">-31.399999999999999</cx:pt>
          <cx:pt idx="37437">-31.399999999999999</cx:pt>
          <cx:pt idx="37438">-31.399999999999999</cx:pt>
          <cx:pt idx="37439">-31.399999999999999</cx:pt>
          <cx:pt idx="37440">-31.399999999999999</cx:pt>
          <cx:pt idx="37441">-31.399999999999999</cx:pt>
          <cx:pt idx="37442">-31.399999999999999</cx:pt>
          <cx:pt idx="37443">-31.399999999999999</cx:pt>
          <cx:pt idx="37444">-31.399999999999999</cx:pt>
          <cx:pt idx="37445">-31.399999999999999</cx:pt>
          <cx:pt idx="37446">-31.399999999999999</cx:pt>
          <cx:pt idx="37447">-31.399999999999999</cx:pt>
          <cx:pt idx="37448">-31.399999999999999</cx:pt>
          <cx:pt idx="37449">-31.399999999999999</cx:pt>
          <cx:pt idx="37450">-31.399999999999999</cx:pt>
          <cx:pt idx="37451">-31.399999999999999</cx:pt>
          <cx:pt idx="37452">-31.399999999999999</cx:pt>
          <cx:pt idx="37453">-31.399999999999999</cx:pt>
          <cx:pt idx="37454">-31.399999999999999</cx:pt>
          <cx:pt idx="37455">-31.399999999999999</cx:pt>
          <cx:pt idx="37456">-31.399999999999999</cx:pt>
          <cx:pt idx="37457">-31.399999999999999</cx:pt>
          <cx:pt idx="37458">-31.399999999999999</cx:pt>
          <cx:pt idx="37459">-31.399999999999999</cx:pt>
          <cx:pt idx="37460">-31.399999999999999</cx:pt>
          <cx:pt idx="37461">-31.399999999999999</cx:pt>
          <cx:pt idx="37462">-31.399999999999999</cx:pt>
          <cx:pt idx="37463">-31.399999999999999</cx:pt>
          <cx:pt idx="37464">-31.399999999999999</cx:pt>
          <cx:pt idx="37465">-31.399999999999999</cx:pt>
          <cx:pt idx="37466">-31.399999999999999</cx:pt>
          <cx:pt idx="37467">-31.399999999999999</cx:pt>
          <cx:pt idx="37468">-31.399999999999999</cx:pt>
          <cx:pt idx="37469">-31.399999999999999</cx:pt>
          <cx:pt idx="37470">-31.399999999999999</cx:pt>
          <cx:pt idx="37471">-31.399999999999999</cx:pt>
          <cx:pt idx="37472">-31.399999999999999</cx:pt>
          <cx:pt idx="37473">-31.399999999999999</cx:pt>
          <cx:pt idx="37474">-31.399999999999999</cx:pt>
          <cx:pt idx="37475">-31.399999999999999</cx:pt>
          <cx:pt idx="37476">-31.399999999999999</cx:pt>
          <cx:pt idx="37477">-31.399999999999999</cx:pt>
          <cx:pt idx="37478">-31.399999999999999</cx:pt>
          <cx:pt idx="37479">-31.399999999999999</cx:pt>
          <cx:pt idx="37480">-31.399999999999999</cx:pt>
          <cx:pt idx="37481">-31.399999999999999</cx:pt>
          <cx:pt idx="37482">-31.399999999999999</cx:pt>
          <cx:pt idx="37483">-31.399999999999999</cx:pt>
          <cx:pt idx="37484">-31.399999999999999</cx:pt>
          <cx:pt idx="37485">-31.399999999999999</cx:pt>
          <cx:pt idx="37486">-31.399999999999999</cx:pt>
          <cx:pt idx="37487">-31.399999999999999</cx:pt>
          <cx:pt idx="37488">-31.399999999999999</cx:pt>
          <cx:pt idx="37489">-31.399999999999999</cx:pt>
          <cx:pt idx="37490">-31.399999999999999</cx:pt>
          <cx:pt idx="37491">-31.399999999999999</cx:pt>
          <cx:pt idx="37492">-31.399999999999999</cx:pt>
          <cx:pt idx="37493">-31.399999999999999</cx:pt>
          <cx:pt idx="37494">-31.399999999999999</cx:pt>
          <cx:pt idx="37495">-31.399999999999999</cx:pt>
          <cx:pt idx="37496">-31.399999999999999</cx:pt>
          <cx:pt idx="37497">-31.399999999999999</cx:pt>
          <cx:pt idx="37498">-31.399999999999999</cx:pt>
          <cx:pt idx="37499">-31.399999999999999</cx:pt>
          <cx:pt idx="37500">-31.399999999999999</cx:pt>
          <cx:pt idx="37501">-31.399999999999999</cx:pt>
          <cx:pt idx="37502">-31.399999999999999</cx:pt>
          <cx:pt idx="37503">-31.399999999999999</cx:pt>
          <cx:pt idx="37504">-31.399999999999999</cx:pt>
          <cx:pt idx="37505">-31.399999999999999</cx:pt>
          <cx:pt idx="37506">-31.399999999999999</cx:pt>
          <cx:pt idx="37507">-31.399999999999999</cx:pt>
          <cx:pt idx="37508">-31.399999999999999</cx:pt>
          <cx:pt idx="37509">-31.399999999999999</cx:pt>
          <cx:pt idx="37510">-31.399999999999999</cx:pt>
          <cx:pt idx="37511">-31.399999999999999</cx:pt>
          <cx:pt idx="37512">-31.399999999999999</cx:pt>
          <cx:pt idx="37513">-31.399999999999999</cx:pt>
          <cx:pt idx="37514">-31.399999999999999</cx:pt>
          <cx:pt idx="37515">-31.399999999999999</cx:pt>
          <cx:pt idx="37516">-31.399999999999999</cx:pt>
          <cx:pt idx="37517">-31.399999999999999</cx:pt>
          <cx:pt idx="37518">-31.399999999999999</cx:pt>
          <cx:pt idx="37519">-31.399999999999999</cx:pt>
          <cx:pt idx="37520">-31.399999999999999</cx:pt>
          <cx:pt idx="37521">-31.399999999999999</cx:pt>
          <cx:pt idx="37522">-31.399999999999999</cx:pt>
          <cx:pt idx="37523">-31.399999999999999</cx:pt>
          <cx:pt idx="37524">-31.399999999999999</cx:pt>
          <cx:pt idx="37525">-31.399999999999999</cx:pt>
          <cx:pt idx="37526">-31.399999999999999</cx:pt>
          <cx:pt idx="37527">-31.399999999999999</cx:pt>
          <cx:pt idx="37528">-31.399999999999999</cx:pt>
          <cx:pt idx="37529">-31.399999999999999</cx:pt>
          <cx:pt idx="37530">-31.399999999999999</cx:pt>
          <cx:pt idx="37531">-31.399999999999999</cx:pt>
          <cx:pt idx="37532">-31.399999999999999</cx:pt>
          <cx:pt idx="37533">-31.399999999999999</cx:pt>
          <cx:pt idx="37534">-31.399999999999999</cx:pt>
          <cx:pt idx="37535">-31.399999999999999</cx:pt>
          <cx:pt idx="37536">-31.399999999999999</cx:pt>
          <cx:pt idx="37537">-31.399999999999999</cx:pt>
          <cx:pt idx="37538">-31.399999999999999</cx:pt>
          <cx:pt idx="37539">-31.399999999999999</cx:pt>
          <cx:pt idx="37540">-31.399999999999999</cx:pt>
          <cx:pt idx="37541">-31.399999999999999</cx:pt>
          <cx:pt idx="37542">-31.399999999999999</cx:pt>
          <cx:pt idx="37543">-31.399999999999999</cx:pt>
          <cx:pt idx="37544">-31.399999999999999</cx:pt>
          <cx:pt idx="37545">-31.399999999999999</cx:pt>
          <cx:pt idx="37546">-31.399999999999999</cx:pt>
          <cx:pt idx="37547">-31.399999999999999</cx:pt>
          <cx:pt idx="37548">-31.399999999999999</cx:pt>
          <cx:pt idx="37549">-31.399999999999999</cx:pt>
          <cx:pt idx="37550">-31.399999999999999</cx:pt>
          <cx:pt idx="37551">-31.399999999999999</cx:pt>
          <cx:pt idx="37552">-31.399999999999999</cx:pt>
          <cx:pt idx="37553">-31.399999999999999</cx:pt>
          <cx:pt idx="37554">-31.399999999999999</cx:pt>
          <cx:pt idx="37555">-31.399999999999999</cx:pt>
          <cx:pt idx="37556">-31.399999999999999</cx:pt>
          <cx:pt idx="37557">-31.399999999999999</cx:pt>
          <cx:pt idx="37558">-31.399999999999999</cx:pt>
          <cx:pt idx="37559">-31.399999999999999</cx:pt>
          <cx:pt idx="37560">-31.399999999999999</cx:pt>
          <cx:pt idx="37561">-31.399999999999999</cx:pt>
          <cx:pt idx="37562">-31.399999999999999</cx:pt>
          <cx:pt idx="37563">-31.399999999999999</cx:pt>
          <cx:pt idx="37564">-31.399999999999999</cx:pt>
          <cx:pt idx="37565">-31.399999999999999</cx:pt>
          <cx:pt idx="37566">-31.399999999999999</cx:pt>
          <cx:pt idx="37567">-31.399999999999999</cx:pt>
          <cx:pt idx="37568">-31.399999999999999</cx:pt>
          <cx:pt idx="37569">-31.399999999999999</cx:pt>
          <cx:pt idx="37570">-31.399999999999999</cx:pt>
          <cx:pt idx="37571">-31.399999999999999</cx:pt>
          <cx:pt idx="37572">-31.399999999999999</cx:pt>
          <cx:pt idx="37573">-31.399999999999999</cx:pt>
          <cx:pt idx="37574">-31.399999999999999</cx:pt>
          <cx:pt idx="37575">-31.399999999999999</cx:pt>
          <cx:pt idx="37576">-31.399999999999999</cx:pt>
          <cx:pt idx="37577">-31.399999999999999</cx:pt>
          <cx:pt idx="37578">-31.399999999999999</cx:pt>
          <cx:pt idx="37579">-31.399999999999999</cx:pt>
          <cx:pt idx="37580">-31.399999999999999</cx:pt>
          <cx:pt idx="37581">-31.399999999999999</cx:pt>
          <cx:pt idx="37582">-31.399999999999999</cx:pt>
          <cx:pt idx="37583">-31.399999999999999</cx:pt>
          <cx:pt idx="37584">-31.399999999999999</cx:pt>
          <cx:pt idx="37585">-31.399999999999999</cx:pt>
          <cx:pt idx="37586">-31.399999999999999</cx:pt>
          <cx:pt idx="37587">-31.399999999999999</cx:pt>
          <cx:pt idx="37588">-31.399999999999999</cx:pt>
          <cx:pt idx="37589">-31.399999999999999</cx:pt>
          <cx:pt idx="37590">-31.399999999999999</cx:pt>
          <cx:pt idx="37591">-31.399999999999999</cx:pt>
          <cx:pt idx="37592">-31.399999999999999</cx:pt>
          <cx:pt idx="37593">-31.399999999999999</cx:pt>
          <cx:pt idx="37594">-31.399999999999999</cx:pt>
          <cx:pt idx="37595">-31.399999999999999</cx:pt>
          <cx:pt idx="37596">-31.399999999999999</cx:pt>
          <cx:pt idx="37597">-31.399999999999999</cx:pt>
          <cx:pt idx="37598">-31.399999999999999</cx:pt>
          <cx:pt idx="37599">-31.399999999999999</cx:pt>
          <cx:pt idx="37600">-31.399999999999999</cx:pt>
          <cx:pt idx="37601">-31.399999999999999</cx:pt>
          <cx:pt idx="37602">-31.399999999999999</cx:pt>
          <cx:pt idx="37603">-31.399999999999999</cx:pt>
          <cx:pt idx="37604">-31.399999999999999</cx:pt>
          <cx:pt idx="37605">-31.399999999999999</cx:pt>
          <cx:pt idx="37606">-31.399999999999999</cx:pt>
          <cx:pt idx="37607">-31.399999999999999</cx:pt>
          <cx:pt idx="37608">-31.399999999999999</cx:pt>
          <cx:pt idx="37609">-31.399999999999999</cx:pt>
          <cx:pt idx="37610">-31.399999999999999</cx:pt>
          <cx:pt idx="37611">-31.399999999999999</cx:pt>
          <cx:pt idx="37612">-31.399999999999999</cx:pt>
          <cx:pt idx="37613">-31.399999999999999</cx:pt>
          <cx:pt idx="37614">-31.399999999999999</cx:pt>
          <cx:pt idx="37615">-31.399999999999999</cx:pt>
          <cx:pt idx="37616">-31.399999999999999</cx:pt>
          <cx:pt idx="37617">-31.399999999999999</cx:pt>
          <cx:pt idx="37618">-31.399999999999999</cx:pt>
          <cx:pt idx="37619">-31.399999999999999</cx:pt>
          <cx:pt idx="37620">-31.399999999999999</cx:pt>
          <cx:pt idx="37621">-31.399999999999999</cx:pt>
          <cx:pt idx="37622">-31.399999999999999</cx:pt>
          <cx:pt idx="37623">-31.399999999999999</cx:pt>
          <cx:pt idx="37624">-31.399999999999999</cx:pt>
          <cx:pt idx="37625">-31.399999999999999</cx:pt>
          <cx:pt idx="37626">-31.399999999999999</cx:pt>
          <cx:pt idx="37627">-31.399999999999999</cx:pt>
          <cx:pt idx="37628">-31.399999999999999</cx:pt>
          <cx:pt idx="37629">-31.399999999999999</cx:pt>
          <cx:pt idx="37630">-31.399999999999999</cx:pt>
          <cx:pt idx="37631">-31.399999999999999</cx:pt>
          <cx:pt idx="37632">-31.399999999999999</cx:pt>
          <cx:pt idx="37633">-31.399999999999999</cx:pt>
          <cx:pt idx="37634">-31.399999999999999</cx:pt>
          <cx:pt idx="37635">-31.399999999999999</cx:pt>
          <cx:pt idx="37636">-31.399999999999999</cx:pt>
          <cx:pt idx="37637">-31.399999999999999</cx:pt>
          <cx:pt idx="37638">-31.399999999999999</cx:pt>
          <cx:pt idx="37639">-31.399999999999999</cx:pt>
          <cx:pt idx="37640">-31.399999999999999</cx:pt>
          <cx:pt idx="37641">-31.399999999999999</cx:pt>
          <cx:pt idx="37642">-31.399999999999999</cx:pt>
          <cx:pt idx="37643">-31.399999999999999</cx:pt>
          <cx:pt idx="37644">-31.399999999999999</cx:pt>
          <cx:pt idx="37645">-31.399999999999999</cx:pt>
          <cx:pt idx="37646">-31.399999999999999</cx:pt>
          <cx:pt idx="37647">-31.399999999999999</cx:pt>
          <cx:pt idx="37648">-31.399999999999999</cx:pt>
          <cx:pt idx="37649">-31.399999999999999</cx:pt>
          <cx:pt idx="37650">-31.399999999999999</cx:pt>
          <cx:pt idx="37651">-31.399999999999999</cx:pt>
          <cx:pt idx="37652">-31.399999999999999</cx:pt>
          <cx:pt idx="37653">-31.399999999999999</cx:pt>
          <cx:pt idx="37654">-31.399999999999999</cx:pt>
          <cx:pt idx="37655">-31.399999999999999</cx:pt>
          <cx:pt idx="37656">-31.399999999999999</cx:pt>
          <cx:pt idx="37657">-31.399999999999999</cx:pt>
          <cx:pt idx="37658">-31.399999999999999</cx:pt>
          <cx:pt idx="37659">-31.399999999999999</cx:pt>
          <cx:pt idx="37660">-31.399999999999999</cx:pt>
          <cx:pt idx="37661">-31.399999999999999</cx:pt>
          <cx:pt idx="37662">-31.399999999999999</cx:pt>
          <cx:pt idx="37663">-31.399999999999999</cx:pt>
          <cx:pt idx="37664">-31.399999999999999</cx:pt>
          <cx:pt idx="37665">-31.399999999999999</cx:pt>
          <cx:pt idx="37666">-31.399999999999999</cx:pt>
          <cx:pt idx="37667">-31.399999999999999</cx:pt>
          <cx:pt idx="37668">-31.399999999999999</cx:pt>
          <cx:pt idx="37669">-31.399999999999999</cx:pt>
          <cx:pt idx="37670">-31.399999999999999</cx:pt>
          <cx:pt idx="37671">-31.399999999999999</cx:pt>
          <cx:pt idx="37672">-31.399999999999999</cx:pt>
          <cx:pt idx="37673">-31.399999999999999</cx:pt>
          <cx:pt idx="37674">-31.399999999999999</cx:pt>
          <cx:pt idx="37675">-31.399999999999999</cx:pt>
          <cx:pt idx="37676">-31.399999999999999</cx:pt>
          <cx:pt idx="37677">-31.399999999999999</cx:pt>
          <cx:pt idx="37678">-31.399999999999999</cx:pt>
          <cx:pt idx="37679">-31.399999999999999</cx:pt>
          <cx:pt idx="37680">-31.399999999999999</cx:pt>
          <cx:pt idx="37681">-31.399999999999999</cx:pt>
          <cx:pt idx="37682">-31.399999999999999</cx:pt>
          <cx:pt idx="37683">-31.399999999999999</cx:pt>
          <cx:pt idx="37684">-31.399999999999999</cx:pt>
          <cx:pt idx="37685">-31.399999999999999</cx:pt>
          <cx:pt idx="37686">-31.399999999999999</cx:pt>
          <cx:pt idx="37687">-31.399999999999999</cx:pt>
          <cx:pt idx="37688">-31.399999999999999</cx:pt>
          <cx:pt idx="37689">-31.399999999999999</cx:pt>
          <cx:pt idx="37690">-31.399999999999999</cx:pt>
          <cx:pt idx="37691">-31.399999999999999</cx:pt>
          <cx:pt idx="37692">-31.399999999999999</cx:pt>
          <cx:pt idx="37693">-31.399999999999999</cx:pt>
          <cx:pt idx="37694">-31.399999999999999</cx:pt>
          <cx:pt idx="37695">-31.399999999999999</cx:pt>
          <cx:pt idx="37696">-31.399999999999999</cx:pt>
          <cx:pt idx="37697">-31.399999999999999</cx:pt>
          <cx:pt idx="37698">-31.399999999999999</cx:pt>
          <cx:pt idx="37699">-31.399999999999999</cx:pt>
          <cx:pt idx="37700">-31.399999999999999</cx:pt>
          <cx:pt idx="37701">-31.399999999999999</cx:pt>
          <cx:pt idx="37702">-31.399999999999999</cx:pt>
          <cx:pt idx="37703">-31.399999999999999</cx:pt>
          <cx:pt idx="37704">-31.399999999999999</cx:pt>
          <cx:pt idx="37705">-31.399999999999999</cx:pt>
          <cx:pt idx="37706">-31.399999999999999</cx:pt>
          <cx:pt idx="37707">-31.399999999999999</cx:pt>
          <cx:pt idx="37708">-31.399999999999999</cx:pt>
          <cx:pt idx="37709">-31.399999999999999</cx:pt>
          <cx:pt idx="37710">-31.399999999999999</cx:pt>
          <cx:pt idx="37711">-31.399999999999999</cx:pt>
          <cx:pt idx="37712">-31.399999999999999</cx:pt>
          <cx:pt idx="37713">-31.399999999999999</cx:pt>
          <cx:pt idx="37714">-31.399999999999999</cx:pt>
          <cx:pt idx="37715">-31.399999999999999</cx:pt>
          <cx:pt idx="37716">-31.399999999999999</cx:pt>
          <cx:pt idx="37717">-31.399999999999999</cx:pt>
          <cx:pt idx="37718">-31.399999999999999</cx:pt>
          <cx:pt idx="37719">-31.399999999999999</cx:pt>
          <cx:pt idx="37720">-31.399999999999999</cx:pt>
          <cx:pt idx="37721">-31.399999999999999</cx:pt>
          <cx:pt idx="37722">-31.399999999999999</cx:pt>
          <cx:pt idx="37723">-31.399999999999999</cx:pt>
          <cx:pt idx="37724">-31.399999999999999</cx:pt>
          <cx:pt idx="37725">-31.399999999999999</cx:pt>
          <cx:pt idx="37726">-31.399999999999999</cx:pt>
          <cx:pt idx="37727">-31.399999999999999</cx:pt>
          <cx:pt idx="37728">-31.399999999999999</cx:pt>
          <cx:pt idx="37729">-31.399999999999999</cx:pt>
          <cx:pt idx="37730">-31.399999999999999</cx:pt>
          <cx:pt idx="37731">-31.399999999999999</cx:pt>
          <cx:pt idx="37732">-31.399999999999999</cx:pt>
          <cx:pt idx="37733">-31.399999999999999</cx:pt>
          <cx:pt idx="37734">-31.399999999999999</cx:pt>
          <cx:pt idx="37735">-31.399999999999999</cx:pt>
          <cx:pt idx="37736">-31.399999999999999</cx:pt>
          <cx:pt idx="37737">-31.399999999999999</cx:pt>
          <cx:pt idx="37738">-31.399999999999999</cx:pt>
          <cx:pt idx="37739">-31.399999999999999</cx:pt>
          <cx:pt idx="37740">-31.399999999999999</cx:pt>
          <cx:pt idx="37741">-31.399999999999999</cx:pt>
          <cx:pt idx="37742">-31.399999999999999</cx:pt>
          <cx:pt idx="37743">-31.399999999999999</cx:pt>
          <cx:pt idx="37744">-31.399999999999999</cx:pt>
          <cx:pt idx="37745">-31.399999999999999</cx:pt>
          <cx:pt idx="37746">-31.399999999999999</cx:pt>
          <cx:pt idx="37747">-31.399999999999999</cx:pt>
          <cx:pt idx="37748">-31.399999999999999</cx:pt>
          <cx:pt idx="37749">-31.399999999999999</cx:pt>
          <cx:pt idx="37750">-31.399999999999999</cx:pt>
          <cx:pt idx="37751">-31.399999999999999</cx:pt>
          <cx:pt idx="37752">-31.399999999999999</cx:pt>
          <cx:pt idx="37753">-31.399999999999999</cx:pt>
          <cx:pt idx="37754">-31.399999999999999</cx:pt>
          <cx:pt idx="37755">-31.399999999999999</cx:pt>
          <cx:pt idx="37756">-31.399999999999999</cx:pt>
          <cx:pt idx="37757">-31.399999999999999</cx:pt>
          <cx:pt idx="37758">-31.399999999999999</cx:pt>
          <cx:pt idx="37759">-31.399999999999999</cx:pt>
          <cx:pt idx="37760">-31.399999999999999</cx:pt>
          <cx:pt idx="37761">-31.399999999999999</cx:pt>
          <cx:pt idx="37762">-31.399999999999999</cx:pt>
          <cx:pt idx="37763">-31.399999999999999</cx:pt>
          <cx:pt idx="37764">-31.399999999999999</cx:pt>
          <cx:pt idx="37765">-31.399999999999999</cx:pt>
          <cx:pt idx="37766">-31.399999999999999</cx:pt>
          <cx:pt idx="37767">-31.399999999999999</cx:pt>
          <cx:pt idx="37768">-31.399999999999999</cx:pt>
          <cx:pt idx="37769">-31.399999999999999</cx:pt>
          <cx:pt idx="37770">-31.399999999999999</cx:pt>
          <cx:pt idx="37771">-31.399999999999999</cx:pt>
          <cx:pt idx="37772">-31.399999999999999</cx:pt>
          <cx:pt idx="37773">-31.399999999999999</cx:pt>
          <cx:pt idx="37774">-31.399999999999999</cx:pt>
          <cx:pt idx="37775">-31.399999999999999</cx:pt>
          <cx:pt idx="37776">-31.399999999999999</cx:pt>
          <cx:pt idx="37777">-31.399999999999999</cx:pt>
          <cx:pt idx="37778">-31.399999999999999</cx:pt>
          <cx:pt idx="37779">-31.399999999999999</cx:pt>
          <cx:pt idx="37780">-31.399999999999999</cx:pt>
          <cx:pt idx="37781">-31.399999999999999</cx:pt>
          <cx:pt idx="37782">-31.399999999999999</cx:pt>
          <cx:pt idx="37783">-31.399999999999999</cx:pt>
          <cx:pt idx="37784">-31.399999999999999</cx:pt>
          <cx:pt idx="37785">-31.399999999999999</cx:pt>
          <cx:pt idx="37786">-31.399999999999999</cx:pt>
          <cx:pt idx="37787">-31.399999999999999</cx:pt>
          <cx:pt idx="37788">-31.399999999999999</cx:pt>
          <cx:pt idx="37789">-31.399999999999999</cx:pt>
          <cx:pt idx="37790">-31.399999999999999</cx:pt>
          <cx:pt idx="37791">-31.399999999999999</cx:pt>
          <cx:pt idx="37792">-31.399999999999999</cx:pt>
          <cx:pt idx="37793">-31.399999999999999</cx:pt>
          <cx:pt idx="37794">-31.399999999999999</cx:pt>
          <cx:pt idx="37795">-31.399999999999999</cx:pt>
          <cx:pt idx="37796">-31.399999999999999</cx:pt>
          <cx:pt idx="37797">-31.399999999999999</cx:pt>
          <cx:pt idx="37798">-31.399999999999999</cx:pt>
          <cx:pt idx="37799">-31.399999999999999</cx:pt>
          <cx:pt idx="37800">-31.399999999999999</cx:pt>
          <cx:pt idx="37801">-31.399999999999999</cx:pt>
          <cx:pt idx="37802">-31.399999999999999</cx:pt>
          <cx:pt idx="37803">-31.399999999999999</cx:pt>
          <cx:pt idx="37804">-31.399999999999999</cx:pt>
          <cx:pt idx="37805">-31.399999999999999</cx:pt>
          <cx:pt idx="37806">-31.399999999999999</cx:pt>
          <cx:pt idx="37807">-31.399999999999999</cx:pt>
          <cx:pt idx="37808">-31.399999999999999</cx:pt>
          <cx:pt idx="37809">-31.399999999999999</cx:pt>
          <cx:pt idx="37810">-31.399999999999999</cx:pt>
          <cx:pt idx="37811">-31.399999999999999</cx:pt>
          <cx:pt idx="37812">-31.399999999999999</cx:pt>
          <cx:pt idx="37813">-31.399999999999999</cx:pt>
          <cx:pt idx="37814">-31.399999999999999</cx:pt>
          <cx:pt idx="37815">-31.399999999999999</cx:pt>
          <cx:pt idx="37816">-31.399999999999999</cx:pt>
          <cx:pt idx="37817">-31.399999999999999</cx:pt>
          <cx:pt idx="37818">-31.399999999999999</cx:pt>
          <cx:pt idx="37819">-31.399999999999999</cx:pt>
          <cx:pt idx="37820">-31.399999999999999</cx:pt>
          <cx:pt idx="37821">-31.399999999999999</cx:pt>
          <cx:pt idx="37822">-31.399999999999999</cx:pt>
          <cx:pt idx="37823">-31.399999999999999</cx:pt>
          <cx:pt idx="37824">-31.399999999999999</cx:pt>
          <cx:pt idx="37825">-31.399999999999999</cx:pt>
          <cx:pt idx="37826">-31.399999999999999</cx:pt>
          <cx:pt idx="37827">-31.399999999999999</cx:pt>
          <cx:pt idx="37828">-31.399999999999999</cx:pt>
          <cx:pt idx="37829">-31.399999999999999</cx:pt>
          <cx:pt idx="37830">-31.399999999999999</cx:pt>
          <cx:pt idx="37831">-31.399999999999999</cx:pt>
          <cx:pt idx="37832">-31.399999999999999</cx:pt>
          <cx:pt idx="37833">-31.399999999999999</cx:pt>
          <cx:pt idx="37834">-31.399999999999999</cx:pt>
          <cx:pt idx="37835">-31.399999999999999</cx:pt>
          <cx:pt idx="37836">-31.399999999999999</cx:pt>
          <cx:pt idx="37837">-31.399999999999999</cx:pt>
          <cx:pt idx="37838">-31.399999999999999</cx:pt>
          <cx:pt idx="37839">-31.399999999999999</cx:pt>
          <cx:pt idx="37840">-31.399999999999999</cx:pt>
          <cx:pt idx="37841">-31.399999999999999</cx:pt>
          <cx:pt idx="37842">-31.399999999999999</cx:pt>
          <cx:pt idx="37843">-31.399999999999999</cx:pt>
          <cx:pt idx="37844">-31.399999999999999</cx:pt>
          <cx:pt idx="37845">-31.399999999999999</cx:pt>
          <cx:pt idx="37846">-31.399999999999999</cx:pt>
          <cx:pt idx="37847">-31.399999999999999</cx:pt>
          <cx:pt idx="37848">-31.399999999999999</cx:pt>
          <cx:pt idx="37849">-31.399999999999999</cx:pt>
          <cx:pt idx="37850">-31.399999999999999</cx:pt>
          <cx:pt idx="37851">-31.399999999999999</cx:pt>
          <cx:pt idx="37852">-31.399999999999999</cx:pt>
          <cx:pt idx="37853">-31.399999999999999</cx:pt>
          <cx:pt idx="37854">-31.399999999999999</cx:pt>
          <cx:pt idx="37855">-31.399999999999999</cx:pt>
          <cx:pt idx="37856">-31.399999999999999</cx:pt>
          <cx:pt idx="37857">-31.399999999999999</cx:pt>
          <cx:pt idx="37858">-31.399999999999999</cx:pt>
          <cx:pt idx="37859">-31.399999999999999</cx:pt>
          <cx:pt idx="37860">-31.399999999999999</cx:pt>
          <cx:pt idx="37861">-31.399999999999999</cx:pt>
          <cx:pt idx="37862">-31.399999999999999</cx:pt>
          <cx:pt idx="37863">-31.399999999999999</cx:pt>
          <cx:pt idx="37864">-31.399999999999999</cx:pt>
          <cx:pt idx="37865">-31.399999999999999</cx:pt>
          <cx:pt idx="37866">-31.399999999999999</cx:pt>
          <cx:pt idx="37867">-31.399999999999999</cx:pt>
          <cx:pt idx="37868">-31.399999999999999</cx:pt>
          <cx:pt idx="37869">-31.399999999999999</cx:pt>
          <cx:pt idx="37870">-31.399999999999999</cx:pt>
          <cx:pt idx="37871">-31.399999999999999</cx:pt>
          <cx:pt idx="37872">-31.399999999999999</cx:pt>
          <cx:pt idx="37873">-31.399999999999999</cx:pt>
          <cx:pt idx="37874">-31.399999999999999</cx:pt>
          <cx:pt idx="37875">-31.399999999999999</cx:pt>
          <cx:pt idx="37876">-31.399999999999999</cx:pt>
          <cx:pt idx="37877">-31.399999999999999</cx:pt>
          <cx:pt idx="37878">-31.399999999999999</cx:pt>
          <cx:pt idx="37879">-31.399999999999999</cx:pt>
          <cx:pt idx="37880">-31.399999999999999</cx:pt>
          <cx:pt idx="37881">-31.399999999999999</cx:pt>
          <cx:pt idx="37882">-31.399999999999999</cx:pt>
          <cx:pt idx="37883">-31.399999999999999</cx:pt>
          <cx:pt idx="37884">-31.399999999999999</cx:pt>
          <cx:pt idx="37885">-31.399999999999999</cx:pt>
          <cx:pt idx="37886">-31.399999999999999</cx:pt>
          <cx:pt idx="37887">-29.800000000000001</cx:pt>
          <cx:pt idx="37888">-29.800000000000001</cx:pt>
          <cx:pt idx="37889">-29.800000000000001</cx:pt>
          <cx:pt idx="37890">-29.800000000000001</cx:pt>
          <cx:pt idx="37891">-29.800000000000001</cx:pt>
          <cx:pt idx="37892">-29.800000000000001</cx:pt>
          <cx:pt idx="37893">-29.800000000000001</cx:pt>
          <cx:pt idx="37894">-29.800000000000001</cx:pt>
          <cx:pt idx="37895">-29.800000000000001</cx:pt>
          <cx:pt idx="37896">-29.800000000000001</cx:pt>
          <cx:pt idx="37897">-29.800000000000001</cx:pt>
          <cx:pt idx="37898">-29.800000000000001</cx:pt>
          <cx:pt idx="37899">-29.800000000000001</cx:pt>
          <cx:pt idx="37900">-29.800000000000001</cx:pt>
          <cx:pt idx="37901">-29.800000000000001</cx:pt>
          <cx:pt idx="37902">-29.800000000000001</cx:pt>
          <cx:pt idx="37903">-29.800000000000001</cx:pt>
          <cx:pt idx="37904">-29.800000000000001</cx:pt>
          <cx:pt idx="37905">-29.800000000000001</cx:pt>
          <cx:pt idx="37906">-29.800000000000001</cx:pt>
          <cx:pt idx="37907">-29.800000000000001</cx:pt>
          <cx:pt idx="37908">-29.800000000000001</cx:pt>
          <cx:pt idx="37909">-29.800000000000001</cx:pt>
          <cx:pt idx="37910">-29.800000000000001</cx:pt>
          <cx:pt idx="37911">-29.800000000000001</cx:pt>
          <cx:pt idx="37912">-29.800000000000001</cx:pt>
          <cx:pt idx="37913">-29.800000000000001</cx:pt>
          <cx:pt idx="37914">-29.800000000000001</cx:pt>
          <cx:pt idx="37915">-29.800000000000001</cx:pt>
          <cx:pt idx="37916">-29.800000000000001</cx:pt>
          <cx:pt idx="37917">-29.800000000000001</cx:pt>
          <cx:pt idx="37918">-29.800000000000001</cx:pt>
          <cx:pt idx="37919">-29.800000000000001</cx:pt>
          <cx:pt idx="37920">-29.800000000000001</cx:pt>
          <cx:pt idx="37921">-29.800000000000001</cx:pt>
          <cx:pt idx="37922">-29.800000000000001</cx:pt>
          <cx:pt idx="37923">-29.800000000000001</cx:pt>
          <cx:pt idx="37924">-29.800000000000001</cx:pt>
          <cx:pt idx="37925">-29.800000000000001</cx:pt>
          <cx:pt idx="37926">-29.800000000000001</cx:pt>
          <cx:pt idx="37927">-29.800000000000001</cx:pt>
          <cx:pt idx="37928">-29.800000000000001</cx:pt>
          <cx:pt idx="37929">-29.800000000000001</cx:pt>
          <cx:pt idx="37930">-29.800000000000001</cx:pt>
          <cx:pt idx="37931">-29.800000000000001</cx:pt>
          <cx:pt idx="37932">-29.800000000000001</cx:pt>
          <cx:pt idx="37933">-29.800000000000001</cx:pt>
          <cx:pt idx="37934">-29.800000000000001</cx:pt>
          <cx:pt idx="37935">-29.800000000000001</cx:pt>
          <cx:pt idx="37936">-29.800000000000001</cx:pt>
          <cx:pt idx="37937">-29.800000000000001</cx:pt>
          <cx:pt idx="37938">-29.800000000000001</cx:pt>
          <cx:pt idx="37939">-29.800000000000001</cx:pt>
          <cx:pt idx="37940">-29.800000000000001</cx:pt>
          <cx:pt idx="37941">-29.800000000000001</cx:pt>
          <cx:pt idx="37942">-29.800000000000001</cx:pt>
          <cx:pt idx="37943">-29.800000000000001</cx:pt>
          <cx:pt idx="37944">-29.800000000000001</cx:pt>
          <cx:pt idx="37945">-29.800000000000001</cx:pt>
          <cx:pt idx="37946">-29.800000000000001</cx:pt>
          <cx:pt idx="37947">-29.800000000000001</cx:pt>
          <cx:pt idx="37948">-29.800000000000001</cx:pt>
          <cx:pt idx="37949">-29.800000000000001</cx:pt>
          <cx:pt idx="37950">-29.800000000000001</cx:pt>
          <cx:pt idx="37951">-29.800000000000001</cx:pt>
          <cx:pt idx="37952">-29.800000000000001</cx:pt>
          <cx:pt idx="37953">-29.800000000000001</cx:pt>
          <cx:pt idx="37954">-29.800000000000001</cx:pt>
          <cx:pt idx="37955">-29.800000000000001</cx:pt>
          <cx:pt idx="37956">-29.800000000000001</cx:pt>
          <cx:pt idx="37957">-29.800000000000001</cx:pt>
          <cx:pt idx="37958">-29.800000000000001</cx:pt>
          <cx:pt idx="37959">-29.800000000000001</cx:pt>
          <cx:pt idx="37960">-29.800000000000001</cx:pt>
          <cx:pt idx="37961">-29.800000000000001</cx:pt>
          <cx:pt idx="37962">-29.800000000000001</cx:pt>
          <cx:pt idx="37963">-29.800000000000001</cx:pt>
          <cx:pt idx="37964">-29.800000000000001</cx:pt>
          <cx:pt idx="37965">-29.800000000000001</cx:pt>
          <cx:pt idx="37966">-29.800000000000001</cx:pt>
          <cx:pt idx="37967">-29.800000000000001</cx:pt>
          <cx:pt idx="37968">-29.800000000000001</cx:pt>
          <cx:pt idx="37969">-29.800000000000001</cx:pt>
          <cx:pt idx="37970">-29.800000000000001</cx:pt>
          <cx:pt idx="37971">-29.800000000000001</cx:pt>
          <cx:pt idx="37972">-29.800000000000001</cx:pt>
          <cx:pt idx="37973">-29.800000000000001</cx:pt>
          <cx:pt idx="37974">-29.800000000000001</cx:pt>
          <cx:pt idx="37975">-29.800000000000001</cx:pt>
          <cx:pt idx="37976">-29.800000000000001</cx:pt>
          <cx:pt idx="37977">-29.800000000000001</cx:pt>
          <cx:pt idx="37978">-29.800000000000001</cx:pt>
          <cx:pt idx="37979">-29.800000000000001</cx:pt>
          <cx:pt idx="37980">-29.800000000000001</cx:pt>
          <cx:pt idx="37981">-29.800000000000001</cx:pt>
          <cx:pt idx="37982">-29.800000000000001</cx:pt>
          <cx:pt idx="37983">-29.800000000000001</cx:pt>
          <cx:pt idx="37984">-29.800000000000001</cx:pt>
          <cx:pt idx="37985">-29.800000000000001</cx:pt>
          <cx:pt idx="37986">-29.800000000000001</cx:pt>
          <cx:pt idx="37987">-29.800000000000001</cx:pt>
          <cx:pt idx="37988">-29.800000000000001</cx:pt>
          <cx:pt idx="37989">-29.800000000000001</cx:pt>
          <cx:pt idx="37990">-29.800000000000001</cx:pt>
          <cx:pt idx="37991">-29.800000000000001</cx:pt>
          <cx:pt idx="37992">-29.800000000000001</cx:pt>
          <cx:pt idx="37993">-29.800000000000001</cx:pt>
          <cx:pt idx="37994">-29.800000000000001</cx:pt>
          <cx:pt idx="37995">-29.800000000000001</cx:pt>
          <cx:pt idx="37996">-29.800000000000001</cx:pt>
          <cx:pt idx="37997">-29.800000000000001</cx:pt>
          <cx:pt idx="37998">-29.800000000000001</cx:pt>
          <cx:pt idx="37999">-29.800000000000001</cx:pt>
          <cx:pt idx="38000">-29.800000000000001</cx:pt>
          <cx:pt idx="38001">-29.800000000000001</cx:pt>
          <cx:pt idx="38002">-29.800000000000001</cx:pt>
          <cx:pt idx="38003">-29.800000000000001</cx:pt>
          <cx:pt idx="38004">-29.800000000000001</cx:pt>
          <cx:pt idx="38005">-29.800000000000001</cx:pt>
          <cx:pt idx="38006">-29.800000000000001</cx:pt>
          <cx:pt idx="38007">-29.800000000000001</cx:pt>
          <cx:pt idx="38008">-29.800000000000001</cx:pt>
          <cx:pt idx="38009">-29.800000000000001</cx:pt>
          <cx:pt idx="38010">-29.800000000000001</cx:pt>
          <cx:pt idx="38011">-29.800000000000001</cx:pt>
          <cx:pt idx="38012">-29.800000000000001</cx:pt>
          <cx:pt idx="38013">-29.800000000000001</cx:pt>
          <cx:pt idx="38014">-29.800000000000001</cx:pt>
          <cx:pt idx="38015">-29.800000000000001</cx:pt>
          <cx:pt idx="38016">-29.800000000000001</cx:pt>
          <cx:pt idx="38017">-29.800000000000001</cx:pt>
          <cx:pt idx="38018">-29.800000000000001</cx:pt>
          <cx:pt idx="38019">-29.800000000000001</cx:pt>
          <cx:pt idx="38020">-29.800000000000001</cx:pt>
          <cx:pt idx="38021">-29.800000000000001</cx:pt>
          <cx:pt idx="38022">-29.800000000000001</cx:pt>
          <cx:pt idx="38023">-29.800000000000001</cx:pt>
          <cx:pt idx="38024">-29.800000000000001</cx:pt>
          <cx:pt idx="38025">-29.800000000000001</cx:pt>
          <cx:pt idx="38026">-29.800000000000001</cx:pt>
          <cx:pt idx="38027">-29.800000000000001</cx:pt>
          <cx:pt idx="38028">-29.800000000000001</cx:pt>
          <cx:pt idx="38029">-29.800000000000001</cx:pt>
          <cx:pt idx="38030">-29.800000000000001</cx:pt>
          <cx:pt idx="38031">-29.800000000000001</cx:pt>
          <cx:pt idx="38032">-29.800000000000001</cx:pt>
          <cx:pt idx="38033">-29.800000000000001</cx:pt>
          <cx:pt idx="38034">-29.800000000000001</cx:pt>
          <cx:pt idx="38035">-29.800000000000001</cx:pt>
          <cx:pt idx="38036">-29.800000000000001</cx:pt>
          <cx:pt idx="38037">-29.800000000000001</cx:pt>
          <cx:pt idx="38038">-29.800000000000001</cx:pt>
          <cx:pt idx="38039">-29.800000000000001</cx:pt>
          <cx:pt idx="38040">-29.800000000000001</cx:pt>
          <cx:pt idx="38041">-29.800000000000001</cx:pt>
          <cx:pt idx="38042">-29.800000000000001</cx:pt>
          <cx:pt idx="38043">-29.800000000000001</cx:pt>
          <cx:pt idx="38044">-29.800000000000001</cx:pt>
          <cx:pt idx="38045">-29.800000000000001</cx:pt>
          <cx:pt idx="38046">-29.800000000000001</cx:pt>
          <cx:pt idx="38047">-29.800000000000001</cx:pt>
          <cx:pt idx="38048">-29.800000000000001</cx:pt>
          <cx:pt idx="38049">-29.800000000000001</cx:pt>
          <cx:pt idx="38050">-29.800000000000001</cx:pt>
          <cx:pt idx="38051">-29.800000000000001</cx:pt>
          <cx:pt idx="38052">-29.800000000000001</cx:pt>
          <cx:pt idx="38053">-29.800000000000001</cx:pt>
          <cx:pt idx="38054">-29.800000000000001</cx:pt>
          <cx:pt idx="38055">-29.800000000000001</cx:pt>
          <cx:pt idx="38056">-29.800000000000001</cx:pt>
          <cx:pt idx="38057">-29.800000000000001</cx:pt>
          <cx:pt idx="38058">-29.800000000000001</cx:pt>
          <cx:pt idx="38059">-29.800000000000001</cx:pt>
          <cx:pt idx="38060">-29.800000000000001</cx:pt>
          <cx:pt idx="38061">-29.800000000000001</cx:pt>
          <cx:pt idx="38062">-29.800000000000001</cx:pt>
          <cx:pt idx="38063">-29.800000000000001</cx:pt>
          <cx:pt idx="38064">-29.800000000000001</cx:pt>
          <cx:pt idx="38065">-29.800000000000001</cx:pt>
          <cx:pt idx="38066">-29.800000000000001</cx:pt>
          <cx:pt idx="38067">-29.800000000000001</cx:pt>
          <cx:pt idx="38068">-29.800000000000001</cx:pt>
          <cx:pt idx="38069">-29.800000000000001</cx:pt>
          <cx:pt idx="38070">-29.800000000000001</cx:pt>
          <cx:pt idx="38071">-29.800000000000001</cx:pt>
          <cx:pt idx="38072">-29.800000000000001</cx:pt>
          <cx:pt idx="38073">-29.800000000000001</cx:pt>
          <cx:pt idx="38074">-29.800000000000001</cx:pt>
          <cx:pt idx="38075">-29.800000000000001</cx:pt>
          <cx:pt idx="38076">-29.800000000000001</cx:pt>
          <cx:pt idx="38077">-29.800000000000001</cx:pt>
          <cx:pt idx="38078">-29.800000000000001</cx:pt>
          <cx:pt idx="38079">-29.800000000000001</cx:pt>
          <cx:pt idx="38080">-29.800000000000001</cx:pt>
          <cx:pt idx="38081">-29.800000000000001</cx:pt>
          <cx:pt idx="38082">-29.800000000000001</cx:pt>
          <cx:pt idx="38083">-29.800000000000001</cx:pt>
          <cx:pt idx="38084">-29.800000000000001</cx:pt>
          <cx:pt idx="38085">-29.800000000000001</cx:pt>
          <cx:pt idx="38086">-29.800000000000001</cx:pt>
          <cx:pt idx="38087">-29.800000000000001</cx:pt>
          <cx:pt idx="38088">-29.800000000000001</cx:pt>
          <cx:pt idx="38089">-29.800000000000001</cx:pt>
          <cx:pt idx="38090">-29.800000000000001</cx:pt>
          <cx:pt idx="38091">-29.800000000000001</cx:pt>
          <cx:pt idx="38092">-29.800000000000001</cx:pt>
          <cx:pt idx="38093">-29.800000000000001</cx:pt>
          <cx:pt idx="38094">-29.800000000000001</cx:pt>
          <cx:pt idx="38095">-29.800000000000001</cx:pt>
          <cx:pt idx="38096">-29.800000000000001</cx:pt>
          <cx:pt idx="38097">-29.800000000000001</cx:pt>
          <cx:pt idx="38098">-29.800000000000001</cx:pt>
          <cx:pt idx="38099">-29.800000000000001</cx:pt>
          <cx:pt idx="38100">-29.800000000000001</cx:pt>
          <cx:pt idx="38101">-29.800000000000001</cx:pt>
          <cx:pt idx="38102">-29.800000000000001</cx:pt>
          <cx:pt idx="38103">-29.800000000000001</cx:pt>
          <cx:pt idx="38104">-29.800000000000001</cx:pt>
          <cx:pt idx="38105">-29.800000000000001</cx:pt>
          <cx:pt idx="38106">-29.800000000000001</cx:pt>
          <cx:pt idx="38107">-29.800000000000001</cx:pt>
          <cx:pt idx="38108">-29.800000000000001</cx:pt>
          <cx:pt idx="38109">-29.800000000000001</cx:pt>
          <cx:pt idx="38110">-29.800000000000001</cx:pt>
          <cx:pt idx="38111">-29.800000000000001</cx:pt>
          <cx:pt idx="38112">-29.800000000000001</cx:pt>
          <cx:pt idx="38113">-29.800000000000001</cx:pt>
          <cx:pt idx="38114">-29.800000000000001</cx:pt>
          <cx:pt idx="38115">-29.800000000000001</cx:pt>
          <cx:pt idx="38116">-29.800000000000001</cx:pt>
          <cx:pt idx="38117">-29.800000000000001</cx:pt>
          <cx:pt idx="38118">-29.800000000000001</cx:pt>
          <cx:pt idx="38119">-29.800000000000001</cx:pt>
          <cx:pt idx="38120">-29.800000000000001</cx:pt>
          <cx:pt idx="38121">-29.800000000000001</cx:pt>
          <cx:pt idx="38122">-29.800000000000001</cx:pt>
          <cx:pt idx="38123">-29.800000000000001</cx:pt>
          <cx:pt idx="38124">-29.800000000000001</cx:pt>
          <cx:pt idx="38125">-29.800000000000001</cx:pt>
          <cx:pt idx="38126">-29.800000000000001</cx:pt>
          <cx:pt idx="38127">-29.800000000000001</cx:pt>
          <cx:pt idx="38128">-29.800000000000001</cx:pt>
          <cx:pt idx="38129">-29.800000000000001</cx:pt>
          <cx:pt idx="38130">-29.800000000000001</cx:pt>
          <cx:pt idx="38131">-29.800000000000001</cx:pt>
          <cx:pt idx="38132">-29.800000000000001</cx:pt>
          <cx:pt idx="38133">-29.800000000000001</cx:pt>
          <cx:pt idx="38134">-29.800000000000001</cx:pt>
          <cx:pt idx="38135">-29.800000000000001</cx:pt>
          <cx:pt idx="38136">-29.800000000000001</cx:pt>
          <cx:pt idx="38137">-29.800000000000001</cx:pt>
          <cx:pt idx="38138">-29.800000000000001</cx:pt>
          <cx:pt idx="38139">-29.800000000000001</cx:pt>
          <cx:pt idx="38140">-29.800000000000001</cx:pt>
          <cx:pt idx="38141">-29.800000000000001</cx:pt>
          <cx:pt idx="38142">-29.800000000000001</cx:pt>
          <cx:pt idx="38143">-29.800000000000001</cx:pt>
          <cx:pt idx="38144">-29.800000000000001</cx:pt>
          <cx:pt idx="38145">-29.800000000000001</cx:pt>
          <cx:pt idx="38146">-29.800000000000001</cx:pt>
          <cx:pt idx="38147">-29.800000000000001</cx:pt>
          <cx:pt idx="38148">-29.800000000000001</cx:pt>
          <cx:pt idx="38149">-29.800000000000001</cx:pt>
          <cx:pt idx="38150">-29.800000000000001</cx:pt>
          <cx:pt idx="38151">-29.800000000000001</cx:pt>
          <cx:pt idx="38152">-29.800000000000001</cx:pt>
          <cx:pt idx="38153">-29.800000000000001</cx:pt>
          <cx:pt idx="38154">-26.899999999999999</cx:pt>
          <cx:pt idx="38155">-26.899999999999999</cx:pt>
          <cx:pt idx="38156">-26.899999999999999</cx:pt>
          <cx:pt idx="38157">-26.899999999999999</cx:pt>
          <cx:pt idx="38158">-26.899999999999999</cx:pt>
          <cx:pt idx="38159">-26.899999999999999</cx:pt>
          <cx:pt idx="38160">-26.899999999999999</cx:pt>
          <cx:pt idx="38161">-26.899999999999999</cx:pt>
          <cx:pt idx="38162">-26.899999999999999</cx:pt>
          <cx:pt idx="38163">-26.899999999999999</cx:pt>
          <cx:pt idx="38164">-26.899999999999999</cx:pt>
          <cx:pt idx="38165">-26.899999999999999</cx:pt>
          <cx:pt idx="38166">-26.899999999999999</cx:pt>
          <cx:pt idx="38167">-26.899999999999999</cx:pt>
          <cx:pt idx="38168">-26.899999999999999</cx:pt>
          <cx:pt idx="38169">-26.899999999999999</cx:pt>
          <cx:pt idx="38170">-26.899999999999999</cx:pt>
          <cx:pt idx="38171">-26.899999999999999</cx:pt>
          <cx:pt idx="38172">-26.899999999999999</cx:pt>
          <cx:pt idx="38173">-26.899999999999999</cx:pt>
          <cx:pt idx="38174">-26.899999999999999</cx:pt>
          <cx:pt idx="38175">-26.899999999999999</cx:pt>
          <cx:pt idx="38176">-26.899999999999999</cx:pt>
          <cx:pt idx="38177">-26.899999999999999</cx:pt>
          <cx:pt idx="38178">-26.899999999999999</cx:pt>
          <cx:pt idx="38179">-26.899999999999999</cx:pt>
          <cx:pt idx="38180">-26.899999999999999</cx:pt>
          <cx:pt idx="38181">-26.899999999999999</cx:pt>
          <cx:pt idx="38182">-26.899999999999999</cx:pt>
          <cx:pt idx="38183">-26.899999999999999</cx:pt>
          <cx:pt idx="38184">-26.899999999999999</cx:pt>
          <cx:pt idx="38185">-26.899999999999999</cx:pt>
          <cx:pt idx="38186">-26.899999999999999</cx:pt>
          <cx:pt idx="38187">-26.899999999999999</cx:pt>
          <cx:pt idx="38188">-26.899999999999999</cx:pt>
          <cx:pt idx="38189">-26.899999999999999</cx:pt>
          <cx:pt idx="38190">-26.899999999999999</cx:pt>
          <cx:pt idx="38191">-26.899999999999999</cx:pt>
          <cx:pt idx="38192">-26.899999999999999</cx:pt>
          <cx:pt idx="38193">-26.899999999999999</cx:pt>
          <cx:pt idx="38194">-26.899999999999999</cx:pt>
          <cx:pt idx="38195">-26.899999999999999</cx:pt>
          <cx:pt idx="38196">-26.899999999999999</cx:pt>
          <cx:pt idx="38197">-26.899999999999999</cx:pt>
          <cx:pt idx="38198">-26.899999999999999</cx:pt>
          <cx:pt idx="38199">-26.899999999999999</cx:pt>
          <cx:pt idx="38200">-26.899999999999999</cx:pt>
          <cx:pt idx="38201">-26.899999999999999</cx:pt>
          <cx:pt idx="38202">-26.899999999999999</cx:pt>
          <cx:pt idx="38203">-26.899999999999999</cx:pt>
          <cx:pt idx="38204">-26.899999999999999</cx:pt>
          <cx:pt idx="38205">-26.899999999999999</cx:pt>
          <cx:pt idx="38206">-26.899999999999999</cx:pt>
          <cx:pt idx="38207">-26.899999999999999</cx:pt>
          <cx:pt idx="38208">-26.899999999999999</cx:pt>
          <cx:pt idx="38209">-26.899999999999999</cx:pt>
          <cx:pt idx="38210">-26.899999999999999</cx:pt>
          <cx:pt idx="38211">-26.899999999999999</cx:pt>
          <cx:pt idx="38212">-26.899999999999999</cx:pt>
          <cx:pt idx="38213">-26.899999999999999</cx:pt>
          <cx:pt idx="38214">-26.899999999999999</cx:pt>
          <cx:pt idx="38215">-26.899999999999999</cx:pt>
          <cx:pt idx="38216">-26.899999999999999</cx:pt>
          <cx:pt idx="38217">-26.899999999999999</cx:pt>
          <cx:pt idx="38218">-26.899999999999999</cx:pt>
          <cx:pt idx="38219">-26.899999999999999</cx:pt>
          <cx:pt idx="38220">-26.899999999999999</cx:pt>
          <cx:pt idx="38221">-26.899999999999999</cx:pt>
          <cx:pt idx="38222">-26.899999999999999</cx:pt>
          <cx:pt idx="38223">-26.899999999999999</cx:pt>
          <cx:pt idx="38224">-26.899999999999999</cx:pt>
          <cx:pt idx="38225">-26.899999999999999</cx:pt>
          <cx:pt idx="38226">-26.899999999999999</cx:pt>
          <cx:pt idx="38227">-26.899999999999999</cx:pt>
          <cx:pt idx="38228">-26.899999999999999</cx:pt>
          <cx:pt idx="38229">-26.899999999999999</cx:pt>
          <cx:pt idx="38230">-26.899999999999999</cx:pt>
          <cx:pt idx="38231">-26.899999999999999</cx:pt>
          <cx:pt idx="38232">-26.899999999999999</cx:pt>
          <cx:pt idx="38233">-26.899999999999999</cx:pt>
          <cx:pt idx="38234">-26.899999999999999</cx:pt>
          <cx:pt idx="38235">-26.899999999999999</cx:pt>
          <cx:pt idx="38236">-26.899999999999999</cx:pt>
          <cx:pt idx="38237">-26.899999999999999</cx:pt>
          <cx:pt idx="38238">-26.899999999999999</cx:pt>
          <cx:pt idx="38239">-26.899999999999999</cx:pt>
          <cx:pt idx="38240">-26.899999999999999</cx:pt>
          <cx:pt idx="38241">-26.899999999999999</cx:pt>
          <cx:pt idx="38242">-26.899999999999999</cx:pt>
          <cx:pt idx="38243">-26.899999999999999</cx:pt>
          <cx:pt idx="38244">-26.899999999999999</cx:pt>
          <cx:pt idx="38245">-26.899999999999999</cx:pt>
          <cx:pt idx="38246">-26.899999999999999</cx:pt>
          <cx:pt idx="38247">-26.899999999999999</cx:pt>
          <cx:pt idx="38248">-26.899999999999999</cx:pt>
          <cx:pt idx="38249">-26.899999999999999</cx:pt>
          <cx:pt idx="38250">-26.899999999999999</cx:pt>
          <cx:pt idx="38251">-26.899999999999999</cx:pt>
          <cx:pt idx="38252">-26.899999999999999</cx:pt>
          <cx:pt idx="38253">-26.899999999999999</cx:pt>
          <cx:pt idx="38254">-26.899999999999999</cx:pt>
          <cx:pt idx="38255">-26.899999999999999</cx:pt>
          <cx:pt idx="38256">-26.899999999999999</cx:pt>
          <cx:pt idx="38257">-26.899999999999999</cx:pt>
          <cx:pt idx="38258">-26.899999999999999</cx:pt>
          <cx:pt idx="38259">-26.899999999999999</cx:pt>
          <cx:pt idx="38260">-26.899999999999999</cx:pt>
          <cx:pt idx="38261">-26.899999999999999</cx:pt>
          <cx:pt idx="38262">-26.899999999999999</cx:pt>
          <cx:pt idx="38263">-26.899999999999999</cx:pt>
          <cx:pt idx="38264">-26.899999999999999</cx:pt>
          <cx:pt idx="38265">-26.899999999999999</cx:pt>
          <cx:pt idx="38266">-26.899999999999999</cx:pt>
          <cx:pt idx="38267">-26.899999999999999</cx:pt>
          <cx:pt idx="38268">-26.899999999999999</cx:pt>
          <cx:pt idx="38269">-26.899999999999999</cx:pt>
          <cx:pt idx="38270">-26.899999999999999</cx:pt>
          <cx:pt idx="38271">-26.899999999999999</cx:pt>
          <cx:pt idx="38272">-26.899999999999999</cx:pt>
          <cx:pt idx="38273">-26.899999999999999</cx:pt>
          <cx:pt idx="38274">-26.899999999999999</cx:pt>
          <cx:pt idx="38275">-26.899999999999999</cx:pt>
          <cx:pt idx="38276">-26.899999999999999</cx:pt>
          <cx:pt idx="38277">-26.899999999999999</cx:pt>
          <cx:pt idx="38278">-26.899999999999999</cx:pt>
          <cx:pt idx="38279">-26.899999999999999</cx:pt>
          <cx:pt idx="38280">-26.899999999999999</cx:pt>
          <cx:pt idx="38281">-26.899999999999999</cx:pt>
          <cx:pt idx="38282">-26.899999999999999</cx:pt>
          <cx:pt idx="38283">-26.899999999999999</cx:pt>
          <cx:pt idx="38284">-26.899999999999999</cx:pt>
          <cx:pt idx="38285">-26.899999999999999</cx:pt>
          <cx:pt idx="38286">-26.899999999999999</cx:pt>
          <cx:pt idx="38287">-26.899999999999999</cx:pt>
          <cx:pt idx="38288">-26.899999999999999</cx:pt>
          <cx:pt idx="38289">-26.899999999999999</cx:pt>
          <cx:pt idx="38290">-26.899999999999999</cx:pt>
          <cx:pt idx="38291">-26.899999999999999</cx:pt>
          <cx:pt idx="38292">-26.899999999999999</cx:pt>
          <cx:pt idx="38293">-26.899999999999999</cx:pt>
          <cx:pt idx="38294">-26.899999999999999</cx:pt>
          <cx:pt idx="38295">-26.899999999999999</cx:pt>
          <cx:pt idx="38296">-26.899999999999999</cx:pt>
          <cx:pt idx="38297">-26.899999999999999</cx:pt>
          <cx:pt idx="38298">-26.899999999999999</cx:pt>
          <cx:pt idx="38299">-26.899999999999999</cx:pt>
          <cx:pt idx="38300">-26.899999999999999</cx:pt>
          <cx:pt idx="38301">-26.899999999999999</cx:pt>
          <cx:pt idx="38302">-26.899999999999999</cx:pt>
          <cx:pt idx="38303">-26.899999999999999</cx:pt>
          <cx:pt idx="38304">-26.899999999999999</cx:pt>
          <cx:pt idx="38305">-26.899999999999999</cx:pt>
          <cx:pt idx="38306">-26.899999999999999</cx:pt>
          <cx:pt idx="38307">-26.899999999999999</cx:pt>
          <cx:pt idx="38308">-26.899999999999999</cx:pt>
          <cx:pt idx="38309">-26.899999999999999</cx:pt>
          <cx:pt idx="38310">-26.899999999999999</cx:pt>
          <cx:pt idx="38311">-26.899999999999999</cx:pt>
          <cx:pt idx="38312">-26.899999999999999</cx:pt>
          <cx:pt idx="38313">-26.899999999999999</cx:pt>
          <cx:pt idx="38314">-26.899999999999999</cx:pt>
          <cx:pt idx="38315">-26.899999999999999</cx:pt>
          <cx:pt idx="38316">-26.899999999999999</cx:pt>
          <cx:pt idx="38317">-26.899999999999999</cx:pt>
          <cx:pt idx="38318">-26.899999999999999</cx:pt>
          <cx:pt idx="38319">-26.899999999999999</cx:pt>
          <cx:pt idx="38320">-26.899999999999999</cx:pt>
          <cx:pt idx="38321">-26.899999999999999</cx:pt>
          <cx:pt idx="38322">-26.899999999999999</cx:pt>
          <cx:pt idx="38323">-26.899999999999999</cx:pt>
          <cx:pt idx="38324">-26.899999999999999</cx:pt>
          <cx:pt idx="38325">-26.899999999999999</cx:pt>
          <cx:pt idx="38326">-26.899999999999999</cx:pt>
          <cx:pt idx="38327">-26.899999999999999</cx:pt>
          <cx:pt idx="38328">-26.899999999999999</cx:pt>
          <cx:pt idx="38329">-26.899999999999999</cx:pt>
          <cx:pt idx="38330">-26.899999999999999</cx:pt>
          <cx:pt idx="38331">-26.899999999999999</cx:pt>
          <cx:pt idx="38332">-26.899999999999999</cx:pt>
          <cx:pt idx="38333">-26.899999999999999</cx:pt>
          <cx:pt idx="38334">-26.899999999999999</cx:pt>
          <cx:pt idx="38335">-26.899999999999999</cx:pt>
          <cx:pt idx="38336">-26.899999999999999</cx:pt>
          <cx:pt idx="38337">-26.899999999999999</cx:pt>
          <cx:pt idx="38338">-26.899999999999999</cx:pt>
          <cx:pt idx="38339">-26.899999999999999</cx:pt>
          <cx:pt idx="38340">-26.899999999999999</cx:pt>
          <cx:pt idx="38341">-26.899999999999999</cx:pt>
          <cx:pt idx="38342">-26.899999999999999</cx:pt>
          <cx:pt idx="38343">-26.899999999999999</cx:pt>
          <cx:pt idx="38344">-26.899999999999999</cx:pt>
          <cx:pt idx="38345">-26.899999999999999</cx:pt>
          <cx:pt idx="38346">-26.899999999999999</cx:pt>
          <cx:pt idx="38347">-26.899999999999999</cx:pt>
          <cx:pt idx="38348">-26.899999999999999</cx:pt>
          <cx:pt idx="38349">-26.899999999999999</cx:pt>
          <cx:pt idx="38350">-26.899999999999999</cx:pt>
          <cx:pt idx="38351">-26.899999999999999</cx:pt>
          <cx:pt idx="38352">-26.899999999999999</cx:pt>
          <cx:pt idx="38353">-26.899999999999999</cx:pt>
          <cx:pt idx="38354">-26.899999999999999</cx:pt>
          <cx:pt idx="38355">-26.899999999999999</cx:pt>
          <cx:pt idx="38356">-26.899999999999999</cx:pt>
          <cx:pt idx="38357">-26.899999999999999</cx:pt>
          <cx:pt idx="38358">-26.899999999999999</cx:pt>
          <cx:pt idx="38359">-26.899999999999999</cx:pt>
          <cx:pt idx="38360">-26.899999999999999</cx:pt>
          <cx:pt idx="38361">-26.899999999999999</cx:pt>
          <cx:pt idx="38362">-26.899999999999999</cx:pt>
          <cx:pt idx="38363">-26.899999999999999</cx:pt>
          <cx:pt idx="38364">-26.899999999999999</cx:pt>
          <cx:pt idx="38365">-26.899999999999999</cx:pt>
          <cx:pt idx="38366">-26.899999999999999</cx:pt>
          <cx:pt idx="38367">-26.899999999999999</cx:pt>
          <cx:pt idx="38368">-26.899999999999999</cx:pt>
          <cx:pt idx="38369">-26.899999999999999</cx:pt>
          <cx:pt idx="38370">-26.899999999999999</cx:pt>
          <cx:pt idx="38371">-26.899999999999999</cx:pt>
          <cx:pt idx="38372">-26.899999999999999</cx:pt>
          <cx:pt idx="38373">-26.899999999999999</cx:pt>
          <cx:pt idx="38374">-26.899999999999999</cx:pt>
          <cx:pt idx="38375">-26.899999999999999</cx:pt>
          <cx:pt idx="38376">-26.899999999999999</cx:pt>
          <cx:pt idx="38377">-26.899999999999999</cx:pt>
          <cx:pt idx="38378">-26.899999999999999</cx:pt>
          <cx:pt idx="38379">-26.899999999999999</cx:pt>
          <cx:pt idx="38380">-26.899999999999999</cx:pt>
          <cx:pt idx="38381">-26.899999999999999</cx:pt>
          <cx:pt idx="38382">-26.899999999999999</cx:pt>
          <cx:pt idx="38383">-26.899999999999999</cx:pt>
          <cx:pt idx="38384">-26.899999999999999</cx:pt>
          <cx:pt idx="38385">-26.899999999999999</cx:pt>
          <cx:pt idx="38386">-26.899999999999999</cx:pt>
          <cx:pt idx="38387">-26.899999999999999</cx:pt>
          <cx:pt idx="38388">-26.899999999999999</cx:pt>
          <cx:pt idx="38389">-26.899999999999999</cx:pt>
          <cx:pt idx="38390">-26.899999999999999</cx:pt>
          <cx:pt idx="38391">-26.899999999999999</cx:pt>
          <cx:pt idx="38392">-26.899999999999999</cx:pt>
          <cx:pt idx="38393">-26.899999999999999</cx:pt>
          <cx:pt idx="38394">-26.899999999999999</cx:pt>
          <cx:pt idx="38395">-26.899999999999999</cx:pt>
          <cx:pt idx="38396">-26.899999999999999</cx:pt>
          <cx:pt idx="38397">-26.899999999999999</cx:pt>
          <cx:pt idx="38398">-26.899999999999999</cx:pt>
          <cx:pt idx="38399">-26.899999999999999</cx:pt>
          <cx:pt idx="38400">-26.899999999999999</cx:pt>
          <cx:pt idx="38401">-26.899999999999999</cx:pt>
          <cx:pt idx="38402">-26.899999999999999</cx:pt>
          <cx:pt idx="38403">-26.899999999999999</cx:pt>
          <cx:pt idx="38404">-26.899999999999999</cx:pt>
          <cx:pt idx="38405">-26.899999999999999</cx:pt>
          <cx:pt idx="38406">-26.899999999999999</cx:pt>
          <cx:pt idx="38407">-26.899999999999999</cx:pt>
          <cx:pt idx="38408">-26.899999999999999</cx:pt>
          <cx:pt idx="38409">-26.899999999999999</cx:pt>
          <cx:pt idx="38410">-26.899999999999999</cx:pt>
          <cx:pt idx="38411">-26.899999999999999</cx:pt>
          <cx:pt idx="38412">-26.899999999999999</cx:pt>
          <cx:pt idx="38413">-26.899999999999999</cx:pt>
          <cx:pt idx="38414">-26.899999999999999</cx:pt>
          <cx:pt idx="38415">-26.899999999999999</cx:pt>
          <cx:pt idx="38416">-26.899999999999999</cx:pt>
          <cx:pt idx="38417">-26.899999999999999</cx:pt>
          <cx:pt idx="38418">-26.899999999999999</cx:pt>
          <cx:pt idx="38419">-26.899999999999999</cx:pt>
          <cx:pt idx="38420">-26.899999999999999</cx:pt>
          <cx:pt idx="38421">-26.899999999999999</cx:pt>
          <cx:pt idx="38422">-26.899999999999999</cx:pt>
          <cx:pt idx="38423">-26.899999999999999</cx:pt>
          <cx:pt idx="38424">-26.899999999999999</cx:pt>
          <cx:pt idx="38425">-26.899999999999999</cx:pt>
          <cx:pt idx="38426">-26.899999999999999</cx:pt>
          <cx:pt idx="38427">-26.899999999999999</cx:pt>
          <cx:pt idx="38428">-26.899999999999999</cx:pt>
          <cx:pt idx="38429">-26.899999999999999</cx:pt>
          <cx:pt idx="38430">-26.899999999999999</cx:pt>
          <cx:pt idx="38431">-26.899999999999999</cx:pt>
          <cx:pt idx="38432">-26.899999999999999</cx:pt>
          <cx:pt idx="38433">-26.899999999999999</cx:pt>
          <cx:pt idx="38434">-26.899999999999999</cx:pt>
          <cx:pt idx="38435">-26.899999999999999</cx:pt>
          <cx:pt idx="38436">-26.899999999999999</cx:pt>
          <cx:pt idx="38437">-26.899999999999999</cx:pt>
          <cx:pt idx="38438">-26.899999999999999</cx:pt>
          <cx:pt idx="38439">-26.899999999999999</cx:pt>
          <cx:pt idx="38440">-26.899999999999999</cx:pt>
          <cx:pt idx="38441">-26.899999999999999</cx:pt>
          <cx:pt idx="38442">-26.899999999999999</cx:pt>
          <cx:pt idx="38443">-26.899999999999999</cx:pt>
          <cx:pt idx="38444">-26.899999999999999</cx:pt>
          <cx:pt idx="38445">-26.899999999999999</cx:pt>
          <cx:pt idx="38446">-26.899999999999999</cx:pt>
          <cx:pt idx="38447">-26.899999999999999</cx:pt>
          <cx:pt idx="38448">-26.899999999999999</cx:pt>
          <cx:pt idx="38449">-26.899999999999999</cx:pt>
          <cx:pt idx="38450">-26.899999999999999</cx:pt>
          <cx:pt idx="38451">-26.899999999999999</cx:pt>
          <cx:pt idx="38452">-26.899999999999999</cx:pt>
          <cx:pt idx="38453">-26.899999999999999</cx:pt>
          <cx:pt idx="38454">-26.899999999999999</cx:pt>
          <cx:pt idx="38455">-26.899999999999999</cx:pt>
          <cx:pt idx="38456">-26.899999999999999</cx:pt>
          <cx:pt idx="38457">-26.899999999999999</cx:pt>
          <cx:pt idx="38458">-26.899999999999999</cx:pt>
          <cx:pt idx="38459">-26.899999999999999</cx:pt>
          <cx:pt idx="38460">-26.899999999999999</cx:pt>
          <cx:pt idx="38461">-26.899999999999999</cx:pt>
          <cx:pt idx="38462">-26.899999999999999</cx:pt>
          <cx:pt idx="38463">-26.899999999999999</cx:pt>
          <cx:pt idx="38464">-26.899999999999999</cx:pt>
          <cx:pt idx="38465">-26.899999999999999</cx:pt>
          <cx:pt idx="38466">-26.899999999999999</cx:pt>
          <cx:pt idx="38467">-26.899999999999999</cx:pt>
          <cx:pt idx="38468">-26.899999999999999</cx:pt>
          <cx:pt idx="38469">-26.899999999999999</cx:pt>
          <cx:pt idx="38470">-26.899999999999999</cx:pt>
          <cx:pt idx="38471">-26.899999999999999</cx:pt>
          <cx:pt idx="38472">-26.899999999999999</cx:pt>
          <cx:pt idx="38473">-26.899999999999999</cx:pt>
          <cx:pt idx="38474">-26.899999999999999</cx:pt>
          <cx:pt idx="38475">-26.899999999999999</cx:pt>
          <cx:pt idx="38476">-26.899999999999999</cx:pt>
          <cx:pt idx="38477">-26.899999999999999</cx:pt>
          <cx:pt idx="38478">-26.899999999999999</cx:pt>
          <cx:pt idx="38479">-26.899999999999999</cx:pt>
          <cx:pt idx="38480">-26.899999999999999</cx:pt>
          <cx:pt idx="38481">-26.899999999999999</cx:pt>
          <cx:pt idx="38482">-26.899999999999999</cx:pt>
          <cx:pt idx="38483">-26.899999999999999</cx:pt>
          <cx:pt idx="38484">-26.899999999999999</cx:pt>
          <cx:pt idx="38485">-26.899999999999999</cx:pt>
          <cx:pt idx="38486">-26.899999999999999</cx:pt>
          <cx:pt idx="38487">-26.899999999999999</cx:pt>
          <cx:pt idx="38488">-26.899999999999999</cx:pt>
          <cx:pt idx="38489">-26.899999999999999</cx:pt>
          <cx:pt idx="38490">-26.899999999999999</cx:pt>
          <cx:pt idx="38491">-26.899999999999999</cx:pt>
          <cx:pt idx="38492">-26.899999999999999</cx:pt>
          <cx:pt idx="38493">-26.899999999999999</cx:pt>
          <cx:pt idx="38494">-26.899999999999999</cx:pt>
          <cx:pt idx="38495">-26.899999999999999</cx:pt>
          <cx:pt idx="38496">-26.899999999999999</cx:pt>
          <cx:pt idx="38497">-26.899999999999999</cx:pt>
          <cx:pt idx="38498">-26.899999999999999</cx:pt>
          <cx:pt idx="38499">-26.899999999999999</cx:pt>
          <cx:pt idx="38500">-26.899999999999999</cx:pt>
          <cx:pt idx="38501">-26.899999999999999</cx:pt>
          <cx:pt idx="38502">-26.899999999999999</cx:pt>
          <cx:pt idx="38503">-26.899999999999999</cx:pt>
          <cx:pt idx="38504">-26.899999999999999</cx:pt>
          <cx:pt idx="38505">-26.899999999999999</cx:pt>
          <cx:pt idx="38506">-26.899999999999999</cx:pt>
          <cx:pt idx="38507">-26.899999999999999</cx:pt>
          <cx:pt idx="38508">-26.899999999999999</cx:pt>
          <cx:pt idx="38509">-26.899999999999999</cx:pt>
          <cx:pt idx="38510">-26.899999999999999</cx:pt>
          <cx:pt idx="38511">-26.899999999999999</cx:pt>
          <cx:pt idx="38512">-26.899999999999999</cx:pt>
          <cx:pt idx="38513">-26.899999999999999</cx:pt>
          <cx:pt idx="38514">-26.899999999999999</cx:pt>
          <cx:pt idx="38515">-26.899999999999999</cx:pt>
          <cx:pt idx="38516">-26.899999999999999</cx:pt>
          <cx:pt idx="38517">-26.899999999999999</cx:pt>
          <cx:pt idx="38518">-26.899999999999999</cx:pt>
          <cx:pt idx="38519">-26.899999999999999</cx:pt>
          <cx:pt idx="38520">-26.899999999999999</cx:pt>
          <cx:pt idx="38521">-26.899999999999999</cx:pt>
          <cx:pt idx="38522">-26.899999999999999</cx:pt>
          <cx:pt idx="38523">-26.899999999999999</cx:pt>
          <cx:pt idx="38524">-26.899999999999999</cx:pt>
          <cx:pt idx="38525">-26.899999999999999</cx:pt>
          <cx:pt idx="38526">-26.899999999999999</cx:pt>
          <cx:pt idx="38527">-26.899999999999999</cx:pt>
          <cx:pt idx="38528">-26.899999999999999</cx:pt>
          <cx:pt idx="38529">-26.899999999999999</cx:pt>
          <cx:pt idx="38530">-26.899999999999999</cx:pt>
          <cx:pt idx="38531">-26.899999999999999</cx:pt>
          <cx:pt idx="38532">-26.899999999999999</cx:pt>
          <cx:pt idx="38533">-26.899999999999999</cx:pt>
          <cx:pt idx="38534">-26.899999999999999</cx:pt>
          <cx:pt idx="38535">-26.899999999999999</cx:pt>
          <cx:pt idx="38536">-26.899999999999999</cx:pt>
          <cx:pt idx="38537">-26.899999999999999</cx:pt>
          <cx:pt idx="38538">-26.899999999999999</cx:pt>
          <cx:pt idx="38539">-26.899999999999999</cx:pt>
          <cx:pt idx="38540">-26.899999999999999</cx:pt>
          <cx:pt idx="38541">-26.899999999999999</cx:pt>
          <cx:pt idx="38542">-26.899999999999999</cx:pt>
          <cx:pt idx="38543">-26.899999999999999</cx:pt>
          <cx:pt idx="38544">-26.899999999999999</cx:pt>
          <cx:pt idx="38545">-26.899999999999999</cx:pt>
          <cx:pt idx="38546">-26.899999999999999</cx:pt>
          <cx:pt idx="38547">-26.899999999999999</cx:pt>
          <cx:pt idx="38548">-26.899999999999999</cx:pt>
          <cx:pt idx="38549">-26.899999999999999</cx:pt>
          <cx:pt idx="38550">-26.899999999999999</cx:pt>
          <cx:pt idx="38551">-26.899999999999999</cx:pt>
          <cx:pt idx="38552">-26.899999999999999</cx:pt>
          <cx:pt idx="38553">-26.899999999999999</cx:pt>
          <cx:pt idx="38554">-26.899999999999999</cx:pt>
          <cx:pt idx="38555">-26.899999999999999</cx:pt>
          <cx:pt idx="38556">-26.899999999999999</cx:pt>
          <cx:pt idx="38557">-26.899999999999999</cx:pt>
          <cx:pt idx="38558">-26.899999999999999</cx:pt>
          <cx:pt idx="38559">-26.899999999999999</cx:pt>
          <cx:pt idx="38560">-26.899999999999999</cx:pt>
          <cx:pt idx="38561">-26.899999999999999</cx:pt>
          <cx:pt idx="38562">-26.899999999999999</cx:pt>
          <cx:pt idx="38563">-26.899999999999999</cx:pt>
          <cx:pt idx="38564">-26.899999999999999</cx:pt>
          <cx:pt idx="38565">-26.899999999999999</cx:pt>
          <cx:pt idx="38566">-26.899999999999999</cx:pt>
          <cx:pt idx="38567">-26.899999999999999</cx:pt>
          <cx:pt idx="38568">-26.899999999999999</cx:pt>
          <cx:pt idx="38569">-26.899999999999999</cx:pt>
          <cx:pt idx="38570">-26.899999999999999</cx:pt>
          <cx:pt idx="38571">-26.899999999999999</cx:pt>
          <cx:pt idx="38572">-26.899999999999999</cx:pt>
          <cx:pt idx="38573">-26.899999999999999</cx:pt>
          <cx:pt idx="38574">-26.899999999999999</cx:pt>
          <cx:pt idx="38575">-26.899999999999999</cx:pt>
          <cx:pt idx="38576">-26.899999999999999</cx:pt>
          <cx:pt idx="38577">-26.899999999999999</cx:pt>
          <cx:pt idx="38578">-26.899999999999999</cx:pt>
          <cx:pt idx="38579">-26.899999999999999</cx:pt>
          <cx:pt idx="38580">-26.899999999999999</cx:pt>
          <cx:pt idx="38581">-26.899999999999999</cx:pt>
          <cx:pt idx="38582">-26.899999999999999</cx:pt>
          <cx:pt idx="38583">-26.899999999999999</cx:pt>
          <cx:pt idx="38584">-26.899999999999999</cx:pt>
          <cx:pt idx="38585">-26.899999999999999</cx:pt>
          <cx:pt idx="38586">-26.899999999999999</cx:pt>
          <cx:pt idx="38587">-26.899999999999999</cx:pt>
          <cx:pt idx="38588">-26.899999999999999</cx:pt>
          <cx:pt idx="38589">-26.899999999999999</cx:pt>
          <cx:pt idx="38590">-26.899999999999999</cx:pt>
          <cx:pt idx="38591">-26.899999999999999</cx:pt>
          <cx:pt idx="38592">-26.899999999999999</cx:pt>
          <cx:pt idx="38593">-26.899999999999999</cx:pt>
          <cx:pt idx="38594">-26.899999999999999</cx:pt>
          <cx:pt idx="38595">-26.899999999999999</cx:pt>
          <cx:pt idx="38596">-26.899999999999999</cx:pt>
          <cx:pt idx="38597">-26.899999999999999</cx:pt>
          <cx:pt idx="38598">-26.899999999999999</cx:pt>
          <cx:pt idx="38599">-26.899999999999999</cx:pt>
          <cx:pt idx="38600">-26.899999999999999</cx:pt>
          <cx:pt idx="38601">-30.100000000000001</cx:pt>
          <cx:pt idx="38602">-30.100000000000001</cx:pt>
          <cx:pt idx="38603">-30.100000000000001</cx:pt>
          <cx:pt idx="38604">-30.100000000000001</cx:pt>
          <cx:pt idx="38605">-30.100000000000001</cx:pt>
          <cx:pt idx="38606">-30.100000000000001</cx:pt>
          <cx:pt idx="38607">-30.100000000000001</cx:pt>
          <cx:pt idx="38608">-30.100000000000001</cx:pt>
          <cx:pt idx="38609">-30.100000000000001</cx:pt>
          <cx:pt idx="38610">-30.100000000000001</cx:pt>
          <cx:pt idx="38611">-30.100000000000001</cx:pt>
          <cx:pt idx="38612">-30.100000000000001</cx:pt>
          <cx:pt idx="38613">-30.100000000000001</cx:pt>
          <cx:pt idx="38614">-30.100000000000001</cx:pt>
          <cx:pt idx="38615">-30.100000000000001</cx:pt>
          <cx:pt idx="38616">-30.100000000000001</cx:pt>
          <cx:pt idx="38617">-30.100000000000001</cx:pt>
          <cx:pt idx="38618">-30.100000000000001</cx:pt>
          <cx:pt idx="38619">-30.100000000000001</cx:pt>
          <cx:pt idx="38620">-30.100000000000001</cx:pt>
          <cx:pt idx="38621">-30.100000000000001</cx:pt>
          <cx:pt idx="38622">-30.100000000000001</cx:pt>
          <cx:pt idx="38623">-30.100000000000001</cx:pt>
          <cx:pt idx="38624">-30.100000000000001</cx:pt>
          <cx:pt idx="38625">-30.100000000000001</cx:pt>
          <cx:pt idx="38626">-30.100000000000001</cx:pt>
          <cx:pt idx="38627">-30.100000000000001</cx:pt>
          <cx:pt idx="38628">-30.100000000000001</cx:pt>
          <cx:pt idx="38629">-30.100000000000001</cx:pt>
          <cx:pt idx="38630">-30.100000000000001</cx:pt>
          <cx:pt idx="38631">-30.100000000000001</cx:pt>
          <cx:pt idx="38632">-30.100000000000001</cx:pt>
          <cx:pt idx="38633">-30.100000000000001</cx:pt>
          <cx:pt idx="38634">-30.100000000000001</cx:pt>
          <cx:pt idx="38635">-30.100000000000001</cx:pt>
          <cx:pt idx="38636">-30.100000000000001</cx:pt>
          <cx:pt idx="38637">-30.100000000000001</cx:pt>
          <cx:pt idx="38638">-30.100000000000001</cx:pt>
          <cx:pt idx="38639">-30.100000000000001</cx:pt>
          <cx:pt idx="38640">-30.100000000000001</cx:pt>
          <cx:pt idx="38641">-30.100000000000001</cx:pt>
          <cx:pt idx="38642">-30.100000000000001</cx:pt>
          <cx:pt idx="38643">-30.100000000000001</cx:pt>
          <cx:pt idx="38644">-30.100000000000001</cx:pt>
          <cx:pt idx="38645">-30.100000000000001</cx:pt>
          <cx:pt idx="38646">-30.100000000000001</cx:pt>
          <cx:pt idx="38647">-30.100000000000001</cx:pt>
          <cx:pt idx="38648">-30.100000000000001</cx:pt>
          <cx:pt idx="38649">-30.100000000000001</cx:pt>
          <cx:pt idx="38650">-30.100000000000001</cx:pt>
          <cx:pt idx="38651">-30.100000000000001</cx:pt>
          <cx:pt idx="38652">-30.100000000000001</cx:pt>
          <cx:pt idx="38653">-30.100000000000001</cx:pt>
          <cx:pt idx="38654">-30.100000000000001</cx:pt>
          <cx:pt idx="38655">-30.100000000000001</cx:pt>
          <cx:pt idx="38656">-30.100000000000001</cx:pt>
          <cx:pt idx="38657">-30.100000000000001</cx:pt>
          <cx:pt idx="38658">-30.100000000000001</cx:pt>
          <cx:pt idx="38659">-30.100000000000001</cx:pt>
          <cx:pt idx="38660">-30.100000000000001</cx:pt>
          <cx:pt idx="38661">-30.100000000000001</cx:pt>
          <cx:pt idx="38662">-30.100000000000001</cx:pt>
          <cx:pt idx="38663">-30.100000000000001</cx:pt>
          <cx:pt idx="38664">-30.100000000000001</cx:pt>
          <cx:pt idx="38665">-30.100000000000001</cx:pt>
          <cx:pt idx="38666">-30.100000000000001</cx:pt>
          <cx:pt idx="38667">-30.100000000000001</cx:pt>
          <cx:pt idx="38668">-30.100000000000001</cx:pt>
          <cx:pt idx="38669">-30.100000000000001</cx:pt>
          <cx:pt idx="38670">-30.100000000000001</cx:pt>
          <cx:pt idx="38671">-30.100000000000001</cx:pt>
          <cx:pt idx="38672">-30.100000000000001</cx:pt>
          <cx:pt idx="38673">-30.100000000000001</cx:pt>
          <cx:pt idx="38674">-30.100000000000001</cx:pt>
          <cx:pt idx="38675">-30.100000000000001</cx:pt>
          <cx:pt idx="38676">-30.100000000000001</cx:pt>
          <cx:pt idx="38677">-30.100000000000001</cx:pt>
          <cx:pt idx="38678">-30.100000000000001</cx:pt>
          <cx:pt idx="38679">-30.100000000000001</cx:pt>
          <cx:pt idx="38680">-30.100000000000001</cx:pt>
          <cx:pt idx="38681">-30.100000000000001</cx:pt>
          <cx:pt idx="38682">-30.100000000000001</cx:pt>
          <cx:pt idx="38683">-30.100000000000001</cx:pt>
          <cx:pt idx="38684">-30.100000000000001</cx:pt>
          <cx:pt idx="38685">-30.100000000000001</cx:pt>
          <cx:pt idx="38686">-30.100000000000001</cx:pt>
          <cx:pt idx="38687">-30.100000000000001</cx:pt>
          <cx:pt idx="38688">-30.100000000000001</cx:pt>
          <cx:pt idx="38689">-30.100000000000001</cx:pt>
          <cx:pt idx="38690">-30.100000000000001</cx:pt>
          <cx:pt idx="38691">-30.100000000000001</cx:pt>
          <cx:pt idx="38692">-30.100000000000001</cx:pt>
          <cx:pt idx="38693">-30.100000000000001</cx:pt>
          <cx:pt idx="38694">-30.100000000000001</cx:pt>
          <cx:pt idx="38695">-30.100000000000001</cx:pt>
          <cx:pt idx="38696">-30.100000000000001</cx:pt>
          <cx:pt idx="38697">-30.100000000000001</cx:pt>
          <cx:pt idx="38698">-30.100000000000001</cx:pt>
          <cx:pt idx="38699">-30.100000000000001</cx:pt>
          <cx:pt idx="38700">-30.100000000000001</cx:pt>
          <cx:pt idx="38701">-30.100000000000001</cx:pt>
          <cx:pt idx="38702">-30.100000000000001</cx:pt>
          <cx:pt idx="38703">-30.100000000000001</cx:pt>
          <cx:pt idx="38704">-30.100000000000001</cx:pt>
          <cx:pt idx="38705">-30.100000000000001</cx:pt>
          <cx:pt idx="38706">-30.100000000000001</cx:pt>
          <cx:pt idx="38707">-30.100000000000001</cx:pt>
          <cx:pt idx="38708">-30.100000000000001</cx:pt>
          <cx:pt idx="38709">-30.100000000000001</cx:pt>
          <cx:pt idx="38710">-30.100000000000001</cx:pt>
          <cx:pt idx="38711">-30.100000000000001</cx:pt>
          <cx:pt idx="38712">-30.100000000000001</cx:pt>
          <cx:pt idx="38713">-30.100000000000001</cx:pt>
          <cx:pt idx="38714">-30.100000000000001</cx:pt>
          <cx:pt idx="38715">-30.100000000000001</cx:pt>
          <cx:pt idx="38716">-30.100000000000001</cx:pt>
          <cx:pt idx="38717">-30.100000000000001</cx:pt>
          <cx:pt idx="38718">-30.100000000000001</cx:pt>
          <cx:pt idx="38719">-30.100000000000001</cx:pt>
          <cx:pt idx="38720">-30.100000000000001</cx:pt>
          <cx:pt idx="38721">-30.100000000000001</cx:pt>
          <cx:pt idx="38722">-30.100000000000001</cx:pt>
          <cx:pt idx="38723">-30.100000000000001</cx:pt>
          <cx:pt idx="38724">-30.100000000000001</cx:pt>
          <cx:pt idx="38725">-30.100000000000001</cx:pt>
          <cx:pt idx="38726">-30.100000000000001</cx:pt>
          <cx:pt idx="38727">-30.100000000000001</cx:pt>
          <cx:pt idx="38728">-30.100000000000001</cx:pt>
          <cx:pt idx="38729">-30.100000000000001</cx:pt>
          <cx:pt idx="38730">-30.100000000000001</cx:pt>
          <cx:pt idx="38731">-30.100000000000001</cx:pt>
          <cx:pt idx="38732">-30.100000000000001</cx:pt>
          <cx:pt idx="38733">-30.100000000000001</cx:pt>
          <cx:pt idx="38734">-30.100000000000001</cx:pt>
          <cx:pt idx="38735">-30.100000000000001</cx:pt>
          <cx:pt idx="38736">-30.100000000000001</cx:pt>
          <cx:pt idx="38737">-30.100000000000001</cx:pt>
          <cx:pt idx="38738">-30.100000000000001</cx:pt>
          <cx:pt idx="38739">-30.100000000000001</cx:pt>
          <cx:pt idx="38740">-30.100000000000001</cx:pt>
          <cx:pt idx="38741">-30.100000000000001</cx:pt>
          <cx:pt idx="38742">-30.100000000000001</cx:pt>
          <cx:pt idx="38743">-30.100000000000001</cx:pt>
          <cx:pt idx="38744">-30.100000000000001</cx:pt>
          <cx:pt idx="38745">-30.100000000000001</cx:pt>
          <cx:pt idx="38746">-30.100000000000001</cx:pt>
          <cx:pt idx="38747">-30.100000000000001</cx:pt>
          <cx:pt idx="38748">-30.100000000000001</cx:pt>
          <cx:pt idx="38749">-30.100000000000001</cx:pt>
          <cx:pt idx="38750">-30.100000000000001</cx:pt>
          <cx:pt idx="38751">-30.100000000000001</cx:pt>
          <cx:pt idx="38752">-30.100000000000001</cx:pt>
          <cx:pt idx="38753">-30.100000000000001</cx:pt>
          <cx:pt idx="38754">-30.100000000000001</cx:pt>
          <cx:pt idx="38755">-30.100000000000001</cx:pt>
          <cx:pt idx="38756">-30.100000000000001</cx:pt>
          <cx:pt idx="38757">-30.100000000000001</cx:pt>
          <cx:pt idx="38758">-30.100000000000001</cx:pt>
          <cx:pt idx="38759">-30.100000000000001</cx:pt>
          <cx:pt idx="38760">-30.100000000000001</cx:pt>
          <cx:pt idx="38761">-30.100000000000001</cx:pt>
          <cx:pt idx="38762">-30.100000000000001</cx:pt>
          <cx:pt idx="38763">-30.100000000000001</cx:pt>
          <cx:pt idx="38764">-30.100000000000001</cx:pt>
          <cx:pt idx="38765">-30.100000000000001</cx:pt>
          <cx:pt idx="38766">-30.100000000000001</cx:pt>
          <cx:pt idx="38767">-30.100000000000001</cx:pt>
          <cx:pt idx="38768">-30.100000000000001</cx:pt>
          <cx:pt idx="38769">-30.100000000000001</cx:pt>
          <cx:pt idx="38770">-30.100000000000001</cx:pt>
          <cx:pt idx="38771">-30.100000000000001</cx:pt>
          <cx:pt idx="38772">-30.100000000000001</cx:pt>
          <cx:pt idx="38773">-30.100000000000001</cx:pt>
          <cx:pt idx="38774">-30.100000000000001</cx:pt>
          <cx:pt idx="38775">-30.100000000000001</cx:pt>
          <cx:pt idx="38776">-30.100000000000001</cx:pt>
          <cx:pt idx="38777">-30.100000000000001</cx:pt>
          <cx:pt idx="38778">-30.100000000000001</cx:pt>
          <cx:pt idx="38779">-30.100000000000001</cx:pt>
          <cx:pt idx="38780">-30.100000000000001</cx:pt>
          <cx:pt idx="38781">-30.100000000000001</cx:pt>
          <cx:pt idx="38782">-30.100000000000001</cx:pt>
          <cx:pt idx="38783">-30.100000000000001</cx:pt>
          <cx:pt idx="38784">-30.100000000000001</cx:pt>
          <cx:pt idx="38785">-30.100000000000001</cx:pt>
          <cx:pt idx="38786">-30.100000000000001</cx:pt>
          <cx:pt idx="38787">-30.100000000000001</cx:pt>
          <cx:pt idx="38788">-30.100000000000001</cx:pt>
          <cx:pt idx="38789">-30.100000000000001</cx:pt>
          <cx:pt idx="38790">-30.100000000000001</cx:pt>
          <cx:pt idx="38791">-30.100000000000001</cx:pt>
          <cx:pt idx="38792">-30.100000000000001</cx:pt>
          <cx:pt idx="38793">-30.100000000000001</cx:pt>
          <cx:pt idx="38794">-30.100000000000001</cx:pt>
          <cx:pt idx="38795">-30.100000000000001</cx:pt>
          <cx:pt idx="38796">-30.100000000000001</cx:pt>
          <cx:pt idx="38797">-30.100000000000001</cx:pt>
          <cx:pt idx="38798">-30.100000000000001</cx:pt>
          <cx:pt idx="38799">-30.100000000000001</cx:pt>
          <cx:pt idx="38800">-30.100000000000001</cx:pt>
          <cx:pt idx="38801">-30.100000000000001</cx:pt>
          <cx:pt idx="38802">-30.100000000000001</cx:pt>
          <cx:pt idx="38803">-30.100000000000001</cx:pt>
          <cx:pt idx="38804">-30.100000000000001</cx:pt>
          <cx:pt idx="38805">-30.100000000000001</cx:pt>
          <cx:pt idx="38806">-30.100000000000001</cx:pt>
          <cx:pt idx="38807">-30.100000000000001</cx:pt>
          <cx:pt idx="38808">-30.100000000000001</cx:pt>
          <cx:pt idx="38809">-30.100000000000001</cx:pt>
          <cx:pt idx="38810">-30.100000000000001</cx:pt>
          <cx:pt idx="38811">-30.100000000000001</cx:pt>
          <cx:pt idx="38812">-30.100000000000001</cx:pt>
          <cx:pt idx="38813">-30.100000000000001</cx:pt>
          <cx:pt idx="38814">-30.100000000000001</cx:pt>
          <cx:pt idx="38815">-30.100000000000001</cx:pt>
          <cx:pt idx="38816">-30.100000000000001</cx:pt>
          <cx:pt idx="38817">-30.100000000000001</cx:pt>
          <cx:pt idx="38818">-30.100000000000001</cx:pt>
          <cx:pt idx="38819">-30.100000000000001</cx:pt>
          <cx:pt idx="38820">-30.100000000000001</cx:pt>
          <cx:pt idx="38821">-30.100000000000001</cx:pt>
          <cx:pt idx="38822">-30.100000000000001</cx:pt>
          <cx:pt idx="38823">-30.100000000000001</cx:pt>
          <cx:pt idx="38824">-30.100000000000001</cx:pt>
          <cx:pt idx="38825">-30.100000000000001</cx:pt>
          <cx:pt idx="38826">-30.100000000000001</cx:pt>
          <cx:pt idx="38827">-30.100000000000001</cx:pt>
          <cx:pt idx="38828">-30.100000000000001</cx:pt>
          <cx:pt idx="38829">-30.100000000000001</cx:pt>
          <cx:pt idx="38830">-30.100000000000001</cx:pt>
          <cx:pt idx="38831">-30.100000000000001</cx:pt>
          <cx:pt idx="38832">-30.100000000000001</cx:pt>
          <cx:pt idx="38833">-30.100000000000001</cx:pt>
          <cx:pt idx="38834">-30.100000000000001</cx:pt>
          <cx:pt idx="38835">-30.100000000000001</cx:pt>
          <cx:pt idx="38836">-30.100000000000001</cx:pt>
          <cx:pt idx="38837">-30.100000000000001</cx:pt>
          <cx:pt idx="38838">-30.100000000000001</cx:pt>
          <cx:pt idx="38839">-30.100000000000001</cx:pt>
          <cx:pt idx="38840">-30.100000000000001</cx:pt>
          <cx:pt idx="38841">-30.100000000000001</cx:pt>
          <cx:pt idx="38842">-30.100000000000001</cx:pt>
          <cx:pt idx="38843">-30.100000000000001</cx:pt>
          <cx:pt idx="38844">-30.100000000000001</cx:pt>
          <cx:pt idx="38845">-30.100000000000001</cx:pt>
          <cx:pt idx="38846">-30.100000000000001</cx:pt>
          <cx:pt idx="38847">-30.100000000000001</cx:pt>
          <cx:pt idx="38848">-30.100000000000001</cx:pt>
          <cx:pt idx="38849">-30.100000000000001</cx:pt>
          <cx:pt idx="38850">-30.100000000000001</cx:pt>
          <cx:pt idx="38851">-30.100000000000001</cx:pt>
          <cx:pt idx="38852">-30.100000000000001</cx:pt>
          <cx:pt idx="38853">-30.100000000000001</cx:pt>
          <cx:pt idx="38854">-30.100000000000001</cx:pt>
          <cx:pt idx="38855">-30.100000000000001</cx:pt>
          <cx:pt idx="38856">-30.100000000000001</cx:pt>
          <cx:pt idx="38857">-30.100000000000001</cx:pt>
          <cx:pt idx="38858">-30.100000000000001</cx:pt>
          <cx:pt idx="38859">-30.100000000000001</cx:pt>
          <cx:pt idx="38860">-30.100000000000001</cx:pt>
          <cx:pt idx="38861">-30.100000000000001</cx:pt>
          <cx:pt idx="38862">-30.100000000000001</cx:pt>
          <cx:pt idx="38863">-30.100000000000001</cx:pt>
          <cx:pt idx="38864">-30.100000000000001</cx:pt>
          <cx:pt idx="38865">-30.100000000000001</cx:pt>
          <cx:pt idx="38866">-30.100000000000001</cx:pt>
          <cx:pt idx="38867">-30.100000000000001</cx:pt>
          <cx:pt idx="38868">-30.100000000000001</cx:pt>
          <cx:pt idx="38869">-30.100000000000001</cx:pt>
          <cx:pt idx="38870">-30.100000000000001</cx:pt>
          <cx:pt idx="38871">-30.100000000000001</cx:pt>
          <cx:pt idx="38872">-30.100000000000001</cx:pt>
          <cx:pt idx="38873">-30.100000000000001</cx:pt>
          <cx:pt idx="38874">-30.100000000000001</cx:pt>
          <cx:pt idx="38875">-30.100000000000001</cx:pt>
          <cx:pt idx="38876">-30.100000000000001</cx:pt>
          <cx:pt idx="38877">-30.100000000000001</cx:pt>
          <cx:pt idx="38878">-30.100000000000001</cx:pt>
          <cx:pt idx="38879">-30.100000000000001</cx:pt>
          <cx:pt idx="38880">-30.100000000000001</cx:pt>
          <cx:pt idx="38881">-30.100000000000001</cx:pt>
          <cx:pt idx="38882">-30.100000000000001</cx:pt>
          <cx:pt idx="38883">-30.100000000000001</cx:pt>
          <cx:pt idx="38884">-30.100000000000001</cx:pt>
          <cx:pt idx="38885">-30.100000000000001</cx:pt>
          <cx:pt idx="38886">-30.100000000000001</cx:pt>
          <cx:pt idx="38887">-30.100000000000001</cx:pt>
          <cx:pt idx="38888">-30.100000000000001</cx:pt>
          <cx:pt idx="38889">-30.100000000000001</cx:pt>
          <cx:pt idx="38890">-30.100000000000001</cx:pt>
          <cx:pt idx="38891">-30.100000000000001</cx:pt>
          <cx:pt idx="38892">-30.100000000000001</cx:pt>
          <cx:pt idx="38893">-30.100000000000001</cx:pt>
          <cx:pt idx="38894">-30.100000000000001</cx:pt>
          <cx:pt idx="38895">-30.100000000000001</cx:pt>
          <cx:pt idx="38896">-30.100000000000001</cx:pt>
          <cx:pt idx="38897">-30.100000000000001</cx:pt>
          <cx:pt idx="38898">-30.100000000000001</cx:pt>
          <cx:pt idx="38899">-30.100000000000001</cx:pt>
          <cx:pt idx="38900">-30.100000000000001</cx:pt>
          <cx:pt idx="38901">-30.100000000000001</cx:pt>
          <cx:pt idx="38902">-30.100000000000001</cx:pt>
          <cx:pt idx="38903">-30.100000000000001</cx:pt>
          <cx:pt idx="38904">-30.100000000000001</cx:pt>
          <cx:pt idx="38905">-30.100000000000001</cx:pt>
          <cx:pt idx="38906">-30.100000000000001</cx:pt>
          <cx:pt idx="38907">-30.100000000000001</cx:pt>
          <cx:pt idx="38908">-30.100000000000001</cx:pt>
          <cx:pt idx="38909">-30.100000000000001</cx:pt>
          <cx:pt idx="38910">-30.100000000000001</cx:pt>
          <cx:pt idx="38911">-30.100000000000001</cx:pt>
          <cx:pt idx="38912">-30.100000000000001</cx:pt>
          <cx:pt idx="38913">-30.100000000000001</cx:pt>
          <cx:pt idx="38914">-30.100000000000001</cx:pt>
          <cx:pt idx="38915">-30.100000000000001</cx:pt>
          <cx:pt idx="38916">-30.100000000000001</cx:pt>
          <cx:pt idx="38917">-30.100000000000001</cx:pt>
          <cx:pt idx="38918">-30.100000000000001</cx:pt>
          <cx:pt idx="38919">-30.100000000000001</cx:pt>
          <cx:pt idx="38920">-30.100000000000001</cx:pt>
          <cx:pt idx="38921">-30.100000000000001</cx:pt>
          <cx:pt idx="38922">-30.100000000000001</cx:pt>
          <cx:pt idx="38923">-30.100000000000001</cx:pt>
          <cx:pt idx="38924">-30.100000000000001</cx:pt>
          <cx:pt idx="38925">-30.100000000000001</cx:pt>
          <cx:pt idx="38926">-30.100000000000001</cx:pt>
          <cx:pt idx="38927">-30.100000000000001</cx:pt>
          <cx:pt idx="38928">-30.100000000000001</cx:pt>
          <cx:pt idx="38929">-30.100000000000001</cx:pt>
          <cx:pt idx="38930">-30.100000000000001</cx:pt>
          <cx:pt idx="38931">-30.100000000000001</cx:pt>
          <cx:pt idx="38932">-30.100000000000001</cx:pt>
          <cx:pt idx="38933">-30.100000000000001</cx:pt>
          <cx:pt idx="38934">-30.100000000000001</cx:pt>
          <cx:pt idx="38935">-30.100000000000001</cx:pt>
          <cx:pt idx="38936">-30.100000000000001</cx:pt>
          <cx:pt idx="38937">-30.100000000000001</cx:pt>
          <cx:pt idx="38938">-30.100000000000001</cx:pt>
          <cx:pt idx="38939">-30.100000000000001</cx:pt>
          <cx:pt idx="38940">-30.100000000000001</cx:pt>
          <cx:pt idx="38941">-30.100000000000001</cx:pt>
          <cx:pt idx="38942">-30.100000000000001</cx:pt>
          <cx:pt idx="38943">-30.100000000000001</cx:pt>
          <cx:pt idx="38944">-30.100000000000001</cx:pt>
          <cx:pt idx="38945">-30.100000000000001</cx:pt>
          <cx:pt idx="38946">-30.100000000000001</cx:pt>
          <cx:pt idx="38947">-30.100000000000001</cx:pt>
          <cx:pt idx="38948">-30.100000000000001</cx:pt>
          <cx:pt idx="38949">-30.100000000000001</cx:pt>
          <cx:pt idx="38950">-30.100000000000001</cx:pt>
          <cx:pt idx="38951">-30.100000000000001</cx:pt>
          <cx:pt idx="38952">-30.100000000000001</cx:pt>
          <cx:pt idx="38953">-30.100000000000001</cx:pt>
          <cx:pt idx="38954">-30.100000000000001</cx:pt>
          <cx:pt idx="38955">-30.100000000000001</cx:pt>
          <cx:pt idx="38956">-30.100000000000001</cx:pt>
          <cx:pt idx="38957">-30.100000000000001</cx:pt>
          <cx:pt idx="38958">-33</cx:pt>
          <cx:pt idx="38959">-33</cx:pt>
          <cx:pt idx="38960">-33</cx:pt>
          <cx:pt idx="38961">-33</cx:pt>
          <cx:pt idx="38962">-33</cx:pt>
          <cx:pt idx="38963">-33</cx:pt>
          <cx:pt idx="38964">-33</cx:pt>
          <cx:pt idx="38965">-33</cx:pt>
          <cx:pt idx="38966">-33</cx:pt>
          <cx:pt idx="38967">-33</cx:pt>
          <cx:pt idx="38968">-33</cx:pt>
          <cx:pt idx="38969">-33</cx:pt>
          <cx:pt idx="38970">-33</cx:pt>
          <cx:pt idx="38971">-33</cx:pt>
          <cx:pt idx="38972">-33</cx:pt>
          <cx:pt idx="38973">-33</cx:pt>
          <cx:pt idx="38974">-33</cx:pt>
          <cx:pt idx="38975">-33</cx:pt>
          <cx:pt idx="38976">-33</cx:pt>
          <cx:pt idx="38977">-33</cx:pt>
          <cx:pt idx="38978">-33</cx:pt>
          <cx:pt idx="38979">-33</cx:pt>
          <cx:pt idx="38980">-33</cx:pt>
          <cx:pt idx="38981">-33</cx:pt>
          <cx:pt idx="38982">-33</cx:pt>
          <cx:pt idx="38983">-33</cx:pt>
          <cx:pt idx="38984">-33</cx:pt>
          <cx:pt idx="38985">-33</cx:pt>
          <cx:pt idx="38986">-33</cx:pt>
          <cx:pt idx="38987">-33</cx:pt>
          <cx:pt idx="38988">-33</cx:pt>
          <cx:pt idx="38989">-33</cx:pt>
          <cx:pt idx="38990">-33</cx:pt>
          <cx:pt idx="38991">-33</cx:pt>
          <cx:pt idx="38992">-33</cx:pt>
          <cx:pt idx="38993">-33</cx:pt>
          <cx:pt idx="38994">-33</cx:pt>
          <cx:pt idx="38995">-33</cx:pt>
          <cx:pt idx="38996">-33</cx:pt>
          <cx:pt idx="38997">-33</cx:pt>
          <cx:pt idx="38998">-33</cx:pt>
          <cx:pt idx="38999">-33</cx:pt>
          <cx:pt idx="39000">-33</cx:pt>
          <cx:pt idx="39001">-33</cx:pt>
          <cx:pt idx="39002">-33</cx:pt>
          <cx:pt idx="39003">-33</cx:pt>
          <cx:pt idx="39004">-33</cx:pt>
          <cx:pt idx="39005">-33</cx:pt>
          <cx:pt idx="39006">-33</cx:pt>
          <cx:pt idx="39007">-33</cx:pt>
          <cx:pt idx="39008">-33</cx:pt>
          <cx:pt idx="39009">-33</cx:pt>
          <cx:pt idx="39010">-33</cx:pt>
          <cx:pt idx="39011">-33</cx:pt>
          <cx:pt idx="39012">-33</cx:pt>
          <cx:pt idx="39013">-33</cx:pt>
          <cx:pt idx="39014">-33</cx:pt>
          <cx:pt idx="39015">-33</cx:pt>
          <cx:pt idx="39016">-33</cx:pt>
          <cx:pt idx="39017">-33</cx:pt>
          <cx:pt idx="39018">-33</cx:pt>
          <cx:pt idx="39019">-33</cx:pt>
          <cx:pt idx="39020">-33</cx:pt>
          <cx:pt idx="39021">-33</cx:pt>
          <cx:pt idx="39022">-33</cx:pt>
          <cx:pt idx="39023">-33</cx:pt>
          <cx:pt idx="39024">-33</cx:pt>
          <cx:pt idx="39025">-33</cx:pt>
          <cx:pt idx="39026">-33</cx:pt>
          <cx:pt idx="39027">-33</cx:pt>
          <cx:pt idx="39028">-33</cx:pt>
          <cx:pt idx="39029">-33</cx:pt>
          <cx:pt idx="39030">-33</cx:pt>
          <cx:pt idx="39031">-33</cx:pt>
          <cx:pt idx="39032">-33</cx:pt>
          <cx:pt idx="39033">-33</cx:pt>
          <cx:pt idx="39034">-33</cx:pt>
          <cx:pt idx="39035">-33</cx:pt>
          <cx:pt idx="39036">-33</cx:pt>
          <cx:pt idx="39037">-33</cx:pt>
          <cx:pt idx="39038">-33</cx:pt>
          <cx:pt idx="39039">-33</cx:pt>
          <cx:pt idx="39040">-33</cx:pt>
          <cx:pt idx="39041">-33</cx:pt>
          <cx:pt idx="39042">-33</cx:pt>
          <cx:pt idx="39043">-33</cx:pt>
          <cx:pt idx="39044">-33</cx:pt>
          <cx:pt idx="39045">-33</cx:pt>
          <cx:pt idx="39046">-33</cx:pt>
          <cx:pt idx="39047">-33</cx:pt>
          <cx:pt idx="39048">-33</cx:pt>
          <cx:pt idx="39049">-33</cx:pt>
          <cx:pt idx="39050">-33</cx:pt>
          <cx:pt idx="39051">-33</cx:pt>
          <cx:pt idx="39052">-33</cx:pt>
          <cx:pt idx="39053">-33</cx:pt>
          <cx:pt idx="39054">-33</cx:pt>
          <cx:pt idx="39055">-33</cx:pt>
          <cx:pt idx="39056">-33</cx:pt>
          <cx:pt idx="39057">-33</cx:pt>
          <cx:pt idx="39058">-33</cx:pt>
          <cx:pt idx="39059">-33</cx:pt>
          <cx:pt idx="39060">-33</cx:pt>
          <cx:pt idx="39061">-33</cx:pt>
          <cx:pt idx="39062">-33</cx:pt>
          <cx:pt idx="39063">-33</cx:pt>
          <cx:pt idx="39064">-33</cx:pt>
          <cx:pt idx="39065">-33</cx:pt>
          <cx:pt idx="39066">-33</cx:pt>
          <cx:pt idx="39067">-33</cx:pt>
          <cx:pt idx="39068">-33</cx:pt>
          <cx:pt idx="39069">-33</cx:pt>
          <cx:pt idx="39070">-33</cx:pt>
          <cx:pt idx="39071">-33</cx:pt>
          <cx:pt idx="39072">-33</cx:pt>
          <cx:pt idx="39073">-33</cx:pt>
          <cx:pt idx="39074">-33</cx:pt>
          <cx:pt idx="39075">-33</cx:pt>
          <cx:pt idx="39076">-33</cx:pt>
          <cx:pt idx="39077">-33</cx:pt>
          <cx:pt idx="39078">-33</cx:pt>
          <cx:pt idx="39079">-33</cx:pt>
          <cx:pt idx="39080">-33</cx:pt>
          <cx:pt idx="39081">-33</cx:pt>
          <cx:pt idx="39082">-33</cx:pt>
          <cx:pt idx="39083">-33</cx:pt>
          <cx:pt idx="39084">-33</cx:pt>
          <cx:pt idx="39085">-33</cx:pt>
          <cx:pt idx="39086">-33</cx:pt>
          <cx:pt idx="39087">-33</cx:pt>
          <cx:pt idx="39088">-33</cx:pt>
          <cx:pt idx="39089">-33</cx:pt>
          <cx:pt idx="39090">-33</cx:pt>
          <cx:pt idx="39091">-33</cx:pt>
          <cx:pt idx="39092">-33</cx:pt>
          <cx:pt idx="39093">-33</cx:pt>
          <cx:pt idx="39094">-33</cx:pt>
          <cx:pt idx="39095">-33</cx:pt>
          <cx:pt idx="39096">-33</cx:pt>
          <cx:pt idx="39097">-33</cx:pt>
          <cx:pt idx="39098">-33</cx:pt>
          <cx:pt idx="39099">-33</cx:pt>
          <cx:pt idx="39100">-33</cx:pt>
          <cx:pt idx="39101">-33</cx:pt>
          <cx:pt idx="39102">-33</cx:pt>
          <cx:pt idx="39103">-33</cx:pt>
          <cx:pt idx="39104">-33</cx:pt>
          <cx:pt idx="39105">-33</cx:pt>
          <cx:pt idx="39106">-33</cx:pt>
          <cx:pt idx="39107">-33</cx:pt>
          <cx:pt idx="39108">-33</cx:pt>
          <cx:pt idx="39109">-33</cx:pt>
          <cx:pt idx="39110">-33</cx:pt>
          <cx:pt idx="39111">-33</cx:pt>
          <cx:pt idx="39112">-33</cx:pt>
          <cx:pt idx="39113">-33</cx:pt>
          <cx:pt idx="39114">-33</cx:pt>
          <cx:pt idx="39115">-33</cx:pt>
          <cx:pt idx="39116">-33</cx:pt>
          <cx:pt idx="39117">-33</cx:pt>
          <cx:pt idx="39118">-33</cx:pt>
          <cx:pt idx="39119">-33</cx:pt>
          <cx:pt idx="39120">-33</cx:pt>
          <cx:pt idx="39121">-33</cx:pt>
          <cx:pt idx="39122">-33</cx:pt>
          <cx:pt idx="39123">-33</cx:pt>
          <cx:pt idx="39124">-33</cx:pt>
          <cx:pt idx="39125">-33</cx:pt>
          <cx:pt idx="39126">-33</cx:pt>
          <cx:pt idx="39127">-33</cx:pt>
          <cx:pt idx="39128">-33</cx:pt>
          <cx:pt idx="39129">-33</cx:pt>
          <cx:pt idx="39130">-34.799999999999997</cx:pt>
          <cx:pt idx="39131">-34.799999999999997</cx:pt>
          <cx:pt idx="39132">-34.799999999999997</cx:pt>
          <cx:pt idx="39133">-34.799999999999997</cx:pt>
          <cx:pt idx="39134">-34.799999999999997</cx:pt>
          <cx:pt idx="39135">-34.799999999999997</cx:pt>
          <cx:pt idx="39136">-34.799999999999997</cx:pt>
          <cx:pt idx="39137">-34.799999999999997</cx:pt>
          <cx:pt idx="39138">-34.799999999999997</cx:pt>
          <cx:pt idx="39139">-34.799999999999997</cx:pt>
          <cx:pt idx="39140">-34.799999999999997</cx:pt>
          <cx:pt idx="39141">-34.799999999999997</cx:pt>
          <cx:pt idx="39142">-34.799999999999997</cx:pt>
          <cx:pt idx="39143">-34.799999999999997</cx:pt>
          <cx:pt idx="39144">-34.799999999999997</cx:pt>
          <cx:pt idx="39145">-34.799999999999997</cx:pt>
          <cx:pt idx="39146">-34.799999999999997</cx:pt>
          <cx:pt idx="39147">-34.799999999999997</cx:pt>
          <cx:pt idx="39148">-34.799999999999997</cx:pt>
          <cx:pt idx="39149">-34.799999999999997</cx:pt>
          <cx:pt idx="39150">-34.799999999999997</cx:pt>
          <cx:pt idx="39151">-34.799999999999997</cx:pt>
          <cx:pt idx="39152">-34.799999999999997</cx:pt>
          <cx:pt idx="39153">-34.799999999999997</cx:pt>
          <cx:pt idx="39154">-34.799999999999997</cx:pt>
          <cx:pt idx="39155">-34.799999999999997</cx:pt>
          <cx:pt idx="39156">-34.799999999999997</cx:pt>
          <cx:pt idx="39157">-34.799999999999997</cx:pt>
          <cx:pt idx="39158">-34.799999999999997</cx:pt>
          <cx:pt idx="39159">-34.799999999999997</cx:pt>
          <cx:pt idx="39160">-34.799999999999997</cx:pt>
          <cx:pt idx="39161">-34.799999999999997</cx:pt>
          <cx:pt idx="39162">-34.799999999999997</cx:pt>
          <cx:pt idx="39163">-34.799999999999997</cx:pt>
          <cx:pt idx="39164">-34.799999999999997</cx:pt>
          <cx:pt idx="39165">-34.799999999999997</cx:pt>
          <cx:pt idx="39166">-34.799999999999997</cx:pt>
          <cx:pt idx="39167">-34.799999999999997</cx:pt>
          <cx:pt idx="39168">-34.799999999999997</cx:pt>
          <cx:pt idx="39169">-34.799999999999997</cx:pt>
          <cx:pt idx="39170">-34.799999999999997</cx:pt>
          <cx:pt idx="39171">-34.799999999999997</cx:pt>
          <cx:pt idx="39172">-34.799999999999997</cx:pt>
          <cx:pt idx="39173">-34.799999999999997</cx:pt>
          <cx:pt idx="39174">-34.799999999999997</cx:pt>
          <cx:pt idx="39175">-34.799999999999997</cx:pt>
          <cx:pt idx="39176">-34.799999999999997</cx:pt>
          <cx:pt idx="39177">-34.799999999999997</cx:pt>
          <cx:pt idx="39178">-34.799999999999997</cx:pt>
          <cx:pt idx="39179">-34.799999999999997</cx:pt>
          <cx:pt idx="39180">-34.799999999999997</cx:pt>
          <cx:pt idx="39181">-34.799999999999997</cx:pt>
          <cx:pt idx="39182">-34.799999999999997</cx:pt>
          <cx:pt idx="39183">-34.799999999999997</cx:pt>
          <cx:pt idx="39184">-34.799999999999997</cx:pt>
          <cx:pt idx="39185">-34.799999999999997</cx:pt>
          <cx:pt idx="39186">-34.799999999999997</cx:pt>
          <cx:pt idx="39187">-34.799999999999997</cx:pt>
          <cx:pt idx="39188">-34.799999999999997</cx:pt>
          <cx:pt idx="39189">-34.799999999999997</cx:pt>
          <cx:pt idx="39190">-34.799999999999997</cx:pt>
          <cx:pt idx="39191">-34.799999999999997</cx:pt>
          <cx:pt idx="39192">-34.799999999999997</cx:pt>
          <cx:pt idx="39193">-34.799999999999997</cx:pt>
          <cx:pt idx="39194">-34.799999999999997</cx:pt>
          <cx:pt idx="39195">-34.799999999999997</cx:pt>
          <cx:pt idx="39196">-34.799999999999997</cx:pt>
          <cx:pt idx="39197">-34.799999999999997</cx:pt>
          <cx:pt idx="39198">-34.799999999999997</cx:pt>
          <cx:pt idx="39199">-34.799999999999997</cx:pt>
          <cx:pt idx="39200">-34.799999999999997</cx:pt>
          <cx:pt idx="39201">-34.799999999999997</cx:pt>
          <cx:pt idx="39202">-34.799999999999997</cx:pt>
          <cx:pt idx="39203">-34.799999999999997</cx:pt>
          <cx:pt idx="39204">-34.799999999999997</cx:pt>
          <cx:pt idx="39205">-34.799999999999997</cx:pt>
          <cx:pt idx="39206">-34.799999999999997</cx:pt>
          <cx:pt idx="39207">-34.799999999999997</cx:pt>
          <cx:pt idx="39208">-34.799999999999997</cx:pt>
          <cx:pt idx="39209">-34.799999999999997</cx:pt>
          <cx:pt idx="39210">-34.799999999999997</cx:pt>
          <cx:pt idx="39211">-34.799999999999997</cx:pt>
          <cx:pt idx="39212">-34.799999999999997</cx:pt>
          <cx:pt idx="39213">-34.799999999999997</cx:pt>
          <cx:pt idx="39214">-34.799999999999997</cx:pt>
          <cx:pt idx="39215">-34.799999999999997</cx:pt>
          <cx:pt idx="39216">-34.799999999999997</cx:pt>
          <cx:pt idx="39217">-34.799999999999997</cx:pt>
          <cx:pt idx="39218">-34.799999999999997</cx:pt>
          <cx:pt idx="39219">-34.799999999999997</cx:pt>
          <cx:pt idx="39220">-34.799999999999997</cx:pt>
          <cx:pt idx="39221">-34.799999999999997</cx:pt>
          <cx:pt idx="39222">-34.799999999999997</cx:pt>
          <cx:pt idx="39223">-34.799999999999997</cx:pt>
          <cx:pt idx="39224">-34.799999999999997</cx:pt>
          <cx:pt idx="39225">-34.799999999999997</cx:pt>
          <cx:pt idx="39226">-34.799999999999997</cx:pt>
          <cx:pt idx="39227">-34.799999999999997</cx:pt>
          <cx:pt idx="39228">-34.799999999999997</cx:pt>
          <cx:pt idx="39229">-34.799999999999997</cx:pt>
          <cx:pt idx="39230">-34.799999999999997</cx:pt>
          <cx:pt idx="39231">-34.799999999999997</cx:pt>
          <cx:pt idx="39232">-34.799999999999997</cx:pt>
          <cx:pt idx="39233">-34.799999999999997</cx:pt>
          <cx:pt idx="39234">-34.799999999999997</cx:pt>
          <cx:pt idx="39235">-34.799999999999997</cx:pt>
          <cx:pt idx="39236">-34.799999999999997</cx:pt>
          <cx:pt idx="39237">-34.799999999999997</cx:pt>
          <cx:pt idx="39238">-34.799999999999997</cx:pt>
          <cx:pt idx="39239">-34.799999999999997</cx:pt>
          <cx:pt idx="39240">-34.799999999999997</cx:pt>
          <cx:pt idx="39241">-34.799999999999997</cx:pt>
          <cx:pt idx="39242">-34.799999999999997</cx:pt>
          <cx:pt idx="39243">-34.799999999999997</cx:pt>
          <cx:pt idx="39244">-34.799999999999997</cx:pt>
          <cx:pt idx="39245">-34.799999999999997</cx:pt>
          <cx:pt idx="39246">-34.799999999999997</cx:pt>
          <cx:pt idx="39247">-34.799999999999997</cx:pt>
          <cx:pt idx="39248">-34.799999999999997</cx:pt>
          <cx:pt idx="39249">-34.799999999999997</cx:pt>
          <cx:pt idx="39250">-34.799999999999997</cx:pt>
          <cx:pt idx="39251">-34.799999999999997</cx:pt>
          <cx:pt idx="39252">-34.799999999999997</cx:pt>
          <cx:pt idx="39253">-34.799999999999997</cx:pt>
          <cx:pt idx="39254">-34.799999999999997</cx:pt>
          <cx:pt idx="39255">-34.799999999999997</cx:pt>
          <cx:pt idx="39256">-34.799999999999997</cx:pt>
          <cx:pt idx="39257">-34.799999999999997</cx:pt>
          <cx:pt idx="39258">-34.799999999999997</cx:pt>
          <cx:pt idx="39259">-34.799999999999997</cx:pt>
          <cx:pt idx="39260">-34.799999999999997</cx:pt>
          <cx:pt idx="39261">-34.799999999999997</cx:pt>
          <cx:pt idx="39262">-34.799999999999997</cx:pt>
          <cx:pt idx="39263">-34.799999999999997</cx:pt>
          <cx:pt idx="39264">-34.799999999999997</cx:pt>
          <cx:pt idx="39265">-34.799999999999997</cx:pt>
          <cx:pt idx="39266">-34.799999999999997</cx:pt>
          <cx:pt idx="39267">-34.799999999999997</cx:pt>
          <cx:pt idx="39268">-34.799999999999997</cx:pt>
          <cx:pt idx="39269">-34.799999999999997</cx:pt>
          <cx:pt idx="39270">-34.799999999999997</cx:pt>
          <cx:pt idx="39271">-34.799999999999997</cx:pt>
          <cx:pt idx="39272">-34.799999999999997</cx:pt>
          <cx:pt idx="39273">-34.799999999999997</cx:pt>
          <cx:pt idx="39274">-34.799999999999997</cx:pt>
          <cx:pt idx="39275">-34.799999999999997</cx:pt>
          <cx:pt idx="39276">-34.799999999999997</cx:pt>
          <cx:pt idx="39277">-34.799999999999997</cx:pt>
          <cx:pt idx="39278">-34.799999999999997</cx:pt>
          <cx:pt idx="39279">-34.799999999999997</cx:pt>
          <cx:pt idx="39280">-34.799999999999997</cx:pt>
          <cx:pt idx="39281">-34.799999999999997</cx:pt>
          <cx:pt idx="39282">-34.799999999999997</cx:pt>
          <cx:pt idx="39283">-34.799999999999997</cx:pt>
          <cx:pt idx="39284">-34.799999999999997</cx:pt>
          <cx:pt idx="39285">-34.799999999999997</cx:pt>
          <cx:pt idx="39286">-34.799999999999997</cx:pt>
          <cx:pt idx="39287">-34.799999999999997</cx:pt>
          <cx:pt idx="39288">-34.799999999999997</cx:pt>
          <cx:pt idx="39289">-34.799999999999997</cx:pt>
          <cx:pt idx="39290">-34.799999999999997</cx:pt>
          <cx:pt idx="39291">-34.799999999999997</cx:pt>
          <cx:pt idx="39292">-34.799999999999997</cx:pt>
          <cx:pt idx="39293">-34.799999999999997</cx:pt>
          <cx:pt idx="39294">-34.799999999999997</cx:pt>
          <cx:pt idx="39295">-34.799999999999997</cx:pt>
          <cx:pt idx="39296">-34.799999999999997</cx:pt>
          <cx:pt idx="39297">-34.799999999999997</cx:pt>
          <cx:pt idx="39298">-34.799999999999997</cx:pt>
          <cx:pt idx="39299">-34.799999999999997</cx:pt>
          <cx:pt idx="39300">-34.799999999999997</cx:pt>
          <cx:pt idx="39301">-34.799999999999997</cx:pt>
          <cx:pt idx="39302">-34.799999999999997</cx:pt>
          <cx:pt idx="39303">-34.799999999999997</cx:pt>
          <cx:pt idx="39304">-34.799999999999997</cx:pt>
          <cx:pt idx="39305">-34.799999999999997</cx:pt>
          <cx:pt idx="39306">-34.799999999999997</cx:pt>
          <cx:pt idx="39307">-34.799999999999997</cx:pt>
          <cx:pt idx="39308">-34.799999999999997</cx:pt>
          <cx:pt idx="39309">-34.799999999999997</cx:pt>
          <cx:pt idx="39310">-34.799999999999997</cx:pt>
          <cx:pt idx="39311">-34.799999999999997</cx:pt>
          <cx:pt idx="39312">-34.799999999999997</cx:pt>
          <cx:pt idx="39313">-34.799999999999997</cx:pt>
          <cx:pt idx="39314">-34.799999999999997</cx:pt>
          <cx:pt idx="39315">-34.799999999999997</cx:pt>
          <cx:pt idx="39316">-34.799999999999997</cx:pt>
          <cx:pt idx="39317">-34.799999999999997</cx:pt>
          <cx:pt idx="39318">-34.799999999999997</cx:pt>
          <cx:pt idx="39319">-34.799999999999997</cx:pt>
          <cx:pt idx="39320">-34.799999999999997</cx:pt>
          <cx:pt idx="39321">-34.799999999999997</cx:pt>
          <cx:pt idx="39322">-34.799999999999997</cx:pt>
          <cx:pt idx="39323">-34.799999999999997</cx:pt>
          <cx:pt idx="39324">-34.799999999999997</cx:pt>
          <cx:pt idx="39325">-34.799999999999997</cx:pt>
          <cx:pt idx="39326">-34.799999999999997</cx:pt>
          <cx:pt idx="39327">-34.799999999999997</cx:pt>
          <cx:pt idx="39328">-34.799999999999997</cx:pt>
          <cx:pt idx="39329">-34.799999999999997</cx:pt>
          <cx:pt idx="39330">-34.799999999999997</cx:pt>
          <cx:pt idx="39331">-34.799999999999997</cx:pt>
          <cx:pt idx="39332">-34.799999999999997</cx:pt>
          <cx:pt idx="39333">-34.799999999999997</cx:pt>
          <cx:pt idx="39334">-34.799999999999997</cx:pt>
          <cx:pt idx="39335">-34.799999999999997</cx:pt>
          <cx:pt idx="39336">-34.799999999999997</cx:pt>
          <cx:pt idx="39337">-34.799999999999997</cx:pt>
          <cx:pt idx="39338">-34.799999999999997</cx:pt>
          <cx:pt idx="39339">-34.799999999999997</cx:pt>
          <cx:pt idx="39340">-34.799999999999997</cx:pt>
          <cx:pt idx="39341">-34.799999999999997</cx:pt>
          <cx:pt idx="39342">-34.799999999999997</cx:pt>
          <cx:pt idx="39343">-34.799999999999997</cx:pt>
          <cx:pt idx="39344">-34.799999999999997</cx:pt>
          <cx:pt idx="39345">-34.799999999999997</cx:pt>
          <cx:pt idx="39346">-34.799999999999997</cx:pt>
          <cx:pt idx="39347">-34.799999999999997</cx:pt>
          <cx:pt idx="39348">-34.799999999999997</cx:pt>
          <cx:pt idx="39349">-34.799999999999997</cx:pt>
          <cx:pt idx="39350">-34.799999999999997</cx:pt>
          <cx:pt idx="39351">-34.799999999999997</cx:pt>
          <cx:pt idx="39352">-34.799999999999997</cx:pt>
          <cx:pt idx="39353">-34.799999999999997</cx:pt>
          <cx:pt idx="39354">-34.799999999999997</cx:pt>
          <cx:pt idx="39355">-34.799999999999997</cx:pt>
          <cx:pt idx="39356">-34.799999999999997</cx:pt>
          <cx:pt idx="39357">-34.799999999999997</cx:pt>
          <cx:pt idx="39358">-34.799999999999997</cx:pt>
          <cx:pt idx="39359">-34.799999999999997</cx:pt>
          <cx:pt idx="39360">-34.799999999999997</cx:pt>
          <cx:pt idx="39361">-34.799999999999997</cx:pt>
          <cx:pt idx="39362">-34.799999999999997</cx:pt>
          <cx:pt idx="39363">-34.799999999999997</cx:pt>
          <cx:pt idx="39364">-34.799999999999997</cx:pt>
          <cx:pt idx="39365">-34.799999999999997</cx:pt>
          <cx:pt idx="39366">-34.799999999999997</cx:pt>
          <cx:pt idx="39367">-34.799999999999997</cx:pt>
          <cx:pt idx="39368">-34.799999999999997</cx:pt>
          <cx:pt idx="39369">-34.799999999999997</cx:pt>
          <cx:pt idx="39370">-34.799999999999997</cx:pt>
          <cx:pt idx="39371">-34.799999999999997</cx:pt>
          <cx:pt idx="39372">-34.799999999999997</cx:pt>
          <cx:pt idx="39373">-34.799999999999997</cx:pt>
          <cx:pt idx="39374">-34.799999999999997</cx:pt>
          <cx:pt idx="39375">-34.799999999999997</cx:pt>
          <cx:pt idx="39376">-34.799999999999997</cx:pt>
          <cx:pt idx="39377">-34.799999999999997</cx:pt>
          <cx:pt idx="39378">-34.799999999999997</cx:pt>
          <cx:pt idx="39379">-34.799999999999997</cx:pt>
          <cx:pt idx="39380">-34.799999999999997</cx:pt>
          <cx:pt idx="39381">-34.799999999999997</cx:pt>
          <cx:pt idx="39382">-34.799999999999997</cx:pt>
          <cx:pt idx="39383">-34.799999999999997</cx:pt>
          <cx:pt idx="39384">-34.799999999999997</cx:pt>
          <cx:pt idx="39385">-34.799999999999997</cx:pt>
          <cx:pt idx="39386">-34.799999999999997</cx:pt>
          <cx:pt idx="39387">-34.799999999999997</cx:pt>
          <cx:pt idx="39388">-34.799999999999997</cx:pt>
          <cx:pt idx="39389">-34.799999999999997</cx:pt>
          <cx:pt idx="39390">-34.799999999999997</cx:pt>
          <cx:pt idx="39391">-34.799999999999997</cx:pt>
          <cx:pt idx="39392">-34.799999999999997</cx:pt>
          <cx:pt idx="39393">-34.799999999999997</cx:pt>
          <cx:pt idx="39394">-34.600000000000001</cx:pt>
          <cx:pt idx="39395">-34.600000000000001</cx:pt>
          <cx:pt idx="39396">-34.600000000000001</cx:pt>
          <cx:pt idx="39397">-34.600000000000001</cx:pt>
          <cx:pt idx="39398">-34.600000000000001</cx:pt>
          <cx:pt idx="39399">-34.600000000000001</cx:pt>
          <cx:pt idx="39400">-34.600000000000001</cx:pt>
          <cx:pt idx="39401">-34.600000000000001</cx:pt>
          <cx:pt idx="39402">-34.600000000000001</cx:pt>
          <cx:pt idx="39403">-34.600000000000001</cx:pt>
          <cx:pt idx="39404">-34.600000000000001</cx:pt>
          <cx:pt idx="39405">-34.600000000000001</cx:pt>
          <cx:pt idx="39406">-34.600000000000001</cx:pt>
          <cx:pt idx="39407">-34.600000000000001</cx:pt>
          <cx:pt idx="39408">-34.600000000000001</cx:pt>
          <cx:pt idx="39409">-34.600000000000001</cx:pt>
          <cx:pt idx="39410">-34.600000000000001</cx:pt>
          <cx:pt idx="39411">-34.600000000000001</cx:pt>
          <cx:pt idx="39412">-34.600000000000001</cx:pt>
          <cx:pt idx="39413">-34.600000000000001</cx:pt>
          <cx:pt idx="39414">-34.600000000000001</cx:pt>
          <cx:pt idx="39415">-34.600000000000001</cx:pt>
          <cx:pt idx="39416">-34.600000000000001</cx:pt>
          <cx:pt idx="39417">-34.600000000000001</cx:pt>
          <cx:pt idx="39418">-34.600000000000001</cx:pt>
          <cx:pt idx="39419">-34.600000000000001</cx:pt>
          <cx:pt idx="39420">-34.600000000000001</cx:pt>
          <cx:pt idx="39421">-34.600000000000001</cx:pt>
          <cx:pt idx="39422">-34.600000000000001</cx:pt>
          <cx:pt idx="39423">-34.600000000000001</cx:pt>
          <cx:pt idx="39424">-34.600000000000001</cx:pt>
          <cx:pt idx="39425">-34.600000000000001</cx:pt>
          <cx:pt idx="39426">-34.600000000000001</cx:pt>
          <cx:pt idx="39427">-34.600000000000001</cx:pt>
          <cx:pt idx="39428">-34.600000000000001</cx:pt>
          <cx:pt idx="39429">-34.600000000000001</cx:pt>
          <cx:pt idx="39430">-34.600000000000001</cx:pt>
          <cx:pt idx="39431">-34.600000000000001</cx:pt>
          <cx:pt idx="39432">-34.600000000000001</cx:pt>
          <cx:pt idx="39433">-34.600000000000001</cx:pt>
          <cx:pt idx="39434">-34.600000000000001</cx:pt>
          <cx:pt idx="39435">-34.600000000000001</cx:pt>
          <cx:pt idx="39436">-34.600000000000001</cx:pt>
          <cx:pt idx="39437">-34.600000000000001</cx:pt>
          <cx:pt idx="39438">-34.600000000000001</cx:pt>
          <cx:pt idx="39439">-34.600000000000001</cx:pt>
          <cx:pt idx="39440">-34.600000000000001</cx:pt>
          <cx:pt idx="39441">-34.600000000000001</cx:pt>
          <cx:pt idx="39442">-34.600000000000001</cx:pt>
          <cx:pt idx="39443">-34.600000000000001</cx:pt>
          <cx:pt idx="39444">-34.600000000000001</cx:pt>
          <cx:pt idx="39445">-34.600000000000001</cx:pt>
          <cx:pt idx="39446">-34.600000000000001</cx:pt>
          <cx:pt idx="39447">-34.600000000000001</cx:pt>
          <cx:pt idx="39448">-34.600000000000001</cx:pt>
          <cx:pt idx="39449">-34.600000000000001</cx:pt>
          <cx:pt idx="39450">-34.600000000000001</cx:pt>
          <cx:pt idx="39451">-34.600000000000001</cx:pt>
          <cx:pt idx="39452">-34.600000000000001</cx:pt>
          <cx:pt idx="39453">-34.600000000000001</cx:pt>
          <cx:pt idx="39454">-34.600000000000001</cx:pt>
          <cx:pt idx="39455">-34.600000000000001</cx:pt>
          <cx:pt idx="39456">-34.600000000000001</cx:pt>
          <cx:pt idx="39457">-34.600000000000001</cx:pt>
          <cx:pt idx="39458">-34.600000000000001</cx:pt>
          <cx:pt idx="39459">-34.600000000000001</cx:pt>
          <cx:pt idx="39460">-34.600000000000001</cx:pt>
          <cx:pt idx="39461">-34.600000000000001</cx:pt>
          <cx:pt idx="39462">-34.600000000000001</cx:pt>
          <cx:pt idx="39463">-34.600000000000001</cx:pt>
          <cx:pt idx="39464">-34.600000000000001</cx:pt>
          <cx:pt idx="39465">-34.600000000000001</cx:pt>
          <cx:pt idx="39466">-34.600000000000001</cx:pt>
          <cx:pt idx="39467">-34.600000000000001</cx:pt>
          <cx:pt idx="39468">-34.600000000000001</cx:pt>
          <cx:pt idx="39469">-34.600000000000001</cx:pt>
          <cx:pt idx="39470">-34.600000000000001</cx:pt>
          <cx:pt idx="39471">-34.600000000000001</cx:pt>
          <cx:pt idx="39472">-34.600000000000001</cx:pt>
          <cx:pt idx="39473">-34.600000000000001</cx:pt>
          <cx:pt idx="39474">-34.600000000000001</cx:pt>
          <cx:pt idx="39475">-34.600000000000001</cx:pt>
          <cx:pt idx="39476">-34.600000000000001</cx:pt>
          <cx:pt idx="39477">-34.600000000000001</cx:pt>
          <cx:pt idx="39478">-34.600000000000001</cx:pt>
          <cx:pt idx="39479">-34.600000000000001</cx:pt>
          <cx:pt idx="39480">-34.600000000000001</cx:pt>
          <cx:pt idx="39481">-34.600000000000001</cx:pt>
          <cx:pt idx="39482">-34.600000000000001</cx:pt>
          <cx:pt idx="39483">-34.600000000000001</cx:pt>
          <cx:pt idx="39484">-34.600000000000001</cx:pt>
          <cx:pt idx="39485">-34.600000000000001</cx:pt>
          <cx:pt idx="39486">-34.600000000000001</cx:pt>
          <cx:pt idx="39487">-34.600000000000001</cx:pt>
          <cx:pt idx="39488">-34.600000000000001</cx:pt>
          <cx:pt idx="39489">-34.600000000000001</cx:pt>
          <cx:pt idx="39490">-34.600000000000001</cx:pt>
          <cx:pt idx="39491">-34.600000000000001</cx:pt>
          <cx:pt idx="39492">-34.600000000000001</cx:pt>
          <cx:pt idx="39493">-34.600000000000001</cx:pt>
          <cx:pt idx="39494">-34.600000000000001</cx:pt>
          <cx:pt idx="39495">-34.600000000000001</cx:pt>
          <cx:pt idx="39496">-34.600000000000001</cx:pt>
          <cx:pt idx="39497">-34.600000000000001</cx:pt>
          <cx:pt idx="39498">-34.600000000000001</cx:pt>
          <cx:pt idx="39499">-34.600000000000001</cx:pt>
          <cx:pt idx="39500">-34.600000000000001</cx:pt>
          <cx:pt idx="39501">-34.600000000000001</cx:pt>
          <cx:pt idx="39502">-34.600000000000001</cx:pt>
          <cx:pt idx="39503">-34.600000000000001</cx:pt>
          <cx:pt idx="39504">-34.600000000000001</cx:pt>
          <cx:pt idx="39505">-34.600000000000001</cx:pt>
          <cx:pt idx="39506">-34.600000000000001</cx:pt>
          <cx:pt idx="39507">-34.600000000000001</cx:pt>
          <cx:pt idx="39508">-34.600000000000001</cx:pt>
          <cx:pt idx="39509">-34.600000000000001</cx:pt>
          <cx:pt idx="39510">-34.600000000000001</cx:pt>
          <cx:pt idx="39511">-34.600000000000001</cx:pt>
          <cx:pt idx="39512">-34.600000000000001</cx:pt>
          <cx:pt idx="39513">-34.600000000000001</cx:pt>
          <cx:pt idx="39514">-34.600000000000001</cx:pt>
          <cx:pt idx="39515">-34.600000000000001</cx:pt>
          <cx:pt idx="39516">-34.600000000000001</cx:pt>
          <cx:pt idx="39517">-34.600000000000001</cx:pt>
          <cx:pt idx="39518">-34.600000000000001</cx:pt>
          <cx:pt idx="39519">-34.600000000000001</cx:pt>
          <cx:pt idx="39520">-34.600000000000001</cx:pt>
          <cx:pt idx="39521">-34.600000000000001</cx:pt>
          <cx:pt idx="39522">-34.600000000000001</cx:pt>
          <cx:pt idx="39523">-34.600000000000001</cx:pt>
          <cx:pt idx="39524">-34.600000000000001</cx:pt>
          <cx:pt idx="39525">-34.600000000000001</cx:pt>
          <cx:pt idx="39526">-34.600000000000001</cx:pt>
          <cx:pt idx="39527">-34.600000000000001</cx:pt>
          <cx:pt idx="39528">-34.600000000000001</cx:pt>
          <cx:pt idx="39529">-34.600000000000001</cx:pt>
          <cx:pt idx="39530">-34.600000000000001</cx:pt>
          <cx:pt idx="39531">-34.600000000000001</cx:pt>
          <cx:pt idx="39532">-34.600000000000001</cx:pt>
          <cx:pt idx="39533">-34.600000000000001</cx:pt>
          <cx:pt idx="39534">-34.600000000000001</cx:pt>
          <cx:pt idx="39535">-34.600000000000001</cx:pt>
          <cx:pt idx="39536">-34.600000000000001</cx:pt>
          <cx:pt idx="39537">-34.600000000000001</cx:pt>
          <cx:pt idx="39538">-34.600000000000001</cx:pt>
          <cx:pt idx="39539">-34.600000000000001</cx:pt>
          <cx:pt idx="39540">-34.600000000000001</cx:pt>
          <cx:pt idx="39541">-34.600000000000001</cx:pt>
          <cx:pt idx="39542">-34.600000000000001</cx:pt>
          <cx:pt idx="39543">-34.600000000000001</cx:pt>
          <cx:pt idx="39544">-34.600000000000001</cx:pt>
          <cx:pt idx="39545">-34.600000000000001</cx:pt>
          <cx:pt idx="39546">-34.600000000000001</cx:pt>
          <cx:pt idx="39547">-34.600000000000001</cx:pt>
          <cx:pt idx="39548">-34.600000000000001</cx:pt>
          <cx:pt idx="39549">-34.600000000000001</cx:pt>
          <cx:pt idx="39550">-34.600000000000001</cx:pt>
          <cx:pt idx="39551">-34.600000000000001</cx:pt>
          <cx:pt idx="39552">-34.600000000000001</cx:pt>
          <cx:pt idx="39553">-34.600000000000001</cx:pt>
          <cx:pt idx="39554">-34.600000000000001</cx:pt>
          <cx:pt idx="39555">-34.600000000000001</cx:pt>
          <cx:pt idx="39556">-34.600000000000001</cx:pt>
          <cx:pt idx="39557">-34.600000000000001</cx:pt>
          <cx:pt idx="39558">-34.600000000000001</cx:pt>
          <cx:pt idx="39559">-34.600000000000001</cx:pt>
          <cx:pt idx="39560">-34.600000000000001</cx:pt>
          <cx:pt idx="39561">-34.600000000000001</cx:pt>
          <cx:pt idx="39562">-34.600000000000001</cx:pt>
          <cx:pt idx="39563">-34.600000000000001</cx:pt>
          <cx:pt idx="39564">-34.600000000000001</cx:pt>
          <cx:pt idx="39565">-34.600000000000001</cx:pt>
          <cx:pt idx="39566">-34.600000000000001</cx:pt>
          <cx:pt idx="39567">-34.600000000000001</cx:pt>
          <cx:pt idx="39568">-40</cx:pt>
          <cx:pt idx="39569">-40</cx:pt>
          <cx:pt idx="39570">-40</cx:pt>
          <cx:pt idx="39571">-40</cx:pt>
          <cx:pt idx="39572">-40</cx:pt>
          <cx:pt idx="39573">-40</cx:pt>
          <cx:pt idx="39574">-40</cx:pt>
          <cx:pt idx="39575">-40</cx:pt>
          <cx:pt idx="39576">-40</cx:pt>
          <cx:pt idx="39577">-40</cx:pt>
          <cx:pt idx="39578">-40</cx:pt>
          <cx:pt idx="39579">-40</cx:pt>
          <cx:pt idx="39580">-40</cx:pt>
          <cx:pt idx="39581">-40</cx:pt>
          <cx:pt idx="39582">-40</cx:pt>
          <cx:pt idx="39583">-40</cx:pt>
          <cx:pt idx="39584">-40</cx:pt>
          <cx:pt idx="39585">-40</cx:pt>
          <cx:pt idx="39586">-40</cx:pt>
          <cx:pt idx="39587">-40</cx:pt>
          <cx:pt idx="39588">-40</cx:pt>
          <cx:pt idx="39589">-40</cx:pt>
          <cx:pt idx="39590">-40</cx:pt>
          <cx:pt idx="39591">-40</cx:pt>
          <cx:pt idx="39592">-40</cx:pt>
          <cx:pt idx="39593">-40</cx:pt>
          <cx:pt idx="39594">-40</cx:pt>
          <cx:pt idx="39595">-40</cx:pt>
          <cx:pt idx="39596">-40</cx:pt>
          <cx:pt idx="39597">-40</cx:pt>
          <cx:pt idx="39598">-40</cx:pt>
          <cx:pt idx="39599">-40</cx:pt>
          <cx:pt idx="39600">-40</cx:pt>
          <cx:pt idx="39601">-40</cx:pt>
          <cx:pt idx="39602">-40</cx:pt>
          <cx:pt idx="39603">-40</cx:pt>
          <cx:pt idx="39604">-40</cx:pt>
          <cx:pt idx="39605">-40</cx:pt>
          <cx:pt idx="39606">-40</cx:pt>
          <cx:pt idx="39607">-40</cx:pt>
          <cx:pt idx="39608">-40</cx:pt>
          <cx:pt idx="39609">-40</cx:pt>
          <cx:pt idx="39610">-40</cx:pt>
          <cx:pt idx="39611">-40</cx:pt>
          <cx:pt idx="39612">-40</cx:pt>
          <cx:pt idx="39613">-40</cx:pt>
          <cx:pt idx="39614">-40</cx:pt>
          <cx:pt idx="39615">-40</cx:pt>
          <cx:pt idx="39616">-40</cx:pt>
          <cx:pt idx="39617">-40</cx:pt>
          <cx:pt idx="39618">-40</cx:pt>
          <cx:pt idx="39619">-40</cx:pt>
          <cx:pt idx="39620">-40</cx:pt>
          <cx:pt idx="39621">-40</cx:pt>
          <cx:pt idx="39622">-40</cx:pt>
          <cx:pt idx="39623">-40</cx:pt>
          <cx:pt idx="39624">-40</cx:pt>
          <cx:pt idx="39625">-40</cx:pt>
          <cx:pt idx="39626">-40</cx:pt>
          <cx:pt idx="39627">-40</cx:pt>
          <cx:pt idx="39628">-40</cx:pt>
          <cx:pt idx="39629">-40</cx:pt>
          <cx:pt idx="39630">-40</cx:pt>
          <cx:pt idx="39631">-40</cx:pt>
          <cx:pt idx="39632">-40</cx:pt>
          <cx:pt idx="39633">-40</cx:pt>
          <cx:pt idx="39634">-40</cx:pt>
          <cx:pt idx="39635">-40</cx:pt>
          <cx:pt idx="39636">-40</cx:pt>
          <cx:pt idx="39637">-40</cx:pt>
          <cx:pt idx="39638">-40</cx:pt>
          <cx:pt idx="39639">-40</cx:pt>
          <cx:pt idx="39640">-40</cx:pt>
          <cx:pt idx="39641">-40</cx:pt>
          <cx:pt idx="39642">-40</cx:pt>
          <cx:pt idx="39643">-40</cx:pt>
          <cx:pt idx="39644">-40</cx:pt>
          <cx:pt idx="39645">-40</cx:pt>
          <cx:pt idx="39646">-40</cx:pt>
          <cx:pt idx="39647">-40</cx:pt>
          <cx:pt idx="39648">-40</cx:pt>
          <cx:pt idx="39649">-40</cx:pt>
          <cx:pt idx="39650">-40</cx:pt>
          <cx:pt idx="39651">-40</cx:pt>
          <cx:pt idx="39652">-40</cx:pt>
          <cx:pt idx="39653">-40</cx:pt>
          <cx:pt idx="39654">-40</cx:pt>
          <cx:pt idx="39655">-40</cx:pt>
          <cx:pt idx="39656">-40</cx:pt>
          <cx:pt idx="39657">-40</cx:pt>
          <cx:pt idx="39658">-40</cx:pt>
          <cx:pt idx="39659">-40</cx:pt>
          <cx:pt idx="39660">-40</cx:pt>
          <cx:pt idx="39661">-40</cx:pt>
          <cx:pt idx="39662">-40</cx:pt>
          <cx:pt idx="39663">-40</cx:pt>
          <cx:pt idx="39664">-40</cx:pt>
          <cx:pt idx="39665">-40</cx:pt>
          <cx:pt idx="39666">-40</cx:pt>
          <cx:pt idx="39667">-40</cx:pt>
          <cx:pt idx="39668">-40</cx:pt>
          <cx:pt idx="39669">-40</cx:pt>
          <cx:pt idx="39670">-40</cx:pt>
          <cx:pt idx="39671">-40</cx:pt>
          <cx:pt idx="39672">-40</cx:pt>
          <cx:pt idx="39673">-40</cx:pt>
          <cx:pt idx="39674">-40</cx:pt>
          <cx:pt idx="39675">-40</cx:pt>
          <cx:pt idx="39676">-40</cx:pt>
          <cx:pt idx="39677">-40</cx:pt>
          <cx:pt idx="39678">-40</cx:pt>
          <cx:pt idx="39679">-40</cx:pt>
          <cx:pt idx="39680">-40</cx:pt>
          <cx:pt idx="39681">-40</cx:pt>
          <cx:pt idx="39682">-40</cx:pt>
          <cx:pt idx="39683">-40</cx:pt>
          <cx:pt idx="39684">-40</cx:pt>
          <cx:pt idx="39685">-40</cx:pt>
          <cx:pt idx="39686">-40</cx:pt>
          <cx:pt idx="39687">-40</cx:pt>
          <cx:pt idx="39688">-40</cx:pt>
          <cx:pt idx="39689">-40</cx:pt>
          <cx:pt idx="39690">-40</cx:pt>
          <cx:pt idx="39691">-40</cx:pt>
          <cx:pt idx="39692">-40</cx:pt>
          <cx:pt idx="39693">-40</cx:pt>
          <cx:pt idx="39694">-40</cx:pt>
          <cx:pt idx="39695">-40</cx:pt>
          <cx:pt idx="39696">-40</cx:pt>
          <cx:pt idx="39697">-40</cx:pt>
          <cx:pt idx="39698">-40</cx:pt>
          <cx:pt idx="39699">-40</cx:pt>
          <cx:pt idx="39700">-40</cx:pt>
          <cx:pt idx="39701">-40</cx:pt>
          <cx:pt idx="39702">-40</cx:pt>
          <cx:pt idx="39703">-40</cx:pt>
          <cx:pt idx="39704">-40</cx:pt>
          <cx:pt idx="39705">-40</cx:pt>
          <cx:pt idx="39706">-40</cx:pt>
          <cx:pt idx="39707">-40</cx:pt>
          <cx:pt idx="39708">-40</cx:pt>
          <cx:pt idx="39709">-40</cx:pt>
          <cx:pt idx="39710">-40</cx:pt>
          <cx:pt idx="39711">-40</cx:pt>
          <cx:pt idx="39712">-40</cx:pt>
          <cx:pt idx="39713">-40</cx:pt>
          <cx:pt idx="39714">-40</cx:pt>
          <cx:pt idx="39715">-40</cx:pt>
          <cx:pt idx="39716">-40</cx:pt>
          <cx:pt idx="39717">-40</cx:pt>
          <cx:pt idx="39718">-40</cx:pt>
          <cx:pt idx="39719">-40</cx:pt>
          <cx:pt idx="39720">-40</cx:pt>
          <cx:pt idx="39721">-40</cx:pt>
          <cx:pt idx="39722">-40</cx:pt>
          <cx:pt idx="39723">-40</cx:pt>
          <cx:pt idx="39724">-40</cx:pt>
          <cx:pt idx="39725">-40</cx:pt>
          <cx:pt idx="39726">-40</cx:pt>
          <cx:pt idx="39727">-40</cx:pt>
          <cx:pt idx="39728">-40</cx:pt>
          <cx:pt idx="39729">-40</cx:pt>
          <cx:pt idx="39730">-40</cx:pt>
          <cx:pt idx="39731">-40</cx:pt>
          <cx:pt idx="39732">-40</cx:pt>
          <cx:pt idx="39733">-40</cx:pt>
          <cx:pt idx="39734">-40</cx:pt>
          <cx:pt idx="39735">-40</cx:pt>
          <cx:pt idx="39736">-40</cx:pt>
          <cx:pt idx="39737">-40</cx:pt>
          <cx:pt idx="39738">-40</cx:pt>
          <cx:pt idx="39739">-40</cx:pt>
          <cx:pt idx="39740">-40</cx:pt>
          <cx:pt idx="39741">-40</cx:pt>
          <cx:pt idx="39742">-40</cx:pt>
          <cx:pt idx="39743">-40</cx:pt>
          <cx:pt idx="39744">-40</cx:pt>
          <cx:pt idx="39745">-40</cx:pt>
          <cx:pt idx="39746">-40</cx:pt>
          <cx:pt idx="39747">-40</cx:pt>
          <cx:pt idx="39748">-40</cx:pt>
          <cx:pt idx="39749">-40</cx:pt>
          <cx:pt idx="39750">-40</cx:pt>
          <cx:pt idx="39751">-40</cx:pt>
          <cx:pt idx="39752">-40</cx:pt>
          <cx:pt idx="39753">-40</cx:pt>
          <cx:pt idx="39754">-40</cx:pt>
          <cx:pt idx="39755">-40</cx:pt>
          <cx:pt idx="39756">-40</cx:pt>
          <cx:pt idx="39757">-40</cx:pt>
          <cx:pt idx="39758">-40</cx:pt>
          <cx:pt idx="39759">-40</cx:pt>
          <cx:pt idx="39760">-40</cx:pt>
          <cx:pt idx="39761">-40</cx:pt>
          <cx:pt idx="39762">-40</cx:pt>
          <cx:pt idx="39763">-40</cx:pt>
          <cx:pt idx="39764">-40</cx:pt>
          <cx:pt idx="39765">-40</cx:pt>
          <cx:pt idx="39766">-40</cx:pt>
          <cx:pt idx="39767">-40</cx:pt>
          <cx:pt idx="39768">-40</cx:pt>
          <cx:pt idx="39769">-40</cx:pt>
          <cx:pt idx="39770">-40</cx:pt>
          <cx:pt idx="39771">-40</cx:pt>
          <cx:pt idx="39772">-40</cx:pt>
          <cx:pt idx="39773">-40</cx:pt>
          <cx:pt idx="39774">-40</cx:pt>
          <cx:pt idx="39775">-40</cx:pt>
          <cx:pt idx="39776">-40</cx:pt>
          <cx:pt idx="39777">-40</cx:pt>
          <cx:pt idx="39778">-40</cx:pt>
          <cx:pt idx="39779">-40</cx:pt>
          <cx:pt idx="39780">-39.799999999999997</cx:pt>
          <cx:pt idx="39781">-39.799999999999997</cx:pt>
          <cx:pt idx="39782">-39.799999999999997</cx:pt>
          <cx:pt idx="39783">-39.799999999999997</cx:pt>
          <cx:pt idx="39784">-39.799999999999997</cx:pt>
          <cx:pt idx="39785">-39.799999999999997</cx:pt>
          <cx:pt idx="39786">-39.799999999999997</cx:pt>
          <cx:pt idx="39787">-39.799999999999997</cx:pt>
          <cx:pt idx="39788">-39.799999999999997</cx:pt>
          <cx:pt idx="39789">-39.799999999999997</cx:pt>
          <cx:pt idx="39790">-39.799999999999997</cx:pt>
          <cx:pt idx="39791">-39.799999999999997</cx:pt>
          <cx:pt idx="39792">-39.799999999999997</cx:pt>
          <cx:pt idx="39793">-39.799999999999997</cx:pt>
          <cx:pt idx="39794">-39.799999999999997</cx:pt>
          <cx:pt idx="39795">-39.799999999999997</cx:pt>
          <cx:pt idx="39796">-39.799999999999997</cx:pt>
          <cx:pt idx="39797">-39.799999999999997</cx:pt>
          <cx:pt idx="39798">-39.799999999999997</cx:pt>
          <cx:pt idx="39799">-39.799999999999997</cx:pt>
          <cx:pt idx="39800">-39.799999999999997</cx:pt>
          <cx:pt idx="39801">-39.799999999999997</cx:pt>
          <cx:pt idx="39802">-39.799999999999997</cx:pt>
          <cx:pt idx="39803">-39.799999999999997</cx:pt>
          <cx:pt idx="39804">-39.799999999999997</cx:pt>
          <cx:pt idx="39805">-39.799999999999997</cx:pt>
          <cx:pt idx="39806">-39.799999999999997</cx:pt>
          <cx:pt idx="39807">-39.799999999999997</cx:pt>
          <cx:pt idx="39808">-39.799999999999997</cx:pt>
          <cx:pt idx="39809">-39.799999999999997</cx:pt>
          <cx:pt idx="39810">-39.799999999999997</cx:pt>
          <cx:pt idx="39811">-39.799999999999997</cx:pt>
          <cx:pt idx="39812">-39.799999999999997</cx:pt>
          <cx:pt idx="39813">-39.799999999999997</cx:pt>
          <cx:pt idx="39814">-39.799999999999997</cx:pt>
          <cx:pt idx="39815">-39.799999999999997</cx:pt>
          <cx:pt idx="39816">-39.799999999999997</cx:pt>
          <cx:pt idx="39817">-39.799999999999997</cx:pt>
          <cx:pt idx="39818">-39.799999999999997</cx:pt>
          <cx:pt idx="39819">-39.799999999999997</cx:pt>
          <cx:pt idx="39820">-39.799999999999997</cx:pt>
          <cx:pt idx="39821">-39.799999999999997</cx:pt>
          <cx:pt idx="39822">-39.799999999999997</cx:pt>
          <cx:pt idx="39823">-39.799999999999997</cx:pt>
          <cx:pt idx="39824">-39.799999999999997</cx:pt>
          <cx:pt idx="39825">-39.799999999999997</cx:pt>
          <cx:pt idx="39826">-39.799999999999997</cx:pt>
          <cx:pt idx="39827">-39.799999999999997</cx:pt>
          <cx:pt idx="39828">-39.799999999999997</cx:pt>
          <cx:pt idx="39829">-39.799999999999997</cx:pt>
          <cx:pt idx="39830">-39.799999999999997</cx:pt>
          <cx:pt idx="39831">-39.799999999999997</cx:pt>
          <cx:pt idx="39832">-39.799999999999997</cx:pt>
          <cx:pt idx="39833">-39.799999999999997</cx:pt>
          <cx:pt idx="39834">-39.799999999999997</cx:pt>
          <cx:pt idx="39835">-39.799999999999997</cx:pt>
          <cx:pt idx="39836">-39.799999999999997</cx:pt>
          <cx:pt idx="39837">-39.799999999999997</cx:pt>
          <cx:pt idx="39838">-39.799999999999997</cx:pt>
          <cx:pt idx="39839">-39.799999999999997</cx:pt>
          <cx:pt idx="39840">-39.799999999999997</cx:pt>
          <cx:pt idx="39841">-39.799999999999997</cx:pt>
          <cx:pt idx="39842">-39.799999999999997</cx:pt>
          <cx:pt idx="39843">-39.799999999999997</cx:pt>
          <cx:pt idx="39844">-39.799999999999997</cx:pt>
          <cx:pt idx="39845">-39.799999999999997</cx:pt>
          <cx:pt idx="39846">-39.799999999999997</cx:pt>
          <cx:pt idx="39847">-39.799999999999997</cx:pt>
          <cx:pt idx="39848">-39.799999999999997</cx:pt>
          <cx:pt idx="39849">-39.799999999999997</cx:pt>
          <cx:pt idx="39850">-39.799999999999997</cx:pt>
          <cx:pt idx="39851">-39.799999999999997</cx:pt>
          <cx:pt idx="39852">-39.799999999999997</cx:pt>
          <cx:pt idx="39853">-39.799999999999997</cx:pt>
          <cx:pt idx="39854">-39.799999999999997</cx:pt>
          <cx:pt idx="39855">-39.799999999999997</cx:pt>
          <cx:pt idx="39856">-39.799999999999997</cx:pt>
          <cx:pt idx="39857">-39.799999999999997</cx:pt>
          <cx:pt idx="39858">-39.799999999999997</cx:pt>
          <cx:pt idx="39859">-39.799999999999997</cx:pt>
          <cx:pt idx="39860">-39.799999999999997</cx:pt>
          <cx:pt idx="39861">-39.799999999999997</cx:pt>
          <cx:pt idx="39862">-39.799999999999997</cx:pt>
          <cx:pt idx="39863">-39.799999999999997</cx:pt>
          <cx:pt idx="39864">-39.799999999999997</cx:pt>
          <cx:pt idx="39865">-39.799999999999997</cx:pt>
          <cx:pt idx="39866">-39.799999999999997</cx:pt>
          <cx:pt idx="39867">-39.799999999999997</cx:pt>
          <cx:pt idx="39868">-39.799999999999997</cx:pt>
          <cx:pt idx="39869">-39.799999999999997</cx:pt>
          <cx:pt idx="39870">-39.799999999999997</cx:pt>
          <cx:pt idx="39871">-39.799999999999997</cx:pt>
          <cx:pt idx="39872">-39.799999999999997</cx:pt>
          <cx:pt idx="39873">-39.799999999999997</cx:pt>
          <cx:pt idx="39874">-39.799999999999997</cx:pt>
          <cx:pt idx="39875">-39.799999999999997</cx:pt>
          <cx:pt idx="39876">-39.799999999999997</cx:pt>
          <cx:pt idx="39877">-39.799999999999997</cx:pt>
          <cx:pt idx="39878">-39.799999999999997</cx:pt>
          <cx:pt idx="39879">-39.799999999999997</cx:pt>
          <cx:pt idx="39880">-39.799999999999997</cx:pt>
          <cx:pt idx="39881">-39.799999999999997</cx:pt>
          <cx:pt idx="39882">-39.799999999999997</cx:pt>
          <cx:pt idx="39883">-39.799999999999997</cx:pt>
          <cx:pt idx="39884">-39.799999999999997</cx:pt>
          <cx:pt idx="39885">-39.799999999999997</cx:pt>
          <cx:pt idx="39886">-39.799999999999997</cx:pt>
          <cx:pt idx="39887">-39.799999999999997</cx:pt>
          <cx:pt idx="39888">-39.799999999999997</cx:pt>
          <cx:pt idx="39889">-39.799999999999997</cx:pt>
          <cx:pt idx="39890">-39.799999999999997</cx:pt>
          <cx:pt idx="39891">-39.799999999999997</cx:pt>
          <cx:pt idx="39892">-39.799999999999997</cx:pt>
          <cx:pt idx="39893">-39.799999999999997</cx:pt>
          <cx:pt idx="39894">-39.799999999999997</cx:pt>
          <cx:pt idx="39895">-39.799999999999997</cx:pt>
          <cx:pt idx="39896">-39.799999999999997</cx:pt>
          <cx:pt idx="39897">-39.799999999999997</cx:pt>
          <cx:pt idx="39898">-39.799999999999997</cx:pt>
          <cx:pt idx="39899">-39.799999999999997</cx:pt>
          <cx:pt idx="39900">-39.799999999999997</cx:pt>
          <cx:pt idx="39901">-39.799999999999997</cx:pt>
          <cx:pt idx="39902">-39.799999999999997</cx:pt>
          <cx:pt idx="39903">-39.799999999999997</cx:pt>
          <cx:pt idx="39904">-39.799999999999997</cx:pt>
          <cx:pt idx="39905">-39.799999999999997</cx:pt>
          <cx:pt idx="39906">-39.799999999999997</cx:pt>
          <cx:pt idx="39907">-39.799999999999997</cx:pt>
          <cx:pt idx="39908">-39.799999999999997</cx:pt>
          <cx:pt idx="39909">-39.799999999999997</cx:pt>
          <cx:pt idx="39910">-39.799999999999997</cx:pt>
          <cx:pt idx="39911">-39.799999999999997</cx:pt>
          <cx:pt idx="39912">-39.799999999999997</cx:pt>
          <cx:pt idx="39913">-39.799999999999997</cx:pt>
          <cx:pt idx="39914">-39.799999999999997</cx:pt>
          <cx:pt idx="39915">-39.799999999999997</cx:pt>
          <cx:pt idx="39916">-39.799999999999997</cx:pt>
          <cx:pt idx="39917">-39.799999999999997</cx:pt>
          <cx:pt idx="39918">-39.799999999999997</cx:pt>
          <cx:pt idx="39919">-39.799999999999997</cx:pt>
          <cx:pt idx="39920">-39.799999999999997</cx:pt>
          <cx:pt idx="39921">-39.799999999999997</cx:pt>
          <cx:pt idx="39922">-39.799999999999997</cx:pt>
          <cx:pt idx="39923">-39.799999999999997</cx:pt>
          <cx:pt idx="39924">-39.799999999999997</cx:pt>
          <cx:pt idx="39925">-39.799999999999997</cx:pt>
          <cx:pt idx="39926">-39.799999999999997</cx:pt>
          <cx:pt idx="39927">-39.799999999999997</cx:pt>
          <cx:pt idx="39928">-39.799999999999997</cx:pt>
          <cx:pt idx="39929">-39.799999999999997</cx:pt>
          <cx:pt idx="39930">-39.799999999999997</cx:pt>
          <cx:pt idx="39931">-39.799999999999997</cx:pt>
          <cx:pt idx="39932">-39.799999999999997</cx:pt>
          <cx:pt idx="39933">-39.799999999999997</cx:pt>
          <cx:pt idx="39934">-39.799999999999997</cx:pt>
          <cx:pt idx="39935">-39.799999999999997</cx:pt>
          <cx:pt idx="39936">-39.799999999999997</cx:pt>
          <cx:pt idx="39937">-39.799999999999997</cx:pt>
          <cx:pt idx="39938">-39.799999999999997</cx:pt>
          <cx:pt idx="39939">-39.799999999999997</cx:pt>
          <cx:pt idx="39940">-39.799999999999997</cx:pt>
          <cx:pt idx="39941">-39.799999999999997</cx:pt>
          <cx:pt idx="39942">-39.799999999999997</cx:pt>
          <cx:pt idx="39943">-39.799999999999997</cx:pt>
          <cx:pt idx="39944">-39.799999999999997</cx:pt>
          <cx:pt idx="39945">-39.799999999999997</cx:pt>
          <cx:pt idx="39946">-39.799999999999997</cx:pt>
          <cx:pt idx="39947">-39.799999999999997</cx:pt>
          <cx:pt idx="39948">-39.799999999999997</cx:pt>
          <cx:pt idx="39949">-39.799999999999997</cx:pt>
          <cx:pt idx="39950">-39.799999999999997</cx:pt>
          <cx:pt idx="39951">-39.799999999999997</cx:pt>
          <cx:pt idx="39952">-39.799999999999997</cx:pt>
          <cx:pt idx="39953">-39.799999999999997</cx:pt>
          <cx:pt idx="39954">-39.799999999999997</cx:pt>
          <cx:pt idx="39955">-39.799999999999997</cx:pt>
          <cx:pt idx="39956">-39.799999999999997</cx:pt>
          <cx:pt idx="39957">-39.799999999999997</cx:pt>
          <cx:pt idx="39958">-39.799999999999997</cx:pt>
          <cx:pt idx="39959">-39.799999999999997</cx:pt>
          <cx:pt idx="39960">-39.799999999999997</cx:pt>
          <cx:pt idx="39961">-39.799999999999997</cx:pt>
          <cx:pt idx="39962">-39.799999999999997</cx:pt>
          <cx:pt idx="39963">-39.799999999999997</cx:pt>
          <cx:pt idx="39964">-39.799999999999997</cx:pt>
          <cx:pt idx="39965">-39.799999999999997</cx:pt>
          <cx:pt idx="39966">-39.799999999999997</cx:pt>
          <cx:pt idx="39967">-39.799999999999997</cx:pt>
          <cx:pt idx="39968">-39.799999999999997</cx:pt>
          <cx:pt idx="39969">-39.799999999999997</cx:pt>
          <cx:pt idx="39970">-39.799999999999997</cx:pt>
          <cx:pt idx="39971">-39.799999999999997</cx:pt>
          <cx:pt idx="39972">-39.799999999999997</cx:pt>
          <cx:pt idx="39973">-39.799999999999997</cx:pt>
          <cx:pt idx="39974">-39.799999999999997</cx:pt>
          <cx:pt idx="39975">-39.799999999999997</cx:pt>
          <cx:pt idx="39976">-39.799999999999997</cx:pt>
          <cx:pt idx="39977">-39.799999999999997</cx:pt>
          <cx:pt idx="39978">-39.799999999999997</cx:pt>
          <cx:pt idx="39979">-39.799999999999997</cx:pt>
          <cx:pt idx="39980">-39.799999999999997</cx:pt>
          <cx:pt idx="39981">-39.799999999999997</cx:pt>
          <cx:pt idx="39982">-39.799999999999997</cx:pt>
          <cx:pt idx="39983">-39.799999999999997</cx:pt>
          <cx:pt idx="39984">-39.799999999999997</cx:pt>
          <cx:pt idx="39985">-39.799999999999997</cx:pt>
          <cx:pt idx="39986">-39.799999999999997</cx:pt>
          <cx:pt idx="39987">-39.799999999999997</cx:pt>
          <cx:pt idx="39988">-39.799999999999997</cx:pt>
          <cx:pt idx="39989">-39.799999999999997</cx:pt>
          <cx:pt idx="39990">-39.799999999999997</cx:pt>
          <cx:pt idx="39991">-39.799999999999997</cx:pt>
          <cx:pt idx="39992">-39.799999999999997</cx:pt>
          <cx:pt idx="39993">-39.799999999999997</cx:pt>
          <cx:pt idx="39994">-39.799999999999997</cx:pt>
          <cx:pt idx="39995">-39.799999999999997</cx:pt>
          <cx:pt idx="39996">-39.799999999999997</cx:pt>
          <cx:pt idx="39997">-39.799999999999997</cx:pt>
          <cx:pt idx="39998">-39.799999999999997</cx:pt>
          <cx:pt idx="39999">-39.799999999999997</cx:pt>
          <cx:pt idx="40000">-39.799999999999997</cx:pt>
          <cx:pt idx="40001">-39.799999999999997</cx:pt>
          <cx:pt idx="40002">-39.799999999999997</cx:pt>
          <cx:pt idx="40003">-39.799999999999997</cx:pt>
          <cx:pt idx="40004">-39.799999999999997</cx:pt>
          <cx:pt idx="40005">-39.799999999999997</cx:pt>
          <cx:pt idx="40006">-39.799999999999997</cx:pt>
          <cx:pt idx="40007">-39.799999999999997</cx:pt>
          <cx:pt idx="40008">-39.799999999999997</cx:pt>
          <cx:pt idx="40009">-40.299999999999997</cx:pt>
          <cx:pt idx="40010">-40.299999999999997</cx:pt>
          <cx:pt idx="40011">-40.299999999999997</cx:pt>
          <cx:pt idx="40012">-40.299999999999997</cx:pt>
          <cx:pt idx="40013">-40.299999999999997</cx:pt>
          <cx:pt idx="40014">-40.299999999999997</cx:pt>
          <cx:pt idx="40015">-40.299999999999997</cx:pt>
          <cx:pt idx="40016">-40.299999999999997</cx:pt>
          <cx:pt idx="40017">-40.299999999999997</cx:pt>
          <cx:pt idx="40018">-40.299999999999997</cx:pt>
          <cx:pt idx="40019">-40.299999999999997</cx:pt>
          <cx:pt idx="40020">-40.299999999999997</cx:pt>
          <cx:pt idx="40021">-40.299999999999997</cx:pt>
          <cx:pt idx="40022">-40.299999999999997</cx:pt>
          <cx:pt idx="40023">-40.299999999999997</cx:pt>
          <cx:pt idx="40024">-40.299999999999997</cx:pt>
          <cx:pt idx="40025">-40.299999999999997</cx:pt>
          <cx:pt idx="40026">-40.299999999999997</cx:pt>
          <cx:pt idx="40027">-40.299999999999997</cx:pt>
          <cx:pt idx="40028">-40.299999999999997</cx:pt>
          <cx:pt idx="40029">-40.299999999999997</cx:pt>
          <cx:pt idx="40030">-40.299999999999997</cx:pt>
          <cx:pt idx="40031">-40.299999999999997</cx:pt>
          <cx:pt idx="40032">-40.299999999999997</cx:pt>
          <cx:pt idx="40033">-40.299999999999997</cx:pt>
          <cx:pt idx="40034">-40.299999999999997</cx:pt>
          <cx:pt idx="40035">-40.299999999999997</cx:pt>
          <cx:pt idx="40036">-40.299999999999997</cx:pt>
          <cx:pt idx="40037">-40.299999999999997</cx:pt>
          <cx:pt idx="40038">-40.299999999999997</cx:pt>
          <cx:pt idx="40039">-40.299999999999997</cx:pt>
          <cx:pt idx="40040">-40.299999999999997</cx:pt>
          <cx:pt idx="40041">-40.299999999999997</cx:pt>
          <cx:pt idx="40042">-40.299999999999997</cx:pt>
          <cx:pt idx="40043">-40.299999999999997</cx:pt>
          <cx:pt idx="40044">-40.299999999999997</cx:pt>
          <cx:pt idx="40045">-40.299999999999997</cx:pt>
          <cx:pt idx="40046">-40.299999999999997</cx:pt>
          <cx:pt idx="40047">-40.299999999999997</cx:pt>
          <cx:pt idx="40048">-40.299999999999997</cx:pt>
          <cx:pt idx="40049">-40.299999999999997</cx:pt>
          <cx:pt idx="40050">-40.299999999999997</cx:pt>
          <cx:pt idx="40051">-40.299999999999997</cx:pt>
          <cx:pt idx="40052">-40.299999999999997</cx:pt>
          <cx:pt idx="40053">-40.299999999999997</cx:pt>
          <cx:pt idx="40054">-40.299999999999997</cx:pt>
          <cx:pt idx="40055">-40.299999999999997</cx:pt>
          <cx:pt idx="40056">-40.299999999999997</cx:pt>
          <cx:pt idx="40057">-40.299999999999997</cx:pt>
          <cx:pt idx="40058">-40.299999999999997</cx:pt>
          <cx:pt idx="40059">-40.299999999999997</cx:pt>
          <cx:pt idx="40060">-40.299999999999997</cx:pt>
          <cx:pt idx="40061">-40.299999999999997</cx:pt>
          <cx:pt idx="40062">-40.299999999999997</cx:pt>
          <cx:pt idx="40063">-40.299999999999997</cx:pt>
          <cx:pt idx="40064">-40.299999999999997</cx:pt>
          <cx:pt idx="40065">-40.299999999999997</cx:pt>
          <cx:pt idx="40066">-40.299999999999997</cx:pt>
          <cx:pt idx="40067">-40.299999999999997</cx:pt>
          <cx:pt idx="40068">-40.299999999999997</cx:pt>
          <cx:pt idx="40069">-40.299999999999997</cx:pt>
          <cx:pt idx="40070">-40.299999999999997</cx:pt>
          <cx:pt idx="40071">-40.299999999999997</cx:pt>
          <cx:pt idx="40072">-40.299999999999997</cx:pt>
          <cx:pt idx="40073">-40.299999999999997</cx:pt>
          <cx:pt idx="40074">-40.299999999999997</cx:pt>
          <cx:pt idx="40075">-40.299999999999997</cx:pt>
          <cx:pt idx="40076">-40.299999999999997</cx:pt>
          <cx:pt idx="40077">-40.299999999999997</cx:pt>
          <cx:pt idx="40078">-40.299999999999997</cx:pt>
          <cx:pt idx="40079">-40.299999999999997</cx:pt>
          <cx:pt idx="40080">-40.299999999999997</cx:pt>
          <cx:pt idx="40081">-40.299999999999997</cx:pt>
          <cx:pt idx="40082">-40.299999999999997</cx:pt>
          <cx:pt idx="40083">-40.299999999999997</cx:pt>
          <cx:pt idx="40084">-40.299999999999997</cx:pt>
          <cx:pt idx="40085">-40.299999999999997</cx:pt>
          <cx:pt idx="40086">-40.299999999999997</cx:pt>
          <cx:pt idx="40087">-40.299999999999997</cx:pt>
          <cx:pt idx="40088">-40.299999999999997</cx:pt>
          <cx:pt idx="40089">-40.299999999999997</cx:pt>
          <cx:pt idx="40090">-40.299999999999997</cx:pt>
          <cx:pt idx="40091">-40.299999999999997</cx:pt>
          <cx:pt idx="40092">-40.299999999999997</cx:pt>
          <cx:pt idx="40093">-40.299999999999997</cx:pt>
          <cx:pt idx="40094">-40.299999999999997</cx:pt>
          <cx:pt idx="40095">-40.299999999999997</cx:pt>
          <cx:pt idx="40096">-40.299999999999997</cx:pt>
          <cx:pt idx="40097">-40.299999999999997</cx:pt>
          <cx:pt idx="40098">-40.299999999999997</cx:pt>
          <cx:pt idx="40099">-40.299999999999997</cx:pt>
          <cx:pt idx="40100">-40.299999999999997</cx:pt>
          <cx:pt idx="40101">-40.299999999999997</cx:pt>
          <cx:pt idx="40102">-40.299999999999997</cx:pt>
          <cx:pt idx="40103">-40.299999999999997</cx:pt>
          <cx:pt idx="40104">-40.299999999999997</cx:pt>
          <cx:pt idx="40105">-40.299999999999997</cx:pt>
          <cx:pt idx="40106">-40.299999999999997</cx:pt>
          <cx:pt idx="40107">-40.299999999999997</cx:pt>
          <cx:pt idx="40108">-40.299999999999997</cx:pt>
          <cx:pt idx="40109">-40.299999999999997</cx:pt>
          <cx:pt idx="40110">-40.299999999999997</cx:pt>
          <cx:pt idx="40111">-40.299999999999997</cx:pt>
          <cx:pt idx="40112">-40.299999999999997</cx:pt>
          <cx:pt idx="40113">-40.299999999999997</cx:pt>
          <cx:pt idx="40114">-40.299999999999997</cx:pt>
          <cx:pt idx="40115">-40.299999999999997</cx:pt>
          <cx:pt idx="40116">-40.299999999999997</cx:pt>
          <cx:pt idx="40117">-40.299999999999997</cx:pt>
          <cx:pt idx="40118">-40.299999999999997</cx:pt>
          <cx:pt idx="40119">-40.299999999999997</cx:pt>
          <cx:pt idx="40120">-40.299999999999997</cx:pt>
          <cx:pt idx="40121">-40.299999999999997</cx:pt>
          <cx:pt idx="40122">-40.299999999999997</cx:pt>
          <cx:pt idx="40123">-40.299999999999997</cx:pt>
          <cx:pt idx="40124">-40.299999999999997</cx:pt>
          <cx:pt idx="40125">-40.299999999999997</cx:pt>
          <cx:pt idx="40126">-40.299999999999997</cx:pt>
          <cx:pt idx="40127">-40.299999999999997</cx:pt>
          <cx:pt idx="40128">-40.299999999999997</cx:pt>
          <cx:pt idx="40129">-40.299999999999997</cx:pt>
          <cx:pt idx="40130">-40.299999999999997</cx:pt>
          <cx:pt idx="40131">-40.299999999999997</cx:pt>
          <cx:pt idx="40132">-40.299999999999997</cx:pt>
          <cx:pt idx="40133">-40.299999999999997</cx:pt>
          <cx:pt idx="40134">-40.299999999999997</cx:pt>
          <cx:pt idx="40135">-40.299999999999997</cx:pt>
          <cx:pt idx="40136">-40.299999999999997</cx:pt>
          <cx:pt idx="40137">-40.299999999999997</cx:pt>
          <cx:pt idx="40138">-40.299999999999997</cx:pt>
          <cx:pt idx="40139">-40.299999999999997</cx:pt>
          <cx:pt idx="40140">-40.299999999999997</cx:pt>
          <cx:pt idx="40141">-40.299999999999997</cx:pt>
          <cx:pt idx="40142">-40.299999999999997</cx:pt>
          <cx:pt idx="40143">-40.299999999999997</cx:pt>
          <cx:pt idx="40144">-40.299999999999997</cx:pt>
          <cx:pt idx="40145">-40.299999999999997</cx:pt>
          <cx:pt idx="40146">-40.299999999999997</cx:pt>
          <cx:pt idx="40147">-40.299999999999997</cx:pt>
          <cx:pt idx="40148">-40.299999999999997</cx:pt>
          <cx:pt idx="40149">-40.299999999999997</cx:pt>
          <cx:pt idx="40150">-40.299999999999997</cx:pt>
          <cx:pt idx="40151">-40.299999999999997</cx:pt>
          <cx:pt idx="40152">-40.299999999999997</cx:pt>
          <cx:pt idx="40153">-40.299999999999997</cx:pt>
          <cx:pt idx="40154">-40.299999999999997</cx:pt>
          <cx:pt idx="40155">-40.299999999999997</cx:pt>
          <cx:pt idx="40156">-40.299999999999997</cx:pt>
          <cx:pt idx="40157">-40.299999999999997</cx:pt>
          <cx:pt idx="40158">-40.299999999999997</cx:pt>
          <cx:pt idx="40159">-40.299999999999997</cx:pt>
          <cx:pt idx="40160">-40.299999999999997</cx:pt>
          <cx:pt idx="40161">-40.299999999999997</cx:pt>
          <cx:pt idx="40162">-40.299999999999997</cx:pt>
          <cx:pt idx="40163">-40.299999999999997</cx:pt>
          <cx:pt idx="40164">-40.299999999999997</cx:pt>
          <cx:pt idx="40165">-40.299999999999997</cx:pt>
          <cx:pt idx="40166">-40.299999999999997</cx:pt>
          <cx:pt idx="40167">-40.299999999999997</cx:pt>
          <cx:pt idx="40168">-40.299999999999997</cx:pt>
          <cx:pt idx="40169">-40.299999999999997</cx:pt>
          <cx:pt idx="40170">-40.299999999999997</cx:pt>
          <cx:pt idx="40171">-40.299999999999997</cx:pt>
          <cx:pt idx="40172">-40.299999999999997</cx:pt>
          <cx:pt idx="40173">-40.299999999999997</cx:pt>
          <cx:pt idx="40174">-40.299999999999997</cx:pt>
          <cx:pt idx="40175">-40.299999999999997</cx:pt>
          <cx:pt idx="40176">-40.299999999999997</cx:pt>
          <cx:pt idx="40177">-40.299999999999997</cx:pt>
          <cx:pt idx="40178">-40.299999999999997</cx:pt>
          <cx:pt idx="40179">-40.299999999999997</cx:pt>
          <cx:pt idx="40180">-40.299999999999997</cx:pt>
          <cx:pt idx="40181">-40.299999999999997</cx:pt>
          <cx:pt idx="40182">-40.299999999999997</cx:pt>
          <cx:pt idx="40183">-40.299999999999997</cx:pt>
          <cx:pt idx="40184">-40.299999999999997</cx:pt>
          <cx:pt idx="40185">-40.299999999999997</cx:pt>
          <cx:pt idx="40186">-40.299999999999997</cx:pt>
          <cx:pt idx="40187">-40.299999999999997</cx:pt>
          <cx:pt idx="40188">-40.299999999999997</cx:pt>
          <cx:pt idx="40189">-40.299999999999997</cx:pt>
          <cx:pt idx="40190">-40.299999999999997</cx:pt>
          <cx:pt idx="40191">-40.299999999999997</cx:pt>
          <cx:pt idx="40192">-40.299999999999997</cx:pt>
          <cx:pt idx="40193">-40.299999999999997</cx:pt>
          <cx:pt idx="40194">-40.299999999999997</cx:pt>
          <cx:pt idx="40195">-40.299999999999997</cx:pt>
          <cx:pt idx="40196">-40.299999999999997</cx:pt>
          <cx:pt idx="40197">-40.299999999999997</cx:pt>
          <cx:pt idx="40198">-40.299999999999997</cx:pt>
          <cx:pt idx="40199">-40.299999999999997</cx:pt>
          <cx:pt idx="40200">-40.299999999999997</cx:pt>
          <cx:pt idx="40201">-40.299999999999997</cx:pt>
          <cx:pt idx="40202">-40.299999999999997</cx:pt>
          <cx:pt idx="40203">-40.299999999999997</cx:pt>
          <cx:pt idx="40204">-40.299999999999997</cx:pt>
          <cx:pt idx="40205">-40.299999999999997</cx:pt>
          <cx:pt idx="40206">-40.299999999999997</cx:pt>
          <cx:pt idx="40207">-40.299999999999997</cx:pt>
          <cx:pt idx="40208">-40.299999999999997</cx:pt>
          <cx:pt idx="40209">-40.299999999999997</cx:pt>
          <cx:pt idx="40210">-40.299999999999997</cx:pt>
          <cx:pt idx="40211">-40.299999999999997</cx:pt>
          <cx:pt idx="40212">-40.299999999999997</cx:pt>
          <cx:pt idx="40213">-40.299999999999997</cx:pt>
          <cx:pt idx="40214">-40.299999999999997</cx:pt>
          <cx:pt idx="40215">-40.299999999999997</cx:pt>
          <cx:pt idx="40216">-40.299999999999997</cx:pt>
          <cx:pt idx="40217">-40.299999999999997</cx:pt>
          <cx:pt idx="40218">-40.299999999999997</cx:pt>
          <cx:pt idx="40219">-40.299999999999997</cx:pt>
          <cx:pt idx="40220">-40.299999999999997</cx:pt>
          <cx:pt idx="40221">-40.299999999999997</cx:pt>
          <cx:pt idx="40222">-40.299999999999997</cx:pt>
          <cx:pt idx="40223">-40.299999999999997</cx:pt>
          <cx:pt idx="40224">-40.299999999999997</cx:pt>
          <cx:pt idx="40225">-40.299999999999997</cx:pt>
          <cx:pt idx="40226">-40.299999999999997</cx:pt>
          <cx:pt idx="40227">-40.299999999999997</cx:pt>
          <cx:pt idx="40228">-40.299999999999997</cx:pt>
          <cx:pt idx="40229">-40.299999999999997</cx:pt>
          <cx:pt idx="40230">-40.299999999999997</cx:pt>
          <cx:pt idx="40231">-40.299999999999997</cx:pt>
          <cx:pt idx="40232">-40.299999999999997</cx:pt>
          <cx:pt idx="40233">-40.299999999999997</cx:pt>
          <cx:pt idx="40234">-40.299999999999997</cx:pt>
          <cx:pt idx="40235">-40.299999999999997</cx:pt>
          <cx:pt idx="40236">-40.299999999999997</cx:pt>
          <cx:pt idx="40237">-40.299999999999997</cx:pt>
          <cx:pt idx="40238">-40.299999999999997</cx:pt>
          <cx:pt idx="40239">-40.299999999999997</cx:pt>
          <cx:pt idx="40240">-40.299999999999997</cx:pt>
          <cx:pt idx="40241">-40.299999999999997</cx:pt>
          <cx:pt idx="40242">-40.299999999999997</cx:pt>
          <cx:pt idx="40243">-40.299999999999997</cx:pt>
          <cx:pt idx="40244">-40.299999999999997</cx:pt>
          <cx:pt idx="40245">-40.299999999999997</cx:pt>
          <cx:pt idx="40246">-40.299999999999997</cx:pt>
          <cx:pt idx="40247">-40.299999999999997</cx:pt>
          <cx:pt idx="40248">-40.299999999999997</cx:pt>
          <cx:pt idx="40249">-40.299999999999997</cx:pt>
          <cx:pt idx="40250">-40.299999999999997</cx:pt>
          <cx:pt idx="40251">-40.299999999999997</cx:pt>
          <cx:pt idx="40252">-40.299999999999997</cx:pt>
          <cx:pt idx="40253">-40.299999999999997</cx:pt>
          <cx:pt idx="40254">-40.299999999999997</cx:pt>
          <cx:pt idx="40255">-40.299999999999997</cx:pt>
          <cx:pt idx="40256">-40.299999999999997</cx:pt>
          <cx:pt idx="40257">-40.299999999999997</cx:pt>
          <cx:pt idx="40258">-40.299999999999997</cx:pt>
          <cx:pt idx="40259">-40.299999999999997</cx:pt>
          <cx:pt idx="40260">-40.299999999999997</cx:pt>
          <cx:pt idx="40261">-40.299999999999997</cx:pt>
          <cx:pt idx="40262">-40.299999999999997</cx:pt>
          <cx:pt idx="40263">-40.299999999999997</cx:pt>
          <cx:pt idx="40264">-40.299999999999997</cx:pt>
          <cx:pt idx="40265">-40.299999999999997</cx:pt>
          <cx:pt idx="40266">-40.299999999999997</cx:pt>
          <cx:pt idx="40267">-40.299999999999997</cx:pt>
          <cx:pt idx="40268">-40.299999999999997</cx:pt>
          <cx:pt idx="40269">-40.299999999999997</cx:pt>
          <cx:pt idx="40270">-40.299999999999997</cx:pt>
          <cx:pt idx="40271">-40.299999999999997</cx:pt>
          <cx:pt idx="40272">-40.299999999999997</cx:pt>
          <cx:pt idx="40273">-40.299999999999997</cx:pt>
          <cx:pt idx="40274">-40.299999999999997</cx:pt>
          <cx:pt idx="40275">-40.299999999999997</cx:pt>
          <cx:pt idx="40276">-40.299999999999997</cx:pt>
          <cx:pt idx="40277">-40.299999999999997</cx:pt>
          <cx:pt idx="40278">-40.299999999999997</cx:pt>
          <cx:pt idx="40279">-40.299999999999997</cx:pt>
          <cx:pt idx="40280">-40.299999999999997</cx:pt>
          <cx:pt idx="40281">-40.299999999999997</cx:pt>
          <cx:pt idx="40282">-40.299999999999997</cx:pt>
          <cx:pt idx="40283">-40.299999999999997</cx:pt>
          <cx:pt idx="40284">-40.299999999999997</cx:pt>
          <cx:pt idx="40285">-40.299999999999997</cx:pt>
          <cx:pt idx="40286">-40.299999999999997</cx:pt>
          <cx:pt idx="40287">-40.299999999999997</cx:pt>
          <cx:pt idx="40288">-40.299999999999997</cx:pt>
          <cx:pt idx="40289">-40.299999999999997</cx:pt>
          <cx:pt idx="40290">-40.299999999999997</cx:pt>
          <cx:pt idx="40291">-40.299999999999997</cx:pt>
          <cx:pt idx="40292">-40.299999999999997</cx:pt>
          <cx:pt idx="40293">-40.299999999999997</cx:pt>
          <cx:pt idx="40294">-40.299999999999997</cx:pt>
          <cx:pt idx="40295">-40.299999999999997</cx:pt>
          <cx:pt idx="40296">-40.299999999999997</cx:pt>
          <cx:pt idx="40297">-40.299999999999997</cx:pt>
          <cx:pt idx="40298">-40.299999999999997</cx:pt>
          <cx:pt idx="40299">-40.299999999999997</cx:pt>
          <cx:pt idx="40300">-40.299999999999997</cx:pt>
          <cx:pt idx="40301">-40.299999999999997</cx:pt>
          <cx:pt idx="40302">-40.299999999999997</cx:pt>
          <cx:pt idx="40303">-40.299999999999997</cx:pt>
          <cx:pt idx="40304">-40.299999999999997</cx:pt>
          <cx:pt idx="40305">-40.299999999999997</cx:pt>
          <cx:pt idx="40306">-40.299999999999997</cx:pt>
          <cx:pt idx="40307">-40.299999999999997</cx:pt>
          <cx:pt idx="40308">-40.299999999999997</cx:pt>
          <cx:pt idx="40309">-40.299999999999997</cx:pt>
          <cx:pt idx="40310">-40.299999999999997</cx:pt>
          <cx:pt idx="40311">-40.299999999999997</cx:pt>
          <cx:pt idx="40312">-40.299999999999997</cx:pt>
          <cx:pt idx="40313">-40.299999999999997</cx:pt>
          <cx:pt idx="40314">-40.299999999999997</cx:pt>
          <cx:pt idx="40315">-40.299999999999997</cx:pt>
          <cx:pt idx="40316">-40.299999999999997</cx:pt>
          <cx:pt idx="40317">-40.299999999999997</cx:pt>
          <cx:pt idx="40318">-40.299999999999997</cx:pt>
          <cx:pt idx="40319">-40.299999999999997</cx:pt>
          <cx:pt idx="40320">-38.299999999999997</cx:pt>
          <cx:pt idx="40321">-38.299999999999997</cx:pt>
          <cx:pt idx="40322">-38.299999999999997</cx:pt>
          <cx:pt idx="40323">-38.299999999999997</cx:pt>
          <cx:pt idx="40324">-38.299999999999997</cx:pt>
          <cx:pt idx="40325">-38.299999999999997</cx:pt>
          <cx:pt idx="40326">-38.299999999999997</cx:pt>
          <cx:pt idx="40327">-38.299999999999997</cx:pt>
          <cx:pt idx="40328">-38.299999999999997</cx:pt>
          <cx:pt idx="40329">-38.299999999999997</cx:pt>
          <cx:pt idx="40330">-38.299999999999997</cx:pt>
          <cx:pt idx="40331">-38.299999999999997</cx:pt>
          <cx:pt idx="40332">-38.299999999999997</cx:pt>
          <cx:pt idx="40333">-38.299999999999997</cx:pt>
          <cx:pt idx="40334">-38.299999999999997</cx:pt>
          <cx:pt idx="40335">-38.299999999999997</cx:pt>
          <cx:pt idx="40336">-38.299999999999997</cx:pt>
          <cx:pt idx="40337">-38.299999999999997</cx:pt>
          <cx:pt idx="40338">-38.299999999999997</cx:pt>
          <cx:pt idx="40339">-38.299999999999997</cx:pt>
          <cx:pt idx="40340">-38.299999999999997</cx:pt>
          <cx:pt idx="40341">-38.299999999999997</cx:pt>
          <cx:pt idx="40342">-38.299999999999997</cx:pt>
          <cx:pt idx="40343">-38.299999999999997</cx:pt>
          <cx:pt idx="40344">-38.299999999999997</cx:pt>
          <cx:pt idx="40345">-38.299999999999997</cx:pt>
          <cx:pt idx="40346">-38.299999999999997</cx:pt>
          <cx:pt idx="40347">-38.299999999999997</cx:pt>
          <cx:pt idx="40348">-38.299999999999997</cx:pt>
          <cx:pt idx="40349">-38.299999999999997</cx:pt>
          <cx:pt idx="40350">-38.299999999999997</cx:pt>
          <cx:pt idx="40351">-38.299999999999997</cx:pt>
          <cx:pt idx="40352">-38.299999999999997</cx:pt>
          <cx:pt idx="40353">-38.299999999999997</cx:pt>
          <cx:pt idx="40354">-38.299999999999997</cx:pt>
          <cx:pt idx="40355">-38.299999999999997</cx:pt>
          <cx:pt idx="40356">-38.299999999999997</cx:pt>
          <cx:pt idx="40357">-38.299999999999997</cx:pt>
          <cx:pt idx="40358">-38.299999999999997</cx:pt>
          <cx:pt idx="40359">-38.299999999999997</cx:pt>
          <cx:pt idx="40360">-38.299999999999997</cx:pt>
          <cx:pt idx="40361">-38.299999999999997</cx:pt>
          <cx:pt idx="40362">-38.299999999999997</cx:pt>
          <cx:pt idx="40363">-38.299999999999997</cx:pt>
          <cx:pt idx="40364">-38.299999999999997</cx:pt>
          <cx:pt idx="40365">-38.299999999999997</cx:pt>
          <cx:pt idx="40366">-38.299999999999997</cx:pt>
          <cx:pt idx="40367">-38.299999999999997</cx:pt>
          <cx:pt idx="40368">-38.299999999999997</cx:pt>
          <cx:pt idx="40369">-38.299999999999997</cx:pt>
          <cx:pt idx="40370">-38.299999999999997</cx:pt>
          <cx:pt idx="40371">-38.299999999999997</cx:pt>
          <cx:pt idx="40372">-38.299999999999997</cx:pt>
          <cx:pt idx="40373">-38.299999999999997</cx:pt>
          <cx:pt idx="40374">-38.299999999999997</cx:pt>
          <cx:pt idx="40375">-38.299999999999997</cx:pt>
          <cx:pt idx="40376">-38.299999999999997</cx:pt>
          <cx:pt idx="40377">-38.299999999999997</cx:pt>
          <cx:pt idx="40378">-38.299999999999997</cx:pt>
          <cx:pt idx="40379">-38.299999999999997</cx:pt>
          <cx:pt idx="40380">-38.299999999999997</cx:pt>
          <cx:pt idx="40381">-38.299999999999997</cx:pt>
          <cx:pt idx="40382">-38.299999999999997</cx:pt>
          <cx:pt idx="40383">-38.299999999999997</cx:pt>
          <cx:pt idx="40384">-38.299999999999997</cx:pt>
          <cx:pt idx="40385">-38.299999999999997</cx:pt>
          <cx:pt idx="40386">-38.299999999999997</cx:pt>
          <cx:pt idx="40387">-38.299999999999997</cx:pt>
          <cx:pt idx="40388">-38.299999999999997</cx:pt>
          <cx:pt idx="40389">-38.299999999999997</cx:pt>
          <cx:pt idx="40390">-38.299999999999997</cx:pt>
          <cx:pt idx="40391">-38.299999999999997</cx:pt>
          <cx:pt idx="40392">-38.299999999999997</cx:pt>
          <cx:pt idx="40393">-38.299999999999997</cx:pt>
          <cx:pt idx="40394">-38.299999999999997</cx:pt>
          <cx:pt idx="40395">-38.299999999999997</cx:pt>
          <cx:pt idx="40396">-38.299999999999997</cx:pt>
          <cx:pt idx="40397">-38.299999999999997</cx:pt>
          <cx:pt idx="40398">-38.299999999999997</cx:pt>
          <cx:pt idx="40399">-38.299999999999997</cx:pt>
          <cx:pt idx="40400">-38.299999999999997</cx:pt>
          <cx:pt idx="40401">-38.299999999999997</cx:pt>
          <cx:pt idx="40402">-38.299999999999997</cx:pt>
          <cx:pt idx="40403">-38.299999999999997</cx:pt>
          <cx:pt idx="40404">-38.299999999999997</cx:pt>
          <cx:pt idx="40405">-38.299999999999997</cx:pt>
          <cx:pt idx="40406">-38.299999999999997</cx:pt>
          <cx:pt idx="40407">-38.299999999999997</cx:pt>
          <cx:pt idx="40408">-38.299999999999997</cx:pt>
          <cx:pt idx="40409">-38.299999999999997</cx:pt>
          <cx:pt idx="40410">-38.299999999999997</cx:pt>
          <cx:pt idx="40411">-38.299999999999997</cx:pt>
          <cx:pt idx="40412">-38.299999999999997</cx:pt>
          <cx:pt idx="40413">-38.299999999999997</cx:pt>
          <cx:pt idx="40414">-38.299999999999997</cx:pt>
          <cx:pt idx="40415">-38.299999999999997</cx:pt>
          <cx:pt idx="40416">-38.299999999999997</cx:pt>
          <cx:pt idx="40417">-38.299999999999997</cx:pt>
          <cx:pt idx="40418">-38.299999999999997</cx:pt>
          <cx:pt idx="40419">-38.299999999999997</cx:pt>
          <cx:pt idx="40420">-38.299999999999997</cx:pt>
          <cx:pt idx="40421">-38.299999999999997</cx:pt>
          <cx:pt idx="40422">-38.299999999999997</cx:pt>
          <cx:pt idx="40423">-38.299999999999997</cx:pt>
          <cx:pt idx="40424">-38.299999999999997</cx:pt>
          <cx:pt idx="40425">-38.299999999999997</cx:pt>
          <cx:pt idx="40426">-38.299999999999997</cx:pt>
          <cx:pt idx="40427">-38.299999999999997</cx:pt>
          <cx:pt idx="40428">-38.299999999999997</cx:pt>
          <cx:pt idx="40429">-38.299999999999997</cx:pt>
          <cx:pt idx="40430">-38.299999999999997</cx:pt>
          <cx:pt idx="40431">-38.299999999999997</cx:pt>
          <cx:pt idx="40432">-38.299999999999997</cx:pt>
          <cx:pt idx="40433">-38.299999999999997</cx:pt>
          <cx:pt idx="40434">-38.299999999999997</cx:pt>
          <cx:pt idx="40435">-38.299999999999997</cx:pt>
          <cx:pt idx="40436">-38.299999999999997</cx:pt>
          <cx:pt idx="40437">-38.299999999999997</cx:pt>
          <cx:pt idx="40438">-38.299999999999997</cx:pt>
          <cx:pt idx="40439">-38.299999999999997</cx:pt>
          <cx:pt idx="40440">-38.299999999999997</cx:pt>
          <cx:pt idx="40441">-38.299999999999997</cx:pt>
          <cx:pt idx="40442">-38.299999999999997</cx:pt>
          <cx:pt idx="40443">-38.299999999999997</cx:pt>
          <cx:pt idx="40444">-38.299999999999997</cx:pt>
          <cx:pt idx="40445">-38.299999999999997</cx:pt>
          <cx:pt idx="40446">-38.299999999999997</cx:pt>
          <cx:pt idx="40447">-38.299999999999997</cx:pt>
          <cx:pt idx="40448">-38.299999999999997</cx:pt>
          <cx:pt idx="40449">-38.299999999999997</cx:pt>
          <cx:pt idx="40450">-38.299999999999997</cx:pt>
          <cx:pt idx="40451">-38.299999999999997</cx:pt>
          <cx:pt idx="40452">-38.299999999999997</cx:pt>
          <cx:pt idx="40453">-38.299999999999997</cx:pt>
          <cx:pt idx="40454">-38.299999999999997</cx:pt>
          <cx:pt idx="40455">-38.299999999999997</cx:pt>
          <cx:pt idx="40456">-38.299999999999997</cx:pt>
          <cx:pt idx="40457">-38.299999999999997</cx:pt>
          <cx:pt idx="40458">-38.299999999999997</cx:pt>
          <cx:pt idx="40459">-38.299999999999997</cx:pt>
          <cx:pt idx="40460">-38.299999999999997</cx:pt>
          <cx:pt idx="40461">-38.299999999999997</cx:pt>
          <cx:pt idx="40462">-38.299999999999997</cx:pt>
          <cx:pt idx="40463">-38.299999999999997</cx:pt>
          <cx:pt idx="40464">-38.299999999999997</cx:pt>
          <cx:pt idx="40465">-38.299999999999997</cx:pt>
          <cx:pt idx="40466">-38.299999999999997</cx:pt>
          <cx:pt idx="40467">-38.299999999999997</cx:pt>
          <cx:pt idx="40468">-38.299999999999997</cx:pt>
          <cx:pt idx="40469">-38.299999999999997</cx:pt>
          <cx:pt idx="40470">-38.299999999999997</cx:pt>
          <cx:pt idx="40471">-38.299999999999997</cx:pt>
          <cx:pt idx="40472">-38.299999999999997</cx:pt>
          <cx:pt idx="40473">-38.299999999999997</cx:pt>
          <cx:pt idx="40474">-38.299999999999997</cx:pt>
          <cx:pt idx="40475">-38.299999999999997</cx:pt>
          <cx:pt idx="40476">-38.299999999999997</cx:pt>
          <cx:pt idx="40477">-38.299999999999997</cx:pt>
          <cx:pt idx="40478">-38.299999999999997</cx:pt>
          <cx:pt idx="40479">-38.299999999999997</cx:pt>
          <cx:pt idx="40480">-38.299999999999997</cx:pt>
          <cx:pt idx="40481">-38.299999999999997</cx:pt>
          <cx:pt idx="40482">-38.299999999999997</cx:pt>
          <cx:pt idx="40483">-38.299999999999997</cx:pt>
          <cx:pt idx="40484">-38.299999999999997</cx:pt>
          <cx:pt idx="40485">-38.299999999999997</cx:pt>
          <cx:pt idx="40486">-38.299999999999997</cx:pt>
          <cx:pt idx="40487">-38.299999999999997</cx:pt>
          <cx:pt idx="40488">-38.299999999999997</cx:pt>
          <cx:pt idx="40489">-38.299999999999997</cx:pt>
          <cx:pt idx="40490">-38.299999999999997</cx:pt>
          <cx:pt idx="40491">-38.299999999999997</cx:pt>
          <cx:pt idx="40492">-38.299999999999997</cx:pt>
          <cx:pt idx="40493">-38.299999999999997</cx:pt>
          <cx:pt idx="40494">-38.299999999999997</cx:pt>
          <cx:pt idx="40495">-38.299999999999997</cx:pt>
          <cx:pt idx="40496">-38.299999999999997</cx:pt>
          <cx:pt idx="40497">-38.299999999999997</cx:pt>
          <cx:pt idx="40498">-38.299999999999997</cx:pt>
          <cx:pt idx="40499">-38.299999999999997</cx:pt>
          <cx:pt idx="40500">-38.299999999999997</cx:pt>
          <cx:pt idx="40501">-38.299999999999997</cx:pt>
          <cx:pt idx="40502">-38.299999999999997</cx:pt>
          <cx:pt idx="40503">-38.299999999999997</cx:pt>
          <cx:pt idx="40504">-38.299999999999997</cx:pt>
          <cx:pt idx="40505">-38.299999999999997</cx:pt>
          <cx:pt idx="40506">-38.299999999999997</cx:pt>
          <cx:pt idx="40507">-38.299999999999997</cx:pt>
          <cx:pt idx="40508">-38.299999999999997</cx:pt>
          <cx:pt idx="40509">-38.299999999999997</cx:pt>
          <cx:pt idx="40510">-38.299999999999997</cx:pt>
          <cx:pt idx="40511">-38.299999999999997</cx:pt>
          <cx:pt idx="40512">-38.299999999999997</cx:pt>
          <cx:pt idx="40513">-38.299999999999997</cx:pt>
          <cx:pt idx="40514">-38.299999999999997</cx:pt>
          <cx:pt idx="40515">-38.299999999999997</cx:pt>
          <cx:pt idx="40516">-38.299999999999997</cx:pt>
          <cx:pt idx="40517">-38.299999999999997</cx:pt>
          <cx:pt idx="40518">-38.299999999999997</cx:pt>
          <cx:pt idx="40519">-38.299999999999997</cx:pt>
          <cx:pt idx="40520">-38.299999999999997</cx:pt>
          <cx:pt idx="40521">-38.299999999999997</cx:pt>
          <cx:pt idx="40522">-38.299999999999997</cx:pt>
          <cx:pt idx="40523">-38.299999999999997</cx:pt>
          <cx:pt idx="40524">-38.299999999999997</cx:pt>
          <cx:pt idx="40525">-38.299999999999997</cx:pt>
          <cx:pt idx="40526">-38.299999999999997</cx:pt>
          <cx:pt idx="40527">-38.299999999999997</cx:pt>
          <cx:pt idx="40528">-38.299999999999997</cx:pt>
          <cx:pt idx="40529">-38.299999999999997</cx:pt>
          <cx:pt idx="40530">-38.299999999999997</cx:pt>
          <cx:pt idx="40531">-38.299999999999997</cx:pt>
          <cx:pt idx="40532">-38.299999999999997</cx:pt>
          <cx:pt idx="40533">-38.299999999999997</cx:pt>
          <cx:pt idx="40534">-38.299999999999997</cx:pt>
          <cx:pt idx="40535">-38.299999999999997</cx:pt>
          <cx:pt idx="40536">-38.299999999999997</cx:pt>
          <cx:pt idx="40537">-38.299999999999997</cx:pt>
          <cx:pt idx="40538">-38.299999999999997</cx:pt>
          <cx:pt idx="40539">-38.299999999999997</cx:pt>
          <cx:pt idx="40540">-38.299999999999997</cx:pt>
          <cx:pt idx="40541">-38.299999999999997</cx:pt>
          <cx:pt idx="40542">-38.299999999999997</cx:pt>
          <cx:pt idx="40543">-38.299999999999997</cx:pt>
          <cx:pt idx="40544">-38.299999999999997</cx:pt>
          <cx:pt idx="40545">-38.299999999999997</cx:pt>
          <cx:pt idx="40546">-38.299999999999997</cx:pt>
          <cx:pt idx="40547">-38.299999999999997</cx:pt>
          <cx:pt idx="40548">-38.299999999999997</cx:pt>
          <cx:pt idx="40549">-38.299999999999997</cx:pt>
          <cx:pt idx="40550">-38.299999999999997</cx:pt>
          <cx:pt idx="40551">-38.299999999999997</cx:pt>
          <cx:pt idx="40552">-38.299999999999997</cx:pt>
          <cx:pt idx="40553">-37.5</cx:pt>
          <cx:pt idx="40554">-37.5</cx:pt>
          <cx:pt idx="40555">-37.5</cx:pt>
          <cx:pt idx="40556">-37.5</cx:pt>
          <cx:pt idx="40557">-37.5</cx:pt>
          <cx:pt idx="40558">-37.5</cx:pt>
          <cx:pt idx="40559">-37.5</cx:pt>
          <cx:pt idx="40560">-37.5</cx:pt>
          <cx:pt idx="40561">-37.5</cx:pt>
          <cx:pt idx="40562">-37.5</cx:pt>
          <cx:pt idx="40563">-37.5</cx:pt>
          <cx:pt idx="40564">-37.5</cx:pt>
          <cx:pt idx="40565">-37.5</cx:pt>
          <cx:pt idx="40566">-37.5</cx:pt>
          <cx:pt idx="40567">-37.5</cx:pt>
          <cx:pt idx="40568">-37.5</cx:pt>
          <cx:pt idx="40569">-37.5</cx:pt>
          <cx:pt idx="40570">-37.5</cx:pt>
          <cx:pt idx="40571">-37.5</cx:pt>
          <cx:pt idx="40572">-37.5</cx:pt>
          <cx:pt idx="40573">-37.5</cx:pt>
          <cx:pt idx="40574">-37.5</cx:pt>
          <cx:pt idx="40575">-37.5</cx:pt>
          <cx:pt idx="40576">-37.5</cx:pt>
          <cx:pt idx="40577">-37.5</cx:pt>
          <cx:pt idx="40578">-37.5</cx:pt>
          <cx:pt idx="40579">-37.5</cx:pt>
          <cx:pt idx="40580">-37.5</cx:pt>
          <cx:pt idx="40581">-37.5</cx:pt>
          <cx:pt idx="40582">-37.5</cx:pt>
          <cx:pt idx="40583">-37.5</cx:pt>
          <cx:pt idx="40584">-37.5</cx:pt>
          <cx:pt idx="40585">-37.5</cx:pt>
          <cx:pt idx="40586">-37.5</cx:pt>
          <cx:pt idx="40587">-37.5</cx:pt>
          <cx:pt idx="40588">-37.5</cx:pt>
          <cx:pt idx="40589">-37.5</cx:pt>
          <cx:pt idx="40590">-37.5</cx:pt>
          <cx:pt idx="40591">-37.5</cx:pt>
          <cx:pt idx="40592">-37.5</cx:pt>
          <cx:pt idx="40593">-37.5</cx:pt>
          <cx:pt idx="40594">-37.5</cx:pt>
          <cx:pt idx="40595">-37.5</cx:pt>
          <cx:pt idx="40596">-37.5</cx:pt>
          <cx:pt idx="40597">-37.5</cx:pt>
          <cx:pt idx="40598">-37.5</cx:pt>
          <cx:pt idx="40599">-37.5</cx:pt>
          <cx:pt idx="40600">-37.5</cx:pt>
          <cx:pt idx="40601">-37.5</cx:pt>
          <cx:pt idx="40602">-37.5</cx:pt>
          <cx:pt idx="40603">-37.5</cx:pt>
          <cx:pt idx="40604">-37.5</cx:pt>
          <cx:pt idx="40605">-37.5</cx:pt>
          <cx:pt idx="40606">-37.5</cx:pt>
          <cx:pt idx="40607">-37.5</cx:pt>
          <cx:pt idx="40608">-37.5</cx:pt>
          <cx:pt idx="40609">-37.5</cx:pt>
          <cx:pt idx="40610">-37.5</cx:pt>
          <cx:pt idx="40611">-37.5</cx:pt>
          <cx:pt idx="40612">-37.5</cx:pt>
          <cx:pt idx="40613">-37.5</cx:pt>
          <cx:pt idx="40614">-37.5</cx:pt>
          <cx:pt idx="40615">-37.5</cx:pt>
          <cx:pt idx="40616">-37.5</cx:pt>
          <cx:pt idx="40617">-37.5</cx:pt>
          <cx:pt idx="40618">-37.5</cx:pt>
          <cx:pt idx="40619">-37.5</cx:pt>
          <cx:pt idx="40620">-37.5</cx:pt>
          <cx:pt idx="40621">-37.5</cx:pt>
          <cx:pt idx="40622">-37.5</cx:pt>
          <cx:pt idx="40623">-37.5</cx:pt>
          <cx:pt idx="40624">-37.5</cx:pt>
          <cx:pt idx="40625">-37.5</cx:pt>
          <cx:pt idx="40626">-37.5</cx:pt>
          <cx:pt idx="40627">-37.5</cx:pt>
          <cx:pt idx="40628">-37.5</cx:pt>
          <cx:pt idx="40629">-37.5</cx:pt>
          <cx:pt idx="40630">-37.5</cx:pt>
          <cx:pt idx="40631">-37.5</cx:pt>
          <cx:pt idx="40632">-37.5</cx:pt>
          <cx:pt idx="40633">-37.5</cx:pt>
          <cx:pt idx="40634">-37.5</cx:pt>
          <cx:pt idx="40635">-37.5</cx:pt>
          <cx:pt idx="40636">-37.5</cx:pt>
          <cx:pt idx="40637">-37.5</cx:pt>
          <cx:pt idx="40638">-37.5</cx:pt>
          <cx:pt idx="40639">-37.5</cx:pt>
          <cx:pt idx="40640">-37.5</cx:pt>
          <cx:pt idx="40641">-37.5</cx:pt>
          <cx:pt idx="40642">-37.5</cx:pt>
          <cx:pt idx="40643">-37.5</cx:pt>
          <cx:pt idx="40644">-37.5</cx:pt>
          <cx:pt idx="40645">-37.5</cx:pt>
          <cx:pt idx="40646">-37.5</cx:pt>
          <cx:pt idx="40647">-37.5</cx:pt>
          <cx:pt idx="40648">-37.5</cx:pt>
          <cx:pt idx="40649">-37.5</cx:pt>
          <cx:pt idx="40650">-37.5</cx:pt>
          <cx:pt idx="40651">-37.5</cx:pt>
          <cx:pt idx="40652">-37.5</cx:pt>
          <cx:pt idx="40653">-37.5</cx:pt>
          <cx:pt idx="40654">-37.5</cx:pt>
          <cx:pt idx="40655">-37.5</cx:pt>
          <cx:pt idx="40656">-37.5</cx:pt>
          <cx:pt idx="40657">-37.5</cx:pt>
          <cx:pt idx="40658">-37.5</cx:pt>
          <cx:pt idx="40659">-37.5</cx:pt>
          <cx:pt idx="40660">-37.5</cx:pt>
          <cx:pt idx="40661">-37.5</cx:pt>
          <cx:pt idx="40662">-37.5</cx:pt>
          <cx:pt idx="40663">-37.5</cx:pt>
          <cx:pt idx="40664">-37.5</cx:pt>
          <cx:pt idx="40665">-37.5</cx:pt>
          <cx:pt idx="40666">-37.5</cx:pt>
          <cx:pt idx="40667">-37.5</cx:pt>
          <cx:pt idx="40668">-37.5</cx:pt>
          <cx:pt idx="40669">-37.5</cx:pt>
          <cx:pt idx="40670">-37.5</cx:pt>
          <cx:pt idx="40671">-37.5</cx:pt>
          <cx:pt idx="40672">-37.5</cx:pt>
          <cx:pt idx="40673">-37.5</cx:pt>
          <cx:pt idx="40674">-37.5</cx:pt>
          <cx:pt idx="40675">-37.5</cx:pt>
          <cx:pt idx="40676">-37.5</cx:pt>
          <cx:pt idx="40677">-37.5</cx:pt>
          <cx:pt idx="40678">-37.5</cx:pt>
          <cx:pt idx="40679">-37.5</cx:pt>
          <cx:pt idx="40680">-37.5</cx:pt>
          <cx:pt idx="40681">-37.5</cx:pt>
          <cx:pt idx="40682">-37.5</cx:pt>
          <cx:pt idx="40683">-37.5</cx:pt>
          <cx:pt idx="40684">-37.5</cx:pt>
          <cx:pt idx="40685">-37.5</cx:pt>
          <cx:pt idx="40686">-37.5</cx:pt>
          <cx:pt idx="40687">-37.5</cx:pt>
          <cx:pt idx="40688">-37.5</cx:pt>
          <cx:pt idx="40689">-37.5</cx:pt>
          <cx:pt idx="40690">-37.5</cx:pt>
          <cx:pt idx="40691">-37.5</cx:pt>
          <cx:pt idx="40692">-37.5</cx:pt>
          <cx:pt idx="40693">-37.5</cx:pt>
          <cx:pt idx="40694">-37.5</cx:pt>
          <cx:pt idx="40695">-37.5</cx:pt>
          <cx:pt idx="40696">-37.5</cx:pt>
          <cx:pt idx="40697">-37.5</cx:pt>
          <cx:pt idx="40698">-37.5</cx:pt>
          <cx:pt idx="40699">-37.5</cx:pt>
          <cx:pt idx="40700">-37.5</cx:pt>
          <cx:pt idx="40701">-37.5</cx:pt>
          <cx:pt idx="40702">-37.5</cx:pt>
          <cx:pt idx="40703">-37.5</cx:pt>
          <cx:pt idx="40704">-37.5</cx:pt>
          <cx:pt idx="40705">-37.5</cx:pt>
          <cx:pt idx="40706">-37.5</cx:pt>
          <cx:pt idx="40707">-37.5</cx:pt>
          <cx:pt idx="40708">-37.5</cx:pt>
          <cx:pt idx="40709">-37.5</cx:pt>
          <cx:pt idx="40710">-37.5</cx:pt>
          <cx:pt idx="40711">-37.5</cx:pt>
          <cx:pt idx="40712">-37.5</cx:pt>
          <cx:pt idx="40713">-37.5</cx:pt>
          <cx:pt idx="40714">-37.5</cx:pt>
          <cx:pt idx="40715">-37.5</cx:pt>
          <cx:pt idx="40716">-37.5</cx:pt>
          <cx:pt idx="40717">-37.5</cx:pt>
          <cx:pt idx="40718">-37.5</cx:pt>
          <cx:pt idx="40719">-37.5</cx:pt>
          <cx:pt idx="40720">-37.5</cx:pt>
          <cx:pt idx="40721">-37.5</cx:pt>
          <cx:pt idx="40722">-37.5</cx:pt>
          <cx:pt idx="40723">-37.5</cx:pt>
          <cx:pt idx="40724">-37.5</cx:pt>
          <cx:pt idx="40725">-37.5</cx:pt>
          <cx:pt idx="40726">-37.5</cx:pt>
          <cx:pt idx="40727">-37.5</cx:pt>
          <cx:pt idx="40728">-37.5</cx:pt>
          <cx:pt idx="40729">-37.5</cx:pt>
          <cx:pt idx="40730">-37.5</cx:pt>
          <cx:pt idx="40731">-37.5</cx:pt>
          <cx:pt idx="40732">-37.5</cx:pt>
          <cx:pt idx="40733">-37.5</cx:pt>
          <cx:pt idx="40734">-37.5</cx:pt>
          <cx:pt idx="40735">-37.5</cx:pt>
          <cx:pt idx="40736">-37.5</cx:pt>
          <cx:pt idx="40737">-37.5</cx:pt>
          <cx:pt idx="40738">-37.5</cx:pt>
          <cx:pt idx="40739">-37.5</cx:pt>
          <cx:pt idx="40740">-37.5</cx:pt>
          <cx:pt idx="40741">-37.5</cx:pt>
          <cx:pt idx="40742">-37.5</cx:pt>
          <cx:pt idx="40743">-37.5</cx:pt>
          <cx:pt idx="40744">-37.5</cx:pt>
          <cx:pt idx="40745">-37.5</cx:pt>
          <cx:pt idx="40746">-37.5</cx:pt>
          <cx:pt idx="40747">-37.5</cx:pt>
          <cx:pt idx="40748">-37.5</cx:pt>
          <cx:pt idx="40749">-37.5</cx:pt>
          <cx:pt idx="40750">-37.5</cx:pt>
          <cx:pt idx="40751">-37.5</cx:pt>
          <cx:pt idx="40752">-37.5</cx:pt>
          <cx:pt idx="40753">-37.5</cx:pt>
          <cx:pt idx="40754">-37.5</cx:pt>
          <cx:pt idx="40755">-37.5</cx:pt>
          <cx:pt idx="40756">-37.5</cx:pt>
          <cx:pt idx="40757">-37.5</cx:pt>
          <cx:pt idx="40758">-37.5</cx:pt>
          <cx:pt idx="40759">-37.5</cx:pt>
          <cx:pt idx="40760">-37.5</cx:pt>
          <cx:pt idx="40761">-37.5</cx:pt>
          <cx:pt idx="40762">-37.5</cx:pt>
          <cx:pt idx="40763">-37.5</cx:pt>
          <cx:pt idx="40764">-37.5</cx:pt>
          <cx:pt idx="40765">-37.5</cx:pt>
          <cx:pt idx="40766">-37.5</cx:pt>
          <cx:pt idx="40767">-37.5</cx:pt>
          <cx:pt idx="40768">-37.5</cx:pt>
          <cx:pt idx="40769">-37.5</cx:pt>
          <cx:pt idx="40770">-37.5</cx:pt>
          <cx:pt idx="40771">-37.5</cx:pt>
          <cx:pt idx="40772">-37.5</cx:pt>
          <cx:pt idx="40773">-37.5</cx:pt>
          <cx:pt idx="40774">-37.5</cx:pt>
          <cx:pt idx="40775">-37.5</cx:pt>
          <cx:pt idx="40776">-37.5</cx:pt>
          <cx:pt idx="40777">-37.5</cx:pt>
          <cx:pt idx="40778">-37.5</cx:pt>
          <cx:pt idx="40779">-37.5</cx:pt>
          <cx:pt idx="40780">-37.5</cx:pt>
          <cx:pt idx="40781">-37.5</cx:pt>
          <cx:pt idx="40782">-37.5</cx:pt>
          <cx:pt idx="40783">-37.5</cx:pt>
          <cx:pt idx="40784">-37.5</cx:pt>
          <cx:pt idx="40785">-37.5</cx:pt>
          <cx:pt idx="40786">-37.5</cx:pt>
          <cx:pt idx="40787">-37.5</cx:pt>
          <cx:pt idx="40788">-37.5</cx:pt>
          <cx:pt idx="40789">-37.5</cx:pt>
          <cx:pt idx="40790">-37.5</cx:pt>
          <cx:pt idx="40791">-37.5</cx:pt>
          <cx:pt idx="40792">-37.5</cx:pt>
          <cx:pt idx="40793">-37.5</cx:pt>
          <cx:pt idx="40794">-37.5</cx:pt>
          <cx:pt idx="40795">-37.5</cx:pt>
          <cx:pt idx="40796">-37.5</cx:pt>
          <cx:pt idx="40797">-37.5</cx:pt>
          <cx:pt idx="40798">-37.5</cx:pt>
          <cx:pt idx="40799">-37.5</cx:pt>
          <cx:pt idx="40800">-37.5</cx:pt>
          <cx:pt idx="40801">-37.5</cx:pt>
          <cx:pt idx="40802">-37.5</cx:pt>
          <cx:pt idx="40803">-37.5</cx:pt>
          <cx:pt idx="40804">-37.5</cx:pt>
          <cx:pt idx="40805">-37.5</cx:pt>
          <cx:pt idx="40806">-37.5</cx:pt>
          <cx:pt idx="40807">-37.5</cx:pt>
          <cx:pt idx="40808">-37.5</cx:pt>
          <cx:pt idx="40809">-37.5</cx:pt>
          <cx:pt idx="40810">-37.5</cx:pt>
          <cx:pt idx="40811">-37.5</cx:pt>
          <cx:pt idx="40812">-37.5</cx:pt>
          <cx:pt idx="40813">-37.5</cx:pt>
          <cx:pt idx="40814">-37.5</cx:pt>
          <cx:pt idx="40815">-37.5</cx:pt>
          <cx:pt idx="40816">-37.5</cx:pt>
          <cx:pt idx="40817">-37.5</cx:pt>
          <cx:pt idx="40818">-37.5</cx:pt>
          <cx:pt idx="40819">-37.5</cx:pt>
          <cx:pt idx="40820">-37.5</cx:pt>
          <cx:pt idx="40821">-37.5</cx:pt>
          <cx:pt idx="40822">-37.5</cx:pt>
          <cx:pt idx="40823">-37.5</cx:pt>
          <cx:pt idx="40824">-37.5</cx:pt>
          <cx:pt idx="40825">-37.5</cx:pt>
          <cx:pt idx="40826">-37.5</cx:pt>
          <cx:pt idx="40827">-37.5</cx:pt>
          <cx:pt idx="40828">-37.5</cx:pt>
          <cx:pt idx="40829">-37.5</cx:pt>
          <cx:pt idx="40830">-37.5</cx:pt>
          <cx:pt idx="40831">-37.5</cx:pt>
          <cx:pt idx="40832">-37.5</cx:pt>
          <cx:pt idx="40833">-37.5</cx:pt>
          <cx:pt idx="40834">-37.5</cx:pt>
          <cx:pt idx="40835">-37.5</cx:pt>
          <cx:pt idx="40836">-37.5</cx:pt>
          <cx:pt idx="40837">-37.5</cx:pt>
          <cx:pt idx="40838">-37.5</cx:pt>
          <cx:pt idx="40839">-37.5</cx:pt>
          <cx:pt idx="40840">-37.5</cx:pt>
          <cx:pt idx="40841">-37.5</cx:pt>
          <cx:pt idx="40842">-37.5</cx:pt>
          <cx:pt idx="40843">-37.5</cx:pt>
          <cx:pt idx="40844">-37.5</cx:pt>
          <cx:pt idx="40845">-37.5</cx:pt>
          <cx:pt idx="40846">-37.5</cx:pt>
          <cx:pt idx="40847">-37.5</cx:pt>
          <cx:pt idx="40848">-37.5</cx:pt>
          <cx:pt idx="40849">-37.5</cx:pt>
          <cx:pt idx="40850">-37.5</cx:pt>
          <cx:pt idx="40851">-37.5</cx:pt>
          <cx:pt idx="40852">-37.5</cx:pt>
          <cx:pt idx="40853">-37.5</cx:pt>
          <cx:pt idx="40854">-37.5</cx:pt>
          <cx:pt idx="40855">-37.5</cx:pt>
          <cx:pt idx="40856">-49.5</cx:pt>
          <cx:pt idx="40857">-49.5</cx:pt>
          <cx:pt idx="40858">-49.5</cx:pt>
          <cx:pt idx="40859">-49.5</cx:pt>
          <cx:pt idx="40860">-49.5</cx:pt>
          <cx:pt idx="40861">-49.5</cx:pt>
          <cx:pt idx="40862">-49.5</cx:pt>
          <cx:pt idx="40863">-49.5</cx:pt>
          <cx:pt idx="40864">-49.5</cx:pt>
          <cx:pt idx="40865">-49.5</cx:pt>
          <cx:pt idx="40866">-49.5</cx:pt>
          <cx:pt idx="40867">-49.5</cx:pt>
          <cx:pt idx="40868">-49.5</cx:pt>
          <cx:pt idx="40869">-49.5</cx:pt>
          <cx:pt idx="40870">-49.5</cx:pt>
          <cx:pt idx="40871">-49.5</cx:pt>
          <cx:pt idx="40872">-49.5</cx:pt>
          <cx:pt idx="40873">-49.5</cx:pt>
          <cx:pt idx="40874">-49.5</cx:pt>
          <cx:pt idx="40875">-49.5</cx:pt>
          <cx:pt idx="40876">-49.5</cx:pt>
          <cx:pt idx="40877">-49.5</cx:pt>
          <cx:pt idx="40878">-49.5</cx:pt>
          <cx:pt idx="40879">-49.5</cx:pt>
          <cx:pt idx="40880">-49.5</cx:pt>
          <cx:pt idx="40881">-49.5</cx:pt>
          <cx:pt idx="40882">-49.5</cx:pt>
          <cx:pt idx="40883">-49.5</cx:pt>
          <cx:pt idx="40884">-49.5</cx:pt>
          <cx:pt idx="40885">-49.5</cx:pt>
          <cx:pt idx="40886">-49.5</cx:pt>
          <cx:pt idx="40887">-49.5</cx:pt>
          <cx:pt idx="40888">-49.5</cx:pt>
          <cx:pt idx="40889">-49.5</cx:pt>
          <cx:pt idx="40890">-49.5</cx:pt>
          <cx:pt idx="40891">-49.5</cx:pt>
          <cx:pt idx="40892">-49.5</cx:pt>
          <cx:pt idx="40893">-49.5</cx:pt>
          <cx:pt idx="40894">-49.5</cx:pt>
          <cx:pt idx="40895">-49.5</cx:pt>
          <cx:pt idx="40896">-49.5</cx:pt>
          <cx:pt idx="40897">-49.5</cx:pt>
          <cx:pt idx="40898">-49.5</cx:pt>
          <cx:pt idx="40899">-49.5</cx:pt>
          <cx:pt idx="40900">-49.5</cx:pt>
          <cx:pt idx="40901">-49.5</cx:pt>
          <cx:pt idx="40902">-49.5</cx:pt>
          <cx:pt idx="40903">-49.5</cx:pt>
          <cx:pt idx="40904">-49.5</cx:pt>
          <cx:pt idx="40905">-49.5</cx:pt>
          <cx:pt idx="40906">-49.5</cx:pt>
          <cx:pt idx="40907">-49.5</cx:pt>
          <cx:pt idx="40908">-49.5</cx:pt>
          <cx:pt idx="40909">-49.5</cx:pt>
          <cx:pt idx="40910">-49.5</cx:pt>
          <cx:pt idx="40911">-49.5</cx:pt>
          <cx:pt idx="40912">-49.5</cx:pt>
          <cx:pt idx="40913">-49.5</cx:pt>
          <cx:pt idx="40914">-49.5</cx:pt>
          <cx:pt idx="40915">-49.5</cx:pt>
          <cx:pt idx="40916">-49.5</cx:pt>
          <cx:pt idx="40917">-49.5</cx:pt>
          <cx:pt idx="40918">-49.5</cx:pt>
          <cx:pt idx="40919">-49.5</cx:pt>
          <cx:pt idx="40920">-49.5</cx:pt>
          <cx:pt idx="40921">-49.5</cx:pt>
          <cx:pt idx="40922">-49.5</cx:pt>
          <cx:pt idx="40923">-49.5</cx:pt>
          <cx:pt idx="40924">-49.5</cx:pt>
          <cx:pt idx="40925">-49.5</cx:pt>
          <cx:pt idx="40926">-49.5</cx:pt>
          <cx:pt idx="40927">-49.5</cx:pt>
          <cx:pt idx="40928">-49.5</cx:pt>
          <cx:pt idx="40929">-49.5</cx:pt>
          <cx:pt idx="40930">-49.5</cx:pt>
          <cx:pt idx="40931">-49.5</cx:pt>
          <cx:pt idx="40932">-49.5</cx:pt>
          <cx:pt idx="40933">-49.5</cx:pt>
          <cx:pt idx="40934">-49.5</cx:pt>
          <cx:pt idx="40935">-49.5</cx:pt>
          <cx:pt idx="40936">-49.5</cx:pt>
          <cx:pt idx="40937">-49.5</cx:pt>
          <cx:pt idx="40938">-49.5</cx:pt>
          <cx:pt idx="40939">-49.5</cx:pt>
          <cx:pt idx="40940">-49.5</cx:pt>
          <cx:pt idx="40941">-49.5</cx:pt>
          <cx:pt idx="40942">-49.5</cx:pt>
          <cx:pt idx="40943">-49.5</cx:pt>
          <cx:pt idx="40944">-49.5</cx:pt>
          <cx:pt idx="40945">-49.5</cx:pt>
          <cx:pt idx="40946">-49.5</cx:pt>
          <cx:pt idx="40947">-49.5</cx:pt>
          <cx:pt idx="40948">-49.5</cx:pt>
          <cx:pt idx="40949">-49.5</cx:pt>
          <cx:pt idx="40950">-49.5</cx:pt>
          <cx:pt idx="40951">-49.5</cx:pt>
          <cx:pt idx="40952">-49.5</cx:pt>
          <cx:pt idx="40953">-49.5</cx:pt>
          <cx:pt idx="40954">-49.5</cx:pt>
          <cx:pt idx="40955">-49.5</cx:pt>
          <cx:pt idx="40956">-49.5</cx:pt>
          <cx:pt idx="40957">-49.5</cx:pt>
          <cx:pt idx="40958">-49.5</cx:pt>
          <cx:pt idx="40959">-49.5</cx:pt>
          <cx:pt idx="40960">-49.5</cx:pt>
          <cx:pt idx="40961">-49.5</cx:pt>
          <cx:pt idx="40962">-49.5</cx:pt>
          <cx:pt idx="40963">-49.5</cx:pt>
          <cx:pt idx="40964">-49.5</cx:pt>
          <cx:pt idx="40965">-49.5</cx:pt>
          <cx:pt idx="40966">-49.5</cx:pt>
          <cx:pt idx="40967">-49.5</cx:pt>
          <cx:pt idx="40968">-49.5</cx:pt>
          <cx:pt idx="40969">-49.5</cx:pt>
          <cx:pt idx="40970">-49.5</cx:pt>
          <cx:pt idx="40971">-49.5</cx:pt>
          <cx:pt idx="40972">-49.5</cx:pt>
          <cx:pt idx="40973">-49.5</cx:pt>
          <cx:pt idx="40974">-49.5</cx:pt>
          <cx:pt idx="40975">-49.5</cx:pt>
          <cx:pt idx="40976">-49.5</cx:pt>
          <cx:pt idx="40977">-49.5</cx:pt>
          <cx:pt idx="40978">-49.5</cx:pt>
          <cx:pt idx="40979">-49.5</cx:pt>
          <cx:pt idx="40980">-49.5</cx:pt>
          <cx:pt idx="40981">-49.5</cx:pt>
          <cx:pt idx="40982">-49.5</cx:pt>
          <cx:pt idx="40983">-49.5</cx:pt>
          <cx:pt idx="40984">-49.5</cx:pt>
          <cx:pt idx="40985">-49.5</cx:pt>
          <cx:pt idx="40986">-49.5</cx:pt>
          <cx:pt idx="40987">-49.5</cx:pt>
          <cx:pt idx="40988">-49.5</cx:pt>
          <cx:pt idx="40989">-49.5</cx:pt>
          <cx:pt idx="40990">-49.5</cx:pt>
          <cx:pt idx="40991">-49.5</cx:pt>
          <cx:pt idx="40992">-49.5</cx:pt>
          <cx:pt idx="40993">-49.5</cx:pt>
          <cx:pt idx="40994">-49.5</cx:pt>
          <cx:pt idx="40995">-49.5</cx:pt>
          <cx:pt idx="40996">-49.5</cx:pt>
          <cx:pt idx="40997">-49.5</cx:pt>
          <cx:pt idx="40998">-49.5</cx:pt>
          <cx:pt idx="40999">-49.5</cx:pt>
          <cx:pt idx="41000">-49.5</cx:pt>
          <cx:pt idx="41001">-49.5</cx:pt>
          <cx:pt idx="41002">-49.5</cx:pt>
          <cx:pt idx="41003">-49.5</cx:pt>
          <cx:pt idx="41004">-49.5</cx:pt>
          <cx:pt idx="41005">-49.5</cx:pt>
          <cx:pt idx="41006">-49.5</cx:pt>
          <cx:pt idx="41007">-49.5</cx:pt>
          <cx:pt idx="41008">-49.5</cx:pt>
          <cx:pt idx="41009">-49.5</cx:pt>
          <cx:pt idx="41010">-49.5</cx:pt>
          <cx:pt idx="41011">-49.5</cx:pt>
          <cx:pt idx="41012">-49.5</cx:pt>
          <cx:pt idx="41013">-49.5</cx:pt>
          <cx:pt idx="41014">-49.5</cx:pt>
          <cx:pt idx="41015">-49.5</cx:pt>
          <cx:pt idx="41016">-49.5</cx:pt>
          <cx:pt idx="41017">-49.5</cx:pt>
          <cx:pt idx="41018">-49.5</cx:pt>
          <cx:pt idx="41019">-49.5</cx:pt>
          <cx:pt idx="41020">-49.5</cx:pt>
          <cx:pt idx="41021">-49.5</cx:pt>
          <cx:pt idx="41022">-49.5</cx:pt>
          <cx:pt idx="41023">-49.5</cx:pt>
          <cx:pt idx="41024">-49.5</cx:pt>
          <cx:pt idx="41025">-49.5</cx:pt>
          <cx:pt idx="41026">-49.5</cx:pt>
          <cx:pt idx="41027">-49.5</cx:pt>
          <cx:pt idx="41028">-49.5</cx:pt>
          <cx:pt idx="41029">-49.5</cx:pt>
          <cx:pt idx="41030">-49.5</cx:pt>
          <cx:pt idx="41031">-49.5</cx:pt>
          <cx:pt idx="41032">-49.5</cx:pt>
          <cx:pt idx="41033">-49.5</cx:pt>
          <cx:pt idx="41034">-49.5</cx:pt>
          <cx:pt idx="41035">-49.5</cx:pt>
          <cx:pt idx="41036">-49.5</cx:pt>
          <cx:pt idx="41037">-49.5</cx:pt>
          <cx:pt idx="41038">-49.5</cx:pt>
          <cx:pt idx="41039">-49.5</cx:pt>
          <cx:pt idx="41040">-49.5</cx:pt>
          <cx:pt idx="41041">-49.5</cx:pt>
          <cx:pt idx="41042">-49.5</cx:pt>
          <cx:pt idx="41043">-49.5</cx:pt>
          <cx:pt idx="41044">-49.5</cx:pt>
          <cx:pt idx="41045">-49.5</cx:pt>
          <cx:pt idx="41046">-49.5</cx:pt>
          <cx:pt idx="41047">-49.5</cx:pt>
          <cx:pt idx="41048">-49.5</cx:pt>
          <cx:pt idx="41049">-49.5</cx:pt>
          <cx:pt idx="41050">-49.5</cx:pt>
          <cx:pt idx="41051">-49.5</cx:pt>
          <cx:pt idx="41052">-49.5</cx:pt>
          <cx:pt idx="41053">-49.5</cx:pt>
          <cx:pt idx="41054">-49.5</cx:pt>
          <cx:pt idx="41055">-49.5</cx:pt>
          <cx:pt idx="41056">-49.5</cx:pt>
          <cx:pt idx="41057">-49.5</cx:pt>
          <cx:pt idx="41058">-49.5</cx:pt>
          <cx:pt idx="41059">-49.5</cx:pt>
          <cx:pt idx="41060">-50.799999999999997</cx:pt>
          <cx:pt idx="41061">-50.799999999999997</cx:pt>
          <cx:pt idx="41062">-50.799999999999997</cx:pt>
          <cx:pt idx="41063">-50.799999999999997</cx:pt>
          <cx:pt idx="41064">-50.799999999999997</cx:pt>
          <cx:pt idx="41065">-50.799999999999997</cx:pt>
          <cx:pt idx="41066">-50.799999999999997</cx:pt>
          <cx:pt idx="41067">-50.799999999999997</cx:pt>
          <cx:pt idx="41068">-50.799999999999997</cx:pt>
          <cx:pt idx="41069">-50.799999999999997</cx:pt>
          <cx:pt idx="41070">-50.799999999999997</cx:pt>
          <cx:pt idx="41071">-50.799999999999997</cx:pt>
          <cx:pt idx="41072">-50.799999999999997</cx:pt>
          <cx:pt idx="41073">-50.799999999999997</cx:pt>
          <cx:pt idx="41074">-50.799999999999997</cx:pt>
          <cx:pt idx="41075">-50.799999999999997</cx:pt>
          <cx:pt idx="41076">-50.799999999999997</cx:pt>
          <cx:pt idx="41077">-50.799999999999997</cx:pt>
          <cx:pt idx="41078">-50.799999999999997</cx:pt>
          <cx:pt idx="41079">-50.799999999999997</cx:pt>
          <cx:pt idx="41080">-50.799999999999997</cx:pt>
          <cx:pt idx="41081">-50.799999999999997</cx:pt>
          <cx:pt idx="41082">-50.799999999999997</cx:pt>
          <cx:pt idx="41083">-50.799999999999997</cx:pt>
          <cx:pt idx="41084">-50.799999999999997</cx:pt>
          <cx:pt idx="41085">-50.799999999999997</cx:pt>
          <cx:pt idx="41086">-50.799999999999997</cx:pt>
          <cx:pt idx="41087">-50.799999999999997</cx:pt>
          <cx:pt idx="41088">-50.799999999999997</cx:pt>
          <cx:pt idx="41089">-50.799999999999997</cx:pt>
          <cx:pt idx="41090">-50.799999999999997</cx:pt>
          <cx:pt idx="41091">-50.799999999999997</cx:pt>
          <cx:pt idx="41092">-50.799999999999997</cx:pt>
          <cx:pt idx="41093">-50.799999999999997</cx:pt>
          <cx:pt idx="41094">-50.799999999999997</cx:pt>
          <cx:pt idx="41095">-50.799999999999997</cx:pt>
          <cx:pt idx="41096">-50.799999999999997</cx:pt>
          <cx:pt idx="41097">-50.799999999999997</cx:pt>
          <cx:pt idx="41098">-50.799999999999997</cx:pt>
          <cx:pt idx="41099">-50.799999999999997</cx:pt>
          <cx:pt idx="41100">-50.799999999999997</cx:pt>
          <cx:pt idx="41101">-50.799999999999997</cx:pt>
          <cx:pt idx="41102">-50.799999999999997</cx:pt>
          <cx:pt idx="41103">-50.799999999999997</cx:pt>
          <cx:pt idx="41104">-50.799999999999997</cx:pt>
          <cx:pt idx="41105">-50.799999999999997</cx:pt>
          <cx:pt idx="41106">-50.799999999999997</cx:pt>
          <cx:pt idx="41107">-50.799999999999997</cx:pt>
          <cx:pt idx="41108">-50.799999999999997</cx:pt>
          <cx:pt idx="41109">-50.799999999999997</cx:pt>
          <cx:pt idx="41110">-50.799999999999997</cx:pt>
          <cx:pt idx="41111">-50.799999999999997</cx:pt>
          <cx:pt idx="41112">-50.799999999999997</cx:pt>
          <cx:pt idx="41113">-50.799999999999997</cx:pt>
          <cx:pt idx="41114">-50.799999999999997</cx:pt>
          <cx:pt idx="41115">-50.799999999999997</cx:pt>
          <cx:pt idx="41116">-50.799999999999997</cx:pt>
          <cx:pt idx="41117">-50.799999999999997</cx:pt>
          <cx:pt idx="41118">-50.799999999999997</cx:pt>
          <cx:pt idx="41119">-50.799999999999997</cx:pt>
          <cx:pt idx="41120">-50.799999999999997</cx:pt>
          <cx:pt idx="41121">-50.799999999999997</cx:pt>
          <cx:pt idx="41122">-50.799999999999997</cx:pt>
          <cx:pt idx="41123">-50.799999999999997</cx:pt>
          <cx:pt idx="41124">-50.799999999999997</cx:pt>
          <cx:pt idx="41125">-50.799999999999997</cx:pt>
          <cx:pt idx="41126">-50.799999999999997</cx:pt>
          <cx:pt idx="41127">-50.799999999999997</cx:pt>
          <cx:pt idx="41128">-50.799999999999997</cx:pt>
          <cx:pt idx="41129">-50.799999999999997</cx:pt>
          <cx:pt idx="41130">-50.799999999999997</cx:pt>
          <cx:pt idx="41131">-50.799999999999997</cx:pt>
          <cx:pt idx="41132">-50.799999999999997</cx:pt>
          <cx:pt idx="41133">-50.799999999999997</cx:pt>
          <cx:pt idx="41134">-50.799999999999997</cx:pt>
          <cx:pt idx="41135">-50.799999999999997</cx:pt>
          <cx:pt idx="41136">-50.799999999999997</cx:pt>
          <cx:pt idx="41137">-50.799999999999997</cx:pt>
          <cx:pt idx="41138">-50.799999999999997</cx:pt>
          <cx:pt idx="41139">-50.799999999999997</cx:pt>
          <cx:pt idx="41140">-50.799999999999997</cx:pt>
          <cx:pt idx="41141">-50.799999999999997</cx:pt>
          <cx:pt idx="41142">-50.799999999999997</cx:pt>
          <cx:pt idx="41143">-50.799999999999997</cx:pt>
          <cx:pt idx="41144">-50.799999999999997</cx:pt>
          <cx:pt idx="41145">-50.799999999999997</cx:pt>
          <cx:pt idx="41146">-50.799999999999997</cx:pt>
          <cx:pt idx="41147">-50.799999999999997</cx:pt>
          <cx:pt idx="41148">-50.799999999999997</cx:pt>
          <cx:pt idx="41149">-50.799999999999997</cx:pt>
          <cx:pt idx="41150">-50.799999999999997</cx:pt>
          <cx:pt idx="41151">-50.799999999999997</cx:pt>
          <cx:pt idx="41152">-50.799999999999997</cx:pt>
          <cx:pt idx="41153">-50.799999999999997</cx:pt>
          <cx:pt idx="41154">-50.799999999999997</cx:pt>
          <cx:pt idx="41155">-50.799999999999997</cx:pt>
          <cx:pt idx="41156">-50.799999999999997</cx:pt>
          <cx:pt idx="41157">-50.799999999999997</cx:pt>
          <cx:pt idx="41158">-50.799999999999997</cx:pt>
          <cx:pt idx="41159">-50.799999999999997</cx:pt>
          <cx:pt idx="41160">-50.799999999999997</cx:pt>
          <cx:pt idx="41161">-50.799999999999997</cx:pt>
          <cx:pt idx="41162">-50.799999999999997</cx:pt>
          <cx:pt idx="41163">-50.799999999999997</cx:pt>
          <cx:pt idx="41164">-50.799999999999997</cx:pt>
          <cx:pt idx="41165">-50.799999999999997</cx:pt>
          <cx:pt idx="41166">-50.799999999999997</cx:pt>
          <cx:pt idx="41167">-50.799999999999997</cx:pt>
          <cx:pt idx="41168">-50.799999999999997</cx:pt>
          <cx:pt idx="41169">-50.799999999999997</cx:pt>
          <cx:pt idx="41170">-50.799999999999997</cx:pt>
          <cx:pt idx="41171">-50.799999999999997</cx:pt>
          <cx:pt idx="41172">-50.799999999999997</cx:pt>
          <cx:pt idx="41173">-50.799999999999997</cx:pt>
          <cx:pt idx="41174">-50.799999999999997</cx:pt>
          <cx:pt idx="41175">-50.799999999999997</cx:pt>
          <cx:pt idx="41176">-50.799999999999997</cx:pt>
          <cx:pt idx="41177">-50.799999999999997</cx:pt>
          <cx:pt idx="41178">-50.799999999999997</cx:pt>
          <cx:pt idx="41179">-50.799999999999997</cx:pt>
          <cx:pt idx="41180">-50.799999999999997</cx:pt>
          <cx:pt idx="41181">-50.799999999999997</cx:pt>
          <cx:pt idx="41182">-50.799999999999997</cx:pt>
          <cx:pt idx="41183">-50.799999999999997</cx:pt>
          <cx:pt idx="41184">-50.799999999999997</cx:pt>
          <cx:pt idx="41185">-50.799999999999997</cx:pt>
          <cx:pt idx="41186">-50.799999999999997</cx:pt>
          <cx:pt idx="41187">-50.799999999999997</cx:pt>
        </cx:lvl>
      </cx:numDim>
    </cx:data>
  </cx:chartData>
  <cx:chart>
    <cx:title pos="t" align="ctr" overlay="0">
      <cx:tx>
        <cx:txData>
          <cx:v>Cons_Conf_Idx</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Cons_Conf_Idx</a:t>
          </a:r>
        </a:p>
      </cx:txPr>
    </cx:title>
    <cx:plotArea>
      <cx:plotAreaRegion>
        <cx:series layoutId="clusteredColumn" uniqueId="{20A14AC1-856F-4A9B-8C2C-6EEC3301B074}">
          <cx:tx>
            <cx:txData>
              <cx:f>Bank_Term_Deposit!$R$1</cx:f>
              <cx:v>cons_conf_idx</cx:v>
            </cx:txData>
          </cx:tx>
          <cx:dataId val="0"/>
          <cx:layoutPr>
            <cx:binning intervalClosed="r">
              <cx:binCount val="20"/>
            </cx:binning>
          </cx:layoutPr>
        </cx:series>
      </cx:plotAreaRegion>
      <cx:axis id="0">
        <cx:catScaling gapWidth="0"/>
        <cx:tickLabels/>
      </cx:axis>
      <cx:axis id="1">
        <cx:valScaling/>
        <cx:majorGridlines/>
        <cx:tickLabels/>
      </cx:axis>
    </cx:plotArea>
  </cx:chart>
  <cx:spPr>
    <a:solidFill>
      <a:schemeClr val="lt1"/>
    </a:solidFill>
    <a:ln w="38100" cap="flat" cmpd="sng" algn="ctr">
      <a:solidFill>
        <a:schemeClr val="dk1"/>
      </a:solidFill>
      <a:prstDash val="solid"/>
    </a:ln>
    <a:effectLst/>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Bank_Term_Deposit!$S$2:$S$41189</cx:f>
        <cx:lvl ptCount="41188" formatCode="General">
          <cx:pt idx="0">4.8570000000000002</cx:pt>
          <cx:pt idx="1">4.8570000000000002</cx:pt>
          <cx:pt idx="2">4.8570000000000002</cx:pt>
          <cx:pt idx="3">4.8570000000000002</cx:pt>
          <cx:pt idx="4">4.8570000000000002</cx:pt>
          <cx:pt idx="5">4.8570000000000002</cx:pt>
          <cx:pt idx="6">4.8570000000000002</cx:pt>
          <cx:pt idx="7">4.8570000000000002</cx:pt>
          <cx:pt idx="8">4.8570000000000002</cx:pt>
          <cx:pt idx="9">4.8570000000000002</cx:pt>
          <cx:pt idx="10">4.8570000000000002</cx:pt>
          <cx:pt idx="11">4.8570000000000002</cx:pt>
          <cx:pt idx="12">4.8570000000000002</cx:pt>
          <cx:pt idx="13">4.8570000000000002</cx:pt>
          <cx:pt idx="14">4.8570000000000002</cx:pt>
          <cx:pt idx="15">4.8570000000000002</cx:pt>
          <cx:pt idx="16">4.8570000000000002</cx:pt>
          <cx:pt idx="17">4.8570000000000002</cx:pt>
          <cx:pt idx="18">4.8570000000000002</cx:pt>
          <cx:pt idx="19">4.8570000000000002</cx:pt>
          <cx:pt idx="20">4.8570000000000002</cx:pt>
          <cx:pt idx="21">4.8570000000000002</cx:pt>
          <cx:pt idx="22">4.8570000000000002</cx:pt>
          <cx:pt idx="23">4.8570000000000002</cx:pt>
          <cx:pt idx="24">4.8570000000000002</cx:pt>
          <cx:pt idx="25">4.8570000000000002</cx:pt>
          <cx:pt idx="26">4.8570000000000002</cx:pt>
          <cx:pt idx="27">4.8570000000000002</cx:pt>
          <cx:pt idx="28">4.8570000000000002</cx:pt>
          <cx:pt idx="29">4.8570000000000002</cx:pt>
          <cx:pt idx="30">4.8570000000000002</cx:pt>
          <cx:pt idx="31">4.8570000000000002</cx:pt>
          <cx:pt idx="32">4.8570000000000002</cx:pt>
          <cx:pt idx="33">4.8570000000000002</cx:pt>
          <cx:pt idx="34">4.8570000000000002</cx:pt>
          <cx:pt idx="35">4.8570000000000002</cx:pt>
          <cx:pt idx="36">4.8570000000000002</cx:pt>
          <cx:pt idx="37">4.8570000000000002</cx:pt>
          <cx:pt idx="38">4.8570000000000002</cx:pt>
          <cx:pt idx="39">4.8570000000000002</cx:pt>
          <cx:pt idx="40">4.8570000000000002</cx:pt>
          <cx:pt idx="41">4.8570000000000002</cx:pt>
          <cx:pt idx="42">4.8570000000000002</cx:pt>
          <cx:pt idx="43">4.8570000000000002</cx:pt>
          <cx:pt idx="44">4.8570000000000002</cx:pt>
          <cx:pt idx="45">4.8570000000000002</cx:pt>
          <cx:pt idx="46">4.8570000000000002</cx:pt>
          <cx:pt idx="47">4.8570000000000002</cx:pt>
          <cx:pt idx="48">4.8570000000000002</cx:pt>
          <cx:pt idx="49">4.8570000000000002</cx:pt>
          <cx:pt idx="50">4.8570000000000002</cx:pt>
          <cx:pt idx="51">4.8570000000000002</cx:pt>
          <cx:pt idx="52">4.8570000000000002</cx:pt>
          <cx:pt idx="53">4.8570000000000002</cx:pt>
          <cx:pt idx="54">4.8570000000000002</cx:pt>
          <cx:pt idx="55">4.8570000000000002</cx:pt>
          <cx:pt idx="56">4.8570000000000002</cx:pt>
          <cx:pt idx="57">4.8570000000000002</cx:pt>
          <cx:pt idx="58">4.8570000000000002</cx:pt>
          <cx:pt idx="59">4.8570000000000002</cx:pt>
          <cx:pt idx="60">4.8570000000000002</cx:pt>
          <cx:pt idx="61">4.8570000000000002</cx:pt>
          <cx:pt idx="62">4.8570000000000002</cx:pt>
          <cx:pt idx="63">4.8570000000000002</cx:pt>
          <cx:pt idx="64">4.8570000000000002</cx:pt>
          <cx:pt idx="65">4.8570000000000002</cx:pt>
          <cx:pt idx="66">4.8570000000000002</cx:pt>
          <cx:pt idx="67">4.8570000000000002</cx:pt>
          <cx:pt idx="68">4.8570000000000002</cx:pt>
          <cx:pt idx="69">4.8570000000000002</cx:pt>
          <cx:pt idx="70">4.8570000000000002</cx:pt>
          <cx:pt idx="71">4.8570000000000002</cx:pt>
          <cx:pt idx="72">4.8570000000000002</cx:pt>
          <cx:pt idx="73">4.8570000000000002</cx:pt>
          <cx:pt idx="74">4.8570000000000002</cx:pt>
          <cx:pt idx="75">4.8570000000000002</cx:pt>
          <cx:pt idx="76">4.8570000000000002</cx:pt>
          <cx:pt idx="77">4.8570000000000002</cx:pt>
          <cx:pt idx="78">4.8570000000000002</cx:pt>
          <cx:pt idx="79">4.8570000000000002</cx:pt>
          <cx:pt idx="80">4.8570000000000002</cx:pt>
          <cx:pt idx="81">4.8570000000000002</cx:pt>
          <cx:pt idx="82">4.8570000000000002</cx:pt>
          <cx:pt idx="83">4.8570000000000002</cx:pt>
          <cx:pt idx="84">4.8570000000000002</cx:pt>
          <cx:pt idx="85">4.8570000000000002</cx:pt>
          <cx:pt idx="86">4.8570000000000002</cx:pt>
          <cx:pt idx="87">4.8570000000000002</cx:pt>
          <cx:pt idx="88">4.8570000000000002</cx:pt>
          <cx:pt idx="89">4.8570000000000002</cx:pt>
          <cx:pt idx="90">4.8570000000000002</cx:pt>
          <cx:pt idx="91">4.8570000000000002</cx:pt>
          <cx:pt idx="92">4.8570000000000002</cx:pt>
          <cx:pt idx="93">4.8570000000000002</cx:pt>
          <cx:pt idx="94">4.8570000000000002</cx:pt>
          <cx:pt idx="95">4.8570000000000002</cx:pt>
          <cx:pt idx="96">4.8570000000000002</cx:pt>
          <cx:pt idx="97">4.8570000000000002</cx:pt>
          <cx:pt idx="98">4.8570000000000002</cx:pt>
          <cx:pt idx="99">4.8570000000000002</cx:pt>
          <cx:pt idx="100">4.8570000000000002</cx:pt>
          <cx:pt idx="101">4.8570000000000002</cx:pt>
          <cx:pt idx="102">4.8570000000000002</cx:pt>
          <cx:pt idx="103">4.8570000000000002</cx:pt>
          <cx:pt idx="104">4.8570000000000002</cx:pt>
          <cx:pt idx="105">4.8570000000000002</cx:pt>
          <cx:pt idx="106">4.8570000000000002</cx:pt>
          <cx:pt idx="107">4.8570000000000002</cx:pt>
          <cx:pt idx="108">4.8570000000000002</cx:pt>
          <cx:pt idx="109">4.8570000000000002</cx:pt>
          <cx:pt idx="110">4.8570000000000002</cx:pt>
          <cx:pt idx="111">4.8570000000000002</cx:pt>
          <cx:pt idx="112">4.8570000000000002</cx:pt>
          <cx:pt idx="113">4.8570000000000002</cx:pt>
          <cx:pt idx="114">4.8570000000000002</cx:pt>
          <cx:pt idx="115">4.8570000000000002</cx:pt>
          <cx:pt idx="116">4.8570000000000002</cx:pt>
          <cx:pt idx="117">4.8570000000000002</cx:pt>
          <cx:pt idx="118">4.8570000000000002</cx:pt>
          <cx:pt idx="119">4.8570000000000002</cx:pt>
          <cx:pt idx="120">4.8570000000000002</cx:pt>
          <cx:pt idx="121">4.8570000000000002</cx:pt>
          <cx:pt idx="122">4.8570000000000002</cx:pt>
          <cx:pt idx="123">4.8570000000000002</cx:pt>
          <cx:pt idx="124">4.8570000000000002</cx:pt>
          <cx:pt idx="125">4.8570000000000002</cx:pt>
          <cx:pt idx="126">4.8570000000000002</cx:pt>
          <cx:pt idx="127">4.8570000000000002</cx:pt>
          <cx:pt idx="128">4.8570000000000002</cx:pt>
          <cx:pt idx="129">4.8570000000000002</cx:pt>
          <cx:pt idx="130">4.8570000000000002</cx:pt>
          <cx:pt idx="131">4.8570000000000002</cx:pt>
          <cx:pt idx="132">4.8570000000000002</cx:pt>
          <cx:pt idx="133">4.8570000000000002</cx:pt>
          <cx:pt idx="134">4.8570000000000002</cx:pt>
          <cx:pt idx="135">4.8570000000000002</cx:pt>
          <cx:pt idx="136">4.8570000000000002</cx:pt>
          <cx:pt idx="137">4.8570000000000002</cx:pt>
          <cx:pt idx="138">4.8570000000000002</cx:pt>
          <cx:pt idx="139">4.8570000000000002</cx:pt>
          <cx:pt idx="140">4.8570000000000002</cx:pt>
          <cx:pt idx="141">4.8570000000000002</cx:pt>
          <cx:pt idx="142">4.8570000000000002</cx:pt>
          <cx:pt idx="143">4.8570000000000002</cx:pt>
          <cx:pt idx="144">4.8570000000000002</cx:pt>
          <cx:pt idx="145">4.8570000000000002</cx:pt>
          <cx:pt idx="146">4.8570000000000002</cx:pt>
          <cx:pt idx="147">4.8570000000000002</cx:pt>
          <cx:pt idx="148">4.8570000000000002</cx:pt>
          <cx:pt idx="149">4.8570000000000002</cx:pt>
          <cx:pt idx="150">4.8570000000000002</cx:pt>
          <cx:pt idx="151">4.8570000000000002</cx:pt>
          <cx:pt idx="152">4.8570000000000002</cx:pt>
          <cx:pt idx="153">4.8570000000000002</cx:pt>
          <cx:pt idx="154">4.8570000000000002</cx:pt>
          <cx:pt idx="155">4.8570000000000002</cx:pt>
          <cx:pt idx="156">4.8570000000000002</cx:pt>
          <cx:pt idx="157">4.8570000000000002</cx:pt>
          <cx:pt idx="158">4.8570000000000002</cx:pt>
          <cx:pt idx="159">4.8570000000000002</cx:pt>
          <cx:pt idx="160">4.8570000000000002</cx:pt>
          <cx:pt idx="161">4.8570000000000002</cx:pt>
          <cx:pt idx="162">4.8570000000000002</cx:pt>
          <cx:pt idx="163">4.8570000000000002</cx:pt>
          <cx:pt idx="164">4.8570000000000002</cx:pt>
          <cx:pt idx="165">4.8570000000000002</cx:pt>
          <cx:pt idx="166">4.8570000000000002</cx:pt>
          <cx:pt idx="167">4.8570000000000002</cx:pt>
          <cx:pt idx="168">4.8570000000000002</cx:pt>
          <cx:pt idx="169">4.8570000000000002</cx:pt>
          <cx:pt idx="170">4.8570000000000002</cx:pt>
          <cx:pt idx="171">4.8570000000000002</cx:pt>
          <cx:pt idx="172">4.8570000000000002</cx:pt>
          <cx:pt idx="173">4.8570000000000002</cx:pt>
          <cx:pt idx="174">4.8570000000000002</cx:pt>
          <cx:pt idx="175">4.8570000000000002</cx:pt>
          <cx:pt idx="176">4.8570000000000002</cx:pt>
          <cx:pt idx="177">4.8570000000000002</cx:pt>
          <cx:pt idx="178">4.8570000000000002</cx:pt>
          <cx:pt idx="179">4.8570000000000002</cx:pt>
          <cx:pt idx="180">4.8570000000000002</cx:pt>
          <cx:pt idx="181">4.8570000000000002</cx:pt>
          <cx:pt idx="182">4.8570000000000002</cx:pt>
          <cx:pt idx="183">4.8570000000000002</cx:pt>
          <cx:pt idx="184">4.8570000000000002</cx:pt>
          <cx:pt idx="185">4.8570000000000002</cx:pt>
          <cx:pt idx="186">4.8570000000000002</cx:pt>
          <cx:pt idx="187">4.8570000000000002</cx:pt>
          <cx:pt idx="188">4.8570000000000002</cx:pt>
          <cx:pt idx="189">4.8570000000000002</cx:pt>
          <cx:pt idx="190">4.8570000000000002</cx:pt>
          <cx:pt idx="191">4.8570000000000002</cx:pt>
          <cx:pt idx="192">4.8570000000000002</cx:pt>
          <cx:pt idx="193">4.8570000000000002</cx:pt>
          <cx:pt idx="194">4.8570000000000002</cx:pt>
          <cx:pt idx="195">4.8570000000000002</cx:pt>
          <cx:pt idx="196">4.8570000000000002</cx:pt>
          <cx:pt idx="197">4.8570000000000002</cx:pt>
          <cx:pt idx="198">4.8570000000000002</cx:pt>
          <cx:pt idx="199">4.8570000000000002</cx:pt>
          <cx:pt idx="200">4.8570000000000002</cx:pt>
          <cx:pt idx="201">4.8570000000000002</cx:pt>
          <cx:pt idx="202">4.8570000000000002</cx:pt>
          <cx:pt idx="203">4.8570000000000002</cx:pt>
          <cx:pt idx="204">4.8570000000000002</cx:pt>
          <cx:pt idx="205">4.8570000000000002</cx:pt>
          <cx:pt idx="206">4.8570000000000002</cx:pt>
          <cx:pt idx="207">4.8570000000000002</cx:pt>
          <cx:pt idx="208">4.8570000000000002</cx:pt>
          <cx:pt idx="209">4.8570000000000002</cx:pt>
          <cx:pt idx="210">4.8570000000000002</cx:pt>
          <cx:pt idx="211">4.8570000000000002</cx:pt>
          <cx:pt idx="212">4.8570000000000002</cx:pt>
          <cx:pt idx="213">4.8570000000000002</cx:pt>
          <cx:pt idx="214">4.8570000000000002</cx:pt>
          <cx:pt idx="215">4.8570000000000002</cx:pt>
          <cx:pt idx="216">4.8570000000000002</cx:pt>
          <cx:pt idx="217">4.8570000000000002</cx:pt>
          <cx:pt idx="218">4.8570000000000002</cx:pt>
          <cx:pt idx="219">4.8570000000000002</cx:pt>
          <cx:pt idx="220">4.8570000000000002</cx:pt>
          <cx:pt idx="221">4.8570000000000002</cx:pt>
          <cx:pt idx="222">4.8570000000000002</cx:pt>
          <cx:pt idx="223">4.8570000000000002</cx:pt>
          <cx:pt idx="224">4.8570000000000002</cx:pt>
          <cx:pt idx="225">4.8570000000000002</cx:pt>
          <cx:pt idx="226">4.8570000000000002</cx:pt>
          <cx:pt idx="227">4.8570000000000002</cx:pt>
          <cx:pt idx="228">4.8570000000000002</cx:pt>
          <cx:pt idx="229">4.8570000000000002</cx:pt>
          <cx:pt idx="230">4.8570000000000002</cx:pt>
          <cx:pt idx="231">4.8570000000000002</cx:pt>
          <cx:pt idx="232">4.8570000000000002</cx:pt>
          <cx:pt idx="233">4.8570000000000002</cx:pt>
          <cx:pt idx="234">4.8570000000000002</cx:pt>
          <cx:pt idx="235">4.8570000000000002</cx:pt>
          <cx:pt idx="236">4.8570000000000002</cx:pt>
          <cx:pt idx="237">4.8570000000000002</cx:pt>
          <cx:pt idx="238">4.8570000000000002</cx:pt>
          <cx:pt idx="239">4.8570000000000002</cx:pt>
          <cx:pt idx="240">4.8570000000000002</cx:pt>
          <cx:pt idx="241">4.8570000000000002</cx:pt>
          <cx:pt idx="242">4.8570000000000002</cx:pt>
          <cx:pt idx="243">4.8570000000000002</cx:pt>
          <cx:pt idx="244">4.8570000000000002</cx:pt>
          <cx:pt idx="245">4.8570000000000002</cx:pt>
          <cx:pt idx="246">4.8570000000000002</cx:pt>
          <cx:pt idx="247">4.8570000000000002</cx:pt>
          <cx:pt idx="248">4.8570000000000002</cx:pt>
          <cx:pt idx="249">4.8570000000000002</cx:pt>
          <cx:pt idx="250">4.8570000000000002</cx:pt>
          <cx:pt idx="251">4.8570000000000002</cx:pt>
          <cx:pt idx="252">4.8570000000000002</cx:pt>
          <cx:pt idx="253">4.8570000000000002</cx:pt>
          <cx:pt idx="254">4.8570000000000002</cx:pt>
          <cx:pt idx="255">4.8570000000000002</cx:pt>
          <cx:pt idx="256">4.8570000000000002</cx:pt>
          <cx:pt idx="257">4.8570000000000002</cx:pt>
          <cx:pt idx="258">4.8570000000000002</cx:pt>
          <cx:pt idx="259">4.8570000000000002</cx:pt>
          <cx:pt idx="260">4.8570000000000002</cx:pt>
          <cx:pt idx="261">4.8570000000000002</cx:pt>
          <cx:pt idx="262">4.8570000000000002</cx:pt>
          <cx:pt idx="263">4.8570000000000002</cx:pt>
          <cx:pt idx="264">4.8570000000000002</cx:pt>
          <cx:pt idx="265">4.8570000000000002</cx:pt>
          <cx:pt idx="266">4.8570000000000002</cx:pt>
          <cx:pt idx="267">4.8570000000000002</cx:pt>
          <cx:pt idx="268">4.8570000000000002</cx:pt>
          <cx:pt idx="269">4.8570000000000002</cx:pt>
          <cx:pt idx="270">4.8570000000000002</cx:pt>
          <cx:pt idx="271">4.8570000000000002</cx:pt>
          <cx:pt idx="272">4.8570000000000002</cx:pt>
          <cx:pt idx="273">4.8570000000000002</cx:pt>
          <cx:pt idx="274">4.8570000000000002</cx:pt>
          <cx:pt idx="275">4.8570000000000002</cx:pt>
          <cx:pt idx="276">4.8570000000000002</cx:pt>
          <cx:pt idx="277">4.8570000000000002</cx:pt>
          <cx:pt idx="278">4.8570000000000002</cx:pt>
          <cx:pt idx="279">4.8570000000000002</cx:pt>
          <cx:pt idx="280">4.8570000000000002</cx:pt>
          <cx:pt idx="281">4.8570000000000002</cx:pt>
          <cx:pt idx="282">4.8570000000000002</cx:pt>
          <cx:pt idx="283">4.8570000000000002</cx:pt>
          <cx:pt idx="284">4.8570000000000002</cx:pt>
          <cx:pt idx="285">4.8570000000000002</cx:pt>
          <cx:pt idx="286">4.8570000000000002</cx:pt>
          <cx:pt idx="287">4.8570000000000002</cx:pt>
          <cx:pt idx="288">4.8570000000000002</cx:pt>
          <cx:pt idx="289">4.8570000000000002</cx:pt>
          <cx:pt idx="290">4.8570000000000002</cx:pt>
          <cx:pt idx="291">4.8570000000000002</cx:pt>
          <cx:pt idx="292">4.8570000000000002</cx:pt>
          <cx:pt idx="293">4.8570000000000002</cx:pt>
          <cx:pt idx="294">4.8570000000000002</cx:pt>
          <cx:pt idx="295">4.8570000000000002</cx:pt>
          <cx:pt idx="296">4.8570000000000002</cx:pt>
          <cx:pt idx="297">4.8570000000000002</cx:pt>
          <cx:pt idx="298">4.8570000000000002</cx:pt>
          <cx:pt idx="299">4.8570000000000002</cx:pt>
          <cx:pt idx="300">4.8570000000000002</cx:pt>
          <cx:pt idx="301">4.8570000000000002</cx:pt>
          <cx:pt idx="302">4.8570000000000002</cx:pt>
          <cx:pt idx="303">4.8570000000000002</cx:pt>
          <cx:pt idx="304">4.8570000000000002</cx:pt>
          <cx:pt idx="305">4.8570000000000002</cx:pt>
          <cx:pt idx="306">4.8570000000000002</cx:pt>
          <cx:pt idx="307">4.8570000000000002</cx:pt>
          <cx:pt idx="308">4.8570000000000002</cx:pt>
          <cx:pt idx="309">4.8570000000000002</cx:pt>
          <cx:pt idx="310">4.8570000000000002</cx:pt>
          <cx:pt idx="311">4.8570000000000002</cx:pt>
          <cx:pt idx="312">4.8570000000000002</cx:pt>
          <cx:pt idx="313">4.8570000000000002</cx:pt>
          <cx:pt idx="314">4.8570000000000002</cx:pt>
          <cx:pt idx="315">4.8570000000000002</cx:pt>
          <cx:pt idx="316">4.8570000000000002</cx:pt>
          <cx:pt idx="317">4.8570000000000002</cx:pt>
          <cx:pt idx="318">4.8570000000000002</cx:pt>
          <cx:pt idx="319">4.8570000000000002</cx:pt>
          <cx:pt idx="320">4.8570000000000002</cx:pt>
          <cx:pt idx="321">4.8570000000000002</cx:pt>
          <cx:pt idx="322">4.8570000000000002</cx:pt>
          <cx:pt idx="323">4.8570000000000002</cx:pt>
          <cx:pt idx="324">4.8570000000000002</cx:pt>
          <cx:pt idx="325">4.8570000000000002</cx:pt>
          <cx:pt idx="326">4.8570000000000002</cx:pt>
          <cx:pt idx="327">4.8570000000000002</cx:pt>
          <cx:pt idx="328">4.8570000000000002</cx:pt>
          <cx:pt idx="329">4.8570000000000002</cx:pt>
          <cx:pt idx="330">4.8570000000000002</cx:pt>
          <cx:pt idx="331">4.8570000000000002</cx:pt>
          <cx:pt idx="332">4.8570000000000002</cx:pt>
          <cx:pt idx="333">4.8570000000000002</cx:pt>
          <cx:pt idx="334">4.8570000000000002</cx:pt>
          <cx:pt idx="335">4.8570000000000002</cx:pt>
          <cx:pt idx="336">4.8570000000000002</cx:pt>
          <cx:pt idx="337">4.8570000000000002</cx:pt>
          <cx:pt idx="338">4.8570000000000002</cx:pt>
          <cx:pt idx="339">4.8570000000000002</cx:pt>
          <cx:pt idx="340">4.8570000000000002</cx:pt>
          <cx:pt idx="341">4.8570000000000002</cx:pt>
          <cx:pt idx="342">4.8570000000000002</cx:pt>
          <cx:pt idx="343">4.8570000000000002</cx:pt>
          <cx:pt idx="344">4.8570000000000002</cx:pt>
          <cx:pt idx="345">4.8570000000000002</cx:pt>
          <cx:pt idx="346">4.8570000000000002</cx:pt>
          <cx:pt idx="347">4.8570000000000002</cx:pt>
          <cx:pt idx="348">4.8570000000000002</cx:pt>
          <cx:pt idx="349">4.8570000000000002</cx:pt>
          <cx:pt idx="350">4.8570000000000002</cx:pt>
          <cx:pt idx="351">4.8570000000000002</cx:pt>
          <cx:pt idx="352">4.8570000000000002</cx:pt>
          <cx:pt idx="353">4.8570000000000002</cx:pt>
          <cx:pt idx="354">4.8570000000000002</cx:pt>
          <cx:pt idx="355">4.8570000000000002</cx:pt>
          <cx:pt idx="356">4.8570000000000002</cx:pt>
          <cx:pt idx="357">4.8570000000000002</cx:pt>
          <cx:pt idx="358">4.8570000000000002</cx:pt>
          <cx:pt idx="359">4.8570000000000002</cx:pt>
          <cx:pt idx="360">4.8570000000000002</cx:pt>
          <cx:pt idx="361">4.8570000000000002</cx:pt>
          <cx:pt idx="362">4.8570000000000002</cx:pt>
          <cx:pt idx="363">4.8570000000000002</cx:pt>
          <cx:pt idx="364">4.8570000000000002</cx:pt>
          <cx:pt idx="365">4.8570000000000002</cx:pt>
          <cx:pt idx="366">4.8570000000000002</cx:pt>
          <cx:pt idx="367">4.8570000000000002</cx:pt>
          <cx:pt idx="368">4.8570000000000002</cx:pt>
          <cx:pt idx="369">4.8570000000000002</cx:pt>
          <cx:pt idx="370">4.8570000000000002</cx:pt>
          <cx:pt idx="371">4.8570000000000002</cx:pt>
          <cx:pt idx="372">4.8570000000000002</cx:pt>
          <cx:pt idx="373">4.8570000000000002</cx:pt>
          <cx:pt idx="374">4.8570000000000002</cx:pt>
          <cx:pt idx="375">4.8570000000000002</cx:pt>
          <cx:pt idx="376">4.8570000000000002</cx:pt>
          <cx:pt idx="377">4.8570000000000002</cx:pt>
          <cx:pt idx="378">4.8570000000000002</cx:pt>
          <cx:pt idx="379">4.8570000000000002</cx:pt>
          <cx:pt idx="380">4.8570000000000002</cx:pt>
          <cx:pt idx="381">4.8570000000000002</cx:pt>
          <cx:pt idx="382">4.8570000000000002</cx:pt>
          <cx:pt idx="383">4.8570000000000002</cx:pt>
          <cx:pt idx="384">4.8570000000000002</cx:pt>
          <cx:pt idx="385">4.8570000000000002</cx:pt>
          <cx:pt idx="386">4.8570000000000002</cx:pt>
          <cx:pt idx="387">4.8570000000000002</cx:pt>
          <cx:pt idx="388">4.8570000000000002</cx:pt>
          <cx:pt idx="389">4.8570000000000002</cx:pt>
          <cx:pt idx="390">4.8570000000000002</cx:pt>
          <cx:pt idx="391">4.8570000000000002</cx:pt>
          <cx:pt idx="392">4.8570000000000002</cx:pt>
          <cx:pt idx="393">4.8570000000000002</cx:pt>
          <cx:pt idx="394">4.8570000000000002</cx:pt>
          <cx:pt idx="395">4.8570000000000002</cx:pt>
          <cx:pt idx="396">4.8570000000000002</cx:pt>
          <cx:pt idx="397">4.8570000000000002</cx:pt>
          <cx:pt idx="398">4.8570000000000002</cx:pt>
          <cx:pt idx="399">4.8570000000000002</cx:pt>
          <cx:pt idx="400">4.8570000000000002</cx:pt>
          <cx:pt idx="401">4.8570000000000002</cx:pt>
          <cx:pt idx="402">4.8570000000000002</cx:pt>
          <cx:pt idx="403">4.8570000000000002</cx:pt>
          <cx:pt idx="404">4.8570000000000002</cx:pt>
          <cx:pt idx="405">4.8570000000000002</cx:pt>
          <cx:pt idx="406">4.8570000000000002</cx:pt>
          <cx:pt idx="407">4.8570000000000002</cx:pt>
          <cx:pt idx="408">4.8570000000000002</cx:pt>
          <cx:pt idx="409">4.8570000000000002</cx:pt>
          <cx:pt idx="410">4.8570000000000002</cx:pt>
          <cx:pt idx="411">4.8570000000000002</cx:pt>
          <cx:pt idx="412">4.8570000000000002</cx:pt>
          <cx:pt idx="413">4.8570000000000002</cx:pt>
          <cx:pt idx="414">4.8570000000000002</cx:pt>
          <cx:pt idx="415">4.8570000000000002</cx:pt>
          <cx:pt idx="416">4.8570000000000002</cx:pt>
          <cx:pt idx="417">4.8570000000000002</cx:pt>
          <cx:pt idx="418">4.8570000000000002</cx:pt>
          <cx:pt idx="419">4.8570000000000002</cx:pt>
          <cx:pt idx="420">4.8570000000000002</cx:pt>
          <cx:pt idx="421">4.8570000000000002</cx:pt>
          <cx:pt idx="422">4.8570000000000002</cx:pt>
          <cx:pt idx="423">4.8570000000000002</cx:pt>
          <cx:pt idx="424">4.8570000000000002</cx:pt>
          <cx:pt idx="425">4.8570000000000002</cx:pt>
          <cx:pt idx="426">4.8570000000000002</cx:pt>
          <cx:pt idx="427">4.8570000000000002</cx:pt>
          <cx:pt idx="428">4.8570000000000002</cx:pt>
          <cx:pt idx="429">4.8570000000000002</cx:pt>
          <cx:pt idx="430">4.8570000000000002</cx:pt>
          <cx:pt idx="431">4.8570000000000002</cx:pt>
          <cx:pt idx="432">4.8570000000000002</cx:pt>
          <cx:pt idx="433">4.8570000000000002</cx:pt>
          <cx:pt idx="434">4.8570000000000002</cx:pt>
          <cx:pt idx="435">4.8570000000000002</cx:pt>
          <cx:pt idx="436">4.8570000000000002</cx:pt>
          <cx:pt idx="437">4.8570000000000002</cx:pt>
          <cx:pt idx="438">4.8570000000000002</cx:pt>
          <cx:pt idx="439">4.8570000000000002</cx:pt>
          <cx:pt idx="440">4.8570000000000002</cx:pt>
          <cx:pt idx="441">4.8570000000000002</cx:pt>
          <cx:pt idx="442">4.8570000000000002</cx:pt>
          <cx:pt idx="443">4.8570000000000002</cx:pt>
          <cx:pt idx="444">4.8570000000000002</cx:pt>
          <cx:pt idx="445">4.8570000000000002</cx:pt>
          <cx:pt idx="446">4.8570000000000002</cx:pt>
          <cx:pt idx="447">4.8570000000000002</cx:pt>
          <cx:pt idx="448">4.8570000000000002</cx:pt>
          <cx:pt idx="449">4.8570000000000002</cx:pt>
          <cx:pt idx="450">4.8570000000000002</cx:pt>
          <cx:pt idx="451">4.8570000000000002</cx:pt>
          <cx:pt idx="452">4.8570000000000002</cx:pt>
          <cx:pt idx="453">4.8570000000000002</cx:pt>
          <cx:pt idx="454">4.8570000000000002</cx:pt>
          <cx:pt idx="455">4.8570000000000002</cx:pt>
          <cx:pt idx="456">4.8570000000000002</cx:pt>
          <cx:pt idx="457">4.8570000000000002</cx:pt>
          <cx:pt idx="458">4.8570000000000002</cx:pt>
          <cx:pt idx="459">4.8570000000000002</cx:pt>
          <cx:pt idx="460">4.8570000000000002</cx:pt>
          <cx:pt idx="461">4.8570000000000002</cx:pt>
          <cx:pt idx="462">4.8570000000000002</cx:pt>
          <cx:pt idx="463">4.8570000000000002</cx:pt>
          <cx:pt idx="464">4.8570000000000002</cx:pt>
          <cx:pt idx="465">4.8570000000000002</cx:pt>
          <cx:pt idx="466">4.8570000000000002</cx:pt>
          <cx:pt idx="467">4.8570000000000002</cx:pt>
          <cx:pt idx="468">4.8570000000000002</cx:pt>
          <cx:pt idx="469">4.8570000000000002</cx:pt>
          <cx:pt idx="470">4.8570000000000002</cx:pt>
          <cx:pt idx="471">4.8570000000000002</cx:pt>
          <cx:pt idx="472">4.8570000000000002</cx:pt>
          <cx:pt idx="473">4.8570000000000002</cx:pt>
          <cx:pt idx="474">4.8570000000000002</cx:pt>
          <cx:pt idx="475">4.8570000000000002</cx:pt>
          <cx:pt idx="476">4.8570000000000002</cx:pt>
          <cx:pt idx="477">4.8570000000000002</cx:pt>
          <cx:pt idx="478">4.8570000000000002</cx:pt>
          <cx:pt idx="479">4.8570000000000002</cx:pt>
          <cx:pt idx="480">4.8570000000000002</cx:pt>
          <cx:pt idx="481">4.8570000000000002</cx:pt>
          <cx:pt idx="482">4.8570000000000002</cx:pt>
          <cx:pt idx="483">4.8570000000000002</cx:pt>
          <cx:pt idx="484">4.8570000000000002</cx:pt>
          <cx:pt idx="485">4.8570000000000002</cx:pt>
          <cx:pt idx="486">4.8570000000000002</cx:pt>
          <cx:pt idx="487">4.8570000000000002</cx:pt>
          <cx:pt idx="488">4.8570000000000002</cx:pt>
          <cx:pt idx="489">4.8570000000000002</cx:pt>
          <cx:pt idx="490">4.8570000000000002</cx:pt>
          <cx:pt idx="491">4.8570000000000002</cx:pt>
          <cx:pt idx="492">4.8570000000000002</cx:pt>
          <cx:pt idx="493">4.8570000000000002</cx:pt>
          <cx:pt idx="494">4.8570000000000002</cx:pt>
          <cx:pt idx="495">4.8570000000000002</cx:pt>
          <cx:pt idx="496">4.8570000000000002</cx:pt>
          <cx:pt idx="497">4.8570000000000002</cx:pt>
          <cx:pt idx="498">4.8570000000000002</cx:pt>
          <cx:pt idx="499">4.8570000000000002</cx:pt>
          <cx:pt idx="500">4.8570000000000002</cx:pt>
          <cx:pt idx="501">4.8570000000000002</cx:pt>
          <cx:pt idx="502">4.8570000000000002</cx:pt>
          <cx:pt idx="503">4.8570000000000002</cx:pt>
          <cx:pt idx="504">4.8570000000000002</cx:pt>
          <cx:pt idx="505">4.8570000000000002</cx:pt>
          <cx:pt idx="506">4.8570000000000002</cx:pt>
          <cx:pt idx="507">4.8570000000000002</cx:pt>
          <cx:pt idx="508">4.8570000000000002</cx:pt>
          <cx:pt idx="509">4.8570000000000002</cx:pt>
          <cx:pt idx="510">4.8570000000000002</cx:pt>
          <cx:pt idx="511">4.8570000000000002</cx:pt>
          <cx:pt idx="512">4.8570000000000002</cx:pt>
          <cx:pt idx="513">4.8570000000000002</cx:pt>
          <cx:pt idx="514">4.8570000000000002</cx:pt>
          <cx:pt idx="515">4.8570000000000002</cx:pt>
          <cx:pt idx="516">4.8570000000000002</cx:pt>
          <cx:pt idx="517">4.8570000000000002</cx:pt>
          <cx:pt idx="518">4.8570000000000002</cx:pt>
          <cx:pt idx="519">4.8570000000000002</cx:pt>
          <cx:pt idx="520">4.8570000000000002</cx:pt>
          <cx:pt idx="521">4.8570000000000002</cx:pt>
          <cx:pt idx="522">4.8570000000000002</cx:pt>
          <cx:pt idx="523">4.8570000000000002</cx:pt>
          <cx:pt idx="524">4.8570000000000002</cx:pt>
          <cx:pt idx="525">4.8570000000000002</cx:pt>
          <cx:pt idx="526">4.8570000000000002</cx:pt>
          <cx:pt idx="527">4.8570000000000002</cx:pt>
          <cx:pt idx="528">4.8570000000000002</cx:pt>
          <cx:pt idx="529">4.8570000000000002</cx:pt>
          <cx:pt idx="530">4.8570000000000002</cx:pt>
          <cx:pt idx="531">4.8570000000000002</cx:pt>
          <cx:pt idx="532">4.8570000000000002</cx:pt>
          <cx:pt idx="533">4.8570000000000002</cx:pt>
          <cx:pt idx="534">4.8570000000000002</cx:pt>
          <cx:pt idx="535">4.8570000000000002</cx:pt>
          <cx:pt idx="536">4.8570000000000002</cx:pt>
          <cx:pt idx="537">4.8570000000000002</cx:pt>
          <cx:pt idx="538">4.8570000000000002</cx:pt>
          <cx:pt idx="539">4.8570000000000002</cx:pt>
          <cx:pt idx="540">4.8570000000000002</cx:pt>
          <cx:pt idx="541">4.8570000000000002</cx:pt>
          <cx:pt idx="542">4.8570000000000002</cx:pt>
          <cx:pt idx="543">4.8570000000000002</cx:pt>
          <cx:pt idx="544">4.8570000000000002</cx:pt>
          <cx:pt idx="545">4.8570000000000002</cx:pt>
          <cx:pt idx="546">4.8570000000000002</cx:pt>
          <cx:pt idx="547">4.8570000000000002</cx:pt>
          <cx:pt idx="548">4.8570000000000002</cx:pt>
          <cx:pt idx="549">4.8570000000000002</cx:pt>
          <cx:pt idx="550">4.8570000000000002</cx:pt>
          <cx:pt idx="551">4.8570000000000002</cx:pt>
          <cx:pt idx="552">4.8570000000000002</cx:pt>
          <cx:pt idx="553">4.8570000000000002</cx:pt>
          <cx:pt idx="554">4.8570000000000002</cx:pt>
          <cx:pt idx="555">4.8570000000000002</cx:pt>
          <cx:pt idx="556">4.8570000000000002</cx:pt>
          <cx:pt idx="557">4.8570000000000002</cx:pt>
          <cx:pt idx="558">4.8570000000000002</cx:pt>
          <cx:pt idx="559">4.8570000000000002</cx:pt>
          <cx:pt idx="560">4.8570000000000002</cx:pt>
          <cx:pt idx="561">4.8570000000000002</cx:pt>
          <cx:pt idx="562">4.8570000000000002</cx:pt>
          <cx:pt idx="563">4.8570000000000002</cx:pt>
          <cx:pt idx="564">4.8570000000000002</cx:pt>
          <cx:pt idx="565">4.8570000000000002</cx:pt>
          <cx:pt idx="566">4.8570000000000002</cx:pt>
          <cx:pt idx="567">4.8570000000000002</cx:pt>
          <cx:pt idx="568">4.8570000000000002</cx:pt>
          <cx:pt idx="569">4.8570000000000002</cx:pt>
          <cx:pt idx="570">4.8570000000000002</cx:pt>
          <cx:pt idx="571">4.8570000000000002</cx:pt>
          <cx:pt idx="572">4.8570000000000002</cx:pt>
          <cx:pt idx="573">4.8570000000000002</cx:pt>
          <cx:pt idx="574">4.8570000000000002</cx:pt>
          <cx:pt idx="575">4.8570000000000002</cx:pt>
          <cx:pt idx="576">4.8570000000000002</cx:pt>
          <cx:pt idx="577">4.8570000000000002</cx:pt>
          <cx:pt idx="578">4.8570000000000002</cx:pt>
          <cx:pt idx="579">4.8570000000000002</cx:pt>
          <cx:pt idx="580">4.8570000000000002</cx:pt>
          <cx:pt idx="581">4.8570000000000002</cx:pt>
          <cx:pt idx="582">4.8570000000000002</cx:pt>
          <cx:pt idx="583">4.8570000000000002</cx:pt>
          <cx:pt idx="584">4.8570000000000002</cx:pt>
          <cx:pt idx="585">4.8570000000000002</cx:pt>
          <cx:pt idx="586">4.8570000000000002</cx:pt>
          <cx:pt idx="587">4.8570000000000002</cx:pt>
          <cx:pt idx="588">4.8570000000000002</cx:pt>
          <cx:pt idx="589">4.8570000000000002</cx:pt>
          <cx:pt idx="590">4.8570000000000002</cx:pt>
          <cx:pt idx="591">4.8570000000000002</cx:pt>
          <cx:pt idx="592">4.8570000000000002</cx:pt>
          <cx:pt idx="593">4.8570000000000002</cx:pt>
          <cx:pt idx="594">4.8570000000000002</cx:pt>
          <cx:pt idx="595">4.8570000000000002</cx:pt>
          <cx:pt idx="596">4.8570000000000002</cx:pt>
          <cx:pt idx="597">4.8570000000000002</cx:pt>
          <cx:pt idx="598">4.8570000000000002</cx:pt>
          <cx:pt idx="599">4.8570000000000002</cx:pt>
          <cx:pt idx="600">4.8570000000000002</cx:pt>
          <cx:pt idx="601">4.8570000000000002</cx:pt>
          <cx:pt idx="602">4.8570000000000002</cx:pt>
          <cx:pt idx="603">4.8570000000000002</cx:pt>
          <cx:pt idx="604">4.8570000000000002</cx:pt>
          <cx:pt idx="605">4.8570000000000002</cx:pt>
          <cx:pt idx="606">4.8570000000000002</cx:pt>
          <cx:pt idx="607">4.8570000000000002</cx:pt>
          <cx:pt idx="608">4.8570000000000002</cx:pt>
          <cx:pt idx="609">4.8570000000000002</cx:pt>
          <cx:pt idx="610">4.8570000000000002</cx:pt>
          <cx:pt idx="611">4.8570000000000002</cx:pt>
          <cx:pt idx="612">4.8570000000000002</cx:pt>
          <cx:pt idx="613">4.8570000000000002</cx:pt>
          <cx:pt idx="614">4.8570000000000002</cx:pt>
          <cx:pt idx="615">4.8570000000000002</cx:pt>
          <cx:pt idx="616">4.8570000000000002</cx:pt>
          <cx:pt idx="617">4.8570000000000002</cx:pt>
          <cx:pt idx="618">4.8570000000000002</cx:pt>
          <cx:pt idx="619">4.8570000000000002</cx:pt>
          <cx:pt idx="620">4.8570000000000002</cx:pt>
          <cx:pt idx="621">4.8570000000000002</cx:pt>
          <cx:pt idx="622">4.8570000000000002</cx:pt>
          <cx:pt idx="623">4.8570000000000002</cx:pt>
          <cx:pt idx="624">4.8570000000000002</cx:pt>
          <cx:pt idx="625">4.8570000000000002</cx:pt>
          <cx:pt idx="626">4.8570000000000002</cx:pt>
          <cx:pt idx="627">4.8570000000000002</cx:pt>
          <cx:pt idx="628">4.8570000000000002</cx:pt>
          <cx:pt idx="629">4.8570000000000002</cx:pt>
          <cx:pt idx="630">4.8570000000000002</cx:pt>
          <cx:pt idx="631">4.8570000000000002</cx:pt>
          <cx:pt idx="632">4.8570000000000002</cx:pt>
          <cx:pt idx="633">4.8570000000000002</cx:pt>
          <cx:pt idx="634">4.8570000000000002</cx:pt>
          <cx:pt idx="635">4.8570000000000002</cx:pt>
          <cx:pt idx="636">4.8570000000000002</cx:pt>
          <cx:pt idx="637">4.8570000000000002</cx:pt>
          <cx:pt idx="638">4.8570000000000002</cx:pt>
          <cx:pt idx="639">4.8570000000000002</cx:pt>
          <cx:pt idx="640">4.8570000000000002</cx:pt>
          <cx:pt idx="641">4.8570000000000002</cx:pt>
          <cx:pt idx="642">4.8570000000000002</cx:pt>
          <cx:pt idx="643">4.8570000000000002</cx:pt>
          <cx:pt idx="644">4.8570000000000002</cx:pt>
          <cx:pt idx="645">4.8570000000000002</cx:pt>
          <cx:pt idx="646">4.8570000000000002</cx:pt>
          <cx:pt idx="647">4.8570000000000002</cx:pt>
          <cx:pt idx="648">4.8570000000000002</cx:pt>
          <cx:pt idx="649">4.8570000000000002</cx:pt>
          <cx:pt idx="650">4.8570000000000002</cx:pt>
          <cx:pt idx="651">4.8570000000000002</cx:pt>
          <cx:pt idx="652">4.8570000000000002</cx:pt>
          <cx:pt idx="653">4.8570000000000002</cx:pt>
          <cx:pt idx="654">4.8570000000000002</cx:pt>
          <cx:pt idx="655">4.8570000000000002</cx:pt>
          <cx:pt idx="656">4.8570000000000002</cx:pt>
          <cx:pt idx="657">4.8570000000000002</cx:pt>
          <cx:pt idx="658">4.8570000000000002</cx:pt>
          <cx:pt idx="659">4.8570000000000002</cx:pt>
          <cx:pt idx="660">4.8570000000000002</cx:pt>
          <cx:pt idx="661">4.8570000000000002</cx:pt>
          <cx:pt idx="662">4.8570000000000002</cx:pt>
          <cx:pt idx="663">4.8570000000000002</cx:pt>
          <cx:pt idx="664">4.8570000000000002</cx:pt>
          <cx:pt idx="665">4.8570000000000002</cx:pt>
          <cx:pt idx="666">4.8570000000000002</cx:pt>
          <cx:pt idx="667">4.8570000000000002</cx:pt>
          <cx:pt idx="668">4.8570000000000002</cx:pt>
          <cx:pt idx="669">4.8570000000000002</cx:pt>
          <cx:pt idx="670">4.8570000000000002</cx:pt>
          <cx:pt idx="671">4.8570000000000002</cx:pt>
          <cx:pt idx="672">4.8570000000000002</cx:pt>
          <cx:pt idx="673">4.8570000000000002</cx:pt>
          <cx:pt idx="674">4.8570000000000002</cx:pt>
          <cx:pt idx="675">4.8570000000000002</cx:pt>
          <cx:pt idx="676">4.8570000000000002</cx:pt>
          <cx:pt idx="677">4.8570000000000002</cx:pt>
          <cx:pt idx="678">4.8570000000000002</cx:pt>
          <cx:pt idx="679">4.8570000000000002</cx:pt>
          <cx:pt idx="680">4.8570000000000002</cx:pt>
          <cx:pt idx="681">4.8570000000000002</cx:pt>
          <cx:pt idx="682">4.8570000000000002</cx:pt>
          <cx:pt idx="683">4.8570000000000002</cx:pt>
          <cx:pt idx="684">4.8570000000000002</cx:pt>
          <cx:pt idx="685">4.8570000000000002</cx:pt>
          <cx:pt idx="686">4.8570000000000002</cx:pt>
          <cx:pt idx="687">4.8570000000000002</cx:pt>
          <cx:pt idx="688">4.8570000000000002</cx:pt>
          <cx:pt idx="689">4.8570000000000002</cx:pt>
          <cx:pt idx="690">4.8570000000000002</cx:pt>
          <cx:pt idx="691">4.8570000000000002</cx:pt>
          <cx:pt idx="692">4.8570000000000002</cx:pt>
          <cx:pt idx="693">4.8570000000000002</cx:pt>
          <cx:pt idx="694">4.8570000000000002</cx:pt>
          <cx:pt idx="695">4.8570000000000002</cx:pt>
          <cx:pt idx="696">4.8570000000000002</cx:pt>
          <cx:pt idx="697">4.8570000000000002</cx:pt>
          <cx:pt idx="698">4.8570000000000002</cx:pt>
          <cx:pt idx="699">4.8570000000000002</cx:pt>
          <cx:pt idx="700">4.8570000000000002</cx:pt>
          <cx:pt idx="701">4.8570000000000002</cx:pt>
          <cx:pt idx="702">4.8570000000000002</cx:pt>
          <cx:pt idx="703">4.8570000000000002</cx:pt>
          <cx:pt idx="704">4.8570000000000002</cx:pt>
          <cx:pt idx="705">4.8570000000000002</cx:pt>
          <cx:pt idx="706">4.8570000000000002</cx:pt>
          <cx:pt idx="707">4.8570000000000002</cx:pt>
          <cx:pt idx="708">4.8570000000000002</cx:pt>
          <cx:pt idx="709">4.8570000000000002</cx:pt>
          <cx:pt idx="710">4.8570000000000002</cx:pt>
          <cx:pt idx="711">4.8570000000000002</cx:pt>
          <cx:pt idx="712">4.8570000000000002</cx:pt>
          <cx:pt idx="713">4.8570000000000002</cx:pt>
          <cx:pt idx="714">4.8570000000000002</cx:pt>
          <cx:pt idx="715">4.8570000000000002</cx:pt>
          <cx:pt idx="716">4.8570000000000002</cx:pt>
          <cx:pt idx="717">4.8570000000000002</cx:pt>
          <cx:pt idx="718">4.8570000000000002</cx:pt>
          <cx:pt idx="719">4.8570000000000002</cx:pt>
          <cx:pt idx="720">4.8570000000000002</cx:pt>
          <cx:pt idx="721">4.8570000000000002</cx:pt>
          <cx:pt idx="722">4.8570000000000002</cx:pt>
          <cx:pt idx="723">4.8570000000000002</cx:pt>
          <cx:pt idx="724">4.8570000000000002</cx:pt>
          <cx:pt idx="725">4.8570000000000002</cx:pt>
          <cx:pt idx="726">4.8570000000000002</cx:pt>
          <cx:pt idx="727">4.8570000000000002</cx:pt>
          <cx:pt idx="728">4.8570000000000002</cx:pt>
          <cx:pt idx="729">4.8570000000000002</cx:pt>
          <cx:pt idx="730">4.8570000000000002</cx:pt>
          <cx:pt idx="731">4.8570000000000002</cx:pt>
          <cx:pt idx="732">4.8570000000000002</cx:pt>
          <cx:pt idx="733">4.8570000000000002</cx:pt>
          <cx:pt idx="734">4.8570000000000002</cx:pt>
          <cx:pt idx="735">4.8570000000000002</cx:pt>
          <cx:pt idx="736">4.8570000000000002</cx:pt>
          <cx:pt idx="737">4.8570000000000002</cx:pt>
          <cx:pt idx="738">4.8570000000000002</cx:pt>
          <cx:pt idx="739">4.8570000000000002</cx:pt>
          <cx:pt idx="740">4.8570000000000002</cx:pt>
          <cx:pt idx="741">4.8570000000000002</cx:pt>
          <cx:pt idx="742">4.8570000000000002</cx:pt>
          <cx:pt idx="743">4.8570000000000002</cx:pt>
          <cx:pt idx="744">4.8570000000000002</cx:pt>
          <cx:pt idx="745">4.8570000000000002</cx:pt>
          <cx:pt idx="746">4.8570000000000002</cx:pt>
          <cx:pt idx="747">4.8570000000000002</cx:pt>
          <cx:pt idx="748">4.8570000000000002</cx:pt>
          <cx:pt idx="749">4.8570000000000002</cx:pt>
          <cx:pt idx="750">4.8570000000000002</cx:pt>
          <cx:pt idx="751">4.8570000000000002</cx:pt>
          <cx:pt idx="752">4.8570000000000002</cx:pt>
          <cx:pt idx="753">4.8570000000000002</cx:pt>
          <cx:pt idx="754">4.8570000000000002</cx:pt>
          <cx:pt idx="755">4.8570000000000002</cx:pt>
          <cx:pt idx="756">4.8559999999999999</cx:pt>
          <cx:pt idx="757">4.8559999999999999</cx:pt>
          <cx:pt idx="758">4.8559999999999999</cx:pt>
          <cx:pt idx="759">4.8559999999999999</cx:pt>
          <cx:pt idx="760">4.8559999999999999</cx:pt>
          <cx:pt idx="761">4.8559999999999999</cx:pt>
          <cx:pt idx="762">4.8559999999999999</cx:pt>
          <cx:pt idx="763">4.8559999999999999</cx:pt>
          <cx:pt idx="764">4.8559999999999999</cx:pt>
          <cx:pt idx="765">4.8559999999999999</cx:pt>
          <cx:pt idx="766">4.8559999999999999</cx:pt>
          <cx:pt idx="767">4.8559999999999999</cx:pt>
          <cx:pt idx="768">4.8559999999999999</cx:pt>
          <cx:pt idx="769">4.8559999999999999</cx:pt>
          <cx:pt idx="770">4.8559999999999999</cx:pt>
          <cx:pt idx="771">4.8559999999999999</cx:pt>
          <cx:pt idx="772">4.8559999999999999</cx:pt>
          <cx:pt idx="773">4.8559999999999999</cx:pt>
          <cx:pt idx="774">4.8559999999999999</cx:pt>
          <cx:pt idx="775">4.8559999999999999</cx:pt>
          <cx:pt idx="776">4.8559999999999999</cx:pt>
          <cx:pt idx="777">4.8559999999999999</cx:pt>
          <cx:pt idx="778">4.8559999999999999</cx:pt>
          <cx:pt idx="779">4.8559999999999999</cx:pt>
          <cx:pt idx="780">4.8559999999999999</cx:pt>
          <cx:pt idx="781">4.8559999999999999</cx:pt>
          <cx:pt idx="782">4.8559999999999999</cx:pt>
          <cx:pt idx="783">4.8559999999999999</cx:pt>
          <cx:pt idx="784">4.8559999999999999</cx:pt>
          <cx:pt idx="785">4.8559999999999999</cx:pt>
          <cx:pt idx="786">4.8559999999999999</cx:pt>
          <cx:pt idx="787">4.8559999999999999</cx:pt>
          <cx:pt idx="788">4.8559999999999999</cx:pt>
          <cx:pt idx="789">4.8559999999999999</cx:pt>
          <cx:pt idx="790">4.8559999999999999</cx:pt>
          <cx:pt idx="791">4.8559999999999999</cx:pt>
          <cx:pt idx="792">4.8559999999999999</cx:pt>
          <cx:pt idx="793">4.8559999999999999</cx:pt>
          <cx:pt idx="794">4.8559999999999999</cx:pt>
          <cx:pt idx="795">4.8559999999999999</cx:pt>
          <cx:pt idx="796">4.8559999999999999</cx:pt>
          <cx:pt idx="797">4.8559999999999999</cx:pt>
          <cx:pt idx="798">4.8559999999999999</cx:pt>
          <cx:pt idx="799">4.8559999999999999</cx:pt>
          <cx:pt idx="800">4.8559999999999999</cx:pt>
          <cx:pt idx="801">4.8559999999999999</cx:pt>
          <cx:pt idx="802">4.8559999999999999</cx:pt>
          <cx:pt idx="803">4.8559999999999999</cx:pt>
          <cx:pt idx="804">4.8559999999999999</cx:pt>
          <cx:pt idx="805">4.8559999999999999</cx:pt>
          <cx:pt idx="806">4.8559999999999999</cx:pt>
          <cx:pt idx="807">4.8559999999999999</cx:pt>
          <cx:pt idx="808">4.8559999999999999</cx:pt>
          <cx:pt idx="809">4.8559999999999999</cx:pt>
          <cx:pt idx="810">4.8559999999999999</cx:pt>
          <cx:pt idx="811">4.8559999999999999</cx:pt>
          <cx:pt idx="812">4.8559999999999999</cx:pt>
          <cx:pt idx="813">4.8559999999999999</cx:pt>
          <cx:pt idx="814">4.8559999999999999</cx:pt>
          <cx:pt idx="815">4.8559999999999999</cx:pt>
          <cx:pt idx="816">4.8559999999999999</cx:pt>
          <cx:pt idx="817">4.8559999999999999</cx:pt>
          <cx:pt idx="818">4.8559999999999999</cx:pt>
          <cx:pt idx="819">4.8559999999999999</cx:pt>
          <cx:pt idx="820">4.8559999999999999</cx:pt>
          <cx:pt idx="821">4.8559999999999999</cx:pt>
          <cx:pt idx="822">4.8559999999999999</cx:pt>
          <cx:pt idx="823">4.8559999999999999</cx:pt>
          <cx:pt idx="824">4.8559999999999999</cx:pt>
          <cx:pt idx="825">4.8559999999999999</cx:pt>
          <cx:pt idx="826">4.8559999999999999</cx:pt>
          <cx:pt idx="827">4.8559999999999999</cx:pt>
          <cx:pt idx="828">4.8559999999999999</cx:pt>
          <cx:pt idx="829">4.8559999999999999</cx:pt>
          <cx:pt idx="830">4.8559999999999999</cx:pt>
          <cx:pt idx="831">4.8559999999999999</cx:pt>
          <cx:pt idx="832">4.8559999999999999</cx:pt>
          <cx:pt idx="833">4.8559999999999999</cx:pt>
          <cx:pt idx="834">4.8559999999999999</cx:pt>
          <cx:pt idx="835">4.8559999999999999</cx:pt>
          <cx:pt idx="836">4.8559999999999999</cx:pt>
          <cx:pt idx="837">4.8559999999999999</cx:pt>
          <cx:pt idx="838">4.8559999999999999</cx:pt>
          <cx:pt idx="839">4.8559999999999999</cx:pt>
          <cx:pt idx="840">4.8559999999999999</cx:pt>
          <cx:pt idx="841">4.8559999999999999</cx:pt>
          <cx:pt idx="842">4.8559999999999999</cx:pt>
          <cx:pt idx="843">4.8559999999999999</cx:pt>
          <cx:pt idx="844">4.8559999999999999</cx:pt>
          <cx:pt idx="845">4.8559999999999999</cx:pt>
          <cx:pt idx="846">4.8559999999999999</cx:pt>
          <cx:pt idx="847">4.8559999999999999</cx:pt>
          <cx:pt idx="848">4.8559999999999999</cx:pt>
          <cx:pt idx="849">4.8559999999999999</cx:pt>
          <cx:pt idx="850">4.8559999999999999</cx:pt>
          <cx:pt idx="851">4.8559999999999999</cx:pt>
          <cx:pt idx="852">4.8559999999999999</cx:pt>
          <cx:pt idx="853">4.8559999999999999</cx:pt>
          <cx:pt idx="854">4.8559999999999999</cx:pt>
          <cx:pt idx="855">4.8559999999999999</cx:pt>
          <cx:pt idx="856">4.8559999999999999</cx:pt>
          <cx:pt idx="857">4.8559999999999999</cx:pt>
          <cx:pt idx="858">4.8559999999999999</cx:pt>
          <cx:pt idx="859">4.8559999999999999</cx:pt>
          <cx:pt idx="860">4.8559999999999999</cx:pt>
          <cx:pt idx="861">4.8559999999999999</cx:pt>
          <cx:pt idx="862">4.8559999999999999</cx:pt>
          <cx:pt idx="863">4.8559999999999999</cx:pt>
          <cx:pt idx="864">4.8559999999999999</cx:pt>
          <cx:pt idx="865">4.8559999999999999</cx:pt>
          <cx:pt idx="866">4.8559999999999999</cx:pt>
          <cx:pt idx="867">4.8559999999999999</cx:pt>
          <cx:pt idx="868">4.8559999999999999</cx:pt>
          <cx:pt idx="869">4.8559999999999999</cx:pt>
          <cx:pt idx="870">4.8559999999999999</cx:pt>
          <cx:pt idx="871">4.8559999999999999</cx:pt>
          <cx:pt idx="872">4.8559999999999999</cx:pt>
          <cx:pt idx="873">4.8559999999999999</cx:pt>
          <cx:pt idx="874">4.8559999999999999</cx:pt>
          <cx:pt idx="875">4.8559999999999999</cx:pt>
          <cx:pt idx="876">4.8559999999999999</cx:pt>
          <cx:pt idx="877">4.8559999999999999</cx:pt>
          <cx:pt idx="878">4.8559999999999999</cx:pt>
          <cx:pt idx="879">4.8559999999999999</cx:pt>
          <cx:pt idx="880">4.8559999999999999</cx:pt>
          <cx:pt idx="881">4.8559999999999999</cx:pt>
          <cx:pt idx="882">4.8559999999999999</cx:pt>
          <cx:pt idx="883">4.8559999999999999</cx:pt>
          <cx:pt idx="884">4.8559999999999999</cx:pt>
          <cx:pt idx="885">4.8559999999999999</cx:pt>
          <cx:pt idx="886">4.8559999999999999</cx:pt>
          <cx:pt idx="887">4.8559999999999999</cx:pt>
          <cx:pt idx="888">4.8559999999999999</cx:pt>
          <cx:pt idx="889">4.8559999999999999</cx:pt>
          <cx:pt idx="890">4.8559999999999999</cx:pt>
          <cx:pt idx="891">4.8559999999999999</cx:pt>
          <cx:pt idx="892">4.8559999999999999</cx:pt>
          <cx:pt idx="893">4.8559999999999999</cx:pt>
          <cx:pt idx="894">4.8559999999999999</cx:pt>
          <cx:pt idx="895">4.8559999999999999</cx:pt>
          <cx:pt idx="896">4.8559999999999999</cx:pt>
          <cx:pt idx="897">4.8559999999999999</cx:pt>
          <cx:pt idx="898">4.8559999999999999</cx:pt>
          <cx:pt idx="899">4.8559999999999999</cx:pt>
          <cx:pt idx="900">4.8559999999999999</cx:pt>
          <cx:pt idx="901">4.8559999999999999</cx:pt>
          <cx:pt idx="902">4.8559999999999999</cx:pt>
          <cx:pt idx="903">4.8559999999999999</cx:pt>
          <cx:pt idx="904">4.8559999999999999</cx:pt>
          <cx:pt idx="905">4.8559999999999999</cx:pt>
          <cx:pt idx="906">4.8559999999999999</cx:pt>
          <cx:pt idx="907">4.8559999999999999</cx:pt>
          <cx:pt idx="908">4.8559999999999999</cx:pt>
          <cx:pt idx="909">4.8559999999999999</cx:pt>
          <cx:pt idx="910">4.8559999999999999</cx:pt>
          <cx:pt idx="911">4.8559999999999999</cx:pt>
          <cx:pt idx="912">4.8559999999999999</cx:pt>
          <cx:pt idx="913">4.8559999999999999</cx:pt>
          <cx:pt idx="914">4.8559999999999999</cx:pt>
          <cx:pt idx="915">4.8559999999999999</cx:pt>
          <cx:pt idx="916">4.8559999999999999</cx:pt>
          <cx:pt idx="917">4.8559999999999999</cx:pt>
          <cx:pt idx="918">4.8559999999999999</cx:pt>
          <cx:pt idx="919">4.8559999999999999</cx:pt>
          <cx:pt idx="920">4.8559999999999999</cx:pt>
          <cx:pt idx="921">4.8559999999999999</cx:pt>
          <cx:pt idx="922">4.8559999999999999</cx:pt>
          <cx:pt idx="923">4.8559999999999999</cx:pt>
          <cx:pt idx="924">4.8559999999999999</cx:pt>
          <cx:pt idx="925">4.8559999999999999</cx:pt>
          <cx:pt idx="926">4.8559999999999999</cx:pt>
          <cx:pt idx="927">4.8559999999999999</cx:pt>
          <cx:pt idx="928">4.8559999999999999</cx:pt>
          <cx:pt idx="929">4.8559999999999999</cx:pt>
          <cx:pt idx="930">4.8559999999999999</cx:pt>
          <cx:pt idx="931">4.8559999999999999</cx:pt>
          <cx:pt idx="932">4.8559999999999999</cx:pt>
          <cx:pt idx="933">4.8559999999999999</cx:pt>
          <cx:pt idx="934">4.8559999999999999</cx:pt>
          <cx:pt idx="935">4.8559999999999999</cx:pt>
          <cx:pt idx="936">4.8559999999999999</cx:pt>
          <cx:pt idx="937">4.8559999999999999</cx:pt>
          <cx:pt idx="938">4.8559999999999999</cx:pt>
          <cx:pt idx="939">4.8559999999999999</cx:pt>
          <cx:pt idx="940">4.8559999999999999</cx:pt>
          <cx:pt idx="941">4.8559999999999999</cx:pt>
          <cx:pt idx="942">4.8559999999999999</cx:pt>
          <cx:pt idx="943">4.8559999999999999</cx:pt>
          <cx:pt idx="944">4.8559999999999999</cx:pt>
          <cx:pt idx="945">4.8559999999999999</cx:pt>
          <cx:pt idx="946">4.8559999999999999</cx:pt>
          <cx:pt idx="947">4.8559999999999999</cx:pt>
          <cx:pt idx="948">4.8559999999999999</cx:pt>
          <cx:pt idx="949">4.8559999999999999</cx:pt>
          <cx:pt idx="950">4.8559999999999999</cx:pt>
          <cx:pt idx="951">4.8559999999999999</cx:pt>
          <cx:pt idx="952">4.8559999999999999</cx:pt>
          <cx:pt idx="953">4.8559999999999999</cx:pt>
          <cx:pt idx="954">4.8559999999999999</cx:pt>
          <cx:pt idx="955">4.8559999999999999</cx:pt>
          <cx:pt idx="956">4.8559999999999999</cx:pt>
          <cx:pt idx="957">4.8559999999999999</cx:pt>
          <cx:pt idx="958">4.8559999999999999</cx:pt>
          <cx:pt idx="959">4.8559999999999999</cx:pt>
          <cx:pt idx="960">4.8559999999999999</cx:pt>
          <cx:pt idx="961">4.8559999999999999</cx:pt>
          <cx:pt idx="962">4.8559999999999999</cx:pt>
          <cx:pt idx="963">4.8559999999999999</cx:pt>
          <cx:pt idx="964">4.8559999999999999</cx:pt>
          <cx:pt idx="965">4.8559999999999999</cx:pt>
          <cx:pt idx="966">4.8559999999999999</cx:pt>
          <cx:pt idx="967">4.8559999999999999</cx:pt>
          <cx:pt idx="968">4.8559999999999999</cx:pt>
          <cx:pt idx="969">4.8559999999999999</cx:pt>
          <cx:pt idx="970">4.8559999999999999</cx:pt>
          <cx:pt idx="971">4.8559999999999999</cx:pt>
          <cx:pt idx="972">4.8559999999999999</cx:pt>
          <cx:pt idx="973">4.8559999999999999</cx:pt>
          <cx:pt idx="974">4.8559999999999999</cx:pt>
          <cx:pt idx="975">4.8559999999999999</cx:pt>
          <cx:pt idx="976">4.8559999999999999</cx:pt>
          <cx:pt idx="977">4.8559999999999999</cx:pt>
          <cx:pt idx="978">4.8559999999999999</cx:pt>
          <cx:pt idx="979">4.8559999999999999</cx:pt>
          <cx:pt idx="980">4.8559999999999999</cx:pt>
          <cx:pt idx="981">4.8559999999999999</cx:pt>
          <cx:pt idx="982">4.8559999999999999</cx:pt>
          <cx:pt idx="983">4.8559999999999999</cx:pt>
          <cx:pt idx="984">4.8559999999999999</cx:pt>
          <cx:pt idx="985">4.8559999999999999</cx:pt>
          <cx:pt idx="986">4.8559999999999999</cx:pt>
          <cx:pt idx="987">4.8559999999999999</cx:pt>
          <cx:pt idx="988">4.8559999999999999</cx:pt>
          <cx:pt idx="989">4.8559999999999999</cx:pt>
          <cx:pt idx="990">4.8559999999999999</cx:pt>
          <cx:pt idx="991">4.8559999999999999</cx:pt>
          <cx:pt idx="992">4.8559999999999999</cx:pt>
          <cx:pt idx="993">4.8559999999999999</cx:pt>
          <cx:pt idx="994">4.8559999999999999</cx:pt>
          <cx:pt idx="995">4.8559999999999999</cx:pt>
          <cx:pt idx="996">4.8559999999999999</cx:pt>
          <cx:pt idx="997">4.8559999999999999</cx:pt>
          <cx:pt idx="998">4.8559999999999999</cx:pt>
          <cx:pt idx="999">4.8559999999999999</cx:pt>
          <cx:pt idx="1000">4.8559999999999999</cx:pt>
          <cx:pt idx="1001">4.8559999999999999</cx:pt>
          <cx:pt idx="1002">4.8559999999999999</cx:pt>
          <cx:pt idx="1003">4.8559999999999999</cx:pt>
          <cx:pt idx="1004">4.8559999999999999</cx:pt>
          <cx:pt idx="1005">4.8559999999999999</cx:pt>
          <cx:pt idx="1006">4.8559999999999999</cx:pt>
          <cx:pt idx="1007">4.8559999999999999</cx:pt>
          <cx:pt idx="1008">4.8559999999999999</cx:pt>
          <cx:pt idx="1009">4.8559999999999999</cx:pt>
          <cx:pt idx="1010">4.8559999999999999</cx:pt>
          <cx:pt idx="1011">4.8559999999999999</cx:pt>
          <cx:pt idx="1012">4.8559999999999999</cx:pt>
          <cx:pt idx="1013">4.8559999999999999</cx:pt>
          <cx:pt idx="1014">4.8559999999999999</cx:pt>
          <cx:pt idx="1015">4.8559999999999999</cx:pt>
          <cx:pt idx="1016">4.8559999999999999</cx:pt>
          <cx:pt idx="1017">4.8559999999999999</cx:pt>
          <cx:pt idx="1018">4.8559999999999999</cx:pt>
          <cx:pt idx="1019">4.8559999999999999</cx:pt>
          <cx:pt idx="1020">4.8559999999999999</cx:pt>
          <cx:pt idx="1021">4.8559999999999999</cx:pt>
          <cx:pt idx="1022">4.8559999999999999</cx:pt>
          <cx:pt idx="1023">4.8559999999999999</cx:pt>
          <cx:pt idx="1024">4.8559999999999999</cx:pt>
          <cx:pt idx="1025">4.8559999999999999</cx:pt>
          <cx:pt idx="1026">4.8559999999999999</cx:pt>
          <cx:pt idx="1027">4.8559999999999999</cx:pt>
          <cx:pt idx="1028">4.8559999999999999</cx:pt>
          <cx:pt idx="1029">4.8559999999999999</cx:pt>
          <cx:pt idx="1030">4.8559999999999999</cx:pt>
          <cx:pt idx="1031">4.8559999999999999</cx:pt>
          <cx:pt idx="1032">4.8559999999999999</cx:pt>
          <cx:pt idx="1033">4.8559999999999999</cx:pt>
          <cx:pt idx="1034">4.8559999999999999</cx:pt>
          <cx:pt idx="1035">4.8559999999999999</cx:pt>
          <cx:pt idx="1036">4.8559999999999999</cx:pt>
          <cx:pt idx="1037">4.8559999999999999</cx:pt>
          <cx:pt idx="1038">4.8559999999999999</cx:pt>
          <cx:pt idx="1039">4.8559999999999999</cx:pt>
          <cx:pt idx="1040">4.8559999999999999</cx:pt>
          <cx:pt idx="1041">4.8559999999999999</cx:pt>
          <cx:pt idx="1042">4.8559999999999999</cx:pt>
          <cx:pt idx="1043">4.8559999999999999</cx:pt>
          <cx:pt idx="1044">4.8559999999999999</cx:pt>
          <cx:pt idx="1045">4.8559999999999999</cx:pt>
          <cx:pt idx="1046">4.8559999999999999</cx:pt>
          <cx:pt idx="1047">4.8559999999999999</cx:pt>
          <cx:pt idx="1048">4.8559999999999999</cx:pt>
          <cx:pt idx="1049">4.8559999999999999</cx:pt>
          <cx:pt idx="1050">4.8559999999999999</cx:pt>
          <cx:pt idx="1051">4.8559999999999999</cx:pt>
          <cx:pt idx="1052">4.8559999999999999</cx:pt>
          <cx:pt idx="1053">4.8559999999999999</cx:pt>
          <cx:pt idx="1054">4.8559999999999999</cx:pt>
          <cx:pt idx="1055">4.8559999999999999</cx:pt>
          <cx:pt idx="1056">4.8559999999999999</cx:pt>
          <cx:pt idx="1057">4.8559999999999999</cx:pt>
          <cx:pt idx="1058">4.8559999999999999</cx:pt>
          <cx:pt idx="1059">4.8559999999999999</cx:pt>
          <cx:pt idx="1060">4.8559999999999999</cx:pt>
          <cx:pt idx="1061">4.8559999999999999</cx:pt>
          <cx:pt idx="1062">4.8559999999999999</cx:pt>
          <cx:pt idx="1063">4.8559999999999999</cx:pt>
          <cx:pt idx="1064">4.8559999999999999</cx:pt>
          <cx:pt idx="1065">4.8559999999999999</cx:pt>
          <cx:pt idx="1066">4.8559999999999999</cx:pt>
          <cx:pt idx="1067">4.8559999999999999</cx:pt>
          <cx:pt idx="1068">4.8559999999999999</cx:pt>
          <cx:pt idx="1069">4.8559999999999999</cx:pt>
          <cx:pt idx="1070">4.8559999999999999</cx:pt>
          <cx:pt idx="1071">4.8559999999999999</cx:pt>
          <cx:pt idx="1072">4.8559999999999999</cx:pt>
          <cx:pt idx="1073">4.8559999999999999</cx:pt>
          <cx:pt idx="1074">4.8559999999999999</cx:pt>
          <cx:pt idx="1075">4.8559999999999999</cx:pt>
          <cx:pt idx="1076">4.8559999999999999</cx:pt>
          <cx:pt idx="1077">4.8559999999999999</cx:pt>
          <cx:pt idx="1078">4.8559999999999999</cx:pt>
          <cx:pt idx="1079">4.8559999999999999</cx:pt>
          <cx:pt idx="1080">4.8559999999999999</cx:pt>
          <cx:pt idx="1081">4.8559999999999999</cx:pt>
          <cx:pt idx="1082">4.8559999999999999</cx:pt>
          <cx:pt idx="1083">4.8559999999999999</cx:pt>
          <cx:pt idx="1084">4.8559999999999999</cx:pt>
          <cx:pt idx="1085">4.8559999999999999</cx:pt>
          <cx:pt idx="1086">4.8559999999999999</cx:pt>
          <cx:pt idx="1087">4.8559999999999999</cx:pt>
          <cx:pt idx="1088">4.8559999999999999</cx:pt>
          <cx:pt idx="1089">4.8559999999999999</cx:pt>
          <cx:pt idx="1090">4.8559999999999999</cx:pt>
          <cx:pt idx="1091">4.8559999999999999</cx:pt>
          <cx:pt idx="1092">4.8559999999999999</cx:pt>
          <cx:pt idx="1093">4.8559999999999999</cx:pt>
          <cx:pt idx="1094">4.8559999999999999</cx:pt>
          <cx:pt idx="1095">4.8559999999999999</cx:pt>
          <cx:pt idx="1096">4.8559999999999999</cx:pt>
          <cx:pt idx="1097">4.8559999999999999</cx:pt>
          <cx:pt idx="1098">4.8559999999999999</cx:pt>
          <cx:pt idx="1099">4.8559999999999999</cx:pt>
          <cx:pt idx="1100">4.8559999999999999</cx:pt>
          <cx:pt idx="1101">4.8559999999999999</cx:pt>
          <cx:pt idx="1102">4.8559999999999999</cx:pt>
          <cx:pt idx="1103">4.8559999999999999</cx:pt>
          <cx:pt idx="1104">4.8559999999999999</cx:pt>
          <cx:pt idx="1105">4.8559999999999999</cx:pt>
          <cx:pt idx="1106">4.8559999999999999</cx:pt>
          <cx:pt idx="1107">4.8559999999999999</cx:pt>
          <cx:pt idx="1108">4.8559999999999999</cx:pt>
          <cx:pt idx="1109">4.8559999999999999</cx:pt>
          <cx:pt idx="1110">4.8559999999999999</cx:pt>
          <cx:pt idx="1111">4.8559999999999999</cx:pt>
          <cx:pt idx="1112">4.8559999999999999</cx:pt>
          <cx:pt idx="1113">4.8559999999999999</cx:pt>
          <cx:pt idx="1114">4.8559999999999999</cx:pt>
          <cx:pt idx="1115">4.8559999999999999</cx:pt>
          <cx:pt idx="1116">4.8559999999999999</cx:pt>
          <cx:pt idx="1117">4.8559999999999999</cx:pt>
          <cx:pt idx="1118">4.8559999999999999</cx:pt>
          <cx:pt idx="1119">4.8559999999999999</cx:pt>
          <cx:pt idx="1120">4.8559999999999999</cx:pt>
          <cx:pt idx="1121">4.8559999999999999</cx:pt>
          <cx:pt idx="1122">4.8559999999999999</cx:pt>
          <cx:pt idx="1123">4.8559999999999999</cx:pt>
          <cx:pt idx="1124">4.8559999999999999</cx:pt>
          <cx:pt idx="1125">4.8559999999999999</cx:pt>
          <cx:pt idx="1126">4.8559999999999999</cx:pt>
          <cx:pt idx="1127">4.8559999999999999</cx:pt>
          <cx:pt idx="1128">4.8559999999999999</cx:pt>
          <cx:pt idx="1129">4.8559999999999999</cx:pt>
          <cx:pt idx="1130">4.8559999999999999</cx:pt>
          <cx:pt idx="1131">4.8559999999999999</cx:pt>
          <cx:pt idx="1132">4.8559999999999999</cx:pt>
          <cx:pt idx="1133">4.8559999999999999</cx:pt>
          <cx:pt idx="1134">4.8559999999999999</cx:pt>
          <cx:pt idx="1135">4.8559999999999999</cx:pt>
          <cx:pt idx="1136">4.8559999999999999</cx:pt>
          <cx:pt idx="1137">4.8559999999999999</cx:pt>
          <cx:pt idx="1138">4.8559999999999999</cx:pt>
          <cx:pt idx="1139">4.8559999999999999</cx:pt>
          <cx:pt idx="1140">4.8559999999999999</cx:pt>
          <cx:pt idx="1141">4.8559999999999999</cx:pt>
          <cx:pt idx="1142">4.8559999999999999</cx:pt>
          <cx:pt idx="1143">4.8559999999999999</cx:pt>
          <cx:pt idx="1144">4.8559999999999999</cx:pt>
          <cx:pt idx="1145">4.8559999999999999</cx:pt>
          <cx:pt idx="1146">4.8550000000000004</cx:pt>
          <cx:pt idx="1147">4.8550000000000004</cx:pt>
          <cx:pt idx="1148">4.8550000000000004</cx:pt>
          <cx:pt idx="1149">4.8550000000000004</cx:pt>
          <cx:pt idx="1150">4.8550000000000004</cx:pt>
          <cx:pt idx="1151">4.8550000000000004</cx:pt>
          <cx:pt idx="1152">4.8550000000000004</cx:pt>
          <cx:pt idx="1153">4.8550000000000004</cx:pt>
          <cx:pt idx="1154">4.8550000000000004</cx:pt>
          <cx:pt idx="1155">4.8550000000000004</cx:pt>
          <cx:pt idx="1156">4.8550000000000004</cx:pt>
          <cx:pt idx="1157">4.8550000000000004</cx:pt>
          <cx:pt idx="1158">4.8550000000000004</cx:pt>
          <cx:pt idx="1159">4.8550000000000004</cx:pt>
          <cx:pt idx="1160">4.8550000000000004</cx:pt>
          <cx:pt idx="1161">4.8550000000000004</cx:pt>
          <cx:pt idx="1162">4.8550000000000004</cx:pt>
          <cx:pt idx="1163">4.8550000000000004</cx:pt>
          <cx:pt idx="1164">4.8550000000000004</cx:pt>
          <cx:pt idx="1165">4.8550000000000004</cx:pt>
          <cx:pt idx="1166">4.8550000000000004</cx:pt>
          <cx:pt idx="1167">4.8550000000000004</cx:pt>
          <cx:pt idx="1168">4.8550000000000004</cx:pt>
          <cx:pt idx="1169">4.8550000000000004</cx:pt>
          <cx:pt idx="1170">4.8550000000000004</cx:pt>
          <cx:pt idx="1171">4.8550000000000004</cx:pt>
          <cx:pt idx="1172">4.8550000000000004</cx:pt>
          <cx:pt idx="1173">4.8550000000000004</cx:pt>
          <cx:pt idx="1174">4.8550000000000004</cx:pt>
          <cx:pt idx="1175">4.8550000000000004</cx:pt>
          <cx:pt idx="1176">4.8550000000000004</cx:pt>
          <cx:pt idx="1177">4.8550000000000004</cx:pt>
          <cx:pt idx="1178">4.8550000000000004</cx:pt>
          <cx:pt idx="1179">4.8550000000000004</cx:pt>
          <cx:pt idx="1180">4.8550000000000004</cx:pt>
          <cx:pt idx="1181">4.8550000000000004</cx:pt>
          <cx:pt idx="1182">4.8550000000000004</cx:pt>
          <cx:pt idx="1183">4.8550000000000004</cx:pt>
          <cx:pt idx="1184">4.8550000000000004</cx:pt>
          <cx:pt idx="1185">4.8550000000000004</cx:pt>
          <cx:pt idx="1186">4.8550000000000004</cx:pt>
          <cx:pt idx="1187">4.8550000000000004</cx:pt>
          <cx:pt idx="1188">4.8550000000000004</cx:pt>
          <cx:pt idx="1189">4.8550000000000004</cx:pt>
          <cx:pt idx="1190">4.8550000000000004</cx:pt>
          <cx:pt idx="1191">4.8550000000000004</cx:pt>
          <cx:pt idx="1192">4.8550000000000004</cx:pt>
          <cx:pt idx="1193">4.8550000000000004</cx:pt>
          <cx:pt idx="1194">4.8550000000000004</cx:pt>
          <cx:pt idx="1195">4.8550000000000004</cx:pt>
          <cx:pt idx="1196">4.8550000000000004</cx:pt>
          <cx:pt idx="1197">4.8550000000000004</cx:pt>
          <cx:pt idx="1198">4.8550000000000004</cx:pt>
          <cx:pt idx="1199">4.8550000000000004</cx:pt>
          <cx:pt idx="1200">4.8550000000000004</cx:pt>
          <cx:pt idx="1201">4.8550000000000004</cx:pt>
          <cx:pt idx="1202">4.8550000000000004</cx:pt>
          <cx:pt idx="1203">4.8550000000000004</cx:pt>
          <cx:pt idx="1204">4.8550000000000004</cx:pt>
          <cx:pt idx="1205">4.8550000000000004</cx:pt>
          <cx:pt idx="1206">4.8550000000000004</cx:pt>
          <cx:pt idx="1207">4.8550000000000004</cx:pt>
          <cx:pt idx="1208">4.8550000000000004</cx:pt>
          <cx:pt idx="1209">4.8550000000000004</cx:pt>
          <cx:pt idx="1210">4.8550000000000004</cx:pt>
          <cx:pt idx="1211">4.8550000000000004</cx:pt>
          <cx:pt idx="1212">4.8550000000000004</cx:pt>
          <cx:pt idx="1213">4.8550000000000004</cx:pt>
          <cx:pt idx="1214">4.8550000000000004</cx:pt>
          <cx:pt idx="1215">4.8550000000000004</cx:pt>
          <cx:pt idx="1216">4.8550000000000004</cx:pt>
          <cx:pt idx="1217">4.8550000000000004</cx:pt>
          <cx:pt idx="1218">4.8550000000000004</cx:pt>
          <cx:pt idx="1219">4.8550000000000004</cx:pt>
          <cx:pt idx="1220">4.8550000000000004</cx:pt>
          <cx:pt idx="1221">4.8550000000000004</cx:pt>
          <cx:pt idx="1222">4.8550000000000004</cx:pt>
          <cx:pt idx="1223">4.8550000000000004</cx:pt>
          <cx:pt idx="1224">4.8550000000000004</cx:pt>
          <cx:pt idx="1225">4.8550000000000004</cx:pt>
          <cx:pt idx="1226">4.8550000000000004</cx:pt>
          <cx:pt idx="1227">4.8550000000000004</cx:pt>
          <cx:pt idx="1228">4.8550000000000004</cx:pt>
          <cx:pt idx="1229">4.8550000000000004</cx:pt>
          <cx:pt idx="1230">4.8550000000000004</cx:pt>
          <cx:pt idx="1231">4.8550000000000004</cx:pt>
          <cx:pt idx="1232">4.8550000000000004</cx:pt>
          <cx:pt idx="1233">4.8550000000000004</cx:pt>
          <cx:pt idx="1234">4.8550000000000004</cx:pt>
          <cx:pt idx="1235">4.8550000000000004</cx:pt>
          <cx:pt idx="1236">4.8550000000000004</cx:pt>
          <cx:pt idx="1237">4.8550000000000004</cx:pt>
          <cx:pt idx="1238">4.8550000000000004</cx:pt>
          <cx:pt idx="1239">4.8550000000000004</cx:pt>
          <cx:pt idx="1240">4.8550000000000004</cx:pt>
          <cx:pt idx="1241">4.8550000000000004</cx:pt>
          <cx:pt idx="1242">4.8550000000000004</cx:pt>
          <cx:pt idx="1243">4.8550000000000004</cx:pt>
          <cx:pt idx="1244">4.8550000000000004</cx:pt>
          <cx:pt idx="1245">4.8550000000000004</cx:pt>
          <cx:pt idx="1246">4.8550000000000004</cx:pt>
          <cx:pt idx="1247">4.8550000000000004</cx:pt>
          <cx:pt idx="1248">4.8550000000000004</cx:pt>
          <cx:pt idx="1249">4.8550000000000004</cx:pt>
          <cx:pt idx="1250">4.8550000000000004</cx:pt>
          <cx:pt idx="1251">4.8550000000000004</cx:pt>
          <cx:pt idx="1252">4.8550000000000004</cx:pt>
          <cx:pt idx="1253">4.8550000000000004</cx:pt>
          <cx:pt idx="1254">4.8550000000000004</cx:pt>
          <cx:pt idx="1255">4.8550000000000004</cx:pt>
          <cx:pt idx="1256">4.8550000000000004</cx:pt>
          <cx:pt idx="1257">4.8550000000000004</cx:pt>
          <cx:pt idx="1258">4.8550000000000004</cx:pt>
          <cx:pt idx="1259">4.8550000000000004</cx:pt>
          <cx:pt idx="1260">4.8550000000000004</cx:pt>
          <cx:pt idx="1261">4.8550000000000004</cx:pt>
          <cx:pt idx="1262">4.8550000000000004</cx:pt>
          <cx:pt idx="1263">4.8550000000000004</cx:pt>
          <cx:pt idx="1264">4.8550000000000004</cx:pt>
          <cx:pt idx="1265">4.8550000000000004</cx:pt>
          <cx:pt idx="1266">4.8550000000000004</cx:pt>
          <cx:pt idx="1267">4.8550000000000004</cx:pt>
          <cx:pt idx="1268">4.8550000000000004</cx:pt>
          <cx:pt idx="1269">4.8550000000000004</cx:pt>
          <cx:pt idx="1270">4.8550000000000004</cx:pt>
          <cx:pt idx="1271">4.8550000000000004</cx:pt>
          <cx:pt idx="1272">4.8550000000000004</cx:pt>
          <cx:pt idx="1273">4.8550000000000004</cx:pt>
          <cx:pt idx="1274">4.8550000000000004</cx:pt>
          <cx:pt idx="1275">4.8550000000000004</cx:pt>
          <cx:pt idx="1276">4.8550000000000004</cx:pt>
          <cx:pt idx="1277">4.8550000000000004</cx:pt>
          <cx:pt idx="1278">4.8550000000000004</cx:pt>
          <cx:pt idx="1279">4.8550000000000004</cx:pt>
          <cx:pt idx="1280">4.8550000000000004</cx:pt>
          <cx:pt idx="1281">4.8550000000000004</cx:pt>
          <cx:pt idx="1282">4.8550000000000004</cx:pt>
          <cx:pt idx="1283">4.8550000000000004</cx:pt>
          <cx:pt idx="1284">4.8550000000000004</cx:pt>
          <cx:pt idx="1285">4.8550000000000004</cx:pt>
          <cx:pt idx="1286">4.8550000000000004</cx:pt>
          <cx:pt idx="1287">4.8550000000000004</cx:pt>
          <cx:pt idx="1288">4.8550000000000004</cx:pt>
          <cx:pt idx="1289">4.8550000000000004</cx:pt>
          <cx:pt idx="1290">4.8550000000000004</cx:pt>
          <cx:pt idx="1291">4.8550000000000004</cx:pt>
          <cx:pt idx="1292">4.8550000000000004</cx:pt>
          <cx:pt idx="1293">4.8550000000000004</cx:pt>
          <cx:pt idx="1294">4.8550000000000004</cx:pt>
          <cx:pt idx="1295">4.8550000000000004</cx:pt>
          <cx:pt idx="1296">4.8550000000000004</cx:pt>
          <cx:pt idx="1297">4.8550000000000004</cx:pt>
          <cx:pt idx="1298">4.8550000000000004</cx:pt>
          <cx:pt idx="1299">4.8550000000000004</cx:pt>
          <cx:pt idx="1300">4.8550000000000004</cx:pt>
          <cx:pt idx="1301">4.8550000000000004</cx:pt>
          <cx:pt idx="1302">4.8550000000000004</cx:pt>
          <cx:pt idx="1303">4.8550000000000004</cx:pt>
          <cx:pt idx="1304">4.8550000000000004</cx:pt>
          <cx:pt idx="1305">4.8550000000000004</cx:pt>
          <cx:pt idx="1306">4.8550000000000004</cx:pt>
          <cx:pt idx="1307">4.8550000000000004</cx:pt>
          <cx:pt idx="1308">4.8550000000000004</cx:pt>
          <cx:pt idx="1309">4.8550000000000004</cx:pt>
          <cx:pt idx="1310">4.8550000000000004</cx:pt>
          <cx:pt idx="1311">4.8550000000000004</cx:pt>
          <cx:pt idx="1312">4.8550000000000004</cx:pt>
          <cx:pt idx="1313">4.8550000000000004</cx:pt>
          <cx:pt idx="1314">4.8550000000000004</cx:pt>
          <cx:pt idx="1315">4.8550000000000004</cx:pt>
          <cx:pt idx="1316">4.8550000000000004</cx:pt>
          <cx:pt idx="1317">4.8550000000000004</cx:pt>
          <cx:pt idx="1318">4.8550000000000004</cx:pt>
          <cx:pt idx="1319">4.8550000000000004</cx:pt>
          <cx:pt idx="1320">4.8550000000000004</cx:pt>
          <cx:pt idx="1321">4.8550000000000004</cx:pt>
          <cx:pt idx="1322">4.8550000000000004</cx:pt>
          <cx:pt idx="1323">4.8550000000000004</cx:pt>
          <cx:pt idx="1324">4.8550000000000004</cx:pt>
          <cx:pt idx="1325">4.8550000000000004</cx:pt>
          <cx:pt idx="1326">4.8550000000000004</cx:pt>
          <cx:pt idx="1327">4.8550000000000004</cx:pt>
          <cx:pt idx="1328">4.8550000000000004</cx:pt>
          <cx:pt idx="1329">4.8550000000000004</cx:pt>
          <cx:pt idx="1330">4.8550000000000004</cx:pt>
          <cx:pt idx="1331">4.8550000000000004</cx:pt>
          <cx:pt idx="1332">4.8550000000000004</cx:pt>
          <cx:pt idx="1333">4.8550000000000004</cx:pt>
          <cx:pt idx="1334">4.8550000000000004</cx:pt>
          <cx:pt idx="1335">4.8550000000000004</cx:pt>
          <cx:pt idx="1336">4.8550000000000004</cx:pt>
          <cx:pt idx="1337">4.8550000000000004</cx:pt>
          <cx:pt idx="1338">4.8550000000000004</cx:pt>
          <cx:pt idx="1339">4.8550000000000004</cx:pt>
          <cx:pt idx="1340">4.8550000000000004</cx:pt>
          <cx:pt idx="1341">4.8550000000000004</cx:pt>
          <cx:pt idx="1342">4.8550000000000004</cx:pt>
          <cx:pt idx="1343">4.8550000000000004</cx:pt>
          <cx:pt idx="1344">4.8550000000000004</cx:pt>
          <cx:pt idx="1345">4.8550000000000004</cx:pt>
          <cx:pt idx="1346">4.8550000000000004</cx:pt>
          <cx:pt idx="1347">4.8550000000000004</cx:pt>
          <cx:pt idx="1348">4.8550000000000004</cx:pt>
          <cx:pt idx="1349">4.8550000000000004</cx:pt>
          <cx:pt idx="1350">4.8550000000000004</cx:pt>
          <cx:pt idx="1351">4.8550000000000004</cx:pt>
          <cx:pt idx="1352">4.8550000000000004</cx:pt>
          <cx:pt idx="1353">4.8550000000000004</cx:pt>
          <cx:pt idx="1354">4.8550000000000004</cx:pt>
          <cx:pt idx="1355">4.8550000000000004</cx:pt>
          <cx:pt idx="1356">4.8550000000000004</cx:pt>
          <cx:pt idx="1357">4.8550000000000004</cx:pt>
          <cx:pt idx="1358">4.8550000000000004</cx:pt>
          <cx:pt idx="1359">4.8550000000000004</cx:pt>
          <cx:pt idx="1360">4.8550000000000004</cx:pt>
          <cx:pt idx="1361">4.8550000000000004</cx:pt>
          <cx:pt idx="1362">4.8550000000000004</cx:pt>
          <cx:pt idx="1363">4.8550000000000004</cx:pt>
          <cx:pt idx="1364">4.8550000000000004</cx:pt>
          <cx:pt idx="1365">4.8550000000000004</cx:pt>
          <cx:pt idx="1366">4.8550000000000004</cx:pt>
          <cx:pt idx="1367">4.8550000000000004</cx:pt>
          <cx:pt idx="1368">4.8550000000000004</cx:pt>
          <cx:pt idx="1369">4.8550000000000004</cx:pt>
          <cx:pt idx="1370">4.8550000000000004</cx:pt>
          <cx:pt idx="1371">4.8550000000000004</cx:pt>
          <cx:pt idx="1372">4.8550000000000004</cx:pt>
          <cx:pt idx="1373">4.8550000000000004</cx:pt>
          <cx:pt idx="1374">4.8550000000000004</cx:pt>
          <cx:pt idx="1375">4.8550000000000004</cx:pt>
          <cx:pt idx="1376">4.8550000000000004</cx:pt>
          <cx:pt idx="1377">4.8550000000000004</cx:pt>
          <cx:pt idx="1378">4.8550000000000004</cx:pt>
          <cx:pt idx="1379">4.8550000000000004</cx:pt>
          <cx:pt idx="1380">4.8550000000000004</cx:pt>
          <cx:pt idx="1381">4.8550000000000004</cx:pt>
          <cx:pt idx="1382">4.8550000000000004</cx:pt>
          <cx:pt idx="1383">4.8550000000000004</cx:pt>
          <cx:pt idx="1384">4.8550000000000004</cx:pt>
          <cx:pt idx="1385">4.8550000000000004</cx:pt>
          <cx:pt idx="1386">4.8550000000000004</cx:pt>
          <cx:pt idx="1387">4.8550000000000004</cx:pt>
          <cx:pt idx="1388">4.8550000000000004</cx:pt>
          <cx:pt idx="1389">4.8550000000000004</cx:pt>
          <cx:pt idx="1390">4.8550000000000004</cx:pt>
          <cx:pt idx="1391">4.8550000000000004</cx:pt>
          <cx:pt idx="1392">4.8550000000000004</cx:pt>
          <cx:pt idx="1393">4.8550000000000004</cx:pt>
          <cx:pt idx="1394">4.8550000000000004</cx:pt>
          <cx:pt idx="1395">4.8550000000000004</cx:pt>
          <cx:pt idx="1396">4.8550000000000004</cx:pt>
          <cx:pt idx="1397">4.8550000000000004</cx:pt>
          <cx:pt idx="1398">4.8550000000000004</cx:pt>
          <cx:pt idx="1399">4.8550000000000004</cx:pt>
          <cx:pt idx="1400">4.8550000000000004</cx:pt>
          <cx:pt idx="1401">4.8550000000000004</cx:pt>
          <cx:pt idx="1402">4.8550000000000004</cx:pt>
          <cx:pt idx="1403">4.8550000000000004</cx:pt>
          <cx:pt idx="1404">4.8550000000000004</cx:pt>
          <cx:pt idx="1405">4.8550000000000004</cx:pt>
          <cx:pt idx="1406">4.8550000000000004</cx:pt>
          <cx:pt idx="1407">4.8550000000000004</cx:pt>
          <cx:pt idx="1408">4.8550000000000004</cx:pt>
          <cx:pt idx="1409">4.8550000000000004</cx:pt>
          <cx:pt idx="1410">4.8550000000000004</cx:pt>
          <cx:pt idx="1411">4.8550000000000004</cx:pt>
          <cx:pt idx="1412">4.8550000000000004</cx:pt>
          <cx:pt idx="1413">4.8550000000000004</cx:pt>
          <cx:pt idx="1414">4.8550000000000004</cx:pt>
          <cx:pt idx="1415">4.8550000000000004</cx:pt>
          <cx:pt idx="1416">4.8550000000000004</cx:pt>
          <cx:pt idx="1417">4.8550000000000004</cx:pt>
          <cx:pt idx="1418">4.8550000000000004</cx:pt>
          <cx:pt idx="1419">4.8550000000000004</cx:pt>
          <cx:pt idx="1420">4.8550000000000004</cx:pt>
          <cx:pt idx="1421">4.8550000000000004</cx:pt>
          <cx:pt idx="1422">4.8550000000000004</cx:pt>
          <cx:pt idx="1423">4.8550000000000004</cx:pt>
          <cx:pt idx="1424">4.8550000000000004</cx:pt>
          <cx:pt idx="1425">4.8550000000000004</cx:pt>
          <cx:pt idx="1426">4.8550000000000004</cx:pt>
          <cx:pt idx="1427">4.8550000000000004</cx:pt>
          <cx:pt idx="1428">4.8550000000000004</cx:pt>
          <cx:pt idx="1429">4.8550000000000004</cx:pt>
          <cx:pt idx="1430">4.8550000000000004</cx:pt>
          <cx:pt idx="1431">4.8550000000000004</cx:pt>
          <cx:pt idx="1432">4.8550000000000004</cx:pt>
          <cx:pt idx="1433">4.8550000000000004</cx:pt>
          <cx:pt idx="1434">4.8550000000000004</cx:pt>
          <cx:pt idx="1435">4.8550000000000004</cx:pt>
          <cx:pt idx="1436">4.8550000000000004</cx:pt>
          <cx:pt idx="1437">4.8550000000000004</cx:pt>
          <cx:pt idx="1438">4.8550000000000004</cx:pt>
          <cx:pt idx="1439">4.8550000000000004</cx:pt>
          <cx:pt idx="1440">4.8550000000000004</cx:pt>
          <cx:pt idx="1441">4.8550000000000004</cx:pt>
          <cx:pt idx="1442">4.8550000000000004</cx:pt>
          <cx:pt idx="1443">4.8550000000000004</cx:pt>
          <cx:pt idx="1444">4.8550000000000004</cx:pt>
          <cx:pt idx="1445">4.8550000000000004</cx:pt>
          <cx:pt idx="1446">4.8550000000000004</cx:pt>
          <cx:pt idx="1447">4.8550000000000004</cx:pt>
          <cx:pt idx="1448">4.8550000000000004</cx:pt>
          <cx:pt idx="1449">4.8550000000000004</cx:pt>
          <cx:pt idx="1450">4.8550000000000004</cx:pt>
          <cx:pt idx="1451">4.8550000000000004</cx:pt>
          <cx:pt idx="1452">4.8550000000000004</cx:pt>
          <cx:pt idx="1453">4.8550000000000004</cx:pt>
          <cx:pt idx="1454">4.8550000000000004</cx:pt>
          <cx:pt idx="1455">4.8550000000000004</cx:pt>
          <cx:pt idx="1456">4.8550000000000004</cx:pt>
          <cx:pt idx="1457">4.8550000000000004</cx:pt>
          <cx:pt idx="1458">4.8550000000000004</cx:pt>
          <cx:pt idx="1459">4.8550000000000004</cx:pt>
          <cx:pt idx="1460">4.8550000000000004</cx:pt>
          <cx:pt idx="1461">4.8550000000000004</cx:pt>
          <cx:pt idx="1462">4.8550000000000004</cx:pt>
          <cx:pt idx="1463">4.8550000000000004</cx:pt>
          <cx:pt idx="1464">4.8550000000000004</cx:pt>
          <cx:pt idx="1465">4.8550000000000004</cx:pt>
          <cx:pt idx="1466">4.8550000000000004</cx:pt>
          <cx:pt idx="1467">4.8550000000000004</cx:pt>
          <cx:pt idx="1468">4.8550000000000004</cx:pt>
          <cx:pt idx="1469">4.8550000000000004</cx:pt>
          <cx:pt idx="1470">4.8550000000000004</cx:pt>
          <cx:pt idx="1471">4.8550000000000004</cx:pt>
          <cx:pt idx="1472">4.8550000000000004</cx:pt>
          <cx:pt idx="1473">4.8550000000000004</cx:pt>
          <cx:pt idx="1474">4.8550000000000004</cx:pt>
          <cx:pt idx="1475">4.8550000000000004</cx:pt>
          <cx:pt idx="1476">4.8550000000000004</cx:pt>
          <cx:pt idx="1477">4.8550000000000004</cx:pt>
          <cx:pt idx="1478">4.8550000000000004</cx:pt>
          <cx:pt idx="1479">4.8550000000000004</cx:pt>
          <cx:pt idx="1480">4.8550000000000004</cx:pt>
          <cx:pt idx="1481">4.8550000000000004</cx:pt>
          <cx:pt idx="1482">4.8550000000000004</cx:pt>
          <cx:pt idx="1483">4.8550000000000004</cx:pt>
          <cx:pt idx="1484">4.8550000000000004</cx:pt>
          <cx:pt idx="1485">4.8550000000000004</cx:pt>
          <cx:pt idx="1486">4.8550000000000004</cx:pt>
          <cx:pt idx="1487">4.8550000000000004</cx:pt>
          <cx:pt idx="1488">4.8550000000000004</cx:pt>
          <cx:pt idx="1489">4.8550000000000004</cx:pt>
          <cx:pt idx="1490">4.8550000000000004</cx:pt>
          <cx:pt idx="1491">4.8550000000000004</cx:pt>
          <cx:pt idx="1492">4.8550000000000004</cx:pt>
          <cx:pt idx="1493">4.8550000000000004</cx:pt>
          <cx:pt idx="1494">4.8550000000000004</cx:pt>
          <cx:pt idx="1495">4.8550000000000004</cx:pt>
          <cx:pt idx="1496">4.8550000000000004</cx:pt>
          <cx:pt idx="1497">4.8550000000000004</cx:pt>
          <cx:pt idx="1498">4.8550000000000004</cx:pt>
          <cx:pt idx="1499">4.8550000000000004</cx:pt>
          <cx:pt idx="1500">4.8550000000000004</cx:pt>
          <cx:pt idx="1501">4.8550000000000004</cx:pt>
          <cx:pt idx="1502">4.8550000000000004</cx:pt>
          <cx:pt idx="1503">4.8550000000000004</cx:pt>
          <cx:pt idx="1504">4.8550000000000004</cx:pt>
          <cx:pt idx="1505">4.8550000000000004</cx:pt>
          <cx:pt idx="1506">4.8550000000000004</cx:pt>
          <cx:pt idx="1507">4.8550000000000004</cx:pt>
          <cx:pt idx="1508">4.8550000000000004</cx:pt>
          <cx:pt idx="1509">4.8550000000000004</cx:pt>
          <cx:pt idx="1510">4.8550000000000004</cx:pt>
          <cx:pt idx="1511">4.8550000000000004</cx:pt>
          <cx:pt idx="1512">4.8550000000000004</cx:pt>
          <cx:pt idx="1513">4.8550000000000004</cx:pt>
          <cx:pt idx="1514">4.8550000000000004</cx:pt>
          <cx:pt idx="1515">4.8550000000000004</cx:pt>
          <cx:pt idx="1516">4.8550000000000004</cx:pt>
          <cx:pt idx="1517">4.8550000000000004</cx:pt>
          <cx:pt idx="1518">4.8550000000000004</cx:pt>
          <cx:pt idx="1519">4.8550000000000004</cx:pt>
          <cx:pt idx="1520">4.8550000000000004</cx:pt>
          <cx:pt idx="1521">4.8550000000000004</cx:pt>
          <cx:pt idx="1522">4.8550000000000004</cx:pt>
          <cx:pt idx="1523">4.8550000000000004</cx:pt>
          <cx:pt idx="1524">4.8550000000000004</cx:pt>
          <cx:pt idx="1525">4.8550000000000004</cx:pt>
          <cx:pt idx="1526">4.8550000000000004</cx:pt>
          <cx:pt idx="1527">4.8550000000000004</cx:pt>
          <cx:pt idx="1528">4.8550000000000004</cx:pt>
          <cx:pt idx="1529">4.8550000000000004</cx:pt>
          <cx:pt idx="1530">4.8550000000000004</cx:pt>
          <cx:pt idx="1531">4.8550000000000004</cx:pt>
          <cx:pt idx="1532">4.8550000000000004</cx:pt>
          <cx:pt idx="1533">4.8550000000000004</cx:pt>
          <cx:pt idx="1534">4.8550000000000004</cx:pt>
          <cx:pt idx="1535">4.8550000000000004</cx:pt>
          <cx:pt idx="1536">4.8550000000000004</cx:pt>
          <cx:pt idx="1537">4.8550000000000004</cx:pt>
          <cx:pt idx="1538">4.8550000000000004</cx:pt>
          <cx:pt idx="1539">4.8550000000000004</cx:pt>
          <cx:pt idx="1540">4.8550000000000004</cx:pt>
          <cx:pt idx="1541">4.8550000000000004</cx:pt>
          <cx:pt idx="1542">4.8550000000000004</cx:pt>
          <cx:pt idx="1543">4.8550000000000004</cx:pt>
          <cx:pt idx="1544">4.8550000000000004</cx:pt>
          <cx:pt idx="1545">4.8550000000000004</cx:pt>
          <cx:pt idx="1546">4.8550000000000004</cx:pt>
          <cx:pt idx="1547">4.8550000000000004</cx:pt>
          <cx:pt idx="1548">4.8550000000000004</cx:pt>
          <cx:pt idx="1549">4.8550000000000004</cx:pt>
          <cx:pt idx="1550">4.8550000000000004</cx:pt>
          <cx:pt idx="1551">4.8550000000000004</cx:pt>
          <cx:pt idx="1552">4.8550000000000004</cx:pt>
          <cx:pt idx="1553">4.8550000000000004</cx:pt>
          <cx:pt idx="1554">4.8550000000000004</cx:pt>
          <cx:pt idx="1555">4.8550000000000004</cx:pt>
          <cx:pt idx="1556">4.8550000000000004</cx:pt>
          <cx:pt idx="1557">4.8550000000000004</cx:pt>
          <cx:pt idx="1558">4.8550000000000004</cx:pt>
          <cx:pt idx="1559">4.8550000000000004</cx:pt>
          <cx:pt idx="1560">4.8550000000000004</cx:pt>
          <cx:pt idx="1561">4.8550000000000004</cx:pt>
          <cx:pt idx="1562">4.8550000000000004</cx:pt>
          <cx:pt idx="1563">4.8550000000000004</cx:pt>
          <cx:pt idx="1564">4.8550000000000004</cx:pt>
          <cx:pt idx="1565">4.8550000000000004</cx:pt>
          <cx:pt idx="1566">4.8550000000000004</cx:pt>
          <cx:pt idx="1567">4.8550000000000004</cx:pt>
          <cx:pt idx="1568">4.8550000000000004</cx:pt>
          <cx:pt idx="1569">4.8550000000000004</cx:pt>
          <cx:pt idx="1570">4.8550000000000004</cx:pt>
          <cx:pt idx="1571">4.8550000000000004</cx:pt>
          <cx:pt idx="1572">4.8550000000000004</cx:pt>
          <cx:pt idx="1573">4.8550000000000004</cx:pt>
          <cx:pt idx="1574">4.8550000000000004</cx:pt>
          <cx:pt idx="1575">4.8550000000000004</cx:pt>
          <cx:pt idx="1576">4.8550000000000004</cx:pt>
          <cx:pt idx="1577">4.8550000000000004</cx:pt>
          <cx:pt idx="1578">4.8550000000000004</cx:pt>
          <cx:pt idx="1579">4.8550000000000004</cx:pt>
          <cx:pt idx="1580">4.8550000000000004</cx:pt>
          <cx:pt idx="1581">4.8550000000000004</cx:pt>
          <cx:pt idx="1582">4.8550000000000004</cx:pt>
          <cx:pt idx="1583">4.8550000000000004</cx:pt>
          <cx:pt idx="1584">4.8550000000000004</cx:pt>
          <cx:pt idx="1585">4.8550000000000004</cx:pt>
          <cx:pt idx="1586">4.8550000000000004</cx:pt>
          <cx:pt idx="1587">4.8550000000000004</cx:pt>
          <cx:pt idx="1588">4.8550000000000004</cx:pt>
          <cx:pt idx="1589">4.8550000000000004</cx:pt>
          <cx:pt idx="1590">4.8550000000000004</cx:pt>
          <cx:pt idx="1591">4.8550000000000004</cx:pt>
          <cx:pt idx="1592">4.8550000000000004</cx:pt>
          <cx:pt idx="1593">4.8550000000000004</cx:pt>
          <cx:pt idx="1594">4.8550000000000004</cx:pt>
          <cx:pt idx="1595">4.8550000000000004</cx:pt>
          <cx:pt idx="1596">4.8550000000000004</cx:pt>
          <cx:pt idx="1597">4.8550000000000004</cx:pt>
          <cx:pt idx="1598">4.8550000000000004</cx:pt>
          <cx:pt idx="1599">4.8550000000000004</cx:pt>
          <cx:pt idx="1600">4.8550000000000004</cx:pt>
          <cx:pt idx="1601">4.8550000000000004</cx:pt>
          <cx:pt idx="1602">4.8550000000000004</cx:pt>
          <cx:pt idx="1603">4.8550000000000004</cx:pt>
          <cx:pt idx="1604">4.8550000000000004</cx:pt>
          <cx:pt idx="1605">4.8550000000000004</cx:pt>
          <cx:pt idx="1606">4.8550000000000004</cx:pt>
          <cx:pt idx="1607">4.8550000000000004</cx:pt>
          <cx:pt idx="1608">4.8550000000000004</cx:pt>
          <cx:pt idx="1609">4.8550000000000004</cx:pt>
          <cx:pt idx="1610">4.8550000000000004</cx:pt>
          <cx:pt idx="1611">4.8550000000000004</cx:pt>
          <cx:pt idx="1612">4.8550000000000004</cx:pt>
          <cx:pt idx="1613">4.8550000000000004</cx:pt>
          <cx:pt idx="1614">4.8550000000000004</cx:pt>
          <cx:pt idx="1615">4.8550000000000004</cx:pt>
          <cx:pt idx="1616">4.8550000000000004</cx:pt>
          <cx:pt idx="1617">4.8550000000000004</cx:pt>
          <cx:pt idx="1618">4.8550000000000004</cx:pt>
          <cx:pt idx="1619">4.8550000000000004</cx:pt>
          <cx:pt idx="1620">4.8550000000000004</cx:pt>
          <cx:pt idx="1621">4.8550000000000004</cx:pt>
          <cx:pt idx="1622">4.8550000000000004</cx:pt>
          <cx:pt idx="1623">4.8550000000000004</cx:pt>
          <cx:pt idx="1624">4.8550000000000004</cx:pt>
          <cx:pt idx="1625">4.8550000000000004</cx:pt>
          <cx:pt idx="1626">4.8550000000000004</cx:pt>
          <cx:pt idx="1627">4.8550000000000004</cx:pt>
          <cx:pt idx="1628">4.8550000000000004</cx:pt>
          <cx:pt idx="1629">4.8550000000000004</cx:pt>
          <cx:pt idx="1630">4.8550000000000004</cx:pt>
          <cx:pt idx="1631">4.8550000000000004</cx:pt>
          <cx:pt idx="1632">4.8550000000000004</cx:pt>
          <cx:pt idx="1633">4.8550000000000004</cx:pt>
          <cx:pt idx="1634">4.8550000000000004</cx:pt>
          <cx:pt idx="1635">4.8550000000000004</cx:pt>
          <cx:pt idx="1636">4.8550000000000004</cx:pt>
          <cx:pt idx="1637">4.8550000000000004</cx:pt>
          <cx:pt idx="1638">4.8550000000000004</cx:pt>
          <cx:pt idx="1639">4.8550000000000004</cx:pt>
          <cx:pt idx="1640">4.8550000000000004</cx:pt>
          <cx:pt idx="1641">4.8550000000000004</cx:pt>
          <cx:pt idx="1642">4.8550000000000004</cx:pt>
          <cx:pt idx="1643">4.8550000000000004</cx:pt>
          <cx:pt idx="1644">4.8550000000000004</cx:pt>
          <cx:pt idx="1645">4.8550000000000004</cx:pt>
          <cx:pt idx="1646">4.8550000000000004</cx:pt>
          <cx:pt idx="1647">4.8550000000000004</cx:pt>
          <cx:pt idx="1648">4.8550000000000004</cx:pt>
          <cx:pt idx="1649">4.8550000000000004</cx:pt>
          <cx:pt idx="1650">4.8550000000000004</cx:pt>
          <cx:pt idx="1651">4.8550000000000004</cx:pt>
          <cx:pt idx="1652">4.8550000000000004</cx:pt>
          <cx:pt idx="1653">4.8550000000000004</cx:pt>
          <cx:pt idx="1654">4.8550000000000004</cx:pt>
          <cx:pt idx="1655">4.8550000000000004</cx:pt>
          <cx:pt idx="1656">4.8550000000000004</cx:pt>
          <cx:pt idx="1657">4.8550000000000004</cx:pt>
          <cx:pt idx="1658">4.8550000000000004</cx:pt>
          <cx:pt idx="1659">4.8550000000000004</cx:pt>
          <cx:pt idx="1660">4.8550000000000004</cx:pt>
          <cx:pt idx="1661">4.8550000000000004</cx:pt>
          <cx:pt idx="1662">4.8550000000000004</cx:pt>
          <cx:pt idx="1663">4.8550000000000004</cx:pt>
          <cx:pt idx="1664">4.8550000000000004</cx:pt>
          <cx:pt idx="1665">4.8550000000000004</cx:pt>
          <cx:pt idx="1666">4.8550000000000004</cx:pt>
          <cx:pt idx="1667">4.8550000000000004</cx:pt>
          <cx:pt idx="1668">4.8550000000000004</cx:pt>
          <cx:pt idx="1669">4.8550000000000004</cx:pt>
          <cx:pt idx="1670">4.8550000000000004</cx:pt>
          <cx:pt idx="1671">4.8550000000000004</cx:pt>
          <cx:pt idx="1672">4.8550000000000004</cx:pt>
          <cx:pt idx="1673">4.8550000000000004</cx:pt>
          <cx:pt idx="1674">4.8550000000000004</cx:pt>
          <cx:pt idx="1675">4.8550000000000004</cx:pt>
          <cx:pt idx="1676">4.8550000000000004</cx:pt>
          <cx:pt idx="1677">4.8550000000000004</cx:pt>
          <cx:pt idx="1678">4.8550000000000004</cx:pt>
          <cx:pt idx="1679">4.8550000000000004</cx:pt>
          <cx:pt idx="1680">4.8550000000000004</cx:pt>
          <cx:pt idx="1681">4.8550000000000004</cx:pt>
          <cx:pt idx="1682">4.8550000000000004</cx:pt>
          <cx:pt idx="1683">4.8550000000000004</cx:pt>
          <cx:pt idx="1684">4.8550000000000004</cx:pt>
          <cx:pt idx="1685">4.8550000000000004</cx:pt>
          <cx:pt idx="1686">4.8550000000000004</cx:pt>
          <cx:pt idx="1687">4.8550000000000004</cx:pt>
          <cx:pt idx="1688">4.8550000000000004</cx:pt>
          <cx:pt idx="1689">4.8550000000000004</cx:pt>
          <cx:pt idx="1690">4.8550000000000004</cx:pt>
          <cx:pt idx="1691">4.8550000000000004</cx:pt>
          <cx:pt idx="1692">4.8550000000000004</cx:pt>
          <cx:pt idx="1693">4.8550000000000004</cx:pt>
          <cx:pt idx="1694">4.8550000000000004</cx:pt>
          <cx:pt idx="1695">4.8550000000000004</cx:pt>
          <cx:pt idx="1696">4.8550000000000004</cx:pt>
          <cx:pt idx="1697">4.8550000000000004</cx:pt>
          <cx:pt idx="1698">4.8550000000000004</cx:pt>
          <cx:pt idx="1699">4.8550000000000004</cx:pt>
          <cx:pt idx="1700">4.8550000000000004</cx:pt>
          <cx:pt idx="1701">4.8550000000000004</cx:pt>
          <cx:pt idx="1702">4.8550000000000004</cx:pt>
          <cx:pt idx="1703">4.8550000000000004</cx:pt>
          <cx:pt idx="1704">4.8550000000000004</cx:pt>
          <cx:pt idx="1705">4.8550000000000004</cx:pt>
          <cx:pt idx="1706">4.8550000000000004</cx:pt>
          <cx:pt idx="1707">4.8550000000000004</cx:pt>
          <cx:pt idx="1708">4.8550000000000004</cx:pt>
          <cx:pt idx="1709">4.8550000000000004</cx:pt>
          <cx:pt idx="1710">4.8550000000000004</cx:pt>
          <cx:pt idx="1711">4.8550000000000004</cx:pt>
          <cx:pt idx="1712">4.8550000000000004</cx:pt>
          <cx:pt idx="1713">4.8550000000000004</cx:pt>
          <cx:pt idx="1714">4.8550000000000004</cx:pt>
          <cx:pt idx="1715">4.8550000000000004</cx:pt>
          <cx:pt idx="1716">4.8550000000000004</cx:pt>
          <cx:pt idx="1717">4.8550000000000004</cx:pt>
          <cx:pt idx="1718">4.8550000000000004</cx:pt>
          <cx:pt idx="1719">4.8550000000000004</cx:pt>
          <cx:pt idx="1720">4.8550000000000004</cx:pt>
          <cx:pt idx="1721">4.8550000000000004</cx:pt>
          <cx:pt idx="1722">4.8550000000000004</cx:pt>
          <cx:pt idx="1723">4.8550000000000004</cx:pt>
          <cx:pt idx="1724">4.8550000000000004</cx:pt>
          <cx:pt idx="1725">4.8550000000000004</cx:pt>
          <cx:pt idx="1726">4.8550000000000004</cx:pt>
          <cx:pt idx="1727">4.8550000000000004</cx:pt>
          <cx:pt idx="1728">4.8550000000000004</cx:pt>
          <cx:pt idx="1729">4.8550000000000004</cx:pt>
          <cx:pt idx="1730">4.8550000000000004</cx:pt>
          <cx:pt idx="1731">4.8550000000000004</cx:pt>
          <cx:pt idx="1732">4.8550000000000004</cx:pt>
          <cx:pt idx="1733">4.8550000000000004</cx:pt>
          <cx:pt idx="1734">4.8550000000000004</cx:pt>
          <cx:pt idx="1735">4.8550000000000004</cx:pt>
          <cx:pt idx="1736">4.8550000000000004</cx:pt>
          <cx:pt idx="1737">4.8550000000000004</cx:pt>
          <cx:pt idx="1738">4.8550000000000004</cx:pt>
          <cx:pt idx="1739">4.8550000000000004</cx:pt>
          <cx:pt idx="1740">4.8550000000000004</cx:pt>
          <cx:pt idx="1741">4.8550000000000004</cx:pt>
          <cx:pt idx="1742">4.8550000000000004</cx:pt>
          <cx:pt idx="1743">4.8550000000000004</cx:pt>
          <cx:pt idx="1744">4.8550000000000004</cx:pt>
          <cx:pt idx="1745">4.8550000000000004</cx:pt>
          <cx:pt idx="1746">4.8550000000000004</cx:pt>
          <cx:pt idx="1747">4.8550000000000004</cx:pt>
          <cx:pt idx="1748">4.8550000000000004</cx:pt>
          <cx:pt idx="1749">4.8550000000000004</cx:pt>
          <cx:pt idx="1750">4.8550000000000004</cx:pt>
          <cx:pt idx="1751">4.8550000000000004</cx:pt>
          <cx:pt idx="1752">4.8550000000000004</cx:pt>
          <cx:pt idx="1753">4.8550000000000004</cx:pt>
          <cx:pt idx="1754">4.8550000000000004</cx:pt>
          <cx:pt idx="1755">4.8550000000000004</cx:pt>
          <cx:pt idx="1756">4.8550000000000004</cx:pt>
          <cx:pt idx="1757">4.8550000000000004</cx:pt>
          <cx:pt idx="1758">4.8550000000000004</cx:pt>
          <cx:pt idx="1759">4.8550000000000004</cx:pt>
          <cx:pt idx="1760">4.8550000000000004</cx:pt>
          <cx:pt idx="1761">4.8550000000000004</cx:pt>
          <cx:pt idx="1762">4.8550000000000004</cx:pt>
          <cx:pt idx="1763">4.8550000000000004</cx:pt>
          <cx:pt idx="1764">4.8550000000000004</cx:pt>
          <cx:pt idx="1765">4.8550000000000004</cx:pt>
          <cx:pt idx="1766">4.8550000000000004</cx:pt>
          <cx:pt idx="1767">4.8550000000000004</cx:pt>
          <cx:pt idx="1768">4.8550000000000004</cx:pt>
          <cx:pt idx="1769">4.8550000000000004</cx:pt>
          <cx:pt idx="1770">4.8550000000000004</cx:pt>
          <cx:pt idx="1771">4.8550000000000004</cx:pt>
          <cx:pt idx="1772">4.8550000000000004</cx:pt>
          <cx:pt idx="1773">4.8550000000000004</cx:pt>
          <cx:pt idx="1774">4.8550000000000004</cx:pt>
          <cx:pt idx="1775">4.8550000000000004</cx:pt>
          <cx:pt idx="1776">4.8550000000000004</cx:pt>
          <cx:pt idx="1777">4.8550000000000004</cx:pt>
          <cx:pt idx="1778">4.8550000000000004</cx:pt>
          <cx:pt idx="1779">4.8550000000000004</cx:pt>
          <cx:pt idx="1780">4.8550000000000004</cx:pt>
          <cx:pt idx="1781">4.8550000000000004</cx:pt>
          <cx:pt idx="1782">4.8550000000000004</cx:pt>
          <cx:pt idx="1783">4.8550000000000004</cx:pt>
          <cx:pt idx="1784">4.8550000000000004</cx:pt>
          <cx:pt idx="1785">4.8550000000000004</cx:pt>
          <cx:pt idx="1786">4.8550000000000004</cx:pt>
          <cx:pt idx="1787">4.8550000000000004</cx:pt>
          <cx:pt idx="1788">4.8550000000000004</cx:pt>
          <cx:pt idx="1789">4.8550000000000004</cx:pt>
          <cx:pt idx="1790">4.8550000000000004</cx:pt>
          <cx:pt idx="1791">4.8550000000000004</cx:pt>
          <cx:pt idx="1792">4.8550000000000004</cx:pt>
          <cx:pt idx="1793">4.8550000000000004</cx:pt>
          <cx:pt idx="1794">4.8550000000000004</cx:pt>
          <cx:pt idx="1795">4.8550000000000004</cx:pt>
          <cx:pt idx="1796">4.8550000000000004</cx:pt>
          <cx:pt idx="1797">4.8550000000000004</cx:pt>
          <cx:pt idx="1798">4.8550000000000004</cx:pt>
          <cx:pt idx="1799">4.8550000000000004</cx:pt>
          <cx:pt idx="1800">4.8550000000000004</cx:pt>
          <cx:pt idx="1801">4.8550000000000004</cx:pt>
          <cx:pt idx="1802">4.8550000000000004</cx:pt>
          <cx:pt idx="1803">4.8550000000000004</cx:pt>
          <cx:pt idx="1804">4.8550000000000004</cx:pt>
          <cx:pt idx="1805">4.8550000000000004</cx:pt>
          <cx:pt idx="1806">4.8550000000000004</cx:pt>
          <cx:pt idx="1807">4.8550000000000004</cx:pt>
          <cx:pt idx="1808">4.8550000000000004</cx:pt>
          <cx:pt idx="1809">4.8550000000000004</cx:pt>
          <cx:pt idx="1810">4.8550000000000004</cx:pt>
          <cx:pt idx="1811">4.8550000000000004</cx:pt>
          <cx:pt idx="1812">4.8550000000000004</cx:pt>
          <cx:pt idx="1813">4.8550000000000004</cx:pt>
          <cx:pt idx="1814">4.8550000000000004</cx:pt>
          <cx:pt idx="1815">4.8550000000000004</cx:pt>
          <cx:pt idx="1816">4.8550000000000004</cx:pt>
          <cx:pt idx="1817">4.8550000000000004</cx:pt>
          <cx:pt idx="1818">4.8550000000000004</cx:pt>
          <cx:pt idx="1819">4.8550000000000004</cx:pt>
          <cx:pt idx="1820">4.8550000000000004</cx:pt>
          <cx:pt idx="1821">4.8550000000000004</cx:pt>
          <cx:pt idx="1822">4.8550000000000004</cx:pt>
          <cx:pt idx="1823">4.8550000000000004</cx:pt>
          <cx:pt idx="1824">4.8550000000000004</cx:pt>
          <cx:pt idx="1825">4.8550000000000004</cx:pt>
          <cx:pt idx="1826">4.8550000000000004</cx:pt>
          <cx:pt idx="1827">4.8550000000000004</cx:pt>
          <cx:pt idx="1828">4.8550000000000004</cx:pt>
          <cx:pt idx="1829">4.8550000000000004</cx:pt>
          <cx:pt idx="1830">4.8550000000000004</cx:pt>
          <cx:pt idx="1831">4.8550000000000004</cx:pt>
          <cx:pt idx="1832">4.8550000000000004</cx:pt>
          <cx:pt idx="1833">4.8550000000000004</cx:pt>
          <cx:pt idx="1834">4.8550000000000004</cx:pt>
          <cx:pt idx="1835">4.8550000000000004</cx:pt>
          <cx:pt idx="1836">4.8550000000000004</cx:pt>
          <cx:pt idx="1837">4.8550000000000004</cx:pt>
          <cx:pt idx="1838">4.8550000000000004</cx:pt>
          <cx:pt idx="1839">4.8550000000000004</cx:pt>
          <cx:pt idx="1840">4.8550000000000004</cx:pt>
          <cx:pt idx="1841">4.8550000000000004</cx:pt>
          <cx:pt idx="1842">4.8550000000000004</cx:pt>
          <cx:pt idx="1843">4.8550000000000004</cx:pt>
          <cx:pt idx="1844">4.8550000000000004</cx:pt>
          <cx:pt idx="1845">4.8550000000000004</cx:pt>
          <cx:pt idx="1846">4.8550000000000004</cx:pt>
          <cx:pt idx="1847">4.8550000000000004</cx:pt>
          <cx:pt idx="1848">4.8550000000000004</cx:pt>
          <cx:pt idx="1849">4.8550000000000004</cx:pt>
          <cx:pt idx="1850">4.8550000000000004</cx:pt>
          <cx:pt idx="1851">4.8550000000000004</cx:pt>
          <cx:pt idx="1852">4.8550000000000004</cx:pt>
          <cx:pt idx="1853">4.8550000000000004</cx:pt>
          <cx:pt idx="1854">4.8550000000000004</cx:pt>
          <cx:pt idx="1855">4.8550000000000004</cx:pt>
          <cx:pt idx="1856">4.8550000000000004</cx:pt>
          <cx:pt idx="1857">4.8550000000000004</cx:pt>
          <cx:pt idx="1858">4.8550000000000004</cx:pt>
          <cx:pt idx="1859">4.8550000000000004</cx:pt>
          <cx:pt idx="1860">4.8550000000000004</cx:pt>
          <cx:pt idx="1861">4.8550000000000004</cx:pt>
          <cx:pt idx="1862">4.8550000000000004</cx:pt>
          <cx:pt idx="1863">4.8550000000000004</cx:pt>
          <cx:pt idx="1864">4.8550000000000004</cx:pt>
          <cx:pt idx="1865">4.8550000000000004</cx:pt>
          <cx:pt idx="1866">4.8550000000000004</cx:pt>
          <cx:pt idx="1867">4.8550000000000004</cx:pt>
          <cx:pt idx="1868">4.8550000000000004</cx:pt>
          <cx:pt idx="1869">4.8550000000000004</cx:pt>
          <cx:pt idx="1870">4.8550000000000004</cx:pt>
          <cx:pt idx="1871">4.8550000000000004</cx:pt>
          <cx:pt idx="1872">4.8550000000000004</cx:pt>
          <cx:pt idx="1873">4.8550000000000004</cx:pt>
          <cx:pt idx="1874">4.8550000000000004</cx:pt>
          <cx:pt idx="1875">4.8550000000000004</cx:pt>
          <cx:pt idx="1876">4.8550000000000004</cx:pt>
          <cx:pt idx="1877">4.8550000000000004</cx:pt>
          <cx:pt idx="1878">4.8550000000000004</cx:pt>
          <cx:pt idx="1879">4.8550000000000004</cx:pt>
          <cx:pt idx="1880">4.8550000000000004</cx:pt>
          <cx:pt idx="1881">4.8550000000000004</cx:pt>
          <cx:pt idx="1882">4.8550000000000004</cx:pt>
          <cx:pt idx="1883">4.8550000000000004</cx:pt>
          <cx:pt idx="1884">4.8550000000000004</cx:pt>
          <cx:pt idx="1885">4.8550000000000004</cx:pt>
          <cx:pt idx="1886">4.8550000000000004</cx:pt>
          <cx:pt idx="1887">4.8550000000000004</cx:pt>
          <cx:pt idx="1888">4.8550000000000004</cx:pt>
          <cx:pt idx="1889">4.8550000000000004</cx:pt>
          <cx:pt idx="1890">4.8550000000000004</cx:pt>
          <cx:pt idx="1891">4.8550000000000004</cx:pt>
          <cx:pt idx="1892">4.8550000000000004</cx:pt>
          <cx:pt idx="1893">4.8550000000000004</cx:pt>
          <cx:pt idx="1894">4.8550000000000004</cx:pt>
          <cx:pt idx="1895">4.8550000000000004</cx:pt>
          <cx:pt idx="1896">4.8550000000000004</cx:pt>
          <cx:pt idx="1897">4.8550000000000004</cx:pt>
          <cx:pt idx="1898">4.8550000000000004</cx:pt>
          <cx:pt idx="1899">4.8550000000000004</cx:pt>
          <cx:pt idx="1900">4.8550000000000004</cx:pt>
          <cx:pt idx="1901">4.8550000000000004</cx:pt>
          <cx:pt idx="1902">4.8550000000000004</cx:pt>
          <cx:pt idx="1903">4.8550000000000004</cx:pt>
          <cx:pt idx="1904">4.8550000000000004</cx:pt>
          <cx:pt idx="1905">4.8550000000000004</cx:pt>
          <cx:pt idx="1906">4.8550000000000004</cx:pt>
          <cx:pt idx="1907">4.8550000000000004</cx:pt>
          <cx:pt idx="1908">4.8550000000000004</cx:pt>
          <cx:pt idx="1909">4.8550000000000004</cx:pt>
          <cx:pt idx="1910">4.8550000000000004</cx:pt>
          <cx:pt idx="1911">4.8550000000000004</cx:pt>
          <cx:pt idx="1912">4.8550000000000004</cx:pt>
          <cx:pt idx="1913">4.8550000000000004</cx:pt>
          <cx:pt idx="1914">4.8550000000000004</cx:pt>
          <cx:pt idx="1915">4.8550000000000004</cx:pt>
          <cx:pt idx="1916">4.8550000000000004</cx:pt>
          <cx:pt idx="1917">4.8550000000000004</cx:pt>
          <cx:pt idx="1918">4.8550000000000004</cx:pt>
          <cx:pt idx="1919">4.8550000000000004</cx:pt>
          <cx:pt idx="1920">4.8550000000000004</cx:pt>
          <cx:pt idx="1921">4.8550000000000004</cx:pt>
          <cx:pt idx="1922">4.8550000000000004</cx:pt>
          <cx:pt idx="1923">4.8550000000000004</cx:pt>
          <cx:pt idx="1924">4.8550000000000004</cx:pt>
          <cx:pt idx="1925">4.8550000000000004</cx:pt>
          <cx:pt idx="1926">4.8550000000000004</cx:pt>
          <cx:pt idx="1927">4.8550000000000004</cx:pt>
          <cx:pt idx="1928">4.8550000000000004</cx:pt>
          <cx:pt idx="1929">4.8550000000000004</cx:pt>
          <cx:pt idx="1930">4.8550000000000004</cx:pt>
          <cx:pt idx="1931">4.8550000000000004</cx:pt>
          <cx:pt idx="1932">4.8550000000000004</cx:pt>
          <cx:pt idx="1933">4.8550000000000004</cx:pt>
          <cx:pt idx="1934">4.8550000000000004</cx:pt>
          <cx:pt idx="1935">4.8550000000000004</cx:pt>
          <cx:pt idx="1936">4.8550000000000004</cx:pt>
          <cx:pt idx="1937">4.8550000000000004</cx:pt>
          <cx:pt idx="1938">4.8550000000000004</cx:pt>
          <cx:pt idx="1939">4.8550000000000004</cx:pt>
          <cx:pt idx="1940">4.8550000000000004</cx:pt>
          <cx:pt idx="1941">4.8550000000000004</cx:pt>
          <cx:pt idx="1942">4.8550000000000004</cx:pt>
          <cx:pt idx="1943">4.8550000000000004</cx:pt>
          <cx:pt idx="1944">4.8550000000000004</cx:pt>
          <cx:pt idx="1945">4.8550000000000004</cx:pt>
          <cx:pt idx="1946">4.8550000000000004</cx:pt>
          <cx:pt idx="1947">4.8550000000000004</cx:pt>
          <cx:pt idx="1948">4.8550000000000004</cx:pt>
          <cx:pt idx="1949">4.8550000000000004</cx:pt>
          <cx:pt idx="1950">4.8550000000000004</cx:pt>
          <cx:pt idx="1951">4.8550000000000004</cx:pt>
          <cx:pt idx="1952">4.8550000000000004</cx:pt>
          <cx:pt idx="1953">4.8550000000000004</cx:pt>
          <cx:pt idx="1954">4.8550000000000004</cx:pt>
          <cx:pt idx="1955">4.8550000000000004</cx:pt>
          <cx:pt idx="1956">4.8550000000000004</cx:pt>
          <cx:pt idx="1957">4.8550000000000004</cx:pt>
          <cx:pt idx="1958">4.8550000000000004</cx:pt>
          <cx:pt idx="1959">4.8550000000000004</cx:pt>
          <cx:pt idx="1960">4.8550000000000004</cx:pt>
          <cx:pt idx="1961">4.8550000000000004</cx:pt>
          <cx:pt idx="1962">4.8550000000000004</cx:pt>
          <cx:pt idx="1963">4.8550000000000004</cx:pt>
          <cx:pt idx="1964">4.8550000000000004</cx:pt>
          <cx:pt idx="1965">4.8550000000000004</cx:pt>
          <cx:pt idx="1966">4.8550000000000004</cx:pt>
          <cx:pt idx="1967">4.8550000000000004</cx:pt>
          <cx:pt idx="1968">4.8550000000000004</cx:pt>
          <cx:pt idx="1969">4.8550000000000004</cx:pt>
          <cx:pt idx="1970">4.8550000000000004</cx:pt>
          <cx:pt idx="1971">4.8550000000000004</cx:pt>
          <cx:pt idx="1972">4.8550000000000004</cx:pt>
          <cx:pt idx="1973">4.8550000000000004</cx:pt>
          <cx:pt idx="1974">4.8550000000000004</cx:pt>
          <cx:pt idx="1975">4.8550000000000004</cx:pt>
          <cx:pt idx="1976">4.8550000000000004</cx:pt>
          <cx:pt idx="1977">4.8550000000000004</cx:pt>
          <cx:pt idx="1978">4.8550000000000004</cx:pt>
          <cx:pt idx="1979">4.8550000000000004</cx:pt>
          <cx:pt idx="1980">4.8550000000000004</cx:pt>
          <cx:pt idx="1981">4.8550000000000004</cx:pt>
          <cx:pt idx="1982">4.8550000000000004</cx:pt>
          <cx:pt idx="1983">4.8550000000000004</cx:pt>
          <cx:pt idx="1984">4.8550000000000004</cx:pt>
          <cx:pt idx="1985">4.8550000000000004</cx:pt>
          <cx:pt idx="1986">4.8570000000000002</cx:pt>
          <cx:pt idx="1987">4.8570000000000002</cx:pt>
          <cx:pt idx="1988">4.8570000000000002</cx:pt>
          <cx:pt idx="1989">4.8570000000000002</cx:pt>
          <cx:pt idx="1990">4.8570000000000002</cx:pt>
          <cx:pt idx="1991">4.8570000000000002</cx:pt>
          <cx:pt idx="1992">4.8570000000000002</cx:pt>
          <cx:pt idx="1993">4.8570000000000002</cx:pt>
          <cx:pt idx="1994">4.8570000000000002</cx:pt>
          <cx:pt idx="1995">4.8570000000000002</cx:pt>
          <cx:pt idx="1996">4.8570000000000002</cx:pt>
          <cx:pt idx="1997">4.8570000000000002</cx:pt>
          <cx:pt idx="1998">4.8570000000000002</cx:pt>
          <cx:pt idx="1999">4.8570000000000002</cx:pt>
          <cx:pt idx="2000">4.8570000000000002</cx:pt>
          <cx:pt idx="2001">4.8570000000000002</cx:pt>
          <cx:pt idx="2002">4.8570000000000002</cx:pt>
          <cx:pt idx="2003">4.8570000000000002</cx:pt>
          <cx:pt idx="2004">4.8570000000000002</cx:pt>
          <cx:pt idx="2005">4.8570000000000002</cx:pt>
          <cx:pt idx="2006">4.8570000000000002</cx:pt>
          <cx:pt idx="2007">4.8570000000000002</cx:pt>
          <cx:pt idx="2008">4.8570000000000002</cx:pt>
          <cx:pt idx="2009">4.8570000000000002</cx:pt>
          <cx:pt idx="2010">4.8570000000000002</cx:pt>
          <cx:pt idx="2011">4.8570000000000002</cx:pt>
          <cx:pt idx="2012">4.8570000000000002</cx:pt>
          <cx:pt idx="2013">4.8570000000000002</cx:pt>
          <cx:pt idx="2014">4.8570000000000002</cx:pt>
          <cx:pt idx="2015">4.8570000000000002</cx:pt>
          <cx:pt idx="2016">4.8570000000000002</cx:pt>
          <cx:pt idx="2017">4.8570000000000002</cx:pt>
          <cx:pt idx="2018">4.8570000000000002</cx:pt>
          <cx:pt idx="2019">4.8570000000000002</cx:pt>
          <cx:pt idx="2020">4.8570000000000002</cx:pt>
          <cx:pt idx="2021">4.8570000000000002</cx:pt>
          <cx:pt idx="2022">4.8570000000000002</cx:pt>
          <cx:pt idx="2023">4.8570000000000002</cx:pt>
          <cx:pt idx="2024">4.8570000000000002</cx:pt>
          <cx:pt idx="2025">4.8570000000000002</cx:pt>
          <cx:pt idx="2026">4.8570000000000002</cx:pt>
          <cx:pt idx="2027">4.8570000000000002</cx:pt>
          <cx:pt idx="2028">4.8570000000000002</cx:pt>
          <cx:pt idx="2029">4.8570000000000002</cx:pt>
          <cx:pt idx="2030">4.8570000000000002</cx:pt>
          <cx:pt idx="2031">4.8570000000000002</cx:pt>
          <cx:pt idx="2032">4.8570000000000002</cx:pt>
          <cx:pt idx="2033">4.8570000000000002</cx:pt>
          <cx:pt idx="2034">4.8570000000000002</cx:pt>
          <cx:pt idx="2035">4.8570000000000002</cx:pt>
          <cx:pt idx="2036">4.8570000000000002</cx:pt>
          <cx:pt idx="2037">4.8570000000000002</cx:pt>
          <cx:pt idx="2038">4.8570000000000002</cx:pt>
          <cx:pt idx="2039">4.8570000000000002</cx:pt>
          <cx:pt idx="2040">4.8570000000000002</cx:pt>
          <cx:pt idx="2041">4.8570000000000002</cx:pt>
          <cx:pt idx="2042">4.8570000000000002</cx:pt>
          <cx:pt idx="2043">4.8570000000000002</cx:pt>
          <cx:pt idx="2044">4.8570000000000002</cx:pt>
          <cx:pt idx="2045">4.8570000000000002</cx:pt>
          <cx:pt idx="2046">4.8570000000000002</cx:pt>
          <cx:pt idx="2047">4.8570000000000002</cx:pt>
          <cx:pt idx="2048">4.8570000000000002</cx:pt>
          <cx:pt idx="2049">4.8570000000000002</cx:pt>
          <cx:pt idx="2050">4.8570000000000002</cx:pt>
          <cx:pt idx="2051">4.8570000000000002</cx:pt>
          <cx:pt idx="2052">4.8570000000000002</cx:pt>
          <cx:pt idx="2053">4.8570000000000002</cx:pt>
          <cx:pt idx="2054">4.8570000000000002</cx:pt>
          <cx:pt idx="2055">4.8570000000000002</cx:pt>
          <cx:pt idx="2056">4.8570000000000002</cx:pt>
          <cx:pt idx="2057">4.8570000000000002</cx:pt>
          <cx:pt idx="2058">4.8570000000000002</cx:pt>
          <cx:pt idx="2059">4.8570000000000002</cx:pt>
          <cx:pt idx="2060">4.8570000000000002</cx:pt>
          <cx:pt idx="2061">4.8570000000000002</cx:pt>
          <cx:pt idx="2062">4.8570000000000002</cx:pt>
          <cx:pt idx="2063">4.8570000000000002</cx:pt>
          <cx:pt idx="2064">4.8570000000000002</cx:pt>
          <cx:pt idx="2065">4.8570000000000002</cx:pt>
          <cx:pt idx="2066">4.8570000000000002</cx:pt>
          <cx:pt idx="2067">4.8570000000000002</cx:pt>
          <cx:pt idx="2068">4.8570000000000002</cx:pt>
          <cx:pt idx="2069">4.8570000000000002</cx:pt>
          <cx:pt idx="2070">4.8570000000000002</cx:pt>
          <cx:pt idx="2071">4.8570000000000002</cx:pt>
          <cx:pt idx="2072">4.8570000000000002</cx:pt>
          <cx:pt idx="2073">4.8570000000000002</cx:pt>
          <cx:pt idx="2074">4.8570000000000002</cx:pt>
          <cx:pt idx="2075">4.8570000000000002</cx:pt>
          <cx:pt idx="2076">4.8570000000000002</cx:pt>
          <cx:pt idx="2077">4.8570000000000002</cx:pt>
          <cx:pt idx="2078">4.8570000000000002</cx:pt>
          <cx:pt idx="2079">4.8570000000000002</cx:pt>
          <cx:pt idx="2080">4.8570000000000002</cx:pt>
          <cx:pt idx="2081">4.8570000000000002</cx:pt>
          <cx:pt idx="2082">4.8570000000000002</cx:pt>
          <cx:pt idx="2083">4.8570000000000002</cx:pt>
          <cx:pt idx="2084">4.8570000000000002</cx:pt>
          <cx:pt idx="2085">4.8570000000000002</cx:pt>
          <cx:pt idx="2086">4.8570000000000002</cx:pt>
          <cx:pt idx="2087">4.8570000000000002</cx:pt>
          <cx:pt idx="2088">4.8570000000000002</cx:pt>
          <cx:pt idx="2089">4.8570000000000002</cx:pt>
          <cx:pt idx="2090">4.8570000000000002</cx:pt>
          <cx:pt idx="2091">4.8570000000000002</cx:pt>
          <cx:pt idx="2092">4.8570000000000002</cx:pt>
          <cx:pt idx="2093">4.8570000000000002</cx:pt>
          <cx:pt idx="2094">4.8570000000000002</cx:pt>
          <cx:pt idx="2095">4.8570000000000002</cx:pt>
          <cx:pt idx="2096">4.8570000000000002</cx:pt>
          <cx:pt idx="2097">4.8570000000000002</cx:pt>
          <cx:pt idx="2098">4.8570000000000002</cx:pt>
          <cx:pt idx="2099">4.8570000000000002</cx:pt>
          <cx:pt idx="2100">4.8570000000000002</cx:pt>
          <cx:pt idx="2101">4.8570000000000002</cx:pt>
          <cx:pt idx="2102">4.8570000000000002</cx:pt>
          <cx:pt idx="2103">4.8570000000000002</cx:pt>
          <cx:pt idx="2104">4.8570000000000002</cx:pt>
          <cx:pt idx="2105">4.8570000000000002</cx:pt>
          <cx:pt idx="2106">4.8570000000000002</cx:pt>
          <cx:pt idx="2107">4.8570000000000002</cx:pt>
          <cx:pt idx="2108">4.8570000000000002</cx:pt>
          <cx:pt idx="2109">4.8570000000000002</cx:pt>
          <cx:pt idx="2110">4.8570000000000002</cx:pt>
          <cx:pt idx="2111">4.8570000000000002</cx:pt>
          <cx:pt idx="2112">4.8570000000000002</cx:pt>
          <cx:pt idx="2113">4.8570000000000002</cx:pt>
          <cx:pt idx="2114">4.8570000000000002</cx:pt>
          <cx:pt idx="2115">4.8570000000000002</cx:pt>
          <cx:pt idx="2116">4.8570000000000002</cx:pt>
          <cx:pt idx="2117">4.8570000000000002</cx:pt>
          <cx:pt idx="2118">4.8570000000000002</cx:pt>
          <cx:pt idx="2119">4.8570000000000002</cx:pt>
          <cx:pt idx="2120">4.8570000000000002</cx:pt>
          <cx:pt idx="2121">4.8570000000000002</cx:pt>
          <cx:pt idx="2122">4.8570000000000002</cx:pt>
          <cx:pt idx="2123">4.8570000000000002</cx:pt>
          <cx:pt idx="2124">4.8570000000000002</cx:pt>
          <cx:pt idx="2125">4.8570000000000002</cx:pt>
          <cx:pt idx="2126">4.8570000000000002</cx:pt>
          <cx:pt idx="2127">4.8570000000000002</cx:pt>
          <cx:pt idx="2128">4.8570000000000002</cx:pt>
          <cx:pt idx="2129">4.8570000000000002</cx:pt>
          <cx:pt idx="2130">4.8570000000000002</cx:pt>
          <cx:pt idx="2131">4.8570000000000002</cx:pt>
          <cx:pt idx="2132">4.8570000000000002</cx:pt>
          <cx:pt idx="2133">4.8570000000000002</cx:pt>
          <cx:pt idx="2134">4.8570000000000002</cx:pt>
          <cx:pt idx="2135">4.8570000000000002</cx:pt>
          <cx:pt idx="2136">4.8570000000000002</cx:pt>
          <cx:pt idx="2137">4.8570000000000002</cx:pt>
          <cx:pt idx="2138">4.8570000000000002</cx:pt>
          <cx:pt idx="2139">4.8570000000000002</cx:pt>
          <cx:pt idx="2140">4.8570000000000002</cx:pt>
          <cx:pt idx="2141">4.8570000000000002</cx:pt>
          <cx:pt idx="2142">4.8570000000000002</cx:pt>
          <cx:pt idx="2143">4.8570000000000002</cx:pt>
          <cx:pt idx="2144">4.8570000000000002</cx:pt>
          <cx:pt idx="2145">4.8570000000000002</cx:pt>
          <cx:pt idx="2146">4.8570000000000002</cx:pt>
          <cx:pt idx="2147">4.8570000000000002</cx:pt>
          <cx:pt idx="2148">4.8570000000000002</cx:pt>
          <cx:pt idx="2149">4.8570000000000002</cx:pt>
          <cx:pt idx="2150">4.8570000000000002</cx:pt>
          <cx:pt idx="2151">4.8570000000000002</cx:pt>
          <cx:pt idx="2152">4.8570000000000002</cx:pt>
          <cx:pt idx="2153">4.8570000000000002</cx:pt>
          <cx:pt idx="2154">4.8570000000000002</cx:pt>
          <cx:pt idx="2155">4.8570000000000002</cx:pt>
          <cx:pt idx="2156">4.8570000000000002</cx:pt>
          <cx:pt idx="2157">4.8570000000000002</cx:pt>
          <cx:pt idx="2158">4.8570000000000002</cx:pt>
          <cx:pt idx="2159">4.8570000000000002</cx:pt>
          <cx:pt idx="2160">4.8570000000000002</cx:pt>
          <cx:pt idx="2161">4.8570000000000002</cx:pt>
          <cx:pt idx="2162">4.8570000000000002</cx:pt>
          <cx:pt idx="2163">4.8570000000000002</cx:pt>
          <cx:pt idx="2164">4.8570000000000002</cx:pt>
          <cx:pt idx="2165">4.8570000000000002</cx:pt>
          <cx:pt idx="2166">4.8570000000000002</cx:pt>
          <cx:pt idx="2167">4.8570000000000002</cx:pt>
          <cx:pt idx="2168">4.8570000000000002</cx:pt>
          <cx:pt idx="2169">4.8570000000000002</cx:pt>
          <cx:pt idx="2170">4.8570000000000002</cx:pt>
          <cx:pt idx="2171">4.8570000000000002</cx:pt>
          <cx:pt idx="2172">4.8570000000000002</cx:pt>
          <cx:pt idx="2173">4.8570000000000002</cx:pt>
          <cx:pt idx="2174">4.8570000000000002</cx:pt>
          <cx:pt idx="2175">4.8570000000000002</cx:pt>
          <cx:pt idx="2176">4.8570000000000002</cx:pt>
          <cx:pt idx="2177">4.8570000000000002</cx:pt>
          <cx:pt idx="2178">4.8570000000000002</cx:pt>
          <cx:pt idx="2179">4.8570000000000002</cx:pt>
          <cx:pt idx="2180">4.8570000000000002</cx:pt>
          <cx:pt idx="2181">4.8570000000000002</cx:pt>
          <cx:pt idx="2182">4.8570000000000002</cx:pt>
          <cx:pt idx="2183">4.8570000000000002</cx:pt>
          <cx:pt idx="2184">4.8570000000000002</cx:pt>
          <cx:pt idx="2185">4.8570000000000002</cx:pt>
          <cx:pt idx="2186">4.8570000000000002</cx:pt>
          <cx:pt idx="2187">4.8570000000000002</cx:pt>
          <cx:pt idx="2188">4.8570000000000002</cx:pt>
          <cx:pt idx="2189">4.8570000000000002</cx:pt>
          <cx:pt idx="2190">4.8570000000000002</cx:pt>
          <cx:pt idx="2191">4.8570000000000002</cx:pt>
          <cx:pt idx="2192">4.8570000000000002</cx:pt>
          <cx:pt idx="2193">4.8570000000000002</cx:pt>
          <cx:pt idx="2194">4.8570000000000002</cx:pt>
          <cx:pt idx="2195">4.8570000000000002</cx:pt>
          <cx:pt idx="2196">4.8570000000000002</cx:pt>
          <cx:pt idx="2197">4.8570000000000002</cx:pt>
          <cx:pt idx="2198">4.8570000000000002</cx:pt>
          <cx:pt idx="2199">4.8570000000000002</cx:pt>
          <cx:pt idx="2200">4.8570000000000002</cx:pt>
          <cx:pt idx="2201">4.8570000000000002</cx:pt>
          <cx:pt idx="2202">4.8570000000000002</cx:pt>
          <cx:pt idx="2203">4.8570000000000002</cx:pt>
          <cx:pt idx="2204">4.8570000000000002</cx:pt>
          <cx:pt idx="2205">4.8570000000000002</cx:pt>
          <cx:pt idx="2206">4.8570000000000002</cx:pt>
          <cx:pt idx="2207">4.8570000000000002</cx:pt>
          <cx:pt idx="2208">4.8570000000000002</cx:pt>
          <cx:pt idx="2209">4.8570000000000002</cx:pt>
          <cx:pt idx="2210">4.8570000000000002</cx:pt>
          <cx:pt idx="2211">4.8570000000000002</cx:pt>
          <cx:pt idx="2212">4.8570000000000002</cx:pt>
          <cx:pt idx="2213">4.8570000000000002</cx:pt>
          <cx:pt idx="2214">4.8570000000000002</cx:pt>
          <cx:pt idx="2215">4.8570000000000002</cx:pt>
          <cx:pt idx="2216">4.8570000000000002</cx:pt>
          <cx:pt idx="2217">4.8570000000000002</cx:pt>
          <cx:pt idx="2218">4.8570000000000002</cx:pt>
          <cx:pt idx="2219">4.8570000000000002</cx:pt>
          <cx:pt idx="2220">4.8570000000000002</cx:pt>
          <cx:pt idx="2221">4.8570000000000002</cx:pt>
          <cx:pt idx="2222">4.8570000000000002</cx:pt>
          <cx:pt idx="2223">4.8570000000000002</cx:pt>
          <cx:pt idx="2224">4.8570000000000002</cx:pt>
          <cx:pt idx="2225">4.8570000000000002</cx:pt>
          <cx:pt idx="2226">4.8570000000000002</cx:pt>
          <cx:pt idx="2227">4.8570000000000002</cx:pt>
          <cx:pt idx="2228">4.8570000000000002</cx:pt>
          <cx:pt idx="2229">4.8570000000000002</cx:pt>
          <cx:pt idx="2230">4.8570000000000002</cx:pt>
          <cx:pt idx="2231">4.8570000000000002</cx:pt>
          <cx:pt idx="2232">4.8570000000000002</cx:pt>
          <cx:pt idx="2233">4.8570000000000002</cx:pt>
          <cx:pt idx="2234">4.8570000000000002</cx:pt>
          <cx:pt idx="2235">4.8570000000000002</cx:pt>
          <cx:pt idx="2236">4.8570000000000002</cx:pt>
          <cx:pt idx="2237">4.8570000000000002</cx:pt>
          <cx:pt idx="2238">4.8570000000000002</cx:pt>
          <cx:pt idx="2239">4.8570000000000002</cx:pt>
          <cx:pt idx="2240">4.8570000000000002</cx:pt>
          <cx:pt idx="2241">4.8570000000000002</cx:pt>
          <cx:pt idx="2242">4.8570000000000002</cx:pt>
          <cx:pt idx="2243">4.8570000000000002</cx:pt>
          <cx:pt idx="2244">4.8570000000000002</cx:pt>
          <cx:pt idx="2245">4.8570000000000002</cx:pt>
          <cx:pt idx="2246">4.8570000000000002</cx:pt>
          <cx:pt idx="2247">4.8559999999999999</cx:pt>
          <cx:pt idx="2248">4.8559999999999999</cx:pt>
          <cx:pt idx="2249">4.8559999999999999</cx:pt>
          <cx:pt idx="2250">4.8559999999999999</cx:pt>
          <cx:pt idx="2251">4.8559999999999999</cx:pt>
          <cx:pt idx="2252">4.8559999999999999</cx:pt>
          <cx:pt idx="2253">4.8559999999999999</cx:pt>
          <cx:pt idx="2254">4.8559999999999999</cx:pt>
          <cx:pt idx="2255">4.8559999999999999</cx:pt>
          <cx:pt idx="2256">4.8559999999999999</cx:pt>
          <cx:pt idx="2257">4.8559999999999999</cx:pt>
          <cx:pt idx="2258">4.8559999999999999</cx:pt>
          <cx:pt idx="2259">4.8559999999999999</cx:pt>
          <cx:pt idx="2260">4.8559999999999999</cx:pt>
          <cx:pt idx="2261">4.8559999999999999</cx:pt>
          <cx:pt idx="2262">4.8559999999999999</cx:pt>
          <cx:pt idx="2263">4.8559999999999999</cx:pt>
          <cx:pt idx="2264">4.8559999999999999</cx:pt>
          <cx:pt idx="2265">4.8559999999999999</cx:pt>
          <cx:pt idx="2266">4.8559999999999999</cx:pt>
          <cx:pt idx="2267">4.8559999999999999</cx:pt>
          <cx:pt idx="2268">4.8559999999999999</cx:pt>
          <cx:pt idx="2269">4.8559999999999999</cx:pt>
          <cx:pt idx="2270">4.8559999999999999</cx:pt>
          <cx:pt idx="2271">4.8559999999999999</cx:pt>
          <cx:pt idx="2272">4.8559999999999999</cx:pt>
          <cx:pt idx="2273">4.8559999999999999</cx:pt>
          <cx:pt idx="2274">4.8559999999999999</cx:pt>
          <cx:pt idx="2275">4.8559999999999999</cx:pt>
          <cx:pt idx="2276">4.8559999999999999</cx:pt>
          <cx:pt idx="2277">4.8559999999999999</cx:pt>
          <cx:pt idx="2278">4.8559999999999999</cx:pt>
          <cx:pt idx="2279">4.8559999999999999</cx:pt>
          <cx:pt idx="2280">4.8559999999999999</cx:pt>
          <cx:pt idx="2281">4.8559999999999999</cx:pt>
          <cx:pt idx="2282">4.8559999999999999</cx:pt>
          <cx:pt idx="2283">4.8559999999999999</cx:pt>
          <cx:pt idx="2284">4.8559999999999999</cx:pt>
          <cx:pt idx="2285">4.8559999999999999</cx:pt>
          <cx:pt idx="2286">4.8559999999999999</cx:pt>
          <cx:pt idx="2287">4.8559999999999999</cx:pt>
          <cx:pt idx="2288">4.8559999999999999</cx:pt>
          <cx:pt idx="2289">4.8559999999999999</cx:pt>
          <cx:pt idx="2290">4.8559999999999999</cx:pt>
          <cx:pt idx="2291">4.8559999999999999</cx:pt>
          <cx:pt idx="2292">4.8559999999999999</cx:pt>
          <cx:pt idx="2293">4.8559999999999999</cx:pt>
          <cx:pt idx="2294">4.8559999999999999</cx:pt>
          <cx:pt idx="2295">4.8559999999999999</cx:pt>
          <cx:pt idx="2296">4.8559999999999999</cx:pt>
          <cx:pt idx="2297">4.8559999999999999</cx:pt>
          <cx:pt idx="2298">4.8559999999999999</cx:pt>
          <cx:pt idx="2299">4.8559999999999999</cx:pt>
          <cx:pt idx="2300">4.8559999999999999</cx:pt>
          <cx:pt idx="2301">4.8559999999999999</cx:pt>
          <cx:pt idx="2302">4.8559999999999999</cx:pt>
          <cx:pt idx="2303">4.8559999999999999</cx:pt>
          <cx:pt idx="2304">4.8559999999999999</cx:pt>
          <cx:pt idx="2305">4.8559999999999999</cx:pt>
          <cx:pt idx="2306">4.8559999999999999</cx:pt>
          <cx:pt idx="2307">4.8559999999999999</cx:pt>
          <cx:pt idx="2308">4.8559999999999999</cx:pt>
          <cx:pt idx="2309">4.8559999999999999</cx:pt>
          <cx:pt idx="2310">4.8559999999999999</cx:pt>
          <cx:pt idx="2311">4.8559999999999999</cx:pt>
          <cx:pt idx="2312">4.8559999999999999</cx:pt>
          <cx:pt idx="2313">4.8559999999999999</cx:pt>
          <cx:pt idx="2314">4.8559999999999999</cx:pt>
          <cx:pt idx="2315">4.8559999999999999</cx:pt>
          <cx:pt idx="2316">4.8559999999999999</cx:pt>
          <cx:pt idx="2317">4.8559999999999999</cx:pt>
          <cx:pt idx="2318">4.8559999999999999</cx:pt>
          <cx:pt idx="2319">4.8559999999999999</cx:pt>
          <cx:pt idx="2320">4.8559999999999999</cx:pt>
          <cx:pt idx="2321">4.8559999999999999</cx:pt>
          <cx:pt idx="2322">4.8559999999999999</cx:pt>
          <cx:pt idx="2323">4.8559999999999999</cx:pt>
          <cx:pt idx="2324">4.8559999999999999</cx:pt>
          <cx:pt idx="2325">4.8559999999999999</cx:pt>
          <cx:pt idx="2326">4.8559999999999999</cx:pt>
          <cx:pt idx="2327">4.8559999999999999</cx:pt>
          <cx:pt idx="2328">4.8559999999999999</cx:pt>
          <cx:pt idx="2329">4.8559999999999999</cx:pt>
          <cx:pt idx="2330">4.8559999999999999</cx:pt>
          <cx:pt idx="2331">4.8559999999999999</cx:pt>
          <cx:pt idx="2332">4.8559999999999999</cx:pt>
          <cx:pt idx="2333">4.8559999999999999</cx:pt>
          <cx:pt idx="2334">4.8559999999999999</cx:pt>
          <cx:pt idx="2335">4.8559999999999999</cx:pt>
          <cx:pt idx="2336">4.8559999999999999</cx:pt>
          <cx:pt idx="2337">4.8559999999999999</cx:pt>
          <cx:pt idx="2338">4.8559999999999999</cx:pt>
          <cx:pt idx="2339">4.8559999999999999</cx:pt>
          <cx:pt idx="2340">4.8559999999999999</cx:pt>
          <cx:pt idx="2341">4.8559999999999999</cx:pt>
          <cx:pt idx="2342">4.8559999999999999</cx:pt>
          <cx:pt idx="2343">4.8559999999999999</cx:pt>
          <cx:pt idx="2344">4.8559999999999999</cx:pt>
          <cx:pt idx="2345">4.8559999999999999</cx:pt>
          <cx:pt idx="2346">4.8559999999999999</cx:pt>
          <cx:pt idx="2347">4.8559999999999999</cx:pt>
          <cx:pt idx="2348">4.8559999999999999</cx:pt>
          <cx:pt idx="2349">4.8559999999999999</cx:pt>
          <cx:pt idx="2350">4.8559999999999999</cx:pt>
          <cx:pt idx="2351">4.8559999999999999</cx:pt>
          <cx:pt idx="2352">4.8559999999999999</cx:pt>
          <cx:pt idx="2353">4.8559999999999999</cx:pt>
          <cx:pt idx="2354">4.8559999999999999</cx:pt>
          <cx:pt idx="2355">4.8559999999999999</cx:pt>
          <cx:pt idx="2356">4.8559999999999999</cx:pt>
          <cx:pt idx="2357">4.8559999999999999</cx:pt>
          <cx:pt idx="2358">4.8559999999999999</cx:pt>
          <cx:pt idx="2359">4.8559999999999999</cx:pt>
          <cx:pt idx="2360">4.8559999999999999</cx:pt>
          <cx:pt idx="2361">4.8559999999999999</cx:pt>
          <cx:pt idx="2362">4.8559999999999999</cx:pt>
          <cx:pt idx="2363">4.8559999999999999</cx:pt>
          <cx:pt idx="2364">4.8559999999999999</cx:pt>
          <cx:pt idx="2365">4.8559999999999999</cx:pt>
          <cx:pt idx="2366">4.8559999999999999</cx:pt>
          <cx:pt idx="2367">4.8559999999999999</cx:pt>
          <cx:pt idx="2368">4.8559999999999999</cx:pt>
          <cx:pt idx="2369">4.8559999999999999</cx:pt>
          <cx:pt idx="2370">4.8559999999999999</cx:pt>
          <cx:pt idx="2371">4.8559999999999999</cx:pt>
          <cx:pt idx="2372">4.8559999999999999</cx:pt>
          <cx:pt idx="2373">4.8559999999999999</cx:pt>
          <cx:pt idx="2374">4.8559999999999999</cx:pt>
          <cx:pt idx="2375">4.8559999999999999</cx:pt>
          <cx:pt idx="2376">4.8559999999999999</cx:pt>
          <cx:pt idx="2377">4.8559999999999999</cx:pt>
          <cx:pt idx="2378">4.8559999999999999</cx:pt>
          <cx:pt idx="2379">4.8559999999999999</cx:pt>
          <cx:pt idx="2380">4.8559999999999999</cx:pt>
          <cx:pt idx="2381">4.8559999999999999</cx:pt>
          <cx:pt idx="2382">4.8559999999999999</cx:pt>
          <cx:pt idx="2383">4.8559999999999999</cx:pt>
          <cx:pt idx="2384">4.8559999999999999</cx:pt>
          <cx:pt idx="2385">4.8559999999999999</cx:pt>
          <cx:pt idx="2386">4.8559999999999999</cx:pt>
          <cx:pt idx="2387">4.8559999999999999</cx:pt>
          <cx:pt idx="2388">4.8559999999999999</cx:pt>
          <cx:pt idx="2389">4.8559999999999999</cx:pt>
          <cx:pt idx="2390">4.8559999999999999</cx:pt>
          <cx:pt idx="2391">4.8559999999999999</cx:pt>
          <cx:pt idx="2392">4.8559999999999999</cx:pt>
          <cx:pt idx="2393">4.8559999999999999</cx:pt>
          <cx:pt idx="2394">4.8559999999999999</cx:pt>
          <cx:pt idx="2395">4.8559999999999999</cx:pt>
          <cx:pt idx="2396">4.8559999999999999</cx:pt>
          <cx:pt idx="2397">4.8559999999999999</cx:pt>
          <cx:pt idx="2398">4.8559999999999999</cx:pt>
          <cx:pt idx="2399">4.8559999999999999</cx:pt>
          <cx:pt idx="2400">4.8559999999999999</cx:pt>
          <cx:pt idx="2401">4.8559999999999999</cx:pt>
          <cx:pt idx="2402">4.8559999999999999</cx:pt>
          <cx:pt idx="2403">4.8559999999999999</cx:pt>
          <cx:pt idx="2404">4.8559999999999999</cx:pt>
          <cx:pt idx="2405">4.8559999999999999</cx:pt>
          <cx:pt idx="2406">4.8559999999999999</cx:pt>
          <cx:pt idx="2407">4.8559999999999999</cx:pt>
          <cx:pt idx="2408">4.8559999999999999</cx:pt>
          <cx:pt idx="2409">4.8559999999999999</cx:pt>
          <cx:pt idx="2410">4.8559999999999999</cx:pt>
          <cx:pt idx="2411">4.8559999999999999</cx:pt>
          <cx:pt idx="2412">4.8559999999999999</cx:pt>
          <cx:pt idx="2413">4.8559999999999999</cx:pt>
          <cx:pt idx="2414">4.8559999999999999</cx:pt>
          <cx:pt idx="2415">4.8559999999999999</cx:pt>
          <cx:pt idx="2416">4.8559999999999999</cx:pt>
          <cx:pt idx="2417">4.8559999999999999</cx:pt>
          <cx:pt idx="2418">4.8559999999999999</cx:pt>
          <cx:pt idx="2419">4.8559999999999999</cx:pt>
          <cx:pt idx="2420">4.8559999999999999</cx:pt>
          <cx:pt idx="2421">4.8559999999999999</cx:pt>
          <cx:pt idx="2422">4.8559999999999999</cx:pt>
          <cx:pt idx="2423">4.8559999999999999</cx:pt>
          <cx:pt idx="2424">4.8559999999999999</cx:pt>
          <cx:pt idx="2425">4.8559999999999999</cx:pt>
          <cx:pt idx="2426">4.8559999999999999</cx:pt>
          <cx:pt idx="2427">4.8559999999999999</cx:pt>
          <cx:pt idx="2428">4.8559999999999999</cx:pt>
          <cx:pt idx="2429">4.8559999999999999</cx:pt>
          <cx:pt idx="2430">4.8559999999999999</cx:pt>
          <cx:pt idx="2431">4.8559999999999999</cx:pt>
          <cx:pt idx="2432">4.8559999999999999</cx:pt>
          <cx:pt idx="2433">4.8559999999999999</cx:pt>
          <cx:pt idx="2434">4.8559999999999999</cx:pt>
          <cx:pt idx="2435">4.8559999999999999</cx:pt>
          <cx:pt idx="2436">4.8559999999999999</cx:pt>
          <cx:pt idx="2437">4.8559999999999999</cx:pt>
          <cx:pt idx="2438">4.8559999999999999</cx:pt>
          <cx:pt idx="2439">4.8559999999999999</cx:pt>
          <cx:pt idx="2440">4.8559999999999999</cx:pt>
          <cx:pt idx="2441">4.8559999999999999</cx:pt>
          <cx:pt idx="2442">4.8559999999999999</cx:pt>
          <cx:pt idx="2443">4.8559999999999999</cx:pt>
          <cx:pt idx="2444">4.8559999999999999</cx:pt>
          <cx:pt idx="2445">4.8559999999999999</cx:pt>
          <cx:pt idx="2446">4.8559999999999999</cx:pt>
          <cx:pt idx="2447">4.8559999999999999</cx:pt>
          <cx:pt idx="2448">4.8559999999999999</cx:pt>
          <cx:pt idx="2449">4.8559999999999999</cx:pt>
          <cx:pt idx="2450">4.8559999999999999</cx:pt>
          <cx:pt idx="2451">4.8559999999999999</cx:pt>
          <cx:pt idx="2452">4.8559999999999999</cx:pt>
          <cx:pt idx="2453">4.8559999999999999</cx:pt>
          <cx:pt idx="2454">4.8559999999999999</cx:pt>
          <cx:pt idx="2455">4.8559999999999999</cx:pt>
          <cx:pt idx="2456">4.8559999999999999</cx:pt>
          <cx:pt idx="2457">4.8559999999999999</cx:pt>
          <cx:pt idx="2458">4.8559999999999999</cx:pt>
          <cx:pt idx="2459">4.8559999999999999</cx:pt>
          <cx:pt idx="2460">4.8559999999999999</cx:pt>
          <cx:pt idx="2461">4.8559999999999999</cx:pt>
          <cx:pt idx="2462">4.8559999999999999</cx:pt>
          <cx:pt idx="2463">4.8559999999999999</cx:pt>
          <cx:pt idx="2464">4.8559999999999999</cx:pt>
          <cx:pt idx="2465">4.8559999999999999</cx:pt>
          <cx:pt idx="2466">4.8559999999999999</cx:pt>
          <cx:pt idx="2467">4.8559999999999999</cx:pt>
          <cx:pt idx="2468">4.8559999999999999</cx:pt>
          <cx:pt idx="2469">4.8559999999999999</cx:pt>
          <cx:pt idx="2470">4.8559999999999999</cx:pt>
          <cx:pt idx="2471">4.8559999999999999</cx:pt>
          <cx:pt idx="2472">4.8559999999999999</cx:pt>
          <cx:pt idx="2473">4.8559999999999999</cx:pt>
          <cx:pt idx="2474">4.8559999999999999</cx:pt>
          <cx:pt idx="2475">4.8559999999999999</cx:pt>
          <cx:pt idx="2476">4.8559999999999999</cx:pt>
          <cx:pt idx="2477">4.8559999999999999</cx:pt>
          <cx:pt idx="2478">4.8559999999999999</cx:pt>
          <cx:pt idx="2479">4.8559999999999999</cx:pt>
          <cx:pt idx="2480">4.8559999999999999</cx:pt>
          <cx:pt idx="2481">4.8559999999999999</cx:pt>
          <cx:pt idx="2482">4.8559999999999999</cx:pt>
          <cx:pt idx="2483">4.8559999999999999</cx:pt>
          <cx:pt idx="2484">4.8559999999999999</cx:pt>
          <cx:pt idx="2485">4.8559999999999999</cx:pt>
          <cx:pt idx="2486">4.8559999999999999</cx:pt>
          <cx:pt idx="2487">4.8559999999999999</cx:pt>
          <cx:pt idx="2488">4.8559999999999999</cx:pt>
          <cx:pt idx="2489">4.8559999999999999</cx:pt>
          <cx:pt idx="2490">4.8559999999999999</cx:pt>
          <cx:pt idx="2491">4.8559999999999999</cx:pt>
          <cx:pt idx="2492">4.8559999999999999</cx:pt>
          <cx:pt idx="2493">4.8559999999999999</cx:pt>
          <cx:pt idx="2494">4.8559999999999999</cx:pt>
          <cx:pt idx="2495">4.8559999999999999</cx:pt>
          <cx:pt idx="2496">4.8559999999999999</cx:pt>
          <cx:pt idx="2497">4.8559999999999999</cx:pt>
          <cx:pt idx="2498">4.8559999999999999</cx:pt>
          <cx:pt idx="2499">4.8559999999999999</cx:pt>
          <cx:pt idx="2500">4.8559999999999999</cx:pt>
          <cx:pt idx="2501">4.8559999999999999</cx:pt>
          <cx:pt idx="2502">4.8559999999999999</cx:pt>
          <cx:pt idx="2503">4.8559999999999999</cx:pt>
          <cx:pt idx="2504">4.8559999999999999</cx:pt>
          <cx:pt idx="2505">4.8559999999999999</cx:pt>
          <cx:pt idx="2506">4.8559999999999999</cx:pt>
          <cx:pt idx="2507">4.8559999999999999</cx:pt>
          <cx:pt idx="2508">4.8559999999999999</cx:pt>
          <cx:pt idx="2509">4.8559999999999999</cx:pt>
          <cx:pt idx="2510">4.8559999999999999</cx:pt>
          <cx:pt idx="2511">4.8559999999999999</cx:pt>
          <cx:pt idx="2512">4.8559999999999999</cx:pt>
          <cx:pt idx="2513">4.8559999999999999</cx:pt>
          <cx:pt idx="2514">4.8559999999999999</cx:pt>
          <cx:pt idx="2515">4.8559999999999999</cx:pt>
          <cx:pt idx="2516">4.8559999999999999</cx:pt>
          <cx:pt idx="2517">4.8559999999999999</cx:pt>
          <cx:pt idx="2518">4.8559999999999999</cx:pt>
          <cx:pt idx="2519">4.8559999999999999</cx:pt>
          <cx:pt idx="2520">4.8559999999999999</cx:pt>
          <cx:pt idx="2521">4.8559999999999999</cx:pt>
          <cx:pt idx="2522">4.8559999999999999</cx:pt>
          <cx:pt idx="2523">4.8559999999999999</cx:pt>
          <cx:pt idx="2524">4.8559999999999999</cx:pt>
          <cx:pt idx="2525">4.8559999999999999</cx:pt>
          <cx:pt idx="2526">4.8559999999999999</cx:pt>
          <cx:pt idx="2527">4.8559999999999999</cx:pt>
          <cx:pt idx="2528">4.8559999999999999</cx:pt>
          <cx:pt idx="2529">4.8559999999999999</cx:pt>
          <cx:pt idx="2530">4.8559999999999999</cx:pt>
          <cx:pt idx="2531">4.8559999999999999</cx:pt>
          <cx:pt idx="2532">4.8559999999999999</cx:pt>
          <cx:pt idx="2533">4.8559999999999999</cx:pt>
          <cx:pt idx="2534">4.8559999999999999</cx:pt>
          <cx:pt idx="2535">4.8559999999999999</cx:pt>
          <cx:pt idx="2536">4.8559999999999999</cx:pt>
          <cx:pt idx="2537">4.8559999999999999</cx:pt>
          <cx:pt idx="2538">4.8559999999999999</cx:pt>
          <cx:pt idx="2539">4.8559999999999999</cx:pt>
          <cx:pt idx="2540">4.8559999999999999</cx:pt>
          <cx:pt idx="2541">4.8559999999999999</cx:pt>
          <cx:pt idx="2542">4.8559999999999999</cx:pt>
          <cx:pt idx="2543">4.8559999999999999</cx:pt>
          <cx:pt idx="2544">4.8559999999999999</cx:pt>
          <cx:pt idx="2545">4.8559999999999999</cx:pt>
          <cx:pt idx="2546">4.8559999999999999</cx:pt>
          <cx:pt idx="2547">4.8559999999999999</cx:pt>
          <cx:pt idx="2548">4.8559999999999999</cx:pt>
          <cx:pt idx="2549">4.8559999999999999</cx:pt>
          <cx:pt idx="2550">4.8559999999999999</cx:pt>
          <cx:pt idx="2551">4.8559999999999999</cx:pt>
          <cx:pt idx="2552">4.8559999999999999</cx:pt>
          <cx:pt idx="2553">4.8559999999999999</cx:pt>
          <cx:pt idx="2554">4.8559999999999999</cx:pt>
          <cx:pt idx="2555">4.8559999999999999</cx:pt>
          <cx:pt idx="2556">4.8559999999999999</cx:pt>
          <cx:pt idx="2557">4.8559999999999999</cx:pt>
          <cx:pt idx="2558">4.8559999999999999</cx:pt>
          <cx:pt idx="2559">4.8559999999999999</cx:pt>
          <cx:pt idx="2560">4.8559999999999999</cx:pt>
          <cx:pt idx="2561">4.8559999999999999</cx:pt>
          <cx:pt idx="2562">4.8559999999999999</cx:pt>
          <cx:pt idx="2563">4.8559999999999999</cx:pt>
          <cx:pt idx="2564">4.8559999999999999</cx:pt>
          <cx:pt idx="2565">4.8559999999999999</cx:pt>
          <cx:pt idx="2566">4.8559999999999999</cx:pt>
          <cx:pt idx="2567">4.8559999999999999</cx:pt>
          <cx:pt idx="2568">4.8559999999999999</cx:pt>
          <cx:pt idx="2569">4.8559999999999999</cx:pt>
          <cx:pt idx="2570">4.8559999999999999</cx:pt>
          <cx:pt idx="2571">4.8559999999999999</cx:pt>
          <cx:pt idx="2572">4.8559999999999999</cx:pt>
          <cx:pt idx="2573">4.8559999999999999</cx:pt>
          <cx:pt idx="2574">4.8559999999999999</cx:pt>
          <cx:pt idx="2575">4.8559999999999999</cx:pt>
          <cx:pt idx="2576">4.8559999999999999</cx:pt>
          <cx:pt idx="2577">4.8559999999999999</cx:pt>
          <cx:pt idx="2578">4.8559999999999999</cx:pt>
          <cx:pt idx="2579">4.8559999999999999</cx:pt>
          <cx:pt idx="2580">4.8559999999999999</cx:pt>
          <cx:pt idx="2581">4.8559999999999999</cx:pt>
          <cx:pt idx="2582">4.8559999999999999</cx:pt>
          <cx:pt idx="2583">4.8559999999999999</cx:pt>
          <cx:pt idx="2584">4.8559999999999999</cx:pt>
          <cx:pt idx="2585">4.8559999999999999</cx:pt>
          <cx:pt idx="2586">4.8559999999999999</cx:pt>
          <cx:pt idx="2587">4.8559999999999999</cx:pt>
          <cx:pt idx="2588">4.8559999999999999</cx:pt>
          <cx:pt idx="2589">4.8559999999999999</cx:pt>
          <cx:pt idx="2590">4.8559999999999999</cx:pt>
          <cx:pt idx="2591">4.8559999999999999</cx:pt>
          <cx:pt idx="2592">4.8559999999999999</cx:pt>
          <cx:pt idx="2593">4.8559999999999999</cx:pt>
          <cx:pt idx="2594">4.8559999999999999</cx:pt>
          <cx:pt idx="2595">4.8559999999999999</cx:pt>
          <cx:pt idx="2596">4.8559999999999999</cx:pt>
          <cx:pt idx="2597">4.8559999999999999</cx:pt>
          <cx:pt idx="2598">4.8559999999999999</cx:pt>
          <cx:pt idx="2599">4.8559999999999999</cx:pt>
          <cx:pt idx="2600">4.8559999999999999</cx:pt>
          <cx:pt idx="2601">4.8559999999999999</cx:pt>
          <cx:pt idx="2602">4.8559999999999999</cx:pt>
          <cx:pt idx="2603">4.8559999999999999</cx:pt>
          <cx:pt idx="2604">4.8559999999999999</cx:pt>
          <cx:pt idx="2605">4.8559999999999999</cx:pt>
          <cx:pt idx="2606">4.8559999999999999</cx:pt>
          <cx:pt idx="2607">4.8559999999999999</cx:pt>
          <cx:pt idx="2608">4.8559999999999999</cx:pt>
          <cx:pt idx="2609">4.8559999999999999</cx:pt>
          <cx:pt idx="2610">4.8559999999999999</cx:pt>
          <cx:pt idx="2611">4.8559999999999999</cx:pt>
          <cx:pt idx="2612">4.8559999999999999</cx:pt>
          <cx:pt idx="2613">4.8559999999999999</cx:pt>
          <cx:pt idx="2614">4.8559999999999999</cx:pt>
          <cx:pt idx="2615">4.8559999999999999</cx:pt>
          <cx:pt idx="2616">4.8559999999999999</cx:pt>
          <cx:pt idx="2617">4.8559999999999999</cx:pt>
          <cx:pt idx="2618">4.8559999999999999</cx:pt>
          <cx:pt idx="2619">4.8559999999999999</cx:pt>
          <cx:pt idx="2620">4.8559999999999999</cx:pt>
          <cx:pt idx="2621">4.8559999999999999</cx:pt>
          <cx:pt idx="2622">4.8559999999999999</cx:pt>
          <cx:pt idx="2623">4.8559999999999999</cx:pt>
          <cx:pt idx="2624">4.8559999999999999</cx:pt>
          <cx:pt idx="2625">4.8559999999999999</cx:pt>
          <cx:pt idx="2626">4.8559999999999999</cx:pt>
          <cx:pt idx="2627">4.8559999999999999</cx:pt>
          <cx:pt idx="2628">4.8559999999999999</cx:pt>
          <cx:pt idx="2629">4.8559999999999999</cx:pt>
          <cx:pt idx="2630">4.8559999999999999</cx:pt>
          <cx:pt idx="2631">4.8559999999999999</cx:pt>
          <cx:pt idx="2632">4.8559999999999999</cx:pt>
          <cx:pt idx="2633">4.8559999999999999</cx:pt>
          <cx:pt idx="2634">4.8559999999999999</cx:pt>
          <cx:pt idx="2635">4.8559999999999999</cx:pt>
          <cx:pt idx="2636">4.8559999999999999</cx:pt>
          <cx:pt idx="2637">4.8559999999999999</cx:pt>
          <cx:pt idx="2638">4.8559999999999999</cx:pt>
          <cx:pt idx="2639">4.8559999999999999</cx:pt>
          <cx:pt idx="2640">4.8559999999999999</cx:pt>
          <cx:pt idx="2641">4.8559999999999999</cx:pt>
          <cx:pt idx="2642">4.8559999999999999</cx:pt>
          <cx:pt idx="2643">4.8559999999999999</cx:pt>
          <cx:pt idx="2644">4.8559999999999999</cx:pt>
          <cx:pt idx="2645">4.8559999999999999</cx:pt>
          <cx:pt idx="2646">4.8559999999999999</cx:pt>
          <cx:pt idx="2647">4.8559999999999999</cx:pt>
          <cx:pt idx="2648">4.8559999999999999</cx:pt>
          <cx:pt idx="2649">4.8559999999999999</cx:pt>
          <cx:pt idx="2650">4.8559999999999999</cx:pt>
          <cx:pt idx="2651">4.8559999999999999</cx:pt>
          <cx:pt idx="2652">4.8559999999999999</cx:pt>
          <cx:pt idx="2653">4.8559999999999999</cx:pt>
          <cx:pt idx="2654">4.8559999999999999</cx:pt>
          <cx:pt idx="2655">4.859</cx:pt>
          <cx:pt idx="2656">4.859</cx:pt>
          <cx:pt idx="2657">4.859</cx:pt>
          <cx:pt idx="2658">4.859</cx:pt>
          <cx:pt idx="2659">4.859</cx:pt>
          <cx:pt idx="2660">4.859</cx:pt>
          <cx:pt idx="2661">4.859</cx:pt>
          <cx:pt idx="2662">4.859</cx:pt>
          <cx:pt idx="2663">4.859</cx:pt>
          <cx:pt idx="2664">4.859</cx:pt>
          <cx:pt idx="2665">4.859</cx:pt>
          <cx:pt idx="2666">4.859</cx:pt>
          <cx:pt idx="2667">4.859</cx:pt>
          <cx:pt idx="2668">4.859</cx:pt>
          <cx:pt idx="2669">4.859</cx:pt>
          <cx:pt idx="2670">4.859</cx:pt>
          <cx:pt idx="2671">4.859</cx:pt>
          <cx:pt idx="2672">4.859</cx:pt>
          <cx:pt idx="2673">4.859</cx:pt>
          <cx:pt idx="2674">4.859</cx:pt>
          <cx:pt idx="2675">4.859</cx:pt>
          <cx:pt idx="2676">4.859</cx:pt>
          <cx:pt idx="2677">4.859</cx:pt>
          <cx:pt idx="2678">4.859</cx:pt>
          <cx:pt idx="2679">4.859</cx:pt>
          <cx:pt idx="2680">4.859</cx:pt>
          <cx:pt idx="2681">4.859</cx:pt>
          <cx:pt idx="2682">4.859</cx:pt>
          <cx:pt idx="2683">4.859</cx:pt>
          <cx:pt idx="2684">4.859</cx:pt>
          <cx:pt idx="2685">4.859</cx:pt>
          <cx:pt idx="2686">4.859</cx:pt>
          <cx:pt idx="2687">4.859</cx:pt>
          <cx:pt idx="2688">4.859</cx:pt>
          <cx:pt idx="2689">4.859</cx:pt>
          <cx:pt idx="2690">4.859</cx:pt>
          <cx:pt idx="2691">4.859</cx:pt>
          <cx:pt idx="2692">4.859</cx:pt>
          <cx:pt idx="2693">4.859</cx:pt>
          <cx:pt idx="2694">4.859</cx:pt>
          <cx:pt idx="2695">4.859</cx:pt>
          <cx:pt idx="2696">4.859</cx:pt>
          <cx:pt idx="2697">4.859</cx:pt>
          <cx:pt idx="2698">4.859</cx:pt>
          <cx:pt idx="2699">4.859</cx:pt>
          <cx:pt idx="2700">4.859</cx:pt>
          <cx:pt idx="2701">4.859</cx:pt>
          <cx:pt idx="2702">4.859</cx:pt>
          <cx:pt idx="2703">4.859</cx:pt>
          <cx:pt idx="2704">4.859</cx:pt>
          <cx:pt idx="2705">4.859</cx:pt>
          <cx:pt idx="2706">4.859</cx:pt>
          <cx:pt idx="2707">4.859</cx:pt>
          <cx:pt idx="2708">4.859</cx:pt>
          <cx:pt idx="2709">4.859</cx:pt>
          <cx:pt idx="2710">4.859</cx:pt>
          <cx:pt idx="2711">4.859</cx:pt>
          <cx:pt idx="2712">4.859</cx:pt>
          <cx:pt idx="2713">4.859</cx:pt>
          <cx:pt idx="2714">4.859</cx:pt>
          <cx:pt idx="2715">4.859</cx:pt>
          <cx:pt idx="2716">4.859</cx:pt>
          <cx:pt idx="2717">4.859</cx:pt>
          <cx:pt idx="2718">4.859</cx:pt>
          <cx:pt idx="2719">4.859</cx:pt>
          <cx:pt idx="2720">4.859</cx:pt>
          <cx:pt idx="2721">4.859</cx:pt>
          <cx:pt idx="2722">4.859</cx:pt>
          <cx:pt idx="2723">4.859</cx:pt>
          <cx:pt idx="2724">4.859</cx:pt>
          <cx:pt idx="2725">4.859</cx:pt>
          <cx:pt idx="2726">4.859</cx:pt>
          <cx:pt idx="2727">4.859</cx:pt>
          <cx:pt idx="2728">4.859</cx:pt>
          <cx:pt idx="2729">4.859</cx:pt>
          <cx:pt idx="2730">4.859</cx:pt>
          <cx:pt idx="2731">4.859</cx:pt>
          <cx:pt idx="2732">4.859</cx:pt>
          <cx:pt idx="2733">4.859</cx:pt>
          <cx:pt idx="2734">4.859</cx:pt>
          <cx:pt idx="2735">4.859</cx:pt>
          <cx:pt idx="2736">4.859</cx:pt>
          <cx:pt idx="2737">4.859</cx:pt>
          <cx:pt idx="2738">4.859</cx:pt>
          <cx:pt idx="2739">4.859</cx:pt>
          <cx:pt idx="2740">4.859</cx:pt>
          <cx:pt idx="2741">4.859</cx:pt>
          <cx:pt idx="2742">4.859</cx:pt>
          <cx:pt idx="2743">4.859</cx:pt>
          <cx:pt idx="2744">4.859</cx:pt>
          <cx:pt idx="2745">4.859</cx:pt>
          <cx:pt idx="2746">4.859</cx:pt>
          <cx:pt idx="2747">4.859</cx:pt>
          <cx:pt idx="2748">4.859</cx:pt>
          <cx:pt idx="2749">4.859</cx:pt>
          <cx:pt idx="2750">4.859</cx:pt>
          <cx:pt idx="2751">4.859</cx:pt>
          <cx:pt idx="2752">4.859</cx:pt>
          <cx:pt idx="2753">4.859</cx:pt>
          <cx:pt idx="2754">4.859</cx:pt>
          <cx:pt idx="2755">4.859</cx:pt>
          <cx:pt idx="2756">4.859</cx:pt>
          <cx:pt idx="2757">4.859</cx:pt>
          <cx:pt idx="2758">4.859</cx:pt>
          <cx:pt idx="2759">4.859</cx:pt>
          <cx:pt idx="2760">4.859</cx:pt>
          <cx:pt idx="2761">4.859</cx:pt>
          <cx:pt idx="2762">4.859</cx:pt>
          <cx:pt idx="2763">4.859</cx:pt>
          <cx:pt idx="2764">4.859</cx:pt>
          <cx:pt idx="2765">4.859</cx:pt>
          <cx:pt idx="2766">4.859</cx:pt>
          <cx:pt idx="2767">4.859</cx:pt>
          <cx:pt idx="2768">4.859</cx:pt>
          <cx:pt idx="2769">4.859</cx:pt>
          <cx:pt idx="2770">4.859</cx:pt>
          <cx:pt idx="2771">4.859</cx:pt>
          <cx:pt idx="2772">4.859</cx:pt>
          <cx:pt idx="2773">4.859</cx:pt>
          <cx:pt idx="2774">4.859</cx:pt>
          <cx:pt idx="2775">4.859</cx:pt>
          <cx:pt idx="2776">4.859</cx:pt>
          <cx:pt idx="2777">4.859</cx:pt>
          <cx:pt idx="2778">4.859</cx:pt>
          <cx:pt idx="2779">4.859</cx:pt>
          <cx:pt idx="2780">4.859</cx:pt>
          <cx:pt idx="2781">4.859</cx:pt>
          <cx:pt idx="2782">4.859</cx:pt>
          <cx:pt idx="2783">4.859</cx:pt>
          <cx:pt idx="2784">4.859</cx:pt>
          <cx:pt idx="2785">4.859</cx:pt>
          <cx:pt idx="2786">4.859</cx:pt>
          <cx:pt idx="2787">4.859</cx:pt>
          <cx:pt idx="2788">4.859</cx:pt>
          <cx:pt idx="2789">4.859</cx:pt>
          <cx:pt idx="2790">4.859</cx:pt>
          <cx:pt idx="2791">4.859</cx:pt>
          <cx:pt idx="2792">4.859</cx:pt>
          <cx:pt idx="2793">4.859</cx:pt>
          <cx:pt idx="2794">4.859</cx:pt>
          <cx:pt idx="2795">4.859</cx:pt>
          <cx:pt idx="2796">4.859</cx:pt>
          <cx:pt idx="2797">4.859</cx:pt>
          <cx:pt idx="2798">4.859</cx:pt>
          <cx:pt idx="2799">4.859</cx:pt>
          <cx:pt idx="2800">4.859</cx:pt>
          <cx:pt idx="2801">4.859</cx:pt>
          <cx:pt idx="2802">4.859</cx:pt>
          <cx:pt idx="2803">4.859</cx:pt>
          <cx:pt idx="2804">4.859</cx:pt>
          <cx:pt idx="2805">4.859</cx:pt>
          <cx:pt idx="2806">4.859</cx:pt>
          <cx:pt idx="2807">4.859</cx:pt>
          <cx:pt idx="2808">4.859</cx:pt>
          <cx:pt idx="2809">4.859</cx:pt>
          <cx:pt idx="2810">4.859</cx:pt>
          <cx:pt idx="2811">4.859</cx:pt>
          <cx:pt idx="2812">4.859</cx:pt>
          <cx:pt idx="2813">4.859</cx:pt>
          <cx:pt idx="2814">4.859</cx:pt>
          <cx:pt idx="2815">4.859</cx:pt>
          <cx:pt idx="2816">4.859</cx:pt>
          <cx:pt idx="2817">4.859</cx:pt>
          <cx:pt idx="2818">4.859</cx:pt>
          <cx:pt idx="2819">4.859</cx:pt>
          <cx:pt idx="2820">4.859</cx:pt>
          <cx:pt idx="2821">4.859</cx:pt>
          <cx:pt idx="2822">4.859</cx:pt>
          <cx:pt idx="2823">4.859</cx:pt>
          <cx:pt idx="2824">4.859</cx:pt>
          <cx:pt idx="2825">4.859</cx:pt>
          <cx:pt idx="2826">4.859</cx:pt>
          <cx:pt idx="2827">4.859</cx:pt>
          <cx:pt idx="2828">4.859</cx:pt>
          <cx:pt idx="2829">4.859</cx:pt>
          <cx:pt idx="2830">4.859</cx:pt>
          <cx:pt idx="2831">4.859</cx:pt>
          <cx:pt idx="2832">4.859</cx:pt>
          <cx:pt idx="2833">4.859</cx:pt>
          <cx:pt idx="2834">4.859</cx:pt>
          <cx:pt idx="2835">4.859</cx:pt>
          <cx:pt idx="2836">4.859</cx:pt>
          <cx:pt idx="2837">4.859</cx:pt>
          <cx:pt idx="2838">4.859</cx:pt>
          <cx:pt idx="2839">4.859</cx:pt>
          <cx:pt idx="2840">4.859</cx:pt>
          <cx:pt idx="2841">4.859</cx:pt>
          <cx:pt idx="2842">4.859</cx:pt>
          <cx:pt idx="2843">4.859</cx:pt>
          <cx:pt idx="2844">4.859</cx:pt>
          <cx:pt idx="2845">4.859</cx:pt>
          <cx:pt idx="2846">4.859</cx:pt>
          <cx:pt idx="2847">4.859</cx:pt>
          <cx:pt idx="2848">4.859</cx:pt>
          <cx:pt idx="2849">4.859</cx:pt>
          <cx:pt idx="2850">4.859</cx:pt>
          <cx:pt idx="2851">4.859</cx:pt>
          <cx:pt idx="2852">4.859</cx:pt>
          <cx:pt idx="2853">4.859</cx:pt>
          <cx:pt idx="2854">4.859</cx:pt>
          <cx:pt idx="2855">4.859</cx:pt>
          <cx:pt idx="2856">4.859</cx:pt>
          <cx:pt idx="2857">4.859</cx:pt>
          <cx:pt idx="2858">4.859</cx:pt>
          <cx:pt idx="2859">4.859</cx:pt>
          <cx:pt idx="2860">4.859</cx:pt>
          <cx:pt idx="2861">4.859</cx:pt>
          <cx:pt idx="2862">4.859</cx:pt>
          <cx:pt idx="2863">4.859</cx:pt>
          <cx:pt idx="2864">4.859</cx:pt>
          <cx:pt idx="2865">4.859</cx:pt>
          <cx:pt idx="2866">4.859</cx:pt>
          <cx:pt idx="2867">4.859</cx:pt>
          <cx:pt idx="2868">4.859</cx:pt>
          <cx:pt idx="2869">4.859</cx:pt>
          <cx:pt idx="2870">4.859</cx:pt>
          <cx:pt idx="2871">4.859</cx:pt>
          <cx:pt idx="2872">4.859</cx:pt>
          <cx:pt idx="2873">4.859</cx:pt>
          <cx:pt idx="2874">4.859</cx:pt>
          <cx:pt idx="2875">4.859</cx:pt>
          <cx:pt idx="2876">4.859</cx:pt>
          <cx:pt idx="2877">4.859</cx:pt>
          <cx:pt idx="2878">4.859</cx:pt>
          <cx:pt idx="2879">4.859</cx:pt>
          <cx:pt idx="2880">4.859</cx:pt>
          <cx:pt idx="2881">4.859</cx:pt>
          <cx:pt idx="2882">4.859</cx:pt>
          <cx:pt idx="2883">4.859</cx:pt>
          <cx:pt idx="2884">4.859</cx:pt>
          <cx:pt idx="2885">4.859</cx:pt>
          <cx:pt idx="2886">4.859</cx:pt>
          <cx:pt idx="2887">4.859</cx:pt>
          <cx:pt idx="2888">4.859</cx:pt>
          <cx:pt idx="2889">4.859</cx:pt>
          <cx:pt idx="2890">4.859</cx:pt>
          <cx:pt idx="2891">4.859</cx:pt>
          <cx:pt idx="2892">4.859</cx:pt>
          <cx:pt idx="2893">4.859</cx:pt>
          <cx:pt idx="2894">4.859</cx:pt>
          <cx:pt idx="2895">4.859</cx:pt>
          <cx:pt idx="2896">4.859</cx:pt>
          <cx:pt idx="2897">4.859</cx:pt>
          <cx:pt idx="2898">4.859</cx:pt>
          <cx:pt idx="2899">4.859</cx:pt>
          <cx:pt idx="2900">4.859</cx:pt>
          <cx:pt idx="2901">4.859</cx:pt>
          <cx:pt idx="2902">4.859</cx:pt>
          <cx:pt idx="2903">4.859</cx:pt>
          <cx:pt idx="2904">4.859</cx:pt>
          <cx:pt idx="2905">4.859</cx:pt>
          <cx:pt idx="2906">4.859</cx:pt>
          <cx:pt idx="2907">4.859</cx:pt>
          <cx:pt idx="2908">4.859</cx:pt>
          <cx:pt idx="2909">4.859</cx:pt>
          <cx:pt idx="2910">4.859</cx:pt>
          <cx:pt idx="2911">4.859</cx:pt>
          <cx:pt idx="2912">4.859</cx:pt>
          <cx:pt idx="2913">4.859</cx:pt>
          <cx:pt idx="2914">4.859</cx:pt>
          <cx:pt idx="2915">4.859</cx:pt>
          <cx:pt idx="2916">4.859</cx:pt>
          <cx:pt idx="2917">4.859</cx:pt>
          <cx:pt idx="2918">4.859</cx:pt>
          <cx:pt idx="2919">4.859</cx:pt>
          <cx:pt idx="2920">4.859</cx:pt>
          <cx:pt idx="2921">4.859</cx:pt>
          <cx:pt idx="2922">4.859</cx:pt>
          <cx:pt idx="2923">4.859</cx:pt>
          <cx:pt idx="2924">4.859</cx:pt>
          <cx:pt idx="2925">4.859</cx:pt>
          <cx:pt idx="2926">4.859</cx:pt>
          <cx:pt idx="2927">4.859</cx:pt>
          <cx:pt idx="2928">4.859</cx:pt>
          <cx:pt idx="2929">4.859</cx:pt>
          <cx:pt idx="2930">4.859</cx:pt>
          <cx:pt idx="2931">4.859</cx:pt>
          <cx:pt idx="2932">4.859</cx:pt>
          <cx:pt idx="2933">4.859</cx:pt>
          <cx:pt idx="2934">4.859</cx:pt>
          <cx:pt idx="2935">4.859</cx:pt>
          <cx:pt idx="2936">4.859</cx:pt>
          <cx:pt idx="2937">4.859</cx:pt>
          <cx:pt idx="2938">4.859</cx:pt>
          <cx:pt idx="2939">4.859</cx:pt>
          <cx:pt idx="2940">4.859</cx:pt>
          <cx:pt idx="2941">4.859</cx:pt>
          <cx:pt idx="2942">4.859</cx:pt>
          <cx:pt idx="2943">4.859</cx:pt>
          <cx:pt idx="2944">4.859</cx:pt>
          <cx:pt idx="2945">4.859</cx:pt>
          <cx:pt idx="2946">4.859</cx:pt>
          <cx:pt idx="2947">4.859</cx:pt>
          <cx:pt idx="2948">4.859</cx:pt>
          <cx:pt idx="2949">4.859</cx:pt>
          <cx:pt idx="2950">4.859</cx:pt>
          <cx:pt idx="2951">4.859</cx:pt>
          <cx:pt idx="2952">4.859</cx:pt>
          <cx:pt idx="2953">4.859</cx:pt>
          <cx:pt idx="2954">4.859</cx:pt>
          <cx:pt idx="2955">4.859</cx:pt>
          <cx:pt idx="2956">4.859</cx:pt>
          <cx:pt idx="2957">4.859</cx:pt>
          <cx:pt idx="2958">4.859</cx:pt>
          <cx:pt idx="2959">4.859</cx:pt>
          <cx:pt idx="2960">4.859</cx:pt>
          <cx:pt idx="2961">4.859</cx:pt>
          <cx:pt idx="2962">4.859</cx:pt>
          <cx:pt idx="2963">4.859</cx:pt>
          <cx:pt idx="2964">4.859</cx:pt>
          <cx:pt idx="2965">4.859</cx:pt>
          <cx:pt idx="2966">4.859</cx:pt>
          <cx:pt idx="2967">4.859</cx:pt>
          <cx:pt idx="2968">4.859</cx:pt>
          <cx:pt idx="2969">4.859</cx:pt>
          <cx:pt idx="2970">4.859</cx:pt>
          <cx:pt idx="2971">4.859</cx:pt>
          <cx:pt idx="2972">4.859</cx:pt>
          <cx:pt idx="2973">4.859</cx:pt>
          <cx:pt idx="2974">4.859</cx:pt>
          <cx:pt idx="2975">4.859</cx:pt>
          <cx:pt idx="2976">4.859</cx:pt>
          <cx:pt idx="2977">4.859</cx:pt>
          <cx:pt idx="2978">4.859</cx:pt>
          <cx:pt idx="2979">4.859</cx:pt>
          <cx:pt idx="2980">4.859</cx:pt>
          <cx:pt idx="2981">4.859</cx:pt>
          <cx:pt idx="2982">4.859</cx:pt>
          <cx:pt idx="2983">4.859</cx:pt>
          <cx:pt idx="2984">4.859</cx:pt>
          <cx:pt idx="2985">4.859</cx:pt>
          <cx:pt idx="2986">4.859</cx:pt>
          <cx:pt idx="2987">4.859</cx:pt>
          <cx:pt idx="2988">4.859</cx:pt>
          <cx:pt idx="2989">4.859</cx:pt>
          <cx:pt idx="2990">4.859</cx:pt>
          <cx:pt idx="2991">4.859</cx:pt>
          <cx:pt idx="2992">4.859</cx:pt>
          <cx:pt idx="2993">4.859</cx:pt>
          <cx:pt idx="2994">4.859</cx:pt>
          <cx:pt idx="2995">4.859</cx:pt>
          <cx:pt idx="2996">4.859</cx:pt>
          <cx:pt idx="2997">4.859</cx:pt>
          <cx:pt idx="2998">4.859</cx:pt>
          <cx:pt idx="2999">4.859</cx:pt>
          <cx:pt idx="3000">4.859</cx:pt>
          <cx:pt idx="3001">4.859</cx:pt>
          <cx:pt idx="3002">4.859</cx:pt>
          <cx:pt idx="3003">4.859</cx:pt>
          <cx:pt idx="3004">4.859</cx:pt>
          <cx:pt idx="3005">4.859</cx:pt>
          <cx:pt idx="3006">4.859</cx:pt>
          <cx:pt idx="3007">4.859</cx:pt>
          <cx:pt idx="3008">4.859</cx:pt>
          <cx:pt idx="3009">4.859</cx:pt>
          <cx:pt idx="3010">4.859</cx:pt>
          <cx:pt idx="3011">4.859</cx:pt>
          <cx:pt idx="3012">4.859</cx:pt>
          <cx:pt idx="3013">4.859</cx:pt>
          <cx:pt idx="3014">4.859</cx:pt>
          <cx:pt idx="3015">4.859</cx:pt>
          <cx:pt idx="3016">4.859</cx:pt>
          <cx:pt idx="3017">4.859</cx:pt>
          <cx:pt idx="3018">4.859</cx:pt>
          <cx:pt idx="3019">4.859</cx:pt>
          <cx:pt idx="3020">4.859</cx:pt>
          <cx:pt idx="3021">4.859</cx:pt>
          <cx:pt idx="3022">4.859</cx:pt>
          <cx:pt idx="3023">4.859</cx:pt>
          <cx:pt idx="3024">4.859</cx:pt>
          <cx:pt idx="3025">4.859</cx:pt>
          <cx:pt idx="3026">4.859</cx:pt>
          <cx:pt idx="3027">4.859</cx:pt>
          <cx:pt idx="3028">4.859</cx:pt>
          <cx:pt idx="3029">4.859</cx:pt>
          <cx:pt idx="3030">4.859</cx:pt>
          <cx:pt idx="3031">4.859</cx:pt>
          <cx:pt idx="3032">4.859</cx:pt>
          <cx:pt idx="3033">4.859</cx:pt>
          <cx:pt idx="3034">4.859</cx:pt>
          <cx:pt idx="3035">4.859</cx:pt>
          <cx:pt idx="3036">4.859</cx:pt>
          <cx:pt idx="3037">4.859</cx:pt>
          <cx:pt idx="3038">4.859</cx:pt>
          <cx:pt idx="3039">4.859</cx:pt>
          <cx:pt idx="3040">4.859</cx:pt>
          <cx:pt idx="3041">4.859</cx:pt>
          <cx:pt idx="3042">4.859</cx:pt>
          <cx:pt idx="3043">4.859</cx:pt>
          <cx:pt idx="3044">4.859</cx:pt>
          <cx:pt idx="3045">4.859</cx:pt>
          <cx:pt idx="3046">4.859</cx:pt>
          <cx:pt idx="3047">4.859</cx:pt>
          <cx:pt idx="3048">4.859</cx:pt>
          <cx:pt idx="3049">4.859</cx:pt>
          <cx:pt idx="3050">4.859</cx:pt>
          <cx:pt idx="3051">4.859</cx:pt>
          <cx:pt idx="3052">4.859</cx:pt>
          <cx:pt idx="3053">4.859</cx:pt>
          <cx:pt idx="3054">4.859</cx:pt>
          <cx:pt idx="3055">4.859</cx:pt>
          <cx:pt idx="3056">4.859</cx:pt>
          <cx:pt idx="3057">4.859</cx:pt>
          <cx:pt idx="3058">4.859</cx:pt>
          <cx:pt idx="3059">4.859</cx:pt>
          <cx:pt idx="3060">4.859</cx:pt>
          <cx:pt idx="3061">4.859</cx:pt>
          <cx:pt idx="3062">4.859</cx:pt>
          <cx:pt idx="3063">4.859</cx:pt>
          <cx:pt idx="3064">4.859</cx:pt>
          <cx:pt idx="3065">4.859</cx:pt>
          <cx:pt idx="3066">4.859</cx:pt>
          <cx:pt idx="3067">4.859</cx:pt>
          <cx:pt idx="3068">4.859</cx:pt>
          <cx:pt idx="3069">4.859</cx:pt>
          <cx:pt idx="3070">4.859</cx:pt>
          <cx:pt idx="3071">4.859</cx:pt>
          <cx:pt idx="3072">4.8600000000000003</cx:pt>
          <cx:pt idx="3073">4.8600000000000003</cx:pt>
          <cx:pt idx="3074">4.8600000000000003</cx:pt>
          <cx:pt idx="3075">4.8600000000000003</cx:pt>
          <cx:pt idx="3076">4.8600000000000003</cx:pt>
          <cx:pt idx="3077">4.8600000000000003</cx:pt>
          <cx:pt idx="3078">4.8600000000000003</cx:pt>
          <cx:pt idx="3079">4.8600000000000003</cx:pt>
          <cx:pt idx="3080">4.8600000000000003</cx:pt>
          <cx:pt idx="3081">4.8600000000000003</cx:pt>
          <cx:pt idx="3082">4.8600000000000003</cx:pt>
          <cx:pt idx="3083">4.8600000000000003</cx:pt>
          <cx:pt idx="3084">4.8600000000000003</cx:pt>
          <cx:pt idx="3085">4.8600000000000003</cx:pt>
          <cx:pt idx="3086">4.8600000000000003</cx:pt>
          <cx:pt idx="3087">4.8600000000000003</cx:pt>
          <cx:pt idx="3088">4.8600000000000003</cx:pt>
          <cx:pt idx="3089">4.8600000000000003</cx:pt>
          <cx:pt idx="3090">4.8600000000000003</cx:pt>
          <cx:pt idx="3091">4.8600000000000003</cx:pt>
          <cx:pt idx="3092">4.8600000000000003</cx:pt>
          <cx:pt idx="3093">4.8600000000000003</cx:pt>
          <cx:pt idx="3094">4.8600000000000003</cx:pt>
          <cx:pt idx="3095">4.8600000000000003</cx:pt>
          <cx:pt idx="3096">4.8600000000000003</cx:pt>
          <cx:pt idx="3097">4.8600000000000003</cx:pt>
          <cx:pt idx="3098">4.8600000000000003</cx:pt>
          <cx:pt idx="3099">4.8600000000000003</cx:pt>
          <cx:pt idx="3100">4.8600000000000003</cx:pt>
          <cx:pt idx="3101">4.8600000000000003</cx:pt>
          <cx:pt idx="3102">4.8600000000000003</cx:pt>
          <cx:pt idx="3103">4.8600000000000003</cx:pt>
          <cx:pt idx="3104">4.8600000000000003</cx:pt>
          <cx:pt idx="3105">4.8600000000000003</cx:pt>
          <cx:pt idx="3106">4.8600000000000003</cx:pt>
          <cx:pt idx="3107">4.8600000000000003</cx:pt>
          <cx:pt idx="3108">4.8600000000000003</cx:pt>
          <cx:pt idx="3109">4.8600000000000003</cx:pt>
          <cx:pt idx="3110">4.8600000000000003</cx:pt>
          <cx:pt idx="3111">4.8600000000000003</cx:pt>
          <cx:pt idx="3112">4.8600000000000003</cx:pt>
          <cx:pt idx="3113">4.8600000000000003</cx:pt>
          <cx:pt idx="3114">4.8600000000000003</cx:pt>
          <cx:pt idx="3115">4.8600000000000003</cx:pt>
          <cx:pt idx="3116">4.8600000000000003</cx:pt>
          <cx:pt idx="3117">4.8600000000000003</cx:pt>
          <cx:pt idx="3118">4.8600000000000003</cx:pt>
          <cx:pt idx="3119">4.8600000000000003</cx:pt>
          <cx:pt idx="3120">4.8600000000000003</cx:pt>
          <cx:pt idx="3121">4.8600000000000003</cx:pt>
          <cx:pt idx="3122">4.8600000000000003</cx:pt>
          <cx:pt idx="3123">4.8600000000000003</cx:pt>
          <cx:pt idx="3124">4.8600000000000003</cx:pt>
          <cx:pt idx="3125">4.8600000000000003</cx:pt>
          <cx:pt idx="3126">4.8600000000000003</cx:pt>
          <cx:pt idx="3127">4.8600000000000003</cx:pt>
          <cx:pt idx="3128">4.8600000000000003</cx:pt>
          <cx:pt idx="3129">4.8600000000000003</cx:pt>
          <cx:pt idx="3130">4.8600000000000003</cx:pt>
          <cx:pt idx="3131">4.8600000000000003</cx:pt>
          <cx:pt idx="3132">4.8600000000000003</cx:pt>
          <cx:pt idx="3133">4.8600000000000003</cx:pt>
          <cx:pt idx="3134">4.8600000000000003</cx:pt>
          <cx:pt idx="3135">4.8600000000000003</cx:pt>
          <cx:pt idx="3136">4.8600000000000003</cx:pt>
          <cx:pt idx="3137">4.8600000000000003</cx:pt>
          <cx:pt idx="3138">4.8600000000000003</cx:pt>
          <cx:pt idx="3139">4.8600000000000003</cx:pt>
          <cx:pt idx="3140">4.8600000000000003</cx:pt>
          <cx:pt idx="3141">4.8600000000000003</cx:pt>
          <cx:pt idx="3142">4.8600000000000003</cx:pt>
          <cx:pt idx="3143">4.8600000000000003</cx:pt>
          <cx:pt idx="3144">4.8600000000000003</cx:pt>
          <cx:pt idx="3145">4.8600000000000003</cx:pt>
          <cx:pt idx="3146">4.8600000000000003</cx:pt>
          <cx:pt idx="3147">4.8600000000000003</cx:pt>
          <cx:pt idx="3148">4.8600000000000003</cx:pt>
          <cx:pt idx="3149">4.8600000000000003</cx:pt>
          <cx:pt idx="3150">4.8600000000000003</cx:pt>
          <cx:pt idx="3151">4.8600000000000003</cx:pt>
          <cx:pt idx="3152">4.8600000000000003</cx:pt>
          <cx:pt idx="3153">4.8600000000000003</cx:pt>
          <cx:pt idx="3154">4.8600000000000003</cx:pt>
          <cx:pt idx="3155">4.8600000000000003</cx:pt>
          <cx:pt idx="3156">4.8600000000000003</cx:pt>
          <cx:pt idx="3157">4.8600000000000003</cx:pt>
          <cx:pt idx="3158">4.8600000000000003</cx:pt>
          <cx:pt idx="3159">4.8600000000000003</cx:pt>
          <cx:pt idx="3160">4.8600000000000003</cx:pt>
          <cx:pt idx="3161">4.8600000000000003</cx:pt>
          <cx:pt idx="3162">4.8600000000000003</cx:pt>
          <cx:pt idx="3163">4.8600000000000003</cx:pt>
          <cx:pt idx="3164">4.8600000000000003</cx:pt>
          <cx:pt idx="3165">4.8600000000000003</cx:pt>
          <cx:pt idx="3166">4.8600000000000003</cx:pt>
          <cx:pt idx="3167">4.8600000000000003</cx:pt>
          <cx:pt idx="3168">4.8600000000000003</cx:pt>
          <cx:pt idx="3169">4.8600000000000003</cx:pt>
          <cx:pt idx="3170">4.8600000000000003</cx:pt>
          <cx:pt idx="3171">4.8600000000000003</cx:pt>
          <cx:pt idx="3172">4.8600000000000003</cx:pt>
          <cx:pt idx="3173">4.8600000000000003</cx:pt>
          <cx:pt idx="3174">4.8600000000000003</cx:pt>
          <cx:pt idx="3175">4.8600000000000003</cx:pt>
          <cx:pt idx="3176">4.8600000000000003</cx:pt>
          <cx:pt idx="3177">4.8600000000000003</cx:pt>
          <cx:pt idx="3178">4.8600000000000003</cx:pt>
          <cx:pt idx="3179">4.8600000000000003</cx:pt>
          <cx:pt idx="3180">4.8600000000000003</cx:pt>
          <cx:pt idx="3181">4.8600000000000003</cx:pt>
          <cx:pt idx="3182">4.8600000000000003</cx:pt>
          <cx:pt idx="3183">4.8600000000000003</cx:pt>
          <cx:pt idx="3184">4.8600000000000003</cx:pt>
          <cx:pt idx="3185">4.8600000000000003</cx:pt>
          <cx:pt idx="3186">4.8600000000000003</cx:pt>
          <cx:pt idx="3187">4.8600000000000003</cx:pt>
          <cx:pt idx="3188">4.8600000000000003</cx:pt>
          <cx:pt idx="3189">4.8600000000000003</cx:pt>
          <cx:pt idx="3190">4.8600000000000003</cx:pt>
          <cx:pt idx="3191">4.8600000000000003</cx:pt>
          <cx:pt idx="3192">4.8600000000000003</cx:pt>
          <cx:pt idx="3193">4.8600000000000003</cx:pt>
          <cx:pt idx="3194">4.8600000000000003</cx:pt>
          <cx:pt idx="3195">4.8600000000000003</cx:pt>
          <cx:pt idx="3196">4.8600000000000003</cx:pt>
          <cx:pt idx="3197">4.8600000000000003</cx:pt>
          <cx:pt idx="3198">4.8600000000000003</cx:pt>
          <cx:pt idx="3199">4.8600000000000003</cx:pt>
          <cx:pt idx="3200">4.8600000000000003</cx:pt>
          <cx:pt idx="3201">4.8600000000000003</cx:pt>
          <cx:pt idx="3202">4.8600000000000003</cx:pt>
          <cx:pt idx="3203">4.8600000000000003</cx:pt>
          <cx:pt idx="3204">4.8600000000000003</cx:pt>
          <cx:pt idx="3205">4.8600000000000003</cx:pt>
          <cx:pt idx="3206">4.8600000000000003</cx:pt>
          <cx:pt idx="3207">4.8600000000000003</cx:pt>
          <cx:pt idx="3208">4.8600000000000003</cx:pt>
          <cx:pt idx="3209">4.8600000000000003</cx:pt>
          <cx:pt idx="3210">4.8600000000000003</cx:pt>
          <cx:pt idx="3211">4.8600000000000003</cx:pt>
          <cx:pt idx="3212">4.8600000000000003</cx:pt>
          <cx:pt idx="3213">4.8600000000000003</cx:pt>
          <cx:pt idx="3214">4.8600000000000003</cx:pt>
          <cx:pt idx="3215">4.8600000000000003</cx:pt>
          <cx:pt idx="3216">4.8600000000000003</cx:pt>
          <cx:pt idx="3217">4.8600000000000003</cx:pt>
          <cx:pt idx="3218">4.8600000000000003</cx:pt>
          <cx:pt idx="3219">4.8600000000000003</cx:pt>
          <cx:pt idx="3220">4.8600000000000003</cx:pt>
          <cx:pt idx="3221">4.8600000000000003</cx:pt>
          <cx:pt idx="3222">4.8600000000000003</cx:pt>
          <cx:pt idx="3223">4.8600000000000003</cx:pt>
          <cx:pt idx="3224">4.8600000000000003</cx:pt>
          <cx:pt idx="3225">4.8600000000000003</cx:pt>
          <cx:pt idx="3226">4.8600000000000003</cx:pt>
          <cx:pt idx="3227">4.8600000000000003</cx:pt>
          <cx:pt idx="3228">4.8600000000000003</cx:pt>
          <cx:pt idx="3229">4.8600000000000003</cx:pt>
          <cx:pt idx="3230">4.8600000000000003</cx:pt>
          <cx:pt idx="3231">4.8600000000000003</cx:pt>
          <cx:pt idx="3232">4.8600000000000003</cx:pt>
          <cx:pt idx="3233">4.8600000000000003</cx:pt>
          <cx:pt idx="3234">4.8600000000000003</cx:pt>
          <cx:pt idx="3235">4.8600000000000003</cx:pt>
          <cx:pt idx="3236">4.8600000000000003</cx:pt>
          <cx:pt idx="3237">4.8600000000000003</cx:pt>
          <cx:pt idx="3238">4.8600000000000003</cx:pt>
          <cx:pt idx="3239">4.8600000000000003</cx:pt>
          <cx:pt idx="3240">4.8600000000000003</cx:pt>
          <cx:pt idx="3241">4.8600000000000003</cx:pt>
          <cx:pt idx="3242">4.8600000000000003</cx:pt>
          <cx:pt idx="3243">4.8600000000000003</cx:pt>
          <cx:pt idx="3244">4.8600000000000003</cx:pt>
          <cx:pt idx="3245">4.8600000000000003</cx:pt>
          <cx:pt idx="3246">4.8600000000000003</cx:pt>
          <cx:pt idx="3247">4.8600000000000003</cx:pt>
          <cx:pt idx="3248">4.8600000000000003</cx:pt>
          <cx:pt idx="3249">4.8600000000000003</cx:pt>
          <cx:pt idx="3250">4.8600000000000003</cx:pt>
          <cx:pt idx="3251">4.8600000000000003</cx:pt>
          <cx:pt idx="3252">4.8600000000000003</cx:pt>
          <cx:pt idx="3253">4.8600000000000003</cx:pt>
          <cx:pt idx="3254">4.8600000000000003</cx:pt>
          <cx:pt idx="3255">4.8600000000000003</cx:pt>
          <cx:pt idx="3256">4.8600000000000003</cx:pt>
          <cx:pt idx="3257">4.8600000000000003</cx:pt>
          <cx:pt idx="3258">4.8600000000000003</cx:pt>
          <cx:pt idx="3259">4.8600000000000003</cx:pt>
          <cx:pt idx="3260">4.8600000000000003</cx:pt>
          <cx:pt idx="3261">4.8600000000000003</cx:pt>
          <cx:pt idx="3262">4.8600000000000003</cx:pt>
          <cx:pt idx="3263">4.8600000000000003</cx:pt>
          <cx:pt idx="3264">4.8600000000000003</cx:pt>
          <cx:pt idx="3265">4.8600000000000003</cx:pt>
          <cx:pt idx="3266">4.8600000000000003</cx:pt>
          <cx:pt idx="3267">4.8600000000000003</cx:pt>
          <cx:pt idx="3268">4.8600000000000003</cx:pt>
          <cx:pt idx="3269">4.8600000000000003</cx:pt>
          <cx:pt idx="3270">4.8600000000000003</cx:pt>
          <cx:pt idx="3271">4.8600000000000003</cx:pt>
          <cx:pt idx="3272">4.8600000000000003</cx:pt>
          <cx:pt idx="3273">4.8600000000000003</cx:pt>
          <cx:pt idx="3274">4.8600000000000003</cx:pt>
          <cx:pt idx="3275">4.8600000000000003</cx:pt>
          <cx:pt idx="3276">4.8600000000000003</cx:pt>
          <cx:pt idx="3277">4.8600000000000003</cx:pt>
          <cx:pt idx="3278">4.8600000000000003</cx:pt>
          <cx:pt idx="3279">4.8600000000000003</cx:pt>
          <cx:pt idx="3280">4.8600000000000003</cx:pt>
          <cx:pt idx="3281">4.8600000000000003</cx:pt>
          <cx:pt idx="3282">4.8600000000000003</cx:pt>
          <cx:pt idx="3283">4.8600000000000003</cx:pt>
          <cx:pt idx="3284">4.8600000000000003</cx:pt>
          <cx:pt idx="3285">4.8600000000000003</cx:pt>
          <cx:pt idx="3286">4.8600000000000003</cx:pt>
          <cx:pt idx="3287">4.8600000000000003</cx:pt>
          <cx:pt idx="3288">4.8600000000000003</cx:pt>
          <cx:pt idx="3289">4.8600000000000003</cx:pt>
          <cx:pt idx="3290">4.8600000000000003</cx:pt>
          <cx:pt idx="3291">4.8600000000000003</cx:pt>
          <cx:pt idx="3292">4.8600000000000003</cx:pt>
          <cx:pt idx="3293">4.8600000000000003</cx:pt>
          <cx:pt idx="3294">4.8600000000000003</cx:pt>
          <cx:pt idx="3295">4.8600000000000003</cx:pt>
          <cx:pt idx="3296">4.8600000000000003</cx:pt>
          <cx:pt idx="3297">4.8600000000000003</cx:pt>
          <cx:pt idx="3298">4.8600000000000003</cx:pt>
          <cx:pt idx="3299">4.8600000000000003</cx:pt>
          <cx:pt idx="3300">4.8600000000000003</cx:pt>
          <cx:pt idx="3301">4.8600000000000003</cx:pt>
          <cx:pt idx="3302">4.8600000000000003</cx:pt>
          <cx:pt idx="3303">4.8600000000000003</cx:pt>
          <cx:pt idx="3304">4.8600000000000003</cx:pt>
          <cx:pt idx="3305">4.8600000000000003</cx:pt>
          <cx:pt idx="3306">4.8600000000000003</cx:pt>
          <cx:pt idx="3307">4.8600000000000003</cx:pt>
          <cx:pt idx="3308">4.8600000000000003</cx:pt>
          <cx:pt idx="3309">4.8600000000000003</cx:pt>
          <cx:pt idx="3310">4.8600000000000003</cx:pt>
          <cx:pt idx="3311">4.8600000000000003</cx:pt>
          <cx:pt idx="3312">4.8600000000000003</cx:pt>
          <cx:pt idx="3313">4.8600000000000003</cx:pt>
          <cx:pt idx="3314">4.8600000000000003</cx:pt>
          <cx:pt idx="3315">4.8600000000000003</cx:pt>
          <cx:pt idx="3316">4.8600000000000003</cx:pt>
          <cx:pt idx="3317">4.8600000000000003</cx:pt>
          <cx:pt idx="3318">4.8600000000000003</cx:pt>
          <cx:pt idx="3319">4.8600000000000003</cx:pt>
          <cx:pt idx="3320">4.8600000000000003</cx:pt>
          <cx:pt idx="3321">4.8600000000000003</cx:pt>
          <cx:pt idx="3322">4.8600000000000003</cx:pt>
          <cx:pt idx="3323">4.8600000000000003</cx:pt>
          <cx:pt idx="3324">4.8600000000000003</cx:pt>
          <cx:pt idx="3325">4.8600000000000003</cx:pt>
          <cx:pt idx="3326">4.8600000000000003</cx:pt>
          <cx:pt idx="3327">4.8600000000000003</cx:pt>
          <cx:pt idx="3328">4.8600000000000003</cx:pt>
          <cx:pt idx="3329">4.8600000000000003</cx:pt>
          <cx:pt idx="3330">4.8600000000000003</cx:pt>
          <cx:pt idx="3331">4.8600000000000003</cx:pt>
          <cx:pt idx="3332">4.8600000000000003</cx:pt>
          <cx:pt idx="3333">4.8600000000000003</cx:pt>
          <cx:pt idx="3334">4.8600000000000003</cx:pt>
          <cx:pt idx="3335">4.8600000000000003</cx:pt>
          <cx:pt idx="3336">4.8600000000000003</cx:pt>
          <cx:pt idx="3337">4.8600000000000003</cx:pt>
          <cx:pt idx="3338">4.8600000000000003</cx:pt>
          <cx:pt idx="3339">4.8600000000000003</cx:pt>
          <cx:pt idx="3340">4.8600000000000003</cx:pt>
          <cx:pt idx="3341">4.8600000000000003</cx:pt>
          <cx:pt idx="3342">4.8600000000000003</cx:pt>
          <cx:pt idx="3343">4.8600000000000003</cx:pt>
          <cx:pt idx="3344">4.8600000000000003</cx:pt>
          <cx:pt idx="3345">4.8600000000000003</cx:pt>
          <cx:pt idx="3346">4.8600000000000003</cx:pt>
          <cx:pt idx="3347">4.8600000000000003</cx:pt>
          <cx:pt idx="3348">4.8600000000000003</cx:pt>
          <cx:pt idx="3349">4.8600000000000003</cx:pt>
          <cx:pt idx="3350">4.8600000000000003</cx:pt>
          <cx:pt idx="3351">4.8600000000000003</cx:pt>
          <cx:pt idx="3352">4.8600000000000003</cx:pt>
          <cx:pt idx="3353">4.8600000000000003</cx:pt>
          <cx:pt idx="3354">4.8600000000000003</cx:pt>
          <cx:pt idx="3355">4.8600000000000003</cx:pt>
          <cx:pt idx="3356">4.8600000000000003</cx:pt>
          <cx:pt idx="3357">4.8600000000000003</cx:pt>
          <cx:pt idx="3358">4.8600000000000003</cx:pt>
          <cx:pt idx="3359">4.8600000000000003</cx:pt>
          <cx:pt idx="3360">4.8600000000000003</cx:pt>
          <cx:pt idx="3361">4.8600000000000003</cx:pt>
          <cx:pt idx="3362">4.8600000000000003</cx:pt>
          <cx:pt idx="3363">4.8600000000000003</cx:pt>
          <cx:pt idx="3364">4.8600000000000003</cx:pt>
          <cx:pt idx="3365">4.8600000000000003</cx:pt>
          <cx:pt idx="3366">4.8600000000000003</cx:pt>
          <cx:pt idx="3367">4.8600000000000003</cx:pt>
          <cx:pt idx="3368">4.8600000000000003</cx:pt>
          <cx:pt idx="3369">4.8600000000000003</cx:pt>
          <cx:pt idx="3370">4.8600000000000003</cx:pt>
          <cx:pt idx="3371">4.8600000000000003</cx:pt>
          <cx:pt idx="3372">4.8600000000000003</cx:pt>
          <cx:pt idx="3373">4.8600000000000003</cx:pt>
          <cx:pt idx="3374">4.8600000000000003</cx:pt>
          <cx:pt idx="3375">4.8600000000000003</cx:pt>
          <cx:pt idx="3376">4.8600000000000003</cx:pt>
          <cx:pt idx="3377">4.8600000000000003</cx:pt>
          <cx:pt idx="3378">4.8600000000000003</cx:pt>
          <cx:pt idx="3379">4.8600000000000003</cx:pt>
          <cx:pt idx="3380">4.8600000000000003</cx:pt>
          <cx:pt idx="3381">4.8600000000000003</cx:pt>
          <cx:pt idx="3382">4.8600000000000003</cx:pt>
          <cx:pt idx="3383">4.8600000000000003</cx:pt>
          <cx:pt idx="3384">4.8600000000000003</cx:pt>
          <cx:pt idx="3385">4.8600000000000003</cx:pt>
          <cx:pt idx="3386">4.8600000000000003</cx:pt>
          <cx:pt idx="3387">4.8600000000000003</cx:pt>
          <cx:pt idx="3388">4.8600000000000003</cx:pt>
          <cx:pt idx="3389">4.8600000000000003</cx:pt>
          <cx:pt idx="3390">4.8600000000000003</cx:pt>
          <cx:pt idx="3391">4.8600000000000003</cx:pt>
          <cx:pt idx="3392">4.8600000000000003</cx:pt>
          <cx:pt idx="3393">4.8600000000000003</cx:pt>
          <cx:pt idx="3394">4.8600000000000003</cx:pt>
          <cx:pt idx="3395">4.8600000000000003</cx:pt>
          <cx:pt idx="3396">4.8600000000000003</cx:pt>
          <cx:pt idx="3397">4.8600000000000003</cx:pt>
          <cx:pt idx="3398">4.8600000000000003</cx:pt>
          <cx:pt idx="3399">4.8600000000000003</cx:pt>
          <cx:pt idx="3400">4.8600000000000003</cx:pt>
          <cx:pt idx="3401">4.8600000000000003</cx:pt>
          <cx:pt idx="3402">4.8600000000000003</cx:pt>
          <cx:pt idx="3403">4.8600000000000003</cx:pt>
          <cx:pt idx="3404">4.8600000000000003</cx:pt>
          <cx:pt idx="3405">4.8600000000000003</cx:pt>
          <cx:pt idx="3406">4.8600000000000003</cx:pt>
          <cx:pt idx="3407">4.8600000000000003</cx:pt>
          <cx:pt idx="3408">4.8600000000000003</cx:pt>
          <cx:pt idx="3409">4.8600000000000003</cx:pt>
          <cx:pt idx="3410">4.8600000000000003</cx:pt>
          <cx:pt idx="3411">4.8600000000000003</cx:pt>
          <cx:pt idx="3412">4.8600000000000003</cx:pt>
          <cx:pt idx="3413">4.8600000000000003</cx:pt>
          <cx:pt idx="3414">4.8600000000000003</cx:pt>
          <cx:pt idx="3415">4.8600000000000003</cx:pt>
          <cx:pt idx="3416">4.8600000000000003</cx:pt>
          <cx:pt idx="3417">4.8600000000000003</cx:pt>
          <cx:pt idx="3418">4.8600000000000003</cx:pt>
          <cx:pt idx="3419">4.8600000000000003</cx:pt>
          <cx:pt idx="3420">4.8600000000000003</cx:pt>
          <cx:pt idx="3421">4.8600000000000003</cx:pt>
          <cx:pt idx="3422">4.8600000000000003</cx:pt>
          <cx:pt idx="3423">4.8600000000000003</cx:pt>
          <cx:pt idx="3424">4.8600000000000003</cx:pt>
          <cx:pt idx="3425">4.8600000000000003</cx:pt>
          <cx:pt idx="3426">4.8600000000000003</cx:pt>
          <cx:pt idx="3427">4.8600000000000003</cx:pt>
          <cx:pt idx="3428">4.8600000000000003</cx:pt>
          <cx:pt idx="3429">4.8600000000000003</cx:pt>
          <cx:pt idx="3430">4.8600000000000003</cx:pt>
          <cx:pt idx="3431">4.8600000000000003</cx:pt>
          <cx:pt idx="3432">4.8600000000000003</cx:pt>
          <cx:pt idx="3433">4.8600000000000003</cx:pt>
          <cx:pt idx="3434">4.8600000000000003</cx:pt>
          <cx:pt idx="3435">4.8600000000000003</cx:pt>
          <cx:pt idx="3436">4.8600000000000003</cx:pt>
          <cx:pt idx="3437">4.8600000000000003</cx:pt>
          <cx:pt idx="3438">4.8600000000000003</cx:pt>
          <cx:pt idx="3439">4.8600000000000003</cx:pt>
          <cx:pt idx="3440">4.8600000000000003</cx:pt>
          <cx:pt idx="3441">4.8600000000000003</cx:pt>
          <cx:pt idx="3442">4.8600000000000003</cx:pt>
          <cx:pt idx="3443">4.8600000000000003</cx:pt>
          <cx:pt idx="3444">4.8600000000000003</cx:pt>
          <cx:pt idx="3445">4.8600000000000003</cx:pt>
          <cx:pt idx="3446">4.8600000000000003</cx:pt>
          <cx:pt idx="3447">4.8600000000000003</cx:pt>
          <cx:pt idx="3448">4.8600000000000003</cx:pt>
          <cx:pt idx="3449">4.8600000000000003</cx:pt>
          <cx:pt idx="3450">4.8600000000000003</cx:pt>
          <cx:pt idx="3451">4.8600000000000003</cx:pt>
          <cx:pt idx="3452">4.8600000000000003</cx:pt>
          <cx:pt idx="3453">4.8600000000000003</cx:pt>
          <cx:pt idx="3454">4.8600000000000003</cx:pt>
          <cx:pt idx="3455">4.8600000000000003</cx:pt>
          <cx:pt idx="3456">4.8600000000000003</cx:pt>
          <cx:pt idx="3457">4.8600000000000003</cx:pt>
          <cx:pt idx="3458">4.8600000000000003</cx:pt>
          <cx:pt idx="3459">4.8600000000000003</cx:pt>
          <cx:pt idx="3460">4.8600000000000003</cx:pt>
          <cx:pt idx="3461">4.8600000000000003</cx:pt>
          <cx:pt idx="3462">4.8600000000000003</cx:pt>
          <cx:pt idx="3463">4.8600000000000003</cx:pt>
          <cx:pt idx="3464">4.8600000000000003</cx:pt>
          <cx:pt idx="3465">4.8600000000000003</cx:pt>
          <cx:pt idx="3466">4.8600000000000003</cx:pt>
          <cx:pt idx="3467">4.8600000000000003</cx:pt>
          <cx:pt idx="3468">4.8600000000000003</cx:pt>
          <cx:pt idx="3469">4.8600000000000003</cx:pt>
          <cx:pt idx="3470">4.8600000000000003</cx:pt>
          <cx:pt idx="3471">4.8600000000000003</cx:pt>
          <cx:pt idx="3472">4.8600000000000003</cx:pt>
          <cx:pt idx="3473">4.8600000000000003</cx:pt>
          <cx:pt idx="3474">4.8600000000000003</cx:pt>
          <cx:pt idx="3475">4.8600000000000003</cx:pt>
          <cx:pt idx="3476">4.8600000000000003</cx:pt>
          <cx:pt idx="3477">4.8600000000000003</cx:pt>
          <cx:pt idx="3478">4.8600000000000003</cx:pt>
          <cx:pt idx="3479">4.8600000000000003</cx:pt>
          <cx:pt idx="3480">4.8600000000000003</cx:pt>
          <cx:pt idx="3481">4.8600000000000003</cx:pt>
          <cx:pt idx="3482">4.8600000000000003</cx:pt>
          <cx:pt idx="3483">4.8600000000000003</cx:pt>
          <cx:pt idx="3484">4.8600000000000003</cx:pt>
          <cx:pt idx="3485">4.8600000000000003</cx:pt>
          <cx:pt idx="3486">4.8600000000000003</cx:pt>
          <cx:pt idx="3487">4.8600000000000003</cx:pt>
          <cx:pt idx="3488">4.8600000000000003</cx:pt>
          <cx:pt idx="3489">4.8600000000000003</cx:pt>
          <cx:pt idx="3490">4.8600000000000003</cx:pt>
          <cx:pt idx="3491">4.8600000000000003</cx:pt>
          <cx:pt idx="3492">4.8600000000000003</cx:pt>
          <cx:pt idx="3493">4.8600000000000003</cx:pt>
          <cx:pt idx="3494">4.8600000000000003</cx:pt>
          <cx:pt idx="3495">4.8600000000000003</cx:pt>
          <cx:pt idx="3496">4.8600000000000003</cx:pt>
          <cx:pt idx="3497">4.8600000000000003</cx:pt>
          <cx:pt idx="3498">4.8600000000000003</cx:pt>
          <cx:pt idx="3499">4.8600000000000003</cx:pt>
          <cx:pt idx="3500">4.8600000000000003</cx:pt>
          <cx:pt idx="3501">4.8600000000000003</cx:pt>
          <cx:pt idx="3502">4.8600000000000003</cx:pt>
          <cx:pt idx="3503">4.8600000000000003</cx:pt>
          <cx:pt idx="3504">4.8600000000000003</cx:pt>
          <cx:pt idx="3505">4.8600000000000003</cx:pt>
          <cx:pt idx="3506">4.8600000000000003</cx:pt>
          <cx:pt idx="3507">4.8600000000000003</cx:pt>
          <cx:pt idx="3508">4.8600000000000003</cx:pt>
          <cx:pt idx="3509">4.8600000000000003</cx:pt>
          <cx:pt idx="3510">4.8600000000000003</cx:pt>
          <cx:pt idx="3511">4.8600000000000003</cx:pt>
          <cx:pt idx="3512">4.8600000000000003</cx:pt>
          <cx:pt idx="3513">4.8600000000000003</cx:pt>
          <cx:pt idx="3514">4.8600000000000003</cx:pt>
          <cx:pt idx="3515">4.8600000000000003</cx:pt>
          <cx:pt idx="3516">4.8600000000000003</cx:pt>
          <cx:pt idx="3517">4.8600000000000003</cx:pt>
          <cx:pt idx="3518">4.8600000000000003</cx:pt>
          <cx:pt idx="3519">4.8600000000000003</cx:pt>
          <cx:pt idx="3520">4.8600000000000003</cx:pt>
          <cx:pt idx="3521">4.8600000000000003</cx:pt>
          <cx:pt idx="3522">4.859</cx:pt>
          <cx:pt idx="3523">4.859</cx:pt>
          <cx:pt idx="3524">4.859</cx:pt>
          <cx:pt idx="3525">4.859</cx:pt>
          <cx:pt idx="3526">4.859</cx:pt>
          <cx:pt idx="3527">4.859</cx:pt>
          <cx:pt idx="3528">4.859</cx:pt>
          <cx:pt idx="3529">4.859</cx:pt>
          <cx:pt idx="3530">4.859</cx:pt>
          <cx:pt idx="3531">4.859</cx:pt>
          <cx:pt idx="3532">4.859</cx:pt>
          <cx:pt idx="3533">4.859</cx:pt>
          <cx:pt idx="3534">4.859</cx:pt>
          <cx:pt idx="3535">4.859</cx:pt>
          <cx:pt idx="3536">4.859</cx:pt>
          <cx:pt idx="3537">4.859</cx:pt>
          <cx:pt idx="3538">4.859</cx:pt>
          <cx:pt idx="3539">4.859</cx:pt>
          <cx:pt idx="3540">4.859</cx:pt>
          <cx:pt idx="3541">4.859</cx:pt>
          <cx:pt idx="3542">4.859</cx:pt>
          <cx:pt idx="3543">4.859</cx:pt>
          <cx:pt idx="3544">4.859</cx:pt>
          <cx:pt idx="3545">4.859</cx:pt>
          <cx:pt idx="3546">4.859</cx:pt>
          <cx:pt idx="3547">4.859</cx:pt>
          <cx:pt idx="3548">4.859</cx:pt>
          <cx:pt idx="3549">4.859</cx:pt>
          <cx:pt idx="3550">4.859</cx:pt>
          <cx:pt idx="3551">4.859</cx:pt>
          <cx:pt idx="3552">4.859</cx:pt>
          <cx:pt idx="3553">4.859</cx:pt>
          <cx:pt idx="3554">4.859</cx:pt>
          <cx:pt idx="3555">4.859</cx:pt>
          <cx:pt idx="3556">4.859</cx:pt>
          <cx:pt idx="3557">4.859</cx:pt>
          <cx:pt idx="3558">4.859</cx:pt>
          <cx:pt idx="3559">4.859</cx:pt>
          <cx:pt idx="3560">4.859</cx:pt>
          <cx:pt idx="3561">4.859</cx:pt>
          <cx:pt idx="3562">4.859</cx:pt>
          <cx:pt idx="3563">4.859</cx:pt>
          <cx:pt idx="3564">4.859</cx:pt>
          <cx:pt idx="3565">4.859</cx:pt>
          <cx:pt idx="3566">4.859</cx:pt>
          <cx:pt idx="3567">4.859</cx:pt>
          <cx:pt idx="3568">4.859</cx:pt>
          <cx:pt idx="3569">4.859</cx:pt>
          <cx:pt idx="3570">4.859</cx:pt>
          <cx:pt idx="3571">4.859</cx:pt>
          <cx:pt idx="3572">4.859</cx:pt>
          <cx:pt idx="3573">4.859</cx:pt>
          <cx:pt idx="3574">4.859</cx:pt>
          <cx:pt idx="3575">4.859</cx:pt>
          <cx:pt idx="3576">4.859</cx:pt>
          <cx:pt idx="3577">4.859</cx:pt>
          <cx:pt idx="3578">4.859</cx:pt>
          <cx:pt idx="3579">4.859</cx:pt>
          <cx:pt idx="3580">4.859</cx:pt>
          <cx:pt idx="3581">4.859</cx:pt>
          <cx:pt idx="3582">4.859</cx:pt>
          <cx:pt idx="3583">4.859</cx:pt>
          <cx:pt idx="3584">4.859</cx:pt>
          <cx:pt idx="3585">4.859</cx:pt>
          <cx:pt idx="3586">4.859</cx:pt>
          <cx:pt idx="3587">4.859</cx:pt>
          <cx:pt idx="3588">4.859</cx:pt>
          <cx:pt idx="3589">4.859</cx:pt>
          <cx:pt idx="3590">4.859</cx:pt>
          <cx:pt idx="3591">4.859</cx:pt>
          <cx:pt idx="3592">4.859</cx:pt>
          <cx:pt idx="3593">4.859</cx:pt>
          <cx:pt idx="3594">4.859</cx:pt>
          <cx:pt idx="3595">4.859</cx:pt>
          <cx:pt idx="3596">4.859</cx:pt>
          <cx:pt idx="3597">4.859</cx:pt>
          <cx:pt idx="3598">4.859</cx:pt>
          <cx:pt idx="3599">4.859</cx:pt>
          <cx:pt idx="3600">4.859</cx:pt>
          <cx:pt idx="3601">4.859</cx:pt>
          <cx:pt idx="3602">4.859</cx:pt>
          <cx:pt idx="3603">4.859</cx:pt>
          <cx:pt idx="3604">4.859</cx:pt>
          <cx:pt idx="3605">4.859</cx:pt>
          <cx:pt idx="3606">4.859</cx:pt>
          <cx:pt idx="3607">4.859</cx:pt>
          <cx:pt idx="3608">4.859</cx:pt>
          <cx:pt idx="3609">4.859</cx:pt>
          <cx:pt idx="3610">4.859</cx:pt>
          <cx:pt idx="3611">4.859</cx:pt>
          <cx:pt idx="3612">4.859</cx:pt>
          <cx:pt idx="3613">4.859</cx:pt>
          <cx:pt idx="3614">4.859</cx:pt>
          <cx:pt idx="3615">4.859</cx:pt>
          <cx:pt idx="3616">4.859</cx:pt>
          <cx:pt idx="3617">4.859</cx:pt>
          <cx:pt idx="3618">4.859</cx:pt>
          <cx:pt idx="3619">4.859</cx:pt>
          <cx:pt idx="3620">4.859</cx:pt>
          <cx:pt idx="3621">4.859</cx:pt>
          <cx:pt idx="3622">4.859</cx:pt>
          <cx:pt idx="3623">4.859</cx:pt>
          <cx:pt idx="3624">4.859</cx:pt>
          <cx:pt idx="3625">4.859</cx:pt>
          <cx:pt idx="3626">4.859</cx:pt>
          <cx:pt idx="3627">4.859</cx:pt>
          <cx:pt idx="3628">4.859</cx:pt>
          <cx:pt idx="3629">4.859</cx:pt>
          <cx:pt idx="3630">4.859</cx:pt>
          <cx:pt idx="3631">4.859</cx:pt>
          <cx:pt idx="3632">4.859</cx:pt>
          <cx:pt idx="3633">4.859</cx:pt>
          <cx:pt idx="3634">4.859</cx:pt>
          <cx:pt idx="3635">4.859</cx:pt>
          <cx:pt idx="3636">4.859</cx:pt>
          <cx:pt idx="3637">4.859</cx:pt>
          <cx:pt idx="3638">4.859</cx:pt>
          <cx:pt idx="3639">4.859</cx:pt>
          <cx:pt idx="3640">4.859</cx:pt>
          <cx:pt idx="3641">4.859</cx:pt>
          <cx:pt idx="3642">4.859</cx:pt>
          <cx:pt idx="3643">4.859</cx:pt>
          <cx:pt idx="3644">4.859</cx:pt>
          <cx:pt idx="3645">4.859</cx:pt>
          <cx:pt idx="3646">4.859</cx:pt>
          <cx:pt idx="3647">4.859</cx:pt>
          <cx:pt idx="3648">4.859</cx:pt>
          <cx:pt idx="3649">4.859</cx:pt>
          <cx:pt idx="3650">4.859</cx:pt>
          <cx:pt idx="3651">4.859</cx:pt>
          <cx:pt idx="3652">4.859</cx:pt>
          <cx:pt idx="3653">4.859</cx:pt>
          <cx:pt idx="3654">4.859</cx:pt>
          <cx:pt idx="3655">4.859</cx:pt>
          <cx:pt idx="3656">4.859</cx:pt>
          <cx:pt idx="3657">4.859</cx:pt>
          <cx:pt idx="3658">4.859</cx:pt>
          <cx:pt idx="3659">4.859</cx:pt>
          <cx:pt idx="3660">4.859</cx:pt>
          <cx:pt idx="3661">4.859</cx:pt>
          <cx:pt idx="3662">4.859</cx:pt>
          <cx:pt idx="3663">4.859</cx:pt>
          <cx:pt idx="3664">4.859</cx:pt>
          <cx:pt idx="3665">4.859</cx:pt>
          <cx:pt idx="3666">4.859</cx:pt>
          <cx:pt idx="3667">4.859</cx:pt>
          <cx:pt idx="3668">4.859</cx:pt>
          <cx:pt idx="3669">4.859</cx:pt>
          <cx:pt idx="3670">4.859</cx:pt>
          <cx:pt idx="3671">4.859</cx:pt>
          <cx:pt idx="3672">4.859</cx:pt>
          <cx:pt idx="3673">4.859</cx:pt>
          <cx:pt idx="3674">4.859</cx:pt>
          <cx:pt idx="3675">4.859</cx:pt>
          <cx:pt idx="3676">4.859</cx:pt>
          <cx:pt idx="3677">4.859</cx:pt>
          <cx:pt idx="3678">4.859</cx:pt>
          <cx:pt idx="3679">4.859</cx:pt>
          <cx:pt idx="3680">4.859</cx:pt>
          <cx:pt idx="3681">4.859</cx:pt>
          <cx:pt idx="3682">4.859</cx:pt>
          <cx:pt idx="3683">4.859</cx:pt>
          <cx:pt idx="3684">4.859</cx:pt>
          <cx:pt idx="3685">4.859</cx:pt>
          <cx:pt idx="3686">4.859</cx:pt>
          <cx:pt idx="3687">4.859</cx:pt>
          <cx:pt idx="3688">4.859</cx:pt>
          <cx:pt idx="3689">4.859</cx:pt>
          <cx:pt idx="3690">4.859</cx:pt>
          <cx:pt idx="3691">4.859</cx:pt>
          <cx:pt idx="3692">4.859</cx:pt>
          <cx:pt idx="3693">4.859</cx:pt>
          <cx:pt idx="3694">4.859</cx:pt>
          <cx:pt idx="3695">4.859</cx:pt>
          <cx:pt idx="3696">4.859</cx:pt>
          <cx:pt idx="3697">4.859</cx:pt>
          <cx:pt idx="3698">4.859</cx:pt>
          <cx:pt idx="3699">4.859</cx:pt>
          <cx:pt idx="3700">4.859</cx:pt>
          <cx:pt idx="3701">4.859</cx:pt>
          <cx:pt idx="3702">4.859</cx:pt>
          <cx:pt idx="3703">4.859</cx:pt>
          <cx:pt idx="3704">4.859</cx:pt>
          <cx:pt idx="3705">4.859</cx:pt>
          <cx:pt idx="3706">4.859</cx:pt>
          <cx:pt idx="3707">4.859</cx:pt>
          <cx:pt idx="3708">4.859</cx:pt>
          <cx:pt idx="3709">4.859</cx:pt>
          <cx:pt idx="3710">4.859</cx:pt>
          <cx:pt idx="3711">4.859</cx:pt>
          <cx:pt idx="3712">4.859</cx:pt>
          <cx:pt idx="3713">4.859</cx:pt>
          <cx:pt idx="3714">4.859</cx:pt>
          <cx:pt idx="3715">4.859</cx:pt>
          <cx:pt idx="3716">4.859</cx:pt>
          <cx:pt idx="3717">4.859</cx:pt>
          <cx:pt idx="3718">4.859</cx:pt>
          <cx:pt idx="3719">4.859</cx:pt>
          <cx:pt idx="3720">4.859</cx:pt>
          <cx:pt idx="3721">4.859</cx:pt>
          <cx:pt idx="3722">4.859</cx:pt>
          <cx:pt idx="3723">4.859</cx:pt>
          <cx:pt idx="3724">4.859</cx:pt>
          <cx:pt idx="3725">4.859</cx:pt>
          <cx:pt idx="3726">4.859</cx:pt>
          <cx:pt idx="3727">4.859</cx:pt>
          <cx:pt idx="3728">4.859</cx:pt>
          <cx:pt idx="3729">4.859</cx:pt>
          <cx:pt idx="3730">4.859</cx:pt>
          <cx:pt idx="3731">4.859</cx:pt>
          <cx:pt idx="3732">4.859</cx:pt>
          <cx:pt idx="3733">4.859</cx:pt>
          <cx:pt idx="3734">4.859</cx:pt>
          <cx:pt idx="3735">4.859</cx:pt>
          <cx:pt idx="3736">4.859</cx:pt>
          <cx:pt idx="3737">4.859</cx:pt>
          <cx:pt idx="3738">4.859</cx:pt>
          <cx:pt idx="3739">4.859</cx:pt>
          <cx:pt idx="3740">4.859</cx:pt>
          <cx:pt idx="3741">4.859</cx:pt>
          <cx:pt idx="3742">4.859</cx:pt>
          <cx:pt idx="3743">4.859</cx:pt>
          <cx:pt idx="3744">4.859</cx:pt>
          <cx:pt idx="3745">4.859</cx:pt>
          <cx:pt idx="3746">4.859</cx:pt>
          <cx:pt idx="3747">4.859</cx:pt>
          <cx:pt idx="3748">4.859</cx:pt>
          <cx:pt idx="3749">4.859</cx:pt>
          <cx:pt idx="3750">4.859</cx:pt>
          <cx:pt idx="3751">4.859</cx:pt>
          <cx:pt idx="3752">4.859</cx:pt>
          <cx:pt idx="3753">4.859</cx:pt>
          <cx:pt idx="3754">4.859</cx:pt>
          <cx:pt idx="3755">4.859</cx:pt>
          <cx:pt idx="3756">4.859</cx:pt>
          <cx:pt idx="3757">4.859</cx:pt>
          <cx:pt idx="3758">4.859</cx:pt>
          <cx:pt idx="3759">4.859</cx:pt>
          <cx:pt idx="3760">4.859</cx:pt>
          <cx:pt idx="3761">4.859</cx:pt>
          <cx:pt idx="3762">4.859</cx:pt>
          <cx:pt idx="3763">4.859</cx:pt>
          <cx:pt idx="3764">4.859</cx:pt>
          <cx:pt idx="3765">4.859</cx:pt>
          <cx:pt idx="3766">4.859</cx:pt>
          <cx:pt idx="3767">4.859</cx:pt>
          <cx:pt idx="3768">4.859</cx:pt>
          <cx:pt idx="3769">4.859</cx:pt>
          <cx:pt idx="3770">4.859</cx:pt>
          <cx:pt idx="3771">4.859</cx:pt>
          <cx:pt idx="3772">4.859</cx:pt>
          <cx:pt idx="3773">4.859</cx:pt>
          <cx:pt idx="3774">4.859</cx:pt>
          <cx:pt idx="3775">4.859</cx:pt>
          <cx:pt idx="3776">4.859</cx:pt>
          <cx:pt idx="3777">4.859</cx:pt>
          <cx:pt idx="3778">4.859</cx:pt>
          <cx:pt idx="3779">4.859</cx:pt>
          <cx:pt idx="3780">4.859</cx:pt>
          <cx:pt idx="3781">4.859</cx:pt>
          <cx:pt idx="3782">4.859</cx:pt>
          <cx:pt idx="3783">4.859</cx:pt>
          <cx:pt idx="3784">4.859</cx:pt>
          <cx:pt idx="3785">4.859</cx:pt>
          <cx:pt idx="3786">4.859</cx:pt>
          <cx:pt idx="3787">4.859</cx:pt>
          <cx:pt idx="3788">4.859</cx:pt>
          <cx:pt idx="3789">4.859</cx:pt>
          <cx:pt idx="3790">4.859</cx:pt>
          <cx:pt idx="3791">4.859</cx:pt>
          <cx:pt idx="3792">4.859</cx:pt>
          <cx:pt idx="3793">4.859</cx:pt>
          <cx:pt idx="3794">4.859</cx:pt>
          <cx:pt idx="3795">4.859</cx:pt>
          <cx:pt idx="3796">4.859</cx:pt>
          <cx:pt idx="3797">4.859</cx:pt>
          <cx:pt idx="3798">4.859</cx:pt>
          <cx:pt idx="3799">4.859</cx:pt>
          <cx:pt idx="3800">4.859</cx:pt>
          <cx:pt idx="3801">4.859</cx:pt>
          <cx:pt idx="3802">4.859</cx:pt>
          <cx:pt idx="3803">4.859</cx:pt>
          <cx:pt idx="3804">4.859</cx:pt>
          <cx:pt idx="3805">4.859</cx:pt>
          <cx:pt idx="3806">4.859</cx:pt>
          <cx:pt idx="3807">4.859</cx:pt>
          <cx:pt idx="3808">4.859</cx:pt>
          <cx:pt idx="3809">4.859</cx:pt>
          <cx:pt idx="3810">4.859</cx:pt>
          <cx:pt idx="3811">4.859</cx:pt>
          <cx:pt idx="3812">4.859</cx:pt>
          <cx:pt idx="3813">4.859</cx:pt>
          <cx:pt idx="3814">4.859</cx:pt>
          <cx:pt idx="3815">4.859</cx:pt>
          <cx:pt idx="3816">4.859</cx:pt>
          <cx:pt idx="3817">4.859</cx:pt>
          <cx:pt idx="3818">4.859</cx:pt>
          <cx:pt idx="3819">4.859</cx:pt>
          <cx:pt idx="3820">4.859</cx:pt>
          <cx:pt idx="3821">4.859</cx:pt>
          <cx:pt idx="3822">4.859</cx:pt>
          <cx:pt idx="3823">4.859</cx:pt>
          <cx:pt idx="3824">4.859</cx:pt>
          <cx:pt idx="3825">4.859</cx:pt>
          <cx:pt idx="3826">4.859</cx:pt>
          <cx:pt idx="3827">4.859</cx:pt>
          <cx:pt idx="3828">4.859</cx:pt>
          <cx:pt idx="3829">4.859</cx:pt>
          <cx:pt idx="3830">4.859</cx:pt>
          <cx:pt idx="3831">4.859</cx:pt>
          <cx:pt idx="3832">4.859</cx:pt>
          <cx:pt idx="3833">4.859</cx:pt>
          <cx:pt idx="3834">4.859</cx:pt>
          <cx:pt idx="3835">4.859</cx:pt>
          <cx:pt idx="3836">4.859</cx:pt>
          <cx:pt idx="3837">4.859</cx:pt>
          <cx:pt idx="3838">4.859</cx:pt>
          <cx:pt idx="3839">4.859</cx:pt>
          <cx:pt idx="3840">4.859</cx:pt>
          <cx:pt idx="3841">4.859</cx:pt>
          <cx:pt idx="3842">4.859</cx:pt>
          <cx:pt idx="3843">4.859</cx:pt>
          <cx:pt idx="3844">4.859</cx:pt>
          <cx:pt idx="3845">4.859</cx:pt>
          <cx:pt idx="3846">4.859</cx:pt>
          <cx:pt idx="3847">4.859</cx:pt>
          <cx:pt idx="3848">4.859</cx:pt>
          <cx:pt idx="3849">4.859</cx:pt>
          <cx:pt idx="3850">4.859</cx:pt>
          <cx:pt idx="3851">4.859</cx:pt>
          <cx:pt idx="3852">4.859</cx:pt>
          <cx:pt idx="3853">4.859</cx:pt>
          <cx:pt idx="3854">4.859</cx:pt>
          <cx:pt idx="3855">4.859</cx:pt>
          <cx:pt idx="3856">4.859</cx:pt>
          <cx:pt idx="3857">4.859</cx:pt>
          <cx:pt idx="3858">4.859</cx:pt>
          <cx:pt idx="3859">4.859</cx:pt>
          <cx:pt idx="3860">4.859</cx:pt>
          <cx:pt idx="3861">4.859</cx:pt>
          <cx:pt idx="3862">4.859</cx:pt>
          <cx:pt idx="3863">4.859</cx:pt>
          <cx:pt idx="3864">4.859</cx:pt>
          <cx:pt idx="3865">4.859</cx:pt>
          <cx:pt idx="3866">4.859</cx:pt>
          <cx:pt idx="3867">4.859</cx:pt>
          <cx:pt idx="3868">4.859</cx:pt>
          <cx:pt idx="3869">4.859</cx:pt>
          <cx:pt idx="3870">4.859</cx:pt>
          <cx:pt idx="3871">4.859</cx:pt>
          <cx:pt idx="3872">4.859</cx:pt>
          <cx:pt idx="3873">4.859</cx:pt>
          <cx:pt idx="3874">4.859</cx:pt>
          <cx:pt idx="3875">4.859</cx:pt>
          <cx:pt idx="3876">4.859</cx:pt>
          <cx:pt idx="3877">4.859</cx:pt>
          <cx:pt idx="3878">4.859</cx:pt>
          <cx:pt idx="3879">4.859</cx:pt>
          <cx:pt idx="3880">4.859</cx:pt>
          <cx:pt idx="3881">4.859</cx:pt>
          <cx:pt idx="3882">4.859</cx:pt>
          <cx:pt idx="3883">4.859</cx:pt>
          <cx:pt idx="3884">4.859</cx:pt>
          <cx:pt idx="3885">4.859</cx:pt>
          <cx:pt idx="3886">4.859</cx:pt>
          <cx:pt idx="3887">4.859</cx:pt>
          <cx:pt idx="3888">4.859</cx:pt>
          <cx:pt idx="3889">4.859</cx:pt>
          <cx:pt idx="3890">4.859</cx:pt>
          <cx:pt idx="3891">4.859</cx:pt>
          <cx:pt idx="3892">4.859</cx:pt>
          <cx:pt idx="3893">4.8579999999999997</cx:pt>
          <cx:pt idx="3894">4.8579999999999997</cx:pt>
          <cx:pt idx="3895">4.8579999999999997</cx:pt>
          <cx:pt idx="3896">4.8579999999999997</cx:pt>
          <cx:pt idx="3897">4.8579999999999997</cx:pt>
          <cx:pt idx="3898">4.8579999999999997</cx:pt>
          <cx:pt idx="3899">4.8579999999999997</cx:pt>
          <cx:pt idx="3900">4.8579999999999997</cx:pt>
          <cx:pt idx="3901">4.8579999999999997</cx:pt>
          <cx:pt idx="3902">4.8579999999999997</cx:pt>
          <cx:pt idx="3903">4.8579999999999997</cx:pt>
          <cx:pt idx="3904">4.8579999999999997</cx:pt>
          <cx:pt idx="3905">4.8579999999999997</cx:pt>
          <cx:pt idx="3906">4.8579999999999997</cx:pt>
          <cx:pt idx="3907">4.8579999999999997</cx:pt>
          <cx:pt idx="3908">4.8579999999999997</cx:pt>
          <cx:pt idx="3909">4.8579999999999997</cx:pt>
          <cx:pt idx="3910">4.8579999999999997</cx:pt>
          <cx:pt idx="3911">4.8579999999999997</cx:pt>
          <cx:pt idx="3912">4.8579999999999997</cx:pt>
          <cx:pt idx="3913">4.8579999999999997</cx:pt>
          <cx:pt idx="3914">4.8579999999999997</cx:pt>
          <cx:pt idx="3915">4.8579999999999997</cx:pt>
          <cx:pt idx="3916">4.8579999999999997</cx:pt>
          <cx:pt idx="3917">4.8579999999999997</cx:pt>
          <cx:pt idx="3918">4.8579999999999997</cx:pt>
          <cx:pt idx="3919">4.8579999999999997</cx:pt>
          <cx:pt idx="3920">4.8579999999999997</cx:pt>
          <cx:pt idx="3921">4.8579999999999997</cx:pt>
          <cx:pt idx="3922">4.8579999999999997</cx:pt>
          <cx:pt idx="3923">4.8579999999999997</cx:pt>
          <cx:pt idx="3924">4.8579999999999997</cx:pt>
          <cx:pt idx="3925">4.8579999999999997</cx:pt>
          <cx:pt idx="3926">4.8579999999999997</cx:pt>
          <cx:pt idx="3927">4.8579999999999997</cx:pt>
          <cx:pt idx="3928">4.8579999999999997</cx:pt>
          <cx:pt idx="3929">4.8579999999999997</cx:pt>
          <cx:pt idx="3930">4.8579999999999997</cx:pt>
          <cx:pt idx="3931">4.8579999999999997</cx:pt>
          <cx:pt idx="3932">4.8579999999999997</cx:pt>
          <cx:pt idx="3933">4.8579999999999997</cx:pt>
          <cx:pt idx="3934">4.8579999999999997</cx:pt>
          <cx:pt idx="3935">4.8579999999999997</cx:pt>
          <cx:pt idx="3936">4.8579999999999997</cx:pt>
          <cx:pt idx="3937">4.8579999999999997</cx:pt>
          <cx:pt idx="3938">4.8579999999999997</cx:pt>
          <cx:pt idx="3939">4.8579999999999997</cx:pt>
          <cx:pt idx="3940">4.8579999999999997</cx:pt>
          <cx:pt idx="3941">4.8579999999999997</cx:pt>
          <cx:pt idx="3942">4.8579999999999997</cx:pt>
          <cx:pt idx="3943">4.8579999999999997</cx:pt>
          <cx:pt idx="3944">4.8579999999999997</cx:pt>
          <cx:pt idx="3945">4.8579999999999997</cx:pt>
          <cx:pt idx="3946">4.8579999999999997</cx:pt>
          <cx:pt idx="3947">4.8579999999999997</cx:pt>
          <cx:pt idx="3948">4.8579999999999997</cx:pt>
          <cx:pt idx="3949">4.8579999999999997</cx:pt>
          <cx:pt idx="3950">4.8579999999999997</cx:pt>
          <cx:pt idx="3951">4.8579999999999997</cx:pt>
          <cx:pt idx="3952">4.8579999999999997</cx:pt>
          <cx:pt idx="3953">4.8579999999999997</cx:pt>
          <cx:pt idx="3954">4.8579999999999997</cx:pt>
          <cx:pt idx="3955">4.8579999999999997</cx:pt>
          <cx:pt idx="3956">4.8579999999999997</cx:pt>
          <cx:pt idx="3957">4.8579999999999997</cx:pt>
          <cx:pt idx="3958">4.8579999999999997</cx:pt>
          <cx:pt idx="3959">4.8579999999999997</cx:pt>
          <cx:pt idx="3960">4.8579999999999997</cx:pt>
          <cx:pt idx="3961">4.8579999999999997</cx:pt>
          <cx:pt idx="3962">4.8579999999999997</cx:pt>
          <cx:pt idx="3963">4.8579999999999997</cx:pt>
          <cx:pt idx="3964">4.8579999999999997</cx:pt>
          <cx:pt idx="3965">4.8579999999999997</cx:pt>
          <cx:pt idx="3966">4.8579999999999997</cx:pt>
          <cx:pt idx="3967">4.8579999999999997</cx:pt>
          <cx:pt idx="3968">4.8579999999999997</cx:pt>
          <cx:pt idx="3969">4.8579999999999997</cx:pt>
          <cx:pt idx="3970">4.8579999999999997</cx:pt>
          <cx:pt idx="3971">4.8579999999999997</cx:pt>
          <cx:pt idx="3972">4.8579999999999997</cx:pt>
          <cx:pt idx="3973">4.8579999999999997</cx:pt>
          <cx:pt idx="3974">4.8579999999999997</cx:pt>
          <cx:pt idx="3975">4.8579999999999997</cx:pt>
          <cx:pt idx="3976">4.8579999999999997</cx:pt>
          <cx:pt idx="3977">4.8579999999999997</cx:pt>
          <cx:pt idx="3978">4.8579999999999997</cx:pt>
          <cx:pt idx="3979">4.8579999999999997</cx:pt>
          <cx:pt idx="3980">4.8579999999999997</cx:pt>
          <cx:pt idx="3981">4.8579999999999997</cx:pt>
          <cx:pt idx="3982">4.8579999999999997</cx:pt>
          <cx:pt idx="3983">4.8579999999999997</cx:pt>
          <cx:pt idx="3984">4.8579999999999997</cx:pt>
          <cx:pt idx="3985">4.8579999999999997</cx:pt>
          <cx:pt idx="3986">4.8579999999999997</cx:pt>
          <cx:pt idx="3987">4.8579999999999997</cx:pt>
          <cx:pt idx="3988">4.8579999999999997</cx:pt>
          <cx:pt idx="3989">4.8579999999999997</cx:pt>
          <cx:pt idx="3990">4.8579999999999997</cx:pt>
          <cx:pt idx="3991">4.8579999999999997</cx:pt>
          <cx:pt idx="3992">4.8579999999999997</cx:pt>
          <cx:pt idx="3993">4.8579999999999997</cx:pt>
          <cx:pt idx="3994">4.8579999999999997</cx:pt>
          <cx:pt idx="3995">4.8579999999999997</cx:pt>
          <cx:pt idx="3996">4.8579999999999997</cx:pt>
          <cx:pt idx="3997">4.8579999999999997</cx:pt>
          <cx:pt idx="3998">4.8579999999999997</cx:pt>
          <cx:pt idx="3999">4.8579999999999997</cx:pt>
          <cx:pt idx="4000">4.8579999999999997</cx:pt>
          <cx:pt idx="4001">4.8579999999999997</cx:pt>
          <cx:pt idx="4002">4.8579999999999997</cx:pt>
          <cx:pt idx="4003">4.8579999999999997</cx:pt>
          <cx:pt idx="4004">4.8579999999999997</cx:pt>
          <cx:pt idx="4005">4.8579999999999997</cx:pt>
          <cx:pt idx="4006">4.8579999999999997</cx:pt>
          <cx:pt idx="4007">4.8579999999999997</cx:pt>
          <cx:pt idx="4008">4.8579999999999997</cx:pt>
          <cx:pt idx="4009">4.8579999999999997</cx:pt>
          <cx:pt idx="4010">4.8579999999999997</cx:pt>
          <cx:pt idx="4011">4.8579999999999997</cx:pt>
          <cx:pt idx="4012">4.8579999999999997</cx:pt>
          <cx:pt idx="4013">4.8579999999999997</cx:pt>
          <cx:pt idx="4014">4.8579999999999997</cx:pt>
          <cx:pt idx="4015">4.8579999999999997</cx:pt>
          <cx:pt idx="4016">4.8579999999999997</cx:pt>
          <cx:pt idx="4017">4.8579999999999997</cx:pt>
          <cx:pt idx="4018">4.8579999999999997</cx:pt>
          <cx:pt idx="4019">4.8579999999999997</cx:pt>
          <cx:pt idx="4020">4.8579999999999997</cx:pt>
          <cx:pt idx="4021">4.8579999999999997</cx:pt>
          <cx:pt idx="4022">4.8579999999999997</cx:pt>
          <cx:pt idx="4023">4.8579999999999997</cx:pt>
          <cx:pt idx="4024">4.8579999999999997</cx:pt>
          <cx:pt idx="4025">4.8579999999999997</cx:pt>
          <cx:pt idx="4026">4.8579999999999997</cx:pt>
          <cx:pt idx="4027">4.8579999999999997</cx:pt>
          <cx:pt idx="4028">4.8579999999999997</cx:pt>
          <cx:pt idx="4029">4.8579999999999997</cx:pt>
          <cx:pt idx="4030">4.8579999999999997</cx:pt>
          <cx:pt idx="4031">4.8579999999999997</cx:pt>
          <cx:pt idx="4032">4.8579999999999997</cx:pt>
          <cx:pt idx="4033">4.8579999999999997</cx:pt>
          <cx:pt idx="4034">4.8579999999999997</cx:pt>
          <cx:pt idx="4035">4.8579999999999997</cx:pt>
          <cx:pt idx="4036">4.8579999999999997</cx:pt>
          <cx:pt idx="4037">4.8579999999999997</cx:pt>
          <cx:pt idx="4038">4.8579999999999997</cx:pt>
          <cx:pt idx="4039">4.8579999999999997</cx:pt>
          <cx:pt idx="4040">4.8579999999999997</cx:pt>
          <cx:pt idx="4041">4.8579999999999997</cx:pt>
          <cx:pt idx="4042">4.8579999999999997</cx:pt>
          <cx:pt idx="4043">4.8579999999999997</cx:pt>
          <cx:pt idx="4044">4.8579999999999997</cx:pt>
          <cx:pt idx="4045">4.8579999999999997</cx:pt>
          <cx:pt idx="4046">4.8579999999999997</cx:pt>
          <cx:pt idx="4047">4.8579999999999997</cx:pt>
          <cx:pt idx="4048">4.8579999999999997</cx:pt>
          <cx:pt idx="4049">4.8579999999999997</cx:pt>
          <cx:pt idx="4050">4.8579999999999997</cx:pt>
          <cx:pt idx="4051">4.8579999999999997</cx:pt>
          <cx:pt idx="4052">4.8579999999999997</cx:pt>
          <cx:pt idx="4053">4.8579999999999997</cx:pt>
          <cx:pt idx="4054">4.8579999999999997</cx:pt>
          <cx:pt idx="4055">4.8579999999999997</cx:pt>
          <cx:pt idx="4056">4.8579999999999997</cx:pt>
          <cx:pt idx="4057">4.8579999999999997</cx:pt>
          <cx:pt idx="4058">4.8579999999999997</cx:pt>
          <cx:pt idx="4059">4.8579999999999997</cx:pt>
          <cx:pt idx="4060">4.8579999999999997</cx:pt>
          <cx:pt idx="4061">4.8579999999999997</cx:pt>
          <cx:pt idx="4062">4.8579999999999997</cx:pt>
          <cx:pt idx="4063">4.8579999999999997</cx:pt>
          <cx:pt idx="4064">4.8579999999999997</cx:pt>
          <cx:pt idx="4065">4.8579999999999997</cx:pt>
          <cx:pt idx="4066">4.8579999999999997</cx:pt>
          <cx:pt idx="4067">4.8579999999999997</cx:pt>
          <cx:pt idx="4068">4.8579999999999997</cx:pt>
          <cx:pt idx="4069">4.8579999999999997</cx:pt>
          <cx:pt idx="4070">4.8579999999999997</cx:pt>
          <cx:pt idx="4071">4.8579999999999997</cx:pt>
          <cx:pt idx="4072">4.8579999999999997</cx:pt>
          <cx:pt idx="4073">4.8579999999999997</cx:pt>
          <cx:pt idx="4074">4.8579999999999997</cx:pt>
          <cx:pt idx="4075">4.8579999999999997</cx:pt>
          <cx:pt idx="4076">4.8579999999999997</cx:pt>
          <cx:pt idx="4077">4.8579999999999997</cx:pt>
          <cx:pt idx="4078">4.8579999999999997</cx:pt>
          <cx:pt idx="4079">4.8579999999999997</cx:pt>
          <cx:pt idx="4080">4.8579999999999997</cx:pt>
          <cx:pt idx="4081">4.8579999999999997</cx:pt>
          <cx:pt idx="4082">4.8579999999999997</cx:pt>
          <cx:pt idx="4083">4.8579999999999997</cx:pt>
          <cx:pt idx="4084">4.8579999999999997</cx:pt>
          <cx:pt idx="4085">4.8579999999999997</cx:pt>
          <cx:pt idx="4086">4.8579999999999997</cx:pt>
          <cx:pt idx="4087">4.8579999999999997</cx:pt>
          <cx:pt idx="4088">4.8579999999999997</cx:pt>
          <cx:pt idx="4089">4.8579999999999997</cx:pt>
          <cx:pt idx="4090">4.8579999999999997</cx:pt>
          <cx:pt idx="4091">4.8579999999999997</cx:pt>
          <cx:pt idx="4092">4.8579999999999997</cx:pt>
          <cx:pt idx="4093">4.8579999999999997</cx:pt>
          <cx:pt idx="4094">4.8579999999999997</cx:pt>
          <cx:pt idx="4095">4.8579999999999997</cx:pt>
          <cx:pt idx="4096">4.8579999999999997</cx:pt>
          <cx:pt idx="4097">4.8579999999999997</cx:pt>
          <cx:pt idx="4098">4.8579999999999997</cx:pt>
          <cx:pt idx="4099">4.8579999999999997</cx:pt>
          <cx:pt idx="4100">4.8579999999999997</cx:pt>
          <cx:pt idx="4101">4.8579999999999997</cx:pt>
          <cx:pt idx="4102">4.8579999999999997</cx:pt>
          <cx:pt idx="4103">4.8579999999999997</cx:pt>
          <cx:pt idx="4104">4.8579999999999997</cx:pt>
          <cx:pt idx="4105">4.8579999999999997</cx:pt>
          <cx:pt idx="4106">4.8579999999999997</cx:pt>
          <cx:pt idx="4107">4.8579999999999997</cx:pt>
          <cx:pt idx="4108">4.8579999999999997</cx:pt>
          <cx:pt idx="4109">4.8579999999999997</cx:pt>
          <cx:pt idx="4110">4.8579999999999997</cx:pt>
          <cx:pt idx="4111">4.8579999999999997</cx:pt>
          <cx:pt idx="4112">4.8579999999999997</cx:pt>
          <cx:pt idx="4113">4.8579999999999997</cx:pt>
          <cx:pt idx="4114">4.8579999999999997</cx:pt>
          <cx:pt idx="4115">4.8579999999999997</cx:pt>
          <cx:pt idx="4116">4.8579999999999997</cx:pt>
          <cx:pt idx="4117">4.8579999999999997</cx:pt>
          <cx:pt idx="4118">4.8579999999999997</cx:pt>
          <cx:pt idx="4119">4.8579999999999997</cx:pt>
          <cx:pt idx="4120">4.8579999999999997</cx:pt>
          <cx:pt idx="4121">4.8579999999999997</cx:pt>
          <cx:pt idx="4122">4.8579999999999997</cx:pt>
          <cx:pt idx="4123">4.8579999999999997</cx:pt>
          <cx:pt idx="4124">4.8579999999999997</cx:pt>
          <cx:pt idx="4125">4.8579999999999997</cx:pt>
          <cx:pt idx="4126">4.8579999999999997</cx:pt>
          <cx:pt idx="4127">4.8579999999999997</cx:pt>
          <cx:pt idx="4128">4.8579999999999997</cx:pt>
          <cx:pt idx="4129">4.8579999999999997</cx:pt>
          <cx:pt idx="4130">4.8579999999999997</cx:pt>
          <cx:pt idx="4131">4.8579999999999997</cx:pt>
          <cx:pt idx="4132">4.8579999999999997</cx:pt>
          <cx:pt idx="4133">4.8579999999999997</cx:pt>
          <cx:pt idx="4134">4.8579999999999997</cx:pt>
          <cx:pt idx="4135">4.8579999999999997</cx:pt>
          <cx:pt idx="4136">4.8579999999999997</cx:pt>
          <cx:pt idx="4137">4.8579999999999997</cx:pt>
          <cx:pt idx="4138">4.8579999999999997</cx:pt>
          <cx:pt idx="4139">4.8579999999999997</cx:pt>
          <cx:pt idx="4140">4.8579999999999997</cx:pt>
          <cx:pt idx="4141">4.8579999999999997</cx:pt>
          <cx:pt idx="4142">4.8579999999999997</cx:pt>
          <cx:pt idx="4143">4.8579999999999997</cx:pt>
          <cx:pt idx="4144">4.8579999999999997</cx:pt>
          <cx:pt idx="4145">4.8579999999999997</cx:pt>
          <cx:pt idx="4146">4.8579999999999997</cx:pt>
          <cx:pt idx="4147">4.8579999999999997</cx:pt>
          <cx:pt idx="4148">4.8579999999999997</cx:pt>
          <cx:pt idx="4149">4.8579999999999997</cx:pt>
          <cx:pt idx="4150">4.8579999999999997</cx:pt>
          <cx:pt idx="4151">4.8579999999999997</cx:pt>
          <cx:pt idx="4152">4.8579999999999997</cx:pt>
          <cx:pt idx="4153">4.8579999999999997</cx:pt>
          <cx:pt idx="4154">4.8579999999999997</cx:pt>
          <cx:pt idx="4155">4.8579999999999997</cx:pt>
          <cx:pt idx="4156">4.8579999999999997</cx:pt>
          <cx:pt idx="4157">4.8579999999999997</cx:pt>
          <cx:pt idx="4158">4.8579999999999997</cx:pt>
          <cx:pt idx="4159">4.8579999999999997</cx:pt>
          <cx:pt idx="4160">4.8579999999999997</cx:pt>
          <cx:pt idx="4161">4.8579999999999997</cx:pt>
          <cx:pt idx="4162">4.8579999999999997</cx:pt>
          <cx:pt idx="4163">4.8579999999999997</cx:pt>
          <cx:pt idx="4164">4.8579999999999997</cx:pt>
          <cx:pt idx="4165">4.8579999999999997</cx:pt>
          <cx:pt idx="4166">4.8579999999999997</cx:pt>
          <cx:pt idx="4167">4.8579999999999997</cx:pt>
          <cx:pt idx="4168">4.8579999999999997</cx:pt>
          <cx:pt idx="4169">4.8579999999999997</cx:pt>
          <cx:pt idx="4170">4.8579999999999997</cx:pt>
          <cx:pt idx="4171">4.8579999999999997</cx:pt>
          <cx:pt idx="4172">4.8579999999999997</cx:pt>
          <cx:pt idx="4173">4.8579999999999997</cx:pt>
          <cx:pt idx="4174">4.8579999999999997</cx:pt>
          <cx:pt idx="4175">4.8579999999999997</cx:pt>
          <cx:pt idx="4176">4.8579999999999997</cx:pt>
          <cx:pt idx="4177">4.8579999999999997</cx:pt>
          <cx:pt idx="4178">4.8579999999999997</cx:pt>
          <cx:pt idx="4179">4.8579999999999997</cx:pt>
          <cx:pt idx="4180">4.8579999999999997</cx:pt>
          <cx:pt idx="4181">4.8579999999999997</cx:pt>
          <cx:pt idx="4182">4.8579999999999997</cx:pt>
          <cx:pt idx="4183">4.8579999999999997</cx:pt>
          <cx:pt idx="4184">4.8579999999999997</cx:pt>
          <cx:pt idx="4185">4.8579999999999997</cx:pt>
          <cx:pt idx="4186">4.8579999999999997</cx:pt>
          <cx:pt idx="4187">4.8579999999999997</cx:pt>
          <cx:pt idx="4188">4.8579999999999997</cx:pt>
          <cx:pt idx="4189">4.8579999999999997</cx:pt>
          <cx:pt idx="4190">4.8579999999999997</cx:pt>
          <cx:pt idx="4191">4.8579999999999997</cx:pt>
          <cx:pt idx="4192">4.8579999999999997</cx:pt>
          <cx:pt idx="4193">4.8579999999999997</cx:pt>
          <cx:pt idx="4194">4.8579999999999997</cx:pt>
          <cx:pt idx="4195">4.8579999999999997</cx:pt>
          <cx:pt idx="4196">4.8579999999999997</cx:pt>
          <cx:pt idx="4197">4.8579999999999997</cx:pt>
          <cx:pt idx="4198">4.8579999999999997</cx:pt>
          <cx:pt idx="4199">4.8579999999999997</cx:pt>
          <cx:pt idx="4200">4.8579999999999997</cx:pt>
          <cx:pt idx="4201">4.8579999999999997</cx:pt>
          <cx:pt idx="4202">4.8579999999999997</cx:pt>
          <cx:pt idx="4203">4.8579999999999997</cx:pt>
          <cx:pt idx="4204">4.8579999999999997</cx:pt>
          <cx:pt idx="4205">4.8579999999999997</cx:pt>
          <cx:pt idx="4206">4.8579999999999997</cx:pt>
          <cx:pt idx="4207">4.8579999999999997</cx:pt>
          <cx:pt idx="4208">4.8579999999999997</cx:pt>
          <cx:pt idx="4209">4.8579999999999997</cx:pt>
          <cx:pt idx="4210">4.8579999999999997</cx:pt>
          <cx:pt idx="4211">4.8579999999999997</cx:pt>
          <cx:pt idx="4212">4.8579999999999997</cx:pt>
          <cx:pt idx="4213">4.8579999999999997</cx:pt>
          <cx:pt idx="4214">4.8559999999999999</cx:pt>
          <cx:pt idx="4215">4.8559999999999999</cx:pt>
          <cx:pt idx="4216">4.8559999999999999</cx:pt>
          <cx:pt idx="4217">4.8559999999999999</cx:pt>
          <cx:pt idx="4218">4.8559999999999999</cx:pt>
          <cx:pt idx="4219">4.8559999999999999</cx:pt>
          <cx:pt idx="4220">4.8559999999999999</cx:pt>
          <cx:pt idx="4221">4.8559999999999999</cx:pt>
          <cx:pt idx="4222">4.8559999999999999</cx:pt>
          <cx:pt idx="4223">4.8559999999999999</cx:pt>
          <cx:pt idx="4224">4.8559999999999999</cx:pt>
          <cx:pt idx="4225">4.8559999999999999</cx:pt>
          <cx:pt idx="4226">4.8559999999999999</cx:pt>
          <cx:pt idx="4227">4.8559999999999999</cx:pt>
          <cx:pt idx="4228">4.8559999999999999</cx:pt>
          <cx:pt idx="4229">4.8559999999999999</cx:pt>
          <cx:pt idx="4230">4.8559999999999999</cx:pt>
          <cx:pt idx="4231">4.8559999999999999</cx:pt>
          <cx:pt idx="4232">4.8559999999999999</cx:pt>
          <cx:pt idx="4233">4.8559999999999999</cx:pt>
          <cx:pt idx="4234">4.8559999999999999</cx:pt>
          <cx:pt idx="4235">4.8559999999999999</cx:pt>
          <cx:pt idx="4236">4.8559999999999999</cx:pt>
          <cx:pt idx="4237">4.8559999999999999</cx:pt>
          <cx:pt idx="4238">4.8559999999999999</cx:pt>
          <cx:pt idx="4239">4.8559999999999999</cx:pt>
          <cx:pt idx="4240">4.8559999999999999</cx:pt>
          <cx:pt idx="4241">4.8559999999999999</cx:pt>
          <cx:pt idx="4242">4.8559999999999999</cx:pt>
          <cx:pt idx="4243">4.8559999999999999</cx:pt>
          <cx:pt idx="4244">4.8559999999999999</cx:pt>
          <cx:pt idx="4245">4.8559999999999999</cx:pt>
          <cx:pt idx="4246">4.8559999999999999</cx:pt>
          <cx:pt idx="4247">4.8559999999999999</cx:pt>
          <cx:pt idx="4248">4.8559999999999999</cx:pt>
          <cx:pt idx="4249">4.8559999999999999</cx:pt>
          <cx:pt idx="4250">4.8559999999999999</cx:pt>
          <cx:pt idx="4251">4.8559999999999999</cx:pt>
          <cx:pt idx="4252">4.8559999999999999</cx:pt>
          <cx:pt idx="4253">4.8559999999999999</cx:pt>
          <cx:pt idx="4254">4.8559999999999999</cx:pt>
          <cx:pt idx="4255">4.8559999999999999</cx:pt>
          <cx:pt idx="4256">4.8559999999999999</cx:pt>
          <cx:pt idx="4257">4.8559999999999999</cx:pt>
          <cx:pt idx="4258">4.8559999999999999</cx:pt>
          <cx:pt idx="4259">4.8559999999999999</cx:pt>
          <cx:pt idx="4260">4.8559999999999999</cx:pt>
          <cx:pt idx="4261">4.8559999999999999</cx:pt>
          <cx:pt idx="4262">4.8559999999999999</cx:pt>
          <cx:pt idx="4263">4.8559999999999999</cx:pt>
          <cx:pt idx="4264">4.8559999999999999</cx:pt>
          <cx:pt idx="4265">4.8559999999999999</cx:pt>
          <cx:pt idx="4266">4.8559999999999999</cx:pt>
          <cx:pt idx="4267">4.8559999999999999</cx:pt>
          <cx:pt idx="4268">4.8559999999999999</cx:pt>
          <cx:pt idx="4269">4.8559999999999999</cx:pt>
          <cx:pt idx="4270">4.8559999999999999</cx:pt>
          <cx:pt idx="4271">4.8559999999999999</cx:pt>
          <cx:pt idx="4272">4.8559999999999999</cx:pt>
          <cx:pt idx="4273">4.8559999999999999</cx:pt>
          <cx:pt idx="4274">4.8559999999999999</cx:pt>
          <cx:pt idx="4275">4.8559999999999999</cx:pt>
          <cx:pt idx="4276">4.8559999999999999</cx:pt>
          <cx:pt idx="4277">4.8559999999999999</cx:pt>
          <cx:pt idx="4278">4.8559999999999999</cx:pt>
          <cx:pt idx="4279">4.8559999999999999</cx:pt>
          <cx:pt idx="4280">4.8559999999999999</cx:pt>
          <cx:pt idx="4281">4.8559999999999999</cx:pt>
          <cx:pt idx="4282">4.8559999999999999</cx:pt>
          <cx:pt idx="4283">4.8559999999999999</cx:pt>
          <cx:pt idx="4284">4.8559999999999999</cx:pt>
          <cx:pt idx="4285">4.8559999999999999</cx:pt>
          <cx:pt idx="4286">4.8559999999999999</cx:pt>
          <cx:pt idx="4287">4.8559999999999999</cx:pt>
          <cx:pt idx="4288">4.8559999999999999</cx:pt>
          <cx:pt idx="4289">4.8559999999999999</cx:pt>
          <cx:pt idx="4290">4.8559999999999999</cx:pt>
          <cx:pt idx="4291">4.8559999999999999</cx:pt>
          <cx:pt idx="4292">4.8559999999999999</cx:pt>
          <cx:pt idx="4293">4.8559999999999999</cx:pt>
          <cx:pt idx="4294">4.8559999999999999</cx:pt>
          <cx:pt idx="4295">4.8559999999999999</cx:pt>
          <cx:pt idx="4296">4.8559999999999999</cx:pt>
          <cx:pt idx="4297">4.8559999999999999</cx:pt>
          <cx:pt idx="4298">4.8559999999999999</cx:pt>
          <cx:pt idx="4299">4.8559999999999999</cx:pt>
          <cx:pt idx="4300">4.8559999999999999</cx:pt>
          <cx:pt idx="4301">4.8559999999999999</cx:pt>
          <cx:pt idx="4302">4.8559999999999999</cx:pt>
          <cx:pt idx="4303">4.8559999999999999</cx:pt>
          <cx:pt idx="4304">4.8559999999999999</cx:pt>
          <cx:pt idx="4305">4.8559999999999999</cx:pt>
          <cx:pt idx="4306">4.8559999999999999</cx:pt>
          <cx:pt idx="4307">4.8559999999999999</cx:pt>
          <cx:pt idx="4308">4.8559999999999999</cx:pt>
          <cx:pt idx="4309">4.8559999999999999</cx:pt>
          <cx:pt idx="4310">4.8559999999999999</cx:pt>
          <cx:pt idx="4311">4.8559999999999999</cx:pt>
          <cx:pt idx="4312">4.8559999999999999</cx:pt>
          <cx:pt idx="4313">4.8559999999999999</cx:pt>
          <cx:pt idx="4314">4.8559999999999999</cx:pt>
          <cx:pt idx="4315">4.8559999999999999</cx:pt>
          <cx:pt idx="4316">4.8559999999999999</cx:pt>
          <cx:pt idx="4317">4.8559999999999999</cx:pt>
          <cx:pt idx="4318">4.8559999999999999</cx:pt>
          <cx:pt idx="4319">4.8559999999999999</cx:pt>
          <cx:pt idx="4320">4.8559999999999999</cx:pt>
          <cx:pt idx="4321">4.8559999999999999</cx:pt>
          <cx:pt idx="4322">4.8559999999999999</cx:pt>
          <cx:pt idx="4323">4.8559999999999999</cx:pt>
          <cx:pt idx="4324">4.8559999999999999</cx:pt>
          <cx:pt idx="4325">4.8559999999999999</cx:pt>
          <cx:pt idx="4326">4.8559999999999999</cx:pt>
          <cx:pt idx="4327">4.8559999999999999</cx:pt>
          <cx:pt idx="4328">4.8559999999999999</cx:pt>
          <cx:pt idx="4329">4.8559999999999999</cx:pt>
          <cx:pt idx="4330">4.8559999999999999</cx:pt>
          <cx:pt idx="4331">4.8559999999999999</cx:pt>
          <cx:pt idx="4332">4.8559999999999999</cx:pt>
          <cx:pt idx="4333">4.8559999999999999</cx:pt>
          <cx:pt idx="4334">4.8559999999999999</cx:pt>
          <cx:pt idx="4335">4.8559999999999999</cx:pt>
          <cx:pt idx="4336">4.8559999999999999</cx:pt>
          <cx:pt idx="4337">4.8559999999999999</cx:pt>
          <cx:pt idx="4338">4.8559999999999999</cx:pt>
          <cx:pt idx="4339">4.8559999999999999</cx:pt>
          <cx:pt idx="4340">4.8559999999999999</cx:pt>
          <cx:pt idx="4341">4.8559999999999999</cx:pt>
          <cx:pt idx="4342">4.8559999999999999</cx:pt>
          <cx:pt idx="4343">4.8559999999999999</cx:pt>
          <cx:pt idx="4344">4.8559999999999999</cx:pt>
          <cx:pt idx="4345">4.8559999999999999</cx:pt>
          <cx:pt idx="4346">4.8559999999999999</cx:pt>
          <cx:pt idx="4347">4.8559999999999999</cx:pt>
          <cx:pt idx="4348">4.8559999999999999</cx:pt>
          <cx:pt idx="4349">4.8559999999999999</cx:pt>
          <cx:pt idx="4350">4.8559999999999999</cx:pt>
          <cx:pt idx="4351">4.8559999999999999</cx:pt>
          <cx:pt idx="4352">4.8559999999999999</cx:pt>
          <cx:pt idx="4353">4.8559999999999999</cx:pt>
          <cx:pt idx="4354">4.8559999999999999</cx:pt>
          <cx:pt idx="4355">4.8559999999999999</cx:pt>
          <cx:pt idx="4356">4.8559999999999999</cx:pt>
          <cx:pt idx="4357">4.8559999999999999</cx:pt>
          <cx:pt idx="4358">4.8559999999999999</cx:pt>
          <cx:pt idx="4359">4.8559999999999999</cx:pt>
          <cx:pt idx="4360">4.8559999999999999</cx:pt>
          <cx:pt idx="4361">4.8559999999999999</cx:pt>
          <cx:pt idx="4362">4.8559999999999999</cx:pt>
          <cx:pt idx="4363">4.8559999999999999</cx:pt>
          <cx:pt idx="4364">4.8559999999999999</cx:pt>
          <cx:pt idx="4365">4.8559999999999999</cx:pt>
          <cx:pt idx="4366">4.8559999999999999</cx:pt>
          <cx:pt idx="4367">4.8559999999999999</cx:pt>
          <cx:pt idx="4368">4.8559999999999999</cx:pt>
          <cx:pt idx="4369">4.8559999999999999</cx:pt>
          <cx:pt idx="4370">4.8559999999999999</cx:pt>
          <cx:pt idx="4371">4.8559999999999999</cx:pt>
          <cx:pt idx="4372">4.8559999999999999</cx:pt>
          <cx:pt idx="4373">4.8559999999999999</cx:pt>
          <cx:pt idx="4374">4.8559999999999999</cx:pt>
          <cx:pt idx="4375">4.8559999999999999</cx:pt>
          <cx:pt idx="4376">4.8559999999999999</cx:pt>
          <cx:pt idx="4377">4.8559999999999999</cx:pt>
          <cx:pt idx="4378">4.8559999999999999</cx:pt>
          <cx:pt idx="4379">4.8559999999999999</cx:pt>
          <cx:pt idx="4380">4.8559999999999999</cx:pt>
          <cx:pt idx="4381">4.8559999999999999</cx:pt>
          <cx:pt idx="4382">4.8559999999999999</cx:pt>
          <cx:pt idx="4383">4.8559999999999999</cx:pt>
          <cx:pt idx="4384">4.8559999999999999</cx:pt>
          <cx:pt idx="4385">4.8559999999999999</cx:pt>
          <cx:pt idx="4386">4.8559999999999999</cx:pt>
          <cx:pt idx="4387">4.8559999999999999</cx:pt>
          <cx:pt idx="4388">4.8559999999999999</cx:pt>
          <cx:pt idx="4389">4.8559999999999999</cx:pt>
          <cx:pt idx="4390">4.8559999999999999</cx:pt>
          <cx:pt idx="4391">4.8559999999999999</cx:pt>
          <cx:pt idx="4392">4.8559999999999999</cx:pt>
          <cx:pt idx="4393">4.8559999999999999</cx:pt>
          <cx:pt idx="4394">4.8559999999999999</cx:pt>
          <cx:pt idx="4395">4.8559999999999999</cx:pt>
          <cx:pt idx="4396">4.8559999999999999</cx:pt>
          <cx:pt idx="4397">4.8559999999999999</cx:pt>
          <cx:pt idx="4398">4.8559999999999999</cx:pt>
          <cx:pt idx="4399">4.8559999999999999</cx:pt>
          <cx:pt idx="4400">4.8559999999999999</cx:pt>
          <cx:pt idx="4401">4.8559999999999999</cx:pt>
          <cx:pt idx="4402">4.8559999999999999</cx:pt>
          <cx:pt idx="4403">4.8559999999999999</cx:pt>
          <cx:pt idx="4404">4.8559999999999999</cx:pt>
          <cx:pt idx="4405">4.8559999999999999</cx:pt>
          <cx:pt idx="4406">4.8559999999999999</cx:pt>
          <cx:pt idx="4407">4.8559999999999999</cx:pt>
          <cx:pt idx="4408">4.8559999999999999</cx:pt>
          <cx:pt idx="4409">4.8559999999999999</cx:pt>
          <cx:pt idx="4410">4.8559999999999999</cx:pt>
          <cx:pt idx="4411">4.8559999999999999</cx:pt>
          <cx:pt idx="4412">4.8559999999999999</cx:pt>
          <cx:pt idx="4413">4.8559999999999999</cx:pt>
          <cx:pt idx="4414">4.8559999999999999</cx:pt>
          <cx:pt idx="4415">4.8559999999999999</cx:pt>
          <cx:pt idx="4416">4.8559999999999999</cx:pt>
          <cx:pt idx="4417">4.8559999999999999</cx:pt>
          <cx:pt idx="4418">4.8559999999999999</cx:pt>
          <cx:pt idx="4419">4.8559999999999999</cx:pt>
          <cx:pt idx="4420">4.8559999999999999</cx:pt>
          <cx:pt idx="4421">4.8559999999999999</cx:pt>
          <cx:pt idx="4422">4.8559999999999999</cx:pt>
          <cx:pt idx="4423">4.8559999999999999</cx:pt>
          <cx:pt idx="4424">4.8559999999999999</cx:pt>
          <cx:pt idx="4425">4.8559999999999999</cx:pt>
          <cx:pt idx="4426">4.8559999999999999</cx:pt>
          <cx:pt idx="4427">4.8559999999999999</cx:pt>
          <cx:pt idx="4428">4.8559999999999999</cx:pt>
          <cx:pt idx="4429">4.8559999999999999</cx:pt>
          <cx:pt idx="4430">4.8559999999999999</cx:pt>
          <cx:pt idx="4431">4.8559999999999999</cx:pt>
          <cx:pt idx="4432">4.8559999999999999</cx:pt>
          <cx:pt idx="4433">4.8559999999999999</cx:pt>
          <cx:pt idx="4434">4.8559999999999999</cx:pt>
          <cx:pt idx="4435">4.8559999999999999</cx:pt>
          <cx:pt idx="4436">4.8559999999999999</cx:pt>
          <cx:pt idx="4437">4.8559999999999999</cx:pt>
          <cx:pt idx="4438">4.8559999999999999</cx:pt>
          <cx:pt idx="4439">4.8559999999999999</cx:pt>
          <cx:pt idx="4440">4.8559999999999999</cx:pt>
          <cx:pt idx="4441">4.8559999999999999</cx:pt>
          <cx:pt idx="4442">4.8559999999999999</cx:pt>
          <cx:pt idx="4443">4.8559999999999999</cx:pt>
          <cx:pt idx="4444">4.8559999999999999</cx:pt>
          <cx:pt idx="4445">4.8559999999999999</cx:pt>
          <cx:pt idx="4446">4.8559999999999999</cx:pt>
          <cx:pt idx="4447">4.8559999999999999</cx:pt>
          <cx:pt idx="4448">4.8559999999999999</cx:pt>
          <cx:pt idx="4449">4.8559999999999999</cx:pt>
          <cx:pt idx="4450">4.8559999999999999</cx:pt>
          <cx:pt idx="4451">4.8559999999999999</cx:pt>
          <cx:pt idx="4452">4.8559999999999999</cx:pt>
          <cx:pt idx="4453">4.8559999999999999</cx:pt>
          <cx:pt idx="4454">4.8559999999999999</cx:pt>
          <cx:pt idx="4455">4.8559999999999999</cx:pt>
          <cx:pt idx="4456">4.8559999999999999</cx:pt>
          <cx:pt idx="4457">4.8559999999999999</cx:pt>
          <cx:pt idx="4458">4.8559999999999999</cx:pt>
          <cx:pt idx="4459">4.8559999999999999</cx:pt>
          <cx:pt idx="4460">4.8559999999999999</cx:pt>
          <cx:pt idx="4461">4.8559999999999999</cx:pt>
          <cx:pt idx="4462">4.8559999999999999</cx:pt>
          <cx:pt idx="4463">4.8559999999999999</cx:pt>
          <cx:pt idx="4464">4.8559999999999999</cx:pt>
          <cx:pt idx="4465">4.8559999999999999</cx:pt>
          <cx:pt idx="4466">4.8559999999999999</cx:pt>
          <cx:pt idx="4467">4.8559999999999999</cx:pt>
          <cx:pt idx="4468">4.8559999999999999</cx:pt>
          <cx:pt idx="4469">4.8559999999999999</cx:pt>
          <cx:pt idx="4470">4.8559999999999999</cx:pt>
          <cx:pt idx="4471">4.8559999999999999</cx:pt>
          <cx:pt idx="4472">4.8559999999999999</cx:pt>
          <cx:pt idx="4473">4.8559999999999999</cx:pt>
          <cx:pt idx="4474">4.8559999999999999</cx:pt>
          <cx:pt idx="4475">4.8559999999999999</cx:pt>
          <cx:pt idx="4476">4.8559999999999999</cx:pt>
          <cx:pt idx="4477">4.8559999999999999</cx:pt>
          <cx:pt idx="4478">4.8559999999999999</cx:pt>
          <cx:pt idx="4479">4.8559999999999999</cx:pt>
          <cx:pt idx="4480">4.8559999999999999</cx:pt>
          <cx:pt idx="4481">4.8559999999999999</cx:pt>
          <cx:pt idx="4482">4.8559999999999999</cx:pt>
          <cx:pt idx="4483">4.8559999999999999</cx:pt>
          <cx:pt idx="4484">4.8559999999999999</cx:pt>
          <cx:pt idx="4485">4.8559999999999999</cx:pt>
          <cx:pt idx="4486">4.8559999999999999</cx:pt>
          <cx:pt idx="4487">4.8559999999999999</cx:pt>
          <cx:pt idx="4488">4.8559999999999999</cx:pt>
          <cx:pt idx="4489">4.8559999999999999</cx:pt>
          <cx:pt idx="4490">4.8559999999999999</cx:pt>
          <cx:pt idx="4491">4.8559999999999999</cx:pt>
          <cx:pt idx="4492">4.8559999999999999</cx:pt>
          <cx:pt idx="4493">4.8559999999999999</cx:pt>
          <cx:pt idx="4494">4.8559999999999999</cx:pt>
          <cx:pt idx="4495">4.8559999999999999</cx:pt>
          <cx:pt idx="4496">4.8559999999999999</cx:pt>
          <cx:pt idx="4497">4.8559999999999999</cx:pt>
          <cx:pt idx="4498">4.8559999999999999</cx:pt>
          <cx:pt idx="4499">4.8559999999999999</cx:pt>
          <cx:pt idx="4500">4.8559999999999999</cx:pt>
          <cx:pt idx="4501">4.8559999999999999</cx:pt>
          <cx:pt idx="4502">4.8559999999999999</cx:pt>
          <cx:pt idx="4503">4.8559999999999999</cx:pt>
          <cx:pt idx="4504">4.8559999999999999</cx:pt>
          <cx:pt idx="4505">4.8559999999999999</cx:pt>
          <cx:pt idx="4506">4.8559999999999999</cx:pt>
          <cx:pt idx="4507">4.8559999999999999</cx:pt>
          <cx:pt idx="4508">4.8559999999999999</cx:pt>
          <cx:pt idx="4509">4.8559999999999999</cx:pt>
          <cx:pt idx="4510">4.8559999999999999</cx:pt>
          <cx:pt idx="4511">4.8559999999999999</cx:pt>
          <cx:pt idx="4512">4.8559999999999999</cx:pt>
          <cx:pt idx="4513">4.8559999999999999</cx:pt>
          <cx:pt idx="4514">4.8559999999999999</cx:pt>
          <cx:pt idx="4515">4.8559999999999999</cx:pt>
          <cx:pt idx="4516">4.8559999999999999</cx:pt>
          <cx:pt idx="4517">4.8559999999999999</cx:pt>
          <cx:pt idx="4518">4.8559999999999999</cx:pt>
          <cx:pt idx="4519">4.8559999999999999</cx:pt>
          <cx:pt idx="4520">4.8559999999999999</cx:pt>
          <cx:pt idx="4521">4.8559999999999999</cx:pt>
          <cx:pt idx="4522">4.8559999999999999</cx:pt>
          <cx:pt idx="4523">4.8559999999999999</cx:pt>
          <cx:pt idx="4524">4.8559999999999999</cx:pt>
          <cx:pt idx="4525">4.8559999999999999</cx:pt>
          <cx:pt idx="4526">4.8559999999999999</cx:pt>
          <cx:pt idx="4527">4.8559999999999999</cx:pt>
          <cx:pt idx="4528">4.8559999999999999</cx:pt>
          <cx:pt idx="4529">4.8559999999999999</cx:pt>
          <cx:pt idx="4530">4.8559999999999999</cx:pt>
          <cx:pt idx="4531">4.8559999999999999</cx:pt>
          <cx:pt idx="4532">4.8559999999999999</cx:pt>
          <cx:pt idx="4533">4.8559999999999999</cx:pt>
          <cx:pt idx="4534">4.8559999999999999</cx:pt>
          <cx:pt idx="4535">4.8559999999999999</cx:pt>
          <cx:pt idx="4536">4.8559999999999999</cx:pt>
          <cx:pt idx="4537">4.8559999999999999</cx:pt>
          <cx:pt idx="4538">4.8559999999999999</cx:pt>
          <cx:pt idx="4539">4.8559999999999999</cx:pt>
          <cx:pt idx="4540">4.8559999999999999</cx:pt>
          <cx:pt idx="4541">4.8559999999999999</cx:pt>
          <cx:pt idx="4542">4.8559999999999999</cx:pt>
          <cx:pt idx="4543">4.8559999999999999</cx:pt>
          <cx:pt idx="4544">4.8559999999999999</cx:pt>
          <cx:pt idx="4545">4.8559999999999999</cx:pt>
          <cx:pt idx="4546">4.8559999999999999</cx:pt>
          <cx:pt idx="4547">4.8559999999999999</cx:pt>
          <cx:pt idx="4548">4.8559999999999999</cx:pt>
          <cx:pt idx="4549">4.8559999999999999</cx:pt>
          <cx:pt idx="4550">4.8559999999999999</cx:pt>
          <cx:pt idx="4551">4.8559999999999999</cx:pt>
          <cx:pt idx="4552">4.8559999999999999</cx:pt>
          <cx:pt idx="4553">4.8559999999999999</cx:pt>
          <cx:pt idx="4554">4.8559999999999999</cx:pt>
          <cx:pt idx="4555">4.8559999999999999</cx:pt>
          <cx:pt idx="4556">4.8559999999999999</cx:pt>
          <cx:pt idx="4557">4.8559999999999999</cx:pt>
          <cx:pt idx="4558">4.8559999999999999</cx:pt>
          <cx:pt idx="4559">4.8559999999999999</cx:pt>
          <cx:pt idx="4560">4.8559999999999999</cx:pt>
          <cx:pt idx="4561">4.8559999999999999</cx:pt>
          <cx:pt idx="4562">4.8559999999999999</cx:pt>
          <cx:pt idx="4563">4.8559999999999999</cx:pt>
          <cx:pt idx="4564">4.8559999999999999</cx:pt>
          <cx:pt idx="4565">4.8559999999999999</cx:pt>
          <cx:pt idx="4566">4.8559999999999999</cx:pt>
          <cx:pt idx="4567">4.8559999999999999</cx:pt>
          <cx:pt idx="4568">4.8559999999999999</cx:pt>
          <cx:pt idx="4569">4.8559999999999999</cx:pt>
          <cx:pt idx="4570">4.8559999999999999</cx:pt>
          <cx:pt idx="4571">4.8559999999999999</cx:pt>
          <cx:pt idx="4572">4.8559999999999999</cx:pt>
          <cx:pt idx="4573">4.8559999999999999</cx:pt>
          <cx:pt idx="4574">4.8559999999999999</cx:pt>
          <cx:pt idx="4575">4.8559999999999999</cx:pt>
          <cx:pt idx="4576">4.8559999999999999</cx:pt>
          <cx:pt idx="4577">4.8559999999999999</cx:pt>
          <cx:pt idx="4578">4.8559999999999999</cx:pt>
          <cx:pt idx="4579">4.8559999999999999</cx:pt>
          <cx:pt idx="4580">4.8559999999999999</cx:pt>
          <cx:pt idx="4581">4.8559999999999999</cx:pt>
          <cx:pt idx="4582">4.8559999999999999</cx:pt>
          <cx:pt idx="4583">4.8559999999999999</cx:pt>
          <cx:pt idx="4584">4.8559999999999999</cx:pt>
          <cx:pt idx="4585">4.8559999999999999</cx:pt>
          <cx:pt idx="4586">4.8559999999999999</cx:pt>
          <cx:pt idx="4587">4.8559999999999999</cx:pt>
          <cx:pt idx="4588">4.8559999999999999</cx:pt>
          <cx:pt idx="4589">4.8559999999999999</cx:pt>
          <cx:pt idx="4590">4.8559999999999999</cx:pt>
          <cx:pt idx="4591">4.8559999999999999</cx:pt>
          <cx:pt idx="4592">4.8559999999999999</cx:pt>
          <cx:pt idx="4593">4.8559999999999999</cx:pt>
          <cx:pt idx="4594">4.8559999999999999</cx:pt>
          <cx:pt idx="4595">4.8559999999999999</cx:pt>
          <cx:pt idx="4596">4.8559999999999999</cx:pt>
          <cx:pt idx="4597">4.8559999999999999</cx:pt>
          <cx:pt idx="4598">4.8559999999999999</cx:pt>
          <cx:pt idx="4599">4.8559999999999999</cx:pt>
          <cx:pt idx="4600">4.8559999999999999</cx:pt>
          <cx:pt idx="4601">4.8559999999999999</cx:pt>
          <cx:pt idx="4602">4.8559999999999999</cx:pt>
          <cx:pt idx="4603">4.8559999999999999</cx:pt>
          <cx:pt idx="4604">4.8559999999999999</cx:pt>
          <cx:pt idx="4605">4.8559999999999999</cx:pt>
          <cx:pt idx="4606">4.8559999999999999</cx:pt>
          <cx:pt idx="4607">4.8559999999999999</cx:pt>
          <cx:pt idx="4608">4.8559999999999999</cx:pt>
          <cx:pt idx="4609">4.8559999999999999</cx:pt>
          <cx:pt idx="4610">4.8559999999999999</cx:pt>
          <cx:pt idx="4611">4.8559999999999999</cx:pt>
          <cx:pt idx="4612">4.8559999999999999</cx:pt>
          <cx:pt idx="4613">4.8559999999999999</cx:pt>
          <cx:pt idx="4614">4.8559999999999999</cx:pt>
          <cx:pt idx="4615">4.8559999999999999</cx:pt>
          <cx:pt idx="4616">4.8559999999999999</cx:pt>
          <cx:pt idx="4617">4.8559999999999999</cx:pt>
          <cx:pt idx="4618">4.8559999999999999</cx:pt>
          <cx:pt idx="4619">4.8559999999999999</cx:pt>
          <cx:pt idx="4620">4.8559999999999999</cx:pt>
          <cx:pt idx="4621">4.8559999999999999</cx:pt>
          <cx:pt idx="4622">4.8559999999999999</cx:pt>
          <cx:pt idx="4623">4.8559999999999999</cx:pt>
          <cx:pt idx="4624">4.8559999999999999</cx:pt>
          <cx:pt idx="4625">4.8559999999999999</cx:pt>
          <cx:pt idx="4626">4.8579999999999997</cx:pt>
          <cx:pt idx="4627">4.8579999999999997</cx:pt>
          <cx:pt idx="4628">4.8579999999999997</cx:pt>
          <cx:pt idx="4629">4.8579999999999997</cx:pt>
          <cx:pt idx="4630">4.8579999999999997</cx:pt>
          <cx:pt idx="4631">4.8579999999999997</cx:pt>
          <cx:pt idx="4632">4.8579999999999997</cx:pt>
          <cx:pt idx="4633">4.8579999999999997</cx:pt>
          <cx:pt idx="4634">4.8579999999999997</cx:pt>
          <cx:pt idx="4635">4.8579999999999997</cx:pt>
          <cx:pt idx="4636">4.8579999999999997</cx:pt>
          <cx:pt idx="4637">4.8579999999999997</cx:pt>
          <cx:pt idx="4638">4.8579999999999997</cx:pt>
          <cx:pt idx="4639">4.8579999999999997</cx:pt>
          <cx:pt idx="4640">4.8579999999999997</cx:pt>
          <cx:pt idx="4641">4.8579999999999997</cx:pt>
          <cx:pt idx="4642">4.8579999999999997</cx:pt>
          <cx:pt idx="4643">4.8579999999999997</cx:pt>
          <cx:pt idx="4644">4.8579999999999997</cx:pt>
          <cx:pt idx="4645">4.8579999999999997</cx:pt>
          <cx:pt idx="4646">4.8579999999999997</cx:pt>
          <cx:pt idx="4647">4.8579999999999997</cx:pt>
          <cx:pt idx="4648">4.8579999999999997</cx:pt>
          <cx:pt idx="4649">4.8579999999999997</cx:pt>
          <cx:pt idx="4650">4.8579999999999997</cx:pt>
          <cx:pt idx="4651">4.8579999999999997</cx:pt>
          <cx:pt idx="4652">4.8579999999999997</cx:pt>
          <cx:pt idx="4653">4.8579999999999997</cx:pt>
          <cx:pt idx="4654">4.8579999999999997</cx:pt>
          <cx:pt idx="4655">4.8579999999999997</cx:pt>
          <cx:pt idx="4656">4.8579999999999997</cx:pt>
          <cx:pt idx="4657">4.8579999999999997</cx:pt>
          <cx:pt idx="4658">4.8579999999999997</cx:pt>
          <cx:pt idx="4659">4.8579999999999997</cx:pt>
          <cx:pt idx="4660">4.8579999999999997</cx:pt>
          <cx:pt idx="4661">4.8579999999999997</cx:pt>
          <cx:pt idx="4662">4.8579999999999997</cx:pt>
          <cx:pt idx="4663">4.8579999999999997</cx:pt>
          <cx:pt idx="4664">4.8579999999999997</cx:pt>
          <cx:pt idx="4665">4.8579999999999997</cx:pt>
          <cx:pt idx="4666">4.8579999999999997</cx:pt>
          <cx:pt idx="4667">4.8579999999999997</cx:pt>
          <cx:pt idx="4668">4.8579999999999997</cx:pt>
          <cx:pt idx="4669">4.8579999999999997</cx:pt>
          <cx:pt idx="4670">4.8579999999999997</cx:pt>
          <cx:pt idx="4671">4.8579999999999997</cx:pt>
          <cx:pt idx="4672">4.8579999999999997</cx:pt>
          <cx:pt idx="4673">4.8579999999999997</cx:pt>
          <cx:pt idx="4674">4.8579999999999997</cx:pt>
          <cx:pt idx="4675">4.8579999999999997</cx:pt>
          <cx:pt idx="4676">4.8579999999999997</cx:pt>
          <cx:pt idx="4677">4.8579999999999997</cx:pt>
          <cx:pt idx="4678">4.8579999999999997</cx:pt>
          <cx:pt idx="4679">4.8579999999999997</cx:pt>
          <cx:pt idx="4680">4.8579999999999997</cx:pt>
          <cx:pt idx="4681">4.8579999999999997</cx:pt>
          <cx:pt idx="4682">4.8579999999999997</cx:pt>
          <cx:pt idx="4683">4.8579999999999997</cx:pt>
          <cx:pt idx="4684">4.8579999999999997</cx:pt>
          <cx:pt idx="4685">4.8579999999999997</cx:pt>
          <cx:pt idx="4686">4.8579999999999997</cx:pt>
          <cx:pt idx="4687">4.8579999999999997</cx:pt>
          <cx:pt idx="4688">4.8579999999999997</cx:pt>
          <cx:pt idx="4689">4.8579999999999997</cx:pt>
          <cx:pt idx="4690">4.8579999999999997</cx:pt>
          <cx:pt idx="4691">4.8579999999999997</cx:pt>
          <cx:pt idx="4692">4.8579999999999997</cx:pt>
          <cx:pt idx="4693">4.8579999999999997</cx:pt>
          <cx:pt idx="4694">4.8579999999999997</cx:pt>
          <cx:pt idx="4695">4.8579999999999997</cx:pt>
          <cx:pt idx="4696">4.8579999999999997</cx:pt>
          <cx:pt idx="4697">4.8579999999999997</cx:pt>
          <cx:pt idx="4698">4.8579999999999997</cx:pt>
          <cx:pt idx="4699">4.8579999999999997</cx:pt>
          <cx:pt idx="4700">4.8579999999999997</cx:pt>
          <cx:pt idx="4701">4.8579999999999997</cx:pt>
          <cx:pt idx="4702">4.8579999999999997</cx:pt>
          <cx:pt idx="4703">4.8579999999999997</cx:pt>
          <cx:pt idx="4704">4.8579999999999997</cx:pt>
          <cx:pt idx="4705">4.8579999999999997</cx:pt>
          <cx:pt idx="4706">4.8579999999999997</cx:pt>
          <cx:pt idx="4707">4.8579999999999997</cx:pt>
          <cx:pt idx="4708">4.8579999999999997</cx:pt>
          <cx:pt idx="4709">4.8579999999999997</cx:pt>
          <cx:pt idx="4710">4.8579999999999997</cx:pt>
          <cx:pt idx="4711">4.8579999999999997</cx:pt>
          <cx:pt idx="4712">4.8579999999999997</cx:pt>
          <cx:pt idx="4713">4.8579999999999997</cx:pt>
          <cx:pt idx="4714">4.8579999999999997</cx:pt>
          <cx:pt idx="4715">4.8579999999999997</cx:pt>
          <cx:pt idx="4716">4.8579999999999997</cx:pt>
          <cx:pt idx="4717">4.8579999999999997</cx:pt>
          <cx:pt idx="4718">4.8579999999999997</cx:pt>
          <cx:pt idx="4719">4.8579999999999997</cx:pt>
          <cx:pt idx="4720">4.8579999999999997</cx:pt>
          <cx:pt idx="4721">4.8579999999999997</cx:pt>
          <cx:pt idx="4722">4.8579999999999997</cx:pt>
          <cx:pt idx="4723">4.8579999999999997</cx:pt>
          <cx:pt idx="4724">4.8579999999999997</cx:pt>
          <cx:pt idx="4725">4.8579999999999997</cx:pt>
          <cx:pt idx="4726">4.8579999999999997</cx:pt>
          <cx:pt idx="4727">4.8579999999999997</cx:pt>
          <cx:pt idx="4728">4.8579999999999997</cx:pt>
          <cx:pt idx="4729">4.8579999999999997</cx:pt>
          <cx:pt idx="4730">4.8579999999999997</cx:pt>
          <cx:pt idx="4731">4.8579999999999997</cx:pt>
          <cx:pt idx="4732">4.8579999999999997</cx:pt>
          <cx:pt idx="4733">4.8579999999999997</cx:pt>
          <cx:pt idx="4734">4.8579999999999997</cx:pt>
          <cx:pt idx="4735">4.8579999999999997</cx:pt>
          <cx:pt idx="4736">4.8579999999999997</cx:pt>
          <cx:pt idx="4737">4.8579999999999997</cx:pt>
          <cx:pt idx="4738">4.8579999999999997</cx:pt>
          <cx:pt idx="4739">4.8579999999999997</cx:pt>
          <cx:pt idx="4740">4.8579999999999997</cx:pt>
          <cx:pt idx="4741">4.8579999999999997</cx:pt>
          <cx:pt idx="4742">4.8579999999999997</cx:pt>
          <cx:pt idx="4743">4.8579999999999997</cx:pt>
          <cx:pt idx="4744">4.8579999999999997</cx:pt>
          <cx:pt idx="4745">4.8579999999999997</cx:pt>
          <cx:pt idx="4746">4.8579999999999997</cx:pt>
          <cx:pt idx="4747">4.8579999999999997</cx:pt>
          <cx:pt idx="4748">4.8579999999999997</cx:pt>
          <cx:pt idx="4749">4.8579999999999997</cx:pt>
          <cx:pt idx="4750">4.8579999999999997</cx:pt>
          <cx:pt idx="4751">4.8579999999999997</cx:pt>
          <cx:pt idx="4752">4.8579999999999997</cx:pt>
          <cx:pt idx="4753">4.8579999999999997</cx:pt>
          <cx:pt idx="4754">4.8579999999999997</cx:pt>
          <cx:pt idx="4755">4.8579999999999997</cx:pt>
          <cx:pt idx="4756">4.8579999999999997</cx:pt>
          <cx:pt idx="4757">4.8579999999999997</cx:pt>
          <cx:pt idx="4758">4.8579999999999997</cx:pt>
          <cx:pt idx="4759">4.8579999999999997</cx:pt>
          <cx:pt idx="4760">4.8579999999999997</cx:pt>
          <cx:pt idx="4761">4.8579999999999997</cx:pt>
          <cx:pt idx="4762">4.8579999999999997</cx:pt>
          <cx:pt idx="4763">4.8579999999999997</cx:pt>
          <cx:pt idx="4764">4.8579999999999997</cx:pt>
          <cx:pt idx="4765">4.8579999999999997</cx:pt>
          <cx:pt idx="4766">4.8579999999999997</cx:pt>
          <cx:pt idx="4767">4.8579999999999997</cx:pt>
          <cx:pt idx="4768">4.8579999999999997</cx:pt>
          <cx:pt idx="4769">4.8579999999999997</cx:pt>
          <cx:pt idx="4770">4.8579999999999997</cx:pt>
          <cx:pt idx="4771">4.8579999999999997</cx:pt>
          <cx:pt idx="4772">4.8579999999999997</cx:pt>
          <cx:pt idx="4773">4.8579999999999997</cx:pt>
          <cx:pt idx="4774">4.8579999999999997</cx:pt>
          <cx:pt idx="4775">4.8579999999999997</cx:pt>
          <cx:pt idx="4776">4.8579999999999997</cx:pt>
          <cx:pt idx="4777">4.8579999999999997</cx:pt>
          <cx:pt idx="4778">4.8579999999999997</cx:pt>
          <cx:pt idx="4779">4.8579999999999997</cx:pt>
          <cx:pt idx="4780">4.8579999999999997</cx:pt>
          <cx:pt idx="4781">4.8579999999999997</cx:pt>
          <cx:pt idx="4782">4.8579999999999997</cx:pt>
          <cx:pt idx="4783">4.8579999999999997</cx:pt>
          <cx:pt idx="4784">4.8579999999999997</cx:pt>
          <cx:pt idx="4785">4.8579999999999997</cx:pt>
          <cx:pt idx="4786">4.8579999999999997</cx:pt>
          <cx:pt idx="4787">4.8579999999999997</cx:pt>
          <cx:pt idx="4788">4.8579999999999997</cx:pt>
          <cx:pt idx="4789">4.8579999999999997</cx:pt>
          <cx:pt idx="4790">4.8579999999999997</cx:pt>
          <cx:pt idx="4791">4.8579999999999997</cx:pt>
          <cx:pt idx="4792">4.8579999999999997</cx:pt>
          <cx:pt idx="4793">4.8579999999999997</cx:pt>
          <cx:pt idx="4794">4.8579999999999997</cx:pt>
          <cx:pt idx="4795">4.8579999999999997</cx:pt>
          <cx:pt idx="4796">4.8579999999999997</cx:pt>
          <cx:pt idx="4797">4.8579999999999997</cx:pt>
          <cx:pt idx="4798">4.8579999999999997</cx:pt>
          <cx:pt idx="4799">4.8579999999999997</cx:pt>
          <cx:pt idx="4800">4.8579999999999997</cx:pt>
          <cx:pt idx="4801">4.8579999999999997</cx:pt>
          <cx:pt idx="4802">4.8579999999999997</cx:pt>
          <cx:pt idx="4803">4.8579999999999997</cx:pt>
          <cx:pt idx="4804">4.8579999999999997</cx:pt>
          <cx:pt idx="4805">4.8579999999999997</cx:pt>
          <cx:pt idx="4806">4.8579999999999997</cx:pt>
          <cx:pt idx="4807">4.8579999999999997</cx:pt>
          <cx:pt idx="4808">4.8579999999999997</cx:pt>
          <cx:pt idx="4809">4.8579999999999997</cx:pt>
          <cx:pt idx="4810">4.8579999999999997</cx:pt>
          <cx:pt idx="4811">4.8579999999999997</cx:pt>
          <cx:pt idx="4812">4.8579999999999997</cx:pt>
          <cx:pt idx="4813">4.8579999999999997</cx:pt>
          <cx:pt idx="4814">4.8579999999999997</cx:pt>
          <cx:pt idx="4815">4.8579999999999997</cx:pt>
          <cx:pt idx="4816">4.8579999999999997</cx:pt>
          <cx:pt idx="4817">4.8579999999999997</cx:pt>
          <cx:pt idx="4818">4.8579999999999997</cx:pt>
          <cx:pt idx="4819">4.8579999999999997</cx:pt>
          <cx:pt idx="4820">4.8579999999999997</cx:pt>
          <cx:pt idx="4821">4.8579999999999997</cx:pt>
          <cx:pt idx="4822">4.8579999999999997</cx:pt>
          <cx:pt idx="4823">4.8579999999999997</cx:pt>
          <cx:pt idx="4824">4.8579999999999997</cx:pt>
          <cx:pt idx="4825">4.8579999999999997</cx:pt>
          <cx:pt idx="4826">4.8579999999999997</cx:pt>
          <cx:pt idx="4827">4.8579999999999997</cx:pt>
          <cx:pt idx="4828">4.8579999999999997</cx:pt>
          <cx:pt idx="4829">4.8579999999999997</cx:pt>
          <cx:pt idx="4830">4.8579999999999997</cx:pt>
          <cx:pt idx="4831">4.8579999999999997</cx:pt>
          <cx:pt idx="4832">4.8579999999999997</cx:pt>
          <cx:pt idx="4833">4.8579999999999997</cx:pt>
          <cx:pt idx="4834">4.8579999999999997</cx:pt>
          <cx:pt idx="4835">4.8579999999999997</cx:pt>
          <cx:pt idx="4836">4.8579999999999997</cx:pt>
          <cx:pt idx="4837">4.8579999999999997</cx:pt>
          <cx:pt idx="4838">4.8579999999999997</cx:pt>
          <cx:pt idx="4839">4.8579999999999997</cx:pt>
          <cx:pt idx="4840">4.8579999999999997</cx:pt>
          <cx:pt idx="4841">4.8579999999999997</cx:pt>
          <cx:pt idx="4842">4.8579999999999997</cx:pt>
          <cx:pt idx="4843">4.8579999999999997</cx:pt>
          <cx:pt idx="4844">4.8579999999999997</cx:pt>
          <cx:pt idx="4845">4.8579999999999997</cx:pt>
          <cx:pt idx="4846">4.8579999999999997</cx:pt>
          <cx:pt idx="4847">4.8579999999999997</cx:pt>
          <cx:pt idx="4848">4.8579999999999997</cx:pt>
          <cx:pt idx="4849">4.8579999999999997</cx:pt>
          <cx:pt idx="4850">4.8579999999999997</cx:pt>
          <cx:pt idx="4851">4.8579999999999997</cx:pt>
          <cx:pt idx="4852">4.8579999999999997</cx:pt>
          <cx:pt idx="4853">4.8579999999999997</cx:pt>
          <cx:pt idx="4854">4.8579999999999997</cx:pt>
          <cx:pt idx="4855">4.8579999999999997</cx:pt>
          <cx:pt idx="4856">4.8579999999999997</cx:pt>
          <cx:pt idx="4857">4.8579999999999997</cx:pt>
          <cx:pt idx="4858">4.8579999999999997</cx:pt>
          <cx:pt idx="4859">4.8579999999999997</cx:pt>
          <cx:pt idx="4860">4.8579999999999997</cx:pt>
          <cx:pt idx="4861">4.8579999999999997</cx:pt>
          <cx:pt idx="4862">4.8579999999999997</cx:pt>
          <cx:pt idx="4863">4.8579999999999997</cx:pt>
          <cx:pt idx="4864">4.8579999999999997</cx:pt>
          <cx:pt idx="4865">4.8579999999999997</cx:pt>
          <cx:pt idx="4866">4.8579999999999997</cx:pt>
          <cx:pt idx="4867">4.8579999999999997</cx:pt>
          <cx:pt idx="4868">4.8579999999999997</cx:pt>
          <cx:pt idx="4869">4.8579999999999997</cx:pt>
          <cx:pt idx="4870">4.8579999999999997</cx:pt>
          <cx:pt idx="4871">4.8579999999999997</cx:pt>
          <cx:pt idx="4872">4.8579999999999997</cx:pt>
          <cx:pt idx="4873">4.8579999999999997</cx:pt>
          <cx:pt idx="4874">4.8579999999999997</cx:pt>
          <cx:pt idx="4875">4.8579999999999997</cx:pt>
          <cx:pt idx="4876">4.8579999999999997</cx:pt>
          <cx:pt idx="4877">4.8579999999999997</cx:pt>
          <cx:pt idx="4878">4.8579999999999997</cx:pt>
          <cx:pt idx="4879">4.8579999999999997</cx:pt>
          <cx:pt idx="4880">4.8579999999999997</cx:pt>
          <cx:pt idx="4881">4.8579999999999997</cx:pt>
          <cx:pt idx="4882">4.8579999999999997</cx:pt>
          <cx:pt idx="4883">4.8579999999999997</cx:pt>
          <cx:pt idx="4884">4.8579999999999997</cx:pt>
          <cx:pt idx="4885">4.8579999999999997</cx:pt>
          <cx:pt idx="4886">4.8579999999999997</cx:pt>
          <cx:pt idx="4887">4.8579999999999997</cx:pt>
          <cx:pt idx="4888">4.8579999999999997</cx:pt>
          <cx:pt idx="4889">4.8579999999999997</cx:pt>
          <cx:pt idx="4890">4.8579999999999997</cx:pt>
          <cx:pt idx="4891">4.8579999999999997</cx:pt>
          <cx:pt idx="4892">4.8579999999999997</cx:pt>
          <cx:pt idx="4893">4.8579999999999997</cx:pt>
          <cx:pt idx="4894">4.8579999999999997</cx:pt>
          <cx:pt idx="4895">4.8579999999999997</cx:pt>
          <cx:pt idx="4896">4.8579999999999997</cx:pt>
          <cx:pt idx="4897">4.8579999999999997</cx:pt>
          <cx:pt idx="4898">4.8579999999999997</cx:pt>
          <cx:pt idx="4899">4.8579999999999997</cx:pt>
          <cx:pt idx="4900">4.8579999999999997</cx:pt>
          <cx:pt idx="4901">4.8579999999999997</cx:pt>
          <cx:pt idx="4902">4.8579999999999997</cx:pt>
          <cx:pt idx="4903">4.8579999999999997</cx:pt>
          <cx:pt idx="4904">4.8579999999999997</cx:pt>
          <cx:pt idx="4905">4.8579999999999997</cx:pt>
          <cx:pt idx="4906">4.8579999999999997</cx:pt>
          <cx:pt idx="4907">4.8579999999999997</cx:pt>
          <cx:pt idx="4908">4.8579999999999997</cx:pt>
          <cx:pt idx="4909">4.8579999999999997</cx:pt>
          <cx:pt idx="4910">4.8579999999999997</cx:pt>
          <cx:pt idx="4911">4.8579999999999997</cx:pt>
          <cx:pt idx="4912">4.8579999999999997</cx:pt>
          <cx:pt idx="4913">4.8579999999999997</cx:pt>
          <cx:pt idx="4914">4.8579999999999997</cx:pt>
          <cx:pt idx="4915">4.8579999999999997</cx:pt>
          <cx:pt idx="4916">4.8579999999999997</cx:pt>
          <cx:pt idx="4917">4.8579999999999997</cx:pt>
          <cx:pt idx="4918">4.8579999999999997</cx:pt>
          <cx:pt idx="4919">4.8579999999999997</cx:pt>
          <cx:pt idx="4920">4.8579999999999997</cx:pt>
          <cx:pt idx="4921">4.8579999999999997</cx:pt>
          <cx:pt idx="4922">4.8579999999999997</cx:pt>
          <cx:pt idx="4923">4.8579999999999997</cx:pt>
          <cx:pt idx="4924">4.8579999999999997</cx:pt>
          <cx:pt idx="4925">4.8579999999999997</cx:pt>
          <cx:pt idx="4926">4.8579999999999997</cx:pt>
          <cx:pt idx="4927">4.8579999999999997</cx:pt>
          <cx:pt idx="4928">4.8579999999999997</cx:pt>
          <cx:pt idx="4929">4.8579999999999997</cx:pt>
          <cx:pt idx="4930">4.8579999999999997</cx:pt>
          <cx:pt idx="4931">4.8579999999999997</cx:pt>
          <cx:pt idx="4932">4.8579999999999997</cx:pt>
          <cx:pt idx="4933">4.8579999999999997</cx:pt>
          <cx:pt idx="4934">4.8579999999999997</cx:pt>
          <cx:pt idx="4935">4.8579999999999997</cx:pt>
          <cx:pt idx="4936">4.8579999999999997</cx:pt>
          <cx:pt idx="4937">4.8579999999999997</cx:pt>
          <cx:pt idx="4938">4.8579999999999997</cx:pt>
          <cx:pt idx="4939">4.8579999999999997</cx:pt>
          <cx:pt idx="4940">4.8579999999999997</cx:pt>
          <cx:pt idx="4941">4.8579999999999997</cx:pt>
          <cx:pt idx="4942">4.8579999999999997</cx:pt>
          <cx:pt idx="4943">4.8579999999999997</cx:pt>
          <cx:pt idx="4944">4.8579999999999997</cx:pt>
          <cx:pt idx="4945">4.8579999999999997</cx:pt>
          <cx:pt idx="4946">4.8579999999999997</cx:pt>
          <cx:pt idx="4947">4.8579999999999997</cx:pt>
          <cx:pt idx="4948">4.8579999999999997</cx:pt>
          <cx:pt idx="4949">4.8579999999999997</cx:pt>
          <cx:pt idx="4950">4.8579999999999997</cx:pt>
          <cx:pt idx="4951">4.8579999999999997</cx:pt>
          <cx:pt idx="4952">4.8579999999999997</cx:pt>
          <cx:pt idx="4953">4.8579999999999997</cx:pt>
          <cx:pt idx="4954">4.8579999999999997</cx:pt>
          <cx:pt idx="4955">4.8579999999999997</cx:pt>
          <cx:pt idx="4956">4.8579999999999997</cx:pt>
          <cx:pt idx="4957">4.8579999999999997</cx:pt>
          <cx:pt idx="4958">4.8579999999999997</cx:pt>
          <cx:pt idx="4959">4.8579999999999997</cx:pt>
          <cx:pt idx="4960">4.8579999999999997</cx:pt>
          <cx:pt idx="4961">4.8579999999999997</cx:pt>
          <cx:pt idx="4962">4.8579999999999997</cx:pt>
          <cx:pt idx="4963">4.8579999999999997</cx:pt>
          <cx:pt idx="4964">4.8579999999999997</cx:pt>
          <cx:pt idx="4965">4.8579999999999997</cx:pt>
          <cx:pt idx="4966">4.8579999999999997</cx:pt>
          <cx:pt idx="4967">4.8579999999999997</cx:pt>
          <cx:pt idx="4968">4.8579999999999997</cx:pt>
          <cx:pt idx="4969">4.8579999999999997</cx:pt>
          <cx:pt idx="4970">4.8579999999999997</cx:pt>
          <cx:pt idx="4971">4.8579999999999997</cx:pt>
          <cx:pt idx="4972">4.8579999999999997</cx:pt>
          <cx:pt idx="4973">4.8579999999999997</cx:pt>
          <cx:pt idx="4974">4.8579999999999997</cx:pt>
          <cx:pt idx="4975">4.8579999999999997</cx:pt>
          <cx:pt idx="4976">4.8579999999999997</cx:pt>
          <cx:pt idx="4977">4.8579999999999997</cx:pt>
          <cx:pt idx="4978">4.8579999999999997</cx:pt>
          <cx:pt idx="4979">4.8579999999999997</cx:pt>
          <cx:pt idx="4980">4.8579999999999997</cx:pt>
          <cx:pt idx="4981">4.8579999999999997</cx:pt>
          <cx:pt idx="4982">4.8579999999999997</cx:pt>
          <cx:pt idx="4983">4.8579999999999997</cx:pt>
          <cx:pt idx="4984">4.8579999999999997</cx:pt>
          <cx:pt idx="4985">4.8579999999999997</cx:pt>
          <cx:pt idx="4986">4.8579999999999997</cx:pt>
          <cx:pt idx="4987">4.8579999999999997</cx:pt>
          <cx:pt idx="4988">4.8579999999999997</cx:pt>
          <cx:pt idx="4989">4.8579999999999997</cx:pt>
          <cx:pt idx="4990">4.8579999999999997</cx:pt>
          <cx:pt idx="4991">4.8579999999999997</cx:pt>
          <cx:pt idx="4992">4.8579999999999997</cx:pt>
          <cx:pt idx="4993">4.8579999999999997</cx:pt>
          <cx:pt idx="4994">4.8579999999999997</cx:pt>
          <cx:pt idx="4995">4.8579999999999997</cx:pt>
          <cx:pt idx="4996">4.8579999999999997</cx:pt>
          <cx:pt idx="4997">4.8579999999999997</cx:pt>
          <cx:pt idx="4998">4.8579999999999997</cx:pt>
          <cx:pt idx="4999">4.8579999999999997</cx:pt>
          <cx:pt idx="5000">4.8579999999999997</cx:pt>
          <cx:pt idx="5001">4.8579999999999997</cx:pt>
          <cx:pt idx="5002">4.8579999999999997</cx:pt>
          <cx:pt idx="5003">4.8579999999999997</cx:pt>
          <cx:pt idx="5004">4.8579999999999997</cx:pt>
          <cx:pt idx="5005">4.8579999999999997</cx:pt>
          <cx:pt idx="5006">4.8579999999999997</cx:pt>
          <cx:pt idx="5007">4.8579999999999997</cx:pt>
          <cx:pt idx="5008">4.8579999999999997</cx:pt>
          <cx:pt idx="5009">4.8579999999999997</cx:pt>
          <cx:pt idx="5010">4.8579999999999997</cx:pt>
          <cx:pt idx="5011">4.8579999999999997</cx:pt>
          <cx:pt idx="5012">4.8579999999999997</cx:pt>
          <cx:pt idx="5013">4.8579999999999997</cx:pt>
          <cx:pt idx="5014">4.8579999999999997</cx:pt>
          <cx:pt idx="5015">4.8579999999999997</cx:pt>
          <cx:pt idx="5016">4.8579999999999997</cx:pt>
          <cx:pt idx="5017">4.8579999999999997</cx:pt>
          <cx:pt idx="5018">4.8579999999999997</cx:pt>
          <cx:pt idx="5019">4.8579999999999997</cx:pt>
          <cx:pt idx="5020">4.8579999999999997</cx:pt>
          <cx:pt idx="5021">4.8579999999999997</cx:pt>
          <cx:pt idx="5022">4.8579999999999997</cx:pt>
          <cx:pt idx="5023">4.8579999999999997</cx:pt>
          <cx:pt idx="5024">4.8579999999999997</cx:pt>
          <cx:pt idx="5025">4.8579999999999997</cx:pt>
          <cx:pt idx="5026">4.8579999999999997</cx:pt>
          <cx:pt idx="5027">4.8579999999999997</cx:pt>
          <cx:pt idx="5028">4.8579999999999997</cx:pt>
          <cx:pt idx="5029">4.8579999999999997</cx:pt>
          <cx:pt idx="5030">4.8579999999999997</cx:pt>
          <cx:pt idx="5031">4.8579999999999997</cx:pt>
          <cx:pt idx="5032">4.8579999999999997</cx:pt>
          <cx:pt idx="5033">4.8579999999999997</cx:pt>
          <cx:pt idx="5034">4.8579999999999997</cx:pt>
          <cx:pt idx="5035">4.8579999999999997</cx:pt>
          <cx:pt idx="5036">4.8579999999999997</cx:pt>
          <cx:pt idx="5037">4.8579999999999997</cx:pt>
          <cx:pt idx="5038">4.8570000000000002</cx:pt>
          <cx:pt idx="5039">4.8570000000000002</cx:pt>
          <cx:pt idx="5040">4.8570000000000002</cx:pt>
          <cx:pt idx="5041">4.8570000000000002</cx:pt>
          <cx:pt idx="5042">4.8570000000000002</cx:pt>
          <cx:pt idx="5043">4.8570000000000002</cx:pt>
          <cx:pt idx="5044">4.8570000000000002</cx:pt>
          <cx:pt idx="5045">4.8570000000000002</cx:pt>
          <cx:pt idx="5046">4.8570000000000002</cx:pt>
          <cx:pt idx="5047">4.8570000000000002</cx:pt>
          <cx:pt idx="5048">4.8570000000000002</cx:pt>
          <cx:pt idx="5049">4.8570000000000002</cx:pt>
          <cx:pt idx="5050">4.8570000000000002</cx:pt>
          <cx:pt idx="5051">4.8570000000000002</cx:pt>
          <cx:pt idx="5052">4.8570000000000002</cx:pt>
          <cx:pt idx="5053">4.8570000000000002</cx:pt>
          <cx:pt idx="5054">4.8570000000000002</cx:pt>
          <cx:pt idx="5055">4.8570000000000002</cx:pt>
          <cx:pt idx="5056">4.8570000000000002</cx:pt>
          <cx:pt idx="5057">4.8570000000000002</cx:pt>
          <cx:pt idx="5058">4.8570000000000002</cx:pt>
          <cx:pt idx="5059">4.8570000000000002</cx:pt>
          <cx:pt idx="5060">4.8570000000000002</cx:pt>
          <cx:pt idx="5061">4.8570000000000002</cx:pt>
          <cx:pt idx="5062">4.8570000000000002</cx:pt>
          <cx:pt idx="5063">4.8570000000000002</cx:pt>
          <cx:pt idx="5064">4.8570000000000002</cx:pt>
          <cx:pt idx="5065">4.8570000000000002</cx:pt>
          <cx:pt idx="5066">4.8570000000000002</cx:pt>
          <cx:pt idx="5067">4.8570000000000002</cx:pt>
          <cx:pt idx="5068">4.8570000000000002</cx:pt>
          <cx:pt idx="5069">4.8570000000000002</cx:pt>
          <cx:pt idx="5070">4.8570000000000002</cx:pt>
          <cx:pt idx="5071">4.8570000000000002</cx:pt>
          <cx:pt idx="5072">4.8570000000000002</cx:pt>
          <cx:pt idx="5073">4.8570000000000002</cx:pt>
          <cx:pt idx="5074">4.8570000000000002</cx:pt>
          <cx:pt idx="5075">4.8570000000000002</cx:pt>
          <cx:pt idx="5076">4.8570000000000002</cx:pt>
          <cx:pt idx="5077">4.8570000000000002</cx:pt>
          <cx:pt idx="5078">4.8570000000000002</cx:pt>
          <cx:pt idx="5079">4.8570000000000002</cx:pt>
          <cx:pt idx="5080">4.8570000000000002</cx:pt>
          <cx:pt idx="5081">4.8570000000000002</cx:pt>
          <cx:pt idx="5082">4.8570000000000002</cx:pt>
          <cx:pt idx="5083">4.8570000000000002</cx:pt>
          <cx:pt idx="5084">4.8570000000000002</cx:pt>
          <cx:pt idx="5085">4.8570000000000002</cx:pt>
          <cx:pt idx="5086">4.8570000000000002</cx:pt>
          <cx:pt idx="5087">4.8570000000000002</cx:pt>
          <cx:pt idx="5088">4.8570000000000002</cx:pt>
          <cx:pt idx="5089">4.8570000000000002</cx:pt>
          <cx:pt idx="5090">4.8570000000000002</cx:pt>
          <cx:pt idx="5091">4.8570000000000002</cx:pt>
          <cx:pt idx="5092">4.8570000000000002</cx:pt>
          <cx:pt idx="5093">4.8570000000000002</cx:pt>
          <cx:pt idx="5094">4.8570000000000002</cx:pt>
          <cx:pt idx="5095">4.8570000000000002</cx:pt>
          <cx:pt idx="5096">4.8570000000000002</cx:pt>
          <cx:pt idx="5097">4.8570000000000002</cx:pt>
          <cx:pt idx="5098">4.8570000000000002</cx:pt>
          <cx:pt idx="5099">4.8570000000000002</cx:pt>
          <cx:pt idx="5100">4.8570000000000002</cx:pt>
          <cx:pt idx="5101">4.8570000000000002</cx:pt>
          <cx:pt idx="5102">4.8570000000000002</cx:pt>
          <cx:pt idx="5103">4.8570000000000002</cx:pt>
          <cx:pt idx="5104">4.8570000000000002</cx:pt>
          <cx:pt idx="5105">4.8570000000000002</cx:pt>
          <cx:pt idx="5106">4.8570000000000002</cx:pt>
          <cx:pt idx="5107">4.8570000000000002</cx:pt>
          <cx:pt idx="5108">4.8570000000000002</cx:pt>
          <cx:pt idx="5109">4.8570000000000002</cx:pt>
          <cx:pt idx="5110">4.8570000000000002</cx:pt>
          <cx:pt idx="5111">4.8570000000000002</cx:pt>
          <cx:pt idx="5112">4.8570000000000002</cx:pt>
          <cx:pt idx="5113">4.8570000000000002</cx:pt>
          <cx:pt idx="5114">4.8570000000000002</cx:pt>
          <cx:pt idx="5115">4.8570000000000002</cx:pt>
          <cx:pt idx="5116">4.8570000000000002</cx:pt>
          <cx:pt idx="5117">4.8570000000000002</cx:pt>
          <cx:pt idx="5118">4.8570000000000002</cx:pt>
          <cx:pt idx="5119">4.8570000000000002</cx:pt>
          <cx:pt idx="5120">4.8570000000000002</cx:pt>
          <cx:pt idx="5121">4.8570000000000002</cx:pt>
          <cx:pt idx="5122">4.8570000000000002</cx:pt>
          <cx:pt idx="5123">4.8570000000000002</cx:pt>
          <cx:pt idx="5124">4.8570000000000002</cx:pt>
          <cx:pt idx="5125">4.8570000000000002</cx:pt>
          <cx:pt idx="5126">4.8570000000000002</cx:pt>
          <cx:pt idx="5127">4.8570000000000002</cx:pt>
          <cx:pt idx="5128">4.8570000000000002</cx:pt>
          <cx:pt idx="5129">4.8570000000000002</cx:pt>
          <cx:pt idx="5130">4.8570000000000002</cx:pt>
          <cx:pt idx="5131">4.8570000000000002</cx:pt>
          <cx:pt idx="5132">4.8570000000000002</cx:pt>
          <cx:pt idx="5133">4.8570000000000002</cx:pt>
          <cx:pt idx="5134">4.8570000000000002</cx:pt>
          <cx:pt idx="5135">4.8570000000000002</cx:pt>
          <cx:pt idx="5136">4.8570000000000002</cx:pt>
          <cx:pt idx="5137">4.8570000000000002</cx:pt>
          <cx:pt idx="5138">4.8570000000000002</cx:pt>
          <cx:pt idx="5139">4.8570000000000002</cx:pt>
          <cx:pt idx="5140">4.8570000000000002</cx:pt>
          <cx:pt idx="5141">4.8570000000000002</cx:pt>
          <cx:pt idx="5142">4.8570000000000002</cx:pt>
          <cx:pt idx="5143">4.8570000000000002</cx:pt>
          <cx:pt idx="5144">4.8570000000000002</cx:pt>
          <cx:pt idx="5145">4.8570000000000002</cx:pt>
          <cx:pt idx="5146">4.8570000000000002</cx:pt>
          <cx:pt idx="5147">4.8570000000000002</cx:pt>
          <cx:pt idx="5148">4.8570000000000002</cx:pt>
          <cx:pt idx="5149">4.8570000000000002</cx:pt>
          <cx:pt idx="5150">4.8570000000000002</cx:pt>
          <cx:pt idx="5151">4.8570000000000002</cx:pt>
          <cx:pt idx="5152">4.8570000000000002</cx:pt>
          <cx:pt idx="5153">4.8570000000000002</cx:pt>
          <cx:pt idx="5154">4.8570000000000002</cx:pt>
          <cx:pt idx="5155">4.8570000000000002</cx:pt>
          <cx:pt idx="5156">4.8570000000000002</cx:pt>
          <cx:pt idx="5157">4.8570000000000002</cx:pt>
          <cx:pt idx="5158">4.8570000000000002</cx:pt>
          <cx:pt idx="5159">4.8570000000000002</cx:pt>
          <cx:pt idx="5160">4.8570000000000002</cx:pt>
          <cx:pt idx="5161">4.8570000000000002</cx:pt>
          <cx:pt idx="5162">4.8570000000000002</cx:pt>
          <cx:pt idx="5163">4.8570000000000002</cx:pt>
          <cx:pt idx="5164">4.8570000000000002</cx:pt>
          <cx:pt idx="5165">4.8570000000000002</cx:pt>
          <cx:pt idx="5166">4.8570000000000002</cx:pt>
          <cx:pt idx="5167">4.8570000000000002</cx:pt>
          <cx:pt idx="5168">4.8570000000000002</cx:pt>
          <cx:pt idx="5169">4.8570000000000002</cx:pt>
          <cx:pt idx="5170">4.8570000000000002</cx:pt>
          <cx:pt idx="5171">4.8570000000000002</cx:pt>
          <cx:pt idx="5172">4.8570000000000002</cx:pt>
          <cx:pt idx="5173">4.8570000000000002</cx:pt>
          <cx:pt idx="5174">4.8570000000000002</cx:pt>
          <cx:pt idx="5175">4.8570000000000002</cx:pt>
          <cx:pt idx="5176">4.8570000000000002</cx:pt>
          <cx:pt idx="5177">4.8570000000000002</cx:pt>
          <cx:pt idx="5178">4.8570000000000002</cx:pt>
          <cx:pt idx="5179">4.8570000000000002</cx:pt>
          <cx:pt idx="5180">4.8570000000000002</cx:pt>
          <cx:pt idx="5181">4.8570000000000002</cx:pt>
          <cx:pt idx="5182">4.8570000000000002</cx:pt>
          <cx:pt idx="5183">4.8570000000000002</cx:pt>
          <cx:pt idx="5184">4.8570000000000002</cx:pt>
          <cx:pt idx="5185">4.8570000000000002</cx:pt>
          <cx:pt idx="5186">4.8570000000000002</cx:pt>
          <cx:pt idx="5187">4.8570000000000002</cx:pt>
          <cx:pt idx="5188">4.8570000000000002</cx:pt>
          <cx:pt idx="5189">4.8570000000000002</cx:pt>
          <cx:pt idx="5190">4.8570000000000002</cx:pt>
          <cx:pt idx="5191">4.8570000000000002</cx:pt>
          <cx:pt idx="5192">4.8570000000000002</cx:pt>
          <cx:pt idx="5193">4.8570000000000002</cx:pt>
          <cx:pt idx="5194">4.8570000000000002</cx:pt>
          <cx:pt idx="5195">4.8570000000000002</cx:pt>
          <cx:pt idx="5196">4.8570000000000002</cx:pt>
          <cx:pt idx="5197">4.8570000000000002</cx:pt>
          <cx:pt idx="5198">4.8570000000000002</cx:pt>
          <cx:pt idx="5199">4.8570000000000002</cx:pt>
          <cx:pt idx="5200">4.8570000000000002</cx:pt>
          <cx:pt idx="5201">4.8570000000000002</cx:pt>
          <cx:pt idx="5202">4.8570000000000002</cx:pt>
          <cx:pt idx="5203">4.8570000000000002</cx:pt>
          <cx:pt idx="5204">4.8570000000000002</cx:pt>
          <cx:pt idx="5205">4.8570000000000002</cx:pt>
          <cx:pt idx="5206">4.8570000000000002</cx:pt>
          <cx:pt idx="5207">4.8570000000000002</cx:pt>
          <cx:pt idx="5208">4.8570000000000002</cx:pt>
          <cx:pt idx="5209">4.8570000000000002</cx:pt>
          <cx:pt idx="5210">4.8570000000000002</cx:pt>
          <cx:pt idx="5211">4.8570000000000002</cx:pt>
          <cx:pt idx="5212">4.8570000000000002</cx:pt>
          <cx:pt idx="5213">4.8570000000000002</cx:pt>
          <cx:pt idx="5214">4.8570000000000002</cx:pt>
          <cx:pt idx="5215">4.8570000000000002</cx:pt>
          <cx:pt idx="5216">4.8570000000000002</cx:pt>
          <cx:pt idx="5217">4.8570000000000002</cx:pt>
          <cx:pt idx="5218">4.8570000000000002</cx:pt>
          <cx:pt idx="5219">4.8570000000000002</cx:pt>
          <cx:pt idx="5220">4.8570000000000002</cx:pt>
          <cx:pt idx="5221">4.8570000000000002</cx:pt>
          <cx:pt idx="5222">4.8570000000000002</cx:pt>
          <cx:pt idx="5223">4.8570000000000002</cx:pt>
          <cx:pt idx="5224">4.8570000000000002</cx:pt>
          <cx:pt idx="5225">4.8570000000000002</cx:pt>
          <cx:pt idx="5226">4.8570000000000002</cx:pt>
          <cx:pt idx="5227">4.8570000000000002</cx:pt>
          <cx:pt idx="5228">4.8570000000000002</cx:pt>
          <cx:pt idx="5229">4.8570000000000002</cx:pt>
          <cx:pt idx="5230">4.8570000000000002</cx:pt>
          <cx:pt idx="5231">4.8570000000000002</cx:pt>
          <cx:pt idx="5232">4.8570000000000002</cx:pt>
          <cx:pt idx="5233">4.8570000000000002</cx:pt>
          <cx:pt idx="5234">4.8570000000000002</cx:pt>
          <cx:pt idx="5235">4.8570000000000002</cx:pt>
          <cx:pt idx="5236">4.8570000000000002</cx:pt>
          <cx:pt idx="5237">4.8570000000000002</cx:pt>
          <cx:pt idx="5238">4.8570000000000002</cx:pt>
          <cx:pt idx="5239">4.8570000000000002</cx:pt>
          <cx:pt idx="5240">4.8570000000000002</cx:pt>
          <cx:pt idx="5241">4.8570000000000002</cx:pt>
          <cx:pt idx="5242">4.8570000000000002</cx:pt>
          <cx:pt idx="5243">4.8570000000000002</cx:pt>
          <cx:pt idx="5244">4.8570000000000002</cx:pt>
          <cx:pt idx="5245">4.8570000000000002</cx:pt>
          <cx:pt idx="5246">4.8570000000000002</cx:pt>
          <cx:pt idx="5247">4.8570000000000002</cx:pt>
          <cx:pt idx="5248">4.8570000000000002</cx:pt>
          <cx:pt idx="5249">4.8570000000000002</cx:pt>
          <cx:pt idx="5250">4.8570000000000002</cx:pt>
          <cx:pt idx="5251">4.8570000000000002</cx:pt>
          <cx:pt idx="5252">4.8570000000000002</cx:pt>
          <cx:pt idx="5253">4.8570000000000002</cx:pt>
          <cx:pt idx="5254">4.8570000000000002</cx:pt>
          <cx:pt idx="5255">4.8570000000000002</cx:pt>
          <cx:pt idx="5256">4.8570000000000002</cx:pt>
          <cx:pt idx="5257">4.8570000000000002</cx:pt>
          <cx:pt idx="5258">4.8570000000000002</cx:pt>
          <cx:pt idx="5259">4.8570000000000002</cx:pt>
          <cx:pt idx="5260">4.8570000000000002</cx:pt>
          <cx:pt idx="5261">4.8570000000000002</cx:pt>
          <cx:pt idx="5262">4.8570000000000002</cx:pt>
          <cx:pt idx="5263">4.8570000000000002</cx:pt>
          <cx:pt idx="5264">4.8570000000000002</cx:pt>
          <cx:pt idx="5265">4.8570000000000002</cx:pt>
          <cx:pt idx="5266">4.8570000000000002</cx:pt>
          <cx:pt idx="5267">4.8570000000000002</cx:pt>
          <cx:pt idx="5268">4.8570000000000002</cx:pt>
          <cx:pt idx="5269">4.8570000000000002</cx:pt>
          <cx:pt idx="5270">4.8570000000000002</cx:pt>
          <cx:pt idx="5271">4.8570000000000002</cx:pt>
          <cx:pt idx="5272">4.8570000000000002</cx:pt>
          <cx:pt idx="5273">4.8570000000000002</cx:pt>
          <cx:pt idx="5274">4.8570000000000002</cx:pt>
          <cx:pt idx="5275">4.8570000000000002</cx:pt>
          <cx:pt idx="5276">4.8570000000000002</cx:pt>
          <cx:pt idx="5277">4.8570000000000002</cx:pt>
          <cx:pt idx="5278">4.8570000000000002</cx:pt>
          <cx:pt idx="5279">4.8570000000000002</cx:pt>
          <cx:pt idx="5280">4.8570000000000002</cx:pt>
          <cx:pt idx="5281">4.8570000000000002</cx:pt>
          <cx:pt idx="5282">4.8570000000000002</cx:pt>
          <cx:pt idx="5283">4.8570000000000002</cx:pt>
          <cx:pt idx="5284">4.8570000000000002</cx:pt>
          <cx:pt idx="5285">4.8570000000000002</cx:pt>
          <cx:pt idx="5286">4.8570000000000002</cx:pt>
          <cx:pt idx="5287">4.8570000000000002</cx:pt>
          <cx:pt idx="5288">4.8570000000000002</cx:pt>
          <cx:pt idx="5289">4.8570000000000002</cx:pt>
          <cx:pt idx="5290">4.8570000000000002</cx:pt>
          <cx:pt idx="5291">4.8570000000000002</cx:pt>
          <cx:pt idx="5292">4.8570000000000002</cx:pt>
          <cx:pt idx="5293">4.8570000000000002</cx:pt>
          <cx:pt idx="5294">4.8570000000000002</cx:pt>
          <cx:pt idx="5295">4.8570000000000002</cx:pt>
          <cx:pt idx="5296">4.8570000000000002</cx:pt>
          <cx:pt idx="5297">4.8570000000000002</cx:pt>
          <cx:pt idx="5298">4.8570000000000002</cx:pt>
          <cx:pt idx="5299">4.8570000000000002</cx:pt>
          <cx:pt idx="5300">4.8570000000000002</cx:pt>
          <cx:pt idx="5301">4.8570000000000002</cx:pt>
          <cx:pt idx="5302">4.8570000000000002</cx:pt>
          <cx:pt idx="5303">4.8570000000000002</cx:pt>
          <cx:pt idx="5304">4.8570000000000002</cx:pt>
          <cx:pt idx="5305">4.8570000000000002</cx:pt>
          <cx:pt idx="5306">4.8570000000000002</cx:pt>
          <cx:pt idx="5307">4.8570000000000002</cx:pt>
          <cx:pt idx="5308">4.8570000000000002</cx:pt>
          <cx:pt idx="5309">4.8570000000000002</cx:pt>
          <cx:pt idx="5310">4.8570000000000002</cx:pt>
          <cx:pt idx="5311">4.8570000000000002</cx:pt>
          <cx:pt idx="5312">4.8570000000000002</cx:pt>
          <cx:pt idx="5313">4.8570000000000002</cx:pt>
          <cx:pt idx="5314">4.8570000000000002</cx:pt>
          <cx:pt idx="5315">4.8570000000000002</cx:pt>
          <cx:pt idx="5316">4.8570000000000002</cx:pt>
          <cx:pt idx="5317">4.8570000000000002</cx:pt>
          <cx:pt idx="5318">4.8570000000000002</cx:pt>
          <cx:pt idx="5319">4.8570000000000002</cx:pt>
          <cx:pt idx="5320">4.8570000000000002</cx:pt>
          <cx:pt idx="5321">4.8570000000000002</cx:pt>
          <cx:pt idx="5322">4.8570000000000002</cx:pt>
          <cx:pt idx="5323">4.8570000000000002</cx:pt>
          <cx:pt idx="5324">4.8570000000000002</cx:pt>
          <cx:pt idx="5325">4.8570000000000002</cx:pt>
          <cx:pt idx="5326">4.8570000000000002</cx:pt>
          <cx:pt idx="5327">4.8570000000000002</cx:pt>
          <cx:pt idx="5328">4.8570000000000002</cx:pt>
          <cx:pt idx="5329">4.8570000000000002</cx:pt>
          <cx:pt idx="5330">4.8570000000000002</cx:pt>
          <cx:pt idx="5331">4.8570000000000002</cx:pt>
          <cx:pt idx="5332">4.8570000000000002</cx:pt>
          <cx:pt idx="5333">4.8570000000000002</cx:pt>
          <cx:pt idx="5334">4.8570000000000002</cx:pt>
          <cx:pt idx="5335">4.8570000000000002</cx:pt>
          <cx:pt idx="5336">4.8570000000000002</cx:pt>
          <cx:pt idx="5337">4.8570000000000002</cx:pt>
          <cx:pt idx="5338">4.8570000000000002</cx:pt>
          <cx:pt idx="5339">4.8570000000000002</cx:pt>
          <cx:pt idx="5340">4.8570000000000002</cx:pt>
          <cx:pt idx="5341">4.8570000000000002</cx:pt>
          <cx:pt idx="5342">4.8570000000000002</cx:pt>
          <cx:pt idx="5343">4.8570000000000002</cx:pt>
          <cx:pt idx="5344">4.8570000000000002</cx:pt>
          <cx:pt idx="5345">4.8570000000000002</cx:pt>
          <cx:pt idx="5346">4.8570000000000002</cx:pt>
          <cx:pt idx="5347">4.8570000000000002</cx:pt>
          <cx:pt idx="5348">4.8570000000000002</cx:pt>
          <cx:pt idx="5349">4.8570000000000002</cx:pt>
          <cx:pt idx="5350">4.8570000000000002</cx:pt>
          <cx:pt idx="5351">4.8570000000000002</cx:pt>
          <cx:pt idx="5352">4.8570000000000002</cx:pt>
          <cx:pt idx="5353">4.8570000000000002</cx:pt>
          <cx:pt idx="5354">4.8570000000000002</cx:pt>
          <cx:pt idx="5355">4.8570000000000002</cx:pt>
          <cx:pt idx="5356">4.8570000000000002</cx:pt>
          <cx:pt idx="5357">4.8570000000000002</cx:pt>
          <cx:pt idx="5358">4.8570000000000002</cx:pt>
          <cx:pt idx="5359">4.8570000000000002</cx:pt>
          <cx:pt idx="5360">4.8570000000000002</cx:pt>
          <cx:pt idx="5361">4.8570000000000002</cx:pt>
          <cx:pt idx="5362">4.8570000000000002</cx:pt>
          <cx:pt idx="5363">4.8570000000000002</cx:pt>
          <cx:pt idx="5364">4.8570000000000002</cx:pt>
          <cx:pt idx="5365">4.8570000000000002</cx:pt>
          <cx:pt idx="5366">4.8570000000000002</cx:pt>
          <cx:pt idx="5367">4.8570000000000002</cx:pt>
          <cx:pt idx="5368">4.8570000000000002</cx:pt>
          <cx:pt idx="5369">4.8570000000000002</cx:pt>
          <cx:pt idx="5370">4.8570000000000002</cx:pt>
          <cx:pt idx="5371">4.8570000000000002</cx:pt>
          <cx:pt idx="5372">4.8570000000000002</cx:pt>
          <cx:pt idx="5373">4.8570000000000002</cx:pt>
          <cx:pt idx="5374">4.8570000000000002</cx:pt>
          <cx:pt idx="5375">4.8570000000000002</cx:pt>
          <cx:pt idx="5376">4.8570000000000002</cx:pt>
          <cx:pt idx="5377">4.8570000000000002</cx:pt>
          <cx:pt idx="5378">4.8570000000000002</cx:pt>
          <cx:pt idx="5379">4.8570000000000002</cx:pt>
          <cx:pt idx="5380">4.8570000000000002</cx:pt>
          <cx:pt idx="5381">4.8570000000000002</cx:pt>
          <cx:pt idx="5382">4.8570000000000002</cx:pt>
          <cx:pt idx="5383">4.8570000000000002</cx:pt>
          <cx:pt idx="5384">4.8570000000000002</cx:pt>
          <cx:pt idx="5385">4.8570000000000002</cx:pt>
          <cx:pt idx="5386">4.8570000000000002</cx:pt>
          <cx:pt idx="5387">4.8570000000000002</cx:pt>
          <cx:pt idx="5388">4.8570000000000002</cx:pt>
          <cx:pt idx="5389">4.8570000000000002</cx:pt>
          <cx:pt idx="5390">4.8570000000000002</cx:pt>
          <cx:pt idx="5391">4.8570000000000002</cx:pt>
          <cx:pt idx="5392">4.8570000000000002</cx:pt>
          <cx:pt idx="5393">4.8570000000000002</cx:pt>
          <cx:pt idx="5394">4.8570000000000002</cx:pt>
          <cx:pt idx="5395">4.8570000000000002</cx:pt>
          <cx:pt idx="5396">4.8570000000000002</cx:pt>
          <cx:pt idx="5397">4.8570000000000002</cx:pt>
          <cx:pt idx="5398">4.8570000000000002</cx:pt>
          <cx:pt idx="5399">4.8570000000000002</cx:pt>
          <cx:pt idx="5400">4.8570000000000002</cx:pt>
          <cx:pt idx="5401">4.8570000000000002</cx:pt>
          <cx:pt idx="5402">4.8570000000000002</cx:pt>
          <cx:pt idx="5403">4.8570000000000002</cx:pt>
          <cx:pt idx="5404">4.8570000000000002</cx:pt>
          <cx:pt idx="5405">4.8570000000000002</cx:pt>
          <cx:pt idx="5406">4.8570000000000002</cx:pt>
          <cx:pt idx="5407">4.8570000000000002</cx:pt>
          <cx:pt idx="5408">4.8570000000000002</cx:pt>
          <cx:pt idx="5409">4.8570000000000002</cx:pt>
          <cx:pt idx="5410">4.8570000000000002</cx:pt>
          <cx:pt idx="5411">4.8570000000000002</cx:pt>
          <cx:pt idx="5412">4.8570000000000002</cx:pt>
          <cx:pt idx="5413">4.8570000000000002</cx:pt>
          <cx:pt idx="5414">4.8570000000000002</cx:pt>
          <cx:pt idx="5415">4.8570000000000002</cx:pt>
          <cx:pt idx="5416">4.8570000000000002</cx:pt>
          <cx:pt idx="5417">4.8570000000000002</cx:pt>
          <cx:pt idx="5418">4.8570000000000002</cx:pt>
          <cx:pt idx="5419">4.8570000000000002</cx:pt>
          <cx:pt idx="5420">4.8570000000000002</cx:pt>
          <cx:pt idx="5421">4.8570000000000002</cx:pt>
          <cx:pt idx="5422">4.8570000000000002</cx:pt>
          <cx:pt idx="5423">4.8570000000000002</cx:pt>
          <cx:pt idx="5424">4.8570000000000002</cx:pt>
          <cx:pt idx="5425">4.8570000000000002</cx:pt>
          <cx:pt idx="5426">4.8570000000000002</cx:pt>
          <cx:pt idx="5427">4.8570000000000002</cx:pt>
          <cx:pt idx="5428">4.8570000000000002</cx:pt>
          <cx:pt idx="5429">4.8570000000000002</cx:pt>
          <cx:pt idx="5430">4.8570000000000002</cx:pt>
          <cx:pt idx="5431">4.8570000000000002</cx:pt>
          <cx:pt idx="5432">4.8570000000000002</cx:pt>
          <cx:pt idx="5433">4.8570000000000002</cx:pt>
          <cx:pt idx="5434">4.8570000000000002</cx:pt>
          <cx:pt idx="5435">4.8570000000000002</cx:pt>
          <cx:pt idx="5436">4.8570000000000002</cx:pt>
          <cx:pt idx="5437">4.8570000000000002</cx:pt>
          <cx:pt idx="5438">4.8570000000000002</cx:pt>
          <cx:pt idx="5439">4.8570000000000002</cx:pt>
          <cx:pt idx="5440">4.8570000000000002</cx:pt>
          <cx:pt idx="5441">4.8570000000000002</cx:pt>
          <cx:pt idx="5442">4.8570000000000002</cx:pt>
          <cx:pt idx="5443">4.8570000000000002</cx:pt>
          <cx:pt idx="5444">4.8570000000000002</cx:pt>
          <cx:pt idx="5445">4.8570000000000002</cx:pt>
          <cx:pt idx="5446">4.8570000000000002</cx:pt>
          <cx:pt idx="5447">4.8570000000000002</cx:pt>
          <cx:pt idx="5448">4.8570000000000002</cx:pt>
          <cx:pt idx="5449">4.8570000000000002</cx:pt>
          <cx:pt idx="5450">4.8570000000000002</cx:pt>
          <cx:pt idx="5451">4.8570000000000002</cx:pt>
          <cx:pt idx="5452">4.8570000000000002</cx:pt>
          <cx:pt idx="5453">4.8570000000000002</cx:pt>
          <cx:pt idx="5454">4.8570000000000002</cx:pt>
          <cx:pt idx="5455">4.8570000000000002</cx:pt>
          <cx:pt idx="5456">4.8570000000000002</cx:pt>
          <cx:pt idx="5457">4.8570000000000002</cx:pt>
          <cx:pt idx="5458">4.8570000000000002</cx:pt>
          <cx:pt idx="5459">4.8570000000000002</cx:pt>
          <cx:pt idx="5460">4.8570000000000002</cx:pt>
          <cx:pt idx="5461">4.8570000000000002</cx:pt>
          <cx:pt idx="5462">4.8570000000000002</cx:pt>
          <cx:pt idx="5463">4.8570000000000002</cx:pt>
          <cx:pt idx="5464">4.8570000000000002</cx:pt>
          <cx:pt idx="5465">4.8570000000000002</cx:pt>
          <cx:pt idx="5466">4.8570000000000002</cx:pt>
          <cx:pt idx="5467">4.8570000000000002</cx:pt>
          <cx:pt idx="5468">4.8570000000000002</cx:pt>
          <cx:pt idx="5469">4.8570000000000002</cx:pt>
          <cx:pt idx="5470">4.8570000000000002</cx:pt>
          <cx:pt idx="5471">4.8570000000000002</cx:pt>
          <cx:pt idx="5472">4.8570000000000002</cx:pt>
          <cx:pt idx="5473">4.8570000000000002</cx:pt>
          <cx:pt idx="5474">4.8570000000000002</cx:pt>
          <cx:pt idx="5475">4.8570000000000002</cx:pt>
          <cx:pt idx="5476">4.8570000000000002</cx:pt>
          <cx:pt idx="5477">4.8570000000000002</cx:pt>
          <cx:pt idx="5478">4.8570000000000002</cx:pt>
          <cx:pt idx="5479">4.8570000000000002</cx:pt>
          <cx:pt idx="5480">4.8570000000000002</cx:pt>
          <cx:pt idx="5481">4.8570000000000002</cx:pt>
          <cx:pt idx="5482">4.8570000000000002</cx:pt>
          <cx:pt idx="5483">4.8570000000000002</cx:pt>
          <cx:pt idx="5484">4.8570000000000002</cx:pt>
          <cx:pt idx="5485">4.8570000000000002</cx:pt>
          <cx:pt idx="5486">4.8570000000000002</cx:pt>
          <cx:pt idx="5487">4.8570000000000002</cx:pt>
          <cx:pt idx="5488">4.8570000000000002</cx:pt>
          <cx:pt idx="5489">4.8570000000000002</cx:pt>
          <cx:pt idx="5490">4.8570000000000002</cx:pt>
          <cx:pt idx="5491">4.8570000000000002</cx:pt>
          <cx:pt idx="5492">4.8570000000000002</cx:pt>
          <cx:pt idx="5493">4.8570000000000002</cx:pt>
          <cx:pt idx="5494">4.8570000000000002</cx:pt>
          <cx:pt idx="5495">4.8570000000000002</cx:pt>
          <cx:pt idx="5496">4.8570000000000002</cx:pt>
          <cx:pt idx="5497">4.8570000000000002</cx:pt>
          <cx:pt idx="5498">4.8570000000000002</cx:pt>
          <cx:pt idx="5499">4.8570000000000002</cx:pt>
          <cx:pt idx="5500">4.8570000000000002</cx:pt>
          <cx:pt idx="5501">4.8570000000000002</cx:pt>
          <cx:pt idx="5502">4.8570000000000002</cx:pt>
          <cx:pt idx="5503">4.8570000000000002</cx:pt>
          <cx:pt idx="5504">4.8570000000000002</cx:pt>
          <cx:pt idx="5505">4.8570000000000002</cx:pt>
          <cx:pt idx="5506">4.8570000000000002</cx:pt>
          <cx:pt idx="5507">4.8570000000000002</cx:pt>
          <cx:pt idx="5508">4.8570000000000002</cx:pt>
          <cx:pt idx="5509">4.8570000000000002</cx:pt>
          <cx:pt idx="5510">4.8570000000000002</cx:pt>
          <cx:pt idx="5511">4.8570000000000002</cx:pt>
          <cx:pt idx="5512">4.8570000000000002</cx:pt>
          <cx:pt idx="5513">4.8570000000000002</cx:pt>
          <cx:pt idx="5514">4.8570000000000002</cx:pt>
          <cx:pt idx="5515">4.8570000000000002</cx:pt>
          <cx:pt idx="5516">4.8570000000000002</cx:pt>
          <cx:pt idx="5517">4.8570000000000002</cx:pt>
          <cx:pt idx="5518">4.8570000000000002</cx:pt>
          <cx:pt idx="5519">4.8570000000000002</cx:pt>
          <cx:pt idx="5520">4.8570000000000002</cx:pt>
          <cx:pt idx="5521">4.8570000000000002</cx:pt>
          <cx:pt idx="5522">4.8570000000000002</cx:pt>
          <cx:pt idx="5523">4.8570000000000002</cx:pt>
          <cx:pt idx="5524">4.8570000000000002</cx:pt>
          <cx:pt idx="5525">4.8570000000000002</cx:pt>
          <cx:pt idx="5526">4.8570000000000002</cx:pt>
          <cx:pt idx="5527">4.8570000000000002</cx:pt>
          <cx:pt idx="5528">4.8570000000000002</cx:pt>
          <cx:pt idx="5529">4.8570000000000002</cx:pt>
          <cx:pt idx="5530">4.8570000000000002</cx:pt>
          <cx:pt idx="5531">4.8570000000000002</cx:pt>
          <cx:pt idx="5532">4.8570000000000002</cx:pt>
          <cx:pt idx="5533">4.8570000000000002</cx:pt>
          <cx:pt idx="5534">4.8570000000000002</cx:pt>
          <cx:pt idx="5535">4.8570000000000002</cx:pt>
          <cx:pt idx="5536">4.8570000000000002</cx:pt>
          <cx:pt idx="5537">4.8570000000000002</cx:pt>
          <cx:pt idx="5538">4.8570000000000002</cx:pt>
          <cx:pt idx="5539">4.8570000000000002</cx:pt>
          <cx:pt idx="5540">4.8570000000000002</cx:pt>
          <cx:pt idx="5541">4.8570000000000002</cx:pt>
          <cx:pt idx="5542">4.8570000000000002</cx:pt>
          <cx:pt idx="5543">4.8570000000000002</cx:pt>
          <cx:pt idx="5544">4.8570000000000002</cx:pt>
          <cx:pt idx="5545">4.8570000000000002</cx:pt>
          <cx:pt idx="5546">4.8570000000000002</cx:pt>
          <cx:pt idx="5547">4.8570000000000002</cx:pt>
          <cx:pt idx="5548">4.8570000000000002</cx:pt>
          <cx:pt idx="5549">4.8570000000000002</cx:pt>
          <cx:pt idx="5550">4.8570000000000002</cx:pt>
          <cx:pt idx="5551">4.8570000000000002</cx:pt>
          <cx:pt idx="5552">4.8570000000000002</cx:pt>
          <cx:pt idx="5553">4.8570000000000002</cx:pt>
          <cx:pt idx="5554">4.8570000000000002</cx:pt>
          <cx:pt idx="5555">4.8570000000000002</cx:pt>
          <cx:pt idx="5556">4.8570000000000002</cx:pt>
          <cx:pt idx="5557">4.8570000000000002</cx:pt>
          <cx:pt idx="5558">4.8570000000000002</cx:pt>
          <cx:pt idx="5559">4.8570000000000002</cx:pt>
          <cx:pt idx="5560">4.8570000000000002</cx:pt>
          <cx:pt idx="5561">4.8570000000000002</cx:pt>
          <cx:pt idx="5562">4.8570000000000002</cx:pt>
          <cx:pt idx="5563">4.8570000000000002</cx:pt>
          <cx:pt idx="5564">4.8570000000000002</cx:pt>
          <cx:pt idx="5565">4.8570000000000002</cx:pt>
          <cx:pt idx="5566">4.8570000000000002</cx:pt>
          <cx:pt idx="5567">4.8570000000000002</cx:pt>
          <cx:pt idx="5568">4.8570000000000002</cx:pt>
          <cx:pt idx="5569">4.8570000000000002</cx:pt>
          <cx:pt idx="5570">4.8570000000000002</cx:pt>
          <cx:pt idx="5571">4.8570000000000002</cx:pt>
          <cx:pt idx="5572">4.8570000000000002</cx:pt>
          <cx:pt idx="5573">4.8570000000000002</cx:pt>
          <cx:pt idx="5574">4.8570000000000002</cx:pt>
          <cx:pt idx="5575">4.8570000000000002</cx:pt>
          <cx:pt idx="5576">4.8570000000000002</cx:pt>
          <cx:pt idx="5577">4.8570000000000002</cx:pt>
          <cx:pt idx="5578">4.8570000000000002</cx:pt>
          <cx:pt idx="5579">4.8570000000000002</cx:pt>
          <cx:pt idx="5580">4.8570000000000002</cx:pt>
          <cx:pt idx="5581">4.8570000000000002</cx:pt>
          <cx:pt idx="5582">4.8570000000000002</cx:pt>
          <cx:pt idx="5583">4.8570000000000002</cx:pt>
          <cx:pt idx="5584">4.8570000000000002</cx:pt>
          <cx:pt idx="5585">4.8570000000000002</cx:pt>
          <cx:pt idx="5586">4.8570000000000002</cx:pt>
          <cx:pt idx="5587">4.8570000000000002</cx:pt>
          <cx:pt idx="5588">4.8570000000000002</cx:pt>
          <cx:pt idx="5589">4.8570000000000002</cx:pt>
          <cx:pt idx="5590">4.8570000000000002</cx:pt>
          <cx:pt idx="5591">4.8570000000000002</cx:pt>
          <cx:pt idx="5592">4.8570000000000002</cx:pt>
          <cx:pt idx="5593">4.8570000000000002</cx:pt>
          <cx:pt idx="5594">4.8570000000000002</cx:pt>
          <cx:pt idx="5595">4.8570000000000002</cx:pt>
          <cx:pt idx="5596">4.8570000000000002</cx:pt>
          <cx:pt idx="5597">4.8570000000000002</cx:pt>
          <cx:pt idx="5598">4.8570000000000002</cx:pt>
          <cx:pt idx="5599">4.8570000000000002</cx:pt>
          <cx:pt idx="5600">4.8570000000000002</cx:pt>
          <cx:pt idx="5601">4.8570000000000002</cx:pt>
          <cx:pt idx="5602">4.8570000000000002</cx:pt>
          <cx:pt idx="5603">4.8570000000000002</cx:pt>
          <cx:pt idx="5604">4.8570000000000002</cx:pt>
          <cx:pt idx="5605">4.8570000000000002</cx:pt>
          <cx:pt idx="5606">4.8570000000000002</cx:pt>
          <cx:pt idx="5607">4.8570000000000002</cx:pt>
          <cx:pt idx="5608">4.8570000000000002</cx:pt>
          <cx:pt idx="5609">4.8570000000000002</cx:pt>
          <cx:pt idx="5610">4.8570000000000002</cx:pt>
          <cx:pt idx="5611">4.8570000000000002</cx:pt>
          <cx:pt idx="5612">4.8570000000000002</cx:pt>
          <cx:pt idx="5613">4.8570000000000002</cx:pt>
          <cx:pt idx="5614">4.8570000000000002</cx:pt>
          <cx:pt idx="5615">4.8570000000000002</cx:pt>
          <cx:pt idx="5616">4.8570000000000002</cx:pt>
          <cx:pt idx="5617">4.8570000000000002</cx:pt>
          <cx:pt idx="5618">4.8570000000000002</cx:pt>
          <cx:pt idx="5619">4.8570000000000002</cx:pt>
          <cx:pt idx="5620">4.8570000000000002</cx:pt>
          <cx:pt idx="5621">4.8570000000000002</cx:pt>
          <cx:pt idx="5622">4.8570000000000002</cx:pt>
          <cx:pt idx="5623">4.8570000000000002</cx:pt>
          <cx:pt idx="5624">4.8570000000000002</cx:pt>
          <cx:pt idx="5625">4.8570000000000002</cx:pt>
          <cx:pt idx="5626">4.8570000000000002</cx:pt>
          <cx:pt idx="5627">4.8570000000000002</cx:pt>
          <cx:pt idx="5628">4.8570000000000002</cx:pt>
          <cx:pt idx="5629">4.8570000000000002</cx:pt>
          <cx:pt idx="5630">4.8570000000000002</cx:pt>
          <cx:pt idx="5631">4.8570000000000002</cx:pt>
          <cx:pt idx="5632">4.8570000000000002</cx:pt>
          <cx:pt idx="5633">4.8570000000000002</cx:pt>
          <cx:pt idx="5634">4.8570000000000002</cx:pt>
          <cx:pt idx="5635">4.8570000000000002</cx:pt>
          <cx:pt idx="5636">4.8570000000000002</cx:pt>
          <cx:pt idx="5637">4.8570000000000002</cx:pt>
          <cx:pt idx="5638">4.8570000000000002</cx:pt>
          <cx:pt idx="5639">4.8570000000000002</cx:pt>
          <cx:pt idx="5640">4.8570000000000002</cx:pt>
          <cx:pt idx="5641">4.8570000000000002</cx:pt>
          <cx:pt idx="5642">4.8570000000000002</cx:pt>
          <cx:pt idx="5643">4.8570000000000002</cx:pt>
          <cx:pt idx="5644">4.8570000000000002</cx:pt>
          <cx:pt idx="5645">4.8570000000000002</cx:pt>
          <cx:pt idx="5646">4.8570000000000002</cx:pt>
          <cx:pt idx="5647">4.8570000000000002</cx:pt>
          <cx:pt idx="5648">4.8570000000000002</cx:pt>
          <cx:pt idx="5649">4.8570000000000002</cx:pt>
          <cx:pt idx="5650">4.8570000000000002</cx:pt>
          <cx:pt idx="5651">4.8570000000000002</cx:pt>
          <cx:pt idx="5652">4.8570000000000002</cx:pt>
          <cx:pt idx="5653">4.8570000000000002</cx:pt>
          <cx:pt idx="5654">4.8570000000000002</cx:pt>
          <cx:pt idx="5655">4.8570000000000002</cx:pt>
          <cx:pt idx="5656">4.8570000000000002</cx:pt>
          <cx:pt idx="5657">4.8570000000000002</cx:pt>
          <cx:pt idx="5658">4.8570000000000002</cx:pt>
          <cx:pt idx="5659">4.8570000000000002</cx:pt>
          <cx:pt idx="5660">4.8570000000000002</cx:pt>
          <cx:pt idx="5661">4.8570000000000002</cx:pt>
          <cx:pt idx="5662">4.8570000000000002</cx:pt>
          <cx:pt idx="5663">4.8570000000000002</cx:pt>
          <cx:pt idx="5664">4.8570000000000002</cx:pt>
          <cx:pt idx="5665">4.8570000000000002</cx:pt>
          <cx:pt idx="5666">4.8570000000000002</cx:pt>
          <cx:pt idx="5667">4.8570000000000002</cx:pt>
          <cx:pt idx="5668">4.8570000000000002</cx:pt>
          <cx:pt idx="5669">4.8570000000000002</cx:pt>
          <cx:pt idx="5670">4.8570000000000002</cx:pt>
          <cx:pt idx="5671">4.8570000000000002</cx:pt>
          <cx:pt idx="5672">4.8570000000000002</cx:pt>
          <cx:pt idx="5673">4.8570000000000002</cx:pt>
          <cx:pt idx="5674">4.8570000000000002</cx:pt>
          <cx:pt idx="5675">4.8570000000000002</cx:pt>
          <cx:pt idx="5676">4.8570000000000002</cx:pt>
          <cx:pt idx="5677">4.8570000000000002</cx:pt>
          <cx:pt idx="5678">4.8570000000000002</cx:pt>
          <cx:pt idx="5679">4.8570000000000002</cx:pt>
          <cx:pt idx="5680">4.8570000000000002</cx:pt>
          <cx:pt idx="5681">4.8570000000000002</cx:pt>
          <cx:pt idx="5682">4.8570000000000002</cx:pt>
          <cx:pt idx="5683">4.8570000000000002</cx:pt>
          <cx:pt idx="5684">4.8570000000000002</cx:pt>
          <cx:pt idx="5685">4.8570000000000002</cx:pt>
          <cx:pt idx="5686">4.8570000000000002</cx:pt>
          <cx:pt idx="5687">4.8570000000000002</cx:pt>
          <cx:pt idx="5688">4.8570000000000002</cx:pt>
          <cx:pt idx="5689">4.8570000000000002</cx:pt>
          <cx:pt idx="5690">4.8570000000000002</cx:pt>
          <cx:pt idx="5691">4.8570000000000002</cx:pt>
          <cx:pt idx="5692">4.8570000000000002</cx:pt>
          <cx:pt idx="5693">4.8570000000000002</cx:pt>
          <cx:pt idx="5694">4.8570000000000002</cx:pt>
          <cx:pt idx="5695">4.8570000000000002</cx:pt>
          <cx:pt idx="5696">4.8570000000000002</cx:pt>
          <cx:pt idx="5697">4.8570000000000002</cx:pt>
          <cx:pt idx="5698">4.8570000000000002</cx:pt>
          <cx:pt idx="5699">4.8570000000000002</cx:pt>
          <cx:pt idx="5700">4.8570000000000002</cx:pt>
          <cx:pt idx="5701">4.8570000000000002</cx:pt>
          <cx:pt idx="5702">4.8570000000000002</cx:pt>
          <cx:pt idx="5703">4.8570000000000002</cx:pt>
          <cx:pt idx="5704">4.8570000000000002</cx:pt>
          <cx:pt idx="5705">4.8570000000000002</cx:pt>
          <cx:pt idx="5706">4.8570000000000002</cx:pt>
          <cx:pt idx="5707">4.8570000000000002</cx:pt>
          <cx:pt idx="5708">4.8570000000000002</cx:pt>
          <cx:pt idx="5709">4.8570000000000002</cx:pt>
          <cx:pt idx="5710">4.8570000000000002</cx:pt>
          <cx:pt idx="5711">4.8570000000000002</cx:pt>
          <cx:pt idx="5712">4.8570000000000002</cx:pt>
          <cx:pt idx="5713">4.8570000000000002</cx:pt>
          <cx:pt idx="5714">4.8570000000000002</cx:pt>
          <cx:pt idx="5715">4.8570000000000002</cx:pt>
          <cx:pt idx="5716">4.8570000000000002</cx:pt>
          <cx:pt idx="5717">4.8570000000000002</cx:pt>
          <cx:pt idx="5718">4.8570000000000002</cx:pt>
          <cx:pt idx="5719">4.8570000000000002</cx:pt>
          <cx:pt idx="5720">4.8570000000000002</cx:pt>
          <cx:pt idx="5721">4.8570000000000002</cx:pt>
          <cx:pt idx="5722">4.8570000000000002</cx:pt>
          <cx:pt idx="5723">4.8570000000000002</cx:pt>
          <cx:pt idx="5724">4.8570000000000002</cx:pt>
          <cx:pt idx="5725">4.8570000000000002</cx:pt>
          <cx:pt idx="5726">4.8570000000000002</cx:pt>
          <cx:pt idx="5727">4.8570000000000002</cx:pt>
          <cx:pt idx="5728">4.8570000000000002</cx:pt>
          <cx:pt idx="5729">4.8570000000000002</cx:pt>
          <cx:pt idx="5730">4.8570000000000002</cx:pt>
          <cx:pt idx="5731">4.8570000000000002</cx:pt>
          <cx:pt idx="5732">4.8570000000000002</cx:pt>
          <cx:pt idx="5733">4.8570000000000002</cx:pt>
          <cx:pt idx="5734">4.8570000000000002</cx:pt>
          <cx:pt idx="5735">4.8570000000000002</cx:pt>
          <cx:pt idx="5736">4.8570000000000002</cx:pt>
          <cx:pt idx="5737">4.8570000000000002</cx:pt>
          <cx:pt idx="5738">4.8570000000000002</cx:pt>
          <cx:pt idx="5739">4.8570000000000002</cx:pt>
          <cx:pt idx="5740">4.8570000000000002</cx:pt>
          <cx:pt idx="5741">4.8570000000000002</cx:pt>
          <cx:pt idx="5742">4.8570000000000002</cx:pt>
          <cx:pt idx="5743">4.8570000000000002</cx:pt>
          <cx:pt idx="5744">4.8570000000000002</cx:pt>
          <cx:pt idx="5745">4.8570000000000002</cx:pt>
          <cx:pt idx="5746">4.8570000000000002</cx:pt>
          <cx:pt idx="5747">4.8570000000000002</cx:pt>
          <cx:pt idx="5748">4.8570000000000002</cx:pt>
          <cx:pt idx="5749">4.8570000000000002</cx:pt>
          <cx:pt idx="5750">4.8570000000000002</cx:pt>
          <cx:pt idx="5751">4.8570000000000002</cx:pt>
          <cx:pt idx="5752">4.8570000000000002</cx:pt>
          <cx:pt idx="5753">4.8570000000000002</cx:pt>
          <cx:pt idx="5754">4.8570000000000002</cx:pt>
          <cx:pt idx="5755">4.8570000000000002</cx:pt>
          <cx:pt idx="5756">4.8570000000000002</cx:pt>
          <cx:pt idx="5757">4.8570000000000002</cx:pt>
          <cx:pt idx="5758">4.8570000000000002</cx:pt>
          <cx:pt idx="5759">4.8570000000000002</cx:pt>
          <cx:pt idx="5760">4.8570000000000002</cx:pt>
          <cx:pt idx="5761">4.8570000000000002</cx:pt>
          <cx:pt idx="5762">4.8570000000000002</cx:pt>
          <cx:pt idx="5763">4.8570000000000002</cx:pt>
          <cx:pt idx="5764">4.8570000000000002</cx:pt>
          <cx:pt idx="5765">4.8570000000000002</cx:pt>
          <cx:pt idx="5766">4.8570000000000002</cx:pt>
          <cx:pt idx="5767">4.8570000000000002</cx:pt>
          <cx:pt idx="5768">4.8570000000000002</cx:pt>
          <cx:pt idx="5769">4.8570000000000002</cx:pt>
          <cx:pt idx="5770">4.8570000000000002</cx:pt>
          <cx:pt idx="5771">4.8570000000000002</cx:pt>
          <cx:pt idx="5772">4.8570000000000002</cx:pt>
          <cx:pt idx="5773">4.8570000000000002</cx:pt>
          <cx:pt idx="5774">4.8570000000000002</cx:pt>
          <cx:pt idx="5775">4.8570000000000002</cx:pt>
          <cx:pt idx="5776">4.8570000000000002</cx:pt>
          <cx:pt idx="5777">4.8570000000000002</cx:pt>
          <cx:pt idx="5778">4.8570000000000002</cx:pt>
          <cx:pt idx="5779">4.8570000000000002</cx:pt>
          <cx:pt idx="5780">4.8570000000000002</cx:pt>
          <cx:pt idx="5781">4.8570000000000002</cx:pt>
          <cx:pt idx="5782">4.8570000000000002</cx:pt>
          <cx:pt idx="5783">4.8570000000000002</cx:pt>
          <cx:pt idx="5784">4.8570000000000002</cx:pt>
          <cx:pt idx="5785">4.8570000000000002</cx:pt>
          <cx:pt idx="5786">4.8570000000000002</cx:pt>
          <cx:pt idx="5787">4.8570000000000002</cx:pt>
          <cx:pt idx="5788">4.8570000000000002</cx:pt>
          <cx:pt idx="5789">4.8570000000000002</cx:pt>
          <cx:pt idx="5790">4.8570000000000002</cx:pt>
          <cx:pt idx="5791">4.8570000000000002</cx:pt>
          <cx:pt idx="5792">4.8570000000000002</cx:pt>
          <cx:pt idx="5793">4.8570000000000002</cx:pt>
          <cx:pt idx="5794">4.8570000000000002</cx:pt>
          <cx:pt idx="5795">4.8570000000000002</cx:pt>
          <cx:pt idx="5796">4.8570000000000002</cx:pt>
          <cx:pt idx="5797">4.8570000000000002</cx:pt>
          <cx:pt idx="5798">4.8570000000000002</cx:pt>
          <cx:pt idx="5799">4.8570000000000002</cx:pt>
          <cx:pt idx="5800">4.8570000000000002</cx:pt>
          <cx:pt idx="5801">4.8570000000000002</cx:pt>
          <cx:pt idx="5802">4.8570000000000002</cx:pt>
          <cx:pt idx="5803">4.8570000000000002</cx:pt>
          <cx:pt idx="5804">4.8570000000000002</cx:pt>
          <cx:pt idx="5805">4.8570000000000002</cx:pt>
          <cx:pt idx="5806">4.8570000000000002</cx:pt>
          <cx:pt idx="5807">4.8570000000000002</cx:pt>
          <cx:pt idx="5808">4.8570000000000002</cx:pt>
          <cx:pt idx="5809">4.8570000000000002</cx:pt>
          <cx:pt idx="5810">4.8570000000000002</cx:pt>
          <cx:pt idx="5811">4.8570000000000002</cx:pt>
          <cx:pt idx="5812">4.8570000000000002</cx:pt>
          <cx:pt idx="5813">4.8570000000000002</cx:pt>
          <cx:pt idx="5814">4.8570000000000002</cx:pt>
          <cx:pt idx="5815">4.8570000000000002</cx:pt>
          <cx:pt idx="5816">4.8570000000000002</cx:pt>
          <cx:pt idx="5817">4.8570000000000002</cx:pt>
          <cx:pt idx="5818">4.8570000000000002</cx:pt>
          <cx:pt idx="5819">4.8570000000000002</cx:pt>
          <cx:pt idx="5820">4.8570000000000002</cx:pt>
          <cx:pt idx="5821">4.8570000000000002</cx:pt>
          <cx:pt idx="5822">4.8570000000000002</cx:pt>
          <cx:pt idx="5823">4.8570000000000002</cx:pt>
          <cx:pt idx="5824">4.8570000000000002</cx:pt>
          <cx:pt idx="5825">4.8570000000000002</cx:pt>
          <cx:pt idx="5826">4.8570000000000002</cx:pt>
          <cx:pt idx="5827">4.8570000000000002</cx:pt>
          <cx:pt idx="5828">4.8570000000000002</cx:pt>
          <cx:pt idx="5829">4.8570000000000002</cx:pt>
          <cx:pt idx="5830">4.8570000000000002</cx:pt>
          <cx:pt idx="5831">4.8570000000000002</cx:pt>
          <cx:pt idx="5832">4.8570000000000002</cx:pt>
          <cx:pt idx="5833">4.8570000000000002</cx:pt>
          <cx:pt idx="5834">4.8570000000000002</cx:pt>
          <cx:pt idx="5835">4.8570000000000002</cx:pt>
          <cx:pt idx="5836">4.8570000000000002</cx:pt>
          <cx:pt idx="5837">4.8570000000000002</cx:pt>
          <cx:pt idx="5838">4.8570000000000002</cx:pt>
          <cx:pt idx="5839">4.8570000000000002</cx:pt>
          <cx:pt idx="5840">4.8570000000000002</cx:pt>
          <cx:pt idx="5841">4.8570000000000002</cx:pt>
          <cx:pt idx="5842">4.8570000000000002</cx:pt>
          <cx:pt idx="5843">4.8570000000000002</cx:pt>
          <cx:pt idx="5844">4.8570000000000002</cx:pt>
          <cx:pt idx="5845">4.8570000000000002</cx:pt>
          <cx:pt idx="5846">4.8570000000000002</cx:pt>
          <cx:pt idx="5847">4.8570000000000002</cx:pt>
          <cx:pt idx="5848">4.8570000000000002</cx:pt>
          <cx:pt idx="5849">4.8570000000000002</cx:pt>
          <cx:pt idx="5850">4.8570000000000002</cx:pt>
          <cx:pt idx="5851">4.8570000000000002</cx:pt>
          <cx:pt idx="5852">4.8570000000000002</cx:pt>
          <cx:pt idx="5853">4.8570000000000002</cx:pt>
          <cx:pt idx="5854">4.8570000000000002</cx:pt>
          <cx:pt idx="5855">4.8570000000000002</cx:pt>
          <cx:pt idx="5856">4.8570000000000002</cx:pt>
          <cx:pt idx="5857">4.8570000000000002</cx:pt>
          <cx:pt idx="5858">4.8570000000000002</cx:pt>
          <cx:pt idx="5859">4.8570000000000002</cx:pt>
          <cx:pt idx="5860">4.8570000000000002</cx:pt>
          <cx:pt idx="5861">4.8570000000000002</cx:pt>
          <cx:pt idx="5862">4.8570000000000002</cx:pt>
          <cx:pt idx="5863">4.8570000000000002</cx:pt>
          <cx:pt idx="5864">4.8570000000000002</cx:pt>
          <cx:pt idx="5865">4.8570000000000002</cx:pt>
          <cx:pt idx="5866">4.8570000000000002</cx:pt>
          <cx:pt idx="5867">4.8570000000000002</cx:pt>
          <cx:pt idx="5868">4.8570000000000002</cx:pt>
          <cx:pt idx="5869">4.8570000000000002</cx:pt>
          <cx:pt idx="5870">4.8570000000000002</cx:pt>
          <cx:pt idx="5871">4.8570000000000002</cx:pt>
          <cx:pt idx="5872">4.8570000000000002</cx:pt>
          <cx:pt idx="5873">4.8570000000000002</cx:pt>
          <cx:pt idx="5874">4.8570000000000002</cx:pt>
          <cx:pt idx="5875">4.8570000000000002</cx:pt>
          <cx:pt idx="5876">4.8570000000000002</cx:pt>
          <cx:pt idx="5877">4.8570000000000002</cx:pt>
          <cx:pt idx="5878">4.8570000000000002</cx:pt>
          <cx:pt idx="5879">4.8570000000000002</cx:pt>
          <cx:pt idx="5880">4.8570000000000002</cx:pt>
          <cx:pt idx="5881">4.8570000000000002</cx:pt>
          <cx:pt idx="5882">4.8570000000000002</cx:pt>
          <cx:pt idx="5883">4.8570000000000002</cx:pt>
          <cx:pt idx="5884">4.8570000000000002</cx:pt>
          <cx:pt idx="5885">4.8570000000000002</cx:pt>
          <cx:pt idx="5886">4.8570000000000002</cx:pt>
          <cx:pt idx="5887">4.8570000000000002</cx:pt>
          <cx:pt idx="5888">4.8570000000000002</cx:pt>
          <cx:pt idx="5889">4.8570000000000002</cx:pt>
          <cx:pt idx="5890">4.8570000000000002</cx:pt>
          <cx:pt idx="5891">4.8570000000000002</cx:pt>
          <cx:pt idx="5892">4.8570000000000002</cx:pt>
          <cx:pt idx="5893">4.8570000000000002</cx:pt>
          <cx:pt idx="5894">4.8570000000000002</cx:pt>
          <cx:pt idx="5895">4.8570000000000002</cx:pt>
          <cx:pt idx="5896">4.8570000000000002</cx:pt>
          <cx:pt idx="5897">4.8570000000000002</cx:pt>
          <cx:pt idx="5898">4.8570000000000002</cx:pt>
          <cx:pt idx="5899">4.8570000000000002</cx:pt>
          <cx:pt idx="5900">4.8570000000000002</cx:pt>
          <cx:pt idx="5901">4.8570000000000002</cx:pt>
          <cx:pt idx="5902">4.8570000000000002</cx:pt>
          <cx:pt idx="5903">4.8570000000000002</cx:pt>
          <cx:pt idx="5904">4.8570000000000002</cx:pt>
          <cx:pt idx="5905">4.8570000000000002</cx:pt>
          <cx:pt idx="5906">4.8570000000000002</cx:pt>
          <cx:pt idx="5907">4.8570000000000002</cx:pt>
          <cx:pt idx="5908">4.8570000000000002</cx:pt>
          <cx:pt idx="5909">4.8570000000000002</cx:pt>
          <cx:pt idx="5910">4.8570000000000002</cx:pt>
          <cx:pt idx="5911">4.8570000000000002</cx:pt>
          <cx:pt idx="5912">4.8570000000000002</cx:pt>
          <cx:pt idx="5913">4.8570000000000002</cx:pt>
          <cx:pt idx="5914">4.8570000000000002</cx:pt>
          <cx:pt idx="5915">4.8570000000000002</cx:pt>
          <cx:pt idx="5916">4.8570000000000002</cx:pt>
          <cx:pt idx="5917">4.8570000000000002</cx:pt>
          <cx:pt idx="5918">4.8570000000000002</cx:pt>
          <cx:pt idx="5919">4.8570000000000002</cx:pt>
          <cx:pt idx="5920">4.8570000000000002</cx:pt>
          <cx:pt idx="5921">4.8570000000000002</cx:pt>
          <cx:pt idx="5922">4.8570000000000002</cx:pt>
          <cx:pt idx="5923">4.8570000000000002</cx:pt>
          <cx:pt idx="5924">4.8570000000000002</cx:pt>
          <cx:pt idx="5925">4.8570000000000002</cx:pt>
          <cx:pt idx="5926">4.8570000000000002</cx:pt>
          <cx:pt idx="5927">4.8570000000000002</cx:pt>
          <cx:pt idx="5928">4.8570000000000002</cx:pt>
          <cx:pt idx="5929">4.8570000000000002</cx:pt>
          <cx:pt idx="5930">4.8570000000000002</cx:pt>
          <cx:pt idx="5931">4.8570000000000002</cx:pt>
          <cx:pt idx="5932">4.8570000000000002</cx:pt>
          <cx:pt idx="5933">4.8570000000000002</cx:pt>
          <cx:pt idx="5934">4.8570000000000002</cx:pt>
          <cx:pt idx="5935">4.8570000000000002</cx:pt>
          <cx:pt idx="5936">4.8570000000000002</cx:pt>
          <cx:pt idx="5937">4.8570000000000002</cx:pt>
          <cx:pt idx="5938">4.8570000000000002</cx:pt>
          <cx:pt idx="5939">4.8570000000000002</cx:pt>
          <cx:pt idx="5940">4.8570000000000002</cx:pt>
          <cx:pt idx="5941">4.8570000000000002</cx:pt>
          <cx:pt idx="5942">4.8570000000000002</cx:pt>
          <cx:pt idx="5943">4.8570000000000002</cx:pt>
          <cx:pt idx="5944">4.8570000000000002</cx:pt>
          <cx:pt idx="5945">4.8570000000000002</cx:pt>
          <cx:pt idx="5946">4.8570000000000002</cx:pt>
          <cx:pt idx="5947">4.8570000000000002</cx:pt>
          <cx:pt idx="5948">4.8570000000000002</cx:pt>
          <cx:pt idx="5949">4.8570000000000002</cx:pt>
          <cx:pt idx="5950">4.8570000000000002</cx:pt>
          <cx:pt idx="5951">4.8570000000000002</cx:pt>
          <cx:pt idx="5952">4.8570000000000002</cx:pt>
          <cx:pt idx="5953">4.8570000000000002</cx:pt>
          <cx:pt idx="5954">4.8570000000000002</cx:pt>
          <cx:pt idx="5955">4.8570000000000002</cx:pt>
          <cx:pt idx="5956">4.8570000000000002</cx:pt>
          <cx:pt idx="5957">4.8570000000000002</cx:pt>
          <cx:pt idx="5958">4.8570000000000002</cx:pt>
          <cx:pt idx="5959">4.8570000000000002</cx:pt>
          <cx:pt idx="5960">4.8570000000000002</cx:pt>
          <cx:pt idx="5961">4.8570000000000002</cx:pt>
          <cx:pt idx="5962">4.8570000000000002</cx:pt>
          <cx:pt idx="5963">4.8570000000000002</cx:pt>
          <cx:pt idx="5964">4.8570000000000002</cx:pt>
          <cx:pt idx="5965">4.8570000000000002</cx:pt>
          <cx:pt idx="5966">4.8570000000000002</cx:pt>
          <cx:pt idx="5967">4.8570000000000002</cx:pt>
          <cx:pt idx="5968">4.8570000000000002</cx:pt>
          <cx:pt idx="5969">4.8570000000000002</cx:pt>
          <cx:pt idx="5970">4.8570000000000002</cx:pt>
          <cx:pt idx="5971">4.8570000000000002</cx:pt>
          <cx:pt idx="5972">4.8570000000000002</cx:pt>
          <cx:pt idx="5973">4.8570000000000002</cx:pt>
          <cx:pt idx="5974">4.8570000000000002</cx:pt>
          <cx:pt idx="5975">4.8570000000000002</cx:pt>
          <cx:pt idx="5976">4.8570000000000002</cx:pt>
          <cx:pt idx="5977">4.8570000000000002</cx:pt>
          <cx:pt idx="5978">4.8570000000000002</cx:pt>
          <cx:pt idx="5979">4.8570000000000002</cx:pt>
          <cx:pt idx="5980">4.8570000000000002</cx:pt>
          <cx:pt idx="5981">4.8570000000000002</cx:pt>
          <cx:pt idx="5982">4.8570000000000002</cx:pt>
          <cx:pt idx="5983">4.8570000000000002</cx:pt>
          <cx:pt idx="5984">4.8570000000000002</cx:pt>
          <cx:pt idx="5985">4.8570000000000002</cx:pt>
          <cx:pt idx="5986">4.8570000000000002</cx:pt>
          <cx:pt idx="5987">4.8570000000000002</cx:pt>
          <cx:pt idx="5988">4.8570000000000002</cx:pt>
          <cx:pt idx="5989">4.8570000000000002</cx:pt>
          <cx:pt idx="5990">4.8570000000000002</cx:pt>
          <cx:pt idx="5991">4.8570000000000002</cx:pt>
          <cx:pt idx="5992">4.8570000000000002</cx:pt>
          <cx:pt idx="5993">4.8570000000000002</cx:pt>
          <cx:pt idx="5994">4.8570000000000002</cx:pt>
          <cx:pt idx="5995">4.8570000000000002</cx:pt>
          <cx:pt idx="5996">4.8570000000000002</cx:pt>
          <cx:pt idx="5997">4.8570000000000002</cx:pt>
          <cx:pt idx="5998">4.8570000000000002</cx:pt>
          <cx:pt idx="5999">4.8570000000000002</cx:pt>
          <cx:pt idx="6000">4.8570000000000002</cx:pt>
          <cx:pt idx="6001">4.8570000000000002</cx:pt>
          <cx:pt idx="6002">4.8570000000000002</cx:pt>
          <cx:pt idx="6003">4.8570000000000002</cx:pt>
          <cx:pt idx="6004">4.8570000000000002</cx:pt>
          <cx:pt idx="6005">4.8570000000000002</cx:pt>
          <cx:pt idx="6006">4.8570000000000002</cx:pt>
          <cx:pt idx="6007">4.8570000000000002</cx:pt>
          <cx:pt idx="6008">4.8570000000000002</cx:pt>
          <cx:pt idx="6009">4.8570000000000002</cx:pt>
          <cx:pt idx="6010">4.8570000000000002</cx:pt>
          <cx:pt idx="6011">4.8570000000000002</cx:pt>
          <cx:pt idx="6012">4.8570000000000002</cx:pt>
          <cx:pt idx="6013">4.8570000000000002</cx:pt>
          <cx:pt idx="6014">4.8570000000000002</cx:pt>
          <cx:pt idx="6015">4.8570000000000002</cx:pt>
          <cx:pt idx="6016">4.8570000000000002</cx:pt>
          <cx:pt idx="6017">4.8570000000000002</cx:pt>
          <cx:pt idx="6018">4.8570000000000002</cx:pt>
          <cx:pt idx="6019">4.8570000000000002</cx:pt>
          <cx:pt idx="6020">4.8570000000000002</cx:pt>
          <cx:pt idx="6021">4.8570000000000002</cx:pt>
          <cx:pt idx="6022">4.8570000000000002</cx:pt>
          <cx:pt idx="6023">4.8570000000000002</cx:pt>
          <cx:pt idx="6024">4.8570000000000002</cx:pt>
          <cx:pt idx="6025">4.8570000000000002</cx:pt>
          <cx:pt idx="6026">4.8570000000000002</cx:pt>
          <cx:pt idx="6027">4.8570000000000002</cx:pt>
          <cx:pt idx="6028">4.8570000000000002</cx:pt>
          <cx:pt idx="6029">4.8570000000000002</cx:pt>
          <cx:pt idx="6030">4.8570000000000002</cx:pt>
          <cx:pt idx="6031">4.8570000000000002</cx:pt>
          <cx:pt idx="6032">4.8570000000000002</cx:pt>
          <cx:pt idx="6033">4.8570000000000002</cx:pt>
          <cx:pt idx="6034">4.8570000000000002</cx:pt>
          <cx:pt idx="6035">4.8570000000000002</cx:pt>
          <cx:pt idx="6036">4.8570000000000002</cx:pt>
          <cx:pt idx="6037">4.8570000000000002</cx:pt>
          <cx:pt idx="6038">4.8570000000000002</cx:pt>
          <cx:pt idx="6039">4.8570000000000002</cx:pt>
          <cx:pt idx="6040">4.8570000000000002</cx:pt>
          <cx:pt idx="6041">4.8570000000000002</cx:pt>
          <cx:pt idx="6042">4.8570000000000002</cx:pt>
          <cx:pt idx="6043">4.8570000000000002</cx:pt>
          <cx:pt idx="6044">4.8570000000000002</cx:pt>
          <cx:pt idx="6045">4.8570000000000002</cx:pt>
          <cx:pt idx="6046">4.8570000000000002</cx:pt>
          <cx:pt idx="6047">4.8570000000000002</cx:pt>
          <cx:pt idx="6048">4.8570000000000002</cx:pt>
          <cx:pt idx="6049">4.8570000000000002</cx:pt>
          <cx:pt idx="6050">4.8570000000000002</cx:pt>
          <cx:pt idx="6051">4.8570000000000002</cx:pt>
          <cx:pt idx="6052">4.8570000000000002</cx:pt>
          <cx:pt idx="6053">4.8570000000000002</cx:pt>
          <cx:pt idx="6054">4.8570000000000002</cx:pt>
          <cx:pt idx="6055">4.8570000000000002</cx:pt>
          <cx:pt idx="6056">4.8570000000000002</cx:pt>
          <cx:pt idx="6057">4.8570000000000002</cx:pt>
          <cx:pt idx="6058">4.8570000000000002</cx:pt>
          <cx:pt idx="6059">4.8570000000000002</cx:pt>
          <cx:pt idx="6060">4.8570000000000002</cx:pt>
          <cx:pt idx="6061">4.8570000000000002</cx:pt>
          <cx:pt idx="6062">4.8570000000000002</cx:pt>
          <cx:pt idx="6063">4.8570000000000002</cx:pt>
          <cx:pt idx="6064">4.8570000000000002</cx:pt>
          <cx:pt idx="6065">4.8570000000000002</cx:pt>
          <cx:pt idx="6066">4.8570000000000002</cx:pt>
          <cx:pt idx="6067">4.8570000000000002</cx:pt>
          <cx:pt idx="6068">4.8570000000000002</cx:pt>
          <cx:pt idx="6069">4.8570000000000002</cx:pt>
          <cx:pt idx="6070">4.8570000000000002</cx:pt>
          <cx:pt idx="6071">4.8570000000000002</cx:pt>
          <cx:pt idx="6072">4.8570000000000002</cx:pt>
          <cx:pt idx="6073">4.8570000000000002</cx:pt>
          <cx:pt idx="6074">4.8570000000000002</cx:pt>
          <cx:pt idx="6075">4.8570000000000002</cx:pt>
          <cx:pt idx="6076">4.8570000000000002</cx:pt>
          <cx:pt idx="6077">4.8570000000000002</cx:pt>
          <cx:pt idx="6078">4.8570000000000002</cx:pt>
          <cx:pt idx="6079">4.8570000000000002</cx:pt>
          <cx:pt idx="6080">4.8570000000000002</cx:pt>
          <cx:pt idx="6081">4.8570000000000002</cx:pt>
          <cx:pt idx="6082">4.8570000000000002</cx:pt>
          <cx:pt idx="6083">4.8570000000000002</cx:pt>
          <cx:pt idx="6084">4.8570000000000002</cx:pt>
          <cx:pt idx="6085">4.8570000000000002</cx:pt>
          <cx:pt idx="6086">4.8570000000000002</cx:pt>
          <cx:pt idx="6087">4.8570000000000002</cx:pt>
          <cx:pt idx="6088">4.8570000000000002</cx:pt>
          <cx:pt idx="6089">4.8570000000000002</cx:pt>
          <cx:pt idx="6090">4.8570000000000002</cx:pt>
          <cx:pt idx="6091">4.8570000000000002</cx:pt>
          <cx:pt idx="6092">4.8570000000000002</cx:pt>
          <cx:pt idx="6093">4.8570000000000002</cx:pt>
          <cx:pt idx="6094">4.8570000000000002</cx:pt>
          <cx:pt idx="6095">4.8570000000000002</cx:pt>
          <cx:pt idx="6096">4.8570000000000002</cx:pt>
          <cx:pt idx="6097">4.8570000000000002</cx:pt>
          <cx:pt idx="6098">4.8570000000000002</cx:pt>
          <cx:pt idx="6099">4.8570000000000002</cx:pt>
          <cx:pt idx="6100">4.8570000000000002</cx:pt>
          <cx:pt idx="6101">4.8570000000000002</cx:pt>
          <cx:pt idx="6102">4.8570000000000002</cx:pt>
          <cx:pt idx="6103">4.8570000000000002</cx:pt>
          <cx:pt idx="6104">4.8570000000000002</cx:pt>
          <cx:pt idx="6105">4.8570000000000002</cx:pt>
          <cx:pt idx="6106">4.8570000000000002</cx:pt>
          <cx:pt idx="6107">4.8570000000000002</cx:pt>
          <cx:pt idx="6108">4.8570000000000002</cx:pt>
          <cx:pt idx="6109">4.8570000000000002</cx:pt>
          <cx:pt idx="6110">4.8570000000000002</cx:pt>
          <cx:pt idx="6111">4.8570000000000002</cx:pt>
          <cx:pt idx="6112">4.8570000000000002</cx:pt>
          <cx:pt idx="6113">4.8570000000000002</cx:pt>
          <cx:pt idx="6114">4.8570000000000002</cx:pt>
          <cx:pt idx="6115">4.8570000000000002</cx:pt>
          <cx:pt idx="6116">4.8570000000000002</cx:pt>
          <cx:pt idx="6117">4.8570000000000002</cx:pt>
          <cx:pt idx="6118">4.8570000000000002</cx:pt>
          <cx:pt idx="6119">4.8570000000000002</cx:pt>
          <cx:pt idx="6120">4.8570000000000002</cx:pt>
          <cx:pt idx="6121">4.8570000000000002</cx:pt>
          <cx:pt idx="6122">4.8570000000000002</cx:pt>
          <cx:pt idx="6123">4.8570000000000002</cx:pt>
          <cx:pt idx="6124">4.8570000000000002</cx:pt>
          <cx:pt idx="6125">4.8570000000000002</cx:pt>
          <cx:pt idx="6126">4.8570000000000002</cx:pt>
          <cx:pt idx="6127">4.8570000000000002</cx:pt>
          <cx:pt idx="6128">4.8570000000000002</cx:pt>
          <cx:pt idx="6129">4.8570000000000002</cx:pt>
          <cx:pt idx="6130">4.8570000000000002</cx:pt>
          <cx:pt idx="6131">4.8570000000000002</cx:pt>
          <cx:pt idx="6132">4.8570000000000002</cx:pt>
          <cx:pt idx="6133">4.8570000000000002</cx:pt>
          <cx:pt idx="6134">4.8570000000000002</cx:pt>
          <cx:pt idx="6135">4.8570000000000002</cx:pt>
          <cx:pt idx="6136">4.8570000000000002</cx:pt>
          <cx:pt idx="6137">4.8570000000000002</cx:pt>
          <cx:pt idx="6138">4.8570000000000002</cx:pt>
          <cx:pt idx="6139">4.8570000000000002</cx:pt>
          <cx:pt idx="6140">4.8570000000000002</cx:pt>
          <cx:pt idx="6141">4.8570000000000002</cx:pt>
          <cx:pt idx="6142">4.8570000000000002</cx:pt>
          <cx:pt idx="6143">4.8570000000000002</cx:pt>
          <cx:pt idx="6144">4.8570000000000002</cx:pt>
          <cx:pt idx="6145">4.8570000000000002</cx:pt>
          <cx:pt idx="6146">4.8570000000000002</cx:pt>
          <cx:pt idx="6147">4.8570000000000002</cx:pt>
          <cx:pt idx="6148">4.8570000000000002</cx:pt>
          <cx:pt idx="6149">4.8570000000000002</cx:pt>
          <cx:pt idx="6150">4.8570000000000002</cx:pt>
          <cx:pt idx="6151">4.8570000000000002</cx:pt>
          <cx:pt idx="6152">4.8570000000000002</cx:pt>
          <cx:pt idx="6153">4.8570000000000002</cx:pt>
          <cx:pt idx="6154">4.8570000000000002</cx:pt>
          <cx:pt idx="6155">4.8570000000000002</cx:pt>
          <cx:pt idx="6156">4.8570000000000002</cx:pt>
          <cx:pt idx="6157">4.8570000000000002</cx:pt>
          <cx:pt idx="6158">4.8570000000000002</cx:pt>
          <cx:pt idx="6159">4.8570000000000002</cx:pt>
          <cx:pt idx="6160">4.8570000000000002</cx:pt>
          <cx:pt idx="6161">4.8570000000000002</cx:pt>
          <cx:pt idx="6162">4.8570000000000002</cx:pt>
          <cx:pt idx="6163">4.8570000000000002</cx:pt>
          <cx:pt idx="6164">4.8570000000000002</cx:pt>
          <cx:pt idx="6165">4.8570000000000002</cx:pt>
          <cx:pt idx="6166">4.8570000000000002</cx:pt>
          <cx:pt idx="6167">4.8570000000000002</cx:pt>
          <cx:pt idx="6168">4.8570000000000002</cx:pt>
          <cx:pt idx="6169">4.8570000000000002</cx:pt>
          <cx:pt idx="6170">4.8570000000000002</cx:pt>
          <cx:pt idx="6171">4.8570000000000002</cx:pt>
          <cx:pt idx="6172">4.8570000000000002</cx:pt>
          <cx:pt idx="6173">4.8570000000000002</cx:pt>
          <cx:pt idx="6174">4.8570000000000002</cx:pt>
          <cx:pt idx="6175">4.8570000000000002</cx:pt>
          <cx:pt idx="6176">4.8570000000000002</cx:pt>
          <cx:pt idx="6177">4.8570000000000002</cx:pt>
          <cx:pt idx="6178">4.8570000000000002</cx:pt>
          <cx:pt idx="6179">4.8570000000000002</cx:pt>
          <cx:pt idx="6180">4.8570000000000002</cx:pt>
          <cx:pt idx="6181">4.8570000000000002</cx:pt>
          <cx:pt idx="6182">4.8570000000000002</cx:pt>
          <cx:pt idx="6183">4.8570000000000002</cx:pt>
          <cx:pt idx="6184">4.8570000000000002</cx:pt>
          <cx:pt idx="6185">4.8570000000000002</cx:pt>
          <cx:pt idx="6186">4.8570000000000002</cx:pt>
          <cx:pt idx="6187">4.8570000000000002</cx:pt>
          <cx:pt idx="6188">4.8570000000000002</cx:pt>
          <cx:pt idx="6189">4.8570000000000002</cx:pt>
          <cx:pt idx="6190">4.8570000000000002</cx:pt>
          <cx:pt idx="6191">4.8570000000000002</cx:pt>
          <cx:pt idx="6192">4.8570000000000002</cx:pt>
          <cx:pt idx="6193">4.8570000000000002</cx:pt>
          <cx:pt idx="6194">4.8570000000000002</cx:pt>
          <cx:pt idx="6195">4.8570000000000002</cx:pt>
          <cx:pt idx="6196">4.8570000000000002</cx:pt>
          <cx:pt idx="6197">4.8570000000000002</cx:pt>
          <cx:pt idx="6198">4.8570000000000002</cx:pt>
          <cx:pt idx="6199">4.8570000000000002</cx:pt>
          <cx:pt idx="6200">4.8570000000000002</cx:pt>
          <cx:pt idx="6201">4.8570000000000002</cx:pt>
          <cx:pt idx="6202">4.8570000000000002</cx:pt>
          <cx:pt idx="6203">4.8570000000000002</cx:pt>
          <cx:pt idx="6204">4.8570000000000002</cx:pt>
          <cx:pt idx="6205">4.8570000000000002</cx:pt>
          <cx:pt idx="6206">4.8570000000000002</cx:pt>
          <cx:pt idx="6207">4.8570000000000002</cx:pt>
          <cx:pt idx="6208">4.8570000000000002</cx:pt>
          <cx:pt idx="6209">4.8570000000000002</cx:pt>
          <cx:pt idx="6210">4.8570000000000002</cx:pt>
          <cx:pt idx="6211">4.8570000000000002</cx:pt>
          <cx:pt idx="6212">4.8570000000000002</cx:pt>
          <cx:pt idx="6213">4.8570000000000002</cx:pt>
          <cx:pt idx="6214">4.8570000000000002</cx:pt>
          <cx:pt idx="6215">4.8570000000000002</cx:pt>
          <cx:pt idx="6216">4.8570000000000002</cx:pt>
          <cx:pt idx="6217">4.8570000000000002</cx:pt>
          <cx:pt idx="6218">4.8570000000000002</cx:pt>
          <cx:pt idx="6219">4.8570000000000002</cx:pt>
          <cx:pt idx="6220">4.8570000000000002</cx:pt>
          <cx:pt idx="6221">4.8570000000000002</cx:pt>
          <cx:pt idx="6222">4.8570000000000002</cx:pt>
          <cx:pt idx="6223">4.8570000000000002</cx:pt>
          <cx:pt idx="6224">4.8570000000000002</cx:pt>
          <cx:pt idx="6225">4.8570000000000002</cx:pt>
          <cx:pt idx="6226">4.8570000000000002</cx:pt>
          <cx:pt idx="6227">4.8570000000000002</cx:pt>
          <cx:pt idx="6228">4.8570000000000002</cx:pt>
          <cx:pt idx="6229">4.8570000000000002</cx:pt>
          <cx:pt idx="6230">4.8570000000000002</cx:pt>
          <cx:pt idx="6231">4.8570000000000002</cx:pt>
          <cx:pt idx="6232">4.8570000000000002</cx:pt>
          <cx:pt idx="6233">4.8570000000000002</cx:pt>
          <cx:pt idx="6234">4.8570000000000002</cx:pt>
          <cx:pt idx="6235">4.8570000000000002</cx:pt>
          <cx:pt idx="6236">4.8570000000000002</cx:pt>
          <cx:pt idx="6237">4.8570000000000002</cx:pt>
          <cx:pt idx="6238">4.8570000000000002</cx:pt>
          <cx:pt idx="6239">4.8570000000000002</cx:pt>
          <cx:pt idx="6240">4.8570000000000002</cx:pt>
          <cx:pt idx="6241">4.8570000000000002</cx:pt>
          <cx:pt idx="6242">4.8570000000000002</cx:pt>
          <cx:pt idx="6243">4.8570000000000002</cx:pt>
          <cx:pt idx="6244">4.8570000000000002</cx:pt>
          <cx:pt idx="6245">4.8570000000000002</cx:pt>
          <cx:pt idx="6246">4.8570000000000002</cx:pt>
          <cx:pt idx="6247">4.8570000000000002</cx:pt>
          <cx:pt idx="6248">4.8570000000000002</cx:pt>
          <cx:pt idx="6249">4.8570000000000002</cx:pt>
          <cx:pt idx="6250">4.8570000000000002</cx:pt>
          <cx:pt idx="6251">4.8570000000000002</cx:pt>
          <cx:pt idx="6252">4.8570000000000002</cx:pt>
          <cx:pt idx="6253">4.8570000000000002</cx:pt>
          <cx:pt idx="6254">4.8570000000000002</cx:pt>
          <cx:pt idx="6255">4.8570000000000002</cx:pt>
          <cx:pt idx="6256">4.8570000000000002</cx:pt>
          <cx:pt idx="6257">4.8570000000000002</cx:pt>
          <cx:pt idx="6258">4.8570000000000002</cx:pt>
          <cx:pt idx="6259">4.8570000000000002</cx:pt>
          <cx:pt idx="6260">4.8570000000000002</cx:pt>
          <cx:pt idx="6261">4.8570000000000002</cx:pt>
          <cx:pt idx="6262">4.8570000000000002</cx:pt>
          <cx:pt idx="6263">4.8570000000000002</cx:pt>
          <cx:pt idx="6264">4.8570000000000002</cx:pt>
          <cx:pt idx="6265">4.8570000000000002</cx:pt>
          <cx:pt idx="6266">4.8570000000000002</cx:pt>
          <cx:pt idx="6267">4.8570000000000002</cx:pt>
          <cx:pt idx="6268">4.8570000000000002</cx:pt>
          <cx:pt idx="6269">4.8570000000000002</cx:pt>
          <cx:pt idx="6270">4.8570000000000002</cx:pt>
          <cx:pt idx="6271">4.8570000000000002</cx:pt>
          <cx:pt idx="6272">4.8570000000000002</cx:pt>
          <cx:pt idx="6273">4.8570000000000002</cx:pt>
          <cx:pt idx="6274">4.8570000000000002</cx:pt>
          <cx:pt idx="6275">4.8570000000000002</cx:pt>
          <cx:pt idx="6276">4.8570000000000002</cx:pt>
          <cx:pt idx="6277">4.8570000000000002</cx:pt>
          <cx:pt idx="6278">4.8570000000000002</cx:pt>
          <cx:pt idx="6279">4.8570000000000002</cx:pt>
          <cx:pt idx="6280">4.8570000000000002</cx:pt>
          <cx:pt idx="6281">4.8570000000000002</cx:pt>
          <cx:pt idx="6282">4.8570000000000002</cx:pt>
          <cx:pt idx="6283">4.8570000000000002</cx:pt>
          <cx:pt idx="6284">4.8570000000000002</cx:pt>
          <cx:pt idx="6285">4.8570000000000002</cx:pt>
          <cx:pt idx="6286">4.8570000000000002</cx:pt>
          <cx:pt idx="6287">4.8570000000000002</cx:pt>
          <cx:pt idx="6288">4.8570000000000002</cx:pt>
          <cx:pt idx="6289">4.8570000000000002</cx:pt>
          <cx:pt idx="6290">4.8570000000000002</cx:pt>
          <cx:pt idx="6291">4.8570000000000002</cx:pt>
          <cx:pt idx="6292">4.8570000000000002</cx:pt>
          <cx:pt idx="6293">4.8570000000000002</cx:pt>
          <cx:pt idx="6294">4.8570000000000002</cx:pt>
          <cx:pt idx="6295">4.8570000000000002</cx:pt>
          <cx:pt idx="6296">4.8570000000000002</cx:pt>
          <cx:pt idx="6297">4.8570000000000002</cx:pt>
          <cx:pt idx="6298">4.8570000000000002</cx:pt>
          <cx:pt idx="6299">4.8570000000000002</cx:pt>
          <cx:pt idx="6300">4.8570000000000002</cx:pt>
          <cx:pt idx="6301">4.8570000000000002</cx:pt>
          <cx:pt idx="6302">4.8570000000000002</cx:pt>
          <cx:pt idx="6303">4.8570000000000002</cx:pt>
          <cx:pt idx="6304">4.8570000000000002</cx:pt>
          <cx:pt idx="6305">4.8570000000000002</cx:pt>
          <cx:pt idx="6306">4.8570000000000002</cx:pt>
          <cx:pt idx="6307">4.8570000000000002</cx:pt>
          <cx:pt idx="6308">4.8570000000000002</cx:pt>
          <cx:pt idx="6309">4.8570000000000002</cx:pt>
          <cx:pt idx="6310">4.8570000000000002</cx:pt>
          <cx:pt idx="6311">4.8570000000000002</cx:pt>
          <cx:pt idx="6312">4.8570000000000002</cx:pt>
          <cx:pt idx="6313">4.8570000000000002</cx:pt>
          <cx:pt idx="6314">4.8570000000000002</cx:pt>
          <cx:pt idx="6315">4.8570000000000002</cx:pt>
          <cx:pt idx="6316">4.8570000000000002</cx:pt>
          <cx:pt idx="6317">4.8570000000000002</cx:pt>
          <cx:pt idx="6318">4.8570000000000002</cx:pt>
          <cx:pt idx="6319">4.8570000000000002</cx:pt>
          <cx:pt idx="6320">4.8570000000000002</cx:pt>
          <cx:pt idx="6321">4.8570000000000002</cx:pt>
          <cx:pt idx="6322">4.8570000000000002</cx:pt>
          <cx:pt idx="6323">4.8570000000000002</cx:pt>
          <cx:pt idx="6324">4.8570000000000002</cx:pt>
          <cx:pt idx="6325">4.8570000000000002</cx:pt>
          <cx:pt idx="6326">4.8570000000000002</cx:pt>
          <cx:pt idx="6327">4.8570000000000002</cx:pt>
          <cx:pt idx="6328">4.8570000000000002</cx:pt>
          <cx:pt idx="6329">4.8570000000000002</cx:pt>
          <cx:pt idx="6330">4.8570000000000002</cx:pt>
          <cx:pt idx="6331">4.8570000000000002</cx:pt>
          <cx:pt idx="6332">4.8570000000000002</cx:pt>
          <cx:pt idx="6333">4.8570000000000002</cx:pt>
          <cx:pt idx="6334">4.8570000000000002</cx:pt>
          <cx:pt idx="6335">4.8570000000000002</cx:pt>
          <cx:pt idx="6336">4.8570000000000002</cx:pt>
          <cx:pt idx="6337">4.8570000000000002</cx:pt>
          <cx:pt idx="6338">4.8570000000000002</cx:pt>
          <cx:pt idx="6339">4.8570000000000002</cx:pt>
          <cx:pt idx="6340">4.8570000000000002</cx:pt>
          <cx:pt idx="6341">4.8570000000000002</cx:pt>
          <cx:pt idx="6342">4.8570000000000002</cx:pt>
          <cx:pt idx="6343">4.8570000000000002</cx:pt>
          <cx:pt idx="6344">4.8570000000000002</cx:pt>
          <cx:pt idx="6345">4.8570000000000002</cx:pt>
          <cx:pt idx="6346">4.8570000000000002</cx:pt>
          <cx:pt idx="6347">4.8570000000000002</cx:pt>
          <cx:pt idx="6348">4.8570000000000002</cx:pt>
          <cx:pt idx="6349">4.8570000000000002</cx:pt>
          <cx:pt idx="6350">4.8570000000000002</cx:pt>
          <cx:pt idx="6351">4.8570000000000002</cx:pt>
          <cx:pt idx="6352">4.8570000000000002</cx:pt>
          <cx:pt idx="6353">4.8570000000000002</cx:pt>
          <cx:pt idx="6354">4.8570000000000002</cx:pt>
          <cx:pt idx="6355">4.8570000000000002</cx:pt>
          <cx:pt idx="6356">4.8570000000000002</cx:pt>
          <cx:pt idx="6357">4.8570000000000002</cx:pt>
          <cx:pt idx="6358">4.8570000000000002</cx:pt>
          <cx:pt idx="6359">4.8570000000000002</cx:pt>
          <cx:pt idx="6360">4.8570000000000002</cx:pt>
          <cx:pt idx="6361">4.8570000000000002</cx:pt>
          <cx:pt idx="6362">4.8570000000000002</cx:pt>
          <cx:pt idx="6363">4.8570000000000002</cx:pt>
          <cx:pt idx="6364">4.8570000000000002</cx:pt>
          <cx:pt idx="6365">4.8570000000000002</cx:pt>
          <cx:pt idx="6366">4.8570000000000002</cx:pt>
          <cx:pt idx="6367">4.8570000000000002</cx:pt>
          <cx:pt idx="6368">4.8570000000000002</cx:pt>
          <cx:pt idx="6369">4.8570000000000002</cx:pt>
          <cx:pt idx="6370">4.8570000000000002</cx:pt>
          <cx:pt idx="6371">4.8570000000000002</cx:pt>
          <cx:pt idx="6372">4.8570000000000002</cx:pt>
          <cx:pt idx="6373">4.8570000000000002</cx:pt>
          <cx:pt idx="6374">4.8570000000000002</cx:pt>
          <cx:pt idx="6375">4.8570000000000002</cx:pt>
          <cx:pt idx="6376">4.8570000000000002</cx:pt>
          <cx:pt idx="6377">4.8570000000000002</cx:pt>
          <cx:pt idx="6378">4.8570000000000002</cx:pt>
          <cx:pt idx="6379">4.8570000000000002</cx:pt>
          <cx:pt idx="6380">4.8570000000000002</cx:pt>
          <cx:pt idx="6381">4.8570000000000002</cx:pt>
          <cx:pt idx="6382">4.8570000000000002</cx:pt>
          <cx:pt idx="6383">4.8570000000000002</cx:pt>
          <cx:pt idx="6384">4.8570000000000002</cx:pt>
          <cx:pt idx="6385">4.8570000000000002</cx:pt>
          <cx:pt idx="6386">4.8570000000000002</cx:pt>
          <cx:pt idx="6387">4.8570000000000002</cx:pt>
          <cx:pt idx="6388">4.8570000000000002</cx:pt>
          <cx:pt idx="6389">4.8570000000000002</cx:pt>
          <cx:pt idx="6390">4.8570000000000002</cx:pt>
          <cx:pt idx="6391">4.8570000000000002</cx:pt>
          <cx:pt idx="6392">4.8570000000000002</cx:pt>
          <cx:pt idx="6393">4.8570000000000002</cx:pt>
          <cx:pt idx="6394">4.8570000000000002</cx:pt>
          <cx:pt idx="6395">4.8570000000000002</cx:pt>
          <cx:pt idx="6396">4.8570000000000002</cx:pt>
          <cx:pt idx="6397">4.8570000000000002</cx:pt>
          <cx:pt idx="6398">4.8570000000000002</cx:pt>
          <cx:pt idx="6399">4.8570000000000002</cx:pt>
          <cx:pt idx="6400">4.8570000000000002</cx:pt>
          <cx:pt idx="6401">4.8570000000000002</cx:pt>
          <cx:pt idx="6402">4.8570000000000002</cx:pt>
          <cx:pt idx="6403">4.8570000000000002</cx:pt>
          <cx:pt idx="6404">4.8570000000000002</cx:pt>
          <cx:pt idx="6405">4.8570000000000002</cx:pt>
          <cx:pt idx="6406">4.8570000000000002</cx:pt>
          <cx:pt idx="6407">4.8570000000000002</cx:pt>
          <cx:pt idx="6408">4.8570000000000002</cx:pt>
          <cx:pt idx="6409">4.8570000000000002</cx:pt>
          <cx:pt idx="6410">4.8570000000000002</cx:pt>
          <cx:pt idx="6411">4.8570000000000002</cx:pt>
          <cx:pt idx="6412">4.8570000000000002</cx:pt>
          <cx:pt idx="6413">4.8570000000000002</cx:pt>
          <cx:pt idx="6414">4.8570000000000002</cx:pt>
          <cx:pt idx="6415">4.8570000000000002</cx:pt>
          <cx:pt idx="6416">4.8570000000000002</cx:pt>
          <cx:pt idx="6417">4.8570000000000002</cx:pt>
          <cx:pt idx="6418">4.8570000000000002</cx:pt>
          <cx:pt idx="6419">4.8570000000000002</cx:pt>
          <cx:pt idx="6420">4.8570000000000002</cx:pt>
          <cx:pt idx="6421">4.8570000000000002</cx:pt>
          <cx:pt idx="6422">4.8570000000000002</cx:pt>
          <cx:pt idx="6423">4.8570000000000002</cx:pt>
          <cx:pt idx="6424">4.8570000000000002</cx:pt>
          <cx:pt idx="6425">4.8570000000000002</cx:pt>
          <cx:pt idx="6426">4.8570000000000002</cx:pt>
          <cx:pt idx="6427">4.8570000000000002</cx:pt>
          <cx:pt idx="6428">4.8570000000000002</cx:pt>
          <cx:pt idx="6429">4.8570000000000002</cx:pt>
          <cx:pt idx="6430">4.8570000000000002</cx:pt>
          <cx:pt idx="6431">4.8570000000000002</cx:pt>
          <cx:pt idx="6432">4.8570000000000002</cx:pt>
          <cx:pt idx="6433">4.8570000000000002</cx:pt>
          <cx:pt idx="6434">4.8570000000000002</cx:pt>
          <cx:pt idx="6435">4.8570000000000002</cx:pt>
          <cx:pt idx="6436">4.8570000000000002</cx:pt>
          <cx:pt idx="6437">4.8570000000000002</cx:pt>
          <cx:pt idx="6438">4.8570000000000002</cx:pt>
          <cx:pt idx="6439">4.8570000000000002</cx:pt>
          <cx:pt idx="6440">4.8570000000000002</cx:pt>
          <cx:pt idx="6441">4.8570000000000002</cx:pt>
          <cx:pt idx="6442">4.8570000000000002</cx:pt>
          <cx:pt idx="6443">4.8570000000000002</cx:pt>
          <cx:pt idx="6444">4.8570000000000002</cx:pt>
          <cx:pt idx="6445">4.8570000000000002</cx:pt>
          <cx:pt idx="6446">4.8570000000000002</cx:pt>
          <cx:pt idx="6447">4.8570000000000002</cx:pt>
          <cx:pt idx="6448">4.8570000000000002</cx:pt>
          <cx:pt idx="6449">4.8570000000000002</cx:pt>
          <cx:pt idx="6450">4.8570000000000002</cx:pt>
          <cx:pt idx="6451">4.8570000000000002</cx:pt>
          <cx:pt idx="6452">4.8570000000000002</cx:pt>
          <cx:pt idx="6453">4.8570000000000002</cx:pt>
          <cx:pt idx="6454">4.8570000000000002</cx:pt>
          <cx:pt idx="6455">4.8570000000000002</cx:pt>
          <cx:pt idx="6456">4.8570000000000002</cx:pt>
          <cx:pt idx="6457">4.8570000000000002</cx:pt>
          <cx:pt idx="6458">4.8570000000000002</cx:pt>
          <cx:pt idx="6459">4.8570000000000002</cx:pt>
          <cx:pt idx="6460">4.8570000000000002</cx:pt>
          <cx:pt idx="6461">4.8570000000000002</cx:pt>
          <cx:pt idx="6462">4.8570000000000002</cx:pt>
          <cx:pt idx="6463">4.8570000000000002</cx:pt>
          <cx:pt idx="6464">4.8570000000000002</cx:pt>
          <cx:pt idx="6465">4.8570000000000002</cx:pt>
          <cx:pt idx="6466">4.8570000000000002</cx:pt>
          <cx:pt idx="6467">4.8570000000000002</cx:pt>
          <cx:pt idx="6468">4.8570000000000002</cx:pt>
          <cx:pt idx="6469">4.8570000000000002</cx:pt>
          <cx:pt idx="6470">4.8570000000000002</cx:pt>
          <cx:pt idx="6471">4.8570000000000002</cx:pt>
          <cx:pt idx="6472">4.8570000000000002</cx:pt>
          <cx:pt idx="6473">4.8570000000000002</cx:pt>
          <cx:pt idx="6474">4.8570000000000002</cx:pt>
          <cx:pt idx="6475">4.8570000000000002</cx:pt>
          <cx:pt idx="6476">4.8570000000000002</cx:pt>
          <cx:pt idx="6477">4.8570000000000002</cx:pt>
          <cx:pt idx="6478">4.8570000000000002</cx:pt>
          <cx:pt idx="6479">4.8570000000000002</cx:pt>
          <cx:pt idx="6480">4.8570000000000002</cx:pt>
          <cx:pt idx="6481">4.8570000000000002</cx:pt>
          <cx:pt idx="6482">4.8570000000000002</cx:pt>
          <cx:pt idx="6483">4.8570000000000002</cx:pt>
          <cx:pt idx="6484">4.8570000000000002</cx:pt>
          <cx:pt idx="6485">4.8570000000000002</cx:pt>
          <cx:pt idx="6486">4.8570000000000002</cx:pt>
          <cx:pt idx="6487">4.8570000000000002</cx:pt>
          <cx:pt idx="6488">4.8570000000000002</cx:pt>
          <cx:pt idx="6489">4.8570000000000002</cx:pt>
          <cx:pt idx="6490">4.8570000000000002</cx:pt>
          <cx:pt idx="6491">4.8570000000000002</cx:pt>
          <cx:pt idx="6492">4.8570000000000002</cx:pt>
          <cx:pt idx="6493">4.8570000000000002</cx:pt>
          <cx:pt idx="6494">4.8570000000000002</cx:pt>
          <cx:pt idx="6495">4.8570000000000002</cx:pt>
          <cx:pt idx="6496">4.8570000000000002</cx:pt>
          <cx:pt idx="6497">4.8570000000000002</cx:pt>
          <cx:pt idx="6498">4.8570000000000002</cx:pt>
          <cx:pt idx="6499">4.8570000000000002</cx:pt>
          <cx:pt idx="6500">4.8570000000000002</cx:pt>
          <cx:pt idx="6501">4.8570000000000002</cx:pt>
          <cx:pt idx="6502">4.8570000000000002</cx:pt>
          <cx:pt idx="6503">4.8570000000000002</cx:pt>
          <cx:pt idx="6504">4.8570000000000002</cx:pt>
          <cx:pt idx="6505">4.8570000000000002</cx:pt>
          <cx:pt idx="6506">4.8570000000000002</cx:pt>
          <cx:pt idx="6507">4.8570000000000002</cx:pt>
          <cx:pt idx="6508">4.8570000000000002</cx:pt>
          <cx:pt idx="6509">4.8570000000000002</cx:pt>
          <cx:pt idx="6510">4.8570000000000002</cx:pt>
          <cx:pt idx="6511">4.8570000000000002</cx:pt>
          <cx:pt idx="6512">4.8570000000000002</cx:pt>
          <cx:pt idx="6513">4.8570000000000002</cx:pt>
          <cx:pt idx="6514">4.8570000000000002</cx:pt>
          <cx:pt idx="6515">4.8570000000000002</cx:pt>
          <cx:pt idx="6516">4.8570000000000002</cx:pt>
          <cx:pt idx="6517">4.8570000000000002</cx:pt>
          <cx:pt idx="6518">4.8570000000000002</cx:pt>
          <cx:pt idx="6519">4.8570000000000002</cx:pt>
          <cx:pt idx="6520">4.8570000000000002</cx:pt>
          <cx:pt idx="6521">4.8570000000000002</cx:pt>
          <cx:pt idx="6522">4.8570000000000002</cx:pt>
          <cx:pt idx="6523">4.8570000000000002</cx:pt>
          <cx:pt idx="6524">4.8570000000000002</cx:pt>
          <cx:pt idx="6525">4.8570000000000002</cx:pt>
          <cx:pt idx="6526">4.8570000000000002</cx:pt>
          <cx:pt idx="6527">4.8570000000000002</cx:pt>
          <cx:pt idx="6528">4.8570000000000002</cx:pt>
          <cx:pt idx="6529">4.8570000000000002</cx:pt>
          <cx:pt idx="6530">4.8570000000000002</cx:pt>
          <cx:pt idx="6531">4.8570000000000002</cx:pt>
          <cx:pt idx="6532">4.8570000000000002</cx:pt>
          <cx:pt idx="6533">4.8570000000000002</cx:pt>
          <cx:pt idx="6534">4.8570000000000002</cx:pt>
          <cx:pt idx="6535">4.8570000000000002</cx:pt>
          <cx:pt idx="6536">4.8570000000000002</cx:pt>
          <cx:pt idx="6537">4.8570000000000002</cx:pt>
          <cx:pt idx="6538">4.8570000000000002</cx:pt>
          <cx:pt idx="6539">4.8570000000000002</cx:pt>
          <cx:pt idx="6540">4.8570000000000002</cx:pt>
          <cx:pt idx="6541">4.8570000000000002</cx:pt>
          <cx:pt idx="6542">4.8570000000000002</cx:pt>
          <cx:pt idx="6543">4.8570000000000002</cx:pt>
          <cx:pt idx="6544">4.8570000000000002</cx:pt>
          <cx:pt idx="6545">4.8570000000000002</cx:pt>
          <cx:pt idx="6546">4.8570000000000002</cx:pt>
          <cx:pt idx="6547">4.8570000000000002</cx:pt>
          <cx:pt idx="6548">4.8570000000000002</cx:pt>
          <cx:pt idx="6549">4.8570000000000002</cx:pt>
          <cx:pt idx="6550">4.8570000000000002</cx:pt>
          <cx:pt idx="6551">4.8570000000000002</cx:pt>
          <cx:pt idx="6552">4.8570000000000002</cx:pt>
          <cx:pt idx="6553">4.8570000000000002</cx:pt>
          <cx:pt idx="6554">4.8570000000000002</cx:pt>
          <cx:pt idx="6555">4.8570000000000002</cx:pt>
          <cx:pt idx="6556">4.8570000000000002</cx:pt>
          <cx:pt idx="6557">4.8570000000000002</cx:pt>
          <cx:pt idx="6558">4.8570000000000002</cx:pt>
          <cx:pt idx="6559">4.8570000000000002</cx:pt>
          <cx:pt idx="6560">4.8570000000000002</cx:pt>
          <cx:pt idx="6561">4.8570000000000002</cx:pt>
          <cx:pt idx="6562">4.8570000000000002</cx:pt>
          <cx:pt idx="6563">4.8570000000000002</cx:pt>
          <cx:pt idx="6564">4.8570000000000002</cx:pt>
          <cx:pt idx="6565">4.8570000000000002</cx:pt>
          <cx:pt idx="6566">4.8570000000000002</cx:pt>
          <cx:pt idx="6567">4.8570000000000002</cx:pt>
          <cx:pt idx="6568">4.8570000000000002</cx:pt>
          <cx:pt idx="6569">4.8570000000000002</cx:pt>
          <cx:pt idx="6570">4.8570000000000002</cx:pt>
          <cx:pt idx="6571">4.8570000000000002</cx:pt>
          <cx:pt idx="6572">4.8570000000000002</cx:pt>
          <cx:pt idx="6573">4.8570000000000002</cx:pt>
          <cx:pt idx="6574">4.8570000000000002</cx:pt>
          <cx:pt idx="6575">4.8570000000000002</cx:pt>
          <cx:pt idx="6576">4.8570000000000002</cx:pt>
          <cx:pt idx="6577">4.8570000000000002</cx:pt>
          <cx:pt idx="6578">4.8570000000000002</cx:pt>
          <cx:pt idx="6579">4.8570000000000002</cx:pt>
          <cx:pt idx="6580">4.8570000000000002</cx:pt>
          <cx:pt idx="6581">4.8570000000000002</cx:pt>
          <cx:pt idx="6582">4.8570000000000002</cx:pt>
          <cx:pt idx="6583">4.8570000000000002</cx:pt>
          <cx:pt idx="6584">4.8570000000000002</cx:pt>
          <cx:pt idx="6585">4.8570000000000002</cx:pt>
          <cx:pt idx="6586">4.8570000000000002</cx:pt>
          <cx:pt idx="6587">4.8570000000000002</cx:pt>
          <cx:pt idx="6588">4.8570000000000002</cx:pt>
          <cx:pt idx="6589">4.8570000000000002</cx:pt>
          <cx:pt idx="6590">4.8570000000000002</cx:pt>
          <cx:pt idx="6591">4.8570000000000002</cx:pt>
          <cx:pt idx="6592">4.8570000000000002</cx:pt>
          <cx:pt idx="6593">4.8570000000000002</cx:pt>
          <cx:pt idx="6594">4.8570000000000002</cx:pt>
          <cx:pt idx="6595">4.8570000000000002</cx:pt>
          <cx:pt idx="6596">4.8570000000000002</cx:pt>
          <cx:pt idx="6597">4.8570000000000002</cx:pt>
          <cx:pt idx="6598">4.8570000000000002</cx:pt>
          <cx:pt idx="6599">4.8570000000000002</cx:pt>
          <cx:pt idx="6600">4.8570000000000002</cx:pt>
          <cx:pt idx="6601">4.8570000000000002</cx:pt>
          <cx:pt idx="6602">4.8570000000000002</cx:pt>
          <cx:pt idx="6603">4.8570000000000002</cx:pt>
          <cx:pt idx="6604">4.8570000000000002</cx:pt>
          <cx:pt idx="6605">4.8570000000000002</cx:pt>
          <cx:pt idx="6606">4.8570000000000002</cx:pt>
          <cx:pt idx="6607">4.8570000000000002</cx:pt>
          <cx:pt idx="6608">4.8570000000000002</cx:pt>
          <cx:pt idx="6609">4.8570000000000002</cx:pt>
          <cx:pt idx="6610">4.8570000000000002</cx:pt>
          <cx:pt idx="6611">4.8570000000000002</cx:pt>
          <cx:pt idx="6612">4.8570000000000002</cx:pt>
          <cx:pt idx="6613">4.8570000000000002</cx:pt>
          <cx:pt idx="6614">4.8570000000000002</cx:pt>
          <cx:pt idx="6615">4.8570000000000002</cx:pt>
          <cx:pt idx="6616">4.8570000000000002</cx:pt>
          <cx:pt idx="6617">4.8570000000000002</cx:pt>
          <cx:pt idx="6618">4.8570000000000002</cx:pt>
          <cx:pt idx="6619">4.8570000000000002</cx:pt>
          <cx:pt idx="6620">4.8570000000000002</cx:pt>
          <cx:pt idx="6621">4.8570000000000002</cx:pt>
          <cx:pt idx="6622">4.8570000000000002</cx:pt>
          <cx:pt idx="6623">4.8570000000000002</cx:pt>
          <cx:pt idx="6624">4.8570000000000002</cx:pt>
          <cx:pt idx="6625">4.8570000000000002</cx:pt>
          <cx:pt idx="6626">4.8570000000000002</cx:pt>
          <cx:pt idx="6627">4.8570000000000002</cx:pt>
          <cx:pt idx="6628">4.8570000000000002</cx:pt>
          <cx:pt idx="6629">4.8570000000000002</cx:pt>
          <cx:pt idx="6630">4.8570000000000002</cx:pt>
          <cx:pt idx="6631">4.8570000000000002</cx:pt>
          <cx:pt idx="6632">4.8570000000000002</cx:pt>
          <cx:pt idx="6633">4.8570000000000002</cx:pt>
          <cx:pt idx="6634">4.8570000000000002</cx:pt>
          <cx:pt idx="6635">4.8570000000000002</cx:pt>
          <cx:pt idx="6636">4.8570000000000002</cx:pt>
          <cx:pt idx="6637">4.8570000000000002</cx:pt>
          <cx:pt idx="6638">4.8570000000000002</cx:pt>
          <cx:pt idx="6639">4.8570000000000002</cx:pt>
          <cx:pt idx="6640">4.8570000000000002</cx:pt>
          <cx:pt idx="6641">4.8570000000000002</cx:pt>
          <cx:pt idx="6642">4.8570000000000002</cx:pt>
          <cx:pt idx="6643">4.8570000000000002</cx:pt>
          <cx:pt idx="6644">4.8570000000000002</cx:pt>
          <cx:pt idx="6645">4.8570000000000002</cx:pt>
          <cx:pt idx="6646">4.8570000000000002</cx:pt>
          <cx:pt idx="6647">4.8570000000000002</cx:pt>
          <cx:pt idx="6648">4.8570000000000002</cx:pt>
          <cx:pt idx="6649">4.8570000000000002</cx:pt>
          <cx:pt idx="6650">4.8570000000000002</cx:pt>
          <cx:pt idx="6651">4.8570000000000002</cx:pt>
          <cx:pt idx="6652">4.8570000000000002</cx:pt>
          <cx:pt idx="6653">4.8570000000000002</cx:pt>
          <cx:pt idx="6654">4.8570000000000002</cx:pt>
          <cx:pt idx="6655">4.8570000000000002</cx:pt>
          <cx:pt idx="6656">4.8570000000000002</cx:pt>
          <cx:pt idx="6657">4.8570000000000002</cx:pt>
          <cx:pt idx="6658">4.8570000000000002</cx:pt>
          <cx:pt idx="6659">4.8570000000000002</cx:pt>
          <cx:pt idx="6660">4.8570000000000002</cx:pt>
          <cx:pt idx="6661">4.8570000000000002</cx:pt>
          <cx:pt idx="6662">4.8570000000000002</cx:pt>
          <cx:pt idx="6663">4.8570000000000002</cx:pt>
          <cx:pt idx="6664">4.8570000000000002</cx:pt>
          <cx:pt idx="6665">4.8570000000000002</cx:pt>
          <cx:pt idx="6666">4.8570000000000002</cx:pt>
          <cx:pt idx="6667">4.8570000000000002</cx:pt>
          <cx:pt idx="6668">4.8570000000000002</cx:pt>
          <cx:pt idx="6669">4.8570000000000002</cx:pt>
          <cx:pt idx="6670">4.8570000000000002</cx:pt>
          <cx:pt idx="6671">4.8570000000000002</cx:pt>
          <cx:pt idx="6672">4.8570000000000002</cx:pt>
          <cx:pt idx="6673">4.8570000000000002</cx:pt>
          <cx:pt idx="6674">4.8570000000000002</cx:pt>
          <cx:pt idx="6675">4.8570000000000002</cx:pt>
          <cx:pt idx="6676">4.8570000000000002</cx:pt>
          <cx:pt idx="6677">4.8570000000000002</cx:pt>
          <cx:pt idx="6678">4.8570000000000002</cx:pt>
          <cx:pt idx="6679">4.8570000000000002</cx:pt>
          <cx:pt idx="6680">4.8570000000000002</cx:pt>
          <cx:pt idx="6681">4.8570000000000002</cx:pt>
          <cx:pt idx="6682">4.8570000000000002</cx:pt>
          <cx:pt idx="6683">4.8570000000000002</cx:pt>
          <cx:pt idx="6684">4.8570000000000002</cx:pt>
          <cx:pt idx="6685">4.8570000000000002</cx:pt>
          <cx:pt idx="6686">4.8570000000000002</cx:pt>
          <cx:pt idx="6687">4.8570000000000002</cx:pt>
          <cx:pt idx="6688">4.8570000000000002</cx:pt>
          <cx:pt idx="6689">4.8570000000000002</cx:pt>
          <cx:pt idx="6690">4.8570000000000002</cx:pt>
          <cx:pt idx="6691">4.8570000000000002</cx:pt>
          <cx:pt idx="6692">4.8570000000000002</cx:pt>
          <cx:pt idx="6693">4.8570000000000002</cx:pt>
          <cx:pt idx="6694">4.8570000000000002</cx:pt>
          <cx:pt idx="6695">4.8570000000000002</cx:pt>
          <cx:pt idx="6696">4.8570000000000002</cx:pt>
          <cx:pt idx="6697">4.8570000000000002</cx:pt>
          <cx:pt idx="6698">4.8570000000000002</cx:pt>
          <cx:pt idx="6699">4.8570000000000002</cx:pt>
          <cx:pt idx="6700">4.8570000000000002</cx:pt>
          <cx:pt idx="6701">4.8570000000000002</cx:pt>
          <cx:pt idx="6702">4.8570000000000002</cx:pt>
          <cx:pt idx="6703">4.8570000000000002</cx:pt>
          <cx:pt idx="6704">4.8570000000000002</cx:pt>
          <cx:pt idx="6705">4.8570000000000002</cx:pt>
          <cx:pt idx="6706">4.8570000000000002</cx:pt>
          <cx:pt idx="6707">4.8570000000000002</cx:pt>
          <cx:pt idx="6708">4.8570000000000002</cx:pt>
          <cx:pt idx="6709">4.8570000000000002</cx:pt>
          <cx:pt idx="6710">4.8570000000000002</cx:pt>
          <cx:pt idx="6711">4.8570000000000002</cx:pt>
          <cx:pt idx="6712">4.8570000000000002</cx:pt>
          <cx:pt idx="6713">4.8570000000000002</cx:pt>
          <cx:pt idx="6714">4.8570000000000002</cx:pt>
          <cx:pt idx="6715">4.8570000000000002</cx:pt>
          <cx:pt idx="6716">4.8570000000000002</cx:pt>
          <cx:pt idx="6717">4.8570000000000002</cx:pt>
          <cx:pt idx="6718">4.8570000000000002</cx:pt>
          <cx:pt idx="6719">4.8570000000000002</cx:pt>
          <cx:pt idx="6720">4.8570000000000002</cx:pt>
          <cx:pt idx="6721">4.8570000000000002</cx:pt>
          <cx:pt idx="6722">4.8570000000000002</cx:pt>
          <cx:pt idx="6723">4.8570000000000002</cx:pt>
          <cx:pt idx="6724">4.8570000000000002</cx:pt>
          <cx:pt idx="6725">4.8570000000000002</cx:pt>
          <cx:pt idx="6726">4.8570000000000002</cx:pt>
          <cx:pt idx="6727">4.8570000000000002</cx:pt>
          <cx:pt idx="6728">4.8570000000000002</cx:pt>
          <cx:pt idx="6729">4.8570000000000002</cx:pt>
          <cx:pt idx="6730">4.8570000000000002</cx:pt>
          <cx:pt idx="6731">4.8570000000000002</cx:pt>
          <cx:pt idx="6732">4.8570000000000002</cx:pt>
          <cx:pt idx="6733">4.8570000000000002</cx:pt>
          <cx:pt idx="6734">4.8570000000000002</cx:pt>
          <cx:pt idx="6735">4.8570000000000002</cx:pt>
          <cx:pt idx="6736">4.8570000000000002</cx:pt>
          <cx:pt idx="6737">4.8570000000000002</cx:pt>
          <cx:pt idx="6738">4.8570000000000002</cx:pt>
          <cx:pt idx="6739">4.8570000000000002</cx:pt>
          <cx:pt idx="6740">4.8570000000000002</cx:pt>
          <cx:pt idx="6741">4.8570000000000002</cx:pt>
          <cx:pt idx="6742">4.8570000000000002</cx:pt>
          <cx:pt idx="6743">4.8570000000000002</cx:pt>
          <cx:pt idx="6744">4.8570000000000002</cx:pt>
          <cx:pt idx="6745">4.8570000000000002</cx:pt>
          <cx:pt idx="6746">4.8570000000000002</cx:pt>
          <cx:pt idx="6747">4.8570000000000002</cx:pt>
          <cx:pt idx="6748">4.8570000000000002</cx:pt>
          <cx:pt idx="6749">4.8570000000000002</cx:pt>
          <cx:pt idx="6750">4.8570000000000002</cx:pt>
          <cx:pt idx="6751">4.8570000000000002</cx:pt>
          <cx:pt idx="6752">4.8570000000000002</cx:pt>
          <cx:pt idx="6753">4.8570000000000002</cx:pt>
          <cx:pt idx="6754">4.8570000000000002</cx:pt>
          <cx:pt idx="6755">4.8570000000000002</cx:pt>
          <cx:pt idx="6756">4.8570000000000002</cx:pt>
          <cx:pt idx="6757">4.8570000000000002</cx:pt>
          <cx:pt idx="6758">4.8570000000000002</cx:pt>
          <cx:pt idx="6759">4.8570000000000002</cx:pt>
          <cx:pt idx="6760">4.8570000000000002</cx:pt>
          <cx:pt idx="6761">4.8570000000000002</cx:pt>
          <cx:pt idx="6762">4.8570000000000002</cx:pt>
          <cx:pt idx="6763">4.8570000000000002</cx:pt>
          <cx:pt idx="6764">4.8570000000000002</cx:pt>
          <cx:pt idx="6765">4.8570000000000002</cx:pt>
          <cx:pt idx="6766">4.8570000000000002</cx:pt>
          <cx:pt idx="6767">4.8570000000000002</cx:pt>
          <cx:pt idx="6768">4.8570000000000002</cx:pt>
          <cx:pt idx="6769">4.8570000000000002</cx:pt>
          <cx:pt idx="6770">4.8570000000000002</cx:pt>
          <cx:pt idx="6771">4.8570000000000002</cx:pt>
          <cx:pt idx="6772">4.8570000000000002</cx:pt>
          <cx:pt idx="6773">4.8570000000000002</cx:pt>
          <cx:pt idx="6774">4.8570000000000002</cx:pt>
          <cx:pt idx="6775">4.8570000000000002</cx:pt>
          <cx:pt idx="6776">4.8570000000000002</cx:pt>
          <cx:pt idx="6777">4.8570000000000002</cx:pt>
          <cx:pt idx="6778">4.8570000000000002</cx:pt>
          <cx:pt idx="6779">4.8570000000000002</cx:pt>
          <cx:pt idx="6780">4.8570000000000002</cx:pt>
          <cx:pt idx="6781">4.8570000000000002</cx:pt>
          <cx:pt idx="6782">4.8570000000000002</cx:pt>
          <cx:pt idx="6783">4.8570000000000002</cx:pt>
          <cx:pt idx="6784">4.8570000000000002</cx:pt>
          <cx:pt idx="6785">4.8570000000000002</cx:pt>
          <cx:pt idx="6786">4.8570000000000002</cx:pt>
          <cx:pt idx="6787">4.8570000000000002</cx:pt>
          <cx:pt idx="6788">4.8570000000000002</cx:pt>
          <cx:pt idx="6789">4.8570000000000002</cx:pt>
          <cx:pt idx="6790">4.8570000000000002</cx:pt>
          <cx:pt idx="6791">4.8570000000000002</cx:pt>
          <cx:pt idx="6792">4.8570000000000002</cx:pt>
          <cx:pt idx="6793">4.8570000000000002</cx:pt>
          <cx:pt idx="6794">4.8570000000000002</cx:pt>
          <cx:pt idx="6795">4.8570000000000002</cx:pt>
          <cx:pt idx="6796">4.8570000000000002</cx:pt>
          <cx:pt idx="6797">4.8570000000000002</cx:pt>
          <cx:pt idx="6798">4.8570000000000002</cx:pt>
          <cx:pt idx="6799">4.8570000000000002</cx:pt>
          <cx:pt idx="6800">4.8570000000000002</cx:pt>
          <cx:pt idx="6801">4.8570000000000002</cx:pt>
          <cx:pt idx="6802">4.8570000000000002</cx:pt>
          <cx:pt idx="6803">4.8570000000000002</cx:pt>
          <cx:pt idx="6804">4.8570000000000002</cx:pt>
          <cx:pt idx="6805">4.8570000000000002</cx:pt>
          <cx:pt idx="6806">4.8570000000000002</cx:pt>
          <cx:pt idx="6807">4.8570000000000002</cx:pt>
          <cx:pt idx="6808">4.8570000000000002</cx:pt>
          <cx:pt idx="6809">4.8570000000000002</cx:pt>
          <cx:pt idx="6810">4.8570000000000002</cx:pt>
          <cx:pt idx="6811">4.8570000000000002</cx:pt>
          <cx:pt idx="6812">4.8570000000000002</cx:pt>
          <cx:pt idx="6813">4.8570000000000002</cx:pt>
          <cx:pt idx="6814">4.8570000000000002</cx:pt>
          <cx:pt idx="6815">4.8570000000000002</cx:pt>
          <cx:pt idx="6816">4.8570000000000002</cx:pt>
          <cx:pt idx="6817">4.8570000000000002</cx:pt>
          <cx:pt idx="6818">4.8570000000000002</cx:pt>
          <cx:pt idx="6819">4.8570000000000002</cx:pt>
          <cx:pt idx="6820">4.8570000000000002</cx:pt>
          <cx:pt idx="6821">4.8570000000000002</cx:pt>
          <cx:pt idx="6822">4.8570000000000002</cx:pt>
          <cx:pt idx="6823">4.8570000000000002</cx:pt>
          <cx:pt idx="6824">4.8570000000000002</cx:pt>
          <cx:pt idx="6825">4.8570000000000002</cx:pt>
          <cx:pt idx="6826">4.8570000000000002</cx:pt>
          <cx:pt idx="6827">4.8570000000000002</cx:pt>
          <cx:pt idx="6828">4.8570000000000002</cx:pt>
          <cx:pt idx="6829">4.8570000000000002</cx:pt>
          <cx:pt idx="6830">4.8570000000000002</cx:pt>
          <cx:pt idx="6831">4.8570000000000002</cx:pt>
          <cx:pt idx="6832">4.8570000000000002</cx:pt>
          <cx:pt idx="6833">4.8570000000000002</cx:pt>
          <cx:pt idx="6834">4.8570000000000002</cx:pt>
          <cx:pt idx="6835">4.8570000000000002</cx:pt>
          <cx:pt idx="6836">4.8570000000000002</cx:pt>
          <cx:pt idx="6837">4.8570000000000002</cx:pt>
          <cx:pt idx="6838">4.8570000000000002</cx:pt>
          <cx:pt idx="6839">4.8570000000000002</cx:pt>
          <cx:pt idx="6840">4.8570000000000002</cx:pt>
          <cx:pt idx="6841">4.8570000000000002</cx:pt>
          <cx:pt idx="6842">4.8570000000000002</cx:pt>
          <cx:pt idx="6843">4.8570000000000002</cx:pt>
          <cx:pt idx="6844">4.8570000000000002</cx:pt>
          <cx:pt idx="6845">4.8570000000000002</cx:pt>
          <cx:pt idx="6846">4.8570000000000002</cx:pt>
          <cx:pt idx="6847">4.8570000000000002</cx:pt>
          <cx:pt idx="6848">4.8570000000000002</cx:pt>
          <cx:pt idx="6849">4.8570000000000002</cx:pt>
          <cx:pt idx="6850">4.8570000000000002</cx:pt>
          <cx:pt idx="6851">4.8570000000000002</cx:pt>
          <cx:pt idx="6852">4.8570000000000002</cx:pt>
          <cx:pt idx="6853">4.8570000000000002</cx:pt>
          <cx:pt idx="6854">4.8570000000000002</cx:pt>
          <cx:pt idx="6855">4.8570000000000002</cx:pt>
          <cx:pt idx="6856">4.8570000000000002</cx:pt>
          <cx:pt idx="6857">4.8570000000000002</cx:pt>
          <cx:pt idx="6858">4.8570000000000002</cx:pt>
          <cx:pt idx="6859">4.8570000000000002</cx:pt>
          <cx:pt idx="6860">4.8570000000000002</cx:pt>
          <cx:pt idx="6861">4.8570000000000002</cx:pt>
          <cx:pt idx="6862">4.8570000000000002</cx:pt>
          <cx:pt idx="6863">4.8570000000000002</cx:pt>
          <cx:pt idx="6864">4.8570000000000002</cx:pt>
          <cx:pt idx="6865">4.8570000000000002</cx:pt>
          <cx:pt idx="6866">4.8570000000000002</cx:pt>
          <cx:pt idx="6867">4.8570000000000002</cx:pt>
          <cx:pt idx="6868">4.8570000000000002</cx:pt>
          <cx:pt idx="6869">4.8570000000000002</cx:pt>
          <cx:pt idx="6870">4.8570000000000002</cx:pt>
          <cx:pt idx="6871">4.8570000000000002</cx:pt>
          <cx:pt idx="6872">4.8570000000000002</cx:pt>
          <cx:pt idx="6873">4.8570000000000002</cx:pt>
          <cx:pt idx="6874">4.8570000000000002</cx:pt>
          <cx:pt idx="6875">4.8570000000000002</cx:pt>
          <cx:pt idx="6876">4.8570000000000002</cx:pt>
          <cx:pt idx="6877">4.8570000000000002</cx:pt>
          <cx:pt idx="6878">4.8570000000000002</cx:pt>
          <cx:pt idx="6879">4.8570000000000002</cx:pt>
          <cx:pt idx="6880">4.8570000000000002</cx:pt>
          <cx:pt idx="6881">4.8570000000000002</cx:pt>
          <cx:pt idx="6882">4.8570000000000002</cx:pt>
          <cx:pt idx="6883">4.8570000000000002</cx:pt>
          <cx:pt idx="6884">4.8570000000000002</cx:pt>
          <cx:pt idx="6885">4.8570000000000002</cx:pt>
          <cx:pt idx="6886">4.8570000000000002</cx:pt>
          <cx:pt idx="6887">4.8570000000000002</cx:pt>
          <cx:pt idx="6888">4.8570000000000002</cx:pt>
          <cx:pt idx="6889">4.8600000000000003</cx:pt>
          <cx:pt idx="6890">4.8600000000000003</cx:pt>
          <cx:pt idx="6891">4.8600000000000003</cx:pt>
          <cx:pt idx="6892">4.8600000000000003</cx:pt>
          <cx:pt idx="6893">4.8600000000000003</cx:pt>
          <cx:pt idx="6894">4.8600000000000003</cx:pt>
          <cx:pt idx="6895">4.8600000000000003</cx:pt>
          <cx:pt idx="6896">4.8600000000000003</cx:pt>
          <cx:pt idx="6897">4.8600000000000003</cx:pt>
          <cx:pt idx="6898">4.8600000000000003</cx:pt>
          <cx:pt idx="6899">4.8600000000000003</cx:pt>
          <cx:pt idx="6900">4.8600000000000003</cx:pt>
          <cx:pt idx="6901">4.8600000000000003</cx:pt>
          <cx:pt idx="6902">4.8600000000000003</cx:pt>
          <cx:pt idx="6903">4.8600000000000003</cx:pt>
          <cx:pt idx="6904">4.8600000000000003</cx:pt>
          <cx:pt idx="6905">4.8600000000000003</cx:pt>
          <cx:pt idx="6906">4.8600000000000003</cx:pt>
          <cx:pt idx="6907">4.8600000000000003</cx:pt>
          <cx:pt idx="6908">4.8600000000000003</cx:pt>
          <cx:pt idx="6909">4.8600000000000003</cx:pt>
          <cx:pt idx="6910">4.8600000000000003</cx:pt>
          <cx:pt idx="6911">4.8600000000000003</cx:pt>
          <cx:pt idx="6912">4.8600000000000003</cx:pt>
          <cx:pt idx="6913">4.8600000000000003</cx:pt>
          <cx:pt idx="6914">4.8600000000000003</cx:pt>
          <cx:pt idx="6915">4.8600000000000003</cx:pt>
          <cx:pt idx="6916">4.8600000000000003</cx:pt>
          <cx:pt idx="6917">4.8600000000000003</cx:pt>
          <cx:pt idx="6918">4.8600000000000003</cx:pt>
          <cx:pt idx="6919">4.8600000000000003</cx:pt>
          <cx:pt idx="6920">4.8600000000000003</cx:pt>
          <cx:pt idx="6921">4.8600000000000003</cx:pt>
          <cx:pt idx="6922">4.8600000000000003</cx:pt>
          <cx:pt idx="6923">4.8600000000000003</cx:pt>
          <cx:pt idx="6924">4.8600000000000003</cx:pt>
          <cx:pt idx="6925">4.8600000000000003</cx:pt>
          <cx:pt idx="6926">4.8600000000000003</cx:pt>
          <cx:pt idx="6927">4.8600000000000003</cx:pt>
          <cx:pt idx="6928">4.8600000000000003</cx:pt>
          <cx:pt idx="6929">4.8600000000000003</cx:pt>
          <cx:pt idx="6930">4.8600000000000003</cx:pt>
          <cx:pt idx="6931">4.8600000000000003</cx:pt>
          <cx:pt idx="6932">4.8600000000000003</cx:pt>
          <cx:pt idx="6933">4.8600000000000003</cx:pt>
          <cx:pt idx="6934">4.8600000000000003</cx:pt>
          <cx:pt idx="6935">4.8600000000000003</cx:pt>
          <cx:pt idx="6936">4.8600000000000003</cx:pt>
          <cx:pt idx="6937">4.8600000000000003</cx:pt>
          <cx:pt idx="6938">4.8600000000000003</cx:pt>
          <cx:pt idx="6939">4.8600000000000003</cx:pt>
          <cx:pt idx="6940">4.8600000000000003</cx:pt>
          <cx:pt idx="6941">4.8600000000000003</cx:pt>
          <cx:pt idx="6942">4.8600000000000003</cx:pt>
          <cx:pt idx="6943">4.8600000000000003</cx:pt>
          <cx:pt idx="6944">4.8600000000000003</cx:pt>
          <cx:pt idx="6945">4.8600000000000003</cx:pt>
          <cx:pt idx="6946">4.8600000000000003</cx:pt>
          <cx:pt idx="6947">4.8600000000000003</cx:pt>
          <cx:pt idx="6948">4.8600000000000003</cx:pt>
          <cx:pt idx="6949">4.8600000000000003</cx:pt>
          <cx:pt idx="6950">4.8600000000000003</cx:pt>
          <cx:pt idx="6951">4.8600000000000003</cx:pt>
          <cx:pt idx="6952">4.8600000000000003</cx:pt>
          <cx:pt idx="6953">4.8600000000000003</cx:pt>
          <cx:pt idx="6954">4.8600000000000003</cx:pt>
          <cx:pt idx="6955">4.8600000000000003</cx:pt>
          <cx:pt idx="6956">4.8600000000000003</cx:pt>
          <cx:pt idx="6957">4.8600000000000003</cx:pt>
          <cx:pt idx="6958">4.8600000000000003</cx:pt>
          <cx:pt idx="6959">4.8600000000000003</cx:pt>
          <cx:pt idx="6960">4.8600000000000003</cx:pt>
          <cx:pt idx="6961">4.8600000000000003</cx:pt>
          <cx:pt idx="6962">4.8600000000000003</cx:pt>
          <cx:pt idx="6963">4.8600000000000003</cx:pt>
          <cx:pt idx="6964">4.8600000000000003</cx:pt>
          <cx:pt idx="6965">4.8600000000000003</cx:pt>
          <cx:pt idx="6966">4.8600000000000003</cx:pt>
          <cx:pt idx="6967">4.8600000000000003</cx:pt>
          <cx:pt idx="6968">4.8600000000000003</cx:pt>
          <cx:pt idx="6969">4.8600000000000003</cx:pt>
          <cx:pt idx="6970">4.8600000000000003</cx:pt>
          <cx:pt idx="6971">4.8600000000000003</cx:pt>
          <cx:pt idx="6972">4.8600000000000003</cx:pt>
          <cx:pt idx="6973">4.8600000000000003</cx:pt>
          <cx:pt idx="6974">4.8600000000000003</cx:pt>
          <cx:pt idx="6975">4.8600000000000003</cx:pt>
          <cx:pt idx="6976">4.8600000000000003</cx:pt>
          <cx:pt idx="6977">4.8600000000000003</cx:pt>
          <cx:pt idx="6978">4.8600000000000003</cx:pt>
          <cx:pt idx="6979">4.8600000000000003</cx:pt>
          <cx:pt idx="6980">4.8600000000000003</cx:pt>
          <cx:pt idx="6981">4.8600000000000003</cx:pt>
          <cx:pt idx="6982">4.8600000000000003</cx:pt>
          <cx:pt idx="6983">4.8600000000000003</cx:pt>
          <cx:pt idx="6984">4.8600000000000003</cx:pt>
          <cx:pt idx="6985">4.8600000000000003</cx:pt>
          <cx:pt idx="6986">4.8600000000000003</cx:pt>
          <cx:pt idx="6987">4.8600000000000003</cx:pt>
          <cx:pt idx="6988">4.8600000000000003</cx:pt>
          <cx:pt idx="6989">4.8600000000000003</cx:pt>
          <cx:pt idx="6990">4.8600000000000003</cx:pt>
          <cx:pt idx="6991">4.8600000000000003</cx:pt>
          <cx:pt idx="6992">4.8600000000000003</cx:pt>
          <cx:pt idx="6993">4.8600000000000003</cx:pt>
          <cx:pt idx="6994">4.8600000000000003</cx:pt>
          <cx:pt idx="6995">4.8600000000000003</cx:pt>
          <cx:pt idx="6996">4.8600000000000003</cx:pt>
          <cx:pt idx="6997">4.8600000000000003</cx:pt>
          <cx:pt idx="6998">4.8600000000000003</cx:pt>
          <cx:pt idx="6999">4.8600000000000003</cx:pt>
          <cx:pt idx="7000">4.8600000000000003</cx:pt>
          <cx:pt idx="7001">4.8600000000000003</cx:pt>
          <cx:pt idx="7002">4.8600000000000003</cx:pt>
          <cx:pt idx="7003">4.8600000000000003</cx:pt>
          <cx:pt idx="7004">4.8600000000000003</cx:pt>
          <cx:pt idx="7005">4.8600000000000003</cx:pt>
          <cx:pt idx="7006">4.8600000000000003</cx:pt>
          <cx:pt idx="7007">4.8600000000000003</cx:pt>
          <cx:pt idx="7008">4.8600000000000003</cx:pt>
          <cx:pt idx="7009">4.8600000000000003</cx:pt>
          <cx:pt idx="7010">4.8600000000000003</cx:pt>
          <cx:pt idx="7011">4.8600000000000003</cx:pt>
          <cx:pt idx="7012">4.8600000000000003</cx:pt>
          <cx:pt idx="7013">4.8600000000000003</cx:pt>
          <cx:pt idx="7014">4.8600000000000003</cx:pt>
          <cx:pt idx="7015">4.8600000000000003</cx:pt>
          <cx:pt idx="7016">4.8600000000000003</cx:pt>
          <cx:pt idx="7017">4.8600000000000003</cx:pt>
          <cx:pt idx="7018">4.8600000000000003</cx:pt>
          <cx:pt idx="7019">4.8600000000000003</cx:pt>
          <cx:pt idx="7020">4.8600000000000003</cx:pt>
          <cx:pt idx="7021">4.8600000000000003</cx:pt>
          <cx:pt idx="7022">4.8600000000000003</cx:pt>
          <cx:pt idx="7023">4.8600000000000003</cx:pt>
          <cx:pt idx="7024">4.8600000000000003</cx:pt>
          <cx:pt idx="7025">4.8600000000000003</cx:pt>
          <cx:pt idx="7026">4.8600000000000003</cx:pt>
          <cx:pt idx="7027">4.8600000000000003</cx:pt>
          <cx:pt idx="7028">4.8600000000000003</cx:pt>
          <cx:pt idx="7029">4.8600000000000003</cx:pt>
          <cx:pt idx="7030">4.8600000000000003</cx:pt>
          <cx:pt idx="7031">4.8600000000000003</cx:pt>
          <cx:pt idx="7032">4.8600000000000003</cx:pt>
          <cx:pt idx="7033">4.8600000000000003</cx:pt>
          <cx:pt idx="7034">4.8600000000000003</cx:pt>
          <cx:pt idx="7035">4.8600000000000003</cx:pt>
          <cx:pt idx="7036">4.8600000000000003</cx:pt>
          <cx:pt idx="7037">4.8600000000000003</cx:pt>
          <cx:pt idx="7038">4.8600000000000003</cx:pt>
          <cx:pt idx="7039">4.8600000000000003</cx:pt>
          <cx:pt idx="7040">4.8600000000000003</cx:pt>
          <cx:pt idx="7041">4.8600000000000003</cx:pt>
          <cx:pt idx="7042">4.8600000000000003</cx:pt>
          <cx:pt idx="7043">4.8600000000000003</cx:pt>
          <cx:pt idx="7044">4.8600000000000003</cx:pt>
          <cx:pt idx="7045">4.8600000000000003</cx:pt>
          <cx:pt idx="7046">4.8600000000000003</cx:pt>
          <cx:pt idx="7047">4.8600000000000003</cx:pt>
          <cx:pt idx="7048">4.8600000000000003</cx:pt>
          <cx:pt idx="7049">4.8600000000000003</cx:pt>
          <cx:pt idx="7050">4.8600000000000003</cx:pt>
          <cx:pt idx="7051">4.8600000000000003</cx:pt>
          <cx:pt idx="7052">4.8600000000000003</cx:pt>
          <cx:pt idx="7053">4.8600000000000003</cx:pt>
          <cx:pt idx="7054">4.8600000000000003</cx:pt>
          <cx:pt idx="7055">4.8600000000000003</cx:pt>
          <cx:pt idx="7056">4.8600000000000003</cx:pt>
          <cx:pt idx="7057">4.8600000000000003</cx:pt>
          <cx:pt idx="7058">4.8600000000000003</cx:pt>
          <cx:pt idx="7059">4.8600000000000003</cx:pt>
          <cx:pt idx="7060">4.8600000000000003</cx:pt>
          <cx:pt idx="7061">4.8600000000000003</cx:pt>
          <cx:pt idx="7062">4.8600000000000003</cx:pt>
          <cx:pt idx="7063">4.8600000000000003</cx:pt>
          <cx:pt idx="7064">4.8600000000000003</cx:pt>
          <cx:pt idx="7065">4.8600000000000003</cx:pt>
          <cx:pt idx="7066">4.8600000000000003</cx:pt>
          <cx:pt idx="7067">4.8600000000000003</cx:pt>
          <cx:pt idx="7068">4.8600000000000003</cx:pt>
          <cx:pt idx="7069">4.8600000000000003</cx:pt>
          <cx:pt idx="7070">4.8600000000000003</cx:pt>
          <cx:pt idx="7071">4.8600000000000003</cx:pt>
          <cx:pt idx="7072">4.8600000000000003</cx:pt>
          <cx:pt idx="7073">4.8600000000000003</cx:pt>
          <cx:pt idx="7074">4.8600000000000003</cx:pt>
          <cx:pt idx="7075">4.8600000000000003</cx:pt>
          <cx:pt idx="7076">4.8600000000000003</cx:pt>
          <cx:pt idx="7077">4.8600000000000003</cx:pt>
          <cx:pt idx="7078">4.8600000000000003</cx:pt>
          <cx:pt idx="7079">4.8600000000000003</cx:pt>
          <cx:pt idx="7080">4.8600000000000003</cx:pt>
          <cx:pt idx="7081">4.8600000000000003</cx:pt>
          <cx:pt idx="7082">4.8600000000000003</cx:pt>
          <cx:pt idx="7083">4.8600000000000003</cx:pt>
          <cx:pt idx="7084">4.8600000000000003</cx:pt>
          <cx:pt idx="7085">4.8600000000000003</cx:pt>
          <cx:pt idx="7086">4.8600000000000003</cx:pt>
          <cx:pt idx="7087">4.8600000000000003</cx:pt>
          <cx:pt idx="7088">4.8600000000000003</cx:pt>
          <cx:pt idx="7089">4.8600000000000003</cx:pt>
          <cx:pt idx="7090">4.8600000000000003</cx:pt>
          <cx:pt idx="7091">4.8600000000000003</cx:pt>
          <cx:pt idx="7092">4.8600000000000003</cx:pt>
          <cx:pt idx="7093">4.8600000000000003</cx:pt>
          <cx:pt idx="7094">4.8600000000000003</cx:pt>
          <cx:pt idx="7095">4.8600000000000003</cx:pt>
          <cx:pt idx="7096">4.8600000000000003</cx:pt>
          <cx:pt idx="7097">4.8600000000000003</cx:pt>
          <cx:pt idx="7098">4.8600000000000003</cx:pt>
          <cx:pt idx="7099">4.8600000000000003</cx:pt>
          <cx:pt idx="7100">4.8600000000000003</cx:pt>
          <cx:pt idx="7101">4.8600000000000003</cx:pt>
          <cx:pt idx="7102">4.8600000000000003</cx:pt>
          <cx:pt idx="7103">4.8600000000000003</cx:pt>
          <cx:pt idx="7104">4.8600000000000003</cx:pt>
          <cx:pt idx="7105">4.8600000000000003</cx:pt>
          <cx:pt idx="7106">4.8600000000000003</cx:pt>
          <cx:pt idx="7107">4.8600000000000003</cx:pt>
          <cx:pt idx="7108">4.8600000000000003</cx:pt>
          <cx:pt idx="7109">4.8600000000000003</cx:pt>
          <cx:pt idx="7110">4.8600000000000003</cx:pt>
          <cx:pt idx="7111">4.8600000000000003</cx:pt>
          <cx:pt idx="7112">4.8600000000000003</cx:pt>
          <cx:pt idx="7113">4.8600000000000003</cx:pt>
          <cx:pt idx="7114">4.8600000000000003</cx:pt>
          <cx:pt idx="7115">4.8600000000000003</cx:pt>
          <cx:pt idx="7116">4.8600000000000003</cx:pt>
          <cx:pt idx="7117">4.8600000000000003</cx:pt>
          <cx:pt idx="7118">4.8600000000000003</cx:pt>
          <cx:pt idx="7119">4.8600000000000003</cx:pt>
          <cx:pt idx="7120">4.8600000000000003</cx:pt>
          <cx:pt idx="7121">4.8600000000000003</cx:pt>
          <cx:pt idx="7122">4.8600000000000003</cx:pt>
          <cx:pt idx="7123">4.8600000000000003</cx:pt>
          <cx:pt idx="7124">4.8600000000000003</cx:pt>
          <cx:pt idx="7125">4.8600000000000003</cx:pt>
          <cx:pt idx="7126">4.8600000000000003</cx:pt>
          <cx:pt idx="7127">4.8600000000000003</cx:pt>
          <cx:pt idx="7128">4.8600000000000003</cx:pt>
          <cx:pt idx="7129">4.8600000000000003</cx:pt>
          <cx:pt idx="7130">4.8600000000000003</cx:pt>
          <cx:pt idx="7131">4.8600000000000003</cx:pt>
          <cx:pt idx="7132">4.8600000000000003</cx:pt>
          <cx:pt idx="7133">4.8600000000000003</cx:pt>
          <cx:pt idx="7134">4.8600000000000003</cx:pt>
          <cx:pt idx="7135">4.8600000000000003</cx:pt>
          <cx:pt idx="7136">4.8600000000000003</cx:pt>
          <cx:pt idx="7137">4.8600000000000003</cx:pt>
          <cx:pt idx="7138">4.8600000000000003</cx:pt>
          <cx:pt idx="7139">4.8600000000000003</cx:pt>
          <cx:pt idx="7140">4.8600000000000003</cx:pt>
          <cx:pt idx="7141">4.8600000000000003</cx:pt>
          <cx:pt idx="7142">4.8600000000000003</cx:pt>
          <cx:pt idx="7143">4.8600000000000003</cx:pt>
          <cx:pt idx="7144">4.8600000000000003</cx:pt>
          <cx:pt idx="7145">4.8600000000000003</cx:pt>
          <cx:pt idx="7146">4.8600000000000003</cx:pt>
          <cx:pt idx="7147">4.8600000000000003</cx:pt>
          <cx:pt idx="7148">4.8600000000000003</cx:pt>
          <cx:pt idx="7149">4.8600000000000003</cx:pt>
          <cx:pt idx="7150">4.8600000000000003</cx:pt>
          <cx:pt idx="7151">4.8600000000000003</cx:pt>
          <cx:pt idx="7152">4.8600000000000003</cx:pt>
          <cx:pt idx="7153">4.8600000000000003</cx:pt>
          <cx:pt idx="7154">4.8600000000000003</cx:pt>
          <cx:pt idx="7155">4.8600000000000003</cx:pt>
          <cx:pt idx="7156">4.8600000000000003</cx:pt>
          <cx:pt idx="7157">4.8600000000000003</cx:pt>
          <cx:pt idx="7158">4.8600000000000003</cx:pt>
          <cx:pt idx="7159">4.8600000000000003</cx:pt>
          <cx:pt idx="7160">4.8600000000000003</cx:pt>
          <cx:pt idx="7161">4.8600000000000003</cx:pt>
          <cx:pt idx="7162">4.8600000000000003</cx:pt>
          <cx:pt idx="7163">4.8600000000000003</cx:pt>
          <cx:pt idx="7164">4.8600000000000003</cx:pt>
          <cx:pt idx="7165">4.8600000000000003</cx:pt>
          <cx:pt idx="7166">4.8600000000000003</cx:pt>
          <cx:pt idx="7167">4.8600000000000003</cx:pt>
          <cx:pt idx="7168">4.8600000000000003</cx:pt>
          <cx:pt idx="7169">4.8600000000000003</cx:pt>
          <cx:pt idx="7170">4.8600000000000003</cx:pt>
          <cx:pt idx="7171">4.8600000000000003</cx:pt>
          <cx:pt idx="7172">4.8600000000000003</cx:pt>
          <cx:pt idx="7173">4.8600000000000003</cx:pt>
          <cx:pt idx="7174">4.8600000000000003</cx:pt>
          <cx:pt idx="7175">4.8600000000000003</cx:pt>
          <cx:pt idx="7176">4.8600000000000003</cx:pt>
          <cx:pt idx="7177">4.8600000000000003</cx:pt>
          <cx:pt idx="7178">4.8600000000000003</cx:pt>
          <cx:pt idx="7179">4.8600000000000003</cx:pt>
          <cx:pt idx="7180">4.8600000000000003</cx:pt>
          <cx:pt idx="7181">4.8600000000000003</cx:pt>
          <cx:pt idx="7182">4.8600000000000003</cx:pt>
          <cx:pt idx="7183">4.8600000000000003</cx:pt>
          <cx:pt idx="7184">4.8600000000000003</cx:pt>
          <cx:pt idx="7185">4.8600000000000003</cx:pt>
          <cx:pt idx="7186">4.8600000000000003</cx:pt>
          <cx:pt idx="7187">4.8600000000000003</cx:pt>
          <cx:pt idx="7188">4.8600000000000003</cx:pt>
          <cx:pt idx="7189">4.8600000000000003</cx:pt>
          <cx:pt idx="7190">4.8600000000000003</cx:pt>
          <cx:pt idx="7191">4.8600000000000003</cx:pt>
          <cx:pt idx="7192">4.8600000000000003</cx:pt>
          <cx:pt idx="7193">4.8600000000000003</cx:pt>
          <cx:pt idx="7194">4.8600000000000003</cx:pt>
          <cx:pt idx="7195">4.8600000000000003</cx:pt>
          <cx:pt idx="7196">4.8600000000000003</cx:pt>
          <cx:pt idx="7197">4.8600000000000003</cx:pt>
          <cx:pt idx="7198">4.8600000000000003</cx:pt>
          <cx:pt idx="7199">4.8600000000000003</cx:pt>
          <cx:pt idx="7200">4.8600000000000003</cx:pt>
          <cx:pt idx="7201">4.8600000000000003</cx:pt>
          <cx:pt idx="7202">4.8600000000000003</cx:pt>
          <cx:pt idx="7203">4.8600000000000003</cx:pt>
          <cx:pt idx="7204">4.8600000000000003</cx:pt>
          <cx:pt idx="7205">4.8600000000000003</cx:pt>
          <cx:pt idx="7206">4.8600000000000003</cx:pt>
          <cx:pt idx="7207">4.8600000000000003</cx:pt>
          <cx:pt idx="7208">4.8600000000000003</cx:pt>
          <cx:pt idx="7209">4.8600000000000003</cx:pt>
          <cx:pt idx="7210">4.8600000000000003</cx:pt>
          <cx:pt idx="7211">4.8600000000000003</cx:pt>
          <cx:pt idx="7212">4.8600000000000003</cx:pt>
          <cx:pt idx="7213">4.8600000000000003</cx:pt>
          <cx:pt idx="7214">4.8600000000000003</cx:pt>
          <cx:pt idx="7215">4.8600000000000003</cx:pt>
          <cx:pt idx="7216">4.8600000000000003</cx:pt>
          <cx:pt idx="7217">4.8600000000000003</cx:pt>
          <cx:pt idx="7218">4.8600000000000003</cx:pt>
          <cx:pt idx="7219">4.8600000000000003</cx:pt>
          <cx:pt idx="7220">4.8600000000000003</cx:pt>
          <cx:pt idx="7221">4.8600000000000003</cx:pt>
          <cx:pt idx="7222">4.8600000000000003</cx:pt>
          <cx:pt idx="7223">4.8600000000000003</cx:pt>
          <cx:pt idx="7224">4.8600000000000003</cx:pt>
          <cx:pt idx="7225">4.8600000000000003</cx:pt>
          <cx:pt idx="7226">4.8600000000000003</cx:pt>
          <cx:pt idx="7227">4.8600000000000003</cx:pt>
          <cx:pt idx="7228">4.8600000000000003</cx:pt>
          <cx:pt idx="7229">4.8600000000000003</cx:pt>
          <cx:pt idx="7230">4.8600000000000003</cx:pt>
          <cx:pt idx="7231">4.8600000000000003</cx:pt>
          <cx:pt idx="7232">4.8600000000000003</cx:pt>
          <cx:pt idx="7233">4.8600000000000003</cx:pt>
          <cx:pt idx="7234">4.8600000000000003</cx:pt>
          <cx:pt idx="7235">4.8600000000000003</cx:pt>
          <cx:pt idx="7236">4.8600000000000003</cx:pt>
          <cx:pt idx="7237">4.8600000000000003</cx:pt>
          <cx:pt idx="7238">4.8600000000000003</cx:pt>
          <cx:pt idx="7239">4.8600000000000003</cx:pt>
          <cx:pt idx="7240">4.8600000000000003</cx:pt>
          <cx:pt idx="7241">4.8600000000000003</cx:pt>
          <cx:pt idx="7242">4.8600000000000003</cx:pt>
          <cx:pt idx="7243">4.8600000000000003</cx:pt>
          <cx:pt idx="7244">4.8600000000000003</cx:pt>
          <cx:pt idx="7245">4.8600000000000003</cx:pt>
          <cx:pt idx="7246">4.8600000000000003</cx:pt>
          <cx:pt idx="7247">4.8600000000000003</cx:pt>
          <cx:pt idx="7248">4.8600000000000003</cx:pt>
          <cx:pt idx="7249">4.8600000000000003</cx:pt>
          <cx:pt idx="7250">4.8600000000000003</cx:pt>
          <cx:pt idx="7251">4.8600000000000003</cx:pt>
          <cx:pt idx="7252">4.8600000000000003</cx:pt>
          <cx:pt idx="7253">4.8600000000000003</cx:pt>
          <cx:pt idx="7254">4.8600000000000003</cx:pt>
          <cx:pt idx="7255">4.8600000000000003</cx:pt>
          <cx:pt idx="7256">4.8600000000000003</cx:pt>
          <cx:pt idx="7257">4.8600000000000003</cx:pt>
          <cx:pt idx="7258">4.8600000000000003</cx:pt>
          <cx:pt idx="7259">4.8600000000000003</cx:pt>
          <cx:pt idx="7260">4.8600000000000003</cx:pt>
          <cx:pt idx="7261">4.8600000000000003</cx:pt>
          <cx:pt idx="7262">4.8600000000000003</cx:pt>
          <cx:pt idx="7263">4.8600000000000003</cx:pt>
          <cx:pt idx="7264">4.8600000000000003</cx:pt>
          <cx:pt idx="7265">4.8600000000000003</cx:pt>
          <cx:pt idx="7266">4.8600000000000003</cx:pt>
          <cx:pt idx="7267">4.8600000000000003</cx:pt>
          <cx:pt idx="7268">4.8600000000000003</cx:pt>
          <cx:pt idx="7269">4.8600000000000003</cx:pt>
          <cx:pt idx="7270">4.8600000000000003</cx:pt>
          <cx:pt idx="7271">4.8600000000000003</cx:pt>
          <cx:pt idx="7272">4.8600000000000003</cx:pt>
          <cx:pt idx="7273">4.8600000000000003</cx:pt>
          <cx:pt idx="7274">4.8600000000000003</cx:pt>
          <cx:pt idx="7275">4.8600000000000003</cx:pt>
          <cx:pt idx="7276">4.8600000000000003</cx:pt>
          <cx:pt idx="7277">4.8600000000000003</cx:pt>
          <cx:pt idx="7278">4.8600000000000003</cx:pt>
          <cx:pt idx="7279">4.8600000000000003</cx:pt>
          <cx:pt idx="7280">4.8600000000000003</cx:pt>
          <cx:pt idx="7281">4.8600000000000003</cx:pt>
          <cx:pt idx="7282">4.8600000000000003</cx:pt>
          <cx:pt idx="7283">4.8600000000000003</cx:pt>
          <cx:pt idx="7284">4.8600000000000003</cx:pt>
          <cx:pt idx="7285">4.8600000000000003</cx:pt>
          <cx:pt idx="7286">4.8600000000000003</cx:pt>
          <cx:pt idx="7287">4.8600000000000003</cx:pt>
          <cx:pt idx="7288">4.8600000000000003</cx:pt>
          <cx:pt idx="7289">4.8600000000000003</cx:pt>
          <cx:pt idx="7290">4.8600000000000003</cx:pt>
          <cx:pt idx="7291">4.8600000000000003</cx:pt>
          <cx:pt idx="7292">4.8600000000000003</cx:pt>
          <cx:pt idx="7293">4.8600000000000003</cx:pt>
          <cx:pt idx="7294">4.8600000000000003</cx:pt>
          <cx:pt idx="7295">4.8600000000000003</cx:pt>
          <cx:pt idx="7296">4.8600000000000003</cx:pt>
          <cx:pt idx="7297">4.8600000000000003</cx:pt>
          <cx:pt idx="7298">4.8600000000000003</cx:pt>
          <cx:pt idx="7299">4.8600000000000003</cx:pt>
          <cx:pt idx="7300">4.8600000000000003</cx:pt>
          <cx:pt idx="7301">4.8600000000000003</cx:pt>
          <cx:pt idx="7302">4.8600000000000003</cx:pt>
          <cx:pt idx="7303">4.8600000000000003</cx:pt>
          <cx:pt idx="7304">4.8600000000000003</cx:pt>
          <cx:pt idx="7305">4.8600000000000003</cx:pt>
          <cx:pt idx="7306">4.8600000000000003</cx:pt>
          <cx:pt idx="7307">4.8600000000000003</cx:pt>
          <cx:pt idx="7308">4.8600000000000003</cx:pt>
          <cx:pt idx="7309">4.8600000000000003</cx:pt>
          <cx:pt idx="7310">4.8600000000000003</cx:pt>
          <cx:pt idx="7311">4.8600000000000003</cx:pt>
          <cx:pt idx="7312">4.8600000000000003</cx:pt>
          <cx:pt idx="7313">4.8600000000000003</cx:pt>
          <cx:pt idx="7314">4.8600000000000003</cx:pt>
          <cx:pt idx="7315">4.8600000000000003</cx:pt>
          <cx:pt idx="7316">4.8600000000000003</cx:pt>
          <cx:pt idx="7317">4.8600000000000003</cx:pt>
          <cx:pt idx="7318">4.8600000000000003</cx:pt>
          <cx:pt idx="7319">4.8600000000000003</cx:pt>
          <cx:pt idx="7320">4.8600000000000003</cx:pt>
          <cx:pt idx="7321">4.8600000000000003</cx:pt>
          <cx:pt idx="7322">4.8600000000000003</cx:pt>
          <cx:pt idx="7323">4.8600000000000003</cx:pt>
          <cx:pt idx="7324">4.8639999999999999</cx:pt>
          <cx:pt idx="7325">4.8639999999999999</cx:pt>
          <cx:pt idx="7326">4.8639999999999999</cx:pt>
          <cx:pt idx="7327">4.8639999999999999</cx:pt>
          <cx:pt idx="7328">4.8639999999999999</cx:pt>
          <cx:pt idx="7329">4.8639999999999999</cx:pt>
          <cx:pt idx="7330">4.8639999999999999</cx:pt>
          <cx:pt idx="7331">4.8639999999999999</cx:pt>
          <cx:pt idx="7332">4.8639999999999999</cx:pt>
          <cx:pt idx="7333">4.8639999999999999</cx:pt>
          <cx:pt idx="7334">4.8639999999999999</cx:pt>
          <cx:pt idx="7335">4.8639999999999999</cx:pt>
          <cx:pt idx="7336">4.8639999999999999</cx:pt>
          <cx:pt idx="7337">4.8639999999999999</cx:pt>
          <cx:pt idx="7338">4.8639999999999999</cx:pt>
          <cx:pt idx="7339">4.8639999999999999</cx:pt>
          <cx:pt idx="7340">4.8639999999999999</cx:pt>
          <cx:pt idx="7341">4.8639999999999999</cx:pt>
          <cx:pt idx="7342">4.8639999999999999</cx:pt>
          <cx:pt idx="7343">4.8639999999999999</cx:pt>
          <cx:pt idx="7344">4.8639999999999999</cx:pt>
          <cx:pt idx="7345">4.8639999999999999</cx:pt>
          <cx:pt idx="7346">4.8639999999999999</cx:pt>
          <cx:pt idx="7347">4.8639999999999999</cx:pt>
          <cx:pt idx="7348">4.8639999999999999</cx:pt>
          <cx:pt idx="7349">4.8639999999999999</cx:pt>
          <cx:pt idx="7350">4.8639999999999999</cx:pt>
          <cx:pt idx="7351">4.8639999999999999</cx:pt>
          <cx:pt idx="7352">4.8639999999999999</cx:pt>
          <cx:pt idx="7353">4.8639999999999999</cx:pt>
          <cx:pt idx="7354">4.8639999999999999</cx:pt>
          <cx:pt idx="7355">4.8639999999999999</cx:pt>
          <cx:pt idx="7356">4.8639999999999999</cx:pt>
          <cx:pt idx="7357">4.8639999999999999</cx:pt>
          <cx:pt idx="7358">4.8639999999999999</cx:pt>
          <cx:pt idx="7359">4.8639999999999999</cx:pt>
          <cx:pt idx="7360">4.8639999999999999</cx:pt>
          <cx:pt idx="7361">4.8639999999999999</cx:pt>
          <cx:pt idx="7362">4.8639999999999999</cx:pt>
          <cx:pt idx="7363">4.8639999999999999</cx:pt>
          <cx:pt idx="7364">4.8639999999999999</cx:pt>
          <cx:pt idx="7365">4.8639999999999999</cx:pt>
          <cx:pt idx="7366">4.8639999999999999</cx:pt>
          <cx:pt idx="7367">4.8639999999999999</cx:pt>
          <cx:pt idx="7368">4.8639999999999999</cx:pt>
          <cx:pt idx="7369">4.8639999999999999</cx:pt>
          <cx:pt idx="7370">4.8639999999999999</cx:pt>
          <cx:pt idx="7371">4.8639999999999999</cx:pt>
          <cx:pt idx="7372">4.8639999999999999</cx:pt>
          <cx:pt idx="7373">4.8639999999999999</cx:pt>
          <cx:pt idx="7374">4.8639999999999999</cx:pt>
          <cx:pt idx="7375">4.8639999999999999</cx:pt>
          <cx:pt idx="7376">4.8639999999999999</cx:pt>
          <cx:pt idx="7377">4.8639999999999999</cx:pt>
          <cx:pt idx="7378">4.8639999999999999</cx:pt>
          <cx:pt idx="7379">4.8639999999999999</cx:pt>
          <cx:pt idx="7380">4.8639999999999999</cx:pt>
          <cx:pt idx="7381">4.8639999999999999</cx:pt>
          <cx:pt idx="7382">4.8639999999999999</cx:pt>
          <cx:pt idx="7383">4.8639999999999999</cx:pt>
          <cx:pt idx="7384">4.8639999999999999</cx:pt>
          <cx:pt idx="7385">4.8639999999999999</cx:pt>
          <cx:pt idx="7386">4.8639999999999999</cx:pt>
          <cx:pt idx="7387">4.8639999999999999</cx:pt>
          <cx:pt idx="7388">4.8639999999999999</cx:pt>
          <cx:pt idx="7389">4.8639999999999999</cx:pt>
          <cx:pt idx="7390">4.8639999999999999</cx:pt>
          <cx:pt idx="7391">4.8639999999999999</cx:pt>
          <cx:pt idx="7392">4.8639999999999999</cx:pt>
          <cx:pt idx="7393">4.8639999999999999</cx:pt>
          <cx:pt idx="7394">4.8639999999999999</cx:pt>
          <cx:pt idx="7395">4.8639999999999999</cx:pt>
          <cx:pt idx="7396">4.8639999999999999</cx:pt>
          <cx:pt idx="7397">4.8639999999999999</cx:pt>
          <cx:pt idx="7398">4.8639999999999999</cx:pt>
          <cx:pt idx="7399">4.8639999999999999</cx:pt>
          <cx:pt idx="7400">4.8639999999999999</cx:pt>
          <cx:pt idx="7401">4.8639999999999999</cx:pt>
          <cx:pt idx="7402">4.8639999999999999</cx:pt>
          <cx:pt idx="7403">4.8639999999999999</cx:pt>
          <cx:pt idx="7404">4.8639999999999999</cx:pt>
          <cx:pt idx="7405">4.8639999999999999</cx:pt>
          <cx:pt idx="7406">4.8639999999999999</cx:pt>
          <cx:pt idx="7407">4.8639999999999999</cx:pt>
          <cx:pt idx="7408">4.8639999999999999</cx:pt>
          <cx:pt idx="7409">4.8639999999999999</cx:pt>
          <cx:pt idx="7410">4.8639999999999999</cx:pt>
          <cx:pt idx="7411">4.8639999999999999</cx:pt>
          <cx:pt idx="7412">4.8639999999999999</cx:pt>
          <cx:pt idx="7413">4.8639999999999999</cx:pt>
          <cx:pt idx="7414">4.8639999999999999</cx:pt>
          <cx:pt idx="7415">4.8639999999999999</cx:pt>
          <cx:pt idx="7416">4.8639999999999999</cx:pt>
          <cx:pt idx="7417">4.8639999999999999</cx:pt>
          <cx:pt idx="7418">4.8639999999999999</cx:pt>
          <cx:pt idx="7419">4.8639999999999999</cx:pt>
          <cx:pt idx="7420">4.8639999999999999</cx:pt>
          <cx:pt idx="7421">4.8639999999999999</cx:pt>
          <cx:pt idx="7422">4.8639999999999999</cx:pt>
          <cx:pt idx="7423">4.8639999999999999</cx:pt>
          <cx:pt idx="7424">4.8639999999999999</cx:pt>
          <cx:pt idx="7425">4.8639999999999999</cx:pt>
          <cx:pt idx="7426">4.8639999999999999</cx:pt>
          <cx:pt idx="7427">4.8639999999999999</cx:pt>
          <cx:pt idx="7428">4.8639999999999999</cx:pt>
          <cx:pt idx="7429">4.8639999999999999</cx:pt>
          <cx:pt idx="7430">4.8639999999999999</cx:pt>
          <cx:pt idx="7431">4.8639999999999999</cx:pt>
          <cx:pt idx="7432">4.8639999999999999</cx:pt>
          <cx:pt idx="7433">4.8639999999999999</cx:pt>
          <cx:pt idx="7434">4.8639999999999999</cx:pt>
          <cx:pt idx="7435">4.8639999999999999</cx:pt>
          <cx:pt idx="7436">4.8639999999999999</cx:pt>
          <cx:pt idx="7437">4.8639999999999999</cx:pt>
          <cx:pt idx="7438">4.8639999999999999</cx:pt>
          <cx:pt idx="7439">4.8639999999999999</cx:pt>
          <cx:pt idx="7440">4.8639999999999999</cx:pt>
          <cx:pt idx="7441">4.8639999999999999</cx:pt>
          <cx:pt idx="7442">4.8639999999999999</cx:pt>
          <cx:pt idx="7443">4.8639999999999999</cx:pt>
          <cx:pt idx="7444">4.8639999999999999</cx:pt>
          <cx:pt idx="7445">4.8639999999999999</cx:pt>
          <cx:pt idx="7446">4.8639999999999999</cx:pt>
          <cx:pt idx="7447">4.8639999999999999</cx:pt>
          <cx:pt idx="7448">4.8639999999999999</cx:pt>
          <cx:pt idx="7449">4.8639999999999999</cx:pt>
          <cx:pt idx="7450">4.8639999999999999</cx:pt>
          <cx:pt idx="7451">4.8639999999999999</cx:pt>
          <cx:pt idx="7452">4.8639999999999999</cx:pt>
          <cx:pt idx="7453">4.8639999999999999</cx:pt>
          <cx:pt idx="7454">4.8639999999999999</cx:pt>
          <cx:pt idx="7455">4.8639999999999999</cx:pt>
          <cx:pt idx="7456">4.8639999999999999</cx:pt>
          <cx:pt idx="7457">4.8639999999999999</cx:pt>
          <cx:pt idx="7458">4.8639999999999999</cx:pt>
          <cx:pt idx="7459">4.8639999999999999</cx:pt>
          <cx:pt idx="7460">4.8639999999999999</cx:pt>
          <cx:pt idx="7461">4.8639999999999999</cx:pt>
          <cx:pt idx="7462">4.8639999999999999</cx:pt>
          <cx:pt idx="7463">4.8639999999999999</cx:pt>
          <cx:pt idx="7464">4.8639999999999999</cx:pt>
          <cx:pt idx="7465">4.8639999999999999</cx:pt>
          <cx:pt idx="7466">4.8639999999999999</cx:pt>
          <cx:pt idx="7467">4.8639999999999999</cx:pt>
          <cx:pt idx="7468">4.8639999999999999</cx:pt>
          <cx:pt idx="7469">4.8639999999999999</cx:pt>
          <cx:pt idx="7470">4.8639999999999999</cx:pt>
          <cx:pt idx="7471">4.8639999999999999</cx:pt>
          <cx:pt idx="7472">4.8639999999999999</cx:pt>
          <cx:pt idx="7473">4.8639999999999999</cx:pt>
          <cx:pt idx="7474">4.8639999999999999</cx:pt>
          <cx:pt idx="7475">4.8639999999999999</cx:pt>
          <cx:pt idx="7476">4.8639999999999999</cx:pt>
          <cx:pt idx="7477">4.8639999999999999</cx:pt>
          <cx:pt idx="7478">4.8639999999999999</cx:pt>
          <cx:pt idx="7479">4.8639999999999999</cx:pt>
          <cx:pt idx="7480">4.8639999999999999</cx:pt>
          <cx:pt idx="7481">4.8639999999999999</cx:pt>
          <cx:pt idx="7482">4.8639999999999999</cx:pt>
          <cx:pt idx="7483">4.8639999999999999</cx:pt>
          <cx:pt idx="7484">4.8639999999999999</cx:pt>
          <cx:pt idx="7485">4.8639999999999999</cx:pt>
          <cx:pt idx="7486">4.8639999999999999</cx:pt>
          <cx:pt idx="7487">4.8639999999999999</cx:pt>
          <cx:pt idx="7488">4.8639999999999999</cx:pt>
          <cx:pt idx="7489">4.8639999999999999</cx:pt>
          <cx:pt idx="7490">4.8639999999999999</cx:pt>
          <cx:pt idx="7491">4.8639999999999999</cx:pt>
          <cx:pt idx="7492">4.8639999999999999</cx:pt>
          <cx:pt idx="7493">4.8639999999999999</cx:pt>
          <cx:pt idx="7494">4.8639999999999999</cx:pt>
          <cx:pt idx="7495">4.8639999999999999</cx:pt>
          <cx:pt idx="7496">4.8639999999999999</cx:pt>
          <cx:pt idx="7497">4.8639999999999999</cx:pt>
          <cx:pt idx="7498">4.8639999999999999</cx:pt>
          <cx:pt idx="7499">4.8639999999999999</cx:pt>
          <cx:pt idx="7500">4.8639999999999999</cx:pt>
          <cx:pt idx="7501">4.8639999999999999</cx:pt>
          <cx:pt idx="7502">4.8639999999999999</cx:pt>
          <cx:pt idx="7503">4.8639999999999999</cx:pt>
          <cx:pt idx="7504">4.8639999999999999</cx:pt>
          <cx:pt idx="7505">4.8639999999999999</cx:pt>
          <cx:pt idx="7506">4.8639999999999999</cx:pt>
          <cx:pt idx="7507">4.8639999999999999</cx:pt>
          <cx:pt idx="7508">4.8639999999999999</cx:pt>
          <cx:pt idx="7509">4.8639999999999999</cx:pt>
          <cx:pt idx="7510">4.8639999999999999</cx:pt>
          <cx:pt idx="7511">4.8639999999999999</cx:pt>
          <cx:pt idx="7512">4.8639999999999999</cx:pt>
          <cx:pt idx="7513">4.8639999999999999</cx:pt>
          <cx:pt idx="7514">4.8639999999999999</cx:pt>
          <cx:pt idx="7515">4.8639999999999999</cx:pt>
          <cx:pt idx="7516">4.8639999999999999</cx:pt>
          <cx:pt idx="7517">4.8639999999999999</cx:pt>
          <cx:pt idx="7518">4.8639999999999999</cx:pt>
          <cx:pt idx="7519">4.8639999999999999</cx:pt>
          <cx:pt idx="7520">4.8639999999999999</cx:pt>
          <cx:pt idx="7521">4.8639999999999999</cx:pt>
          <cx:pt idx="7522">4.8639999999999999</cx:pt>
          <cx:pt idx="7523">4.8639999999999999</cx:pt>
          <cx:pt idx="7524">4.8639999999999999</cx:pt>
          <cx:pt idx="7525">4.8639999999999999</cx:pt>
          <cx:pt idx="7526">4.8639999999999999</cx:pt>
          <cx:pt idx="7527">4.8639999999999999</cx:pt>
          <cx:pt idx="7528">4.8639999999999999</cx:pt>
          <cx:pt idx="7529">4.8639999999999999</cx:pt>
          <cx:pt idx="7530">4.8639999999999999</cx:pt>
          <cx:pt idx="7531">4.8639999999999999</cx:pt>
          <cx:pt idx="7532">4.8639999999999999</cx:pt>
          <cx:pt idx="7533">4.8639999999999999</cx:pt>
          <cx:pt idx="7534">4.8639999999999999</cx:pt>
          <cx:pt idx="7535">4.8639999999999999</cx:pt>
          <cx:pt idx="7536">4.8639999999999999</cx:pt>
          <cx:pt idx="7537">4.8639999999999999</cx:pt>
          <cx:pt idx="7538">4.8639999999999999</cx:pt>
          <cx:pt idx="7539">4.8639999999999999</cx:pt>
          <cx:pt idx="7540">4.8639999999999999</cx:pt>
          <cx:pt idx="7541">4.8639999999999999</cx:pt>
          <cx:pt idx="7542">4.8639999999999999</cx:pt>
          <cx:pt idx="7543">4.8639999999999999</cx:pt>
          <cx:pt idx="7544">4.8639999999999999</cx:pt>
          <cx:pt idx="7545">4.8639999999999999</cx:pt>
          <cx:pt idx="7546">4.8639999999999999</cx:pt>
          <cx:pt idx="7547">4.8639999999999999</cx:pt>
          <cx:pt idx="7548">4.8639999999999999</cx:pt>
          <cx:pt idx="7549">4.8639999999999999</cx:pt>
          <cx:pt idx="7550">4.8639999999999999</cx:pt>
          <cx:pt idx="7551">4.8639999999999999</cx:pt>
          <cx:pt idx="7552">4.8639999999999999</cx:pt>
          <cx:pt idx="7553">4.8639999999999999</cx:pt>
          <cx:pt idx="7554">4.8639999999999999</cx:pt>
          <cx:pt idx="7555">4.8639999999999999</cx:pt>
          <cx:pt idx="7556">4.8639999999999999</cx:pt>
          <cx:pt idx="7557">4.8639999999999999</cx:pt>
          <cx:pt idx="7558">4.8639999999999999</cx:pt>
          <cx:pt idx="7559">4.8639999999999999</cx:pt>
          <cx:pt idx="7560">4.8639999999999999</cx:pt>
          <cx:pt idx="7561">4.8639999999999999</cx:pt>
          <cx:pt idx="7562">4.8639999999999999</cx:pt>
          <cx:pt idx="7563">4.8639999999999999</cx:pt>
          <cx:pt idx="7564">4.8639999999999999</cx:pt>
          <cx:pt idx="7565">4.8639999999999999</cx:pt>
          <cx:pt idx="7566">4.8639999999999999</cx:pt>
          <cx:pt idx="7567">4.8639999999999999</cx:pt>
          <cx:pt idx="7568">4.8639999999999999</cx:pt>
          <cx:pt idx="7569">4.8639999999999999</cx:pt>
          <cx:pt idx="7570">4.8639999999999999</cx:pt>
          <cx:pt idx="7571">4.8639999999999999</cx:pt>
          <cx:pt idx="7572">4.8639999999999999</cx:pt>
          <cx:pt idx="7573">4.8639999999999999</cx:pt>
          <cx:pt idx="7574">4.8639999999999999</cx:pt>
          <cx:pt idx="7575">4.8639999999999999</cx:pt>
          <cx:pt idx="7576">4.8639999999999999</cx:pt>
          <cx:pt idx="7577">4.8639999999999999</cx:pt>
          <cx:pt idx="7578">4.8639999999999999</cx:pt>
          <cx:pt idx="7579">4.8639999999999999</cx:pt>
          <cx:pt idx="7580">4.8639999999999999</cx:pt>
          <cx:pt idx="7581">4.8639999999999999</cx:pt>
          <cx:pt idx="7582">4.8639999999999999</cx:pt>
          <cx:pt idx="7583">4.8639999999999999</cx:pt>
          <cx:pt idx="7584">4.8639999999999999</cx:pt>
          <cx:pt idx="7585">4.8639999999999999</cx:pt>
          <cx:pt idx="7586">4.8639999999999999</cx:pt>
          <cx:pt idx="7587">4.8639999999999999</cx:pt>
          <cx:pt idx="7588">4.8639999999999999</cx:pt>
          <cx:pt idx="7589">4.8639999999999999</cx:pt>
          <cx:pt idx="7590">4.8639999999999999</cx:pt>
          <cx:pt idx="7591">4.8639999999999999</cx:pt>
          <cx:pt idx="7592">4.8639999999999999</cx:pt>
          <cx:pt idx="7593">4.8639999999999999</cx:pt>
          <cx:pt idx="7594">4.8639999999999999</cx:pt>
          <cx:pt idx="7595">4.8639999999999999</cx:pt>
          <cx:pt idx="7596">4.8639999999999999</cx:pt>
          <cx:pt idx="7597">4.8639999999999999</cx:pt>
          <cx:pt idx="7598">4.8639999999999999</cx:pt>
          <cx:pt idx="7599">4.8639999999999999</cx:pt>
          <cx:pt idx="7600">4.8639999999999999</cx:pt>
          <cx:pt idx="7601">4.8639999999999999</cx:pt>
          <cx:pt idx="7602">4.8639999999999999</cx:pt>
          <cx:pt idx="7603">4.8639999999999999</cx:pt>
          <cx:pt idx="7604">4.8639999999999999</cx:pt>
          <cx:pt idx="7605">4.8639999999999999</cx:pt>
          <cx:pt idx="7606">4.8639999999999999</cx:pt>
          <cx:pt idx="7607">4.8639999999999999</cx:pt>
          <cx:pt idx="7608">4.8639999999999999</cx:pt>
          <cx:pt idx="7609">4.8639999999999999</cx:pt>
          <cx:pt idx="7610">4.8639999999999999</cx:pt>
          <cx:pt idx="7611">4.8639999999999999</cx:pt>
          <cx:pt idx="7612">4.8639999999999999</cx:pt>
          <cx:pt idx="7613">4.8639999999999999</cx:pt>
          <cx:pt idx="7614">4.8639999999999999</cx:pt>
          <cx:pt idx="7615">4.8639999999999999</cx:pt>
          <cx:pt idx="7616">4.8639999999999999</cx:pt>
          <cx:pt idx="7617">4.8639999999999999</cx:pt>
          <cx:pt idx="7618">4.8639999999999999</cx:pt>
          <cx:pt idx="7619">4.8639999999999999</cx:pt>
          <cx:pt idx="7620">4.8639999999999999</cx:pt>
          <cx:pt idx="7621">4.8639999999999999</cx:pt>
          <cx:pt idx="7622">4.8639999999999999</cx:pt>
          <cx:pt idx="7623">4.8639999999999999</cx:pt>
          <cx:pt idx="7624">4.8639999999999999</cx:pt>
          <cx:pt idx="7625">4.8639999999999999</cx:pt>
          <cx:pt idx="7626">4.8639999999999999</cx:pt>
          <cx:pt idx="7627">4.8639999999999999</cx:pt>
          <cx:pt idx="7628">4.8639999999999999</cx:pt>
          <cx:pt idx="7629">4.8639999999999999</cx:pt>
          <cx:pt idx="7630">4.8639999999999999</cx:pt>
          <cx:pt idx="7631">4.8639999999999999</cx:pt>
          <cx:pt idx="7632">4.8639999999999999</cx:pt>
          <cx:pt idx="7633">4.8639999999999999</cx:pt>
          <cx:pt idx="7634">4.8639999999999999</cx:pt>
          <cx:pt idx="7635">4.8639999999999999</cx:pt>
          <cx:pt idx="7636">4.8639999999999999</cx:pt>
          <cx:pt idx="7637">4.8639999999999999</cx:pt>
          <cx:pt idx="7638">4.8639999999999999</cx:pt>
          <cx:pt idx="7639">4.8639999999999999</cx:pt>
          <cx:pt idx="7640">4.8639999999999999</cx:pt>
          <cx:pt idx="7641">4.8639999999999999</cx:pt>
          <cx:pt idx="7642">4.8639999999999999</cx:pt>
          <cx:pt idx="7643">4.8639999999999999</cx:pt>
          <cx:pt idx="7644">4.8639999999999999</cx:pt>
          <cx:pt idx="7645">4.8639999999999999</cx:pt>
          <cx:pt idx="7646">4.8639999999999999</cx:pt>
          <cx:pt idx="7647">4.8639999999999999</cx:pt>
          <cx:pt idx="7648">4.8639999999999999</cx:pt>
          <cx:pt idx="7649">4.8639999999999999</cx:pt>
          <cx:pt idx="7650">4.8639999999999999</cx:pt>
          <cx:pt idx="7651">4.8639999999999999</cx:pt>
          <cx:pt idx="7652">4.8639999999999999</cx:pt>
          <cx:pt idx="7653">4.8639999999999999</cx:pt>
          <cx:pt idx="7654">4.8639999999999999</cx:pt>
          <cx:pt idx="7655">4.8639999999999999</cx:pt>
          <cx:pt idx="7656">4.8639999999999999</cx:pt>
          <cx:pt idx="7657">4.8639999999999999</cx:pt>
          <cx:pt idx="7658">4.8639999999999999</cx:pt>
          <cx:pt idx="7659">4.8639999999999999</cx:pt>
          <cx:pt idx="7660">4.8639999999999999</cx:pt>
          <cx:pt idx="7661">4.8639999999999999</cx:pt>
          <cx:pt idx="7662">4.8639999999999999</cx:pt>
          <cx:pt idx="7663">4.8639999999999999</cx:pt>
          <cx:pt idx="7664">4.8639999999999999</cx:pt>
          <cx:pt idx="7665">4.8639999999999999</cx:pt>
          <cx:pt idx="7666">4.8639999999999999</cx:pt>
          <cx:pt idx="7667">4.8639999999999999</cx:pt>
          <cx:pt idx="7668">4.8639999999999999</cx:pt>
          <cx:pt idx="7669">4.8639999999999999</cx:pt>
          <cx:pt idx="7670">4.8639999999999999</cx:pt>
          <cx:pt idx="7671">4.8639999999999999</cx:pt>
          <cx:pt idx="7672">4.8639999999999999</cx:pt>
          <cx:pt idx="7673">4.8639999999999999</cx:pt>
          <cx:pt idx="7674">4.8639999999999999</cx:pt>
          <cx:pt idx="7675">4.8639999999999999</cx:pt>
          <cx:pt idx="7676">4.8639999999999999</cx:pt>
          <cx:pt idx="7677">4.8639999999999999</cx:pt>
          <cx:pt idx="7678">4.8639999999999999</cx:pt>
          <cx:pt idx="7679">4.8639999999999999</cx:pt>
          <cx:pt idx="7680">4.8639999999999999</cx:pt>
          <cx:pt idx="7681">4.8639999999999999</cx:pt>
          <cx:pt idx="7682">4.8639999999999999</cx:pt>
          <cx:pt idx="7683">4.8639999999999999</cx:pt>
          <cx:pt idx="7684">4.8639999999999999</cx:pt>
          <cx:pt idx="7685">4.8639999999999999</cx:pt>
          <cx:pt idx="7686">4.8639999999999999</cx:pt>
          <cx:pt idx="7687">4.8639999999999999</cx:pt>
          <cx:pt idx="7688">4.8639999999999999</cx:pt>
          <cx:pt idx="7689">4.8639999999999999</cx:pt>
          <cx:pt idx="7690">4.8639999999999999</cx:pt>
          <cx:pt idx="7691">4.8639999999999999</cx:pt>
          <cx:pt idx="7692">4.8639999999999999</cx:pt>
          <cx:pt idx="7693">4.8639999999999999</cx:pt>
          <cx:pt idx="7694">4.8639999999999999</cx:pt>
          <cx:pt idx="7695">4.8639999999999999</cx:pt>
          <cx:pt idx="7696">4.8639999999999999</cx:pt>
          <cx:pt idx="7697">4.8639999999999999</cx:pt>
          <cx:pt idx="7698">4.8639999999999999</cx:pt>
          <cx:pt idx="7699">4.8639999999999999</cx:pt>
          <cx:pt idx="7700">4.8639999999999999</cx:pt>
          <cx:pt idx="7701">4.8639999999999999</cx:pt>
          <cx:pt idx="7702">4.8639999999999999</cx:pt>
          <cx:pt idx="7703">4.8639999999999999</cx:pt>
          <cx:pt idx="7704">4.8639999999999999</cx:pt>
          <cx:pt idx="7705">4.8639999999999999</cx:pt>
          <cx:pt idx="7706">4.8639999999999999</cx:pt>
          <cx:pt idx="7707">4.8639999999999999</cx:pt>
          <cx:pt idx="7708">4.8639999999999999</cx:pt>
          <cx:pt idx="7709">4.8639999999999999</cx:pt>
          <cx:pt idx="7710">4.8639999999999999</cx:pt>
          <cx:pt idx="7711">4.8639999999999999</cx:pt>
          <cx:pt idx="7712">4.8639999999999999</cx:pt>
          <cx:pt idx="7713">4.8639999999999999</cx:pt>
          <cx:pt idx="7714">4.8639999999999999</cx:pt>
          <cx:pt idx="7715">4.8639999999999999</cx:pt>
          <cx:pt idx="7716">4.8639999999999999</cx:pt>
          <cx:pt idx="7717">4.8639999999999999</cx:pt>
          <cx:pt idx="7718">4.8639999999999999</cx:pt>
          <cx:pt idx="7719">4.8639999999999999</cx:pt>
          <cx:pt idx="7720">4.8639999999999999</cx:pt>
          <cx:pt idx="7721">4.8639999999999999</cx:pt>
          <cx:pt idx="7722">4.8639999999999999</cx:pt>
          <cx:pt idx="7723">4.8639999999999999</cx:pt>
          <cx:pt idx="7724">4.8639999999999999</cx:pt>
          <cx:pt idx="7725">4.8639999999999999</cx:pt>
          <cx:pt idx="7726">4.8639999999999999</cx:pt>
          <cx:pt idx="7727">4.8639999999999999</cx:pt>
          <cx:pt idx="7728">4.8639999999999999</cx:pt>
          <cx:pt idx="7729">4.8639999999999999</cx:pt>
          <cx:pt idx="7730">4.8639999999999999</cx:pt>
          <cx:pt idx="7731">4.8639999999999999</cx:pt>
          <cx:pt idx="7732">4.8639999999999999</cx:pt>
          <cx:pt idx="7733">4.8639999999999999</cx:pt>
          <cx:pt idx="7734">4.8639999999999999</cx:pt>
          <cx:pt idx="7735">4.8639999999999999</cx:pt>
          <cx:pt idx="7736">4.8639999999999999</cx:pt>
          <cx:pt idx="7737">4.8639999999999999</cx:pt>
          <cx:pt idx="7738">4.8639999999999999</cx:pt>
          <cx:pt idx="7739">4.8639999999999999</cx:pt>
          <cx:pt idx="7740">4.8639999999999999</cx:pt>
          <cx:pt idx="7741">4.8639999999999999</cx:pt>
          <cx:pt idx="7742">4.8639999999999999</cx:pt>
          <cx:pt idx="7743">4.8639999999999999</cx:pt>
          <cx:pt idx="7744">4.8639999999999999</cx:pt>
          <cx:pt idx="7745">4.8639999999999999</cx:pt>
          <cx:pt idx="7746">4.8639999999999999</cx:pt>
          <cx:pt idx="7747">4.8639999999999999</cx:pt>
          <cx:pt idx="7748">4.8639999999999999</cx:pt>
          <cx:pt idx="7749">4.8639999999999999</cx:pt>
          <cx:pt idx="7750">4.8639999999999999</cx:pt>
          <cx:pt idx="7751">4.8639999999999999</cx:pt>
          <cx:pt idx="7752">4.8639999999999999</cx:pt>
          <cx:pt idx="7753">4.8639999999999999</cx:pt>
          <cx:pt idx="7754">4.8639999999999999</cx:pt>
          <cx:pt idx="7755">4.8639999999999999</cx:pt>
          <cx:pt idx="7756">4.8639999999999999</cx:pt>
          <cx:pt idx="7757">4.8639999999999999</cx:pt>
          <cx:pt idx="7758">4.8639999999999999</cx:pt>
          <cx:pt idx="7759">4.8639999999999999</cx:pt>
          <cx:pt idx="7760">4.8639999999999999</cx:pt>
          <cx:pt idx="7761">4.8639999999999999</cx:pt>
          <cx:pt idx="7762">4.8639999999999999</cx:pt>
          <cx:pt idx="7763">4.8650000000000002</cx:pt>
          <cx:pt idx="7764">4.8650000000000002</cx:pt>
          <cx:pt idx="7765">4.8650000000000002</cx:pt>
          <cx:pt idx="7766">4.8650000000000002</cx:pt>
          <cx:pt idx="7767">4.8650000000000002</cx:pt>
          <cx:pt idx="7768">4.8650000000000002</cx:pt>
          <cx:pt idx="7769">4.8650000000000002</cx:pt>
          <cx:pt idx="7770">4.8650000000000002</cx:pt>
          <cx:pt idx="7771">4.8650000000000002</cx:pt>
          <cx:pt idx="7772">4.8650000000000002</cx:pt>
          <cx:pt idx="7773">4.8650000000000002</cx:pt>
          <cx:pt idx="7774">4.8650000000000002</cx:pt>
          <cx:pt idx="7775">4.8650000000000002</cx:pt>
          <cx:pt idx="7776">4.8650000000000002</cx:pt>
          <cx:pt idx="7777">4.8650000000000002</cx:pt>
          <cx:pt idx="7778">4.8650000000000002</cx:pt>
          <cx:pt idx="7779">4.8650000000000002</cx:pt>
          <cx:pt idx="7780">4.8650000000000002</cx:pt>
          <cx:pt idx="7781">4.8650000000000002</cx:pt>
          <cx:pt idx="7782">4.8650000000000002</cx:pt>
          <cx:pt idx="7783">4.8650000000000002</cx:pt>
          <cx:pt idx="7784">4.8650000000000002</cx:pt>
          <cx:pt idx="7785">4.8650000000000002</cx:pt>
          <cx:pt idx="7786">4.8650000000000002</cx:pt>
          <cx:pt idx="7787">4.8650000000000002</cx:pt>
          <cx:pt idx="7788">4.8650000000000002</cx:pt>
          <cx:pt idx="7789">4.8650000000000002</cx:pt>
          <cx:pt idx="7790">4.8650000000000002</cx:pt>
          <cx:pt idx="7791">4.8650000000000002</cx:pt>
          <cx:pt idx="7792">4.8650000000000002</cx:pt>
          <cx:pt idx="7793">4.8650000000000002</cx:pt>
          <cx:pt idx="7794">4.8650000000000002</cx:pt>
          <cx:pt idx="7795">4.8650000000000002</cx:pt>
          <cx:pt idx="7796">4.8650000000000002</cx:pt>
          <cx:pt idx="7797">4.8650000000000002</cx:pt>
          <cx:pt idx="7798">4.8650000000000002</cx:pt>
          <cx:pt idx="7799">4.8650000000000002</cx:pt>
          <cx:pt idx="7800">4.8650000000000002</cx:pt>
          <cx:pt idx="7801">4.8650000000000002</cx:pt>
          <cx:pt idx="7802">4.8650000000000002</cx:pt>
          <cx:pt idx="7803">4.8650000000000002</cx:pt>
          <cx:pt idx="7804">4.8650000000000002</cx:pt>
          <cx:pt idx="7805">4.8650000000000002</cx:pt>
          <cx:pt idx="7806">4.8650000000000002</cx:pt>
          <cx:pt idx="7807">4.8650000000000002</cx:pt>
          <cx:pt idx="7808">4.8650000000000002</cx:pt>
          <cx:pt idx="7809">4.8650000000000002</cx:pt>
          <cx:pt idx="7810">4.8650000000000002</cx:pt>
          <cx:pt idx="7811">4.8650000000000002</cx:pt>
          <cx:pt idx="7812">4.8650000000000002</cx:pt>
          <cx:pt idx="7813">4.8650000000000002</cx:pt>
          <cx:pt idx="7814">4.8650000000000002</cx:pt>
          <cx:pt idx="7815">4.8650000000000002</cx:pt>
          <cx:pt idx="7816">4.8650000000000002</cx:pt>
          <cx:pt idx="7817">4.8650000000000002</cx:pt>
          <cx:pt idx="7818">4.8650000000000002</cx:pt>
          <cx:pt idx="7819">4.8650000000000002</cx:pt>
          <cx:pt idx="7820">4.8650000000000002</cx:pt>
          <cx:pt idx="7821">4.8650000000000002</cx:pt>
          <cx:pt idx="7822">4.8650000000000002</cx:pt>
          <cx:pt idx="7823">4.8650000000000002</cx:pt>
          <cx:pt idx="7824">4.8650000000000002</cx:pt>
          <cx:pt idx="7825">4.8650000000000002</cx:pt>
          <cx:pt idx="7826">4.8650000000000002</cx:pt>
          <cx:pt idx="7827">4.8650000000000002</cx:pt>
          <cx:pt idx="7828">4.8650000000000002</cx:pt>
          <cx:pt idx="7829">4.8650000000000002</cx:pt>
          <cx:pt idx="7830">4.8650000000000002</cx:pt>
          <cx:pt idx="7831">4.8650000000000002</cx:pt>
          <cx:pt idx="7832">4.8650000000000002</cx:pt>
          <cx:pt idx="7833">4.8650000000000002</cx:pt>
          <cx:pt idx="7834">4.8650000000000002</cx:pt>
          <cx:pt idx="7835">4.8650000000000002</cx:pt>
          <cx:pt idx="7836">4.8650000000000002</cx:pt>
          <cx:pt idx="7837">4.8650000000000002</cx:pt>
          <cx:pt idx="7838">4.8650000000000002</cx:pt>
          <cx:pt idx="7839">4.8650000000000002</cx:pt>
          <cx:pt idx="7840">4.8650000000000002</cx:pt>
          <cx:pt idx="7841">4.8650000000000002</cx:pt>
          <cx:pt idx="7842">4.8650000000000002</cx:pt>
          <cx:pt idx="7843">4.8650000000000002</cx:pt>
          <cx:pt idx="7844">4.8650000000000002</cx:pt>
          <cx:pt idx="7845">4.8650000000000002</cx:pt>
          <cx:pt idx="7846">4.8650000000000002</cx:pt>
          <cx:pt idx="7847">4.8650000000000002</cx:pt>
          <cx:pt idx="7848">4.8650000000000002</cx:pt>
          <cx:pt idx="7849">4.8650000000000002</cx:pt>
          <cx:pt idx="7850">4.8650000000000002</cx:pt>
          <cx:pt idx="7851">4.8650000000000002</cx:pt>
          <cx:pt idx="7852">4.8650000000000002</cx:pt>
          <cx:pt idx="7853">4.8650000000000002</cx:pt>
          <cx:pt idx="7854">4.8650000000000002</cx:pt>
          <cx:pt idx="7855">4.8650000000000002</cx:pt>
          <cx:pt idx="7856">4.8650000000000002</cx:pt>
          <cx:pt idx="7857">4.8650000000000002</cx:pt>
          <cx:pt idx="7858">4.8650000000000002</cx:pt>
          <cx:pt idx="7859">4.8650000000000002</cx:pt>
          <cx:pt idx="7860">4.8650000000000002</cx:pt>
          <cx:pt idx="7861">4.8650000000000002</cx:pt>
          <cx:pt idx="7862">4.8650000000000002</cx:pt>
          <cx:pt idx="7863">4.8650000000000002</cx:pt>
          <cx:pt idx="7864">4.8650000000000002</cx:pt>
          <cx:pt idx="7865">4.8650000000000002</cx:pt>
          <cx:pt idx="7866">4.8650000000000002</cx:pt>
          <cx:pt idx="7867">4.8650000000000002</cx:pt>
          <cx:pt idx="7868">4.8650000000000002</cx:pt>
          <cx:pt idx="7869">4.8650000000000002</cx:pt>
          <cx:pt idx="7870">4.8650000000000002</cx:pt>
          <cx:pt idx="7871">4.8650000000000002</cx:pt>
          <cx:pt idx="7872">4.8650000000000002</cx:pt>
          <cx:pt idx="7873">4.8650000000000002</cx:pt>
          <cx:pt idx="7874">4.8650000000000002</cx:pt>
          <cx:pt idx="7875">4.8650000000000002</cx:pt>
          <cx:pt idx="7876">4.8650000000000002</cx:pt>
          <cx:pt idx="7877">4.8650000000000002</cx:pt>
          <cx:pt idx="7878">4.8650000000000002</cx:pt>
          <cx:pt idx="7879">4.8650000000000002</cx:pt>
          <cx:pt idx="7880">4.8650000000000002</cx:pt>
          <cx:pt idx="7881">4.8650000000000002</cx:pt>
          <cx:pt idx="7882">4.8650000000000002</cx:pt>
          <cx:pt idx="7883">4.8650000000000002</cx:pt>
          <cx:pt idx="7884">4.8650000000000002</cx:pt>
          <cx:pt idx="7885">4.8650000000000002</cx:pt>
          <cx:pt idx="7886">4.8650000000000002</cx:pt>
          <cx:pt idx="7887">4.8650000000000002</cx:pt>
          <cx:pt idx="7888">4.8650000000000002</cx:pt>
          <cx:pt idx="7889">4.8650000000000002</cx:pt>
          <cx:pt idx="7890">4.8650000000000002</cx:pt>
          <cx:pt idx="7891">4.8650000000000002</cx:pt>
          <cx:pt idx="7892">4.8650000000000002</cx:pt>
          <cx:pt idx="7893">4.8650000000000002</cx:pt>
          <cx:pt idx="7894">4.8650000000000002</cx:pt>
          <cx:pt idx="7895">4.8650000000000002</cx:pt>
          <cx:pt idx="7896">4.8650000000000002</cx:pt>
          <cx:pt idx="7897">4.8650000000000002</cx:pt>
          <cx:pt idx="7898">4.8650000000000002</cx:pt>
          <cx:pt idx="7899">4.8650000000000002</cx:pt>
          <cx:pt idx="7900">4.8650000000000002</cx:pt>
          <cx:pt idx="7901">4.8650000000000002</cx:pt>
          <cx:pt idx="7902">4.8650000000000002</cx:pt>
          <cx:pt idx="7903">4.8650000000000002</cx:pt>
          <cx:pt idx="7904">4.8650000000000002</cx:pt>
          <cx:pt idx="7905">4.8650000000000002</cx:pt>
          <cx:pt idx="7906">4.8650000000000002</cx:pt>
          <cx:pt idx="7907">4.8650000000000002</cx:pt>
          <cx:pt idx="7908">4.8650000000000002</cx:pt>
          <cx:pt idx="7909">4.8650000000000002</cx:pt>
          <cx:pt idx="7910">4.8650000000000002</cx:pt>
          <cx:pt idx="7911">4.8650000000000002</cx:pt>
          <cx:pt idx="7912">4.8650000000000002</cx:pt>
          <cx:pt idx="7913">4.8650000000000002</cx:pt>
          <cx:pt idx="7914">4.8650000000000002</cx:pt>
          <cx:pt idx="7915">4.8650000000000002</cx:pt>
          <cx:pt idx="7916">4.8650000000000002</cx:pt>
          <cx:pt idx="7917">4.8650000000000002</cx:pt>
          <cx:pt idx="7918">4.8650000000000002</cx:pt>
          <cx:pt idx="7919">4.8650000000000002</cx:pt>
          <cx:pt idx="7920">4.8650000000000002</cx:pt>
          <cx:pt idx="7921">4.8650000000000002</cx:pt>
          <cx:pt idx="7922">4.8650000000000002</cx:pt>
          <cx:pt idx="7923">4.8650000000000002</cx:pt>
          <cx:pt idx="7924">4.8650000000000002</cx:pt>
          <cx:pt idx="7925">4.8650000000000002</cx:pt>
          <cx:pt idx="7926">4.8650000000000002</cx:pt>
          <cx:pt idx="7927">4.8650000000000002</cx:pt>
          <cx:pt idx="7928">4.8650000000000002</cx:pt>
          <cx:pt idx="7929">4.8650000000000002</cx:pt>
          <cx:pt idx="7930">4.8650000000000002</cx:pt>
          <cx:pt idx="7931">4.8650000000000002</cx:pt>
          <cx:pt idx="7932">4.8650000000000002</cx:pt>
          <cx:pt idx="7933">4.8650000000000002</cx:pt>
          <cx:pt idx="7934">4.8650000000000002</cx:pt>
          <cx:pt idx="7935">4.8650000000000002</cx:pt>
          <cx:pt idx="7936">4.8650000000000002</cx:pt>
          <cx:pt idx="7937">4.8650000000000002</cx:pt>
          <cx:pt idx="7938">4.8650000000000002</cx:pt>
          <cx:pt idx="7939">4.8650000000000002</cx:pt>
          <cx:pt idx="7940">4.8650000000000002</cx:pt>
          <cx:pt idx="7941">4.8650000000000002</cx:pt>
          <cx:pt idx="7942">4.8650000000000002</cx:pt>
          <cx:pt idx="7943">4.8650000000000002</cx:pt>
          <cx:pt idx="7944">4.8650000000000002</cx:pt>
          <cx:pt idx="7945">4.8650000000000002</cx:pt>
          <cx:pt idx="7946">4.8650000000000002</cx:pt>
          <cx:pt idx="7947">4.8650000000000002</cx:pt>
          <cx:pt idx="7948">4.8650000000000002</cx:pt>
          <cx:pt idx="7949">4.8650000000000002</cx:pt>
          <cx:pt idx="7950">4.8650000000000002</cx:pt>
          <cx:pt idx="7951">4.8650000000000002</cx:pt>
          <cx:pt idx="7952">4.8650000000000002</cx:pt>
          <cx:pt idx="7953">4.8650000000000002</cx:pt>
          <cx:pt idx="7954">4.8650000000000002</cx:pt>
          <cx:pt idx="7955">4.8650000000000002</cx:pt>
          <cx:pt idx="7956">4.8650000000000002</cx:pt>
          <cx:pt idx="7957">4.8650000000000002</cx:pt>
          <cx:pt idx="7958">4.8650000000000002</cx:pt>
          <cx:pt idx="7959">4.8650000000000002</cx:pt>
          <cx:pt idx="7960">4.8650000000000002</cx:pt>
          <cx:pt idx="7961">4.8650000000000002</cx:pt>
          <cx:pt idx="7962">4.8650000000000002</cx:pt>
          <cx:pt idx="7963">4.8650000000000002</cx:pt>
          <cx:pt idx="7964">4.8650000000000002</cx:pt>
          <cx:pt idx="7965">4.8650000000000002</cx:pt>
          <cx:pt idx="7966">4.8650000000000002</cx:pt>
          <cx:pt idx="7967">4.8650000000000002</cx:pt>
          <cx:pt idx="7968">4.8650000000000002</cx:pt>
          <cx:pt idx="7969">4.8650000000000002</cx:pt>
          <cx:pt idx="7970">4.8650000000000002</cx:pt>
          <cx:pt idx="7971">4.8650000000000002</cx:pt>
          <cx:pt idx="7972">4.8650000000000002</cx:pt>
          <cx:pt idx="7973">4.8650000000000002</cx:pt>
          <cx:pt idx="7974">4.8650000000000002</cx:pt>
          <cx:pt idx="7975">4.8650000000000002</cx:pt>
          <cx:pt idx="7976">4.8650000000000002</cx:pt>
          <cx:pt idx="7977">4.8650000000000002</cx:pt>
          <cx:pt idx="7978">4.8650000000000002</cx:pt>
          <cx:pt idx="7979">4.8650000000000002</cx:pt>
          <cx:pt idx="7980">4.8650000000000002</cx:pt>
          <cx:pt idx="7981">4.8650000000000002</cx:pt>
          <cx:pt idx="7982">4.8650000000000002</cx:pt>
          <cx:pt idx="7983">4.8650000000000002</cx:pt>
          <cx:pt idx="7984">4.8650000000000002</cx:pt>
          <cx:pt idx="7985">4.8650000000000002</cx:pt>
          <cx:pt idx="7986">4.8650000000000002</cx:pt>
          <cx:pt idx="7987">4.8650000000000002</cx:pt>
          <cx:pt idx="7988">4.8650000000000002</cx:pt>
          <cx:pt idx="7989">4.8650000000000002</cx:pt>
          <cx:pt idx="7990">4.8650000000000002</cx:pt>
          <cx:pt idx="7991">4.8650000000000002</cx:pt>
          <cx:pt idx="7992">4.8650000000000002</cx:pt>
          <cx:pt idx="7993">4.8650000000000002</cx:pt>
          <cx:pt idx="7994">4.8650000000000002</cx:pt>
          <cx:pt idx="7995">4.8650000000000002</cx:pt>
          <cx:pt idx="7996">4.8650000000000002</cx:pt>
          <cx:pt idx="7997">4.8650000000000002</cx:pt>
          <cx:pt idx="7998">4.8650000000000002</cx:pt>
          <cx:pt idx="7999">4.8650000000000002</cx:pt>
          <cx:pt idx="8000">4.8650000000000002</cx:pt>
          <cx:pt idx="8001">4.8650000000000002</cx:pt>
          <cx:pt idx="8002">4.8650000000000002</cx:pt>
          <cx:pt idx="8003">4.8650000000000002</cx:pt>
          <cx:pt idx="8004">4.8650000000000002</cx:pt>
          <cx:pt idx="8005">4.8650000000000002</cx:pt>
          <cx:pt idx="8006">4.8650000000000002</cx:pt>
          <cx:pt idx="8007">4.8650000000000002</cx:pt>
          <cx:pt idx="8008">4.8650000000000002</cx:pt>
          <cx:pt idx="8009">4.8650000000000002</cx:pt>
          <cx:pt idx="8010">4.8650000000000002</cx:pt>
          <cx:pt idx="8011">4.8650000000000002</cx:pt>
          <cx:pt idx="8012">4.8650000000000002</cx:pt>
          <cx:pt idx="8013">4.8650000000000002</cx:pt>
          <cx:pt idx="8014">4.8650000000000002</cx:pt>
          <cx:pt idx="8015">4.8650000000000002</cx:pt>
          <cx:pt idx="8016">4.8650000000000002</cx:pt>
          <cx:pt idx="8017">4.8650000000000002</cx:pt>
          <cx:pt idx="8018">4.8650000000000002</cx:pt>
          <cx:pt idx="8019">4.8650000000000002</cx:pt>
          <cx:pt idx="8020">4.8650000000000002</cx:pt>
          <cx:pt idx="8021">4.8650000000000002</cx:pt>
          <cx:pt idx="8022">4.8650000000000002</cx:pt>
          <cx:pt idx="8023">4.8650000000000002</cx:pt>
          <cx:pt idx="8024">4.8650000000000002</cx:pt>
          <cx:pt idx="8025">4.8650000000000002</cx:pt>
          <cx:pt idx="8026">4.8650000000000002</cx:pt>
          <cx:pt idx="8027">4.8650000000000002</cx:pt>
          <cx:pt idx="8028">4.8650000000000002</cx:pt>
          <cx:pt idx="8029">4.8650000000000002</cx:pt>
          <cx:pt idx="8030">4.8650000000000002</cx:pt>
          <cx:pt idx="8031">4.8650000000000002</cx:pt>
          <cx:pt idx="8032">4.8650000000000002</cx:pt>
          <cx:pt idx="8033">4.8650000000000002</cx:pt>
          <cx:pt idx="8034">4.8650000000000002</cx:pt>
          <cx:pt idx="8035">4.8650000000000002</cx:pt>
          <cx:pt idx="8036">4.8650000000000002</cx:pt>
          <cx:pt idx="8037">4.8650000000000002</cx:pt>
          <cx:pt idx="8038">4.8650000000000002</cx:pt>
          <cx:pt idx="8039">4.8650000000000002</cx:pt>
          <cx:pt idx="8040">4.8650000000000002</cx:pt>
          <cx:pt idx="8041">4.8650000000000002</cx:pt>
          <cx:pt idx="8042">4.8650000000000002</cx:pt>
          <cx:pt idx="8043">4.8650000000000002</cx:pt>
          <cx:pt idx="8044">4.8650000000000002</cx:pt>
          <cx:pt idx="8045">4.8650000000000002</cx:pt>
          <cx:pt idx="8046">4.8650000000000002</cx:pt>
          <cx:pt idx="8047">4.8650000000000002</cx:pt>
          <cx:pt idx="8048">4.8650000000000002</cx:pt>
          <cx:pt idx="8049">4.8650000000000002</cx:pt>
          <cx:pt idx="8050">4.8650000000000002</cx:pt>
          <cx:pt idx="8051">4.8650000000000002</cx:pt>
          <cx:pt idx="8052">4.8650000000000002</cx:pt>
          <cx:pt idx="8053">4.8650000000000002</cx:pt>
          <cx:pt idx="8054">4.8650000000000002</cx:pt>
          <cx:pt idx="8055">4.8650000000000002</cx:pt>
          <cx:pt idx="8056">4.8650000000000002</cx:pt>
          <cx:pt idx="8057">4.8650000000000002</cx:pt>
          <cx:pt idx="8058">4.8650000000000002</cx:pt>
          <cx:pt idx="8059">4.8650000000000002</cx:pt>
          <cx:pt idx="8060">4.8650000000000002</cx:pt>
          <cx:pt idx="8061">4.8650000000000002</cx:pt>
          <cx:pt idx="8062">4.8650000000000002</cx:pt>
          <cx:pt idx="8063">4.8650000000000002</cx:pt>
          <cx:pt idx="8064">4.8650000000000002</cx:pt>
          <cx:pt idx="8065">4.8650000000000002</cx:pt>
          <cx:pt idx="8066">4.8650000000000002</cx:pt>
          <cx:pt idx="8067">4.8650000000000002</cx:pt>
          <cx:pt idx="8068">4.8650000000000002</cx:pt>
          <cx:pt idx="8069">4.8650000000000002</cx:pt>
          <cx:pt idx="8070">4.8650000000000002</cx:pt>
          <cx:pt idx="8071">4.8650000000000002</cx:pt>
          <cx:pt idx="8072">4.8650000000000002</cx:pt>
          <cx:pt idx="8073">4.8650000000000002</cx:pt>
          <cx:pt idx="8074">4.8650000000000002</cx:pt>
          <cx:pt idx="8075">4.8650000000000002</cx:pt>
          <cx:pt idx="8076">4.8650000000000002</cx:pt>
          <cx:pt idx="8077">4.8650000000000002</cx:pt>
          <cx:pt idx="8078">4.8650000000000002</cx:pt>
          <cx:pt idx="8079">4.8650000000000002</cx:pt>
          <cx:pt idx="8080">4.8650000000000002</cx:pt>
          <cx:pt idx="8081">4.8650000000000002</cx:pt>
          <cx:pt idx="8082">4.8650000000000002</cx:pt>
          <cx:pt idx="8083">4.8650000000000002</cx:pt>
          <cx:pt idx="8084">4.8650000000000002</cx:pt>
          <cx:pt idx="8085">4.8650000000000002</cx:pt>
          <cx:pt idx="8086">4.8650000000000002</cx:pt>
          <cx:pt idx="8087">4.8650000000000002</cx:pt>
          <cx:pt idx="8088">4.8650000000000002</cx:pt>
          <cx:pt idx="8089">4.8650000000000002</cx:pt>
          <cx:pt idx="8090">4.8650000000000002</cx:pt>
          <cx:pt idx="8091">4.8650000000000002</cx:pt>
          <cx:pt idx="8092">4.8650000000000002</cx:pt>
          <cx:pt idx="8093">4.8650000000000002</cx:pt>
          <cx:pt idx="8094">4.8650000000000002</cx:pt>
          <cx:pt idx="8095">4.8650000000000002</cx:pt>
          <cx:pt idx="8096">4.8650000000000002</cx:pt>
          <cx:pt idx="8097">4.8650000000000002</cx:pt>
          <cx:pt idx="8098">4.8650000000000002</cx:pt>
          <cx:pt idx="8099">4.8650000000000002</cx:pt>
          <cx:pt idx="8100">4.8650000000000002</cx:pt>
          <cx:pt idx="8101">4.8650000000000002</cx:pt>
          <cx:pt idx="8102">4.8650000000000002</cx:pt>
          <cx:pt idx="8103">4.8650000000000002</cx:pt>
          <cx:pt idx="8104">4.8650000000000002</cx:pt>
          <cx:pt idx="8105">4.8650000000000002</cx:pt>
          <cx:pt idx="8106">4.8650000000000002</cx:pt>
          <cx:pt idx="8107">4.8650000000000002</cx:pt>
          <cx:pt idx="8108">4.8650000000000002</cx:pt>
          <cx:pt idx="8109">4.8650000000000002</cx:pt>
          <cx:pt idx="8110">4.8650000000000002</cx:pt>
          <cx:pt idx="8111">4.8650000000000002</cx:pt>
          <cx:pt idx="8112">4.8650000000000002</cx:pt>
          <cx:pt idx="8113">4.8650000000000002</cx:pt>
          <cx:pt idx="8114">4.8650000000000002</cx:pt>
          <cx:pt idx="8115">4.8650000000000002</cx:pt>
          <cx:pt idx="8116">4.8650000000000002</cx:pt>
          <cx:pt idx="8117">4.8650000000000002</cx:pt>
          <cx:pt idx="8118">4.8650000000000002</cx:pt>
          <cx:pt idx="8119">4.8650000000000002</cx:pt>
          <cx:pt idx="8120">4.8650000000000002</cx:pt>
          <cx:pt idx="8121">4.8650000000000002</cx:pt>
          <cx:pt idx="8122">4.8650000000000002</cx:pt>
          <cx:pt idx="8123">4.8650000000000002</cx:pt>
          <cx:pt idx="8124">4.8650000000000002</cx:pt>
          <cx:pt idx="8125">4.8650000000000002</cx:pt>
          <cx:pt idx="8126">4.8650000000000002</cx:pt>
          <cx:pt idx="8127">4.8650000000000002</cx:pt>
          <cx:pt idx="8128">4.8650000000000002</cx:pt>
          <cx:pt idx="8129">4.8650000000000002</cx:pt>
          <cx:pt idx="8130">4.8650000000000002</cx:pt>
          <cx:pt idx="8131">4.8650000000000002</cx:pt>
          <cx:pt idx="8132">4.8650000000000002</cx:pt>
          <cx:pt idx="8133">4.8650000000000002</cx:pt>
          <cx:pt idx="8134">4.8650000000000002</cx:pt>
          <cx:pt idx="8135">4.8650000000000002</cx:pt>
          <cx:pt idx="8136">4.8639999999999999</cx:pt>
          <cx:pt idx="8137">4.8639999999999999</cx:pt>
          <cx:pt idx="8138">4.8639999999999999</cx:pt>
          <cx:pt idx="8139">4.8639999999999999</cx:pt>
          <cx:pt idx="8140">4.8639999999999999</cx:pt>
          <cx:pt idx="8141">4.8639999999999999</cx:pt>
          <cx:pt idx="8142">4.8639999999999999</cx:pt>
          <cx:pt idx="8143">4.8639999999999999</cx:pt>
          <cx:pt idx="8144">4.8639999999999999</cx:pt>
          <cx:pt idx="8145">4.8639999999999999</cx:pt>
          <cx:pt idx="8146">4.8639999999999999</cx:pt>
          <cx:pt idx="8147">4.8639999999999999</cx:pt>
          <cx:pt idx="8148">4.8639999999999999</cx:pt>
          <cx:pt idx="8149">4.8639999999999999</cx:pt>
          <cx:pt idx="8150">4.8639999999999999</cx:pt>
          <cx:pt idx="8151">4.8639999999999999</cx:pt>
          <cx:pt idx="8152">4.8639999999999999</cx:pt>
          <cx:pt idx="8153">4.8639999999999999</cx:pt>
          <cx:pt idx="8154">4.8639999999999999</cx:pt>
          <cx:pt idx="8155">4.8639999999999999</cx:pt>
          <cx:pt idx="8156">4.8639999999999999</cx:pt>
          <cx:pt idx="8157">4.8639999999999999</cx:pt>
          <cx:pt idx="8158">4.8639999999999999</cx:pt>
          <cx:pt idx="8159">4.8639999999999999</cx:pt>
          <cx:pt idx="8160">4.8639999999999999</cx:pt>
          <cx:pt idx="8161">4.8639999999999999</cx:pt>
          <cx:pt idx="8162">4.8639999999999999</cx:pt>
          <cx:pt idx="8163">4.8639999999999999</cx:pt>
          <cx:pt idx="8164">4.8639999999999999</cx:pt>
          <cx:pt idx="8165">4.8639999999999999</cx:pt>
          <cx:pt idx="8166">4.8639999999999999</cx:pt>
          <cx:pt idx="8167">4.8639999999999999</cx:pt>
          <cx:pt idx="8168">4.8639999999999999</cx:pt>
          <cx:pt idx="8169">4.8639999999999999</cx:pt>
          <cx:pt idx="8170">4.8639999999999999</cx:pt>
          <cx:pt idx="8171">4.8639999999999999</cx:pt>
          <cx:pt idx="8172">4.8639999999999999</cx:pt>
          <cx:pt idx="8173">4.8639999999999999</cx:pt>
          <cx:pt idx="8174">4.8639999999999999</cx:pt>
          <cx:pt idx="8175">4.8639999999999999</cx:pt>
          <cx:pt idx="8176">4.8639999999999999</cx:pt>
          <cx:pt idx="8177">4.8639999999999999</cx:pt>
          <cx:pt idx="8178">4.8639999999999999</cx:pt>
          <cx:pt idx="8179">4.8639999999999999</cx:pt>
          <cx:pt idx="8180">4.8639999999999999</cx:pt>
          <cx:pt idx="8181">4.8639999999999999</cx:pt>
          <cx:pt idx="8182">4.8639999999999999</cx:pt>
          <cx:pt idx="8183">4.8639999999999999</cx:pt>
          <cx:pt idx="8184">4.8639999999999999</cx:pt>
          <cx:pt idx="8185">4.8639999999999999</cx:pt>
          <cx:pt idx="8186">4.8639999999999999</cx:pt>
          <cx:pt idx="8187">4.8639999999999999</cx:pt>
          <cx:pt idx="8188">4.8639999999999999</cx:pt>
          <cx:pt idx="8189">4.8639999999999999</cx:pt>
          <cx:pt idx="8190">4.8639999999999999</cx:pt>
          <cx:pt idx="8191">4.8639999999999999</cx:pt>
          <cx:pt idx="8192">4.8639999999999999</cx:pt>
          <cx:pt idx="8193">4.8639999999999999</cx:pt>
          <cx:pt idx="8194">4.8639999999999999</cx:pt>
          <cx:pt idx="8195">4.8639999999999999</cx:pt>
          <cx:pt idx="8196">4.8639999999999999</cx:pt>
          <cx:pt idx="8197">4.8639999999999999</cx:pt>
          <cx:pt idx="8198">4.8639999999999999</cx:pt>
          <cx:pt idx="8199">4.8639999999999999</cx:pt>
          <cx:pt idx="8200">4.8639999999999999</cx:pt>
          <cx:pt idx="8201">4.8639999999999999</cx:pt>
          <cx:pt idx="8202">4.8639999999999999</cx:pt>
          <cx:pt idx="8203">4.8639999999999999</cx:pt>
          <cx:pt idx="8204">4.8639999999999999</cx:pt>
          <cx:pt idx="8205">4.8639999999999999</cx:pt>
          <cx:pt idx="8206">4.8639999999999999</cx:pt>
          <cx:pt idx="8207">4.8639999999999999</cx:pt>
          <cx:pt idx="8208">4.8639999999999999</cx:pt>
          <cx:pt idx="8209">4.8639999999999999</cx:pt>
          <cx:pt idx="8210">4.8639999999999999</cx:pt>
          <cx:pt idx="8211">4.8639999999999999</cx:pt>
          <cx:pt idx="8212">4.8639999999999999</cx:pt>
          <cx:pt idx="8213">4.8639999999999999</cx:pt>
          <cx:pt idx="8214">4.8639999999999999</cx:pt>
          <cx:pt idx="8215">4.8639999999999999</cx:pt>
          <cx:pt idx="8216">4.8639999999999999</cx:pt>
          <cx:pt idx="8217">4.8639999999999999</cx:pt>
          <cx:pt idx="8218">4.8639999999999999</cx:pt>
          <cx:pt idx="8219">4.8639999999999999</cx:pt>
          <cx:pt idx="8220">4.8639999999999999</cx:pt>
          <cx:pt idx="8221">4.8639999999999999</cx:pt>
          <cx:pt idx="8222">4.8639999999999999</cx:pt>
          <cx:pt idx="8223">4.8639999999999999</cx:pt>
          <cx:pt idx="8224">4.8639999999999999</cx:pt>
          <cx:pt idx="8225">4.8639999999999999</cx:pt>
          <cx:pt idx="8226">4.8639999999999999</cx:pt>
          <cx:pt idx="8227">4.8639999999999999</cx:pt>
          <cx:pt idx="8228">4.8639999999999999</cx:pt>
          <cx:pt idx="8229">4.8639999999999999</cx:pt>
          <cx:pt idx="8230">4.8639999999999999</cx:pt>
          <cx:pt idx="8231">4.8639999999999999</cx:pt>
          <cx:pt idx="8232">4.8639999999999999</cx:pt>
          <cx:pt idx="8233">4.8639999999999999</cx:pt>
          <cx:pt idx="8234">4.8639999999999999</cx:pt>
          <cx:pt idx="8235">4.8639999999999999</cx:pt>
          <cx:pt idx="8236">4.8639999999999999</cx:pt>
          <cx:pt idx="8237">4.8639999999999999</cx:pt>
          <cx:pt idx="8238">4.8639999999999999</cx:pt>
          <cx:pt idx="8239">4.8639999999999999</cx:pt>
          <cx:pt idx="8240">4.8639999999999999</cx:pt>
          <cx:pt idx="8241">4.8639999999999999</cx:pt>
          <cx:pt idx="8242">4.8639999999999999</cx:pt>
          <cx:pt idx="8243">4.8639999999999999</cx:pt>
          <cx:pt idx="8244">4.8639999999999999</cx:pt>
          <cx:pt idx="8245">4.8639999999999999</cx:pt>
          <cx:pt idx="8246">4.8639999999999999</cx:pt>
          <cx:pt idx="8247">4.8639999999999999</cx:pt>
          <cx:pt idx="8248">4.8639999999999999</cx:pt>
          <cx:pt idx="8249">4.8639999999999999</cx:pt>
          <cx:pt idx="8250">4.8639999999999999</cx:pt>
          <cx:pt idx="8251">4.8639999999999999</cx:pt>
          <cx:pt idx="8252">4.8639999999999999</cx:pt>
          <cx:pt idx="8253">4.8639999999999999</cx:pt>
          <cx:pt idx="8254">4.8639999999999999</cx:pt>
          <cx:pt idx="8255">4.8639999999999999</cx:pt>
          <cx:pt idx="8256">4.8639999999999999</cx:pt>
          <cx:pt idx="8257">4.8639999999999999</cx:pt>
          <cx:pt idx="8258">4.8639999999999999</cx:pt>
          <cx:pt idx="8259">4.8639999999999999</cx:pt>
          <cx:pt idx="8260">4.8639999999999999</cx:pt>
          <cx:pt idx="8261">4.8639999999999999</cx:pt>
          <cx:pt idx="8262">4.8639999999999999</cx:pt>
          <cx:pt idx="8263">4.8639999999999999</cx:pt>
          <cx:pt idx="8264">4.8639999999999999</cx:pt>
          <cx:pt idx="8265">4.8639999999999999</cx:pt>
          <cx:pt idx="8266">4.8639999999999999</cx:pt>
          <cx:pt idx="8267">4.8639999999999999</cx:pt>
          <cx:pt idx="8268">4.8639999999999999</cx:pt>
          <cx:pt idx="8269">4.8639999999999999</cx:pt>
          <cx:pt idx="8270">4.8639999999999999</cx:pt>
          <cx:pt idx="8271">4.8639999999999999</cx:pt>
          <cx:pt idx="8272">4.8639999999999999</cx:pt>
          <cx:pt idx="8273">4.8639999999999999</cx:pt>
          <cx:pt idx="8274">4.8639999999999999</cx:pt>
          <cx:pt idx="8275">4.8639999999999999</cx:pt>
          <cx:pt idx="8276">4.8639999999999999</cx:pt>
          <cx:pt idx="8277">4.8639999999999999</cx:pt>
          <cx:pt idx="8278">4.8639999999999999</cx:pt>
          <cx:pt idx="8279">4.8639999999999999</cx:pt>
          <cx:pt idx="8280">4.8639999999999999</cx:pt>
          <cx:pt idx="8281">4.8639999999999999</cx:pt>
          <cx:pt idx="8282">4.8639999999999999</cx:pt>
          <cx:pt idx="8283">4.8639999999999999</cx:pt>
          <cx:pt idx="8284">4.8639999999999999</cx:pt>
          <cx:pt idx="8285">4.8639999999999999</cx:pt>
          <cx:pt idx="8286">4.8639999999999999</cx:pt>
          <cx:pt idx="8287">4.8639999999999999</cx:pt>
          <cx:pt idx="8288">4.8639999999999999</cx:pt>
          <cx:pt idx="8289">4.8639999999999999</cx:pt>
          <cx:pt idx="8290">4.8639999999999999</cx:pt>
          <cx:pt idx="8291">4.8639999999999999</cx:pt>
          <cx:pt idx="8292">4.8639999999999999</cx:pt>
          <cx:pt idx="8293">4.8639999999999999</cx:pt>
          <cx:pt idx="8294">4.8639999999999999</cx:pt>
          <cx:pt idx="8295">4.8639999999999999</cx:pt>
          <cx:pt idx="8296">4.8639999999999999</cx:pt>
          <cx:pt idx="8297">4.8639999999999999</cx:pt>
          <cx:pt idx="8298">4.8639999999999999</cx:pt>
          <cx:pt idx="8299">4.8639999999999999</cx:pt>
          <cx:pt idx="8300">4.8639999999999999</cx:pt>
          <cx:pt idx="8301">4.8639999999999999</cx:pt>
          <cx:pt idx="8302">4.8639999999999999</cx:pt>
          <cx:pt idx="8303">4.8639999999999999</cx:pt>
          <cx:pt idx="8304">4.8639999999999999</cx:pt>
          <cx:pt idx="8305">4.8639999999999999</cx:pt>
          <cx:pt idx="8306">4.8639999999999999</cx:pt>
          <cx:pt idx="8307">4.8639999999999999</cx:pt>
          <cx:pt idx="8308">4.8639999999999999</cx:pt>
          <cx:pt idx="8309">4.8639999999999999</cx:pt>
          <cx:pt idx="8310">4.8639999999999999</cx:pt>
          <cx:pt idx="8311">4.8639999999999999</cx:pt>
          <cx:pt idx="8312">4.8639999999999999</cx:pt>
          <cx:pt idx="8313">4.8639999999999999</cx:pt>
          <cx:pt idx="8314">4.8639999999999999</cx:pt>
          <cx:pt idx="8315">4.8639999999999999</cx:pt>
          <cx:pt idx="8316">4.8639999999999999</cx:pt>
          <cx:pt idx="8317">4.8639999999999999</cx:pt>
          <cx:pt idx="8318">4.8639999999999999</cx:pt>
          <cx:pt idx="8319">4.8639999999999999</cx:pt>
          <cx:pt idx="8320">4.8639999999999999</cx:pt>
          <cx:pt idx="8321">4.8639999999999999</cx:pt>
          <cx:pt idx="8322">4.8639999999999999</cx:pt>
          <cx:pt idx="8323">4.8639999999999999</cx:pt>
          <cx:pt idx="8324">4.8639999999999999</cx:pt>
          <cx:pt idx="8325">4.8639999999999999</cx:pt>
          <cx:pt idx="8326">4.8639999999999999</cx:pt>
          <cx:pt idx="8327">4.8639999999999999</cx:pt>
          <cx:pt idx="8328">4.8639999999999999</cx:pt>
          <cx:pt idx="8329">4.8639999999999999</cx:pt>
          <cx:pt idx="8330">4.8639999999999999</cx:pt>
          <cx:pt idx="8331">4.8639999999999999</cx:pt>
          <cx:pt idx="8332">4.8639999999999999</cx:pt>
          <cx:pt idx="8333">4.8639999999999999</cx:pt>
          <cx:pt idx="8334">4.8639999999999999</cx:pt>
          <cx:pt idx="8335">4.8639999999999999</cx:pt>
          <cx:pt idx="8336">4.8639999999999999</cx:pt>
          <cx:pt idx="8337">4.8639999999999999</cx:pt>
          <cx:pt idx="8338">4.8639999999999999</cx:pt>
          <cx:pt idx="8339">4.8639999999999999</cx:pt>
          <cx:pt idx="8340">4.8639999999999999</cx:pt>
          <cx:pt idx="8341">4.8639999999999999</cx:pt>
          <cx:pt idx="8342">4.8639999999999999</cx:pt>
          <cx:pt idx="8343">4.8639999999999999</cx:pt>
          <cx:pt idx="8344">4.8639999999999999</cx:pt>
          <cx:pt idx="8345">4.8639999999999999</cx:pt>
          <cx:pt idx="8346">4.8639999999999999</cx:pt>
          <cx:pt idx="8347">4.8639999999999999</cx:pt>
          <cx:pt idx="8348">4.8639999999999999</cx:pt>
          <cx:pt idx="8349">4.8639999999999999</cx:pt>
          <cx:pt idx="8350">4.8639999999999999</cx:pt>
          <cx:pt idx="8351">4.8639999999999999</cx:pt>
          <cx:pt idx="8352">4.8639999999999999</cx:pt>
          <cx:pt idx="8353">4.8639999999999999</cx:pt>
          <cx:pt idx="8354">4.8639999999999999</cx:pt>
          <cx:pt idx="8355">4.8639999999999999</cx:pt>
          <cx:pt idx="8356">4.8639999999999999</cx:pt>
          <cx:pt idx="8357">4.8639999999999999</cx:pt>
          <cx:pt idx="8358">4.8639999999999999</cx:pt>
          <cx:pt idx="8359">4.8639999999999999</cx:pt>
          <cx:pt idx="8360">4.8639999999999999</cx:pt>
          <cx:pt idx="8361">4.8639999999999999</cx:pt>
          <cx:pt idx="8362">4.8639999999999999</cx:pt>
          <cx:pt idx="8363">4.8639999999999999</cx:pt>
          <cx:pt idx="8364">4.8639999999999999</cx:pt>
          <cx:pt idx="8365">4.8639999999999999</cx:pt>
          <cx:pt idx="8366">4.8639999999999999</cx:pt>
          <cx:pt idx="8367">4.8639999999999999</cx:pt>
          <cx:pt idx="8368">4.8639999999999999</cx:pt>
          <cx:pt idx="8369">4.8639999999999999</cx:pt>
          <cx:pt idx="8370">4.8639999999999999</cx:pt>
          <cx:pt idx="8371">4.8639999999999999</cx:pt>
          <cx:pt idx="8372">4.8639999999999999</cx:pt>
          <cx:pt idx="8373">4.8639999999999999</cx:pt>
          <cx:pt idx="8374">4.8639999999999999</cx:pt>
          <cx:pt idx="8375">4.8639999999999999</cx:pt>
          <cx:pt idx="8376">4.8639999999999999</cx:pt>
          <cx:pt idx="8377">4.8639999999999999</cx:pt>
          <cx:pt idx="8378">4.8639999999999999</cx:pt>
          <cx:pt idx="8379">4.8639999999999999</cx:pt>
          <cx:pt idx="8380">4.8639999999999999</cx:pt>
          <cx:pt idx="8381">4.8639999999999999</cx:pt>
          <cx:pt idx="8382">4.8639999999999999</cx:pt>
          <cx:pt idx="8383">4.8639999999999999</cx:pt>
          <cx:pt idx="8384">4.8639999999999999</cx:pt>
          <cx:pt idx="8385">4.8639999999999999</cx:pt>
          <cx:pt idx="8386">4.8639999999999999</cx:pt>
          <cx:pt idx="8387">4.8639999999999999</cx:pt>
          <cx:pt idx="8388">4.8639999999999999</cx:pt>
          <cx:pt idx="8389">4.8639999999999999</cx:pt>
          <cx:pt idx="8390">4.8639999999999999</cx:pt>
          <cx:pt idx="8391">4.8639999999999999</cx:pt>
          <cx:pt idx="8392">4.8639999999999999</cx:pt>
          <cx:pt idx="8393">4.8639999999999999</cx:pt>
          <cx:pt idx="8394">4.8639999999999999</cx:pt>
          <cx:pt idx="8395">4.8639999999999999</cx:pt>
          <cx:pt idx="8396">4.8639999999999999</cx:pt>
          <cx:pt idx="8397">4.8639999999999999</cx:pt>
          <cx:pt idx="8398">4.8639999999999999</cx:pt>
          <cx:pt idx="8399">4.8639999999999999</cx:pt>
          <cx:pt idx="8400">4.8639999999999999</cx:pt>
          <cx:pt idx="8401">4.8639999999999999</cx:pt>
          <cx:pt idx="8402">4.8639999999999999</cx:pt>
          <cx:pt idx="8403">4.8639999999999999</cx:pt>
          <cx:pt idx="8404">4.8639999999999999</cx:pt>
          <cx:pt idx="8405">4.8639999999999999</cx:pt>
          <cx:pt idx="8406">4.8639999999999999</cx:pt>
          <cx:pt idx="8407">4.8639999999999999</cx:pt>
          <cx:pt idx="8408">4.8639999999999999</cx:pt>
          <cx:pt idx="8409">4.8639999999999999</cx:pt>
          <cx:pt idx="8410">4.8639999999999999</cx:pt>
          <cx:pt idx="8411">4.8639999999999999</cx:pt>
          <cx:pt idx="8412">4.8639999999999999</cx:pt>
          <cx:pt idx="8413">4.8639999999999999</cx:pt>
          <cx:pt idx="8414">4.8639999999999999</cx:pt>
          <cx:pt idx="8415">4.8639999999999999</cx:pt>
          <cx:pt idx="8416">4.8639999999999999</cx:pt>
          <cx:pt idx="8417">4.8639999999999999</cx:pt>
          <cx:pt idx="8418">4.8639999999999999</cx:pt>
          <cx:pt idx="8419">4.8639999999999999</cx:pt>
          <cx:pt idx="8420">4.8639999999999999</cx:pt>
          <cx:pt idx="8421">4.8639999999999999</cx:pt>
          <cx:pt idx="8422">4.8639999999999999</cx:pt>
          <cx:pt idx="8423">4.8639999999999999</cx:pt>
          <cx:pt idx="8424">4.8639999999999999</cx:pt>
          <cx:pt idx="8425">4.8639999999999999</cx:pt>
          <cx:pt idx="8426">4.8639999999999999</cx:pt>
          <cx:pt idx="8427">4.8639999999999999</cx:pt>
          <cx:pt idx="8428">4.8639999999999999</cx:pt>
          <cx:pt idx="8429">4.8639999999999999</cx:pt>
          <cx:pt idx="8430">4.8639999999999999</cx:pt>
          <cx:pt idx="8431">4.8639999999999999</cx:pt>
          <cx:pt idx="8432">4.8639999999999999</cx:pt>
          <cx:pt idx="8433">4.8639999999999999</cx:pt>
          <cx:pt idx="8434">4.8639999999999999</cx:pt>
          <cx:pt idx="8435">4.8639999999999999</cx:pt>
          <cx:pt idx="8436">4.8639999999999999</cx:pt>
          <cx:pt idx="8437">4.8639999999999999</cx:pt>
          <cx:pt idx="8438">4.8639999999999999</cx:pt>
          <cx:pt idx="8439">4.8639999999999999</cx:pt>
          <cx:pt idx="8440">4.8639999999999999</cx:pt>
          <cx:pt idx="8441">4.8639999999999999</cx:pt>
          <cx:pt idx="8442">4.8639999999999999</cx:pt>
          <cx:pt idx="8443">4.8639999999999999</cx:pt>
          <cx:pt idx="8444">4.8639999999999999</cx:pt>
          <cx:pt idx="8445">4.8639999999999999</cx:pt>
          <cx:pt idx="8446">4.8639999999999999</cx:pt>
          <cx:pt idx="8447">4.8639999999999999</cx:pt>
          <cx:pt idx="8448">4.8639999999999999</cx:pt>
          <cx:pt idx="8449">4.8639999999999999</cx:pt>
          <cx:pt idx="8450">4.8639999999999999</cx:pt>
          <cx:pt idx="8451">4.8639999999999999</cx:pt>
          <cx:pt idx="8452">4.8639999999999999</cx:pt>
          <cx:pt idx="8453">4.8639999999999999</cx:pt>
          <cx:pt idx="8454">4.8639999999999999</cx:pt>
          <cx:pt idx="8455">4.8639999999999999</cx:pt>
          <cx:pt idx="8456">4.8639999999999999</cx:pt>
          <cx:pt idx="8457">4.8639999999999999</cx:pt>
          <cx:pt idx="8458">4.8639999999999999</cx:pt>
          <cx:pt idx="8459">4.8639999999999999</cx:pt>
          <cx:pt idx="8460">4.8639999999999999</cx:pt>
          <cx:pt idx="8461">4.8639999999999999</cx:pt>
          <cx:pt idx="8462">4.8639999999999999</cx:pt>
          <cx:pt idx="8463">4.8639999999999999</cx:pt>
          <cx:pt idx="8464">4.8639999999999999</cx:pt>
          <cx:pt idx="8465">4.8639999999999999</cx:pt>
          <cx:pt idx="8466">4.8639999999999999</cx:pt>
          <cx:pt idx="8467">4.8639999999999999</cx:pt>
          <cx:pt idx="8468">4.8639999999999999</cx:pt>
          <cx:pt idx="8469">4.8639999999999999</cx:pt>
          <cx:pt idx="8470">4.8639999999999999</cx:pt>
          <cx:pt idx="8471">4.8639999999999999</cx:pt>
          <cx:pt idx="8472">4.8639999999999999</cx:pt>
          <cx:pt idx="8473">4.8639999999999999</cx:pt>
          <cx:pt idx="8474">4.8639999999999999</cx:pt>
          <cx:pt idx="8475">4.8639999999999999</cx:pt>
          <cx:pt idx="8476">4.8639999999999999</cx:pt>
          <cx:pt idx="8477">4.8639999999999999</cx:pt>
          <cx:pt idx="8478">4.8639999999999999</cx:pt>
          <cx:pt idx="8479">4.8639999999999999</cx:pt>
          <cx:pt idx="8480">4.8639999999999999</cx:pt>
          <cx:pt idx="8481">4.8639999999999999</cx:pt>
          <cx:pt idx="8482">4.8639999999999999</cx:pt>
          <cx:pt idx="8483">4.8639999999999999</cx:pt>
          <cx:pt idx="8484">4.8639999999999999</cx:pt>
          <cx:pt idx="8485">4.8639999999999999</cx:pt>
          <cx:pt idx="8486">4.8639999999999999</cx:pt>
          <cx:pt idx="8487">4.8639999999999999</cx:pt>
          <cx:pt idx="8488">4.8639999999999999</cx:pt>
          <cx:pt idx="8489">4.8639999999999999</cx:pt>
          <cx:pt idx="8490">4.8639999999999999</cx:pt>
          <cx:pt idx="8491">4.8639999999999999</cx:pt>
          <cx:pt idx="8492">4.8639999999999999</cx:pt>
          <cx:pt idx="8493">4.8639999999999999</cx:pt>
          <cx:pt idx="8494">4.8639999999999999</cx:pt>
          <cx:pt idx="8495">4.8639999999999999</cx:pt>
          <cx:pt idx="8496">4.8639999999999999</cx:pt>
          <cx:pt idx="8497">4.8639999999999999</cx:pt>
          <cx:pt idx="8498">4.8639999999999999</cx:pt>
          <cx:pt idx="8499">4.8639999999999999</cx:pt>
          <cx:pt idx="8500">4.8639999999999999</cx:pt>
          <cx:pt idx="8501">4.8639999999999999</cx:pt>
          <cx:pt idx="8502">4.8639999999999999</cx:pt>
          <cx:pt idx="8503">4.8639999999999999</cx:pt>
          <cx:pt idx="8504">4.8639999999999999</cx:pt>
          <cx:pt idx="8505">4.8639999999999999</cx:pt>
          <cx:pt idx="8506">4.8639999999999999</cx:pt>
          <cx:pt idx="8507">4.8639999999999999</cx:pt>
          <cx:pt idx="8508">4.8639999999999999</cx:pt>
          <cx:pt idx="8509">4.8639999999999999</cx:pt>
          <cx:pt idx="8510">4.8639999999999999</cx:pt>
          <cx:pt idx="8511">4.8639999999999999</cx:pt>
          <cx:pt idx="8512">4.8639999999999999</cx:pt>
          <cx:pt idx="8513">4.8639999999999999</cx:pt>
          <cx:pt idx="8514">4.8639999999999999</cx:pt>
          <cx:pt idx="8515">4.8639999999999999</cx:pt>
          <cx:pt idx="8516">4.8639999999999999</cx:pt>
          <cx:pt idx="8517">4.8639999999999999</cx:pt>
          <cx:pt idx="8518">4.8639999999999999</cx:pt>
          <cx:pt idx="8519">4.8639999999999999</cx:pt>
          <cx:pt idx="8520">4.8639999999999999</cx:pt>
          <cx:pt idx="8521">4.8639999999999999</cx:pt>
          <cx:pt idx="8522">4.8639999999999999</cx:pt>
          <cx:pt idx="8523">4.8639999999999999</cx:pt>
          <cx:pt idx="8524">4.8639999999999999</cx:pt>
          <cx:pt idx="8525">4.8639999999999999</cx:pt>
          <cx:pt idx="8526">4.8639999999999999</cx:pt>
          <cx:pt idx="8527">4.8639999999999999</cx:pt>
          <cx:pt idx="8528">4.8639999999999999</cx:pt>
          <cx:pt idx="8529">4.8639999999999999</cx:pt>
          <cx:pt idx="8530">4.8639999999999999</cx:pt>
          <cx:pt idx="8531">4.8639999999999999</cx:pt>
          <cx:pt idx="8532">4.8639999999999999</cx:pt>
          <cx:pt idx="8533">4.8639999999999999</cx:pt>
          <cx:pt idx="8534">4.8639999999999999</cx:pt>
          <cx:pt idx="8535">4.8639999999999999</cx:pt>
          <cx:pt idx="8536">4.8639999999999999</cx:pt>
          <cx:pt idx="8537">4.8639999999999999</cx:pt>
          <cx:pt idx="8538">4.8639999999999999</cx:pt>
          <cx:pt idx="8539">4.8639999999999999</cx:pt>
          <cx:pt idx="8540">4.8639999999999999</cx:pt>
          <cx:pt idx="8541">4.8639999999999999</cx:pt>
          <cx:pt idx="8542">4.8639999999999999</cx:pt>
          <cx:pt idx="8543">4.8639999999999999</cx:pt>
          <cx:pt idx="8544">4.8639999999999999</cx:pt>
          <cx:pt idx="8545">4.8639999999999999</cx:pt>
          <cx:pt idx="8546">4.8639999999999999</cx:pt>
          <cx:pt idx="8547">4.8639999999999999</cx:pt>
          <cx:pt idx="8548">4.8639999999999999</cx:pt>
          <cx:pt idx="8549">4.8639999999999999</cx:pt>
          <cx:pt idx="8550">4.8639999999999999</cx:pt>
          <cx:pt idx="8551">4.8639999999999999</cx:pt>
          <cx:pt idx="8552">4.8639999999999999</cx:pt>
          <cx:pt idx="8553">4.8639999999999999</cx:pt>
          <cx:pt idx="8554">4.8639999999999999</cx:pt>
          <cx:pt idx="8555">4.8639999999999999</cx:pt>
          <cx:pt idx="8556">4.8639999999999999</cx:pt>
          <cx:pt idx="8557">4.8639999999999999</cx:pt>
          <cx:pt idx="8558">4.8639999999999999</cx:pt>
          <cx:pt idx="8559">4.8639999999999999</cx:pt>
          <cx:pt idx="8560">4.8639999999999999</cx:pt>
          <cx:pt idx="8561">4.8639999999999999</cx:pt>
          <cx:pt idx="8562">4.8639999999999999</cx:pt>
          <cx:pt idx="8563">4.8639999999999999</cx:pt>
          <cx:pt idx="8564">4.8639999999999999</cx:pt>
          <cx:pt idx="8565">4.8639999999999999</cx:pt>
          <cx:pt idx="8566">4.8639999999999999</cx:pt>
          <cx:pt idx="8567">4.8639999999999999</cx:pt>
          <cx:pt idx="8568">4.8639999999999999</cx:pt>
          <cx:pt idx="8569">4.8639999999999999</cx:pt>
          <cx:pt idx="8570">4.8639999999999999</cx:pt>
          <cx:pt idx="8571">4.8639999999999999</cx:pt>
          <cx:pt idx="8572">4.8639999999999999</cx:pt>
          <cx:pt idx="8573">4.8639999999999999</cx:pt>
          <cx:pt idx="8574">4.8639999999999999</cx:pt>
          <cx:pt idx="8575">4.8639999999999999</cx:pt>
          <cx:pt idx="8576">4.8639999999999999</cx:pt>
          <cx:pt idx="8577">4.8639999999999999</cx:pt>
          <cx:pt idx="8578">4.8639999999999999</cx:pt>
          <cx:pt idx="8579">4.8639999999999999</cx:pt>
          <cx:pt idx="8580">4.8639999999999999</cx:pt>
          <cx:pt idx="8581">4.8639999999999999</cx:pt>
          <cx:pt idx="8582">4.8639999999999999</cx:pt>
          <cx:pt idx="8583">4.8639999999999999</cx:pt>
          <cx:pt idx="8584">4.8639999999999999</cx:pt>
          <cx:pt idx="8585">4.8639999999999999</cx:pt>
          <cx:pt idx="8586">4.8639999999999999</cx:pt>
          <cx:pt idx="8587">4.8639999999999999</cx:pt>
          <cx:pt idx="8588">4.8639999999999999</cx:pt>
          <cx:pt idx="8589">4.8639999999999999</cx:pt>
          <cx:pt idx="8590">4.8639999999999999</cx:pt>
          <cx:pt idx="8591">4.8639999999999999</cx:pt>
          <cx:pt idx="8592">4.8639999999999999</cx:pt>
          <cx:pt idx="8593">4.8639999999999999</cx:pt>
          <cx:pt idx="8594">4.8639999999999999</cx:pt>
          <cx:pt idx="8595">4.8639999999999999</cx:pt>
          <cx:pt idx="8596">4.8639999999999999</cx:pt>
          <cx:pt idx="8597">4.8639999999999999</cx:pt>
          <cx:pt idx="8598">4.8639999999999999</cx:pt>
          <cx:pt idx="8599">4.8639999999999999</cx:pt>
          <cx:pt idx="8600">4.8639999999999999</cx:pt>
          <cx:pt idx="8601">4.8639999999999999</cx:pt>
          <cx:pt idx="8602">4.8639999999999999</cx:pt>
          <cx:pt idx="8603">4.8639999999999999</cx:pt>
          <cx:pt idx="8604">4.8639999999999999</cx:pt>
          <cx:pt idx="8605">4.8639999999999999</cx:pt>
          <cx:pt idx="8606">4.8639999999999999</cx:pt>
          <cx:pt idx="8607">4.8639999999999999</cx:pt>
          <cx:pt idx="8608">4.8639999999999999</cx:pt>
          <cx:pt idx="8609">4.8639999999999999</cx:pt>
          <cx:pt idx="8610">4.8639999999999999</cx:pt>
          <cx:pt idx="8611">4.8639999999999999</cx:pt>
          <cx:pt idx="8612">4.8639999999999999</cx:pt>
          <cx:pt idx="8613">4.8639999999999999</cx:pt>
          <cx:pt idx="8614">4.8639999999999999</cx:pt>
          <cx:pt idx="8615">4.8639999999999999</cx:pt>
          <cx:pt idx="8616">4.8639999999999999</cx:pt>
          <cx:pt idx="8617">4.8639999999999999</cx:pt>
          <cx:pt idx="8618">4.8639999999999999</cx:pt>
          <cx:pt idx="8619">4.8639999999999999</cx:pt>
          <cx:pt idx="8620">4.8639999999999999</cx:pt>
          <cx:pt idx="8621">4.8639999999999999</cx:pt>
          <cx:pt idx="8622">4.8639999999999999</cx:pt>
          <cx:pt idx="8623">4.8639999999999999</cx:pt>
          <cx:pt idx="8624">4.8639999999999999</cx:pt>
          <cx:pt idx="8625">4.8639999999999999</cx:pt>
          <cx:pt idx="8626">4.8639999999999999</cx:pt>
          <cx:pt idx="8627">4.8639999999999999</cx:pt>
          <cx:pt idx="8628">4.8639999999999999</cx:pt>
          <cx:pt idx="8629">4.8639999999999999</cx:pt>
          <cx:pt idx="8630">4.8639999999999999</cx:pt>
          <cx:pt idx="8631">4.8639999999999999</cx:pt>
          <cx:pt idx="8632">4.8639999999999999</cx:pt>
          <cx:pt idx="8633">4.8639999999999999</cx:pt>
          <cx:pt idx="8634">4.8639999999999999</cx:pt>
          <cx:pt idx="8635">4.8639999999999999</cx:pt>
          <cx:pt idx="8636">4.8639999999999999</cx:pt>
          <cx:pt idx="8637">4.8639999999999999</cx:pt>
          <cx:pt idx="8638">4.8639999999999999</cx:pt>
          <cx:pt idx="8639">4.8639999999999999</cx:pt>
          <cx:pt idx="8640">4.8639999999999999</cx:pt>
          <cx:pt idx="8641">4.8639999999999999</cx:pt>
          <cx:pt idx="8642">4.8639999999999999</cx:pt>
          <cx:pt idx="8643">4.8639999999999999</cx:pt>
          <cx:pt idx="8644">4.8639999999999999</cx:pt>
          <cx:pt idx="8645">4.8639999999999999</cx:pt>
          <cx:pt idx="8646">4.8639999999999999</cx:pt>
          <cx:pt idx="8647">4.8639999999999999</cx:pt>
          <cx:pt idx="8648">4.8639999999999999</cx:pt>
          <cx:pt idx="8649">4.8639999999999999</cx:pt>
          <cx:pt idx="8650">4.8639999999999999</cx:pt>
          <cx:pt idx="8651">4.8639999999999999</cx:pt>
          <cx:pt idx="8652">4.8639999999999999</cx:pt>
          <cx:pt idx="8653">4.8639999999999999</cx:pt>
          <cx:pt idx="8654">4.8639999999999999</cx:pt>
          <cx:pt idx="8655">4.8639999999999999</cx:pt>
          <cx:pt idx="8656">4.8639999999999999</cx:pt>
          <cx:pt idx="8657">4.8639999999999999</cx:pt>
          <cx:pt idx="8658">4.8639999999999999</cx:pt>
          <cx:pt idx="8659">4.8639999999999999</cx:pt>
          <cx:pt idx="8660">4.8639999999999999</cx:pt>
          <cx:pt idx="8661">4.8639999999999999</cx:pt>
          <cx:pt idx="8662">4.8639999999999999</cx:pt>
          <cx:pt idx="8663">4.8639999999999999</cx:pt>
          <cx:pt idx="8664">4.8639999999999999</cx:pt>
          <cx:pt idx="8665">4.8639999999999999</cx:pt>
          <cx:pt idx="8666">4.8639999999999999</cx:pt>
          <cx:pt idx="8667">4.8639999999999999</cx:pt>
          <cx:pt idx="8668">4.8639999999999999</cx:pt>
          <cx:pt idx="8669">4.8639999999999999</cx:pt>
          <cx:pt idx="8670">4.8639999999999999</cx:pt>
          <cx:pt idx="8671">4.8639999999999999</cx:pt>
          <cx:pt idx="8672">4.8639999999999999</cx:pt>
          <cx:pt idx="8673">4.8639999999999999</cx:pt>
          <cx:pt idx="8674">4.8639999999999999</cx:pt>
          <cx:pt idx="8675">4.8639999999999999</cx:pt>
          <cx:pt idx="8676">4.8639999999999999</cx:pt>
          <cx:pt idx="8677">4.8639999999999999</cx:pt>
          <cx:pt idx="8678">4.8639999999999999</cx:pt>
          <cx:pt idx="8679">4.8639999999999999</cx:pt>
          <cx:pt idx="8680">4.8639999999999999</cx:pt>
          <cx:pt idx="8681">4.8639999999999999</cx:pt>
          <cx:pt idx="8682">4.8639999999999999</cx:pt>
          <cx:pt idx="8683">4.8639999999999999</cx:pt>
          <cx:pt idx="8684">4.8639999999999999</cx:pt>
          <cx:pt idx="8685">4.8639999999999999</cx:pt>
          <cx:pt idx="8686">4.8639999999999999</cx:pt>
          <cx:pt idx="8687">4.8639999999999999</cx:pt>
          <cx:pt idx="8688">4.8639999999999999</cx:pt>
          <cx:pt idx="8689">4.8639999999999999</cx:pt>
          <cx:pt idx="8690">4.8639999999999999</cx:pt>
          <cx:pt idx="8691">4.8639999999999999</cx:pt>
          <cx:pt idx="8692">4.8639999999999999</cx:pt>
          <cx:pt idx="8693">4.8639999999999999</cx:pt>
          <cx:pt idx="8694">4.8639999999999999</cx:pt>
          <cx:pt idx="8695">4.8639999999999999</cx:pt>
          <cx:pt idx="8696">4.8639999999999999</cx:pt>
          <cx:pt idx="8697">4.8639999999999999</cx:pt>
          <cx:pt idx="8698">4.8639999999999999</cx:pt>
          <cx:pt idx="8699">4.8639999999999999</cx:pt>
          <cx:pt idx="8700">4.8639999999999999</cx:pt>
          <cx:pt idx="8701">4.8639999999999999</cx:pt>
          <cx:pt idx="8702">4.8639999999999999</cx:pt>
          <cx:pt idx="8703">4.8639999999999999</cx:pt>
          <cx:pt idx="8704">4.8639999999999999</cx:pt>
          <cx:pt idx="8705">4.8639999999999999</cx:pt>
          <cx:pt idx="8706">4.8639999999999999</cx:pt>
          <cx:pt idx="8707">4.8639999999999999</cx:pt>
          <cx:pt idx="8708">4.8639999999999999</cx:pt>
          <cx:pt idx="8709">4.8639999999999999</cx:pt>
          <cx:pt idx="8710">4.8639999999999999</cx:pt>
          <cx:pt idx="8711">4.8639999999999999</cx:pt>
          <cx:pt idx="8712">4.8639999999999999</cx:pt>
          <cx:pt idx="8713">4.8639999999999999</cx:pt>
          <cx:pt idx="8714">4.8639999999999999</cx:pt>
          <cx:pt idx="8715">4.8639999999999999</cx:pt>
          <cx:pt idx="8716">4.8639999999999999</cx:pt>
          <cx:pt idx="8717">4.8639999999999999</cx:pt>
          <cx:pt idx="8718">4.8639999999999999</cx:pt>
          <cx:pt idx="8719">4.8639999999999999</cx:pt>
          <cx:pt idx="8720">4.8639999999999999</cx:pt>
          <cx:pt idx="8721">4.8639999999999999</cx:pt>
          <cx:pt idx="8722">4.8639999999999999</cx:pt>
          <cx:pt idx="8723">4.8639999999999999</cx:pt>
          <cx:pt idx="8724">4.8639999999999999</cx:pt>
          <cx:pt idx="8725">4.8639999999999999</cx:pt>
          <cx:pt idx="8726">4.8639999999999999</cx:pt>
          <cx:pt idx="8727">4.8639999999999999</cx:pt>
          <cx:pt idx="8728">4.8639999999999999</cx:pt>
          <cx:pt idx="8729">4.8639999999999999</cx:pt>
          <cx:pt idx="8730">4.8639999999999999</cx:pt>
          <cx:pt idx="8731">4.8639999999999999</cx:pt>
          <cx:pt idx="8732">4.8639999999999999</cx:pt>
          <cx:pt idx="8733">4.8639999999999999</cx:pt>
          <cx:pt idx="8734">4.8639999999999999</cx:pt>
          <cx:pt idx="8735">4.8639999999999999</cx:pt>
          <cx:pt idx="8736">4.8639999999999999</cx:pt>
          <cx:pt idx="8737">4.8639999999999999</cx:pt>
          <cx:pt idx="8738">4.8639999999999999</cx:pt>
          <cx:pt idx="8739">4.8639999999999999</cx:pt>
          <cx:pt idx="8740">4.8639999999999999</cx:pt>
          <cx:pt idx="8741">4.8659999999999997</cx:pt>
          <cx:pt idx="8742">4.8659999999999997</cx:pt>
          <cx:pt idx="8743">4.8659999999999997</cx:pt>
          <cx:pt idx="8744">4.8659999999999997</cx:pt>
          <cx:pt idx="8745">4.8659999999999997</cx:pt>
          <cx:pt idx="8746">4.8659999999999997</cx:pt>
          <cx:pt idx="8747">4.8659999999999997</cx:pt>
          <cx:pt idx="8748">4.8659999999999997</cx:pt>
          <cx:pt idx="8749">4.8659999999999997</cx:pt>
          <cx:pt idx="8750">4.8659999999999997</cx:pt>
          <cx:pt idx="8751">4.8659999999999997</cx:pt>
          <cx:pt idx="8752">4.8659999999999997</cx:pt>
          <cx:pt idx="8753">4.8659999999999997</cx:pt>
          <cx:pt idx="8754">4.8659999999999997</cx:pt>
          <cx:pt idx="8755">4.8659999999999997</cx:pt>
          <cx:pt idx="8756">4.8659999999999997</cx:pt>
          <cx:pt idx="8757">4.8659999999999997</cx:pt>
          <cx:pt idx="8758">4.8659999999999997</cx:pt>
          <cx:pt idx="8759">4.8659999999999997</cx:pt>
          <cx:pt idx="8760">4.8659999999999997</cx:pt>
          <cx:pt idx="8761">4.8659999999999997</cx:pt>
          <cx:pt idx="8762">4.8659999999999997</cx:pt>
          <cx:pt idx="8763">4.8659999999999997</cx:pt>
          <cx:pt idx="8764">4.8659999999999997</cx:pt>
          <cx:pt idx="8765">4.8659999999999997</cx:pt>
          <cx:pt idx="8766">4.8659999999999997</cx:pt>
          <cx:pt idx="8767">4.8659999999999997</cx:pt>
          <cx:pt idx="8768">4.8659999999999997</cx:pt>
          <cx:pt idx="8769">4.8659999999999997</cx:pt>
          <cx:pt idx="8770">4.8659999999999997</cx:pt>
          <cx:pt idx="8771">4.8659999999999997</cx:pt>
          <cx:pt idx="8772">4.8659999999999997</cx:pt>
          <cx:pt idx="8773">4.8659999999999997</cx:pt>
          <cx:pt idx="8774">4.8659999999999997</cx:pt>
          <cx:pt idx="8775">4.8659999999999997</cx:pt>
          <cx:pt idx="8776">4.8659999999999997</cx:pt>
          <cx:pt idx="8777">4.8659999999999997</cx:pt>
          <cx:pt idx="8778">4.8659999999999997</cx:pt>
          <cx:pt idx="8779">4.8659999999999997</cx:pt>
          <cx:pt idx="8780">4.8659999999999997</cx:pt>
          <cx:pt idx="8781">4.8659999999999997</cx:pt>
          <cx:pt idx="8782">4.8659999999999997</cx:pt>
          <cx:pt idx="8783">4.8659999999999997</cx:pt>
          <cx:pt idx="8784">4.8659999999999997</cx:pt>
          <cx:pt idx="8785">4.8659999999999997</cx:pt>
          <cx:pt idx="8786">4.8659999999999997</cx:pt>
          <cx:pt idx="8787">4.8659999999999997</cx:pt>
          <cx:pt idx="8788">4.8659999999999997</cx:pt>
          <cx:pt idx="8789">4.8659999999999997</cx:pt>
          <cx:pt idx="8790">4.8659999999999997</cx:pt>
          <cx:pt idx="8791">4.8659999999999997</cx:pt>
          <cx:pt idx="8792">4.8659999999999997</cx:pt>
          <cx:pt idx="8793">4.8659999999999997</cx:pt>
          <cx:pt idx="8794">4.8659999999999997</cx:pt>
          <cx:pt idx="8795">4.8659999999999997</cx:pt>
          <cx:pt idx="8796">4.8659999999999997</cx:pt>
          <cx:pt idx="8797">4.8659999999999997</cx:pt>
          <cx:pt idx="8798">4.8659999999999997</cx:pt>
          <cx:pt idx="8799">4.8659999999999997</cx:pt>
          <cx:pt idx="8800">4.8659999999999997</cx:pt>
          <cx:pt idx="8801">4.8659999999999997</cx:pt>
          <cx:pt idx="8802">4.8659999999999997</cx:pt>
          <cx:pt idx="8803">4.8659999999999997</cx:pt>
          <cx:pt idx="8804">4.8659999999999997</cx:pt>
          <cx:pt idx="8805">4.8659999999999997</cx:pt>
          <cx:pt idx="8806">4.8659999999999997</cx:pt>
          <cx:pt idx="8807">4.8659999999999997</cx:pt>
          <cx:pt idx="8808">4.8659999999999997</cx:pt>
          <cx:pt idx="8809">4.8659999999999997</cx:pt>
          <cx:pt idx="8810">4.8659999999999997</cx:pt>
          <cx:pt idx="8811">4.8659999999999997</cx:pt>
          <cx:pt idx="8812">4.8659999999999997</cx:pt>
          <cx:pt idx="8813">4.8659999999999997</cx:pt>
          <cx:pt idx="8814">4.8659999999999997</cx:pt>
          <cx:pt idx="8815">4.8659999999999997</cx:pt>
          <cx:pt idx="8816">4.8659999999999997</cx:pt>
          <cx:pt idx="8817">4.8659999999999997</cx:pt>
          <cx:pt idx="8818">4.8659999999999997</cx:pt>
          <cx:pt idx="8819">4.8659999999999997</cx:pt>
          <cx:pt idx="8820">4.8659999999999997</cx:pt>
          <cx:pt idx="8821">4.8659999999999997</cx:pt>
          <cx:pt idx="8822">4.8659999999999997</cx:pt>
          <cx:pt idx="8823">4.8659999999999997</cx:pt>
          <cx:pt idx="8824">4.8659999999999997</cx:pt>
          <cx:pt idx="8825">4.8659999999999997</cx:pt>
          <cx:pt idx="8826">4.8659999999999997</cx:pt>
          <cx:pt idx="8827">4.8659999999999997</cx:pt>
          <cx:pt idx="8828">4.8659999999999997</cx:pt>
          <cx:pt idx="8829">4.8659999999999997</cx:pt>
          <cx:pt idx="8830">4.8659999999999997</cx:pt>
          <cx:pt idx="8831">4.8659999999999997</cx:pt>
          <cx:pt idx="8832">4.8659999999999997</cx:pt>
          <cx:pt idx="8833">4.8659999999999997</cx:pt>
          <cx:pt idx="8834">4.8659999999999997</cx:pt>
          <cx:pt idx="8835">4.8659999999999997</cx:pt>
          <cx:pt idx="8836">4.8659999999999997</cx:pt>
          <cx:pt idx="8837">4.8659999999999997</cx:pt>
          <cx:pt idx="8838">4.8659999999999997</cx:pt>
          <cx:pt idx="8839">4.8659999999999997</cx:pt>
          <cx:pt idx="8840">4.8659999999999997</cx:pt>
          <cx:pt idx="8841">4.8659999999999997</cx:pt>
          <cx:pt idx="8842">4.8659999999999997</cx:pt>
          <cx:pt idx="8843">4.8659999999999997</cx:pt>
          <cx:pt idx="8844">4.8659999999999997</cx:pt>
          <cx:pt idx="8845">4.8659999999999997</cx:pt>
          <cx:pt idx="8846">4.8659999999999997</cx:pt>
          <cx:pt idx="8847">4.8659999999999997</cx:pt>
          <cx:pt idx="8848">4.8659999999999997</cx:pt>
          <cx:pt idx="8849">4.8659999999999997</cx:pt>
          <cx:pt idx="8850">4.8659999999999997</cx:pt>
          <cx:pt idx="8851">4.8659999999999997</cx:pt>
          <cx:pt idx="8852">4.8659999999999997</cx:pt>
          <cx:pt idx="8853">4.8659999999999997</cx:pt>
          <cx:pt idx="8854">4.8659999999999997</cx:pt>
          <cx:pt idx="8855">4.8659999999999997</cx:pt>
          <cx:pt idx="8856">4.8659999999999997</cx:pt>
          <cx:pt idx="8857">4.8659999999999997</cx:pt>
          <cx:pt idx="8858">4.8659999999999997</cx:pt>
          <cx:pt idx="8859">4.8659999999999997</cx:pt>
          <cx:pt idx="8860">4.8659999999999997</cx:pt>
          <cx:pt idx="8861">4.8659999999999997</cx:pt>
          <cx:pt idx="8862">4.8659999999999997</cx:pt>
          <cx:pt idx="8863">4.8659999999999997</cx:pt>
          <cx:pt idx="8864">4.8659999999999997</cx:pt>
          <cx:pt idx="8865">4.8659999999999997</cx:pt>
          <cx:pt idx="8866">4.8659999999999997</cx:pt>
          <cx:pt idx="8867">4.8659999999999997</cx:pt>
          <cx:pt idx="8868">4.8659999999999997</cx:pt>
          <cx:pt idx="8869">4.8659999999999997</cx:pt>
          <cx:pt idx="8870">4.8659999999999997</cx:pt>
          <cx:pt idx="8871">4.8659999999999997</cx:pt>
          <cx:pt idx="8872">4.8659999999999997</cx:pt>
          <cx:pt idx="8873">4.8659999999999997</cx:pt>
          <cx:pt idx="8874">4.8659999999999997</cx:pt>
          <cx:pt idx="8875">4.8659999999999997</cx:pt>
          <cx:pt idx="8876">4.8659999999999997</cx:pt>
          <cx:pt idx="8877">4.8659999999999997</cx:pt>
          <cx:pt idx="8878">4.8659999999999997</cx:pt>
          <cx:pt idx="8879">4.8659999999999997</cx:pt>
          <cx:pt idx="8880">4.8659999999999997</cx:pt>
          <cx:pt idx="8881">4.8659999999999997</cx:pt>
          <cx:pt idx="8882">4.8659999999999997</cx:pt>
          <cx:pt idx="8883">4.8659999999999997</cx:pt>
          <cx:pt idx="8884">4.8659999999999997</cx:pt>
          <cx:pt idx="8885">4.8659999999999997</cx:pt>
          <cx:pt idx="8886">4.8659999999999997</cx:pt>
          <cx:pt idx="8887">4.8659999999999997</cx:pt>
          <cx:pt idx="8888">4.8659999999999997</cx:pt>
          <cx:pt idx="8889">4.8659999999999997</cx:pt>
          <cx:pt idx="8890">4.8659999999999997</cx:pt>
          <cx:pt idx="8891">4.8659999999999997</cx:pt>
          <cx:pt idx="8892">4.8659999999999997</cx:pt>
          <cx:pt idx="8893">4.8659999999999997</cx:pt>
          <cx:pt idx="8894">4.8659999999999997</cx:pt>
          <cx:pt idx="8895">4.8659999999999997</cx:pt>
          <cx:pt idx="8896">4.8659999999999997</cx:pt>
          <cx:pt idx="8897">4.8659999999999997</cx:pt>
          <cx:pt idx="8898">4.8659999999999997</cx:pt>
          <cx:pt idx="8899">4.8659999999999997</cx:pt>
          <cx:pt idx="8900">4.8659999999999997</cx:pt>
          <cx:pt idx="8901">4.8659999999999997</cx:pt>
          <cx:pt idx="8902">4.8659999999999997</cx:pt>
          <cx:pt idx="8903">4.8659999999999997</cx:pt>
          <cx:pt idx="8904">4.8659999999999997</cx:pt>
          <cx:pt idx="8905">4.8659999999999997</cx:pt>
          <cx:pt idx="8906">4.8659999999999997</cx:pt>
          <cx:pt idx="8907">4.8659999999999997</cx:pt>
          <cx:pt idx="8908">4.8659999999999997</cx:pt>
          <cx:pt idx="8909">4.8659999999999997</cx:pt>
          <cx:pt idx="8910">4.8659999999999997</cx:pt>
          <cx:pt idx="8911">4.8659999999999997</cx:pt>
          <cx:pt idx="8912">4.8659999999999997</cx:pt>
          <cx:pt idx="8913">4.8659999999999997</cx:pt>
          <cx:pt idx="8914">4.8659999999999997</cx:pt>
          <cx:pt idx="8915">4.8659999999999997</cx:pt>
          <cx:pt idx="8916">4.8659999999999997</cx:pt>
          <cx:pt idx="8917">4.8659999999999997</cx:pt>
          <cx:pt idx="8918">4.8659999999999997</cx:pt>
          <cx:pt idx="8919">4.8659999999999997</cx:pt>
          <cx:pt idx="8920">4.8659999999999997</cx:pt>
          <cx:pt idx="8921">4.8659999999999997</cx:pt>
          <cx:pt idx="8922">4.8659999999999997</cx:pt>
          <cx:pt idx="8923">4.8659999999999997</cx:pt>
          <cx:pt idx="8924">4.8659999999999997</cx:pt>
          <cx:pt idx="8925">4.8659999999999997</cx:pt>
          <cx:pt idx="8926">4.8659999999999997</cx:pt>
          <cx:pt idx="8927">4.8659999999999997</cx:pt>
          <cx:pt idx="8928">4.8659999999999997</cx:pt>
          <cx:pt idx="8929">4.8659999999999997</cx:pt>
          <cx:pt idx="8930">4.8659999999999997</cx:pt>
          <cx:pt idx="8931">4.8659999999999997</cx:pt>
          <cx:pt idx="8932">4.8659999999999997</cx:pt>
          <cx:pt idx="8933">4.8659999999999997</cx:pt>
          <cx:pt idx="8934">4.8659999999999997</cx:pt>
          <cx:pt idx="8935">4.8659999999999997</cx:pt>
          <cx:pt idx="8936">4.8659999999999997</cx:pt>
          <cx:pt idx="8937">4.8659999999999997</cx:pt>
          <cx:pt idx="8938">4.8659999999999997</cx:pt>
          <cx:pt idx="8939">4.8659999999999997</cx:pt>
          <cx:pt idx="8940">4.8659999999999997</cx:pt>
          <cx:pt idx="8941">4.8659999999999997</cx:pt>
          <cx:pt idx="8942">4.8659999999999997</cx:pt>
          <cx:pt idx="8943">4.8659999999999997</cx:pt>
          <cx:pt idx="8944">4.8659999999999997</cx:pt>
          <cx:pt idx="8945">4.8659999999999997</cx:pt>
          <cx:pt idx="8946">4.8659999999999997</cx:pt>
          <cx:pt idx="8947">4.8659999999999997</cx:pt>
          <cx:pt idx="8948">4.8659999999999997</cx:pt>
          <cx:pt idx="8949">4.8659999999999997</cx:pt>
          <cx:pt idx="8950">4.8659999999999997</cx:pt>
          <cx:pt idx="8951">4.8659999999999997</cx:pt>
          <cx:pt idx="8952">4.8659999999999997</cx:pt>
          <cx:pt idx="8953">4.8659999999999997</cx:pt>
          <cx:pt idx="8954">4.8659999999999997</cx:pt>
          <cx:pt idx="8955">4.8659999999999997</cx:pt>
          <cx:pt idx="8956">4.8659999999999997</cx:pt>
          <cx:pt idx="8957">4.8659999999999997</cx:pt>
          <cx:pt idx="8958">4.8659999999999997</cx:pt>
          <cx:pt idx="8959">4.8659999999999997</cx:pt>
          <cx:pt idx="8960">4.8659999999999997</cx:pt>
          <cx:pt idx="8961">4.8659999999999997</cx:pt>
          <cx:pt idx="8962">4.8659999999999997</cx:pt>
          <cx:pt idx="8963">4.8659999999999997</cx:pt>
          <cx:pt idx="8964">4.8659999999999997</cx:pt>
          <cx:pt idx="8965">4.8659999999999997</cx:pt>
          <cx:pt idx="8966">4.8659999999999997</cx:pt>
          <cx:pt idx="8967">4.8659999999999997</cx:pt>
          <cx:pt idx="8968">4.8659999999999997</cx:pt>
          <cx:pt idx="8969">4.8659999999999997</cx:pt>
          <cx:pt idx="8970">4.8659999999999997</cx:pt>
          <cx:pt idx="8971">4.8659999999999997</cx:pt>
          <cx:pt idx="8972">4.8659999999999997</cx:pt>
          <cx:pt idx="8973">4.8659999999999997</cx:pt>
          <cx:pt idx="8974">4.8659999999999997</cx:pt>
          <cx:pt idx="8975">4.8659999999999997</cx:pt>
          <cx:pt idx="8976">4.8659999999999997</cx:pt>
          <cx:pt idx="8977">4.8659999999999997</cx:pt>
          <cx:pt idx="8978">4.8659999999999997</cx:pt>
          <cx:pt idx="8979">4.8659999999999997</cx:pt>
          <cx:pt idx="8980">4.8659999999999997</cx:pt>
          <cx:pt idx="8981">4.8659999999999997</cx:pt>
          <cx:pt idx="8982">4.8659999999999997</cx:pt>
          <cx:pt idx="8983">4.8659999999999997</cx:pt>
          <cx:pt idx="8984">4.8659999999999997</cx:pt>
          <cx:pt idx="8985">4.8659999999999997</cx:pt>
          <cx:pt idx="8986">4.8659999999999997</cx:pt>
          <cx:pt idx="8987">4.8659999999999997</cx:pt>
          <cx:pt idx="8988">4.8659999999999997</cx:pt>
          <cx:pt idx="8989">4.8659999999999997</cx:pt>
          <cx:pt idx="8990">4.8659999999999997</cx:pt>
          <cx:pt idx="8991">4.8659999999999997</cx:pt>
          <cx:pt idx="8992">4.8659999999999997</cx:pt>
          <cx:pt idx="8993">4.8659999999999997</cx:pt>
          <cx:pt idx="8994">4.8659999999999997</cx:pt>
          <cx:pt idx="8995">4.8659999999999997</cx:pt>
          <cx:pt idx="8996">4.8659999999999997</cx:pt>
          <cx:pt idx="8997">4.8659999999999997</cx:pt>
          <cx:pt idx="8998">4.8659999999999997</cx:pt>
          <cx:pt idx="8999">4.8659999999999997</cx:pt>
          <cx:pt idx="9000">4.8659999999999997</cx:pt>
          <cx:pt idx="9001">4.8659999999999997</cx:pt>
          <cx:pt idx="9002">4.8659999999999997</cx:pt>
          <cx:pt idx="9003">4.8659999999999997</cx:pt>
          <cx:pt idx="9004">4.8659999999999997</cx:pt>
          <cx:pt idx="9005">4.8659999999999997</cx:pt>
          <cx:pt idx="9006">4.8659999999999997</cx:pt>
          <cx:pt idx="9007">4.8659999999999997</cx:pt>
          <cx:pt idx="9008">4.8659999999999997</cx:pt>
          <cx:pt idx="9009">4.8659999999999997</cx:pt>
          <cx:pt idx="9010">4.8659999999999997</cx:pt>
          <cx:pt idx="9011">4.8659999999999997</cx:pt>
          <cx:pt idx="9012">4.8659999999999997</cx:pt>
          <cx:pt idx="9013">4.8659999999999997</cx:pt>
          <cx:pt idx="9014">4.8659999999999997</cx:pt>
          <cx:pt idx="9015">4.8659999999999997</cx:pt>
          <cx:pt idx="9016">4.8659999999999997</cx:pt>
          <cx:pt idx="9017">4.8659999999999997</cx:pt>
          <cx:pt idx="9018">4.8659999999999997</cx:pt>
          <cx:pt idx="9019">4.8659999999999997</cx:pt>
          <cx:pt idx="9020">4.8659999999999997</cx:pt>
          <cx:pt idx="9021">4.8659999999999997</cx:pt>
          <cx:pt idx="9022">4.8659999999999997</cx:pt>
          <cx:pt idx="9023">4.8659999999999997</cx:pt>
          <cx:pt idx="9024">4.8659999999999997</cx:pt>
          <cx:pt idx="9025">4.8659999999999997</cx:pt>
          <cx:pt idx="9026">4.8659999999999997</cx:pt>
          <cx:pt idx="9027">4.8659999999999997</cx:pt>
          <cx:pt idx="9028">4.8659999999999997</cx:pt>
          <cx:pt idx="9029">4.8659999999999997</cx:pt>
          <cx:pt idx="9030">4.8659999999999997</cx:pt>
          <cx:pt idx="9031">4.8659999999999997</cx:pt>
          <cx:pt idx="9032">4.8659999999999997</cx:pt>
          <cx:pt idx="9033">4.8659999999999997</cx:pt>
          <cx:pt idx="9034">4.8659999999999997</cx:pt>
          <cx:pt idx="9035">4.8659999999999997</cx:pt>
          <cx:pt idx="9036">4.8659999999999997</cx:pt>
          <cx:pt idx="9037">4.8659999999999997</cx:pt>
          <cx:pt idx="9038">4.8659999999999997</cx:pt>
          <cx:pt idx="9039">4.8659999999999997</cx:pt>
          <cx:pt idx="9040">4.8659999999999997</cx:pt>
          <cx:pt idx="9041">4.8659999999999997</cx:pt>
          <cx:pt idx="9042">4.8659999999999997</cx:pt>
          <cx:pt idx="9043">4.8659999999999997</cx:pt>
          <cx:pt idx="9044">4.8659999999999997</cx:pt>
          <cx:pt idx="9045">4.8659999999999997</cx:pt>
          <cx:pt idx="9046">4.8659999999999997</cx:pt>
          <cx:pt idx="9047">4.8659999999999997</cx:pt>
          <cx:pt idx="9048">4.8659999999999997</cx:pt>
          <cx:pt idx="9049">4.8659999999999997</cx:pt>
          <cx:pt idx="9050">4.8659999999999997</cx:pt>
          <cx:pt idx="9051">4.8659999999999997</cx:pt>
          <cx:pt idx="9052">4.8659999999999997</cx:pt>
          <cx:pt idx="9053">4.8659999999999997</cx:pt>
          <cx:pt idx="9054">4.8659999999999997</cx:pt>
          <cx:pt idx="9055">4.8659999999999997</cx:pt>
          <cx:pt idx="9056">4.8659999999999997</cx:pt>
          <cx:pt idx="9057">4.8659999999999997</cx:pt>
          <cx:pt idx="9058">4.8659999999999997</cx:pt>
          <cx:pt idx="9059">4.8659999999999997</cx:pt>
          <cx:pt idx="9060">4.8659999999999997</cx:pt>
          <cx:pt idx="9061">4.8659999999999997</cx:pt>
          <cx:pt idx="9062">4.8659999999999997</cx:pt>
          <cx:pt idx="9063">4.8659999999999997</cx:pt>
          <cx:pt idx="9064">4.8659999999999997</cx:pt>
          <cx:pt idx="9065">4.8659999999999997</cx:pt>
          <cx:pt idx="9066">4.8659999999999997</cx:pt>
          <cx:pt idx="9067">4.8659999999999997</cx:pt>
          <cx:pt idx="9068">4.8659999999999997</cx:pt>
          <cx:pt idx="9069">4.8659999999999997</cx:pt>
          <cx:pt idx="9070">4.8659999999999997</cx:pt>
          <cx:pt idx="9071">4.8659999999999997</cx:pt>
          <cx:pt idx="9072">4.8659999999999997</cx:pt>
          <cx:pt idx="9073">4.8659999999999997</cx:pt>
          <cx:pt idx="9074">4.8659999999999997</cx:pt>
          <cx:pt idx="9075">4.8659999999999997</cx:pt>
          <cx:pt idx="9076">4.8659999999999997</cx:pt>
          <cx:pt idx="9077">4.8659999999999997</cx:pt>
          <cx:pt idx="9078">4.8659999999999997</cx:pt>
          <cx:pt idx="9079">4.8659999999999997</cx:pt>
          <cx:pt idx="9080">4.8659999999999997</cx:pt>
          <cx:pt idx="9081">4.9669999999999996</cx:pt>
          <cx:pt idx="9082">4.9669999999999996</cx:pt>
          <cx:pt idx="9083">4.9669999999999996</cx:pt>
          <cx:pt idx="9084">4.9669999999999996</cx:pt>
          <cx:pt idx="9085">4.9669999999999996</cx:pt>
          <cx:pt idx="9086">4.9669999999999996</cx:pt>
          <cx:pt idx="9087">4.9669999999999996</cx:pt>
          <cx:pt idx="9088">4.9669999999999996</cx:pt>
          <cx:pt idx="9089">4.9669999999999996</cx:pt>
          <cx:pt idx="9090">4.9669999999999996</cx:pt>
          <cx:pt idx="9091">4.9669999999999996</cx:pt>
          <cx:pt idx="9092">4.9669999999999996</cx:pt>
          <cx:pt idx="9093">4.9669999999999996</cx:pt>
          <cx:pt idx="9094">4.9669999999999996</cx:pt>
          <cx:pt idx="9095">4.9669999999999996</cx:pt>
          <cx:pt idx="9096">4.9669999999999996</cx:pt>
          <cx:pt idx="9097">4.9669999999999996</cx:pt>
          <cx:pt idx="9098">4.9669999999999996</cx:pt>
          <cx:pt idx="9099">4.9669999999999996</cx:pt>
          <cx:pt idx="9100">4.9669999999999996</cx:pt>
          <cx:pt idx="9101">4.9669999999999996</cx:pt>
          <cx:pt idx="9102">4.9669999999999996</cx:pt>
          <cx:pt idx="9103">4.9669999999999996</cx:pt>
          <cx:pt idx="9104">4.9669999999999996</cx:pt>
          <cx:pt idx="9105">4.9669999999999996</cx:pt>
          <cx:pt idx="9106">4.9669999999999996</cx:pt>
          <cx:pt idx="9107">4.9669999999999996</cx:pt>
          <cx:pt idx="9108">4.9669999999999996</cx:pt>
          <cx:pt idx="9109">4.9669999999999996</cx:pt>
          <cx:pt idx="9110">4.9669999999999996</cx:pt>
          <cx:pt idx="9111">4.9669999999999996</cx:pt>
          <cx:pt idx="9112">4.9669999999999996</cx:pt>
          <cx:pt idx="9113">4.9669999999999996</cx:pt>
          <cx:pt idx="9114">4.9669999999999996</cx:pt>
          <cx:pt idx="9115">4.9669999999999996</cx:pt>
          <cx:pt idx="9116">4.9669999999999996</cx:pt>
          <cx:pt idx="9117">4.9669999999999996</cx:pt>
          <cx:pt idx="9118">4.9669999999999996</cx:pt>
          <cx:pt idx="9119">4.9669999999999996</cx:pt>
          <cx:pt idx="9120">4.9669999999999996</cx:pt>
          <cx:pt idx="9121">4.9669999999999996</cx:pt>
          <cx:pt idx="9122">4.9669999999999996</cx:pt>
          <cx:pt idx="9123">4.9669999999999996</cx:pt>
          <cx:pt idx="9124">4.9669999999999996</cx:pt>
          <cx:pt idx="9125">4.9669999999999996</cx:pt>
          <cx:pt idx="9126">4.9669999999999996</cx:pt>
          <cx:pt idx="9127">4.9669999999999996</cx:pt>
          <cx:pt idx="9128">4.9669999999999996</cx:pt>
          <cx:pt idx="9129">4.9669999999999996</cx:pt>
          <cx:pt idx="9130">4.9669999999999996</cx:pt>
          <cx:pt idx="9131">4.9669999999999996</cx:pt>
          <cx:pt idx="9132">4.9669999999999996</cx:pt>
          <cx:pt idx="9133">4.9669999999999996</cx:pt>
          <cx:pt idx="9134">4.9669999999999996</cx:pt>
          <cx:pt idx="9135">4.9669999999999996</cx:pt>
          <cx:pt idx="9136">4.9669999999999996</cx:pt>
          <cx:pt idx="9137">4.9669999999999996</cx:pt>
          <cx:pt idx="9138">4.9669999999999996</cx:pt>
          <cx:pt idx="9139">4.9669999999999996</cx:pt>
          <cx:pt idx="9140">4.9669999999999996</cx:pt>
          <cx:pt idx="9141">4.9669999999999996</cx:pt>
          <cx:pt idx="9142">4.9669999999999996</cx:pt>
          <cx:pt idx="9143">4.9669999999999996</cx:pt>
          <cx:pt idx="9144">4.9669999999999996</cx:pt>
          <cx:pt idx="9145">4.9669999999999996</cx:pt>
          <cx:pt idx="9146">4.9669999999999996</cx:pt>
          <cx:pt idx="9147">4.9669999999999996</cx:pt>
          <cx:pt idx="9148">4.9669999999999996</cx:pt>
          <cx:pt idx="9149">4.9669999999999996</cx:pt>
          <cx:pt idx="9150">4.9669999999999996</cx:pt>
          <cx:pt idx="9151">4.9669999999999996</cx:pt>
          <cx:pt idx="9152">4.9669999999999996</cx:pt>
          <cx:pt idx="9153">4.9669999999999996</cx:pt>
          <cx:pt idx="9154">4.9669999999999996</cx:pt>
          <cx:pt idx="9155">4.9669999999999996</cx:pt>
          <cx:pt idx="9156">4.9669999999999996</cx:pt>
          <cx:pt idx="9157">4.9669999999999996</cx:pt>
          <cx:pt idx="9158">4.9669999999999996</cx:pt>
          <cx:pt idx="9159">4.9669999999999996</cx:pt>
          <cx:pt idx="9160">4.9669999999999996</cx:pt>
          <cx:pt idx="9161">4.9669999999999996</cx:pt>
          <cx:pt idx="9162">4.9669999999999996</cx:pt>
          <cx:pt idx="9163">4.9669999999999996</cx:pt>
          <cx:pt idx="9164">4.9669999999999996</cx:pt>
          <cx:pt idx="9165">4.9669999999999996</cx:pt>
          <cx:pt idx="9166">4.9669999999999996</cx:pt>
          <cx:pt idx="9167">4.9669999999999996</cx:pt>
          <cx:pt idx="9168">4.9669999999999996</cx:pt>
          <cx:pt idx="9169">4.9669999999999996</cx:pt>
          <cx:pt idx="9170">4.9669999999999996</cx:pt>
          <cx:pt idx="9171">4.9669999999999996</cx:pt>
          <cx:pt idx="9172">4.9669999999999996</cx:pt>
          <cx:pt idx="9173">4.9669999999999996</cx:pt>
          <cx:pt idx="9174">4.9669999999999996</cx:pt>
          <cx:pt idx="9175">4.9669999999999996</cx:pt>
          <cx:pt idx="9176">4.9669999999999996</cx:pt>
          <cx:pt idx="9177">4.9669999999999996</cx:pt>
          <cx:pt idx="9178">4.9669999999999996</cx:pt>
          <cx:pt idx="9179">4.9669999999999996</cx:pt>
          <cx:pt idx="9180">4.9669999999999996</cx:pt>
          <cx:pt idx="9181">4.9669999999999996</cx:pt>
          <cx:pt idx="9182">4.9669999999999996</cx:pt>
          <cx:pt idx="9183">4.9669999999999996</cx:pt>
          <cx:pt idx="9184">4.9669999999999996</cx:pt>
          <cx:pt idx="9185">4.9669999999999996</cx:pt>
          <cx:pt idx="9186">4.9669999999999996</cx:pt>
          <cx:pt idx="9187">4.9669999999999996</cx:pt>
          <cx:pt idx="9188">4.9669999999999996</cx:pt>
          <cx:pt idx="9189">4.9669999999999996</cx:pt>
          <cx:pt idx="9190">4.9669999999999996</cx:pt>
          <cx:pt idx="9191">4.9669999999999996</cx:pt>
          <cx:pt idx="9192">4.9669999999999996</cx:pt>
          <cx:pt idx="9193">4.9669999999999996</cx:pt>
          <cx:pt idx="9194">4.9669999999999996</cx:pt>
          <cx:pt idx="9195">4.9669999999999996</cx:pt>
          <cx:pt idx="9196">4.9669999999999996</cx:pt>
          <cx:pt idx="9197">4.9669999999999996</cx:pt>
          <cx:pt idx="9198">4.9669999999999996</cx:pt>
          <cx:pt idx="9199">4.9669999999999996</cx:pt>
          <cx:pt idx="9200">4.9669999999999996</cx:pt>
          <cx:pt idx="9201">4.9669999999999996</cx:pt>
          <cx:pt idx="9202">4.9669999999999996</cx:pt>
          <cx:pt idx="9203">4.9669999999999996</cx:pt>
          <cx:pt idx="9204">4.9669999999999996</cx:pt>
          <cx:pt idx="9205">4.9669999999999996</cx:pt>
          <cx:pt idx="9206">4.9669999999999996</cx:pt>
          <cx:pt idx="9207">4.9669999999999996</cx:pt>
          <cx:pt idx="9208">4.9669999999999996</cx:pt>
          <cx:pt idx="9209">4.9669999999999996</cx:pt>
          <cx:pt idx="9210">4.9669999999999996</cx:pt>
          <cx:pt idx="9211">4.9669999999999996</cx:pt>
          <cx:pt idx="9212">4.9669999999999996</cx:pt>
          <cx:pt idx="9213">4.9669999999999996</cx:pt>
          <cx:pt idx="9214">4.9669999999999996</cx:pt>
          <cx:pt idx="9215">4.9669999999999996</cx:pt>
          <cx:pt idx="9216">4.9669999999999996</cx:pt>
          <cx:pt idx="9217">4.9669999999999996</cx:pt>
          <cx:pt idx="9218">4.9669999999999996</cx:pt>
          <cx:pt idx="9219">4.9669999999999996</cx:pt>
          <cx:pt idx="9220">4.9669999999999996</cx:pt>
          <cx:pt idx="9221">4.9669999999999996</cx:pt>
          <cx:pt idx="9222">4.9669999999999996</cx:pt>
          <cx:pt idx="9223">4.9669999999999996</cx:pt>
          <cx:pt idx="9224">4.9669999999999996</cx:pt>
          <cx:pt idx="9225">4.9669999999999996</cx:pt>
          <cx:pt idx="9226">4.9669999999999996</cx:pt>
          <cx:pt idx="9227">4.9669999999999996</cx:pt>
          <cx:pt idx="9228">4.9669999999999996</cx:pt>
          <cx:pt idx="9229">4.9669999999999996</cx:pt>
          <cx:pt idx="9230">4.9669999999999996</cx:pt>
          <cx:pt idx="9231">4.9669999999999996</cx:pt>
          <cx:pt idx="9232">4.9669999999999996</cx:pt>
          <cx:pt idx="9233">4.9669999999999996</cx:pt>
          <cx:pt idx="9234">4.9669999999999996</cx:pt>
          <cx:pt idx="9235">4.9669999999999996</cx:pt>
          <cx:pt idx="9236">4.9669999999999996</cx:pt>
          <cx:pt idx="9237">4.9669999999999996</cx:pt>
          <cx:pt idx="9238">4.9669999999999996</cx:pt>
          <cx:pt idx="9239">4.9669999999999996</cx:pt>
          <cx:pt idx="9240">4.9669999999999996</cx:pt>
          <cx:pt idx="9241">4.9669999999999996</cx:pt>
          <cx:pt idx="9242">4.9669999999999996</cx:pt>
          <cx:pt idx="9243">4.9669999999999996</cx:pt>
          <cx:pt idx="9244">4.9669999999999996</cx:pt>
          <cx:pt idx="9245">4.9669999999999996</cx:pt>
          <cx:pt idx="9246">4.9669999999999996</cx:pt>
          <cx:pt idx="9247">4.9669999999999996</cx:pt>
          <cx:pt idx="9248">4.9669999999999996</cx:pt>
          <cx:pt idx="9249">4.9669999999999996</cx:pt>
          <cx:pt idx="9250">4.9669999999999996</cx:pt>
          <cx:pt idx="9251">4.9669999999999996</cx:pt>
          <cx:pt idx="9252">4.9669999999999996</cx:pt>
          <cx:pt idx="9253">4.9669999999999996</cx:pt>
          <cx:pt idx="9254">4.9669999999999996</cx:pt>
          <cx:pt idx="9255">4.9669999999999996</cx:pt>
          <cx:pt idx="9256">4.9669999999999996</cx:pt>
          <cx:pt idx="9257">4.9669999999999996</cx:pt>
          <cx:pt idx="9258">4.9669999999999996</cx:pt>
          <cx:pt idx="9259">4.9669999999999996</cx:pt>
          <cx:pt idx="9260">4.9669999999999996</cx:pt>
          <cx:pt idx="9261">4.9669999999999996</cx:pt>
          <cx:pt idx="9262">4.9669999999999996</cx:pt>
          <cx:pt idx="9263">4.9669999999999996</cx:pt>
          <cx:pt idx="9264">4.9669999999999996</cx:pt>
          <cx:pt idx="9265">4.9669999999999996</cx:pt>
          <cx:pt idx="9266">4.9669999999999996</cx:pt>
          <cx:pt idx="9267">4.9669999999999996</cx:pt>
          <cx:pt idx="9268">4.9669999999999996</cx:pt>
          <cx:pt idx="9269">4.9669999999999996</cx:pt>
          <cx:pt idx="9270">4.9669999999999996</cx:pt>
          <cx:pt idx="9271">4.9669999999999996</cx:pt>
          <cx:pt idx="9272">4.9669999999999996</cx:pt>
          <cx:pt idx="9273">4.9669999999999996</cx:pt>
          <cx:pt idx="9274">4.9669999999999996</cx:pt>
          <cx:pt idx="9275">4.9669999999999996</cx:pt>
          <cx:pt idx="9276">4.9669999999999996</cx:pt>
          <cx:pt idx="9277">4.9669999999999996</cx:pt>
          <cx:pt idx="9278">4.9669999999999996</cx:pt>
          <cx:pt idx="9279">4.9669999999999996</cx:pt>
          <cx:pt idx="9280">4.9669999999999996</cx:pt>
          <cx:pt idx="9281">4.9669999999999996</cx:pt>
          <cx:pt idx="9282">4.9669999999999996</cx:pt>
          <cx:pt idx="9283">4.9669999999999996</cx:pt>
          <cx:pt idx="9284">4.9669999999999996</cx:pt>
          <cx:pt idx="9285">4.9669999999999996</cx:pt>
          <cx:pt idx="9286">4.9669999999999996</cx:pt>
          <cx:pt idx="9287">4.9669999999999996</cx:pt>
          <cx:pt idx="9288">4.9669999999999996</cx:pt>
          <cx:pt idx="9289">4.9669999999999996</cx:pt>
          <cx:pt idx="9290">4.9669999999999996</cx:pt>
          <cx:pt idx="9291">4.9669999999999996</cx:pt>
          <cx:pt idx="9292">4.9669999999999996</cx:pt>
          <cx:pt idx="9293">4.9669999999999996</cx:pt>
          <cx:pt idx="9294">4.9669999999999996</cx:pt>
          <cx:pt idx="9295">4.9669999999999996</cx:pt>
          <cx:pt idx="9296">4.9669999999999996</cx:pt>
          <cx:pt idx="9297">4.9669999999999996</cx:pt>
          <cx:pt idx="9298">4.9669999999999996</cx:pt>
          <cx:pt idx="9299">4.9669999999999996</cx:pt>
          <cx:pt idx="9300">4.9669999999999996</cx:pt>
          <cx:pt idx="9301">4.9669999999999996</cx:pt>
          <cx:pt idx="9302">4.9669999999999996</cx:pt>
          <cx:pt idx="9303">4.9669999999999996</cx:pt>
          <cx:pt idx="9304">4.9669999999999996</cx:pt>
          <cx:pt idx="9305">4.9669999999999996</cx:pt>
          <cx:pt idx="9306">4.9669999999999996</cx:pt>
          <cx:pt idx="9307">4.9669999999999996</cx:pt>
          <cx:pt idx="9308">4.9669999999999996</cx:pt>
          <cx:pt idx="9309">4.9669999999999996</cx:pt>
          <cx:pt idx="9310">4.9669999999999996</cx:pt>
          <cx:pt idx="9311">4.9669999999999996</cx:pt>
          <cx:pt idx="9312">4.9669999999999996</cx:pt>
          <cx:pt idx="9313">4.9669999999999996</cx:pt>
          <cx:pt idx="9314">4.9669999999999996</cx:pt>
          <cx:pt idx="9315">4.9669999999999996</cx:pt>
          <cx:pt idx="9316">4.9669999999999996</cx:pt>
          <cx:pt idx="9317">4.9669999999999996</cx:pt>
          <cx:pt idx="9318">4.9669999999999996</cx:pt>
          <cx:pt idx="9319">4.9669999999999996</cx:pt>
          <cx:pt idx="9320">4.9669999999999996</cx:pt>
          <cx:pt idx="9321">4.9669999999999996</cx:pt>
          <cx:pt idx="9322">4.9669999999999996</cx:pt>
          <cx:pt idx="9323">4.9669999999999996</cx:pt>
          <cx:pt idx="9324">4.9669999999999996</cx:pt>
          <cx:pt idx="9325">4.9669999999999996</cx:pt>
          <cx:pt idx="9326">4.9669999999999996</cx:pt>
          <cx:pt idx="9327">4.9669999999999996</cx:pt>
          <cx:pt idx="9328">4.9669999999999996</cx:pt>
          <cx:pt idx="9329">4.9669999999999996</cx:pt>
          <cx:pt idx="9330">4.9669999999999996</cx:pt>
          <cx:pt idx="9331">4.9669999999999996</cx:pt>
          <cx:pt idx="9332">4.9669999999999996</cx:pt>
          <cx:pt idx="9333">4.9669999999999996</cx:pt>
          <cx:pt idx="9334">4.9669999999999996</cx:pt>
          <cx:pt idx="9335">4.9669999999999996</cx:pt>
          <cx:pt idx="9336">4.9669999999999996</cx:pt>
          <cx:pt idx="9337">4.9669999999999996</cx:pt>
          <cx:pt idx="9338">4.9669999999999996</cx:pt>
          <cx:pt idx="9339">4.9669999999999996</cx:pt>
          <cx:pt idx="9340">4.9669999999999996</cx:pt>
          <cx:pt idx="9341">4.9669999999999996</cx:pt>
          <cx:pt idx="9342">4.9669999999999996</cx:pt>
          <cx:pt idx="9343">4.9669999999999996</cx:pt>
          <cx:pt idx="9344">4.9669999999999996</cx:pt>
          <cx:pt idx="9345">4.9669999999999996</cx:pt>
          <cx:pt idx="9346">4.9669999999999996</cx:pt>
          <cx:pt idx="9347">4.9669999999999996</cx:pt>
          <cx:pt idx="9348">4.9669999999999996</cx:pt>
          <cx:pt idx="9349">4.9669999999999996</cx:pt>
          <cx:pt idx="9350">4.9669999999999996</cx:pt>
          <cx:pt idx="9351">4.9669999999999996</cx:pt>
          <cx:pt idx="9352">4.9669999999999996</cx:pt>
          <cx:pt idx="9353">4.9669999999999996</cx:pt>
          <cx:pt idx="9354">4.9669999999999996</cx:pt>
          <cx:pt idx="9355">4.9669999999999996</cx:pt>
          <cx:pt idx="9356">4.9669999999999996</cx:pt>
          <cx:pt idx="9357">4.9669999999999996</cx:pt>
          <cx:pt idx="9358">4.9669999999999996</cx:pt>
          <cx:pt idx="9359">4.9669999999999996</cx:pt>
          <cx:pt idx="9360">4.9669999999999996</cx:pt>
          <cx:pt idx="9361">4.9669999999999996</cx:pt>
          <cx:pt idx="9362">4.9669999999999996</cx:pt>
          <cx:pt idx="9363">4.9669999999999996</cx:pt>
          <cx:pt idx="9364">4.9669999999999996</cx:pt>
          <cx:pt idx="9365">4.9669999999999996</cx:pt>
          <cx:pt idx="9366">4.9669999999999996</cx:pt>
          <cx:pt idx="9367">4.9669999999999996</cx:pt>
          <cx:pt idx="9368">4.9669999999999996</cx:pt>
          <cx:pt idx="9369">4.9669999999999996</cx:pt>
          <cx:pt idx="9370">4.9669999999999996</cx:pt>
          <cx:pt idx="9371">4.9669999999999996</cx:pt>
          <cx:pt idx="9372">4.9669999999999996</cx:pt>
          <cx:pt idx="9373">4.9669999999999996</cx:pt>
          <cx:pt idx="9374">4.9669999999999996</cx:pt>
          <cx:pt idx="9375">4.9669999999999996</cx:pt>
          <cx:pt idx="9376">4.9669999999999996</cx:pt>
          <cx:pt idx="9377">4.9669999999999996</cx:pt>
          <cx:pt idx="9378">4.9669999999999996</cx:pt>
          <cx:pt idx="9379">4.9669999999999996</cx:pt>
          <cx:pt idx="9380">4.9669999999999996</cx:pt>
          <cx:pt idx="9381">4.9669999999999996</cx:pt>
          <cx:pt idx="9382">4.9669999999999996</cx:pt>
          <cx:pt idx="9383">4.9669999999999996</cx:pt>
          <cx:pt idx="9384">4.9669999999999996</cx:pt>
          <cx:pt idx="9385">4.9669999999999996</cx:pt>
          <cx:pt idx="9386">4.9669999999999996</cx:pt>
          <cx:pt idx="9387">4.9669999999999996</cx:pt>
          <cx:pt idx="9388">4.9669999999999996</cx:pt>
          <cx:pt idx="9389">4.9669999999999996</cx:pt>
          <cx:pt idx="9390">4.9669999999999996</cx:pt>
          <cx:pt idx="9391">4.9669999999999996</cx:pt>
          <cx:pt idx="9392">4.9669999999999996</cx:pt>
          <cx:pt idx="9393">4.9669999999999996</cx:pt>
          <cx:pt idx="9394">4.9669999999999996</cx:pt>
          <cx:pt idx="9395">4.9669999999999996</cx:pt>
          <cx:pt idx="9396">4.9669999999999996</cx:pt>
          <cx:pt idx="9397">4.9669999999999996</cx:pt>
          <cx:pt idx="9398">4.9669999999999996</cx:pt>
          <cx:pt idx="9399">4.9669999999999996</cx:pt>
          <cx:pt idx="9400">4.9669999999999996</cx:pt>
          <cx:pt idx="9401">4.9669999999999996</cx:pt>
          <cx:pt idx="9402">4.9669999999999996</cx:pt>
          <cx:pt idx="9403">4.9669999999999996</cx:pt>
          <cx:pt idx="9404">4.9669999999999996</cx:pt>
          <cx:pt idx="9405">4.9669999999999996</cx:pt>
          <cx:pt idx="9406">4.9669999999999996</cx:pt>
          <cx:pt idx="9407">4.9669999999999996</cx:pt>
          <cx:pt idx="9408">4.9669999999999996</cx:pt>
          <cx:pt idx="9409">4.9669999999999996</cx:pt>
          <cx:pt idx="9410">4.9669999999999996</cx:pt>
          <cx:pt idx="9411">4.9669999999999996</cx:pt>
          <cx:pt idx="9412">4.9669999999999996</cx:pt>
          <cx:pt idx="9413">4.9669999999999996</cx:pt>
          <cx:pt idx="9414">4.9669999999999996</cx:pt>
          <cx:pt idx="9415">4.9669999999999996</cx:pt>
          <cx:pt idx="9416">4.9669999999999996</cx:pt>
          <cx:pt idx="9417">4.9669999999999996</cx:pt>
          <cx:pt idx="9418">4.9669999999999996</cx:pt>
          <cx:pt idx="9419">4.9669999999999996</cx:pt>
          <cx:pt idx="9420">4.9669999999999996</cx:pt>
          <cx:pt idx="9421">4.9669999999999996</cx:pt>
          <cx:pt idx="9422">4.9669999999999996</cx:pt>
          <cx:pt idx="9423">4.9669999999999996</cx:pt>
          <cx:pt idx="9424">4.9669999999999996</cx:pt>
          <cx:pt idx="9425">4.9669999999999996</cx:pt>
          <cx:pt idx="9426">4.9669999999999996</cx:pt>
          <cx:pt idx="9427">4.9669999999999996</cx:pt>
          <cx:pt idx="9428">4.9669999999999996</cx:pt>
          <cx:pt idx="9429">4.9669999999999996</cx:pt>
          <cx:pt idx="9430">4.9669999999999996</cx:pt>
          <cx:pt idx="9431">4.9669999999999996</cx:pt>
          <cx:pt idx="9432">4.9669999999999996</cx:pt>
          <cx:pt idx="9433">4.9669999999999996</cx:pt>
          <cx:pt idx="9434">4.9669999999999996</cx:pt>
          <cx:pt idx="9435">4.9669999999999996</cx:pt>
          <cx:pt idx="9436">4.9669999999999996</cx:pt>
          <cx:pt idx="9437">4.9669999999999996</cx:pt>
          <cx:pt idx="9438">4.9669999999999996</cx:pt>
          <cx:pt idx="9439">4.9669999999999996</cx:pt>
          <cx:pt idx="9440">4.9669999999999996</cx:pt>
          <cx:pt idx="9441">4.9669999999999996</cx:pt>
          <cx:pt idx="9442">4.9669999999999996</cx:pt>
          <cx:pt idx="9443">4.9669999999999996</cx:pt>
          <cx:pt idx="9444">4.9669999999999996</cx:pt>
          <cx:pt idx="9445">4.9669999999999996</cx:pt>
          <cx:pt idx="9446">4.9669999999999996</cx:pt>
          <cx:pt idx="9447">4.9669999999999996</cx:pt>
          <cx:pt idx="9448">4.9669999999999996</cx:pt>
          <cx:pt idx="9449">4.9669999999999996</cx:pt>
          <cx:pt idx="9450">4.9669999999999996</cx:pt>
          <cx:pt idx="9451">4.9669999999999996</cx:pt>
          <cx:pt idx="9452">4.9669999999999996</cx:pt>
          <cx:pt idx="9453">4.9669999999999996</cx:pt>
          <cx:pt idx="9454">4.9669999999999996</cx:pt>
          <cx:pt idx="9455">4.9669999999999996</cx:pt>
          <cx:pt idx="9456">4.9669999999999996</cx:pt>
          <cx:pt idx="9457">4.9669999999999996</cx:pt>
          <cx:pt idx="9458">4.9669999999999996</cx:pt>
          <cx:pt idx="9459">4.9669999999999996</cx:pt>
          <cx:pt idx="9460">4.9669999999999996</cx:pt>
          <cx:pt idx="9461">4.9669999999999996</cx:pt>
          <cx:pt idx="9462">4.9669999999999996</cx:pt>
          <cx:pt idx="9463">4.9669999999999996</cx:pt>
          <cx:pt idx="9464">4.9669999999999996</cx:pt>
          <cx:pt idx="9465">4.9669999999999996</cx:pt>
          <cx:pt idx="9466">4.9669999999999996</cx:pt>
          <cx:pt idx="9467">4.9669999999999996</cx:pt>
          <cx:pt idx="9468">4.9669999999999996</cx:pt>
          <cx:pt idx="9469">4.9669999999999996</cx:pt>
          <cx:pt idx="9470">4.9669999999999996</cx:pt>
          <cx:pt idx="9471">4.9669999999999996</cx:pt>
          <cx:pt idx="9472">4.9610000000000003</cx:pt>
          <cx:pt idx="9473">4.9610000000000003</cx:pt>
          <cx:pt idx="9474">4.9610000000000003</cx:pt>
          <cx:pt idx="9475">4.9610000000000003</cx:pt>
          <cx:pt idx="9476">4.9610000000000003</cx:pt>
          <cx:pt idx="9477">4.9610000000000003</cx:pt>
          <cx:pt idx="9478">4.9610000000000003</cx:pt>
          <cx:pt idx="9479">4.9610000000000003</cx:pt>
          <cx:pt idx="9480">4.9610000000000003</cx:pt>
          <cx:pt idx="9481">4.9610000000000003</cx:pt>
          <cx:pt idx="9482">4.9610000000000003</cx:pt>
          <cx:pt idx="9483">4.9610000000000003</cx:pt>
          <cx:pt idx="9484">4.9610000000000003</cx:pt>
          <cx:pt idx="9485">4.9610000000000003</cx:pt>
          <cx:pt idx="9486">4.9610000000000003</cx:pt>
          <cx:pt idx="9487">4.9610000000000003</cx:pt>
          <cx:pt idx="9488">4.9610000000000003</cx:pt>
          <cx:pt idx="9489">4.9610000000000003</cx:pt>
          <cx:pt idx="9490">4.9610000000000003</cx:pt>
          <cx:pt idx="9491">4.9610000000000003</cx:pt>
          <cx:pt idx="9492">4.9610000000000003</cx:pt>
          <cx:pt idx="9493">4.9610000000000003</cx:pt>
          <cx:pt idx="9494">4.9610000000000003</cx:pt>
          <cx:pt idx="9495">4.9610000000000003</cx:pt>
          <cx:pt idx="9496">4.9610000000000003</cx:pt>
          <cx:pt idx="9497">4.9610000000000003</cx:pt>
          <cx:pt idx="9498">4.9610000000000003</cx:pt>
          <cx:pt idx="9499">4.9610000000000003</cx:pt>
          <cx:pt idx="9500">4.9610000000000003</cx:pt>
          <cx:pt idx="9501">4.9610000000000003</cx:pt>
          <cx:pt idx="9502">4.9610000000000003</cx:pt>
          <cx:pt idx="9503">4.9610000000000003</cx:pt>
          <cx:pt idx="9504">4.9610000000000003</cx:pt>
          <cx:pt idx="9505">4.9610000000000003</cx:pt>
          <cx:pt idx="9506">4.9610000000000003</cx:pt>
          <cx:pt idx="9507">4.9610000000000003</cx:pt>
          <cx:pt idx="9508">4.9610000000000003</cx:pt>
          <cx:pt idx="9509">4.9610000000000003</cx:pt>
          <cx:pt idx="9510">4.9610000000000003</cx:pt>
          <cx:pt idx="9511">4.9610000000000003</cx:pt>
          <cx:pt idx="9512">4.9610000000000003</cx:pt>
          <cx:pt idx="9513">4.9610000000000003</cx:pt>
          <cx:pt idx="9514">4.9610000000000003</cx:pt>
          <cx:pt idx="9515">4.9610000000000003</cx:pt>
          <cx:pt idx="9516">4.9610000000000003</cx:pt>
          <cx:pt idx="9517">4.9610000000000003</cx:pt>
          <cx:pt idx="9518">4.9610000000000003</cx:pt>
          <cx:pt idx="9519">4.9610000000000003</cx:pt>
          <cx:pt idx="9520">4.9610000000000003</cx:pt>
          <cx:pt idx="9521">4.9610000000000003</cx:pt>
          <cx:pt idx="9522">4.9610000000000003</cx:pt>
          <cx:pt idx="9523">4.9610000000000003</cx:pt>
          <cx:pt idx="9524">4.9610000000000003</cx:pt>
          <cx:pt idx="9525">4.9610000000000003</cx:pt>
          <cx:pt idx="9526">4.9610000000000003</cx:pt>
          <cx:pt idx="9527">4.9610000000000003</cx:pt>
          <cx:pt idx="9528">4.9610000000000003</cx:pt>
          <cx:pt idx="9529">4.9610000000000003</cx:pt>
          <cx:pt idx="9530">4.9610000000000003</cx:pt>
          <cx:pt idx="9531">4.9610000000000003</cx:pt>
          <cx:pt idx="9532">4.9610000000000003</cx:pt>
          <cx:pt idx="9533">4.9610000000000003</cx:pt>
          <cx:pt idx="9534">4.9610000000000003</cx:pt>
          <cx:pt idx="9535">4.9610000000000003</cx:pt>
          <cx:pt idx="9536">4.9610000000000003</cx:pt>
          <cx:pt idx="9537">4.9610000000000003</cx:pt>
          <cx:pt idx="9538">4.9610000000000003</cx:pt>
          <cx:pt idx="9539">4.9610000000000003</cx:pt>
          <cx:pt idx="9540">4.9610000000000003</cx:pt>
          <cx:pt idx="9541">4.9610000000000003</cx:pt>
          <cx:pt idx="9542">4.9610000000000003</cx:pt>
          <cx:pt idx="9543">4.9610000000000003</cx:pt>
          <cx:pt idx="9544">4.9610000000000003</cx:pt>
          <cx:pt idx="9545">4.9610000000000003</cx:pt>
          <cx:pt idx="9546">4.9610000000000003</cx:pt>
          <cx:pt idx="9547">4.9610000000000003</cx:pt>
          <cx:pt idx="9548">4.9610000000000003</cx:pt>
          <cx:pt idx="9549">4.9610000000000003</cx:pt>
          <cx:pt idx="9550">4.9610000000000003</cx:pt>
          <cx:pt idx="9551">4.9610000000000003</cx:pt>
          <cx:pt idx="9552">4.9610000000000003</cx:pt>
          <cx:pt idx="9553">4.9610000000000003</cx:pt>
          <cx:pt idx="9554">4.9610000000000003</cx:pt>
          <cx:pt idx="9555">4.9610000000000003</cx:pt>
          <cx:pt idx="9556">4.9610000000000003</cx:pt>
          <cx:pt idx="9557">4.9610000000000003</cx:pt>
          <cx:pt idx="9558">4.9610000000000003</cx:pt>
          <cx:pt idx="9559">4.9610000000000003</cx:pt>
          <cx:pt idx="9560">4.9610000000000003</cx:pt>
          <cx:pt idx="9561">4.9610000000000003</cx:pt>
          <cx:pt idx="9562">4.9610000000000003</cx:pt>
          <cx:pt idx="9563">4.9610000000000003</cx:pt>
          <cx:pt idx="9564">4.9610000000000003</cx:pt>
          <cx:pt idx="9565">4.9610000000000003</cx:pt>
          <cx:pt idx="9566">4.9610000000000003</cx:pt>
          <cx:pt idx="9567">4.9610000000000003</cx:pt>
          <cx:pt idx="9568">4.9610000000000003</cx:pt>
          <cx:pt idx="9569">4.9610000000000003</cx:pt>
          <cx:pt idx="9570">4.9610000000000003</cx:pt>
          <cx:pt idx="9571">4.9610000000000003</cx:pt>
          <cx:pt idx="9572">4.9610000000000003</cx:pt>
          <cx:pt idx="9573">4.9610000000000003</cx:pt>
          <cx:pt idx="9574">4.9610000000000003</cx:pt>
          <cx:pt idx="9575">4.9610000000000003</cx:pt>
          <cx:pt idx="9576">4.9610000000000003</cx:pt>
          <cx:pt idx="9577">4.9610000000000003</cx:pt>
          <cx:pt idx="9578">4.9610000000000003</cx:pt>
          <cx:pt idx="9579">4.9610000000000003</cx:pt>
          <cx:pt idx="9580">4.9610000000000003</cx:pt>
          <cx:pt idx="9581">4.9610000000000003</cx:pt>
          <cx:pt idx="9582">4.9610000000000003</cx:pt>
          <cx:pt idx="9583">4.9610000000000003</cx:pt>
          <cx:pt idx="9584">4.9610000000000003</cx:pt>
          <cx:pt idx="9585">4.9610000000000003</cx:pt>
          <cx:pt idx="9586">4.9610000000000003</cx:pt>
          <cx:pt idx="9587">4.9610000000000003</cx:pt>
          <cx:pt idx="9588">4.9610000000000003</cx:pt>
          <cx:pt idx="9589">4.9610000000000003</cx:pt>
          <cx:pt idx="9590">4.9610000000000003</cx:pt>
          <cx:pt idx="9591">4.9610000000000003</cx:pt>
          <cx:pt idx="9592">4.9610000000000003</cx:pt>
          <cx:pt idx="9593">4.9610000000000003</cx:pt>
          <cx:pt idx="9594">4.9610000000000003</cx:pt>
          <cx:pt idx="9595">4.9610000000000003</cx:pt>
          <cx:pt idx="9596">4.9610000000000003</cx:pt>
          <cx:pt idx="9597">4.9610000000000003</cx:pt>
          <cx:pt idx="9598">4.9610000000000003</cx:pt>
          <cx:pt idx="9599">4.9610000000000003</cx:pt>
          <cx:pt idx="9600">4.9610000000000003</cx:pt>
          <cx:pt idx="9601">4.9610000000000003</cx:pt>
          <cx:pt idx="9602">4.9610000000000003</cx:pt>
          <cx:pt idx="9603">4.9610000000000003</cx:pt>
          <cx:pt idx="9604">4.9610000000000003</cx:pt>
          <cx:pt idx="9605">4.9610000000000003</cx:pt>
          <cx:pt idx="9606">4.9610000000000003</cx:pt>
          <cx:pt idx="9607">4.9610000000000003</cx:pt>
          <cx:pt idx="9608">4.9610000000000003</cx:pt>
          <cx:pt idx="9609">4.9610000000000003</cx:pt>
          <cx:pt idx="9610">4.9610000000000003</cx:pt>
          <cx:pt idx="9611">4.9610000000000003</cx:pt>
          <cx:pt idx="9612">4.9610000000000003</cx:pt>
          <cx:pt idx="9613">4.9610000000000003</cx:pt>
          <cx:pt idx="9614">4.9610000000000003</cx:pt>
          <cx:pt idx="9615">4.9610000000000003</cx:pt>
          <cx:pt idx="9616">4.9610000000000003</cx:pt>
          <cx:pt idx="9617">4.9610000000000003</cx:pt>
          <cx:pt idx="9618">4.9610000000000003</cx:pt>
          <cx:pt idx="9619">4.9610000000000003</cx:pt>
          <cx:pt idx="9620">4.9610000000000003</cx:pt>
          <cx:pt idx="9621">4.9610000000000003</cx:pt>
          <cx:pt idx="9622">4.9610000000000003</cx:pt>
          <cx:pt idx="9623">4.9610000000000003</cx:pt>
          <cx:pt idx="9624">4.9610000000000003</cx:pt>
          <cx:pt idx="9625">4.9610000000000003</cx:pt>
          <cx:pt idx="9626">4.9610000000000003</cx:pt>
          <cx:pt idx="9627">4.9610000000000003</cx:pt>
          <cx:pt idx="9628">4.9610000000000003</cx:pt>
          <cx:pt idx="9629">4.9610000000000003</cx:pt>
          <cx:pt idx="9630">4.9610000000000003</cx:pt>
          <cx:pt idx="9631">4.9610000000000003</cx:pt>
          <cx:pt idx="9632">4.9610000000000003</cx:pt>
          <cx:pt idx="9633">4.9610000000000003</cx:pt>
          <cx:pt idx="9634">4.9610000000000003</cx:pt>
          <cx:pt idx="9635">4.9610000000000003</cx:pt>
          <cx:pt idx="9636">4.9610000000000003</cx:pt>
          <cx:pt idx="9637">4.9610000000000003</cx:pt>
          <cx:pt idx="9638">4.9610000000000003</cx:pt>
          <cx:pt idx="9639">4.9610000000000003</cx:pt>
          <cx:pt idx="9640">4.9610000000000003</cx:pt>
          <cx:pt idx="9641">4.9610000000000003</cx:pt>
          <cx:pt idx="9642">4.9610000000000003</cx:pt>
          <cx:pt idx="9643">4.9610000000000003</cx:pt>
          <cx:pt idx="9644">4.9610000000000003</cx:pt>
          <cx:pt idx="9645">4.9610000000000003</cx:pt>
          <cx:pt idx="9646">4.9610000000000003</cx:pt>
          <cx:pt idx="9647">4.9610000000000003</cx:pt>
          <cx:pt idx="9648">4.9610000000000003</cx:pt>
          <cx:pt idx="9649">4.9610000000000003</cx:pt>
          <cx:pt idx="9650">4.9610000000000003</cx:pt>
          <cx:pt idx="9651">4.9610000000000003</cx:pt>
          <cx:pt idx="9652">4.9610000000000003</cx:pt>
          <cx:pt idx="9653">4.9610000000000003</cx:pt>
          <cx:pt idx="9654">4.9610000000000003</cx:pt>
          <cx:pt idx="9655">4.9610000000000003</cx:pt>
          <cx:pt idx="9656">4.9610000000000003</cx:pt>
          <cx:pt idx="9657">4.9610000000000003</cx:pt>
          <cx:pt idx="9658">4.9610000000000003</cx:pt>
          <cx:pt idx="9659">4.9610000000000003</cx:pt>
          <cx:pt idx="9660">4.9610000000000003</cx:pt>
          <cx:pt idx="9661">4.9610000000000003</cx:pt>
          <cx:pt idx="9662">4.9610000000000003</cx:pt>
          <cx:pt idx="9663">4.9610000000000003</cx:pt>
          <cx:pt idx="9664">4.9610000000000003</cx:pt>
          <cx:pt idx="9665">4.9610000000000003</cx:pt>
          <cx:pt idx="9666">4.9610000000000003</cx:pt>
          <cx:pt idx="9667">4.9610000000000003</cx:pt>
          <cx:pt idx="9668">4.9610000000000003</cx:pt>
          <cx:pt idx="9669">4.9610000000000003</cx:pt>
          <cx:pt idx="9670">4.9610000000000003</cx:pt>
          <cx:pt idx="9671">4.9610000000000003</cx:pt>
          <cx:pt idx="9672">4.9610000000000003</cx:pt>
          <cx:pt idx="9673">4.9610000000000003</cx:pt>
          <cx:pt idx="9674">4.9610000000000003</cx:pt>
          <cx:pt idx="9675">4.9610000000000003</cx:pt>
          <cx:pt idx="9676">4.9610000000000003</cx:pt>
          <cx:pt idx="9677">4.9610000000000003</cx:pt>
          <cx:pt idx="9678">4.9610000000000003</cx:pt>
          <cx:pt idx="9679">4.9610000000000003</cx:pt>
          <cx:pt idx="9680">4.9610000000000003</cx:pt>
          <cx:pt idx="9681">4.9610000000000003</cx:pt>
          <cx:pt idx="9682">4.9610000000000003</cx:pt>
          <cx:pt idx="9683">4.9610000000000003</cx:pt>
          <cx:pt idx="9684">4.9610000000000003</cx:pt>
          <cx:pt idx="9685">4.9610000000000003</cx:pt>
          <cx:pt idx="9686">4.9610000000000003</cx:pt>
          <cx:pt idx="9687">4.9610000000000003</cx:pt>
          <cx:pt idx="9688">4.9610000000000003</cx:pt>
          <cx:pt idx="9689">4.9610000000000003</cx:pt>
          <cx:pt idx="9690">4.9610000000000003</cx:pt>
          <cx:pt idx="9691">4.9610000000000003</cx:pt>
          <cx:pt idx="9692">4.9610000000000003</cx:pt>
          <cx:pt idx="9693">4.9610000000000003</cx:pt>
          <cx:pt idx="9694">4.9610000000000003</cx:pt>
          <cx:pt idx="9695">4.9610000000000003</cx:pt>
          <cx:pt idx="9696">4.9610000000000003</cx:pt>
          <cx:pt idx="9697">4.9610000000000003</cx:pt>
          <cx:pt idx="9698">4.9610000000000003</cx:pt>
          <cx:pt idx="9699">4.9610000000000003</cx:pt>
          <cx:pt idx="9700">4.9610000000000003</cx:pt>
          <cx:pt idx="9701">4.9610000000000003</cx:pt>
          <cx:pt idx="9702">4.9610000000000003</cx:pt>
          <cx:pt idx="9703">4.9610000000000003</cx:pt>
          <cx:pt idx="9704">4.9610000000000003</cx:pt>
          <cx:pt idx="9705">4.9610000000000003</cx:pt>
          <cx:pt idx="9706">4.9610000000000003</cx:pt>
          <cx:pt idx="9707">4.9610000000000003</cx:pt>
          <cx:pt idx="9708">4.9610000000000003</cx:pt>
          <cx:pt idx="9709">4.9610000000000003</cx:pt>
          <cx:pt idx="9710">4.9610000000000003</cx:pt>
          <cx:pt idx="9711">4.9610000000000003</cx:pt>
          <cx:pt idx="9712">4.9610000000000003</cx:pt>
          <cx:pt idx="9713">4.9610000000000003</cx:pt>
          <cx:pt idx="9714">4.9610000000000003</cx:pt>
          <cx:pt idx="9715">4.9610000000000003</cx:pt>
          <cx:pt idx="9716">4.9610000000000003</cx:pt>
          <cx:pt idx="9717">4.9610000000000003</cx:pt>
          <cx:pt idx="9718">4.9610000000000003</cx:pt>
          <cx:pt idx="9719">4.9610000000000003</cx:pt>
          <cx:pt idx="9720">4.9610000000000003</cx:pt>
          <cx:pt idx="9721">4.9610000000000003</cx:pt>
          <cx:pt idx="9722">4.9610000000000003</cx:pt>
          <cx:pt idx="9723">4.9610000000000003</cx:pt>
          <cx:pt idx="9724">4.9610000000000003</cx:pt>
          <cx:pt idx="9725">4.9610000000000003</cx:pt>
          <cx:pt idx="9726">4.9610000000000003</cx:pt>
          <cx:pt idx="9727">4.9610000000000003</cx:pt>
          <cx:pt idx="9728">4.9610000000000003</cx:pt>
          <cx:pt idx="9729">4.9610000000000003</cx:pt>
          <cx:pt idx="9730">4.9610000000000003</cx:pt>
          <cx:pt idx="9731">4.9610000000000003</cx:pt>
          <cx:pt idx="9732">4.9610000000000003</cx:pt>
          <cx:pt idx="9733">4.9610000000000003</cx:pt>
          <cx:pt idx="9734">4.9610000000000003</cx:pt>
          <cx:pt idx="9735">4.9610000000000003</cx:pt>
          <cx:pt idx="9736">4.9610000000000003</cx:pt>
          <cx:pt idx="9737">4.9610000000000003</cx:pt>
          <cx:pt idx="9738">4.9610000000000003</cx:pt>
          <cx:pt idx="9739">4.9610000000000003</cx:pt>
          <cx:pt idx="9740">4.9610000000000003</cx:pt>
          <cx:pt idx="9741">4.9610000000000003</cx:pt>
          <cx:pt idx="9742">4.9610000000000003</cx:pt>
          <cx:pt idx="9743">4.9610000000000003</cx:pt>
          <cx:pt idx="9744">4.9610000000000003</cx:pt>
          <cx:pt idx="9745">4.9610000000000003</cx:pt>
          <cx:pt idx="9746">4.9610000000000003</cx:pt>
          <cx:pt idx="9747">4.9610000000000003</cx:pt>
          <cx:pt idx="9748">4.9610000000000003</cx:pt>
          <cx:pt idx="9749">4.9610000000000003</cx:pt>
          <cx:pt idx="9750">4.9610000000000003</cx:pt>
          <cx:pt idx="9751">4.9610000000000003</cx:pt>
          <cx:pt idx="9752">4.9610000000000003</cx:pt>
          <cx:pt idx="9753">4.9610000000000003</cx:pt>
          <cx:pt idx="9754">4.9610000000000003</cx:pt>
          <cx:pt idx="9755">4.9610000000000003</cx:pt>
          <cx:pt idx="9756">4.9610000000000003</cx:pt>
          <cx:pt idx="9757">4.9610000000000003</cx:pt>
          <cx:pt idx="9758">4.9610000000000003</cx:pt>
          <cx:pt idx="9759">4.9610000000000003</cx:pt>
          <cx:pt idx="9760">4.9610000000000003</cx:pt>
          <cx:pt idx="9761">4.9610000000000003</cx:pt>
          <cx:pt idx="9762">4.9610000000000003</cx:pt>
          <cx:pt idx="9763">4.9610000000000003</cx:pt>
          <cx:pt idx="9764">4.9610000000000003</cx:pt>
          <cx:pt idx="9765">4.9610000000000003</cx:pt>
          <cx:pt idx="9766">4.9610000000000003</cx:pt>
          <cx:pt idx="9767">4.9610000000000003</cx:pt>
          <cx:pt idx="9768">4.9610000000000003</cx:pt>
          <cx:pt idx="9769">4.9610000000000003</cx:pt>
          <cx:pt idx="9770">4.9610000000000003</cx:pt>
          <cx:pt idx="9771">4.9610000000000003</cx:pt>
          <cx:pt idx="9772">4.9610000000000003</cx:pt>
          <cx:pt idx="9773">4.9610000000000003</cx:pt>
          <cx:pt idx="9774">4.9610000000000003</cx:pt>
          <cx:pt idx="9775">4.9610000000000003</cx:pt>
          <cx:pt idx="9776">4.9610000000000003</cx:pt>
          <cx:pt idx="9777">4.9610000000000003</cx:pt>
          <cx:pt idx="9778">4.9610000000000003</cx:pt>
          <cx:pt idx="9779">4.9610000000000003</cx:pt>
          <cx:pt idx="9780">4.9589999999999996</cx:pt>
          <cx:pt idx="9781">4.9589999999999996</cx:pt>
          <cx:pt idx="9782">4.9589999999999996</cx:pt>
          <cx:pt idx="9783">4.9589999999999996</cx:pt>
          <cx:pt idx="9784">4.9589999999999996</cx:pt>
          <cx:pt idx="9785">4.9589999999999996</cx:pt>
          <cx:pt idx="9786">4.9589999999999996</cx:pt>
          <cx:pt idx="9787">4.9589999999999996</cx:pt>
          <cx:pt idx="9788">4.9589999999999996</cx:pt>
          <cx:pt idx="9789">4.9589999999999996</cx:pt>
          <cx:pt idx="9790">4.9589999999999996</cx:pt>
          <cx:pt idx="9791">4.9589999999999996</cx:pt>
          <cx:pt idx="9792">4.9589999999999996</cx:pt>
          <cx:pt idx="9793">4.9589999999999996</cx:pt>
          <cx:pt idx="9794">4.9589999999999996</cx:pt>
          <cx:pt idx="9795">4.9589999999999996</cx:pt>
          <cx:pt idx="9796">4.9589999999999996</cx:pt>
          <cx:pt idx="9797">4.9589999999999996</cx:pt>
          <cx:pt idx="9798">4.9589999999999996</cx:pt>
          <cx:pt idx="9799">4.9589999999999996</cx:pt>
          <cx:pt idx="9800">4.9589999999999996</cx:pt>
          <cx:pt idx="9801">4.9589999999999996</cx:pt>
          <cx:pt idx="9802">4.9589999999999996</cx:pt>
          <cx:pt idx="9803">4.9589999999999996</cx:pt>
          <cx:pt idx="9804">4.9589999999999996</cx:pt>
          <cx:pt idx="9805">4.9589999999999996</cx:pt>
          <cx:pt idx="9806">4.9589999999999996</cx:pt>
          <cx:pt idx="9807">4.9589999999999996</cx:pt>
          <cx:pt idx="9808">4.9589999999999996</cx:pt>
          <cx:pt idx="9809">4.9589999999999996</cx:pt>
          <cx:pt idx="9810">4.9589999999999996</cx:pt>
          <cx:pt idx="9811">4.9589999999999996</cx:pt>
          <cx:pt idx="9812">4.9589999999999996</cx:pt>
          <cx:pt idx="9813">4.9589999999999996</cx:pt>
          <cx:pt idx="9814">4.9589999999999996</cx:pt>
          <cx:pt idx="9815">4.9589999999999996</cx:pt>
          <cx:pt idx="9816">4.9589999999999996</cx:pt>
          <cx:pt idx="9817">4.9589999999999996</cx:pt>
          <cx:pt idx="9818">4.9589999999999996</cx:pt>
          <cx:pt idx="9819">4.9589999999999996</cx:pt>
          <cx:pt idx="9820">4.9589999999999996</cx:pt>
          <cx:pt idx="9821">4.9589999999999996</cx:pt>
          <cx:pt idx="9822">4.9589999999999996</cx:pt>
          <cx:pt idx="9823">4.9589999999999996</cx:pt>
          <cx:pt idx="9824">4.9589999999999996</cx:pt>
          <cx:pt idx="9825">4.9589999999999996</cx:pt>
          <cx:pt idx="9826">4.9589999999999996</cx:pt>
          <cx:pt idx="9827">4.9589999999999996</cx:pt>
          <cx:pt idx="9828">4.9589999999999996</cx:pt>
          <cx:pt idx="9829">4.9589999999999996</cx:pt>
          <cx:pt idx="9830">4.9589999999999996</cx:pt>
          <cx:pt idx="9831">4.9589999999999996</cx:pt>
          <cx:pt idx="9832">4.9589999999999996</cx:pt>
          <cx:pt idx="9833">4.9589999999999996</cx:pt>
          <cx:pt idx="9834">4.9589999999999996</cx:pt>
          <cx:pt idx="9835">4.9589999999999996</cx:pt>
          <cx:pt idx="9836">4.9589999999999996</cx:pt>
          <cx:pt idx="9837">4.9589999999999996</cx:pt>
          <cx:pt idx="9838">4.9589999999999996</cx:pt>
          <cx:pt idx="9839">4.9589999999999996</cx:pt>
          <cx:pt idx="9840">4.9589999999999996</cx:pt>
          <cx:pt idx="9841">4.9589999999999996</cx:pt>
          <cx:pt idx="9842">4.9589999999999996</cx:pt>
          <cx:pt idx="9843">4.9589999999999996</cx:pt>
          <cx:pt idx="9844">4.9589999999999996</cx:pt>
          <cx:pt idx="9845">4.9589999999999996</cx:pt>
          <cx:pt idx="9846">4.9589999999999996</cx:pt>
          <cx:pt idx="9847">4.9589999999999996</cx:pt>
          <cx:pt idx="9848">4.9589999999999996</cx:pt>
          <cx:pt idx="9849">4.9589999999999996</cx:pt>
          <cx:pt idx="9850">4.9589999999999996</cx:pt>
          <cx:pt idx="9851">4.9589999999999996</cx:pt>
          <cx:pt idx="9852">4.9589999999999996</cx:pt>
          <cx:pt idx="9853">4.9589999999999996</cx:pt>
          <cx:pt idx="9854">4.9589999999999996</cx:pt>
          <cx:pt idx="9855">4.9589999999999996</cx:pt>
          <cx:pt idx="9856">4.9589999999999996</cx:pt>
          <cx:pt idx="9857">4.9589999999999996</cx:pt>
          <cx:pt idx="9858">4.9589999999999996</cx:pt>
          <cx:pt idx="9859">4.9589999999999996</cx:pt>
          <cx:pt idx="9860">4.9589999999999996</cx:pt>
          <cx:pt idx="9861">4.9589999999999996</cx:pt>
          <cx:pt idx="9862">4.9589999999999996</cx:pt>
          <cx:pt idx="9863">4.9589999999999996</cx:pt>
          <cx:pt idx="9864">4.9589999999999996</cx:pt>
          <cx:pt idx="9865">4.9589999999999996</cx:pt>
          <cx:pt idx="9866">4.9589999999999996</cx:pt>
          <cx:pt idx="9867">4.9589999999999996</cx:pt>
          <cx:pt idx="9868">4.9589999999999996</cx:pt>
          <cx:pt idx="9869">4.9589999999999996</cx:pt>
          <cx:pt idx="9870">4.9589999999999996</cx:pt>
          <cx:pt idx="9871">4.9589999999999996</cx:pt>
          <cx:pt idx="9872">4.9589999999999996</cx:pt>
          <cx:pt idx="9873">4.9589999999999996</cx:pt>
          <cx:pt idx="9874">4.9589999999999996</cx:pt>
          <cx:pt idx="9875">4.9589999999999996</cx:pt>
          <cx:pt idx="9876">4.9589999999999996</cx:pt>
          <cx:pt idx="9877">4.9589999999999996</cx:pt>
          <cx:pt idx="9878">4.9589999999999996</cx:pt>
          <cx:pt idx="9879">4.9589999999999996</cx:pt>
          <cx:pt idx="9880">4.9589999999999996</cx:pt>
          <cx:pt idx="9881">4.9589999999999996</cx:pt>
          <cx:pt idx="9882">4.9589999999999996</cx:pt>
          <cx:pt idx="9883">4.9589999999999996</cx:pt>
          <cx:pt idx="9884">4.9589999999999996</cx:pt>
          <cx:pt idx="9885">4.9589999999999996</cx:pt>
          <cx:pt idx="9886">4.9589999999999996</cx:pt>
          <cx:pt idx="9887">4.9589999999999996</cx:pt>
          <cx:pt idx="9888">4.9589999999999996</cx:pt>
          <cx:pt idx="9889">4.9589999999999996</cx:pt>
          <cx:pt idx="9890">4.9589999999999996</cx:pt>
          <cx:pt idx="9891">4.9589999999999996</cx:pt>
          <cx:pt idx="9892">4.9589999999999996</cx:pt>
          <cx:pt idx="9893">4.9589999999999996</cx:pt>
          <cx:pt idx="9894">4.9589999999999996</cx:pt>
          <cx:pt idx="9895">4.9589999999999996</cx:pt>
          <cx:pt idx="9896">4.9589999999999996</cx:pt>
          <cx:pt idx="9897">4.9589999999999996</cx:pt>
          <cx:pt idx="9898">4.9589999999999996</cx:pt>
          <cx:pt idx="9899">4.9589999999999996</cx:pt>
          <cx:pt idx="9900">4.9589999999999996</cx:pt>
          <cx:pt idx="9901">4.9589999999999996</cx:pt>
          <cx:pt idx="9902">4.9589999999999996</cx:pt>
          <cx:pt idx="9903">4.9589999999999996</cx:pt>
          <cx:pt idx="9904">4.9589999999999996</cx:pt>
          <cx:pt idx="9905">4.9589999999999996</cx:pt>
          <cx:pt idx="9906">4.9589999999999996</cx:pt>
          <cx:pt idx="9907">4.9589999999999996</cx:pt>
          <cx:pt idx="9908">4.9589999999999996</cx:pt>
          <cx:pt idx="9909">4.9589999999999996</cx:pt>
          <cx:pt idx="9910">4.9589999999999996</cx:pt>
          <cx:pt idx="9911">4.9589999999999996</cx:pt>
          <cx:pt idx="9912">4.9589999999999996</cx:pt>
          <cx:pt idx="9913">4.9589999999999996</cx:pt>
          <cx:pt idx="9914">4.9589999999999996</cx:pt>
          <cx:pt idx="9915">4.9589999999999996</cx:pt>
          <cx:pt idx="9916">4.9589999999999996</cx:pt>
          <cx:pt idx="9917">4.9589999999999996</cx:pt>
          <cx:pt idx="9918">4.9589999999999996</cx:pt>
          <cx:pt idx="9919">4.9589999999999996</cx:pt>
          <cx:pt idx="9920">4.9589999999999996</cx:pt>
          <cx:pt idx="9921">4.9589999999999996</cx:pt>
          <cx:pt idx="9922">4.9589999999999996</cx:pt>
          <cx:pt idx="9923">4.9589999999999996</cx:pt>
          <cx:pt idx="9924">4.9589999999999996</cx:pt>
          <cx:pt idx="9925">4.9589999999999996</cx:pt>
          <cx:pt idx="9926">4.9589999999999996</cx:pt>
          <cx:pt idx="9927">4.9589999999999996</cx:pt>
          <cx:pt idx="9928">4.9589999999999996</cx:pt>
          <cx:pt idx="9929">4.9589999999999996</cx:pt>
          <cx:pt idx="9930">4.9589999999999996</cx:pt>
          <cx:pt idx="9931">4.9589999999999996</cx:pt>
          <cx:pt idx="9932">4.9589999999999996</cx:pt>
          <cx:pt idx="9933">4.9589999999999996</cx:pt>
          <cx:pt idx="9934">4.9589999999999996</cx:pt>
          <cx:pt idx="9935">4.9589999999999996</cx:pt>
          <cx:pt idx="9936">4.9589999999999996</cx:pt>
          <cx:pt idx="9937">4.9589999999999996</cx:pt>
          <cx:pt idx="9938">4.9589999999999996</cx:pt>
          <cx:pt idx="9939">4.9589999999999996</cx:pt>
          <cx:pt idx="9940">4.9589999999999996</cx:pt>
          <cx:pt idx="9941">4.9589999999999996</cx:pt>
          <cx:pt idx="9942">4.9589999999999996</cx:pt>
          <cx:pt idx="9943">4.9589999999999996</cx:pt>
          <cx:pt idx="9944">4.9589999999999996</cx:pt>
          <cx:pt idx="9945">4.9589999999999996</cx:pt>
          <cx:pt idx="9946">4.9589999999999996</cx:pt>
          <cx:pt idx="9947">4.9589999999999996</cx:pt>
          <cx:pt idx="9948">4.9589999999999996</cx:pt>
          <cx:pt idx="9949">4.9589999999999996</cx:pt>
          <cx:pt idx="9950">4.9589999999999996</cx:pt>
          <cx:pt idx="9951">4.9589999999999996</cx:pt>
          <cx:pt idx="9952">4.9589999999999996</cx:pt>
          <cx:pt idx="9953">4.9589999999999996</cx:pt>
          <cx:pt idx="9954">4.9589999999999996</cx:pt>
          <cx:pt idx="9955">4.9589999999999996</cx:pt>
          <cx:pt idx="9956">4.9589999999999996</cx:pt>
          <cx:pt idx="9957">4.9589999999999996</cx:pt>
          <cx:pt idx="9958">4.9589999999999996</cx:pt>
          <cx:pt idx="9959">4.9589999999999996</cx:pt>
          <cx:pt idx="9960">4.9589999999999996</cx:pt>
          <cx:pt idx="9961">4.9589999999999996</cx:pt>
          <cx:pt idx="9962">4.9589999999999996</cx:pt>
          <cx:pt idx="9963">4.9589999999999996</cx:pt>
          <cx:pt idx="9964">4.9589999999999996</cx:pt>
          <cx:pt idx="9965">4.9589999999999996</cx:pt>
          <cx:pt idx="9966">4.9589999999999996</cx:pt>
          <cx:pt idx="9967">4.9589999999999996</cx:pt>
          <cx:pt idx="9968">4.9589999999999996</cx:pt>
          <cx:pt idx="9969">4.9589999999999996</cx:pt>
          <cx:pt idx="9970">4.9589999999999996</cx:pt>
          <cx:pt idx="9971">4.9589999999999996</cx:pt>
          <cx:pt idx="9972">4.9589999999999996</cx:pt>
          <cx:pt idx="9973">4.9589999999999996</cx:pt>
          <cx:pt idx="9974">4.9589999999999996</cx:pt>
          <cx:pt idx="9975">4.9589999999999996</cx:pt>
          <cx:pt idx="9976">4.9589999999999996</cx:pt>
          <cx:pt idx="9977">4.9589999999999996</cx:pt>
          <cx:pt idx="9978">4.9589999999999996</cx:pt>
          <cx:pt idx="9979">4.9589999999999996</cx:pt>
          <cx:pt idx="9980">4.9589999999999996</cx:pt>
          <cx:pt idx="9981">4.9589999999999996</cx:pt>
          <cx:pt idx="9982">4.9589999999999996</cx:pt>
          <cx:pt idx="9983">4.9589999999999996</cx:pt>
          <cx:pt idx="9984">4.9589999999999996</cx:pt>
          <cx:pt idx="9985">4.9589999999999996</cx:pt>
          <cx:pt idx="9986">4.9589999999999996</cx:pt>
          <cx:pt idx="9987">4.9589999999999996</cx:pt>
          <cx:pt idx="9988">4.9589999999999996</cx:pt>
          <cx:pt idx="9989">4.9589999999999996</cx:pt>
          <cx:pt idx="9990">4.9589999999999996</cx:pt>
          <cx:pt idx="9991">4.9589999999999996</cx:pt>
          <cx:pt idx="9992">4.9589999999999996</cx:pt>
          <cx:pt idx="9993">4.9589999999999996</cx:pt>
          <cx:pt idx="9994">4.9589999999999996</cx:pt>
          <cx:pt idx="9995">4.9589999999999996</cx:pt>
          <cx:pt idx="9996">4.9589999999999996</cx:pt>
          <cx:pt idx="9997">4.9589999999999996</cx:pt>
          <cx:pt idx="9998">4.9589999999999996</cx:pt>
          <cx:pt idx="9999">4.9589999999999996</cx:pt>
          <cx:pt idx="10000">4.9589999999999996</cx:pt>
          <cx:pt idx="10001">4.9589999999999996</cx:pt>
          <cx:pt idx="10002">4.9589999999999996</cx:pt>
          <cx:pt idx="10003">4.9589999999999996</cx:pt>
          <cx:pt idx="10004">4.9589999999999996</cx:pt>
          <cx:pt idx="10005">4.9589999999999996</cx:pt>
          <cx:pt idx="10006">4.9589999999999996</cx:pt>
          <cx:pt idx="10007">4.9589999999999996</cx:pt>
          <cx:pt idx="10008">4.9589999999999996</cx:pt>
          <cx:pt idx="10009">4.9589999999999996</cx:pt>
          <cx:pt idx="10010">4.9589999999999996</cx:pt>
          <cx:pt idx="10011">4.9589999999999996</cx:pt>
          <cx:pt idx="10012">4.9589999999999996</cx:pt>
          <cx:pt idx="10013">4.9589999999999996</cx:pt>
          <cx:pt idx="10014">4.9589999999999996</cx:pt>
          <cx:pt idx="10015">4.9589999999999996</cx:pt>
          <cx:pt idx="10016">4.9589999999999996</cx:pt>
          <cx:pt idx="10017">4.9580000000000002</cx:pt>
          <cx:pt idx="10018">4.9580000000000002</cx:pt>
          <cx:pt idx="10019">4.9580000000000002</cx:pt>
          <cx:pt idx="10020">4.9580000000000002</cx:pt>
          <cx:pt idx="10021">4.9580000000000002</cx:pt>
          <cx:pt idx="10022">4.9580000000000002</cx:pt>
          <cx:pt idx="10023">4.9580000000000002</cx:pt>
          <cx:pt idx="10024">4.9580000000000002</cx:pt>
          <cx:pt idx="10025">4.9580000000000002</cx:pt>
          <cx:pt idx="10026">4.9580000000000002</cx:pt>
          <cx:pt idx="10027">4.9580000000000002</cx:pt>
          <cx:pt idx="10028">4.9580000000000002</cx:pt>
          <cx:pt idx="10029">4.9580000000000002</cx:pt>
          <cx:pt idx="10030">4.9580000000000002</cx:pt>
          <cx:pt idx="10031">4.9580000000000002</cx:pt>
          <cx:pt idx="10032">4.9580000000000002</cx:pt>
          <cx:pt idx="10033">4.9580000000000002</cx:pt>
          <cx:pt idx="10034">4.9580000000000002</cx:pt>
          <cx:pt idx="10035">4.9580000000000002</cx:pt>
          <cx:pt idx="10036">4.9580000000000002</cx:pt>
          <cx:pt idx="10037">4.9580000000000002</cx:pt>
          <cx:pt idx="10038">4.9580000000000002</cx:pt>
          <cx:pt idx="10039">4.9580000000000002</cx:pt>
          <cx:pt idx="10040">4.9580000000000002</cx:pt>
          <cx:pt idx="10041">4.9580000000000002</cx:pt>
          <cx:pt idx="10042">4.9580000000000002</cx:pt>
          <cx:pt idx="10043">4.9580000000000002</cx:pt>
          <cx:pt idx="10044">4.9580000000000002</cx:pt>
          <cx:pt idx="10045">4.9580000000000002</cx:pt>
          <cx:pt idx="10046">4.9580000000000002</cx:pt>
          <cx:pt idx="10047">4.9580000000000002</cx:pt>
          <cx:pt idx="10048">4.9580000000000002</cx:pt>
          <cx:pt idx="10049">4.9580000000000002</cx:pt>
          <cx:pt idx="10050">4.9580000000000002</cx:pt>
          <cx:pt idx="10051">4.9580000000000002</cx:pt>
          <cx:pt idx="10052">4.9580000000000002</cx:pt>
          <cx:pt idx="10053">4.9580000000000002</cx:pt>
          <cx:pt idx="10054">4.9580000000000002</cx:pt>
          <cx:pt idx="10055">4.9580000000000002</cx:pt>
          <cx:pt idx="10056">4.9580000000000002</cx:pt>
          <cx:pt idx="10057">4.9580000000000002</cx:pt>
          <cx:pt idx="10058">4.9580000000000002</cx:pt>
          <cx:pt idx="10059">4.9580000000000002</cx:pt>
          <cx:pt idx="10060">4.9580000000000002</cx:pt>
          <cx:pt idx="10061">4.9580000000000002</cx:pt>
          <cx:pt idx="10062">4.9580000000000002</cx:pt>
          <cx:pt idx="10063">4.9580000000000002</cx:pt>
          <cx:pt idx="10064">4.9580000000000002</cx:pt>
          <cx:pt idx="10065">4.9580000000000002</cx:pt>
          <cx:pt idx="10066">4.9580000000000002</cx:pt>
          <cx:pt idx="10067">4.9580000000000002</cx:pt>
          <cx:pt idx="10068">4.9580000000000002</cx:pt>
          <cx:pt idx="10069">4.9580000000000002</cx:pt>
          <cx:pt idx="10070">4.9580000000000002</cx:pt>
          <cx:pt idx="10071">4.9580000000000002</cx:pt>
          <cx:pt idx="10072">4.9580000000000002</cx:pt>
          <cx:pt idx="10073">4.9580000000000002</cx:pt>
          <cx:pt idx="10074">4.9580000000000002</cx:pt>
          <cx:pt idx="10075">4.9580000000000002</cx:pt>
          <cx:pt idx="10076">4.9580000000000002</cx:pt>
          <cx:pt idx="10077">4.9580000000000002</cx:pt>
          <cx:pt idx="10078">4.9580000000000002</cx:pt>
          <cx:pt idx="10079">4.9580000000000002</cx:pt>
          <cx:pt idx="10080">4.9580000000000002</cx:pt>
          <cx:pt idx="10081">4.9580000000000002</cx:pt>
          <cx:pt idx="10082">4.9580000000000002</cx:pt>
          <cx:pt idx="10083">4.9580000000000002</cx:pt>
          <cx:pt idx="10084">4.9580000000000002</cx:pt>
          <cx:pt idx="10085">4.9580000000000002</cx:pt>
          <cx:pt idx="10086">4.9580000000000002</cx:pt>
          <cx:pt idx="10087">4.9580000000000002</cx:pt>
          <cx:pt idx="10088">4.9580000000000002</cx:pt>
          <cx:pt idx="10089">4.9580000000000002</cx:pt>
          <cx:pt idx="10090">4.9580000000000002</cx:pt>
          <cx:pt idx="10091">4.9580000000000002</cx:pt>
          <cx:pt idx="10092">4.9580000000000002</cx:pt>
          <cx:pt idx="10093">4.9580000000000002</cx:pt>
          <cx:pt idx="10094">4.9580000000000002</cx:pt>
          <cx:pt idx="10095">4.9580000000000002</cx:pt>
          <cx:pt idx="10096">4.9580000000000002</cx:pt>
          <cx:pt idx="10097">4.9580000000000002</cx:pt>
          <cx:pt idx="10098">4.9580000000000002</cx:pt>
          <cx:pt idx="10099">4.9580000000000002</cx:pt>
          <cx:pt idx="10100">4.9580000000000002</cx:pt>
          <cx:pt idx="10101">4.9580000000000002</cx:pt>
          <cx:pt idx="10102">4.9580000000000002</cx:pt>
          <cx:pt idx="10103">4.9580000000000002</cx:pt>
          <cx:pt idx="10104">4.9580000000000002</cx:pt>
          <cx:pt idx="10105">4.9580000000000002</cx:pt>
          <cx:pt idx="10106">4.9580000000000002</cx:pt>
          <cx:pt idx="10107">4.9580000000000002</cx:pt>
          <cx:pt idx="10108">4.9580000000000002</cx:pt>
          <cx:pt idx="10109">4.9580000000000002</cx:pt>
          <cx:pt idx="10110">4.9580000000000002</cx:pt>
          <cx:pt idx="10111">4.9580000000000002</cx:pt>
          <cx:pt idx="10112">4.9580000000000002</cx:pt>
          <cx:pt idx="10113">4.9580000000000002</cx:pt>
          <cx:pt idx="10114">4.9580000000000002</cx:pt>
          <cx:pt idx="10115">4.9580000000000002</cx:pt>
          <cx:pt idx="10116">4.9580000000000002</cx:pt>
          <cx:pt idx="10117">4.9580000000000002</cx:pt>
          <cx:pt idx="10118">4.9580000000000002</cx:pt>
          <cx:pt idx="10119">4.9580000000000002</cx:pt>
          <cx:pt idx="10120">4.9580000000000002</cx:pt>
          <cx:pt idx="10121">4.9580000000000002</cx:pt>
          <cx:pt idx="10122">4.9580000000000002</cx:pt>
          <cx:pt idx="10123">4.9580000000000002</cx:pt>
          <cx:pt idx="10124">4.9580000000000002</cx:pt>
          <cx:pt idx="10125">4.9580000000000002</cx:pt>
          <cx:pt idx="10126">4.9580000000000002</cx:pt>
          <cx:pt idx="10127">4.9580000000000002</cx:pt>
          <cx:pt idx="10128">4.9580000000000002</cx:pt>
          <cx:pt idx="10129">4.9580000000000002</cx:pt>
          <cx:pt idx="10130">4.9580000000000002</cx:pt>
          <cx:pt idx="10131">4.9580000000000002</cx:pt>
          <cx:pt idx="10132">4.9580000000000002</cx:pt>
          <cx:pt idx="10133">4.9580000000000002</cx:pt>
          <cx:pt idx="10134">4.9580000000000002</cx:pt>
          <cx:pt idx="10135">4.9580000000000002</cx:pt>
          <cx:pt idx="10136">4.9580000000000002</cx:pt>
          <cx:pt idx="10137">4.9580000000000002</cx:pt>
          <cx:pt idx="10138">4.9580000000000002</cx:pt>
          <cx:pt idx="10139">4.9580000000000002</cx:pt>
          <cx:pt idx="10140">4.9580000000000002</cx:pt>
          <cx:pt idx="10141">4.9580000000000002</cx:pt>
          <cx:pt idx="10142">4.9580000000000002</cx:pt>
          <cx:pt idx="10143">4.9580000000000002</cx:pt>
          <cx:pt idx="10144">4.9580000000000002</cx:pt>
          <cx:pt idx="10145">4.9580000000000002</cx:pt>
          <cx:pt idx="10146">4.9580000000000002</cx:pt>
          <cx:pt idx="10147">4.9580000000000002</cx:pt>
          <cx:pt idx="10148">4.9580000000000002</cx:pt>
          <cx:pt idx="10149">4.9580000000000002</cx:pt>
          <cx:pt idx="10150">4.9580000000000002</cx:pt>
          <cx:pt idx="10151">4.9580000000000002</cx:pt>
          <cx:pt idx="10152">4.9580000000000002</cx:pt>
          <cx:pt idx="10153">4.9580000000000002</cx:pt>
          <cx:pt idx="10154">4.9580000000000002</cx:pt>
          <cx:pt idx="10155">4.9580000000000002</cx:pt>
          <cx:pt idx="10156">4.9580000000000002</cx:pt>
          <cx:pt idx="10157">4.9580000000000002</cx:pt>
          <cx:pt idx="10158">4.9580000000000002</cx:pt>
          <cx:pt idx="10159">4.9580000000000002</cx:pt>
          <cx:pt idx="10160">4.9580000000000002</cx:pt>
          <cx:pt idx="10161">4.9580000000000002</cx:pt>
          <cx:pt idx="10162">4.9580000000000002</cx:pt>
          <cx:pt idx="10163">4.9580000000000002</cx:pt>
          <cx:pt idx="10164">4.9580000000000002</cx:pt>
          <cx:pt idx="10165">4.9580000000000002</cx:pt>
          <cx:pt idx="10166">4.9580000000000002</cx:pt>
          <cx:pt idx="10167">4.9580000000000002</cx:pt>
          <cx:pt idx="10168">4.9580000000000002</cx:pt>
          <cx:pt idx="10169">4.9580000000000002</cx:pt>
          <cx:pt idx="10170">4.9580000000000002</cx:pt>
          <cx:pt idx="10171">4.9580000000000002</cx:pt>
          <cx:pt idx="10172">4.9580000000000002</cx:pt>
          <cx:pt idx="10173">4.9580000000000002</cx:pt>
          <cx:pt idx="10174">4.9580000000000002</cx:pt>
          <cx:pt idx="10175">4.9580000000000002</cx:pt>
          <cx:pt idx="10176">4.9580000000000002</cx:pt>
          <cx:pt idx="10177">4.9580000000000002</cx:pt>
          <cx:pt idx="10178">4.9580000000000002</cx:pt>
          <cx:pt idx="10179">4.9580000000000002</cx:pt>
          <cx:pt idx="10180">4.9580000000000002</cx:pt>
          <cx:pt idx="10181">4.9580000000000002</cx:pt>
          <cx:pt idx="10182">4.9580000000000002</cx:pt>
          <cx:pt idx="10183">4.9580000000000002</cx:pt>
          <cx:pt idx="10184">4.9580000000000002</cx:pt>
          <cx:pt idx="10185">4.9580000000000002</cx:pt>
          <cx:pt idx="10186">4.9580000000000002</cx:pt>
          <cx:pt idx="10187">4.9580000000000002</cx:pt>
          <cx:pt idx="10188">4.9580000000000002</cx:pt>
          <cx:pt idx="10189">4.9580000000000002</cx:pt>
          <cx:pt idx="10190">4.9580000000000002</cx:pt>
          <cx:pt idx="10191">4.9580000000000002</cx:pt>
          <cx:pt idx="10192">4.9580000000000002</cx:pt>
          <cx:pt idx="10193">4.9580000000000002</cx:pt>
          <cx:pt idx="10194">4.9580000000000002</cx:pt>
          <cx:pt idx="10195">4.9580000000000002</cx:pt>
          <cx:pt idx="10196">4.9580000000000002</cx:pt>
          <cx:pt idx="10197">4.9580000000000002</cx:pt>
          <cx:pt idx="10198">4.9580000000000002</cx:pt>
          <cx:pt idx="10199">4.9580000000000002</cx:pt>
          <cx:pt idx="10200">4.9580000000000002</cx:pt>
          <cx:pt idx="10201">4.9580000000000002</cx:pt>
          <cx:pt idx="10202">4.9580000000000002</cx:pt>
          <cx:pt idx="10203">4.9580000000000002</cx:pt>
          <cx:pt idx="10204">4.9580000000000002</cx:pt>
          <cx:pt idx="10205">4.96</cx:pt>
          <cx:pt idx="10206">4.96</cx:pt>
          <cx:pt idx="10207">4.96</cx:pt>
          <cx:pt idx="10208">4.96</cx:pt>
          <cx:pt idx="10209">4.96</cx:pt>
          <cx:pt idx="10210">4.96</cx:pt>
          <cx:pt idx="10211">4.96</cx:pt>
          <cx:pt idx="10212">4.96</cx:pt>
          <cx:pt idx="10213">4.96</cx:pt>
          <cx:pt idx="10214">4.96</cx:pt>
          <cx:pt idx="10215">4.96</cx:pt>
          <cx:pt idx="10216">4.96</cx:pt>
          <cx:pt idx="10217">4.96</cx:pt>
          <cx:pt idx="10218">4.96</cx:pt>
          <cx:pt idx="10219">4.96</cx:pt>
          <cx:pt idx="10220">4.96</cx:pt>
          <cx:pt idx="10221">4.96</cx:pt>
          <cx:pt idx="10222">4.96</cx:pt>
          <cx:pt idx="10223">4.96</cx:pt>
          <cx:pt idx="10224">4.96</cx:pt>
          <cx:pt idx="10225">4.96</cx:pt>
          <cx:pt idx="10226">4.96</cx:pt>
          <cx:pt idx="10227">4.96</cx:pt>
          <cx:pt idx="10228">4.96</cx:pt>
          <cx:pt idx="10229">4.96</cx:pt>
          <cx:pt idx="10230">4.96</cx:pt>
          <cx:pt idx="10231">4.96</cx:pt>
          <cx:pt idx="10232">4.96</cx:pt>
          <cx:pt idx="10233">4.96</cx:pt>
          <cx:pt idx="10234">4.96</cx:pt>
          <cx:pt idx="10235">4.96</cx:pt>
          <cx:pt idx="10236">4.96</cx:pt>
          <cx:pt idx="10237">4.96</cx:pt>
          <cx:pt idx="10238">4.96</cx:pt>
          <cx:pt idx="10239">4.96</cx:pt>
          <cx:pt idx="10240">4.96</cx:pt>
          <cx:pt idx="10241">4.96</cx:pt>
          <cx:pt idx="10242">4.96</cx:pt>
          <cx:pt idx="10243">4.96</cx:pt>
          <cx:pt idx="10244">4.96</cx:pt>
          <cx:pt idx="10245">4.96</cx:pt>
          <cx:pt idx="10246">4.96</cx:pt>
          <cx:pt idx="10247">4.96</cx:pt>
          <cx:pt idx="10248">4.96</cx:pt>
          <cx:pt idx="10249">4.96</cx:pt>
          <cx:pt idx="10250">4.96</cx:pt>
          <cx:pt idx="10251">4.96</cx:pt>
          <cx:pt idx="10252">4.96</cx:pt>
          <cx:pt idx="10253">4.96</cx:pt>
          <cx:pt idx="10254">4.96</cx:pt>
          <cx:pt idx="10255">4.96</cx:pt>
          <cx:pt idx="10256">4.96</cx:pt>
          <cx:pt idx="10257">4.96</cx:pt>
          <cx:pt idx="10258">4.96</cx:pt>
          <cx:pt idx="10259">4.96</cx:pt>
          <cx:pt idx="10260">4.96</cx:pt>
          <cx:pt idx="10261">4.96</cx:pt>
          <cx:pt idx="10262">4.96</cx:pt>
          <cx:pt idx="10263">4.96</cx:pt>
          <cx:pt idx="10264">4.96</cx:pt>
          <cx:pt idx="10265">4.96</cx:pt>
          <cx:pt idx="10266">4.96</cx:pt>
          <cx:pt idx="10267">4.96</cx:pt>
          <cx:pt idx="10268">4.96</cx:pt>
          <cx:pt idx="10269">4.96</cx:pt>
          <cx:pt idx="10270">4.96</cx:pt>
          <cx:pt idx="10271">4.96</cx:pt>
          <cx:pt idx="10272">4.96</cx:pt>
          <cx:pt idx="10273">4.96</cx:pt>
          <cx:pt idx="10274">4.96</cx:pt>
          <cx:pt idx="10275">4.96</cx:pt>
          <cx:pt idx="10276">4.96</cx:pt>
          <cx:pt idx="10277">4.96</cx:pt>
          <cx:pt idx="10278">4.96</cx:pt>
          <cx:pt idx="10279">4.96</cx:pt>
          <cx:pt idx="10280">4.96</cx:pt>
          <cx:pt idx="10281">4.96</cx:pt>
          <cx:pt idx="10282">4.96</cx:pt>
          <cx:pt idx="10283">4.96</cx:pt>
          <cx:pt idx="10284">4.96</cx:pt>
          <cx:pt idx="10285">4.96</cx:pt>
          <cx:pt idx="10286">4.96</cx:pt>
          <cx:pt idx="10287">4.96</cx:pt>
          <cx:pt idx="10288">4.96</cx:pt>
          <cx:pt idx="10289">4.96</cx:pt>
          <cx:pt idx="10290">4.96</cx:pt>
          <cx:pt idx="10291">4.96</cx:pt>
          <cx:pt idx="10292">4.96</cx:pt>
          <cx:pt idx="10293">4.96</cx:pt>
          <cx:pt idx="10294">4.96</cx:pt>
          <cx:pt idx="10295">4.96</cx:pt>
          <cx:pt idx="10296">4.96</cx:pt>
          <cx:pt idx="10297">4.96</cx:pt>
          <cx:pt idx="10298">4.96</cx:pt>
          <cx:pt idx="10299">4.96</cx:pt>
          <cx:pt idx="10300">4.96</cx:pt>
          <cx:pt idx="10301">4.96</cx:pt>
          <cx:pt idx="10302">4.96</cx:pt>
          <cx:pt idx="10303">4.96</cx:pt>
          <cx:pt idx="10304">4.96</cx:pt>
          <cx:pt idx="10305">4.96</cx:pt>
          <cx:pt idx="10306">4.96</cx:pt>
          <cx:pt idx="10307">4.96</cx:pt>
          <cx:pt idx="10308">4.96</cx:pt>
          <cx:pt idx="10309">4.96</cx:pt>
          <cx:pt idx="10310">4.96</cx:pt>
          <cx:pt idx="10311">4.96</cx:pt>
          <cx:pt idx="10312">4.96</cx:pt>
          <cx:pt idx="10313">4.96</cx:pt>
          <cx:pt idx="10314">4.96</cx:pt>
          <cx:pt idx="10315">4.96</cx:pt>
          <cx:pt idx="10316">4.96</cx:pt>
          <cx:pt idx="10317">4.96</cx:pt>
          <cx:pt idx="10318">4.96</cx:pt>
          <cx:pt idx="10319">4.96</cx:pt>
          <cx:pt idx="10320">4.96</cx:pt>
          <cx:pt idx="10321">4.96</cx:pt>
          <cx:pt idx="10322">4.96</cx:pt>
          <cx:pt idx="10323">4.96</cx:pt>
          <cx:pt idx="10324">4.96</cx:pt>
          <cx:pt idx="10325">4.96</cx:pt>
          <cx:pt idx="10326">4.96</cx:pt>
          <cx:pt idx="10327">4.96</cx:pt>
          <cx:pt idx="10328">4.96</cx:pt>
          <cx:pt idx="10329">4.96</cx:pt>
          <cx:pt idx="10330">4.96</cx:pt>
          <cx:pt idx="10331">4.96</cx:pt>
          <cx:pt idx="10332">4.96</cx:pt>
          <cx:pt idx="10333">4.96</cx:pt>
          <cx:pt idx="10334">4.96</cx:pt>
          <cx:pt idx="10335">4.96</cx:pt>
          <cx:pt idx="10336">4.96</cx:pt>
          <cx:pt idx="10337">4.96</cx:pt>
          <cx:pt idx="10338">4.96</cx:pt>
          <cx:pt idx="10339">4.96</cx:pt>
          <cx:pt idx="10340">4.96</cx:pt>
          <cx:pt idx="10341">4.96</cx:pt>
          <cx:pt idx="10342">4.96</cx:pt>
          <cx:pt idx="10343">4.96</cx:pt>
          <cx:pt idx="10344">4.96</cx:pt>
          <cx:pt idx="10345">4.96</cx:pt>
          <cx:pt idx="10346">4.96</cx:pt>
          <cx:pt idx="10347">4.96</cx:pt>
          <cx:pt idx="10348">4.96</cx:pt>
          <cx:pt idx="10349">4.96</cx:pt>
          <cx:pt idx="10350">4.96</cx:pt>
          <cx:pt idx="10351">4.96</cx:pt>
          <cx:pt idx="10352">4.96</cx:pt>
          <cx:pt idx="10353">4.96</cx:pt>
          <cx:pt idx="10354">4.96</cx:pt>
          <cx:pt idx="10355">4.96</cx:pt>
          <cx:pt idx="10356">4.96</cx:pt>
          <cx:pt idx="10357">4.96</cx:pt>
          <cx:pt idx="10358">4.96</cx:pt>
          <cx:pt idx="10359">4.96</cx:pt>
          <cx:pt idx="10360">4.96</cx:pt>
          <cx:pt idx="10361">4.96</cx:pt>
          <cx:pt idx="10362">4.96</cx:pt>
          <cx:pt idx="10363">4.96</cx:pt>
          <cx:pt idx="10364">4.96</cx:pt>
          <cx:pt idx="10365">4.96</cx:pt>
          <cx:pt idx="10366">4.96</cx:pt>
          <cx:pt idx="10367">4.96</cx:pt>
          <cx:pt idx="10368">4.96</cx:pt>
          <cx:pt idx="10369">4.96</cx:pt>
          <cx:pt idx="10370">4.96</cx:pt>
          <cx:pt idx="10371">4.96</cx:pt>
          <cx:pt idx="10372">4.96</cx:pt>
          <cx:pt idx="10373">4.96</cx:pt>
          <cx:pt idx="10374">4.96</cx:pt>
          <cx:pt idx="10375">4.96</cx:pt>
          <cx:pt idx="10376">4.96</cx:pt>
          <cx:pt idx="10377">4.96</cx:pt>
          <cx:pt idx="10378">4.96</cx:pt>
          <cx:pt idx="10379">4.96</cx:pt>
          <cx:pt idx="10380">4.96</cx:pt>
          <cx:pt idx="10381">4.96</cx:pt>
          <cx:pt idx="10382">4.96</cx:pt>
          <cx:pt idx="10383">4.96</cx:pt>
          <cx:pt idx="10384">4.96</cx:pt>
          <cx:pt idx="10385">4.96</cx:pt>
          <cx:pt idx="10386">4.96</cx:pt>
          <cx:pt idx="10387">4.96</cx:pt>
          <cx:pt idx="10388">4.96</cx:pt>
          <cx:pt idx="10389">4.96</cx:pt>
          <cx:pt idx="10390">4.96</cx:pt>
          <cx:pt idx="10391">4.96</cx:pt>
          <cx:pt idx="10392">4.96</cx:pt>
          <cx:pt idx="10393">4.96</cx:pt>
          <cx:pt idx="10394">4.96</cx:pt>
          <cx:pt idx="10395">4.96</cx:pt>
          <cx:pt idx="10396">4.96</cx:pt>
          <cx:pt idx="10397">4.96</cx:pt>
          <cx:pt idx="10398">4.96</cx:pt>
          <cx:pt idx="10399">4.96</cx:pt>
          <cx:pt idx="10400">4.96</cx:pt>
          <cx:pt idx="10401">4.96</cx:pt>
          <cx:pt idx="10402">4.96</cx:pt>
          <cx:pt idx="10403">4.96</cx:pt>
          <cx:pt idx="10404">4.96</cx:pt>
          <cx:pt idx="10405">4.96</cx:pt>
          <cx:pt idx="10406">4.96</cx:pt>
          <cx:pt idx="10407">4.96</cx:pt>
          <cx:pt idx="10408">4.96</cx:pt>
          <cx:pt idx="10409">4.96</cx:pt>
          <cx:pt idx="10410">4.96</cx:pt>
          <cx:pt idx="10411">4.96</cx:pt>
          <cx:pt idx="10412">4.96</cx:pt>
          <cx:pt idx="10413">4.96</cx:pt>
          <cx:pt idx="10414">4.96</cx:pt>
          <cx:pt idx="10415">4.96</cx:pt>
          <cx:pt idx="10416">4.96</cx:pt>
          <cx:pt idx="10417">4.96</cx:pt>
          <cx:pt idx="10418">4.96</cx:pt>
          <cx:pt idx="10419">4.96</cx:pt>
          <cx:pt idx="10420">4.96</cx:pt>
          <cx:pt idx="10421">4.96</cx:pt>
          <cx:pt idx="10422">4.96</cx:pt>
          <cx:pt idx="10423">4.96</cx:pt>
          <cx:pt idx="10424">4.96</cx:pt>
          <cx:pt idx="10425">4.96</cx:pt>
          <cx:pt idx="10426">4.96</cx:pt>
          <cx:pt idx="10427">4.96</cx:pt>
          <cx:pt idx="10428">4.96</cx:pt>
          <cx:pt idx="10429">4.96</cx:pt>
          <cx:pt idx="10430">4.96</cx:pt>
          <cx:pt idx="10431">4.96</cx:pt>
          <cx:pt idx="10432">4.96</cx:pt>
          <cx:pt idx="10433">4.96</cx:pt>
          <cx:pt idx="10434">4.96</cx:pt>
          <cx:pt idx="10435">4.96</cx:pt>
          <cx:pt idx="10436">4.96</cx:pt>
          <cx:pt idx="10437">4.96</cx:pt>
          <cx:pt idx="10438">4.96</cx:pt>
          <cx:pt idx="10439">4.96</cx:pt>
          <cx:pt idx="10440">4.96</cx:pt>
          <cx:pt idx="10441">4.96</cx:pt>
          <cx:pt idx="10442">4.96</cx:pt>
          <cx:pt idx="10443">4.96</cx:pt>
          <cx:pt idx="10444">4.96</cx:pt>
          <cx:pt idx="10445">4.96</cx:pt>
          <cx:pt idx="10446">4.96</cx:pt>
          <cx:pt idx="10447">4.96</cx:pt>
          <cx:pt idx="10448">4.96</cx:pt>
          <cx:pt idx="10449">4.96</cx:pt>
          <cx:pt idx="10450">4.96</cx:pt>
          <cx:pt idx="10451">4.96</cx:pt>
          <cx:pt idx="10452">4.96</cx:pt>
          <cx:pt idx="10453">4.96</cx:pt>
          <cx:pt idx="10454">4.96</cx:pt>
          <cx:pt idx="10455">4.96</cx:pt>
          <cx:pt idx="10456">4.96</cx:pt>
          <cx:pt idx="10457">4.96</cx:pt>
          <cx:pt idx="10458">4.96</cx:pt>
          <cx:pt idx="10459">4.96</cx:pt>
          <cx:pt idx="10460">4.96</cx:pt>
          <cx:pt idx="10461">4.96</cx:pt>
          <cx:pt idx="10462">4.96</cx:pt>
          <cx:pt idx="10463">4.96</cx:pt>
          <cx:pt idx="10464">4.96</cx:pt>
          <cx:pt idx="10465">4.96</cx:pt>
          <cx:pt idx="10466">4.96</cx:pt>
          <cx:pt idx="10467">4.96</cx:pt>
          <cx:pt idx="10468">4.96</cx:pt>
          <cx:pt idx="10469">4.96</cx:pt>
          <cx:pt idx="10470">4.96</cx:pt>
          <cx:pt idx="10471">4.96</cx:pt>
          <cx:pt idx="10472">4.9610000000000003</cx:pt>
          <cx:pt idx="10473">4.9610000000000003</cx:pt>
          <cx:pt idx="10474">4.9610000000000003</cx:pt>
          <cx:pt idx="10475">4.9610000000000003</cx:pt>
          <cx:pt idx="10476">4.9610000000000003</cx:pt>
          <cx:pt idx="10477">4.9610000000000003</cx:pt>
          <cx:pt idx="10478">4.9610000000000003</cx:pt>
          <cx:pt idx="10479">4.9610000000000003</cx:pt>
          <cx:pt idx="10480">4.9610000000000003</cx:pt>
          <cx:pt idx="10481">4.9610000000000003</cx:pt>
          <cx:pt idx="10482">4.9610000000000003</cx:pt>
          <cx:pt idx="10483">4.9610000000000003</cx:pt>
          <cx:pt idx="10484">4.9610000000000003</cx:pt>
          <cx:pt idx="10485">4.9610000000000003</cx:pt>
          <cx:pt idx="10486">4.9610000000000003</cx:pt>
          <cx:pt idx="10487">4.9610000000000003</cx:pt>
          <cx:pt idx="10488">4.9610000000000003</cx:pt>
          <cx:pt idx="10489">4.9610000000000003</cx:pt>
          <cx:pt idx="10490">4.9610000000000003</cx:pt>
          <cx:pt idx="10491">4.9610000000000003</cx:pt>
          <cx:pt idx="10492">4.9610000000000003</cx:pt>
          <cx:pt idx="10493">4.9610000000000003</cx:pt>
          <cx:pt idx="10494">4.9610000000000003</cx:pt>
          <cx:pt idx="10495">4.9610000000000003</cx:pt>
          <cx:pt idx="10496">4.9610000000000003</cx:pt>
          <cx:pt idx="10497">4.9610000000000003</cx:pt>
          <cx:pt idx="10498">4.9610000000000003</cx:pt>
          <cx:pt idx="10499">4.9610000000000003</cx:pt>
          <cx:pt idx="10500">4.9610000000000003</cx:pt>
          <cx:pt idx="10501">4.9610000000000003</cx:pt>
          <cx:pt idx="10502">4.9610000000000003</cx:pt>
          <cx:pt idx="10503">4.9610000000000003</cx:pt>
          <cx:pt idx="10504">4.9610000000000003</cx:pt>
          <cx:pt idx="10505">4.9610000000000003</cx:pt>
          <cx:pt idx="10506">4.9610000000000003</cx:pt>
          <cx:pt idx="10507">4.9610000000000003</cx:pt>
          <cx:pt idx="10508">4.9610000000000003</cx:pt>
          <cx:pt idx="10509">4.9610000000000003</cx:pt>
          <cx:pt idx="10510">4.9610000000000003</cx:pt>
          <cx:pt idx="10511">4.9610000000000003</cx:pt>
          <cx:pt idx="10512">4.9610000000000003</cx:pt>
          <cx:pt idx="10513">4.9610000000000003</cx:pt>
          <cx:pt idx="10514">4.9610000000000003</cx:pt>
          <cx:pt idx="10515">4.9610000000000003</cx:pt>
          <cx:pt idx="10516">4.9610000000000003</cx:pt>
          <cx:pt idx="10517">4.9610000000000003</cx:pt>
          <cx:pt idx="10518">4.9610000000000003</cx:pt>
          <cx:pt idx="10519">4.9610000000000003</cx:pt>
          <cx:pt idx="10520">4.9610000000000003</cx:pt>
          <cx:pt idx="10521">4.9610000000000003</cx:pt>
          <cx:pt idx="10522">4.9610000000000003</cx:pt>
          <cx:pt idx="10523">4.9610000000000003</cx:pt>
          <cx:pt idx="10524">4.9610000000000003</cx:pt>
          <cx:pt idx="10525">4.9610000000000003</cx:pt>
          <cx:pt idx="10526">4.9610000000000003</cx:pt>
          <cx:pt idx="10527">4.9610000000000003</cx:pt>
          <cx:pt idx="10528">4.9610000000000003</cx:pt>
          <cx:pt idx="10529">4.9610000000000003</cx:pt>
          <cx:pt idx="10530">4.9610000000000003</cx:pt>
          <cx:pt idx="10531">4.9610000000000003</cx:pt>
          <cx:pt idx="10532">4.9610000000000003</cx:pt>
          <cx:pt idx="10533">4.9610000000000003</cx:pt>
          <cx:pt idx="10534">4.9610000000000003</cx:pt>
          <cx:pt idx="10535">4.9610000000000003</cx:pt>
          <cx:pt idx="10536">4.9610000000000003</cx:pt>
          <cx:pt idx="10537">4.9610000000000003</cx:pt>
          <cx:pt idx="10538">4.9610000000000003</cx:pt>
          <cx:pt idx="10539">4.9610000000000003</cx:pt>
          <cx:pt idx="10540">4.9610000000000003</cx:pt>
          <cx:pt idx="10541">4.9610000000000003</cx:pt>
          <cx:pt idx="10542">4.9610000000000003</cx:pt>
          <cx:pt idx="10543">4.9610000000000003</cx:pt>
          <cx:pt idx="10544">4.9610000000000003</cx:pt>
          <cx:pt idx="10545">4.9610000000000003</cx:pt>
          <cx:pt idx="10546">4.9610000000000003</cx:pt>
          <cx:pt idx="10547">4.9610000000000003</cx:pt>
          <cx:pt idx="10548">4.9610000000000003</cx:pt>
          <cx:pt idx="10549">4.9610000000000003</cx:pt>
          <cx:pt idx="10550">4.9610000000000003</cx:pt>
          <cx:pt idx="10551">4.9610000000000003</cx:pt>
          <cx:pt idx="10552">4.9610000000000003</cx:pt>
          <cx:pt idx="10553">4.9610000000000003</cx:pt>
          <cx:pt idx="10554">4.9610000000000003</cx:pt>
          <cx:pt idx="10555">4.9610000000000003</cx:pt>
          <cx:pt idx="10556">4.9610000000000003</cx:pt>
          <cx:pt idx="10557">4.9610000000000003</cx:pt>
          <cx:pt idx="10558">4.9610000000000003</cx:pt>
          <cx:pt idx="10559">4.9610000000000003</cx:pt>
          <cx:pt idx="10560">4.9610000000000003</cx:pt>
          <cx:pt idx="10561">4.9610000000000003</cx:pt>
          <cx:pt idx="10562">4.9610000000000003</cx:pt>
          <cx:pt idx="10563">4.9610000000000003</cx:pt>
          <cx:pt idx="10564">4.9610000000000003</cx:pt>
          <cx:pt idx="10565">4.9610000000000003</cx:pt>
          <cx:pt idx="10566">4.9610000000000003</cx:pt>
          <cx:pt idx="10567">4.9610000000000003</cx:pt>
          <cx:pt idx="10568">4.9610000000000003</cx:pt>
          <cx:pt idx="10569">4.9610000000000003</cx:pt>
          <cx:pt idx="10570">4.9610000000000003</cx:pt>
          <cx:pt idx="10571">4.9610000000000003</cx:pt>
          <cx:pt idx="10572">4.9610000000000003</cx:pt>
          <cx:pt idx="10573">4.9610000000000003</cx:pt>
          <cx:pt idx="10574">4.9610000000000003</cx:pt>
          <cx:pt idx="10575">4.9610000000000003</cx:pt>
          <cx:pt idx="10576">4.9610000000000003</cx:pt>
          <cx:pt idx="10577">4.9610000000000003</cx:pt>
          <cx:pt idx="10578">4.9610000000000003</cx:pt>
          <cx:pt idx="10579">4.9610000000000003</cx:pt>
          <cx:pt idx="10580">4.9610000000000003</cx:pt>
          <cx:pt idx="10581">4.9610000000000003</cx:pt>
          <cx:pt idx="10582">4.9610000000000003</cx:pt>
          <cx:pt idx="10583">4.9610000000000003</cx:pt>
          <cx:pt idx="10584">4.9610000000000003</cx:pt>
          <cx:pt idx="10585">4.9610000000000003</cx:pt>
          <cx:pt idx="10586">4.9610000000000003</cx:pt>
          <cx:pt idx="10587">4.9610000000000003</cx:pt>
          <cx:pt idx="10588">4.9610000000000003</cx:pt>
          <cx:pt idx="10589">4.9610000000000003</cx:pt>
          <cx:pt idx="10590">4.9610000000000003</cx:pt>
          <cx:pt idx="10591">4.9610000000000003</cx:pt>
          <cx:pt idx="10592">4.9610000000000003</cx:pt>
          <cx:pt idx="10593">4.9610000000000003</cx:pt>
          <cx:pt idx="10594">4.9610000000000003</cx:pt>
          <cx:pt idx="10595">4.9610000000000003</cx:pt>
          <cx:pt idx="10596">4.9610000000000003</cx:pt>
          <cx:pt idx="10597">4.9610000000000003</cx:pt>
          <cx:pt idx="10598">4.9610000000000003</cx:pt>
          <cx:pt idx="10599">4.9610000000000003</cx:pt>
          <cx:pt idx="10600">4.9610000000000003</cx:pt>
          <cx:pt idx="10601">4.9610000000000003</cx:pt>
          <cx:pt idx="10602">4.9610000000000003</cx:pt>
          <cx:pt idx="10603">4.9610000000000003</cx:pt>
          <cx:pt idx="10604">4.9610000000000003</cx:pt>
          <cx:pt idx="10605">4.9610000000000003</cx:pt>
          <cx:pt idx="10606">4.9610000000000003</cx:pt>
          <cx:pt idx="10607">4.9610000000000003</cx:pt>
          <cx:pt idx="10608">4.9610000000000003</cx:pt>
          <cx:pt idx="10609">4.9610000000000003</cx:pt>
          <cx:pt idx="10610">4.9610000000000003</cx:pt>
          <cx:pt idx="10611">4.9610000000000003</cx:pt>
          <cx:pt idx="10612">4.9610000000000003</cx:pt>
          <cx:pt idx="10613">4.9610000000000003</cx:pt>
          <cx:pt idx="10614">4.9610000000000003</cx:pt>
          <cx:pt idx="10615">4.9610000000000003</cx:pt>
          <cx:pt idx="10616">4.9610000000000003</cx:pt>
          <cx:pt idx="10617">4.9610000000000003</cx:pt>
          <cx:pt idx="10618">4.9610000000000003</cx:pt>
          <cx:pt idx="10619">4.9610000000000003</cx:pt>
          <cx:pt idx="10620">4.9610000000000003</cx:pt>
          <cx:pt idx="10621">4.9610000000000003</cx:pt>
          <cx:pt idx="10622">4.9610000000000003</cx:pt>
          <cx:pt idx="10623">4.9610000000000003</cx:pt>
          <cx:pt idx="10624">4.9610000000000003</cx:pt>
          <cx:pt idx="10625">4.9610000000000003</cx:pt>
          <cx:pt idx="10626">4.9610000000000003</cx:pt>
          <cx:pt idx="10627">4.9610000000000003</cx:pt>
          <cx:pt idx="10628">4.9610000000000003</cx:pt>
          <cx:pt idx="10629">4.9610000000000003</cx:pt>
          <cx:pt idx="10630">4.9610000000000003</cx:pt>
          <cx:pt idx="10631">4.9610000000000003</cx:pt>
          <cx:pt idx="10632">4.9610000000000003</cx:pt>
          <cx:pt idx="10633">4.9610000000000003</cx:pt>
          <cx:pt idx="10634">4.9610000000000003</cx:pt>
          <cx:pt idx="10635">4.9610000000000003</cx:pt>
          <cx:pt idx="10636">4.9610000000000003</cx:pt>
          <cx:pt idx="10637">4.9610000000000003</cx:pt>
          <cx:pt idx="10638">4.9610000000000003</cx:pt>
          <cx:pt idx="10639">4.9610000000000003</cx:pt>
          <cx:pt idx="10640">4.9610000000000003</cx:pt>
          <cx:pt idx="10641">4.9610000000000003</cx:pt>
          <cx:pt idx="10642">4.9610000000000003</cx:pt>
          <cx:pt idx="10643">4.9610000000000003</cx:pt>
          <cx:pt idx="10644">4.9610000000000003</cx:pt>
          <cx:pt idx="10645">4.9610000000000003</cx:pt>
          <cx:pt idx="10646">4.9610000000000003</cx:pt>
          <cx:pt idx="10647">4.9610000000000003</cx:pt>
          <cx:pt idx="10648">4.9610000000000003</cx:pt>
          <cx:pt idx="10649">4.9610000000000003</cx:pt>
          <cx:pt idx="10650">4.9610000000000003</cx:pt>
          <cx:pt idx="10651">4.9610000000000003</cx:pt>
          <cx:pt idx="10652">4.9610000000000003</cx:pt>
          <cx:pt idx="10653">4.9610000000000003</cx:pt>
          <cx:pt idx="10654">4.9610000000000003</cx:pt>
          <cx:pt idx="10655">4.9610000000000003</cx:pt>
          <cx:pt idx="10656">4.9610000000000003</cx:pt>
          <cx:pt idx="10657">4.9610000000000003</cx:pt>
          <cx:pt idx="10658">4.9610000000000003</cx:pt>
          <cx:pt idx="10659">4.9610000000000003</cx:pt>
          <cx:pt idx="10660">4.9610000000000003</cx:pt>
          <cx:pt idx="10661">4.9610000000000003</cx:pt>
          <cx:pt idx="10662">4.9610000000000003</cx:pt>
          <cx:pt idx="10663">4.9610000000000003</cx:pt>
          <cx:pt idx="10664">4.9610000000000003</cx:pt>
          <cx:pt idx="10665">4.9610000000000003</cx:pt>
          <cx:pt idx="10666">4.9610000000000003</cx:pt>
          <cx:pt idx="10667">4.9610000000000003</cx:pt>
          <cx:pt idx="10668">4.9610000000000003</cx:pt>
          <cx:pt idx="10669">4.9610000000000003</cx:pt>
          <cx:pt idx="10670">4.9610000000000003</cx:pt>
          <cx:pt idx="10671">4.9610000000000003</cx:pt>
          <cx:pt idx="10672">4.9610000000000003</cx:pt>
          <cx:pt idx="10673">4.9610000000000003</cx:pt>
          <cx:pt idx="10674">4.9610000000000003</cx:pt>
          <cx:pt idx="10675">4.9610000000000003</cx:pt>
          <cx:pt idx="10676">4.9610000000000003</cx:pt>
          <cx:pt idx="10677">4.9610000000000003</cx:pt>
          <cx:pt idx="10678">4.9610000000000003</cx:pt>
          <cx:pt idx="10679">4.9610000000000003</cx:pt>
          <cx:pt idx="10680">4.9610000000000003</cx:pt>
          <cx:pt idx="10681">4.9610000000000003</cx:pt>
          <cx:pt idx="10682">4.9610000000000003</cx:pt>
          <cx:pt idx="10683">4.9610000000000003</cx:pt>
          <cx:pt idx="10684">4.9610000000000003</cx:pt>
          <cx:pt idx="10685">4.9610000000000003</cx:pt>
          <cx:pt idx="10686">4.9610000000000003</cx:pt>
          <cx:pt idx="10687">4.9610000000000003</cx:pt>
          <cx:pt idx="10688">4.9610000000000003</cx:pt>
          <cx:pt idx="10689">4.9610000000000003</cx:pt>
          <cx:pt idx="10690">4.9610000000000003</cx:pt>
          <cx:pt idx="10691">4.9610000000000003</cx:pt>
          <cx:pt idx="10692">4.9610000000000003</cx:pt>
          <cx:pt idx="10693">4.9610000000000003</cx:pt>
          <cx:pt idx="10694">4.9610000000000003</cx:pt>
          <cx:pt idx="10695">4.9610000000000003</cx:pt>
          <cx:pt idx="10696">4.9610000000000003</cx:pt>
          <cx:pt idx="10697">4.9610000000000003</cx:pt>
          <cx:pt idx="10698">4.9610000000000003</cx:pt>
          <cx:pt idx="10699">4.9610000000000003</cx:pt>
          <cx:pt idx="10700">4.9610000000000003</cx:pt>
          <cx:pt idx="10701">4.9610000000000003</cx:pt>
          <cx:pt idx="10702">4.9610000000000003</cx:pt>
          <cx:pt idx="10703">4.9610000000000003</cx:pt>
          <cx:pt idx="10704">4.9610000000000003</cx:pt>
          <cx:pt idx="10705">4.9610000000000003</cx:pt>
          <cx:pt idx="10706">4.9610000000000003</cx:pt>
          <cx:pt idx="10707">4.9610000000000003</cx:pt>
          <cx:pt idx="10708">4.9610000000000003</cx:pt>
          <cx:pt idx="10709">4.9610000000000003</cx:pt>
          <cx:pt idx="10710">4.9610000000000003</cx:pt>
          <cx:pt idx="10711">4.9610000000000003</cx:pt>
          <cx:pt idx="10712">4.9610000000000003</cx:pt>
          <cx:pt idx="10713">4.9610000000000003</cx:pt>
          <cx:pt idx="10714">4.9610000000000003</cx:pt>
          <cx:pt idx="10715">4.9610000000000003</cx:pt>
          <cx:pt idx="10716">4.9610000000000003</cx:pt>
          <cx:pt idx="10717">4.9610000000000003</cx:pt>
          <cx:pt idx="10718">4.9610000000000003</cx:pt>
          <cx:pt idx="10719">4.9610000000000003</cx:pt>
          <cx:pt idx="10720">4.9610000000000003</cx:pt>
          <cx:pt idx="10721">4.9610000000000003</cx:pt>
          <cx:pt idx="10722">4.9610000000000003</cx:pt>
          <cx:pt idx="10723">4.9610000000000003</cx:pt>
          <cx:pt idx="10724">4.9610000000000003</cx:pt>
          <cx:pt idx="10725">4.9610000000000003</cx:pt>
          <cx:pt idx="10726">4.9610000000000003</cx:pt>
          <cx:pt idx="10727">4.9610000000000003</cx:pt>
          <cx:pt idx="10728">4.9610000000000003</cx:pt>
          <cx:pt idx="10729">4.9610000000000003</cx:pt>
          <cx:pt idx="10730">4.9610000000000003</cx:pt>
          <cx:pt idx="10731">4.9610000000000003</cx:pt>
          <cx:pt idx="10732">4.9610000000000003</cx:pt>
          <cx:pt idx="10733">4.9610000000000003</cx:pt>
          <cx:pt idx="10734">4.9610000000000003</cx:pt>
          <cx:pt idx="10735">4.9610000000000003</cx:pt>
          <cx:pt idx="10736">4.9610000000000003</cx:pt>
          <cx:pt idx="10737">4.9610000000000003</cx:pt>
          <cx:pt idx="10738">4.9610000000000003</cx:pt>
          <cx:pt idx="10739">4.9610000000000003</cx:pt>
          <cx:pt idx="10740">4.9610000000000003</cx:pt>
          <cx:pt idx="10741">4.9610000000000003</cx:pt>
          <cx:pt idx="10742">4.9610000000000003</cx:pt>
          <cx:pt idx="10743">4.9610000000000003</cx:pt>
          <cx:pt idx="10744">4.9610000000000003</cx:pt>
          <cx:pt idx="10745">4.9610000000000003</cx:pt>
          <cx:pt idx="10746">4.9610000000000003</cx:pt>
          <cx:pt idx="10747">4.9610000000000003</cx:pt>
          <cx:pt idx="10748">4.9610000000000003</cx:pt>
          <cx:pt idx="10749">4.9610000000000003</cx:pt>
          <cx:pt idx="10750">4.9610000000000003</cx:pt>
          <cx:pt idx="10751">4.9610000000000003</cx:pt>
          <cx:pt idx="10752">4.9610000000000003</cx:pt>
          <cx:pt idx="10753">4.9610000000000003</cx:pt>
          <cx:pt idx="10754">4.9610000000000003</cx:pt>
          <cx:pt idx="10755">4.9610000000000003</cx:pt>
          <cx:pt idx="10756">4.9610000000000003</cx:pt>
          <cx:pt idx="10757">4.9610000000000003</cx:pt>
          <cx:pt idx="10758">4.9610000000000003</cx:pt>
          <cx:pt idx="10759">4.9610000000000003</cx:pt>
          <cx:pt idx="10760">4.9610000000000003</cx:pt>
          <cx:pt idx="10761">4.9610000000000003</cx:pt>
          <cx:pt idx="10762">4.9610000000000003</cx:pt>
          <cx:pt idx="10763">4.9610000000000003</cx:pt>
          <cx:pt idx="10764">4.9610000000000003</cx:pt>
          <cx:pt idx="10765">4.9610000000000003</cx:pt>
          <cx:pt idx="10766">4.9610000000000003</cx:pt>
          <cx:pt idx="10767">4.9610000000000003</cx:pt>
          <cx:pt idx="10768">4.9610000000000003</cx:pt>
          <cx:pt idx="10769">4.9610000000000003</cx:pt>
          <cx:pt idx="10770">4.9610000000000003</cx:pt>
          <cx:pt idx="10771">4.9610000000000003</cx:pt>
          <cx:pt idx="10772">4.9610000000000003</cx:pt>
          <cx:pt idx="10773">4.9610000000000003</cx:pt>
          <cx:pt idx="10774">4.9610000000000003</cx:pt>
          <cx:pt idx="10775">4.9610000000000003</cx:pt>
          <cx:pt idx="10776">4.9610000000000003</cx:pt>
          <cx:pt idx="10777">4.9610000000000003</cx:pt>
          <cx:pt idx="10778">4.9610000000000003</cx:pt>
          <cx:pt idx="10779">4.9610000000000003</cx:pt>
          <cx:pt idx="10780">4.9610000000000003</cx:pt>
          <cx:pt idx="10781">4.9610000000000003</cx:pt>
          <cx:pt idx="10782">4.9610000000000003</cx:pt>
          <cx:pt idx="10783">4.9610000000000003</cx:pt>
          <cx:pt idx="10784">4.9610000000000003</cx:pt>
          <cx:pt idx="10785">4.9610000000000003</cx:pt>
          <cx:pt idx="10786">4.9610000000000003</cx:pt>
          <cx:pt idx="10787">4.9610000000000003</cx:pt>
          <cx:pt idx="10788">4.9610000000000003</cx:pt>
          <cx:pt idx="10789">4.9610000000000003</cx:pt>
          <cx:pt idx="10790">4.9610000000000003</cx:pt>
          <cx:pt idx="10791">4.9610000000000003</cx:pt>
          <cx:pt idx="10792">4.9610000000000003</cx:pt>
          <cx:pt idx="10793">4.9610000000000003</cx:pt>
          <cx:pt idx="10794">4.9610000000000003</cx:pt>
          <cx:pt idx="10795">4.9610000000000003</cx:pt>
          <cx:pt idx="10796">4.9619999999999997</cx:pt>
          <cx:pt idx="10797">4.9619999999999997</cx:pt>
          <cx:pt idx="10798">4.9619999999999997</cx:pt>
          <cx:pt idx="10799">4.9619999999999997</cx:pt>
          <cx:pt idx="10800">4.9619999999999997</cx:pt>
          <cx:pt idx="10801">4.9619999999999997</cx:pt>
          <cx:pt idx="10802">4.9619999999999997</cx:pt>
          <cx:pt idx="10803">4.9619999999999997</cx:pt>
          <cx:pt idx="10804">4.9619999999999997</cx:pt>
          <cx:pt idx="10805">4.9619999999999997</cx:pt>
          <cx:pt idx="10806">4.9619999999999997</cx:pt>
          <cx:pt idx="10807">4.9619999999999997</cx:pt>
          <cx:pt idx="10808">4.9619999999999997</cx:pt>
          <cx:pt idx="10809">4.9619999999999997</cx:pt>
          <cx:pt idx="10810">4.9619999999999997</cx:pt>
          <cx:pt idx="10811">4.9619999999999997</cx:pt>
          <cx:pt idx="10812">4.9619999999999997</cx:pt>
          <cx:pt idx="10813">4.9619999999999997</cx:pt>
          <cx:pt idx="10814">4.9619999999999997</cx:pt>
          <cx:pt idx="10815">4.9619999999999997</cx:pt>
          <cx:pt idx="10816">4.9619999999999997</cx:pt>
          <cx:pt idx="10817">4.9619999999999997</cx:pt>
          <cx:pt idx="10818">4.9619999999999997</cx:pt>
          <cx:pt idx="10819">4.9619999999999997</cx:pt>
          <cx:pt idx="10820">4.9619999999999997</cx:pt>
          <cx:pt idx="10821">4.9619999999999997</cx:pt>
          <cx:pt idx="10822">4.9619999999999997</cx:pt>
          <cx:pt idx="10823">4.9619999999999997</cx:pt>
          <cx:pt idx="10824">4.9619999999999997</cx:pt>
          <cx:pt idx="10825">4.9619999999999997</cx:pt>
          <cx:pt idx="10826">4.9619999999999997</cx:pt>
          <cx:pt idx="10827">4.9619999999999997</cx:pt>
          <cx:pt idx="10828">4.9619999999999997</cx:pt>
          <cx:pt idx="10829">4.9619999999999997</cx:pt>
          <cx:pt idx="10830">4.9619999999999997</cx:pt>
          <cx:pt idx="10831">4.9619999999999997</cx:pt>
          <cx:pt idx="10832">4.9619999999999997</cx:pt>
          <cx:pt idx="10833">4.9619999999999997</cx:pt>
          <cx:pt idx="10834">4.9619999999999997</cx:pt>
          <cx:pt idx="10835">4.9619999999999997</cx:pt>
          <cx:pt idx="10836">4.9619999999999997</cx:pt>
          <cx:pt idx="10837">4.9619999999999997</cx:pt>
          <cx:pt idx="10838">4.9619999999999997</cx:pt>
          <cx:pt idx="10839">4.9619999999999997</cx:pt>
          <cx:pt idx="10840">4.9619999999999997</cx:pt>
          <cx:pt idx="10841">4.9619999999999997</cx:pt>
          <cx:pt idx="10842">4.9619999999999997</cx:pt>
          <cx:pt idx="10843">4.9619999999999997</cx:pt>
          <cx:pt idx="10844">4.9619999999999997</cx:pt>
          <cx:pt idx="10845">4.9619999999999997</cx:pt>
          <cx:pt idx="10846">4.9619999999999997</cx:pt>
          <cx:pt idx="10847">4.9619999999999997</cx:pt>
          <cx:pt idx="10848">4.9619999999999997</cx:pt>
          <cx:pt idx="10849">4.9619999999999997</cx:pt>
          <cx:pt idx="10850">4.9619999999999997</cx:pt>
          <cx:pt idx="10851">4.9619999999999997</cx:pt>
          <cx:pt idx="10852">4.9619999999999997</cx:pt>
          <cx:pt idx="10853">4.9619999999999997</cx:pt>
          <cx:pt idx="10854">4.9619999999999997</cx:pt>
          <cx:pt idx="10855">4.9619999999999997</cx:pt>
          <cx:pt idx="10856">4.9619999999999997</cx:pt>
          <cx:pt idx="10857">4.9619999999999997</cx:pt>
          <cx:pt idx="10858">4.9619999999999997</cx:pt>
          <cx:pt idx="10859">4.9619999999999997</cx:pt>
          <cx:pt idx="10860">4.9619999999999997</cx:pt>
          <cx:pt idx="10861">4.9619999999999997</cx:pt>
          <cx:pt idx="10862">4.9619999999999997</cx:pt>
          <cx:pt idx="10863">4.9619999999999997</cx:pt>
          <cx:pt idx="10864">4.9619999999999997</cx:pt>
          <cx:pt idx="10865">4.9619999999999997</cx:pt>
          <cx:pt idx="10866">4.9619999999999997</cx:pt>
          <cx:pt idx="10867">4.9619999999999997</cx:pt>
          <cx:pt idx="10868">4.9619999999999997</cx:pt>
          <cx:pt idx="10869">4.9619999999999997</cx:pt>
          <cx:pt idx="10870">4.9619999999999997</cx:pt>
          <cx:pt idx="10871">4.9619999999999997</cx:pt>
          <cx:pt idx="10872">4.9619999999999997</cx:pt>
          <cx:pt idx="10873">4.9619999999999997</cx:pt>
          <cx:pt idx="10874">4.9619999999999997</cx:pt>
          <cx:pt idx="10875">4.9619999999999997</cx:pt>
          <cx:pt idx="10876">4.9619999999999997</cx:pt>
          <cx:pt idx="10877">4.9619999999999997</cx:pt>
          <cx:pt idx="10878">4.9619999999999997</cx:pt>
          <cx:pt idx="10879">4.9619999999999997</cx:pt>
          <cx:pt idx="10880">4.9619999999999997</cx:pt>
          <cx:pt idx="10881">4.9619999999999997</cx:pt>
          <cx:pt idx="10882">4.9619999999999997</cx:pt>
          <cx:pt idx="10883">4.9619999999999997</cx:pt>
          <cx:pt idx="10884">4.9619999999999997</cx:pt>
          <cx:pt idx="10885">4.9619999999999997</cx:pt>
          <cx:pt idx="10886">4.9619999999999997</cx:pt>
          <cx:pt idx="10887">4.9619999999999997</cx:pt>
          <cx:pt idx="10888">4.9619999999999997</cx:pt>
          <cx:pt idx="10889">4.9619999999999997</cx:pt>
          <cx:pt idx="10890">4.9619999999999997</cx:pt>
          <cx:pt idx="10891">4.9619999999999997</cx:pt>
          <cx:pt idx="10892">4.9619999999999997</cx:pt>
          <cx:pt idx="10893">4.9619999999999997</cx:pt>
          <cx:pt idx="10894">4.9619999999999997</cx:pt>
          <cx:pt idx="10895">4.9619999999999997</cx:pt>
          <cx:pt idx="10896">4.9619999999999997</cx:pt>
          <cx:pt idx="10897">4.9619999999999997</cx:pt>
          <cx:pt idx="10898">4.9619999999999997</cx:pt>
          <cx:pt idx="10899">4.9619999999999997</cx:pt>
          <cx:pt idx="10900">4.9619999999999997</cx:pt>
          <cx:pt idx="10901">4.9619999999999997</cx:pt>
          <cx:pt idx="10902">4.9619999999999997</cx:pt>
          <cx:pt idx="10903">4.9619999999999997</cx:pt>
          <cx:pt idx="10904">4.9619999999999997</cx:pt>
          <cx:pt idx="10905">4.9619999999999997</cx:pt>
          <cx:pt idx="10906">4.9619999999999997</cx:pt>
          <cx:pt idx="10907">4.9619999999999997</cx:pt>
          <cx:pt idx="10908">4.9619999999999997</cx:pt>
          <cx:pt idx="10909">4.9619999999999997</cx:pt>
          <cx:pt idx="10910">4.9619999999999997</cx:pt>
          <cx:pt idx="10911">4.9619999999999997</cx:pt>
          <cx:pt idx="10912">4.9619999999999997</cx:pt>
          <cx:pt idx="10913">4.9619999999999997</cx:pt>
          <cx:pt idx="10914">4.9619999999999997</cx:pt>
          <cx:pt idx="10915">4.9619999999999997</cx:pt>
          <cx:pt idx="10916">4.9619999999999997</cx:pt>
          <cx:pt idx="10917">4.9619999999999997</cx:pt>
          <cx:pt idx="10918">4.9619999999999997</cx:pt>
          <cx:pt idx="10919">4.9619999999999997</cx:pt>
          <cx:pt idx="10920">4.9619999999999997</cx:pt>
          <cx:pt idx="10921">4.9619999999999997</cx:pt>
          <cx:pt idx="10922">4.9619999999999997</cx:pt>
          <cx:pt idx="10923">4.9619999999999997</cx:pt>
          <cx:pt idx="10924">4.9619999999999997</cx:pt>
          <cx:pt idx="10925">4.9619999999999997</cx:pt>
          <cx:pt idx="10926">4.9619999999999997</cx:pt>
          <cx:pt idx="10927">4.9619999999999997</cx:pt>
          <cx:pt idx="10928">4.9619999999999997</cx:pt>
          <cx:pt idx="10929">4.9619999999999997</cx:pt>
          <cx:pt idx="10930">4.9619999999999997</cx:pt>
          <cx:pt idx="10931">4.9619999999999997</cx:pt>
          <cx:pt idx="10932">4.9619999999999997</cx:pt>
          <cx:pt idx="10933">4.9619999999999997</cx:pt>
          <cx:pt idx="10934">4.9619999999999997</cx:pt>
          <cx:pt idx="10935">4.9619999999999997</cx:pt>
          <cx:pt idx="10936">4.9619999999999997</cx:pt>
          <cx:pt idx="10937">4.9619999999999997</cx:pt>
          <cx:pt idx="10938">4.9619999999999997</cx:pt>
          <cx:pt idx="10939">4.9619999999999997</cx:pt>
          <cx:pt idx="10940">4.9619999999999997</cx:pt>
          <cx:pt idx="10941">4.9619999999999997</cx:pt>
          <cx:pt idx="10942">4.9619999999999997</cx:pt>
          <cx:pt idx="10943">4.9619999999999997</cx:pt>
          <cx:pt idx="10944">4.9619999999999997</cx:pt>
          <cx:pt idx="10945">4.9619999999999997</cx:pt>
          <cx:pt idx="10946">4.9619999999999997</cx:pt>
          <cx:pt idx="10947">4.9619999999999997</cx:pt>
          <cx:pt idx="10948">4.9619999999999997</cx:pt>
          <cx:pt idx="10949">4.9619999999999997</cx:pt>
          <cx:pt idx="10950">4.9619999999999997</cx:pt>
          <cx:pt idx="10951">4.9619999999999997</cx:pt>
          <cx:pt idx="10952">4.9619999999999997</cx:pt>
          <cx:pt idx="10953">4.9619999999999997</cx:pt>
          <cx:pt idx="10954">4.9619999999999997</cx:pt>
          <cx:pt idx="10955">4.9619999999999997</cx:pt>
          <cx:pt idx="10956">4.9619999999999997</cx:pt>
          <cx:pt idx="10957">4.9619999999999997</cx:pt>
          <cx:pt idx="10958">4.9619999999999997</cx:pt>
          <cx:pt idx="10959">4.9619999999999997</cx:pt>
          <cx:pt idx="10960">4.9619999999999997</cx:pt>
          <cx:pt idx="10961">4.9619999999999997</cx:pt>
          <cx:pt idx="10962">4.9619999999999997</cx:pt>
          <cx:pt idx="10963">4.9619999999999997</cx:pt>
          <cx:pt idx="10964">4.9619999999999997</cx:pt>
          <cx:pt idx="10965">4.9619999999999997</cx:pt>
          <cx:pt idx="10966">4.9619999999999997</cx:pt>
          <cx:pt idx="10967">4.9619999999999997</cx:pt>
          <cx:pt idx="10968">4.9619999999999997</cx:pt>
          <cx:pt idx="10969">4.9619999999999997</cx:pt>
          <cx:pt idx="10970">4.9619999999999997</cx:pt>
          <cx:pt idx="10971">4.9619999999999997</cx:pt>
          <cx:pt idx="10972">4.9619999999999997</cx:pt>
          <cx:pt idx="10973">4.9619999999999997</cx:pt>
          <cx:pt idx="10974">4.9619999999999997</cx:pt>
          <cx:pt idx="10975">4.9619999999999997</cx:pt>
          <cx:pt idx="10976">4.9619999999999997</cx:pt>
          <cx:pt idx="10977">4.9619999999999997</cx:pt>
          <cx:pt idx="10978">4.9619999999999997</cx:pt>
          <cx:pt idx="10979">4.9619999999999997</cx:pt>
          <cx:pt idx="10980">4.9619999999999997</cx:pt>
          <cx:pt idx="10981">4.9619999999999997</cx:pt>
          <cx:pt idx="10982">4.9619999999999997</cx:pt>
          <cx:pt idx="10983">4.9619999999999997</cx:pt>
          <cx:pt idx="10984">4.9619999999999997</cx:pt>
          <cx:pt idx="10985">4.9619999999999997</cx:pt>
          <cx:pt idx="10986">4.9619999999999997</cx:pt>
          <cx:pt idx="10987">4.9619999999999997</cx:pt>
          <cx:pt idx="10988">4.9619999999999997</cx:pt>
          <cx:pt idx="10989">4.9619999999999997</cx:pt>
          <cx:pt idx="10990">4.9619999999999997</cx:pt>
          <cx:pt idx="10991">4.9619999999999997</cx:pt>
          <cx:pt idx="10992">4.9619999999999997</cx:pt>
          <cx:pt idx="10993">4.9619999999999997</cx:pt>
          <cx:pt idx="10994">4.9619999999999997</cx:pt>
          <cx:pt idx="10995">4.9619999999999997</cx:pt>
          <cx:pt idx="10996">4.9619999999999997</cx:pt>
          <cx:pt idx="10997">4.9619999999999997</cx:pt>
          <cx:pt idx="10998">4.9619999999999997</cx:pt>
          <cx:pt idx="10999">4.9619999999999997</cx:pt>
          <cx:pt idx="11000">4.9619999999999997</cx:pt>
          <cx:pt idx="11001">4.9619999999999997</cx:pt>
          <cx:pt idx="11002">4.9619999999999997</cx:pt>
          <cx:pt idx="11003">4.9619999999999997</cx:pt>
          <cx:pt idx="11004">4.9619999999999997</cx:pt>
          <cx:pt idx="11005">4.9619999999999997</cx:pt>
          <cx:pt idx="11006">4.9619999999999997</cx:pt>
          <cx:pt idx="11007">4.9619999999999997</cx:pt>
          <cx:pt idx="11008">4.9619999999999997</cx:pt>
          <cx:pt idx="11009">4.9619999999999997</cx:pt>
          <cx:pt idx="11010">4.9619999999999997</cx:pt>
          <cx:pt idx="11011">4.9619999999999997</cx:pt>
          <cx:pt idx="11012">4.9619999999999997</cx:pt>
          <cx:pt idx="11013">4.9619999999999997</cx:pt>
          <cx:pt idx="11014">4.9619999999999997</cx:pt>
          <cx:pt idx="11015">4.9619999999999997</cx:pt>
          <cx:pt idx="11016">4.9619999999999997</cx:pt>
          <cx:pt idx="11017">4.9619999999999997</cx:pt>
          <cx:pt idx="11018">4.9619999999999997</cx:pt>
          <cx:pt idx="11019">4.9619999999999997</cx:pt>
          <cx:pt idx="11020">4.9619999999999997</cx:pt>
          <cx:pt idx="11021">4.9619999999999997</cx:pt>
          <cx:pt idx="11022">4.9619999999999997</cx:pt>
          <cx:pt idx="11023">4.9619999999999997</cx:pt>
          <cx:pt idx="11024">4.9619999999999997</cx:pt>
          <cx:pt idx="11025">4.9619999999999997</cx:pt>
          <cx:pt idx="11026">4.9619999999999997</cx:pt>
          <cx:pt idx="11027">4.9619999999999997</cx:pt>
          <cx:pt idx="11028">4.9619999999999997</cx:pt>
          <cx:pt idx="11029">4.9619999999999997</cx:pt>
          <cx:pt idx="11030">4.9619999999999997</cx:pt>
          <cx:pt idx="11031">4.9619999999999997</cx:pt>
          <cx:pt idx="11032">4.9619999999999997</cx:pt>
          <cx:pt idx="11033">4.9619999999999997</cx:pt>
          <cx:pt idx="11034">4.9619999999999997</cx:pt>
          <cx:pt idx="11035">4.9619999999999997</cx:pt>
          <cx:pt idx="11036">4.9619999999999997</cx:pt>
          <cx:pt idx="11037">4.9619999999999997</cx:pt>
          <cx:pt idx="11038">4.9619999999999997</cx:pt>
          <cx:pt idx="11039">4.9619999999999997</cx:pt>
          <cx:pt idx="11040">4.9619999999999997</cx:pt>
          <cx:pt idx="11041">4.9619999999999997</cx:pt>
          <cx:pt idx="11042">4.9619999999999997</cx:pt>
          <cx:pt idx="11043">4.9619999999999997</cx:pt>
          <cx:pt idx="11044">4.9619999999999997</cx:pt>
          <cx:pt idx="11045">4.9619999999999997</cx:pt>
          <cx:pt idx="11046">4.9619999999999997</cx:pt>
          <cx:pt idx="11047">4.9619999999999997</cx:pt>
          <cx:pt idx="11048">4.9619999999999997</cx:pt>
          <cx:pt idx="11049">4.9619999999999997</cx:pt>
          <cx:pt idx="11050">4.9619999999999997</cx:pt>
          <cx:pt idx="11051">4.9619999999999997</cx:pt>
          <cx:pt idx="11052">4.9619999999999997</cx:pt>
          <cx:pt idx="11053">4.9619999999999997</cx:pt>
          <cx:pt idx="11054">4.9619999999999997</cx:pt>
          <cx:pt idx="11055">4.9619999999999997</cx:pt>
          <cx:pt idx="11056">4.9619999999999997</cx:pt>
          <cx:pt idx="11057">4.9619999999999997</cx:pt>
          <cx:pt idx="11058">4.9619999999999997</cx:pt>
          <cx:pt idx="11059">4.9619999999999997</cx:pt>
          <cx:pt idx="11060">4.9619999999999997</cx:pt>
          <cx:pt idx="11061">4.9619999999999997</cx:pt>
          <cx:pt idx="11062">4.9619999999999997</cx:pt>
          <cx:pt idx="11063">4.9619999999999997</cx:pt>
          <cx:pt idx="11064">4.9619999999999997</cx:pt>
          <cx:pt idx="11065">4.9619999999999997</cx:pt>
          <cx:pt idx="11066">4.9619999999999997</cx:pt>
          <cx:pt idx="11067">4.9619999999999997</cx:pt>
          <cx:pt idx="11068">4.9619999999999997</cx:pt>
          <cx:pt idx="11069">4.9619999999999997</cx:pt>
          <cx:pt idx="11070">4.9619999999999997</cx:pt>
          <cx:pt idx="11071">4.9619999999999997</cx:pt>
          <cx:pt idx="11072">4.9619999999999997</cx:pt>
          <cx:pt idx="11073">4.9619999999999997</cx:pt>
          <cx:pt idx="11074">4.9619999999999997</cx:pt>
          <cx:pt idx="11075">4.9619999999999997</cx:pt>
          <cx:pt idx="11076">4.9619999999999997</cx:pt>
          <cx:pt idx="11077">4.9619999999999997</cx:pt>
          <cx:pt idx="11078">4.9619999999999997</cx:pt>
          <cx:pt idx="11079">4.9619999999999997</cx:pt>
          <cx:pt idx="11080">4.9619999999999997</cx:pt>
          <cx:pt idx="11081">4.9619999999999997</cx:pt>
          <cx:pt idx="11082">4.9610000000000003</cx:pt>
          <cx:pt idx="11083">4.9610000000000003</cx:pt>
          <cx:pt idx="11084">4.9610000000000003</cx:pt>
          <cx:pt idx="11085">4.9610000000000003</cx:pt>
          <cx:pt idx="11086">4.9610000000000003</cx:pt>
          <cx:pt idx="11087">4.9610000000000003</cx:pt>
          <cx:pt idx="11088">4.9610000000000003</cx:pt>
          <cx:pt idx="11089">4.9610000000000003</cx:pt>
          <cx:pt idx="11090">4.9610000000000003</cx:pt>
          <cx:pt idx="11091">4.9610000000000003</cx:pt>
          <cx:pt idx="11092">4.9610000000000003</cx:pt>
          <cx:pt idx="11093">4.9610000000000003</cx:pt>
          <cx:pt idx="11094">4.9610000000000003</cx:pt>
          <cx:pt idx="11095">4.9610000000000003</cx:pt>
          <cx:pt idx="11096">4.9610000000000003</cx:pt>
          <cx:pt idx="11097">4.9610000000000003</cx:pt>
          <cx:pt idx="11098">4.9610000000000003</cx:pt>
          <cx:pt idx="11099">4.9610000000000003</cx:pt>
          <cx:pt idx="11100">4.9610000000000003</cx:pt>
          <cx:pt idx="11101">4.9610000000000003</cx:pt>
          <cx:pt idx="11102">4.9610000000000003</cx:pt>
          <cx:pt idx="11103">4.9610000000000003</cx:pt>
          <cx:pt idx="11104">4.9610000000000003</cx:pt>
          <cx:pt idx="11105">4.9610000000000003</cx:pt>
          <cx:pt idx="11106">4.9610000000000003</cx:pt>
          <cx:pt idx="11107">4.9610000000000003</cx:pt>
          <cx:pt idx="11108">4.9610000000000003</cx:pt>
          <cx:pt idx="11109">4.9610000000000003</cx:pt>
          <cx:pt idx="11110">4.9610000000000003</cx:pt>
          <cx:pt idx="11111">4.9610000000000003</cx:pt>
          <cx:pt idx="11112">4.9610000000000003</cx:pt>
          <cx:pt idx="11113">4.9610000000000003</cx:pt>
          <cx:pt idx="11114">4.9610000000000003</cx:pt>
          <cx:pt idx="11115">4.9610000000000003</cx:pt>
          <cx:pt idx="11116">4.9610000000000003</cx:pt>
          <cx:pt idx="11117">4.9610000000000003</cx:pt>
          <cx:pt idx="11118">4.9610000000000003</cx:pt>
          <cx:pt idx="11119">4.9610000000000003</cx:pt>
          <cx:pt idx="11120">4.9610000000000003</cx:pt>
          <cx:pt idx="11121">4.9610000000000003</cx:pt>
          <cx:pt idx="11122">4.9610000000000003</cx:pt>
          <cx:pt idx="11123">4.9610000000000003</cx:pt>
          <cx:pt idx="11124">4.9610000000000003</cx:pt>
          <cx:pt idx="11125">4.9610000000000003</cx:pt>
          <cx:pt idx="11126">4.9610000000000003</cx:pt>
          <cx:pt idx="11127">4.9610000000000003</cx:pt>
          <cx:pt idx="11128">4.9610000000000003</cx:pt>
          <cx:pt idx="11129">4.9610000000000003</cx:pt>
          <cx:pt idx="11130">4.9610000000000003</cx:pt>
          <cx:pt idx="11131">4.9610000000000003</cx:pt>
          <cx:pt idx="11132">4.9610000000000003</cx:pt>
          <cx:pt idx="11133">4.9610000000000003</cx:pt>
          <cx:pt idx="11134">4.9610000000000003</cx:pt>
          <cx:pt idx="11135">4.9610000000000003</cx:pt>
          <cx:pt idx="11136">4.9610000000000003</cx:pt>
          <cx:pt idx="11137">4.9610000000000003</cx:pt>
          <cx:pt idx="11138">4.9610000000000003</cx:pt>
          <cx:pt idx="11139">4.9610000000000003</cx:pt>
          <cx:pt idx="11140">4.9610000000000003</cx:pt>
          <cx:pt idx="11141">4.9610000000000003</cx:pt>
          <cx:pt idx="11142">4.9610000000000003</cx:pt>
          <cx:pt idx="11143">4.9610000000000003</cx:pt>
          <cx:pt idx="11144">4.9610000000000003</cx:pt>
          <cx:pt idx="11145">4.9610000000000003</cx:pt>
          <cx:pt idx="11146">4.9610000000000003</cx:pt>
          <cx:pt idx="11147">4.9610000000000003</cx:pt>
          <cx:pt idx="11148">4.9610000000000003</cx:pt>
          <cx:pt idx="11149">4.9610000000000003</cx:pt>
          <cx:pt idx="11150">4.9610000000000003</cx:pt>
          <cx:pt idx="11151">4.9610000000000003</cx:pt>
          <cx:pt idx="11152">4.9610000000000003</cx:pt>
          <cx:pt idx="11153">4.9610000000000003</cx:pt>
          <cx:pt idx="11154">4.9610000000000003</cx:pt>
          <cx:pt idx="11155">4.9610000000000003</cx:pt>
          <cx:pt idx="11156">4.9610000000000003</cx:pt>
          <cx:pt idx="11157">4.9610000000000003</cx:pt>
          <cx:pt idx="11158">4.9610000000000003</cx:pt>
          <cx:pt idx="11159">4.9610000000000003</cx:pt>
          <cx:pt idx="11160">4.9610000000000003</cx:pt>
          <cx:pt idx="11161">4.9610000000000003</cx:pt>
          <cx:pt idx="11162">4.9610000000000003</cx:pt>
          <cx:pt idx="11163">4.9610000000000003</cx:pt>
          <cx:pt idx="11164">4.9610000000000003</cx:pt>
          <cx:pt idx="11165">4.9610000000000003</cx:pt>
          <cx:pt idx="11166">4.9610000000000003</cx:pt>
          <cx:pt idx="11167">4.9610000000000003</cx:pt>
          <cx:pt idx="11168">4.9610000000000003</cx:pt>
          <cx:pt idx="11169">4.9610000000000003</cx:pt>
          <cx:pt idx="11170">4.9610000000000003</cx:pt>
          <cx:pt idx="11171">4.9610000000000003</cx:pt>
          <cx:pt idx="11172">4.9610000000000003</cx:pt>
          <cx:pt idx="11173">4.9610000000000003</cx:pt>
          <cx:pt idx="11174">4.9610000000000003</cx:pt>
          <cx:pt idx="11175">4.9610000000000003</cx:pt>
          <cx:pt idx="11176">4.9610000000000003</cx:pt>
          <cx:pt idx="11177">4.9610000000000003</cx:pt>
          <cx:pt idx="11178">4.9610000000000003</cx:pt>
          <cx:pt idx="11179">4.9610000000000003</cx:pt>
          <cx:pt idx="11180">4.9610000000000003</cx:pt>
          <cx:pt idx="11181">4.9610000000000003</cx:pt>
          <cx:pt idx="11182">4.9610000000000003</cx:pt>
          <cx:pt idx="11183">4.9610000000000003</cx:pt>
          <cx:pt idx="11184">4.9610000000000003</cx:pt>
          <cx:pt idx="11185">4.9610000000000003</cx:pt>
          <cx:pt idx="11186">4.9610000000000003</cx:pt>
          <cx:pt idx="11187">4.9610000000000003</cx:pt>
          <cx:pt idx="11188">4.9610000000000003</cx:pt>
          <cx:pt idx="11189">4.9610000000000003</cx:pt>
          <cx:pt idx="11190">4.9610000000000003</cx:pt>
          <cx:pt idx="11191">4.9610000000000003</cx:pt>
          <cx:pt idx="11192">4.9610000000000003</cx:pt>
          <cx:pt idx="11193">4.9610000000000003</cx:pt>
          <cx:pt idx="11194">4.9610000000000003</cx:pt>
          <cx:pt idx="11195">4.9610000000000003</cx:pt>
          <cx:pt idx="11196">4.9610000000000003</cx:pt>
          <cx:pt idx="11197">4.9610000000000003</cx:pt>
          <cx:pt idx="11198">4.9610000000000003</cx:pt>
          <cx:pt idx="11199">4.9610000000000003</cx:pt>
          <cx:pt idx="11200">4.9610000000000003</cx:pt>
          <cx:pt idx="11201">4.9610000000000003</cx:pt>
          <cx:pt idx="11202">4.9610000000000003</cx:pt>
          <cx:pt idx="11203">4.9610000000000003</cx:pt>
          <cx:pt idx="11204">4.9610000000000003</cx:pt>
          <cx:pt idx="11205">4.9610000000000003</cx:pt>
          <cx:pt idx="11206">4.9610000000000003</cx:pt>
          <cx:pt idx="11207">4.9610000000000003</cx:pt>
          <cx:pt idx="11208">4.9610000000000003</cx:pt>
          <cx:pt idx="11209">4.9610000000000003</cx:pt>
          <cx:pt idx="11210">4.9610000000000003</cx:pt>
          <cx:pt idx="11211">4.9610000000000003</cx:pt>
          <cx:pt idx="11212">4.9610000000000003</cx:pt>
          <cx:pt idx="11213">4.9610000000000003</cx:pt>
          <cx:pt idx="11214">4.9610000000000003</cx:pt>
          <cx:pt idx="11215">4.9610000000000003</cx:pt>
          <cx:pt idx="11216">4.9610000000000003</cx:pt>
          <cx:pt idx="11217">4.9610000000000003</cx:pt>
          <cx:pt idx="11218">4.9610000000000003</cx:pt>
          <cx:pt idx="11219">4.9610000000000003</cx:pt>
          <cx:pt idx="11220">4.9610000000000003</cx:pt>
          <cx:pt idx="11221">4.9610000000000003</cx:pt>
          <cx:pt idx="11222">4.9610000000000003</cx:pt>
          <cx:pt idx="11223">4.9610000000000003</cx:pt>
          <cx:pt idx="11224">4.9610000000000003</cx:pt>
          <cx:pt idx="11225">4.9610000000000003</cx:pt>
          <cx:pt idx="11226">4.9610000000000003</cx:pt>
          <cx:pt idx="11227">4.9610000000000003</cx:pt>
          <cx:pt idx="11228">4.9610000000000003</cx:pt>
          <cx:pt idx="11229">4.9610000000000003</cx:pt>
          <cx:pt idx="11230">4.9610000000000003</cx:pt>
          <cx:pt idx="11231">4.9610000000000003</cx:pt>
          <cx:pt idx="11232">4.9610000000000003</cx:pt>
          <cx:pt idx="11233">4.9610000000000003</cx:pt>
          <cx:pt idx="11234">4.9610000000000003</cx:pt>
          <cx:pt idx="11235">4.9610000000000003</cx:pt>
          <cx:pt idx="11236">4.9610000000000003</cx:pt>
          <cx:pt idx="11237">4.9610000000000003</cx:pt>
          <cx:pt idx="11238">4.9610000000000003</cx:pt>
          <cx:pt idx="11239">4.9610000000000003</cx:pt>
          <cx:pt idx="11240">4.9610000000000003</cx:pt>
          <cx:pt idx="11241">4.9610000000000003</cx:pt>
          <cx:pt idx="11242">4.9610000000000003</cx:pt>
          <cx:pt idx="11243">4.9610000000000003</cx:pt>
          <cx:pt idx="11244">4.9610000000000003</cx:pt>
          <cx:pt idx="11245">4.9610000000000003</cx:pt>
          <cx:pt idx="11246">4.9610000000000003</cx:pt>
          <cx:pt idx="11247">4.9610000000000003</cx:pt>
          <cx:pt idx="11248">4.9610000000000003</cx:pt>
          <cx:pt idx="11249">4.9610000000000003</cx:pt>
          <cx:pt idx="11250">4.9610000000000003</cx:pt>
          <cx:pt idx="11251">4.9610000000000003</cx:pt>
          <cx:pt idx="11252">4.9610000000000003</cx:pt>
          <cx:pt idx="11253">4.9610000000000003</cx:pt>
          <cx:pt idx="11254">4.9610000000000003</cx:pt>
          <cx:pt idx="11255">4.9610000000000003</cx:pt>
          <cx:pt idx="11256">4.9610000000000003</cx:pt>
          <cx:pt idx="11257">4.9610000000000003</cx:pt>
          <cx:pt idx="11258">4.9610000000000003</cx:pt>
          <cx:pt idx="11259">4.9610000000000003</cx:pt>
          <cx:pt idx="11260">4.9610000000000003</cx:pt>
          <cx:pt idx="11261">4.9610000000000003</cx:pt>
          <cx:pt idx="11262">4.9610000000000003</cx:pt>
          <cx:pt idx="11263">4.9610000000000003</cx:pt>
          <cx:pt idx="11264">4.9610000000000003</cx:pt>
          <cx:pt idx="11265">4.9610000000000003</cx:pt>
          <cx:pt idx="11266">4.9610000000000003</cx:pt>
          <cx:pt idx="11267">4.9610000000000003</cx:pt>
          <cx:pt idx="11268">4.9610000000000003</cx:pt>
          <cx:pt idx="11269">4.9610000000000003</cx:pt>
          <cx:pt idx="11270">4.9610000000000003</cx:pt>
          <cx:pt idx="11271">4.9610000000000003</cx:pt>
          <cx:pt idx="11272">4.9610000000000003</cx:pt>
          <cx:pt idx="11273">4.9610000000000003</cx:pt>
          <cx:pt idx="11274">4.9610000000000003</cx:pt>
          <cx:pt idx="11275">4.9610000000000003</cx:pt>
          <cx:pt idx="11276">4.9610000000000003</cx:pt>
          <cx:pt idx="11277">4.9610000000000003</cx:pt>
          <cx:pt idx="11278">4.9610000000000003</cx:pt>
          <cx:pt idx="11279">4.9610000000000003</cx:pt>
          <cx:pt idx="11280">4.9610000000000003</cx:pt>
          <cx:pt idx="11281">4.9610000000000003</cx:pt>
          <cx:pt idx="11282">4.9610000000000003</cx:pt>
          <cx:pt idx="11283">4.9610000000000003</cx:pt>
          <cx:pt idx="11284">4.9610000000000003</cx:pt>
          <cx:pt idx="11285">4.9610000000000003</cx:pt>
          <cx:pt idx="11286">4.9610000000000003</cx:pt>
          <cx:pt idx="11287">4.9610000000000003</cx:pt>
          <cx:pt idx="11288">4.9610000000000003</cx:pt>
          <cx:pt idx="11289">4.9610000000000003</cx:pt>
          <cx:pt idx="11290">4.9610000000000003</cx:pt>
          <cx:pt idx="11291">4.9610000000000003</cx:pt>
          <cx:pt idx="11292">4.9610000000000003</cx:pt>
          <cx:pt idx="11293">4.9610000000000003</cx:pt>
          <cx:pt idx="11294">4.9610000000000003</cx:pt>
          <cx:pt idx="11295">4.9610000000000003</cx:pt>
          <cx:pt idx="11296">4.9610000000000003</cx:pt>
          <cx:pt idx="11297">4.9610000000000003</cx:pt>
          <cx:pt idx="11298">4.9610000000000003</cx:pt>
          <cx:pt idx="11299">4.9610000000000003</cx:pt>
          <cx:pt idx="11300">4.9610000000000003</cx:pt>
          <cx:pt idx="11301">4.9610000000000003</cx:pt>
          <cx:pt idx="11302">4.9610000000000003</cx:pt>
          <cx:pt idx="11303">4.9610000000000003</cx:pt>
          <cx:pt idx="11304">4.9610000000000003</cx:pt>
          <cx:pt idx="11305">4.9610000000000003</cx:pt>
          <cx:pt idx="11306">4.9610000000000003</cx:pt>
          <cx:pt idx="11307">4.9610000000000003</cx:pt>
          <cx:pt idx="11308">4.9610000000000003</cx:pt>
          <cx:pt idx="11309">4.9610000000000003</cx:pt>
          <cx:pt idx="11310">4.9610000000000003</cx:pt>
          <cx:pt idx="11311">4.9610000000000003</cx:pt>
          <cx:pt idx="11312">4.9610000000000003</cx:pt>
          <cx:pt idx="11313">4.9610000000000003</cx:pt>
          <cx:pt idx="11314">4.9610000000000003</cx:pt>
          <cx:pt idx="11315">4.9610000000000003</cx:pt>
          <cx:pt idx="11316">4.9610000000000003</cx:pt>
          <cx:pt idx="11317">4.9610000000000003</cx:pt>
          <cx:pt idx="11318">4.9610000000000003</cx:pt>
          <cx:pt idx="11319">4.9610000000000003</cx:pt>
          <cx:pt idx="11320">4.9610000000000003</cx:pt>
          <cx:pt idx="11321">4.9610000000000003</cx:pt>
          <cx:pt idx="11322">4.9610000000000003</cx:pt>
          <cx:pt idx="11323">4.9610000000000003</cx:pt>
          <cx:pt idx="11324">4.9610000000000003</cx:pt>
          <cx:pt idx="11325">4.9610000000000003</cx:pt>
          <cx:pt idx="11326">4.9610000000000003</cx:pt>
          <cx:pt idx="11327">4.9610000000000003</cx:pt>
          <cx:pt idx="11328">4.9610000000000003</cx:pt>
          <cx:pt idx="11329">4.9610000000000003</cx:pt>
          <cx:pt idx="11330">4.9610000000000003</cx:pt>
          <cx:pt idx="11331">4.9610000000000003</cx:pt>
          <cx:pt idx="11332">4.9610000000000003</cx:pt>
          <cx:pt idx="11333">4.9610000000000003</cx:pt>
          <cx:pt idx="11334">4.9610000000000003</cx:pt>
          <cx:pt idx="11335">4.9610000000000003</cx:pt>
          <cx:pt idx="11336">4.9610000000000003</cx:pt>
          <cx:pt idx="11337">4.9610000000000003</cx:pt>
          <cx:pt idx="11338">4.9610000000000003</cx:pt>
          <cx:pt idx="11339">4.9610000000000003</cx:pt>
          <cx:pt idx="11340">4.9610000000000003</cx:pt>
          <cx:pt idx="11341">4.9610000000000003</cx:pt>
          <cx:pt idx="11342">4.9610000000000003</cx:pt>
          <cx:pt idx="11343">4.9610000000000003</cx:pt>
          <cx:pt idx="11344">4.9610000000000003</cx:pt>
          <cx:pt idx="11345">4.9610000000000003</cx:pt>
          <cx:pt idx="11346">4.9610000000000003</cx:pt>
          <cx:pt idx="11347">4.9610000000000003</cx:pt>
          <cx:pt idx="11348">4.9610000000000003</cx:pt>
          <cx:pt idx="11349">4.9610000000000003</cx:pt>
          <cx:pt idx="11350">4.9610000000000003</cx:pt>
          <cx:pt idx="11351">4.9610000000000003</cx:pt>
          <cx:pt idx="11352">4.9610000000000003</cx:pt>
          <cx:pt idx="11353">4.9610000000000003</cx:pt>
          <cx:pt idx="11354">4.9610000000000003</cx:pt>
          <cx:pt idx="11355">4.9610000000000003</cx:pt>
          <cx:pt idx="11356">4.9610000000000003</cx:pt>
          <cx:pt idx="11357">4.9610000000000003</cx:pt>
          <cx:pt idx="11358">4.9610000000000003</cx:pt>
          <cx:pt idx="11359">4.9610000000000003</cx:pt>
          <cx:pt idx="11360">4.9610000000000003</cx:pt>
          <cx:pt idx="11361">4.9610000000000003</cx:pt>
          <cx:pt idx="11362">4.9610000000000003</cx:pt>
          <cx:pt idx="11363">4.9610000000000003</cx:pt>
          <cx:pt idx="11364">4.9610000000000003</cx:pt>
          <cx:pt idx="11365">4.9589999999999996</cx:pt>
          <cx:pt idx="11366">4.9589999999999996</cx:pt>
          <cx:pt idx="11367">4.9589999999999996</cx:pt>
          <cx:pt idx="11368">4.9589999999999996</cx:pt>
          <cx:pt idx="11369">4.9589999999999996</cx:pt>
          <cx:pt idx="11370">4.9589999999999996</cx:pt>
          <cx:pt idx="11371">4.9589999999999996</cx:pt>
          <cx:pt idx="11372">4.9589999999999996</cx:pt>
          <cx:pt idx="11373">4.9589999999999996</cx:pt>
          <cx:pt idx="11374">4.9589999999999996</cx:pt>
          <cx:pt idx="11375">4.9589999999999996</cx:pt>
          <cx:pt idx="11376">4.9589999999999996</cx:pt>
          <cx:pt idx="11377">4.9589999999999996</cx:pt>
          <cx:pt idx="11378">4.9589999999999996</cx:pt>
          <cx:pt idx="11379">4.9589999999999996</cx:pt>
          <cx:pt idx="11380">4.9589999999999996</cx:pt>
          <cx:pt idx="11381">4.9589999999999996</cx:pt>
          <cx:pt idx="11382">4.9589999999999996</cx:pt>
          <cx:pt idx="11383">4.9589999999999996</cx:pt>
          <cx:pt idx="11384">4.9589999999999996</cx:pt>
          <cx:pt idx="11385">4.9589999999999996</cx:pt>
          <cx:pt idx="11386">4.9589999999999996</cx:pt>
          <cx:pt idx="11387">4.9589999999999996</cx:pt>
          <cx:pt idx="11388">4.9589999999999996</cx:pt>
          <cx:pt idx="11389">4.9589999999999996</cx:pt>
          <cx:pt idx="11390">4.9589999999999996</cx:pt>
          <cx:pt idx="11391">4.9589999999999996</cx:pt>
          <cx:pt idx="11392">4.9589999999999996</cx:pt>
          <cx:pt idx="11393">4.9589999999999996</cx:pt>
          <cx:pt idx="11394">4.9589999999999996</cx:pt>
          <cx:pt idx="11395">4.9589999999999996</cx:pt>
          <cx:pt idx="11396">4.9589999999999996</cx:pt>
          <cx:pt idx="11397">4.9589999999999996</cx:pt>
          <cx:pt idx="11398">4.9589999999999996</cx:pt>
          <cx:pt idx="11399">4.9589999999999996</cx:pt>
          <cx:pt idx="11400">4.9589999999999996</cx:pt>
          <cx:pt idx="11401">4.9589999999999996</cx:pt>
          <cx:pt idx="11402">4.9589999999999996</cx:pt>
          <cx:pt idx="11403">4.9589999999999996</cx:pt>
          <cx:pt idx="11404">4.9589999999999996</cx:pt>
          <cx:pt idx="11405">4.9589999999999996</cx:pt>
          <cx:pt idx="11406">4.9589999999999996</cx:pt>
          <cx:pt idx="11407">4.9589999999999996</cx:pt>
          <cx:pt idx="11408">4.9589999999999996</cx:pt>
          <cx:pt idx="11409">4.9589999999999996</cx:pt>
          <cx:pt idx="11410">4.9589999999999996</cx:pt>
          <cx:pt idx="11411">4.9589999999999996</cx:pt>
          <cx:pt idx="11412">4.9589999999999996</cx:pt>
          <cx:pt idx="11413">4.9589999999999996</cx:pt>
          <cx:pt idx="11414">4.9589999999999996</cx:pt>
          <cx:pt idx="11415">4.9589999999999996</cx:pt>
          <cx:pt idx="11416">4.9589999999999996</cx:pt>
          <cx:pt idx="11417">4.9589999999999996</cx:pt>
          <cx:pt idx="11418">4.9589999999999996</cx:pt>
          <cx:pt idx="11419">4.9589999999999996</cx:pt>
          <cx:pt idx="11420">4.9589999999999996</cx:pt>
          <cx:pt idx="11421">4.9589999999999996</cx:pt>
          <cx:pt idx="11422">4.9589999999999996</cx:pt>
          <cx:pt idx="11423">4.9589999999999996</cx:pt>
          <cx:pt idx="11424">4.9589999999999996</cx:pt>
          <cx:pt idx="11425">4.9589999999999996</cx:pt>
          <cx:pt idx="11426">4.9589999999999996</cx:pt>
          <cx:pt idx="11427">4.9589999999999996</cx:pt>
          <cx:pt idx="11428">4.9589999999999996</cx:pt>
          <cx:pt idx="11429">4.9589999999999996</cx:pt>
          <cx:pt idx="11430">4.9589999999999996</cx:pt>
          <cx:pt idx="11431">4.9589999999999996</cx:pt>
          <cx:pt idx="11432">4.9589999999999996</cx:pt>
          <cx:pt idx="11433">4.9589999999999996</cx:pt>
          <cx:pt idx="11434">4.9589999999999996</cx:pt>
          <cx:pt idx="11435">4.9589999999999996</cx:pt>
          <cx:pt idx="11436">4.9589999999999996</cx:pt>
          <cx:pt idx="11437">4.9589999999999996</cx:pt>
          <cx:pt idx="11438">4.9589999999999996</cx:pt>
          <cx:pt idx="11439">4.9589999999999996</cx:pt>
          <cx:pt idx="11440">4.9589999999999996</cx:pt>
          <cx:pt idx="11441">4.9589999999999996</cx:pt>
          <cx:pt idx="11442">4.9589999999999996</cx:pt>
          <cx:pt idx="11443">4.9589999999999996</cx:pt>
          <cx:pt idx="11444">4.9589999999999996</cx:pt>
          <cx:pt idx="11445">4.9589999999999996</cx:pt>
          <cx:pt idx="11446">4.9589999999999996</cx:pt>
          <cx:pt idx="11447">4.9589999999999996</cx:pt>
          <cx:pt idx="11448">4.9589999999999996</cx:pt>
          <cx:pt idx="11449">4.9589999999999996</cx:pt>
          <cx:pt idx="11450">4.9589999999999996</cx:pt>
          <cx:pt idx="11451">4.9589999999999996</cx:pt>
          <cx:pt idx="11452">4.9589999999999996</cx:pt>
          <cx:pt idx="11453">4.9589999999999996</cx:pt>
          <cx:pt idx="11454">4.9589999999999996</cx:pt>
          <cx:pt idx="11455">4.9589999999999996</cx:pt>
          <cx:pt idx="11456">4.9589999999999996</cx:pt>
          <cx:pt idx="11457">4.9589999999999996</cx:pt>
          <cx:pt idx="11458">4.9589999999999996</cx:pt>
          <cx:pt idx="11459">4.9589999999999996</cx:pt>
          <cx:pt idx="11460">4.9589999999999996</cx:pt>
          <cx:pt idx="11461">4.9589999999999996</cx:pt>
          <cx:pt idx="11462">4.9589999999999996</cx:pt>
          <cx:pt idx="11463">4.9589999999999996</cx:pt>
          <cx:pt idx="11464">4.9589999999999996</cx:pt>
          <cx:pt idx="11465">4.9589999999999996</cx:pt>
          <cx:pt idx="11466">4.9589999999999996</cx:pt>
          <cx:pt idx="11467">4.9589999999999996</cx:pt>
          <cx:pt idx="11468">4.9589999999999996</cx:pt>
          <cx:pt idx="11469">4.9589999999999996</cx:pt>
          <cx:pt idx="11470">4.9589999999999996</cx:pt>
          <cx:pt idx="11471">4.9589999999999996</cx:pt>
          <cx:pt idx="11472">4.9589999999999996</cx:pt>
          <cx:pt idx="11473">4.9589999999999996</cx:pt>
          <cx:pt idx="11474">4.9589999999999996</cx:pt>
          <cx:pt idx="11475">4.9589999999999996</cx:pt>
          <cx:pt idx="11476">4.9589999999999996</cx:pt>
          <cx:pt idx="11477">4.9589999999999996</cx:pt>
          <cx:pt idx="11478">4.9589999999999996</cx:pt>
          <cx:pt idx="11479">4.9589999999999996</cx:pt>
          <cx:pt idx="11480">4.9589999999999996</cx:pt>
          <cx:pt idx="11481">4.9589999999999996</cx:pt>
          <cx:pt idx="11482">4.9589999999999996</cx:pt>
          <cx:pt idx="11483">4.9589999999999996</cx:pt>
          <cx:pt idx="11484">4.9589999999999996</cx:pt>
          <cx:pt idx="11485">4.9589999999999996</cx:pt>
          <cx:pt idx="11486">4.9589999999999996</cx:pt>
          <cx:pt idx="11487">4.9589999999999996</cx:pt>
          <cx:pt idx="11488">4.9589999999999996</cx:pt>
          <cx:pt idx="11489">4.9589999999999996</cx:pt>
          <cx:pt idx="11490">4.9589999999999996</cx:pt>
          <cx:pt idx="11491">4.9589999999999996</cx:pt>
          <cx:pt idx="11492">4.9589999999999996</cx:pt>
          <cx:pt idx="11493">4.9589999999999996</cx:pt>
          <cx:pt idx="11494">4.9589999999999996</cx:pt>
          <cx:pt idx="11495">4.9589999999999996</cx:pt>
          <cx:pt idx="11496">4.9589999999999996</cx:pt>
          <cx:pt idx="11497">4.9589999999999996</cx:pt>
          <cx:pt idx="11498">4.9589999999999996</cx:pt>
          <cx:pt idx="11499">4.9589999999999996</cx:pt>
          <cx:pt idx="11500">4.9589999999999996</cx:pt>
          <cx:pt idx="11501">4.9589999999999996</cx:pt>
          <cx:pt idx="11502">4.9589999999999996</cx:pt>
          <cx:pt idx="11503">4.9589999999999996</cx:pt>
          <cx:pt idx="11504">4.9589999999999996</cx:pt>
          <cx:pt idx="11505">4.9589999999999996</cx:pt>
          <cx:pt idx="11506">4.9589999999999996</cx:pt>
          <cx:pt idx="11507">4.9589999999999996</cx:pt>
          <cx:pt idx="11508">4.9589999999999996</cx:pt>
          <cx:pt idx="11509">4.9589999999999996</cx:pt>
          <cx:pt idx="11510">4.9589999999999996</cx:pt>
          <cx:pt idx="11511">4.9589999999999996</cx:pt>
          <cx:pt idx="11512">4.9589999999999996</cx:pt>
          <cx:pt idx="11513">4.9589999999999996</cx:pt>
          <cx:pt idx="11514">4.9589999999999996</cx:pt>
          <cx:pt idx="11515">4.9589999999999996</cx:pt>
          <cx:pt idx="11516">4.9589999999999996</cx:pt>
          <cx:pt idx="11517">4.9589999999999996</cx:pt>
          <cx:pt idx="11518">4.9589999999999996</cx:pt>
          <cx:pt idx="11519">4.9589999999999996</cx:pt>
          <cx:pt idx="11520">4.9589999999999996</cx:pt>
          <cx:pt idx="11521">4.9589999999999996</cx:pt>
          <cx:pt idx="11522">4.9589999999999996</cx:pt>
          <cx:pt idx="11523">4.9589999999999996</cx:pt>
          <cx:pt idx="11524">4.9589999999999996</cx:pt>
          <cx:pt idx="11525">4.9589999999999996</cx:pt>
          <cx:pt idx="11526">4.9589999999999996</cx:pt>
          <cx:pt idx="11527">4.9589999999999996</cx:pt>
          <cx:pt idx="11528">4.9589999999999996</cx:pt>
          <cx:pt idx="11529">4.9589999999999996</cx:pt>
          <cx:pt idx="11530">4.9589999999999996</cx:pt>
          <cx:pt idx="11531">4.9589999999999996</cx:pt>
          <cx:pt idx="11532">4.9589999999999996</cx:pt>
          <cx:pt idx="11533">4.9589999999999996</cx:pt>
          <cx:pt idx="11534">4.9589999999999996</cx:pt>
          <cx:pt idx="11535">4.9589999999999996</cx:pt>
          <cx:pt idx="11536">4.9589999999999996</cx:pt>
          <cx:pt idx="11537">4.9589999999999996</cx:pt>
          <cx:pt idx="11538">4.9589999999999996</cx:pt>
          <cx:pt idx="11539">4.9589999999999996</cx:pt>
          <cx:pt idx="11540">4.9589999999999996</cx:pt>
          <cx:pt idx="11541">4.9589999999999996</cx:pt>
          <cx:pt idx="11542">4.9589999999999996</cx:pt>
          <cx:pt idx="11543">4.9589999999999996</cx:pt>
          <cx:pt idx="11544">4.9589999999999996</cx:pt>
          <cx:pt idx="11545">4.9589999999999996</cx:pt>
          <cx:pt idx="11546">4.9589999999999996</cx:pt>
          <cx:pt idx="11547">4.9589999999999996</cx:pt>
          <cx:pt idx="11548">4.9589999999999996</cx:pt>
          <cx:pt idx="11549">4.9589999999999996</cx:pt>
          <cx:pt idx="11550">4.9589999999999996</cx:pt>
          <cx:pt idx="11551">4.9589999999999996</cx:pt>
          <cx:pt idx="11552">4.9589999999999996</cx:pt>
          <cx:pt idx="11553">4.9589999999999996</cx:pt>
          <cx:pt idx="11554">4.9589999999999996</cx:pt>
          <cx:pt idx="11555">4.9589999999999996</cx:pt>
          <cx:pt idx="11556">4.9589999999999996</cx:pt>
          <cx:pt idx="11557">4.9589999999999996</cx:pt>
          <cx:pt idx="11558">4.9589999999999996</cx:pt>
          <cx:pt idx="11559">4.9589999999999996</cx:pt>
          <cx:pt idx="11560">4.9589999999999996</cx:pt>
          <cx:pt idx="11561">4.9589999999999996</cx:pt>
          <cx:pt idx="11562">4.9589999999999996</cx:pt>
          <cx:pt idx="11563">4.9589999999999996</cx:pt>
          <cx:pt idx="11564">4.9589999999999996</cx:pt>
          <cx:pt idx="11565">4.9589999999999996</cx:pt>
          <cx:pt idx="11566">4.9589999999999996</cx:pt>
          <cx:pt idx="11567">4.9589999999999996</cx:pt>
          <cx:pt idx="11568">4.9589999999999996</cx:pt>
          <cx:pt idx="11569">4.9589999999999996</cx:pt>
          <cx:pt idx="11570">4.9589999999999996</cx:pt>
          <cx:pt idx="11571">4.9589999999999996</cx:pt>
          <cx:pt idx="11572">4.9589999999999996</cx:pt>
          <cx:pt idx="11573">4.9589999999999996</cx:pt>
          <cx:pt idx="11574">4.9589999999999996</cx:pt>
          <cx:pt idx="11575">4.9589999999999996</cx:pt>
          <cx:pt idx="11576">4.9589999999999996</cx:pt>
          <cx:pt idx="11577">4.9589999999999996</cx:pt>
          <cx:pt idx="11578">4.9589999999999996</cx:pt>
          <cx:pt idx="11579">4.9589999999999996</cx:pt>
          <cx:pt idx="11580">4.9589999999999996</cx:pt>
          <cx:pt idx="11581">4.9589999999999996</cx:pt>
          <cx:pt idx="11582">4.9589999999999996</cx:pt>
          <cx:pt idx="11583">4.9589999999999996</cx:pt>
          <cx:pt idx="11584">4.9589999999999996</cx:pt>
          <cx:pt idx="11585">4.9589999999999996</cx:pt>
          <cx:pt idx="11586">4.9589999999999996</cx:pt>
          <cx:pt idx="11587">4.9589999999999996</cx:pt>
          <cx:pt idx="11588">4.9589999999999996</cx:pt>
          <cx:pt idx="11589">4.9589999999999996</cx:pt>
          <cx:pt idx="11590">4.9589999999999996</cx:pt>
          <cx:pt idx="11591">4.9589999999999996</cx:pt>
          <cx:pt idx="11592">4.9589999999999996</cx:pt>
          <cx:pt idx="11593">4.9589999999999996</cx:pt>
          <cx:pt idx="11594">4.9589999999999996</cx:pt>
          <cx:pt idx="11595">4.9589999999999996</cx:pt>
          <cx:pt idx="11596">4.9589999999999996</cx:pt>
          <cx:pt idx="11597">4.9589999999999996</cx:pt>
          <cx:pt idx="11598">4.9589999999999996</cx:pt>
          <cx:pt idx="11599">4.9589999999999996</cx:pt>
          <cx:pt idx="11600">4.9589999999999996</cx:pt>
          <cx:pt idx="11601">4.9589999999999996</cx:pt>
          <cx:pt idx="11602">4.9589999999999996</cx:pt>
          <cx:pt idx="11603">4.9589999999999996</cx:pt>
          <cx:pt idx="11604">4.9589999999999996</cx:pt>
          <cx:pt idx="11605">4.9589999999999996</cx:pt>
          <cx:pt idx="11606">4.9589999999999996</cx:pt>
          <cx:pt idx="11607">4.9589999999999996</cx:pt>
          <cx:pt idx="11608">4.9589999999999996</cx:pt>
          <cx:pt idx="11609">4.9589999999999996</cx:pt>
          <cx:pt idx="11610">4.9589999999999996</cx:pt>
          <cx:pt idx="11611">4.9589999999999996</cx:pt>
          <cx:pt idx="11612">4.9589999999999996</cx:pt>
          <cx:pt idx="11613">4.9589999999999996</cx:pt>
          <cx:pt idx="11614">4.9589999999999996</cx:pt>
          <cx:pt idx="11615">4.9589999999999996</cx:pt>
          <cx:pt idx="11616">4.9589999999999996</cx:pt>
          <cx:pt idx="11617">4.9589999999999996</cx:pt>
          <cx:pt idx="11618">4.9589999999999996</cx:pt>
          <cx:pt idx="11619">4.9589999999999996</cx:pt>
          <cx:pt idx="11620">4.9589999999999996</cx:pt>
          <cx:pt idx="11621">4.9589999999999996</cx:pt>
          <cx:pt idx="11622">4.9589999999999996</cx:pt>
          <cx:pt idx="11623">4.9589999999999996</cx:pt>
          <cx:pt idx="11624">4.9589999999999996</cx:pt>
          <cx:pt idx="11625">4.9589999999999996</cx:pt>
          <cx:pt idx="11626">4.9589999999999996</cx:pt>
          <cx:pt idx="11627">4.9589999999999996</cx:pt>
          <cx:pt idx="11628">4.9589999999999996</cx:pt>
          <cx:pt idx="11629">4.9589999999999996</cx:pt>
          <cx:pt idx="11630">4.9589999999999996</cx:pt>
          <cx:pt idx="11631">4.9589999999999996</cx:pt>
          <cx:pt idx="11632">4.9589999999999996</cx:pt>
          <cx:pt idx="11633">4.9589999999999996</cx:pt>
          <cx:pt idx="11634">4.9589999999999996</cx:pt>
          <cx:pt idx="11635">4.9589999999999996</cx:pt>
          <cx:pt idx="11636">4.9589999999999996</cx:pt>
          <cx:pt idx="11637">4.9589999999999996</cx:pt>
          <cx:pt idx="11638">4.9589999999999996</cx:pt>
          <cx:pt idx="11639">4.9589999999999996</cx:pt>
          <cx:pt idx="11640">4.9589999999999996</cx:pt>
          <cx:pt idx="11641">4.9589999999999996</cx:pt>
          <cx:pt idx="11642">4.9589999999999996</cx:pt>
          <cx:pt idx="11643">4.9589999999999996</cx:pt>
          <cx:pt idx="11644">4.9589999999999996</cx:pt>
          <cx:pt idx="11645">4.9589999999999996</cx:pt>
          <cx:pt idx="11646">4.9589999999999996</cx:pt>
          <cx:pt idx="11647">4.9589999999999996</cx:pt>
          <cx:pt idx="11648">4.9589999999999996</cx:pt>
          <cx:pt idx="11649">4.9589999999999996</cx:pt>
          <cx:pt idx="11650">4.9589999999999996</cx:pt>
          <cx:pt idx="11651">4.9589999999999996</cx:pt>
          <cx:pt idx="11652">4.9589999999999996</cx:pt>
          <cx:pt idx="11653">4.9589999999999996</cx:pt>
          <cx:pt idx="11654">4.9589999999999996</cx:pt>
          <cx:pt idx="11655">4.9589999999999996</cx:pt>
          <cx:pt idx="11656">4.9589999999999996</cx:pt>
          <cx:pt idx="11657">4.9589999999999996</cx:pt>
          <cx:pt idx="11658">4.9589999999999996</cx:pt>
          <cx:pt idx="11659">4.9589999999999996</cx:pt>
          <cx:pt idx="11660">4.9589999999999996</cx:pt>
          <cx:pt idx="11661">4.9589999999999996</cx:pt>
          <cx:pt idx="11662">4.9589999999999996</cx:pt>
          <cx:pt idx="11663">4.9589999999999996</cx:pt>
          <cx:pt idx="11664">4.9589999999999996</cx:pt>
          <cx:pt idx="11665">4.9589999999999996</cx:pt>
          <cx:pt idx="11666">4.9589999999999996</cx:pt>
          <cx:pt idx="11667">4.9589999999999996</cx:pt>
          <cx:pt idx="11668">4.9589999999999996</cx:pt>
          <cx:pt idx="11669">4.9589999999999996</cx:pt>
          <cx:pt idx="11670">4.9589999999999996</cx:pt>
          <cx:pt idx="11671">4.9589999999999996</cx:pt>
          <cx:pt idx="11672">4.9589999999999996</cx:pt>
          <cx:pt idx="11673">4.9589999999999996</cx:pt>
          <cx:pt idx="11674">4.9589999999999996</cx:pt>
          <cx:pt idx="11675">4.9589999999999996</cx:pt>
          <cx:pt idx="11676">4.9589999999999996</cx:pt>
          <cx:pt idx="11677">4.9589999999999996</cx:pt>
          <cx:pt idx="11678">4.9589999999999996</cx:pt>
          <cx:pt idx="11679">4.9589999999999996</cx:pt>
          <cx:pt idx="11680">4.9589999999999996</cx:pt>
          <cx:pt idx="11681">4.9589999999999996</cx:pt>
          <cx:pt idx="11682">4.9589999999999996</cx:pt>
          <cx:pt idx="11683">4.9589999999999996</cx:pt>
          <cx:pt idx="11684">4.9589999999999996</cx:pt>
          <cx:pt idx="11685">4.9589999999999996</cx:pt>
          <cx:pt idx="11686">4.9589999999999996</cx:pt>
          <cx:pt idx="11687">4.9589999999999996</cx:pt>
          <cx:pt idx="11688">4.9589999999999996</cx:pt>
          <cx:pt idx="11689">4.9589999999999996</cx:pt>
          <cx:pt idx="11690">4.9589999999999996</cx:pt>
          <cx:pt idx="11691">4.9589999999999996</cx:pt>
          <cx:pt idx="11692">4.9589999999999996</cx:pt>
          <cx:pt idx="11693">4.9589999999999996</cx:pt>
          <cx:pt idx="11694">4.9589999999999996</cx:pt>
          <cx:pt idx="11695">4.9589999999999996</cx:pt>
          <cx:pt idx="11696">4.9589999999999996</cx:pt>
          <cx:pt idx="11697">4.9589999999999996</cx:pt>
          <cx:pt idx="11698">4.9589999999999996</cx:pt>
          <cx:pt idx="11699">4.9589999999999996</cx:pt>
          <cx:pt idx="11700">4.9589999999999996</cx:pt>
          <cx:pt idx="11701">4.9589999999999996</cx:pt>
          <cx:pt idx="11702">4.9589999999999996</cx:pt>
          <cx:pt idx="11703">4.9589999999999996</cx:pt>
          <cx:pt idx="11704">4.9589999999999996</cx:pt>
          <cx:pt idx="11705">4.9589999999999996</cx:pt>
          <cx:pt idx="11706">4.9589999999999996</cx:pt>
          <cx:pt idx="11707">4.9589999999999996</cx:pt>
          <cx:pt idx="11708">4.9589999999999996</cx:pt>
          <cx:pt idx="11709">4.9589999999999996</cx:pt>
          <cx:pt idx="11710">4.9589999999999996</cx:pt>
          <cx:pt idx="11711">4.9589999999999996</cx:pt>
          <cx:pt idx="11712">4.9589999999999996</cx:pt>
          <cx:pt idx="11713">4.9589999999999996</cx:pt>
          <cx:pt idx="11714">4.9589999999999996</cx:pt>
          <cx:pt idx="11715">4.9589999999999996</cx:pt>
          <cx:pt idx="11716">4.9589999999999996</cx:pt>
          <cx:pt idx="11717">4.9589999999999996</cx:pt>
          <cx:pt idx="11718">4.9589999999999996</cx:pt>
          <cx:pt idx="11719">4.9589999999999996</cx:pt>
          <cx:pt idx="11720">4.9589999999999996</cx:pt>
          <cx:pt idx="11721">4.9589999999999996</cx:pt>
          <cx:pt idx="11722">4.9589999999999996</cx:pt>
          <cx:pt idx="11723">4.9589999999999996</cx:pt>
          <cx:pt idx="11724">4.9589999999999996</cx:pt>
          <cx:pt idx="11725">4.9589999999999996</cx:pt>
          <cx:pt idx="11726">4.9589999999999996</cx:pt>
          <cx:pt idx="11727">4.9589999999999996</cx:pt>
          <cx:pt idx="11728">4.9589999999999996</cx:pt>
          <cx:pt idx="11729">4.9589999999999996</cx:pt>
          <cx:pt idx="11730">4.9589999999999996</cx:pt>
          <cx:pt idx="11731">4.9589999999999996</cx:pt>
          <cx:pt idx="11732">4.9589999999999996</cx:pt>
          <cx:pt idx="11733">4.9589999999999996</cx:pt>
          <cx:pt idx="11734">4.9589999999999996</cx:pt>
          <cx:pt idx="11735">4.9589999999999996</cx:pt>
          <cx:pt idx="11736">4.9589999999999996</cx:pt>
          <cx:pt idx="11737">4.9589999999999996</cx:pt>
          <cx:pt idx="11738">4.9589999999999996</cx:pt>
          <cx:pt idx="11739">4.9589999999999996</cx:pt>
          <cx:pt idx="11740">4.9589999999999996</cx:pt>
          <cx:pt idx="11741">4.9589999999999996</cx:pt>
          <cx:pt idx="11742">4.9589999999999996</cx:pt>
          <cx:pt idx="11743">4.9589999999999996</cx:pt>
          <cx:pt idx="11744">4.9589999999999996</cx:pt>
          <cx:pt idx="11745">4.9589999999999996</cx:pt>
          <cx:pt idx="11746">4.9589999999999996</cx:pt>
          <cx:pt idx="11747">4.9589999999999996</cx:pt>
          <cx:pt idx="11748">4.9589999999999996</cx:pt>
          <cx:pt idx="11749">4.9589999999999996</cx:pt>
          <cx:pt idx="11750">4.9589999999999996</cx:pt>
          <cx:pt idx="11751">4.9589999999999996</cx:pt>
          <cx:pt idx="11752">4.9589999999999996</cx:pt>
          <cx:pt idx="11753">4.9589999999999996</cx:pt>
          <cx:pt idx="11754">4.9589999999999996</cx:pt>
          <cx:pt idx="11755">4.9589999999999996</cx:pt>
          <cx:pt idx="11756">4.9589999999999996</cx:pt>
          <cx:pt idx="11757">4.9589999999999996</cx:pt>
          <cx:pt idx="11758">4.9589999999999996</cx:pt>
          <cx:pt idx="11759">4.9589999999999996</cx:pt>
          <cx:pt idx="11760">4.9589999999999996</cx:pt>
          <cx:pt idx="11761">4.9589999999999996</cx:pt>
          <cx:pt idx="11762">4.9589999999999996</cx:pt>
          <cx:pt idx="11763">4.9589999999999996</cx:pt>
          <cx:pt idx="11764">4.9589999999999996</cx:pt>
          <cx:pt idx="11765">4.9589999999999996</cx:pt>
          <cx:pt idx="11766">4.9589999999999996</cx:pt>
          <cx:pt idx="11767">4.9589999999999996</cx:pt>
          <cx:pt idx="11768">4.9589999999999996</cx:pt>
          <cx:pt idx="11769">4.9589999999999996</cx:pt>
          <cx:pt idx="11770">4.9589999999999996</cx:pt>
          <cx:pt idx="11771">4.9589999999999996</cx:pt>
          <cx:pt idx="11772">4.9589999999999996</cx:pt>
          <cx:pt idx="11773">4.9589999999999996</cx:pt>
          <cx:pt idx="11774">4.9589999999999996</cx:pt>
          <cx:pt idx="11775">4.9589999999999996</cx:pt>
          <cx:pt idx="11776">4.9589999999999996</cx:pt>
          <cx:pt idx="11777">4.9589999999999996</cx:pt>
          <cx:pt idx="11778">4.9589999999999996</cx:pt>
          <cx:pt idx="11779">4.9589999999999996</cx:pt>
          <cx:pt idx="11780">4.9589999999999996</cx:pt>
          <cx:pt idx="11781">4.9589999999999996</cx:pt>
          <cx:pt idx="11782">4.9589999999999996</cx:pt>
          <cx:pt idx="11783">4.9589999999999996</cx:pt>
          <cx:pt idx="11784">4.9589999999999996</cx:pt>
          <cx:pt idx="11785">4.9589999999999996</cx:pt>
          <cx:pt idx="11786">4.9589999999999996</cx:pt>
          <cx:pt idx="11787">4.9589999999999996</cx:pt>
          <cx:pt idx="11788">4.9589999999999996</cx:pt>
          <cx:pt idx="11789">4.9589999999999996</cx:pt>
          <cx:pt idx="11790">4.9589999999999996</cx:pt>
          <cx:pt idx="11791">4.9589999999999996</cx:pt>
          <cx:pt idx="11792">4.9589999999999996</cx:pt>
          <cx:pt idx="11793">4.9589999999999996</cx:pt>
          <cx:pt idx="11794">4.9589999999999996</cx:pt>
          <cx:pt idx="11795">4.9589999999999996</cx:pt>
          <cx:pt idx="11796">4.9589999999999996</cx:pt>
          <cx:pt idx="11797">4.9589999999999996</cx:pt>
          <cx:pt idx="11798">4.9589999999999996</cx:pt>
          <cx:pt idx="11799">4.9589999999999996</cx:pt>
          <cx:pt idx="11800">4.9589999999999996</cx:pt>
          <cx:pt idx="11801">4.9589999999999996</cx:pt>
          <cx:pt idx="11802">4.9589999999999996</cx:pt>
          <cx:pt idx="11803">4.9589999999999996</cx:pt>
          <cx:pt idx="11804">4.9589999999999996</cx:pt>
          <cx:pt idx="11805">4.9589999999999996</cx:pt>
          <cx:pt idx="11806">4.9589999999999996</cx:pt>
          <cx:pt idx="11807">4.9589999999999996</cx:pt>
          <cx:pt idx="11808">4.9589999999999996</cx:pt>
          <cx:pt idx="11809">4.9589999999999996</cx:pt>
          <cx:pt idx="11810">4.9589999999999996</cx:pt>
          <cx:pt idx="11811">4.9589999999999996</cx:pt>
          <cx:pt idx="11812">4.9589999999999996</cx:pt>
          <cx:pt idx="11813">4.9589999999999996</cx:pt>
          <cx:pt idx="11814">4.9589999999999996</cx:pt>
          <cx:pt idx="11815">4.9589999999999996</cx:pt>
          <cx:pt idx="11816">4.9589999999999996</cx:pt>
          <cx:pt idx="11817">4.9589999999999996</cx:pt>
          <cx:pt idx="11818">4.9589999999999996</cx:pt>
          <cx:pt idx="11819">4.9589999999999996</cx:pt>
          <cx:pt idx="11820">4.9589999999999996</cx:pt>
          <cx:pt idx="11821">4.9589999999999996</cx:pt>
          <cx:pt idx="11822">4.9589999999999996</cx:pt>
          <cx:pt idx="11823">4.9589999999999996</cx:pt>
          <cx:pt idx="11824">4.9589999999999996</cx:pt>
          <cx:pt idx="11825">4.9589999999999996</cx:pt>
          <cx:pt idx="11826">4.9589999999999996</cx:pt>
          <cx:pt idx="11827">4.9589999999999996</cx:pt>
          <cx:pt idx="11828">4.9589999999999996</cx:pt>
          <cx:pt idx="11829">4.9589999999999996</cx:pt>
          <cx:pt idx="11830">4.9589999999999996</cx:pt>
          <cx:pt idx="11831">4.9589999999999996</cx:pt>
          <cx:pt idx="11832">4.9589999999999996</cx:pt>
          <cx:pt idx="11833">4.9589999999999996</cx:pt>
          <cx:pt idx="11834">4.9589999999999996</cx:pt>
          <cx:pt idx="11835">4.9589999999999996</cx:pt>
          <cx:pt idx="11836">4.9589999999999996</cx:pt>
          <cx:pt idx="11837">4.9589999999999996</cx:pt>
          <cx:pt idx="11838">4.9589999999999996</cx:pt>
          <cx:pt idx="11839">4.9589999999999996</cx:pt>
          <cx:pt idx="11840">4.9589999999999996</cx:pt>
          <cx:pt idx="11841">4.9589999999999996</cx:pt>
          <cx:pt idx="11842">4.9589999999999996</cx:pt>
          <cx:pt idx="11843">4.9589999999999996</cx:pt>
          <cx:pt idx="11844">4.9589999999999996</cx:pt>
          <cx:pt idx="11845">4.9589999999999996</cx:pt>
          <cx:pt idx="11846">4.9589999999999996</cx:pt>
          <cx:pt idx="11847">4.9589999999999996</cx:pt>
          <cx:pt idx="11848">4.9589999999999996</cx:pt>
          <cx:pt idx="11849">4.9589999999999996</cx:pt>
          <cx:pt idx="11850">4.9589999999999996</cx:pt>
          <cx:pt idx="11851">4.9589999999999996</cx:pt>
          <cx:pt idx="11852">4.9589999999999996</cx:pt>
          <cx:pt idx="11853">4.9589999999999996</cx:pt>
          <cx:pt idx="11854">4.9589999999999996</cx:pt>
          <cx:pt idx="11855">4.9589999999999996</cx:pt>
          <cx:pt idx="11856">4.9589999999999996</cx:pt>
          <cx:pt idx="11857">4.9589999999999996</cx:pt>
          <cx:pt idx="11858">4.9589999999999996</cx:pt>
          <cx:pt idx="11859">4.9589999999999996</cx:pt>
          <cx:pt idx="11860">4.9589999999999996</cx:pt>
          <cx:pt idx="11861">4.9589999999999996</cx:pt>
          <cx:pt idx="11862">4.9589999999999996</cx:pt>
          <cx:pt idx="11863">4.9589999999999996</cx:pt>
          <cx:pt idx="11864">4.9589999999999996</cx:pt>
          <cx:pt idx="11865">4.9589999999999996</cx:pt>
          <cx:pt idx="11866">4.9589999999999996</cx:pt>
          <cx:pt idx="11867">4.9589999999999996</cx:pt>
          <cx:pt idx="11868">4.9589999999999996</cx:pt>
          <cx:pt idx="11869">4.9589999999999996</cx:pt>
          <cx:pt idx="11870">4.9589999999999996</cx:pt>
          <cx:pt idx="11871">4.9589999999999996</cx:pt>
          <cx:pt idx="11872">4.9589999999999996</cx:pt>
          <cx:pt idx="11873">4.9589999999999996</cx:pt>
          <cx:pt idx="11874">4.9589999999999996</cx:pt>
          <cx:pt idx="11875">4.9589999999999996</cx:pt>
          <cx:pt idx="11876">4.9589999999999996</cx:pt>
          <cx:pt idx="11877">4.9589999999999996</cx:pt>
          <cx:pt idx="11878">4.9589999999999996</cx:pt>
          <cx:pt idx="11879">4.9589999999999996</cx:pt>
          <cx:pt idx="11880">4.9589999999999996</cx:pt>
          <cx:pt idx="11881">4.9589999999999996</cx:pt>
          <cx:pt idx="11882">4.9589999999999996</cx:pt>
          <cx:pt idx="11883">4.9589999999999996</cx:pt>
          <cx:pt idx="11884">4.9589999999999996</cx:pt>
          <cx:pt idx="11885">4.9589999999999996</cx:pt>
          <cx:pt idx="11886">4.9589999999999996</cx:pt>
          <cx:pt idx="11887">4.9589999999999996</cx:pt>
          <cx:pt idx="11888">4.9589999999999996</cx:pt>
          <cx:pt idx="11889">4.9589999999999996</cx:pt>
          <cx:pt idx="11890">4.9589999999999996</cx:pt>
          <cx:pt idx="11891">4.9589999999999996</cx:pt>
          <cx:pt idx="11892">4.9589999999999996</cx:pt>
          <cx:pt idx="11893">4.9589999999999996</cx:pt>
          <cx:pt idx="11894">4.9589999999999996</cx:pt>
          <cx:pt idx="11895">4.9589999999999996</cx:pt>
          <cx:pt idx="11896">4.9589999999999996</cx:pt>
          <cx:pt idx="11897">4.9589999999999996</cx:pt>
          <cx:pt idx="11898">4.9589999999999996</cx:pt>
          <cx:pt idx="11899">4.9589999999999996</cx:pt>
          <cx:pt idx="11900">4.9589999999999996</cx:pt>
          <cx:pt idx="11901">4.9589999999999996</cx:pt>
          <cx:pt idx="11902">4.9589999999999996</cx:pt>
          <cx:pt idx="11903">4.9589999999999996</cx:pt>
          <cx:pt idx="11904">4.9589999999999996</cx:pt>
          <cx:pt idx="11905">4.9589999999999996</cx:pt>
          <cx:pt idx="11906">4.9589999999999996</cx:pt>
          <cx:pt idx="11907">4.9589999999999996</cx:pt>
          <cx:pt idx="11908">4.9589999999999996</cx:pt>
          <cx:pt idx="11909">4.9589999999999996</cx:pt>
          <cx:pt idx="11910">4.9589999999999996</cx:pt>
          <cx:pt idx="11911">4.9589999999999996</cx:pt>
          <cx:pt idx="11912">4.9589999999999996</cx:pt>
          <cx:pt idx="11913">4.9589999999999996</cx:pt>
          <cx:pt idx="11914">4.9589999999999996</cx:pt>
          <cx:pt idx="11915">4.9589999999999996</cx:pt>
          <cx:pt idx="11916">4.9589999999999996</cx:pt>
          <cx:pt idx="11917">4.9589999999999996</cx:pt>
          <cx:pt idx="11918">4.9589999999999996</cx:pt>
          <cx:pt idx="11919">4.9589999999999996</cx:pt>
          <cx:pt idx="11920">4.9589999999999996</cx:pt>
          <cx:pt idx="11921">4.9589999999999996</cx:pt>
          <cx:pt idx="11922">4.9589999999999996</cx:pt>
          <cx:pt idx="11923">4.9589999999999996</cx:pt>
          <cx:pt idx="11924">4.9589999999999996</cx:pt>
          <cx:pt idx="11925">4.9589999999999996</cx:pt>
          <cx:pt idx="11926">4.9589999999999996</cx:pt>
          <cx:pt idx="11927">4.9589999999999996</cx:pt>
          <cx:pt idx="11928">4.9589999999999996</cx:pt>
          <cx:pt idx="11929">4.9589999999999996</cx:pt>
          <cx:pt idx="11930">4.9589999999999996</cx:pt>
          <cx:pt idx="11931">4.9589999999999996</cx:pt>
          <cx:pt idx="11932">4.9589999999999996</cx:pt>
          <cx:pt idx="11933">4.9589999999999996</cx:pt>
          <cx:pt idx="11934">4.9580000000000002</cx:pt>
          <cx:pt idx="11935">4.9580000000000002</cx:pt>
          <cx:pt idx="11936">4.9580000000000002</cx:pt>
          <cx:pt idx="11937">4.9580000000000002</cx:pt>
          <cx:pt idx="11938">4.9580000000000002</cx:pt>
          <cx:pt idx="11939">4.9580000000000002</cx:pt>
          <cx:pt idx="11940">4.9580000000000002</cx:pt>
          <cx:pt idx="11941">4.9580000000000002</cx:pt>
          <cx:pt idx="11942">4.9580000000000002</cx:pt>
          <cx:pt idx="11943">4.9580000000000002</cx:pt>
          <cx:pt idx="11944">4.9580000000000002</cx:pt>
          <cx:pt idx="11945">4.9580000000000002</cx:pt>
          <cx:pt idx="11946">4.9580000000000002</cx:pt>
          <cx:pt idx="11947">4.9580000000000002</cx:pt>
          <cx:pt idx="11948">4.9580000000000002</cx:pt>
          <cx:pt idx="11949">4.9580000000000002</cx:pt>
          <cx:pt idx="11950">4.9580000000000002</cx:pt>
          <cx:pt idx="11951">4.9580000000000002</cx:pt>
          <cx:pt idx="11952">4.9580000000000002</cx:pt>
          <cx:pt idx="11953">4.9580000000000002</cx:pt>
          <cx:pt idx="11954">4.9580000000000002</cx:pt>
          <cx:pt idx="11955">4.9580000000000002</cx:pt>
          <cx:pt idx="11956">4.9580000000000002</cx:pt>
          <cx:pt idx="11957">4.9580000000000002</cx:pt>
          <cx:pt idx="11958">4.9580000000000002</cx:pt>
          <cx:pt idx="11959">4.9580000000000002</cx:pt>
          <cx:pt idx="11960">4.9580000000000002</cx:pt>
          <cx:pt idx="11961">4.9580000000000002</cx:pt>
          <cx:pt idx="11962">4.9580000000000002</cx:pt>
          <cx:pt idx="11963">4.9580000000000002</cx:pt>
          <cx:pt idx="11964">4.9580000000000002</cx:pt>
          <cx:pt idx="11965">4.9580000000000002</cx:pt>
          <cx:pt idx="11966">4.9580000000000002</cx:pt>
          <cx:pt idx="11967">4.9580000000000002</cx:pt>
          <cx:pt idx="11968">4.9580000000000002</cx:pt>
          <cx:pt idx="11969">4.9580000000000002</cx:pt>
          <cx:pt idx="11970">4.9580000000000002</cx:pt>
          <cx:pt idx="11971">4.9580000000000002</cx:pt>
          <cx:pt idx="11972">4.9580000000000002</cx:pt>
          <cx:pt idx="11973">4.9580000000000002</cx:pt>
          <cx:pt idx="11974">4.9580000000000002</cx:pt>
          <cx:pt idx="11975">4.9580000000000002</cx:pt>
          <cx:pt idx="11976">4.9580000000000002</cx:pt>
          <cx:pt idx="11977">4.9580000000000002</cx:pt>
          <cx:pt idx="11978">4.9580000000000002</cx:pt>
          <cx:pt idx="11979">4.9580000000000002</cx:pt>
          <cx:pt idx="11980">4.9580000000000002</cx:pt>
          <cx:pt idx="11981">4.9580000000000002</cx:pt>
          <cx:pt idx="11982">4.9580000000000002</cx:pt>
          <cx:pt idx="11983">4.9580000000000002</cx:pt>
          <cx:pt idx="11984">4.9580000000000002</cx:pt>
          <cx:pt idx="11985">4.9580000000000002</cx:pt>
          <cx:pt idx="11986">4.9580000000000002</cx:pt>
          <cx:pt idx="11987">4.9580000000000002</cx:pt>
          <cx:pt idx="11988">4.9580000000000002</cx:pt>
          <cx:pt idx="11989">4.9580000000000002</cx:pt>
          <cx:pt idx="11990">4.9580000000000002</cx:pt>
          <cx:pt idx="11991">4.9580000000000002</cx:pt>
          <cx:pt idx="11992">4.9580000000000002</cx:pt>
          <cx:pt idx="11993">4.9580000000000002</cx:pt>
          <cx:pt idx="11994">4.9580000000000002</cx:pt>
          <cx:pt idx="11995">4.9550000000000001</cx:pt>
          <cx:pt idx="11996">4.9550000000000001</cx:pt>
          <cx:pt idx="11997">4.9550000000000001</cx:pt>
          <cx:pt idx="11998">4.9550000000000001</cx:pt>
          <cx:pt idx="11999">4.9550000000000001</cx:pt>
          <cx:pt idx="12000">4.9550000000000001</cx:pt>
          <cx:pt idx="12001">4.9550000000000001</cx:pt>
          <cx:pt idx="12002">4.9550000000000001</cx:pt>
          <cx:pt idx="12003">4.9550000000000001</cx:pt>
          <cx:pt idx="12004">4.9550000000000001</cx:pt>
          <cx:pt idx="12005">4.9550000000000001</cx:pt>
          <cx:pt idx="12006">4.9550000000000001</cx:pt>
          <cx:pt idx="12007">4.9550000000000001</cx:pt>
          <cx:pt idx="12008">4.9550000000000001</cx:pt>
          <cx:pt idx="12009">4.9550000000000001</cx:pt>
          <cx:pt idx="12010">4.9550000000000001</cx:pt>
          <cx:pt idx="12011">4.9550000000000001</cx:pt>
          <cx:pt idx="12012">4.9550000000000001</cx:pt>
          <cx:pt idx="12013">4.9550000000000001</cx:pt>
          <cx:pt idx="12014">4.9550000000000001</cx:pt>
          <cx:pt idx="12015">4.9550000000000001</cx:pt>
          <cx:pt idx="12016">4.9550000000000001</cx:pt>
          <cx:pt idx="12017">4.9550000000000001</cx:pt>
          <cx:pt idx="12018">4.9550000000000001</cx:pt>
          <cx:pt idx="12019">4.9550000000000001</cx:pt>
          <cx:pt idx="12020">4.9550000000000001</cx:pt>
          <cx:pt idx="12021">4.9550000000000001</cx:pt>
          <cx:pt idx="12022">4.9550000000000001</cx:pt>
          <cx:pt idx="12023">4.9550000000000001</cx:pt>
          <cx:pt idx="12024">4.9550000000000001</cx:pt>
          <cx:pt idx="12025">4.9550000000000001</cx:pt>
          <cx:pt idx="12026">4.9550000000000001</cx:pt>
          <cx:pt idx="12027">4.9550000000000001</cx:pt>
          <cx:pt idx="12028">4.9550000000000001</cx:pt>
          <cx:pt idx="12029">4.9550000000000001</cx:pt>
          <cx:pt idx="12030">4.9550000000000001</cx:pt>
          <cx:pt idx="12031">4.9550000000000001</cx:pt>
          <cx:pt idx="12032">4.9550000000000001</cx:pt>
          <cx:pt idx="12033">4.9550000000000001</cx:pt>
          <cx:pt idx="12034">4.9550000000000001</cx:pt>
          <cx:pt idx="12035">4.9550000000000001</cx:pt>
          <cx:pt idx="12036">4.9550000000000001</cx:pt>
          <cx:pt idx="12037">4.9550000000000001</cx:pt>
          <cx:pt idx="12038">4.9550000000000001</cx:pt>
          <cx:pt idx="12039">4.9470000000000001</cx:pt>
          <cx:pt idx="12040">4.9470000000000001</cx:pt>
          <cx:pt idx="12041">4.9470000000000001</cx:pt>
          <cx:pt idx="12042">4.9470000000000001</cx:pt>
          <cx:pt idx="12043">4.9470000000000001</cx:pt>
          <cx:pt idx="12044">4.9470000000000001</cx:pt>
          <cx:pt idx="12045">4.9470000000000001</cx:pt>
          <cx:pt idx="12046">4.9470000000000001</cx:pt>
          <cx:pt idx="12047">4.9470000000000001</cx:pt>
          <cx:pt idx="12048">4.9470000000000001</cx:pt>
          <cx:pt idx="12049">4.9470000000000001</cx:pt>
          <cx:pt idx="12050">4.9470000000000001</cx:pt>
          <cx:pt idx="12051">4.9470000000000001</cx:pt>
          <cx:pt idx="12052">4.9470000000000001</cx:pt>
          <cx:pt idx="12053">4.9470000000000001</cx:pt>
          <cx:pt idx="12054">4.9470000000000001</cx:pt>
          <cx:pt idx="12055">4.9470000000000001</cx:pt>
          <cx:pt idx="12056">4.9470000000000001</cx:pt>
          <cx:pt idx="12057">4.9470000000000001</cx:pt>
          <cx:pt idx="12058">4.9470000000000001</cx:pt>
          <cx:pt idx="12059">4.9470000000000001</cx:pt>
          <cx:pt idx="12060">4.9470000000000001</cx:pt>
          <cx:pt idx="12061">4.9470000000000001</cx:pt>
          <cx:pt idx="12062">4.9470000000000001</cx:pt>
          <cx:pt idx="12063">4.9470000000000001</cx:pt>
          <cx:pt idx="12064">4.9470000000000001</cx:pt>
          <cx:pt idx="12065">4.9470000000000001</cx:pt>
          <cx:pt idx="12066">4.9470000000000001</cx:pt>
          <cx:pt idx="12067">4.9470000000000001</cx:pt>
          <cx:pt idx="12068">4.9470000000000001</cx:pt>
          <cx:pt idx="12069">4.9470000000000001</cx:pt>
          <cx:pt idx="12070">4.9470000000000001</cx:pt>
          <cx:pt idx="12071">4.9470000000000001</cx:pt>
          <cx:pt idx="12072">4.9470000000000001</cx:pt>
          <cx:pt idx="12073">4.9470000000000001</cx:pt>
          <cx:pt idx="12074">4.9470000000000001</cx:pt>
          <cx:pt idx="12075">4.9470000000000001</cx:pt>
          <cx:pt idx="12076">4.9470000000000001</cx:pt>
          <cx:pt idx="12077">4.9470000000000001</cx:pt>
          <cx:pt idx="12078">4.9470000000000001</cx:pt>
          <cx:pt idx="12079">4.9470000000000001</cx:pt>
          <cx:pt idx="12080">4.9470000000000001</cx:pt>
          <cx:pt idx="12081">4.9470000000000001</cx:pt>
          <cx:pt idx="12082">4.9470000000000001</cx:pt>
          <cx:pt idx="12083">4.9470000000000001</cx:pt>
          <cx:pt idx="12084">4.9470000000000001</cx:pt>
          <cx:pt idx="12085">4.9470000000000001</cx:pt>
          <cx:pt idx="12086">4.9470000000000001</cx:pt>
          <cx:pt idx="12087">4.9470000000000001</cx:pt>
          <cx:pt idx="12088">4.9470000000000001</cx:pt>
          <cx:pt idx="12089">4.9470000000000001</cx:pt>
          <cx:pt idx="12090">4.9470000000000001</cx:pt>
          <cx:pt idx="12091">4.9470000000000001</cx:pt>
          <cx:pt idx="12092">4.9470000000000001</cx:pt>
          <cx:pt idx="12093">4.9470000000000001</cx:pt>
          <cx:pt idx="12094">4.9470000000000001</cx:pt>
          <cx:pt idx="12095">4.9470000000000001</cx:pt>
          <cx:pt idx="12096">4.9470000000000001</cx:pt>
          <cx:pt idx="12097">4.9470000000000001</cx:pt>
          <cx:pt idx="12098">4.9470000000000001</cx:pt>
          <cx:pt idx="12099">4.9470000000000001</cx:pt>
          <cx:pt idx="12100">4.9470000000000001</cx:pt>
          <cx:pt idx="12101">4.9470000000000001</cx:pt>
          <cx:pt idx="12102">4.9470000000000001</cx:pt>
          <cx:pt idx="12103">4.9470000000000001</cx:pt>
          <cx:pt idx="12104">4.9470000000000001</cx:pt>
          <cx:pt idx="12105">4.9470000000000001</cx:pt>
          <cx:pt idx="12106">4.9470000000000001</cx:pt>
          <cx:pt idx="12107">4.9470000000000001</cx:pt>
          <cx:pt idx="12108">4.9470000000000001</cx:pt>
          <cx:pt idx="12109">4.9470000000000001</cx:pt>
          <cx:pt idx="12110">4.9470000000000001</cx:pt>
          <cx:pt idx="12111">4.9470000000000001</cx:pt>
          <cx:pt idx="12112">4.9470000000000001</cx:pt>
          <cx:pt idx="12113">4.9470000000000001</cx:pt>
          <cx:pt idx="12114">4.9470000000000001</cx:pt>
          <cx:pt idx="12115">4.9470000000000001</cx:pt>
          <cx:pt idx="12116">4.9470000000000001</cx:pt>
          <cx:pt idx="12117">4.9470000000000001</cx:pt>
          <cx:pt idx="12118">4.9470000000000001</cx:pt>
          <cx:pt idx="12119">4.9470000000000001</cx:pt>
          <cx:pt idx="12120">4.9470000000000001</cx:pt>
          <cx:pt idx="12121">4.9470000000000001</cx:pt>
          <cx:pt idx="12122">4.9470000000000001</cx:pt>
          <cx:pt idx="12123">4.9470000000000001</cx:pt>
          <cx:pt idx="12124">4.9470000000000001</cx:pt>
          <cx:pt idx="12125">4.9470000000000001</cx:pt>
          <cx:pt idx="12126">4.9470000000000001</cx:pt>
          <cx:pt idx="12127">4.9470000000000001</cx:pt>
          <cx:pt idx="12128">4.9470000000000001</cx:pt>
          <cx:pt idx="12129">4.9470000000000001</cx:pt>
          <cx:pt idx="12130">4.9470000000000001</cx:pt>
          <cx:pt idx="12131">4.9470000000000001</cx:pt>
          <cx:pt idx="12132">4.9470000000000001</cx:pt>
          <cx:pt idx="12133">4.9470000000000001</cx:pt>
          <cx:pt idx="12134">4.9470000000000001</cx:pt>
          <cx:pt idx="12135">4.9470000000000001</cx:pt>
          <cx:pt idx="12136">4.9470000000000001</cx:pt>
          <cx:pt idx="12137">4.9550000000000001</cx:pt>
          <cx:pt idx="12138">4.9550000000000001</cx:pt>
          <cx:pt idx="12139">4.9550000000000001</cx:pt>
          <cx:pt idx="12140">4.9550000000000001</cx:pt>
          <cx:pt idx="12141">4.9550000000000001</cx:pt>
          <cx:pt idx="12142">4.9550000000000001</cx:pt>
          <cx:pt idx="12143">4.9550000000000001</cx:pt>
          <cx:pt idx="12144">4.9550000000000001</cx:pt>
          <cx:pt idx="12145">4.9550000000000001</cx:pt>
          <cx:pt idx="12146">4.9550000000000001</cx:pt>
          <cx:pt idx="12147">4.9550000000000001</cx:pt>
          <cx:pt idx="12148">4.9550000000000001</cx:pt>
          <cx:pt idx="12149">4.9550000000000001</cx:pt>
          <cx:pt idx="12150">4.9550000000000001</cx:pt>
          <cx:pt idx="12151">4.9550000000000001</cx:pt>
          <cx:pt idx="12152">4.9550000000000001</cx:pt>
          <cx:pt idx="12153">4.9550000000000001</cx:pt>
          <cx:pt idx="12154">4.9550000000000001</cx:pt>
          <cx:pt idx="12155">4.9550000000000001</cx:pt>
          <cx:pt idx="12156">4.9550000000000001</cx:pt>
          <cx:pt idx="12157">4.9550000000000001</cx:pt>
          <cx:pt idx="12158">4.9550000000000001</cx:pt>
          <cx:pt idx="12159">4.9550000000000001</cx:pt>
          <cx:pt idx="12160">4.9550000000000001</cx:pt>
          <cx:pt idx="12161">4.9550000000000001</cx:pt>
          <cx:pt idx="12162">4.9550000000000001</cx:pt>
          <cx:pt idx="12163">4.9550000000000001</cx:pt>
          <cx:pt idx="12164">4.9550000000000001</cx:pt>
          <cx:pt idx="12165">4.9550000000000001</cx:pt>
          <cx:pt idx="12166">4.9550000000000001</cx:pt>
          <cx:pt idx="12167">4.9550000000000001</cx:pt>
          <cx:pt idx="12168">4.9550000000000001</cx:pt>
          <cx:pt idx="12169">4.9550000000000001</cx:pt>
          <cx:pt idx="12170">4.9550000000000001</cx:pt>
          <cx:pt idx="12171">4.9550000000000001</cx:pt>
          <cx:pt idx="12172">4.9550000000000001</cx:pt>
          <cx:pt idx="12173">4.9550000000000001</cx:pt>
          <cx:pt idx="12174">4.9550000000000001</cx:pt>
          <cx:pt idx="12175">4.9550000000000001</cx:pt>
          <cx:pt idx="12176">4.9550000000000001</cx:pt>
          <cx:pt idx="12177">4.9550000000000001</cx:pt>
          <cx:pt idx="12178">4.9550000000000001</cx:pt>
          <cx:pt idx="12179">4.9550000000000001</cx:pt>
          <cx:pt idx="12180">4.9550000000000001</cx:pt>
          <cx:pt idx="12181">4.9550000000000001</cx:pt>
          <cx:pt idx="12182">4.9550000000000001</cx:pt>
          <cx:pt idx="12183">4.9550000000000001</cx:pt>
          <cx:pt idx="12184">4.9550000000000001</cx:pt>
          <cx:pt idx="12185">4.9550000000000001</cx:pt>
          <cx:pt idx="12186">4.9550000000000001</cx:pt>
          <cx:pt idx="12187">4.9550000000000001</cx:pt>
          <cx:pt idx="12188">4.9550000000000001</cx:pt>
          <cx:pt idx="12189">4.9550000000000001</cx:pt>
          <cx:pt idx="12190">4.9550000000000001</cx:pt>
          <cx:pt idx="12191">4.9550000000000001</cx:pt>
          <cx:pt idx="12192">4.9550000000000001</cx:pt>
          <cx:pt idx="12193">4.9550000000000001</cx:pt>
          <cx:pt idx="12194">4.9550000000000001</cx:pt>
          <cx:pt idx="12195">4.9550000000000001</cx:pt>
          <cx:pt idx="12196">4.9560000000000004</cx:pt>
          <cx:pt idx="12197">4.9560000000000004</cx:pt>
          <cx:pt idx="12198">4.9560000000000004</cx:pt>
          <cx:pt idx="12199">4.9560000000000004</cx:pt>
          <cx:pt idx="12200">4.9560000000000004</cx:pt>
          <cx:pt idx="12201">4.9560000000000004</cx:pt>
          <cx:pt idx="12202">4.9560000000000004</cx:pt>
          <cx:pt idx="12203">4.9560000000000004</cx:pt>
          <cx:pt idx="12204">4.9560000000000004</cx:pt>
          <cx:pt idx="12205">4.9560000000000004</cx:pt>
          <cx:pt idx="12206">4.9560000000000004</cx:pt>
          <cx:pt idx="12207">4.9560000000000004</cx:pt>
          <cx:pt idx="12208">4.9560000000000004</cx:pt>
          <cx:pt idx="12209">4.9560000000000004</cx:pt>
          <cx:pt idx="12210">4.9560000000000004</cx:pt>
          <cx:pt idx="12211">4.9560000000000004</cx:pt>
          <cx:pt idx="12212">4.9560000000000004</cx:pt>
          <cx:pt idx="12213">4.9560000000000004</cx:pt>
          <cx:pt idx="12214">4.9560000000000004</cx:pt>
          <cx:pt idx="12215">4.9560000000000004</cx:pt>
          <cx:pt idx="12216">4.9560000000000004</cx:pt>
          <cx:pt idx="12217">4.9560000000000004</cx:pt>
          <cx:pt idx="12218">4.9560000000000004</cx:pt>
          <cx:pt idx="12219">4.9660000000000002</cx:pt>
          <cx:pt idx="12220">4.9660000000000002</cx:pt>
          <cx:pt idx="12221">4.9660000000000002</cx:pt>
          <cx:pt idx="12222">4.9660000000000002</cx:pt>
          <cx:pt idx="12223">4.9660000000000002</cx:pt>
          <cx:pt idx="12224">4.9660000000000002</cx:pt>
          <cx:pt idx="12225">4.9660000000000002</cx:pt>
          <cx:pt idx="12226">4.9660000000000002</cx:pt>
          <cx:pt idx="12227">4.9660000000000002</cx:pt>
          <cx:pt idx="12228">4.9660000000000002</cx:pt>
          <cx:pt idx="12229">4.9660000000000002</cx:pt>
          <cx:pt idx="12230">4.9660000000000002</cx:pt>
          <cx:pt idx="12231">4.9660000000000002</cx:pt>
          <cx:pt idx="12232">4.9660000000000002</cx:pt>
          <cx:pt idx="12233">4.9660000000000002</cx:pt>
          <cx:pt idx="12234">4.9660000000000002</cx:pt>
          <cx:pt idx="12235">4.9660000000000002</cx:pt>
          <cx:pt idx="12236">4.9660000000000002</cx:pt>
          <cx:pt idx="12237">4.9660000000000002</cx:pt>
          <cx:pt idx="12238">4.9660000000000002</cx:pt>
          <cx:pt idx="12239">4.9660000000000002</cx:pt>
          <cx:pt idx="12240">4.9660000000000002</cx:pt>
          <cx:pt idx="12241">4.9660000000000002</cx:pt>
          <cx:pt idx="12242">4.9660000000000002</cx:pt>
          <cx:pt idx="12243">4.9660000000000002</cx:pt>
          <cx:pt idx="12244">4.9660000000000002</cx:pt>
          <cx:pt idx="12245">4.9660000000000002</cx:pt>
          <cx:pt idx="12246">4.9660000000000002</cx:pt>
          <cx:pt idx="12247">4.9660000000000002</cx:pt>
          <cx:pt idx="12248">4.9660000000000002</cx:pt>
          <cx:pt idx="12249">4.9660000000000002</cx:pt>
          <cx:pt idx="12250">4.9660000000000002</cx:pt>
          <cx:pt idx="12251">4.9660000000000002</cx:pt>
          <cx:pt idx="12252">4.9660000000000002</cx:pt>
          <cx:pt idx="12253">4.9660000000000002</cx:pt>
          <cx:pt idx="12254">4.9660000000000002</cx:pt>
          <cx:pt idx="12255">4.9660000000000002</cx:pt>
          <cx:pt idx="12256">4.9660000000000002</cx:pt>
          <cx:pt idx="12257">4.9660000000000002</cx:pt>
          <cx:pt idx="12258">4.9660000000000002</cx:pt>
          <cx:pt idx="12259">4.9660000000000002</cx:pt>
          <cx:pt idx="12260">4.9660000000000002</cx:pt>
          <cx:pt idx="12261">4.9660000000000002</cx:pt>
          <cx:pt idx="12262">4.9660000000000002</cx:pt>
          <cx:pt idx="12263">4.9660000000000002</cx:pt>
          <cx:pt idx="12264">4.9660000000000002</cx:pt>
          <cx:pt idx="12265">4.9660000000000002</cx:pt>
          <cx:pt idx="12266">4.9660000000000002</cx:pt>
          <cx:pt idx="12267">4.9660000000000002</cx:pt>
          <cx:pt idx="12268">4.9660000000000002</cx:pt>
          <cx:pt idx="12269">4.9660000000000002</cx:pt>
          <cx:pt idx="12270">4.9660000000000002</cx:pt>
          <cx:pt idx="12271">4.9660000000000002</cx:pt>
          <cx:pt idx="12272">4.9660000000000002</cx:pt>
          <cx:pt idx="12273">4.9660000000000002</cx:pt>
          <cx:pt idx="12274">4.9660000000000002</cx:pt>
          <cx:pt idx="12275">4.9660000000000002</cx:pt>
          <cx:pt idx="12276">4.9660000000000002</cx:pt>
          <cx:pt idx="12277">4.9660000000000002</cx:pt>
          <cx:pt idx="12278">4.9660000000000002</cx:pt>
          <cx:pt idx="12279">4.9660000000000002</cx:pt>
          <cx:pt idx="12280">4.9660000000000002</cx:pt>
          <cx:pt idx="12281">4.9660000000000002</cx:pt>
          <cx:pt idx="12282">4.9660000000000002</cx:pt>
          <cx:pt idx="12283">4.9660000000000002</cx:pt>
          <cx:pt idx="12284">4.9660000000000002</cx:pt>
          <cx:pt idx="12285">4.9660000000000002</cx:pt>
          <cx:pt idx="12286">4.9660000000000002</cx:pt>
          <cx:pt idx="12287">4.9660000000000002</cx:pt>
          <cx:pt idx="12288">4.9660000000000002</cx:pt>
          <cx:pt idx="12289">4.9589999999999996</cx:pt>
          <cx:pt idx="12290">4.9589999999999996</cx:pt>
          <cx:pt idx="12291">4.9589999999999996</cx:pt>
          <cx:pt idx="12292">4.9589999999999996</cx:pt>
          <cx:pt idx="12293">4.9589999999999996</cx:pt>
          <cx:pt idx="12294">4.9589999999999996</cx:pt>
          <cx:pt idx="12295">4.9589999999999996</cx:pt>
          <cx:pt idx="12296">4.9589999999999996</cx:pt>
          <cx:pt idx="12297">4.9589999999999996</cx:pt>
          <cx:pt idx="12298">4.9589999999999996</cx:pt>
          <cx:pt idx="12299">4.9589999999999996</cx:pt>
          <cx:pt idx="12300">4.9589999999999996</cx:pt>
          <cx:pt idx="12301">4.9589999999999996</cx:pt>
          <cx:pt idx="12302">4.9589999999999996</cx:pt>
          <cx:pt idx="12303">4.9589999999999996</cx:pt>
          <cx:pt idx="12304">4.9589999999999996</cx:pt>
          <cx:pt idx="12305">4.9589999999999996</cx:pt>
          <cx:pt idx="12306">4.9589999999999996</cx:pt>
          <cx:pt idx="12307">4.9589999999999996</cx:pt>
          <cx:pt idx="12308">4.9589999999999996</cx:pt>
          <cx:pt idx="12309">4.9589999999999996</cx:pt>
          <cx:pt idx="12310">4.9589999999999996</cx:pt>
          <cx:pt idx="12311">4.9589999999999996</cx:pt>
          <cx:pt idx="12312">4.9589999999999996</cx:pt>
          <cx:pt idx="12313">4.9589999999999996</cx:pt>
          <cx:pt idx="12314">4.9589999999999996</cx:pt>
          <cx:pt idx="12315">4.9589999999999996</cx:pt>
          <cx:pt idx="12316">4.9589999999999996</cx:pt>
          <cx:pt idx="12317">4.9589999999999996</cx:pt>
          <cx:pt idx="12318">4.9589999999999996</cx:pt>
          <cx:pt idx="12319">4.9589999999999996</cx:pt>
          <cx:pt idx="12320">4.9589999999999996</cx:pt>
          <cx:pt idx="12321">4.9589999999999996</cx:pt>
          <cx:pt idx="12322">4.9589999999999996</cx:pt>
          <cx:pt idx="12323">4.9589999999999996</cx:pt>
          <cx:pt idx="12324">4.9589999999999996</cx:pt>
          <cx:pt idx="12325">4.9589999999999996</cx:pt>
          <cx:pt idx="12326">4.9589999999999996</cx:pt>
          <cx:pt idx="12327">4.9589999999999996</cx:pt>
          <cx:pt idx="12328">4.9589999999999996</cx:pt>
          <cx:pt idx="12329">4.9589999999999996</cx:pt>
          <cx:pt idx="12330">4.9589999999999996</cx:pt>
          <cx:pt idx="12331">4.9589999999999996</cx:pt>
          <cx:pt idx="12332">4.9589999999999996</cx:pt>
          <cx:pt idx="12333">4.9589999999999996</cx:pt>
          <cx:pt idx="12334">4.9589999999999996</cx:pt>
          <cx:pt idx="12335">4.9589999999999996</cx:pt>
          <cx:pt idx="12336">4.9589999999999996</cx:pt>
          <cx:pt idx="12337">4.9589999999999996</cx:pt>
          <cx:pt idx="12338">4.9589999999999996</cx:pt>
          <cx:pt idx="12339">4.9589999999999996</cx:pt>
          <cx:pt idx="12340">4.9589999999999996</cx:pt>
          <cx:pt idx="12341">4.9589999999999996</cx:pt>
          <cx:pt idx="12342">4.9589999999999996</cx:pt>
          <cx:pt idx="12343">4.9589999999999996</cx:pt>
          <cx:pt idx="12344">4.9589999999999996</cx:pt>
          <cx:pt idx="12345">4.9589999999999996</cx:pt>
          <cx:pt idx="12346">4.9589999999999996</cx:pt>
          <cx:pt idx="12347">4.9589999999999996</cx:pt>
          <cx:pt idx="12348">4.9589999999999996</cx:pt>
          <cx:pt idx="12349">4.9589999999999996</cx:pt>
          <cx:pt idx="12350">4.9589999999999996</cx:pt>
          <cx:pt idx="12351">4.9589999999999996</cx:pt>
          <cx:pt idx="12352">4.9589999999999996</cx:pt>
          <cx:pt idx="12353">4.9589999999999996</cx:pt>
          <cx:pt idx="12354">4.9589999999999996</cx:pt>
          <cx:pt idx="12355">4.9589999999999996</cx:pt>
          <cx:pt idx="12356">4.9589999999999996</cx:pt>
          <cx:pt idx="12357">4.9589999999999996</cx:pt>
          <cx:pt idx="12358">4.9589999999999996</cx:pt>
          <cx:pt idx="12359">4.9589999999999996</cx:pt>
          <cx:pt idx="12360">4.9589999999999996</cx:pt>
          <cx:pt idx="12361">4.9589999999999996</cx:pt>
          <cx:pt idx="12362">4.9589999999999996</cx:pt>
          <cx:pt idx="12363">4.9589999999999996</cx:pt>
          <cx:pt idx="12364">4.9589999999999996</cx:pt>
          <cx:pt idx="12365">4.9589999999999996</cx:pt>
          <cx:pt idx="12366">4.9589999999999996</cx:pt>
          <cx:pt idx="12367">4.9589999999999996</cx:pt>
          <cx:pt idx="12368">4.9589999999999996</cx:pt>
          <cx:pt idx="12369">4.9589999999999996</cx:pt>
          <cx:pt idx="12370">4.9589999999999996</cx:pt>
          <cx:pt idx="12371">4.9589999999999996</cx:pt>
          <cx:pt idx="12372">4.9589999999999996</cx:pt>
          <cx:pt idx="12373">4.9589999999999996</cx:pt>
          <cx:pt idx="12374">4.9589999999999996</cx:pt>
          <cx:pt idx="12375">4.9589999999999996</cx:pt>
          <cx:pt idx="12376">4.9589999999999996</cx:pt>
          <cx:pt idx="12377">4.9589999999999996</cx:pt>
          <cx:pt idx="12378">4.96</cx:pt>
          <cx:pt idx="12379">4.96</cx:pt>
          <cx:pt idx="12380">4.96</cx:pt>
          <cx:pt idx="12381">4.96</cx:pt>
          <cx:pt idx="12382">4.96</cx:pt>
          <cx:pt idx="12383">4.96</cx:pt>
          <cx:pt idx="12384">4.96</cx:pt>
          <cx:pt idx="12385">4.96</cx:pt>
          <cx:pt idx="12386">4.96</cx:pt>
          <cx:pt idx="12387">4.96</cx:pt>
          <cx:pt idx="12388">4.96</cx:pt>
          <cx:pt idx="12389">4.96</cx:pt>
          <cx:pt idx="12390">4.96</cx:pt>
          <cx:pt idx="12391">4.96</cx:pt>
          <cx:pt idx="12392">4.96</cx:pt>
          <cx:pt idx="12393">4.96</cx:pt>
          <cx:pt idx="12394">4.96</cx:pt>
          <cx:pt idx="12395">4.96</cx:pt>
          <cx:pt idx="12396">4.96</cx:pt>
          <cx:pt idx="12397">4.96</cx:pt>
          <cx:pt idx="12398">4.96</cx:pt>
          <cx:pt idx="12399">4.96</cx:pt>
          <cx:pt idx="12400">4.96</cx:pt>
          <cx:pt idx="12401">4.96</cx:pt>
          <cx:pt idx="12402">4.96</cx:pt>
          <cx:pt idx="12403">4.96</cx:pt>
          <cx:pt idx="12404">4.96</cx:pt>
          <cx:pt idx="12405">4.96</cx:pt>
          <cx:pt idx="12406">4.96</cx:pt>
          <cx:pt idx="12407">4.96</cx:pt>
          <cx:pt idx="12408">4.96</cx:pt>
          <cx:pt idx="12409">4.96</cx:pt>
          <cx:pt idx="12410">4.96</cx:pt>
          <cx:pt idx="12411">4.96</cx:pt>
          <cx:pt idx="12412">4.96</cx:pt>
          <cx:pt idx="12413">4.96</cx:pt>
          <cx:pt idx="12414">4.96</cx:pt>
          <cx:pt idx="12415">4.96</cx:pt>
          <cx:pt idx="12416">4.96</cx:pt>
          <cx:pt idx="12417">4.96</cx:pt>
          <cx:pt idx="12418">4.96</cx:pt>
          <cx:pt idx="12419">4.96</cx:pt>
          <cx:pt idx="12420">4.96</cx:pt>
          <cx:pt idx="12421">4.96</cx:pt>
          <cx:pt idx="12422">4.96</cx:pt>
          <cx:pt idx="12423">4.96</cx:pt>
          <cx:pt idx="12424">4.96</cx:pt>
          <cx:pt idx="12425">4.96</cx:pt>
          <cx:pt idx="12426">4.96</cx:pt>
          <cx:pt idx="12427">4.96</cx:pt>
          <cx:pt idx="12428">4.96</cx:pt>
          <cx:pt idx="12429">4.96</cx:pt>
          <cx:pt idx="12430">4.96</cx:pt>
          <cx:pt idx="12431">4.96</cx:pt>
          <cx:pt idx="12432">4.96</cx:pt>
          <cx:pt idx="12433">4.96</cx:pt>
          <cx:pt idx="12434">4.96</cx:pt>
          <cx:pt idx="12435">4.96</cx:pt>
          <cx:pt idx="12436">4.96</cx:pt>
          <cx:pt idx="12437">4.96</cx:pt>
          <cx:pt idx="12438">4.96</cx:pt>
          <cx:pt idx="12439">4.96</cx:pt>
          <cx:pt idx="12440">4.96</cx:pt>
          <cx:pt idx="12441">4.96</cx:pt>
          <cx:pt idx="12442">4.96</cx:pt>
          <cx:pt idx="12443">4.96</cx:pt>
          <cx:pt idx="12444">4.96</cx:pt>
          <cx:pt idx="12445">4.96</cx:pt>
          <cx:pt idx="12446">4.96</cx:pt>
          <cx:pt idx="12447">4.96</cx:pt>
          <cx:pt idx="12448">4.96</cx:pt>
          <cx:pt idx="12449">4.96</cx:pt>
          <cx:pt idx="12450">4.96</cx:pt>
          <cx:pt idx="12451">4.96</cx:pt>
          <cx:pt idx="12452">4.96</cx:pt>
          <cx:pt idx="12453">4.96</cx:pt>
          <cx:pt idx="12454">4.96</cx:pt>
          <cx:pt idx="12455">4.96</cx:pt>
          <cx:pt idx="12456">4.96</cx:pt>
          <cx:pt idx="12457">4.96</cx:pt>
          <cx:pt idx="12458">4.96</cx:pt>
          <cx:pt idx="12459">4.96</cx:pt>
          <cx:pt idx="12460">4.96</cx:pt>
          <cx:pt idx="12461">4.96</cx:pt>
          <cx:pt idx="12462">4.96</cx:pt>
          <cx:pt idx="12463">4.96</cx:pt>
          <cx:pt idx="12464">4.96</cx:pt>
          <cx:pt idx="12465">4.96</cx:pt>
          <cx:pt idx="12466">4.96</cx:pt>
          <cx:pt idx="12467">4.96</cx:pt>
          <cx:pt idx="12468">4.96</cx:pt>
          <cx:pt idx="12469">4.96</cx:pt>
          <cx:pt idx="12470">4.96</cx:pt>
          <cx:pt idx="12471">4.96</cx:pt>
          <cx:pt idx="12472">4.96</cx:pt>
          <cx:pt idx="12473">4.96</cx:pt>
          <cx:pt idx="12474">4.96</cx:pt>
          <cx:pt idx="12475">4.96</cx:pt>
          <cx:pt idx="12476">4.96</cx:pt>
          <cx:pt idx="12477">4.96</cx:pt>
          <cx:pt idx="12478">4.96</cx:pt>
          <cx:pt idx="12479">4.96</cx:pt>
          <cx:pt idx="12480">4.96</cx:pt>
          <cx:pt idx="12481">4.96</cx:pt>
          <cx:pt idx="12482">4.96</cx:pt>
          <cx:pt idx="12483">4.96</cx:pt>
          <cx:pt idx="12484">4.96</cx:pt>
          <cx:pt idx="12485">4.96</cx:pt>
          <cx:pt idx="12486">4.96</cx:pt>
          <cx:pt idx="12487">4.96</cx:pt>
          <cx:pt idx="12488">4.96</cx:pt>
          <cx:pt idx="12489">4.96</cx:pt>
          <cx:pt idx="12490">4.96</cx:pt>
          <cx:pt idx="12491">4.96</cx:pt>
          <cx:pt idx="12492">4.96</cx:pt>
          <cx:pt idx="12493">4.96</cx:pt>
          <cx:pt idx="12494">4.96</cx:pt>
          <cx:pt idx="12495">4.96</cx:pt>
          <cx:pt idx="12496">4.96</cx:pt>
          <cx:pt idx="12497">4.96</cx:pt>
          <cx:pt idx="12498">4.96</cx:pt>
          <cx:pt idx="12499">4.96</cx:pt>
          <cx:pt idx="12500">4.96</cx:pt>
          <cx:pt idx="12501">4.96</cx:pt>
          <cx:pt idx="12502">4.96</cx:pt>
          <cx:pt idx="12503">4.96</cx:pt>
          <cx:pt idx="12504">4.96</cx:pt>
          <cx:pt idx="12505">4.96</cx:pt>
          <cx:pt idx="12506">4.96</cx:pt>
          <cx:pt idx="12507">4.96</cx:pt>
          <cx:pt idx="12508">4.96</cx:pt>
          <cx:pt idx="12509">4.96</cx:pt>
          <cx:pt idx="12510">4.96</cx:pt>
          <cx:pt idx="12511">4.96</cx:pt>
          <cx:pt idx="12512">4.96</cx:pt>
          <cx:pt idx="12513">4.96</cx:pt>
          <cx:pt idx="12514">4.96</cx:pt>
          <cx:pt idx="12515">4.96</cx:pt>
          <cx:pt idx="12516">4.96</cx:pt>
          <cx:pt idx="12517">4.96</cx:pt>
          <cx:pt idx="12518">4.96</cx:pt>
          <cx:pt idx="12519">4.96</cx:pt>
          <cx:pt idx="12520">4.96</cx:pt>
          <cx:pt idx="12521">4.96</cx:pt>
          <cx:pt idx="12522">4.96</cx:pt>
          <cx:pt idx="12523">4.96</cx:pt>
          <cx:pt idx="12524">4.96</cx:pt>
          <cx:pt idx="12525">4.96</cx:pt>
          <cx:pt idx="12526">4.96</cx:pt>
          <cx:pt idx="12527">4.96</cx:pt>
          <cx:pt idx="12528">4.96</cx:pt>
          <cx:pt idx="12529">4.96</cx:pt>
          <cx:pt idx="12530">4.96</cx:pt>
          <cx:pt idx="12531">4.96</cx:pt>
          <cx:pt idx="12532">4.96</cx:pt>
          <cx:pt idx="12533">4.96</cx:pt>
          <cx:pt idx="12534">4.96</cx:pt>
          <cx:pt idx="12535">4.96</cx:pt>
          <cx:pt idx="12536">4.96</cx:pt>
          <cx:pt idx="12537">4.96</cx:pt>
          <cx:pt idx="12538">4.96</cx:pt>
          <cx:pt idx="12539">4.96</cx:pt>
          <cx:pt idx="12540">4.96</cx:pt>
          <cx:pt idx="12541">4.96</cx:pt>
          <cx:pt idx="12542">4.96</cx:pt>
          <cx:pt idx="12543">4.96</cx:pt>
          <cx:pt idx="12544">4.96</cx:pt>
          <cx:pt idx="12545">4.96</cx:pt>
          <cx:pt idx="12546">4.96</cx:pt>
          <cx:pt idx="12547">4.96</cx:pt>
          <cx:pt idx="12548">4.96</cx:pt>
          <cx:pt idx="12549">4.96</cx:pt>
          <cx:pt idx="12550">4.96</cx:pt>
          <cx:pt idx="12551">4.96</cx:pt>
          <cx:pt idx="12552">4.96</cx:pt>
          <cx:pt idx="12553">4.96</cx:pt>
          <cx:pt idx="12554">4.96</cx:pt>
          <cx:pt idx="12555">4.96</cx:pt>
          <cx:pt idx="12556">4.96</cx:pt>
          <cx:pt idx="12557">4.96</cx:pt>
          <cx:pt idx="12558">4.96</cx:pt>
          <cx:pt idx="12559">4.96</cx:pt>
          <cx:pt idx="12560">4.96</cx:pt>
          <cx:pt idx="12561">4.96</cx:pt>
          <cx:pt idx="12562">4.96</cx:pt>
          <cx:pt idx="12563">4.96</cx:pt>
          <cx:pt idx="12564">4.96</cx:pt>
          <cx:pt idx="12565">4.96</cx:pt>
          <cx:pt idx="12566">4.96</cx:pt>
          <cx:pt idx="12567">4.96</cx:pt>
          <cx:pt idx="12568">4.96</cx:pt>
          <cx:pt idx="12569">4.96</cx:pt>
          <cx:pt idx="12570">4.96</cx:pt>
          <cx:pt idx="12571">4.96</cx:pt>
          <cx:pt idx="12572">4.96</cx:pt>
          <cx:pt idx="12573">4.96</cx:pt>
          <cx:pt idx="12574">4.96</cx:pt>
          <cx:pt idx="12575">4.96</cx:pt>
          <cx:pt idx="12576">4.96</cx:pt>
          <cx:pt idx="12577">4.96</cx:pt>
          <cx:pt idx="12578">4.96</cx:pt>
          <cx:pt idx="12579">4.96</cx:pt>
          <cx:pt idx="12580">4.96</cx:pt>
          <cx:pt idx="12581">4.96</cx:pt>
          <cx:pt idx="12582">4.96</cx:pt>
          <cx:pt idx="12583">4.96</cx:pt>
          <cx:pt idx="12584">4.96</cx:pt>
          <cx:pt idx="12585">4.96</cx:pt>
          <cx:pt idx="12586">4.96</cx:pt>
          <cx:pt idx="12587">4.96</cx:pt>
          <cx:pt idx="12588">4.96</cx:pt>
          <cx:pt idx="12589">4.96</cx:pt>
          <cx:pt idx="12590">4.96</cx:pt>
          <cx:pt idx="12591">4.96</cx:pt>
          <cx:pt idx="12592">4.96</cx:pt>
          <cx:pt idx="12593">4.96</cx:pt>
          <cx:pt idx="12594">4.96</cx:pt>
          <cx:pt idx="12595">4.96</cx:pt>
          <cx:pt idx="12596">4.96</cx:pt>
          <cx:pt idx="12597">4.96</cx:pt>
          <cx:pt idx="12598">4.96</cx:pt>
          <cx:pt idx="12599">4.96</cx:pt>
          <cx:pt idx="12600">4.96</cx:pt>
          <cx:pt idx="12601">4.96</cx:pt>
          <cx:pt idx="12602">4.96</cx:pt>
          <cx:pt idx="12603">4.96</cx:pt>
          <cx:pt idx="12604">4.96</cx:pt>
          <cx:pt idx="12605">4.96</cx:pt>
          <cx:pt idx="12606">4.96</cx:pt>
          <cx:pt idx="12607">4.96</cx:pt>
          <cx:pt idx="12608">4.96</cx:pt>
          <cx:pt idx="12609">4.96</cx:pt>
          <cx:pt idx="12610">4.96</cx:pt>
          <cx:pt idx="12611">4.96</cx:pt>
          <cx:pt idx="12612">4.96</cx:pt>
          <cx:pt idx="12613">4.96</cx:pt>
          <cx:pt idx="12614">4.96</cx:pt>
          <cx:pt idx="12615">4.96</cx:pt>
          <cx:pt idx="12616">4.96</cx:pt>
          <cx:pt idx="12617">4.96</cx:pt>
          <cx:pt idx="12618">4.96</cx:pt>
          <cx:pt idx="12619">4.96</cx:pt>
          <cx:pt idx="12620">4.96</cx:pt>
          <cx:pt idx="12621">4.96</cx:pt>
          <cx:pt idx="12622">4.96</cx:pt>
          <cx:pt idx="12623">4.96</cx:pt>
          <cx:pt idx="12624">4.96</cx:pt>
          <cx:pt idx="12625">4.96</cx:pt>
          <cx:pt idx="12626">4.96</cx:pt>
          <cx:pt idx="12627">4.96</cx:pt>
          <cx:pt idx="12628">4.96</cx:pt>
          <cx:pt idx="12629">4.96</cx:pt>
          <cx:pt idx="12630">4.96</cx:pt>
          <cx:pt idx="12631">4.96</cx:pt>
          <cx:pt idx="12632">4.96</cx:pt>
          <cx:pt idx="12633">4.96</cx:pt>
          <cx:pt idx="12634">4.96</cx:pt>
          <cx:pt idx="12635">4.96</cx:pt>
          <cx:pt idx="12636">4.96</cx:pt>
          <cx:pt idx="12637">4.96</cx:pt>
          <cx:pt idx="12638">4.96</cx:pt>
          <cx:pt idx="12639">4.96</cx:pt>
          <cx:pt idx="12640">4.96</cx:pt>
          <cx:pt idx="12641">4.96</cx:pt>
          <cx:pt idx="12642">4.96</cx:pt>
          <cx:pt idx="12643">4.96</cx:pt>
          <cx:pt idx="12644">4.96</cx:pt>
          <cx:pt idx="12645">4.96</cx:pt>
          <cx:pt idx="12646">4.96</cx:pt>
          <cx:pt idx="12647">4.96</cx:pt>
          <cx:pt idx="12648">4.96</cx:pt>
          <cx:pt idx="12649">4.96</cx:pt>
          <cx:pt idx="12650">4.96</cx:pt>
          <cx:pt idx="12651">4.96</cx:pt>
          <cx:pt idx="12652">4.96</cx:pt>
          <cx:pt idx="12653">4.96</cx:pt>
          <cx:pt idx="12654">4.96</cx:pt>
          <cx:pt idx="12655">4.96</cx:pt>
          <cx:pt idx="12656">4.96</cx:pt>
          <cx:pt idx="12657">4.96</cx:pt>
          <cx:pt idx="12658">4.96</cx:pt>
          <cx:pt idx="12659">4.96</cx:pt>
          <cx:pt idx="12660">4.96</cx:pt>
          <cx:pt idx="12661">4.96</cx:pt>
          <cx:pt idx="12662">4.96</cx:pt>
          <cx:pt idx="12663">4.96</cx:pt>
          <cx:pt idx="12664">4.96</cx:pt>
          <cx:pt idx="12665">4.96</cx:pt>
          <cx:pt idx="12666">4.96</cx:pt>
          <cx:pt idx="12667">4.96</cx:pt>
          <cx:pt idx="12668">4.96</cx:pt>
          <cx:pt idx="12669">4.96</cx:pt>
          <cx:pt idx="12670">4.96</cx:pt>
          <cx:pt idx="12671">4.96</cx:pt>
          <cx:pt idx="12672">4.96</cx:pt>
          <cx:pt idx="12673">4.96</cx:pt>
          <cx:pt idx="12674">4.96</cx:pt>
          <cx:pt idx="12675">4.96</cx:pt>
          <cx:pt idx="12676">4.96</cx:pt>
          <cx:pt idx="12677">4.96</cx:pt>
          <cx:pt idx="12678">4.96</cx:pt>
          <cx:pt idx="12679">4.96</cx:pt>
          <cx:pt idx="12680">4.96</cx:pt>
          <cx:pt idx="12681">4.96</cx:pt>
          <cx:pt idx="12682">4.96</cx:pt>
          <cx:pt idx="12683">4.96</cx:pt>
          <cx:pt idx="12684">4.96</cx:pt>
          <cx:pt idx="12685">4.96</cx:pt>
          <cx:pt idx="12686">4.96</cx:pt>
          <cx:pt idx="12687">4.96</cx:pt>
          <cx:pt idx="12688">4.96</cx:pt>
          <cx:pt idx="12689">4.96</cx:pt>
          <cx:pt idx="12690">4.96</cx:pt>
          <cx:pt idx="12691">4.96</cx:pt>
          <cx:pt idx="12692">4.96</cx:pt>
          <cx:pt idx="12693">4.96</cx:pt>
          <cx:pt idx="12694">4.96</cx:pt>
          <cx:pt idx="12695">4.96</cx:pt>
          <cx:pt idx="12696">4.96</cx:pt>
          <cx:pt idx="12697">4.96</cx:pt>
          <cx:pt idx="12698">4.96</cx:pt>
          <cx:pt idx="12699">4.96</cx:pt>
          <cx:pt idx="12700">4.96</cx:pt>
          <cx:pt idx="12701">4.96</cx:pt>
          <cx:pt idx="12702">4.96</cx:pt>
          <cx:pt idx="12703">4.96</cx:pt>
          <cx:pt idx="12704">4.96</cx:pt>
          <cx:pt idx="12705">4.96</cx:pt>
          <cx:pt idx="12706">4.96</cx:pt>
          <cx:pt idx="12707">4.96</cx:pt>
          <cx:pt idx="12708">4.96</cx:pt>
          <cx:pt idx="12709">4.96</cx:pt>
          <cx:pt idx="12710">4.96</cx:pt>
          <cx:pt idx="12711">4.96</cx:pt>
          <cx:pt idx="12712">4.96</cx:pt>
          <cx:pt idx="12713">4.96</cx:pt>
          <cx:pt idx="12714">4.96</cx:pt>
          <cx:pt idx="12715">4.96</cx:pt>
          <cx:pt idx="12716">4.96</cx:pt>
          <cx:pt idx="12717">4.96</cx:pt>
          <cx:pt idx="12718">4.96</cx:pt>
          <cx:pt idx="12719">4.96</cx:pt>
          <cx:pt idx="12720">4.96</cx:pt>
          <cx:pt idx="12721">4.96</cx:pt>
          <cx:pt idx="12722">4.96</cx:pt>
          <cx:pt idx="12723">4.96</cx:pt>
          <cx:pt idx="12724">4.96</cx:pt>
          <cx:pt idx="12725">4.96</cx:pt>
          <cx:pt idx="12726">4.96</cx:pt>
          <cx:pt idx="12727">4.96</cx:pt>
          <cx:pt idx="12728">4.96</cx:pt>
          <cx:pt idx="12729">4.96</cx:pt>
          <cx:pt idx="12730">4.96</cx:pt>
          <cx:pt idx="12731">4.96</cx:pt>
          <cx:pt idx="12732">4.9619999999999997</cx:pt>
          <cx:pt idx="12733">4.9619999999999997</cx:pt>
          <cx:pt idx="12734">4.9619999999999997</cx:pt>
          <cx:pt idx="12735">4.9619999999999997</cx:pt>
          <cx:pt idx="12736">4.9619999999999997</cx:pt>
          <cx:pt idx="12737">4.9619999999999997</cx:pt>
          <cx:pt idx="12738">4.9619999999999997</cx:pt>
          <cx:pt idx="12739">4.9619999999999997</cx:pt>
          <cx:pt idx="12740">4.9619999999999997</cx:pt>
          <cx:pt idx="12741">4.9619999999999997</cx:pt>
          <cx:pt idx="12742">4.9619999999999997</cx:pt>
          <cx:pt idx="12743">4.9619999999999997</cx:pt>
          <cx:pt idx="12744">4.9619999999999997</cx:pt>
          <cx:pt idx="12745">4.9619999999999997</cx:pt>
          <cx:pt idx="12746">4.9619999999999997</cx:pt>
          <cx:pt idx="12747">4.9619999999999997</cx:pt>
          <cx:pt idx="12748">4.9619999999999997</cx:pt>
          <cx:pt idx="12749">4.9619999999999997</cx:pt>
          <cx:pt idx="12750">4.9619999999999997</cx:pt>
          <cx:pt idx="12751">4.9619999999999997</cx:pt>
          <cx:pt idx="12752">4.9619999999999997</cx:pt>
          <cx:pt idx="12753">4.9619999999999997</cx:pt>
          <cx:pt idx="12754">4.9619999999999997</cx:pt>
          <cx:pt idx="12755">4.9619999999999997</cx:pt>
          <cx:pt idx="12756">4.9619999999999997</cx:pt>
          <cx:pt idx="12757">4.9619999999999997</cx:pt>
          <cx:pt idx="12758">4.9619999999999997</cx:pt>
          <cx:pt idx="12759">4.9619999999999997</cx:pt>
          <cx:pt idx="12760">4.9619999999999997</cx:pt>
          <cx:pt idx="12761">4.9619999999999997</cx:pt>
          <cx:pt idx="12762">4.9619999999999997</cx:pt>
          <cx:pt idx="12763">4.9619999999999997</cx:pt>
          <cx:pt idx="12764">4.9619999999999997</cx:pt>
          <cx:pt idx="12765">4.9619999999999997</cx:pt>
          <cx:pt idx="12766">4.9619999999999997</cx:pt>
          <cx:pt idx="12767">4.9619999999999997</cx:pt>
          <cx:pt idx="12768">4.9619999999999997</cx:pt>
          <cx:pt idx="12769">4.9619999999999997</cx:pt>
          <cx:pt idx="12770">4.9619999999999997</cx:pt>
          <cx:pt idx="12771">4.9619999999999997</cx:pt>
          <cx:pt idx="12772">4.9619999999999997</cx:pt>
          <cx:pt idx="12773">4.9619999999999997</cx:pt>
          <cx:pt idx="12774">4.9619999999999997</cx:pt>
          <cx:pt idx="12775">4.9619999999999997</cx:pt>
          <cx:pt idx="12776">4.9619999999999997</cx:pt>
          <cx:pt idx="12777">4.9619999999999997</cx:pt>
          <cx:pt idx="12778">4.9619999999999997</cx:pt>
          <cx:pt idx="12779">4.9619999999999997</cx:pt>
          <cx:pt idx="12780">4.9619999999999997</cx:pt>
          <cx:pt idx="12781">4.9619999999999997</cx:pt>
          <cx:pt idx="12782">4.9619999999999997</cx:pt>
          <cx:pt idx="12783">4.9619999999999997</cx:pt>
          <cx:pt idx="12784">4.9619999999999997</cx:pt>
          <cx:pt idx="12785">4.9619999999999997</cx:pt>
          <cx:pt idx="12786">4.9619999999999997</cx:pt>
          <cx:pt idx="12787">4.9619999999999997</cx:pt>
          <cx:pt idx="12788">4.9619999999999997</cx:pt>
          <cx:pt idx="12789">4.9619999999999997</cx:pt>
          <cx:pt idx="12790">4.9619999999999997</cx:pt>
          <cx:pt idx="12791">4.9619999999999997</cx:pt>
          <cx:pt idx="12792">4.9619999999999997</cx:pt>
          <cx:pt idx="12793">4.9619999999999997</cx:pt>
          <cx:pt idx="12794">4.9619999999999997</cx:pt>
          <cx:pt idx="12795">4.9619999999999997</cx:pt>
          <cx:pt idx="12796">4.9619999999999997</cx:pt>
          <cx:pt idx="12797">4.9619999999999997</cx:pt>
          <cx:pt idx="12798">4.9619999999999997</cx:pt>
          <cx:pt idx="12799">4.9619999999999997</cx:pt>
          <cx:pt idx="12800">4.9619999999999997</cx:pt>
          <cx:pt idx="12801">4.9619999999999997</cx:pt>
          <cx:pt idx="12802">4.9619999999999997</cx:pt>
          <cx:pt idx="12803">4.9619999999999997</cx:pt>
          <cx:pt idx="12804">4.9619999999999997</cx:pt>
          <cx:pt idx="12805">4.9619999999999997</cx:pt>
          <cx:pt idx="12806">4.9619999999999997</cx:pt>
          <cx:pt idx="12807">4.9619999999999997</cx:pt>
          <cx:pt idx="12808">4.9619999999999997</cx:pt>
          <cx:pt idx="12809">4.9619999999999997</cx:pt>
          <cx:pt idx="12810">4.9619999999999997</cx:pt>
          <cx:pt idx="12811">4.9619999999999997</cx:pt>
          <cx:pt idx="12812">4.9619999999999997</cx:pt>
          <cx:pt idx="12813">4.9619999999999997</cx:pt>
          <cx:pt idx="12814">4.9619999999999997</cx:pt>
          <cx:pt idx="12815">4.9619999999999997</cx:pt>
          <cx:pt idx="12816">4.9619999999999997</cx:pt>
          <cx:pt idx="12817">4.9619999999999997</cx:pt>
          <cx:pt idx="12818">4.9619999999999997</cx:pt>
          <cx:pt idx="12819">4.9619999999999997</cx:pt>
          <cx:pt idx="12820">4.9619999999999997</cx:pt>
          <cx:pt idx="12821">4.9619999999999997</cx:pt>
          <cx:pt idx="12822">4.9619999999999997</cx:pt>
          <cx:pt idx="12823">4.9619999999999997</cx:pt>
          <cx:pt idx="12824">4.9619999999999997</cx:pt>
          <cx:pt idx="12825">4.9619999999999997</cx:pt>
          <cx:pt idx="12826">4.9619999999999997</cx:pt>
          <cx:pt idx="12827">4.9619999999999997</cx:pt>
          <cx:pt idx="12828">4.9619999999999997</cx:pt>
          <cx:pt idx="12829">4.9619999999999997</cx:pt>
          <cx:pt idx="12830">4.9619999999999997</cx:pt>
          <cx:pt idx="12831">4.9619999999999997</cx:pt>
          <cx:pt idx="12832">4.9619999999999997</cx:pt>
          <cx:pt idx="12833">4.9619999999999997</cx:pt>
          <cx:pt idx="12834">4.9619999999999997</cx:pt>
          <cx:pt idx="12835">4.9619999999999997</cx:pt>
          <cx:pt idx="12836">4.9619999999999997</cx:pt>
          <cx:pt idx="12837">4.9619999999999997</cx:pt>
          <cx:pt idx="12838">4.9619999999999997</cx:pt>
          <cx:pt idx="12839">4.9619999999999997</cx:pt>
          <cx:pt idx="12840">4.9619999999999997</cx:pt>
          <cx:pt idx="12841">4.9619999999999997</cx:pt>
          <cx:pt idx="12842">4.9619999999999997</cx:pt>
          <cx:pt idx="12843">4.9619999999999997</cx:pt>
          <cx:pt idx="12844">4.9619999999999997</cx:pt>
          <cx:pt idx="12845">4.9619999999999997</cx:pt>
          <cx:pt idx="12846">4.9619999999999997</cx:pt>
          <cx:pt idx="12847">4.9619999999999997</cx:pt>
          <cx:pt idx="12848">4.9619999999999997</cx:pt>
          <cx:pt idx="12849">4.9619999999999997</cx:pt>
          <cx:pt idx="12850">4.9619999999999997</cx:pt>
          <cx:pt idx="12851">4.9619999999999997</cx:pt>
          <cx:pt idx="12852">4.9619999999999997</cx:pt>
          <cx:pt idx="12853">4.9619999999999997</cx:pt>
          <cx:pt idx="12854">4.9619999999999997</cx:pt>
          <cx:pt idx="12855">4.9619999999999997</cx:pt>
          <cx:pt idx="12856">4.9619999999999997</cx:pt>
          <cx:pt idx="12857">4.9619999999999997</cx:pt>
          <cx:pt idx="12858">4.9619999999999997</cx:pt>
          <cx:pt idx="12859">4.9619999999999997</cx:pt>
          <cx:pt idx="12860">4.9619999999999997</cx:pt>
          <cx:pt idx="12861">4.9619999999999997</cx:pt>
          <cx:pt idx="12862">4.9619999999999997</cx:pt>
          <cx:pt idx="12863">4.9619999999999997</cx:pt>
          <cx:pt idx="12864">4.9619999999999997</cx:pt>
          <cx:pt idx="12865">4.9619999999999997</cx:pt>
          <cx:pt idx="12866">4.9619999999999997</cx:pt>
          <cx:pt idx="12867">4.9619999999999997</cx:pt>
          <cx:pt idx="12868">4.9619999999999997</cx:pt>
          <cx:pt idx="12869">4.9619999999999997</cx:pt>
          <cx:pt idx="12870">4.9619999999999997</cx:pt>
          <cx:pt idx="12871">4.9619999999999997</cx:pt>
          <cx:pt idx="12872">4.9619999999999997</cx:pt>
          <cx:pt idx="12873">4.9619999999999997</cx:pt>
          <cx:pt idx="12874">4.9619999999999997</cx:pt>
          <cx:pt idx="12875">4.9619999999999997</cx:pt>
          <cx:pt idx="12876">4.9619999999999997</cx:pt>
          <cx:pt idx="12877">4.9619999999999997</cx:pt>
          <cx:pt idx="12878">4.9619999999999997</cx:pt>
          <cx:pt idx="12879">4.9619999999999997</cx:pt>
          <cx:pt idx="12880">4.9619999999999997</cx:pt>
          <cx:pt idx="12881">4.9619999999999997</cx:pt>
          <cx:pt idx="12882">4.9619999999999997</cx:pt>
          <cx:pt idx="12883">4.9619999999999997</cx:pt>
          <cx:pt idx="12884">4.9619999999999997</cx:pt>
          <cx:pt idx="12885">4.9619999999999997</cx:pt>
          <cx:pt idx="12886">4.9619999999999997</cx:pt>
          <cx:pt idx="12887">4.9619999999999997</cx:pt>
          <cx:pt idx="12888">4.9619999999999997</cx:pt>
          <cx:pt idx="12889">4.9619999999999997</cx:pt>
          <cx:pt idx="12890">4.9619999999999997</cx:pt>
          <cx:pt idx="12891">4.9619999999999997</cx:pt>
          <cx:pt idx="12892">4.9619999999999997</cx:pt>
          <cx:pt idx="12893">4.9619999999999997</cx:pt>
          <cx:pt idx="12894">4.9619999999999997</cx:pt>
          <cx:pt idx="12895">4.9619999999999997</cx:pt>
          <cx:pt idx="12896">4.9619999999999997</cx:pt>
          <cx:pt idx="12897">4.9619999999999997</cx:pt>
          <cx:pt idx="12898">4.9619999999999997</cx:pt>
          <cx:pt idx="12899">4.9619999999999997</cx:pt>
          <cx:pt idx="12900">4.9619999999999997</cx:pt>
          <cx:pt idx="12901">4.9619999999999997</cx:pt>
          <cx:pt idx="12902">4.9619999999999997</cx:pt>
          <cx:pt idx="12903">4.9619999999999997</cx:pt>
          <cx:pt idx="12904">4.9619999999999997</cx:pt>
          <cx:pt idx="12905">4.9619999999999997</cx:pt>
          <cx:pt idx="12906">4.9619999999999997</cx:pt>
          <cx:pt idx="12907">4.9619999999999997</cx:pt>
          <cx:pt idx="12908">4.9619999999999997</cx:pt>
          <cx:pt idx="12909">4.9619999999999997</cx:pt>
          <cx:pt idx="12910">4.9619999999999997</cx:pt>
          <cx:pt idx="12911">4.9619999999999997</cx:pt>
          <cx:pt idx="12912">4.9619999999999997</cx:pt>
          <cx:pt idx="12913">4.9619999999999997</cx:pt>
          <cx:pt idx="12914">4.9619999999999997</cx:pt>
          <cx:pt idx="12915">4.9619999999999997</cx:pt>
          <cx:pt idx="12916">4.9619999999999997</cx:pt>
          <cx:pt idx="12917">4.9619999999999997</cx:pt>
          <cx:pt idx="12918">4.9619999999999997</cx:pt>
          <cx:pt idx="12919">4.9619999999999997</cx:pt>
          <cx:pt idx="12920">4.9619999999999997</cx:pt>
          <cx:pt idx="12921">4.9619999999999997</cx:pt>
          <cx:pt idx="12922">4.9619999999999997</cx:pt>
          <cx:pt idx="12923">4.9619999999999997</cx:pt>
          <cx:pt idx="12924">4.9619999999999997</cx:pt>
          <cx:pt idx="12925">4.9619999999999997</cx:pt>
          <cx:pt idx="12926">4.9619999999999997</cx:pt>
          <cx:pt idx="12927">4.9619999999999997</cx:pt>
          <cx:pt idx="12928">4.9619999999999997</cx:pt>
          <cx:pt idx="12929">4.9619999999999997</cx:pt>
          <cx:pt idx="12930">4.9619999999999997</cx:pt>
          <cx:pt idx="12931">4.9619999999999997</cx:pt>
          <cx:pt idx="12932">4.9619999999999997</cx:pt>
          <cx:pt idx="12933">4.9619999999999997</cx:pt>
          <cx:pt idx="12934">4.9619999999999997</cx:pt>
          <cx:pt idx="12935">4.9619999999999997</cx:pt>
          <cx:pt idx="12936">4.9619999999999997</cx:pt>
          <cx:pt idx="12937">4.9619999999999997</cx:pt>
          <cx:pt idx="12938">4.9619999999999997</cx:pt>
          <cx:pt idx="12939">4.9619999999999997</cx:pt>
          <cx:pt idx="12940">4.9619999999999997</cx:pt>
          <cx:pt idx="12941">4.9619999999999997</cx:pt>
          <cx:pt idx="12942">4.9619999999999997</cx:pt>
          <cx:pt idx="12943">4.9619999999999997</cx:pt>
          <cx:pt idx="12944">4.9619999999999997</cx:pt>
          <cx:pt idx="12945">4.9619999999999997</cx:pt>
          <cx:pt idx="12946">4.9619999999999997</cx:pt>
          <cx:pt idx="12947">4.9619999999999997</cx:pt>
          <cx:pt idx="12948">4.9619999999999997</cx:pt>
          <cx:pt idx="12949">4.9619999999999997</cx:pt>
          <cx:pt idx="12950">4.9619999999999997</cx:pt>
          <cx:pt idx="12951">4.9619999999999997</cx:pt>
          <cx:pt idx="12952">4.9619999999999997</cx:pt>
          <cx:pt idx="12953">4.9619999999999997</cx:pt>
          <cx:pt idx="12954">4.9619999999999997</cx:pt>
          <cx:pt idx="12955">4.9619999999999997</cx:pt>
          <cx:pt idx="12956">4.9619999999999997</cx:pt>
          <cx:pt idx="12957">4.9619999999999997</cx:pt>
          <cx:pt idx="12958">4.9619999999999997</cx:pt>
          <cx:pt idx="12959">4.9619999999999997</cx:pt>
          <cx:pt idx="12960">4.9619999999999997</cx:pt>
          <cx:pt idx="12961">4.9619999999999997</cx:pt>
          <cx:pt idx="12962">4.9619999999999997</cx:pt>
          <cx:pt idx="12963">4.9619999999999997</cx:pt>
          <cx:pt idx="12964">4.9619999999999997</cx:pt>
          <cx:pt idx="12965">4.9619999999999997</cx:pt>
          <cx:pt idx="12966">4.9619999999999997</cx:pt>
          <cx:pt idx="12967">4.9619999999999997</cx:pt>
          <cx:pt idx="12968">4.9619999999999997</cx:pt>
          <cx:pt idx="12969">4.9619999999999997</cx:pt>
          <cx:pt idx="12970">4.9619999999999997</cx:pt>
          <cx:pt idx="12971">4.9619999999999997</cx:pt>
          <cx:pt idx="12972">4.9619999999999997</cx:pt>
          <cx:pt idx="12973">4.9619999999999997</cx:pt>
          <cx:pt idx="12974">4.9619999999999997</cx:pt>
          <cx:pt idx="12975">4.9619999999999997</cx:pt>
          <cx:pt idx="12976">4.9619999999999997</cx:pt>
          <cx:pt idx="12977">4.9619999999999997</cx:pt>
          <cx:pt idx="12978">4.9619999999999997</cx:pt>
          <cx:pt idx="12979">4.9619999999999997</cx:pt>
          <cx:pt idx="12980">4.9619999999999997</cx:pt>
          <cx:pt idx="12981">4.9619999999999997</cx:pt>
          <cx:pt idx="12982">4.9619999999999997</cx:pt>
          <cx:pt idx="12983">4.9619999999999997</cx:pt>
          <cx:pt idx="12984">4.9619999999999997</cx:pt>
          <cx:pt idx="12985">4.9619999999999997</cx:pt>
          <cx:pt idx="12986">4.9619999999999997</cx:pt>
          <cx:pt idx="12987">4.9619999999999997</cx:pt>
          <cx:pt idx="12988">4.9619999999999997</cx:pt>
          <cx:pt idx="12989">4.9619999999999997</cx:pt>
          <cx:pt idx="12990">4.9619999999999997</cx:pt>
          <cx:pt idx="12991">4.9619999999999997</cx:pt>
          <cx:pt idx="12992">4.9619999999999997</cx:pt>
          <cx:pt idx="12993">4.9619999999999997</cx:pt>
          <cx:pt idx="12994">4.9619999999999997</cx:pt>
          <cx:pt idx="12995">4.9619999999999997</cx:pt>
          <cx:pt idx="12996">4.9619999999999997</cx:pt>
          <cx:pt idx="12997">4.9619999999999997</cx:pt>
          <cx:pt idx="12998">4.9619999999999997</cx:pt>
          <cx:pt idx="12999">4.9619999999999997</cx:pt>
          <cx:pt idx="13000">4.9619999999999997</cx:pt>
          <cx:pt idx="13001">4.9619999999999997</cx:pt>
          <cx:pt idx="13002">4.9619999999999997</cx:pt>
          <cx:pt idx="13003">4.9619999999999997</cx:pt>
          <cx:pt idx="13004">4.9619999999999997</cx:pt>
          <cx:pt idx="13005">4.9619999999999997</cx:pt>
          <cx:pt idx="13006">4.9619999999999997</cx:pt>
          <cx:pt idx="13007">4.9619999999999997</cx:pt>
          <cx:pt idx="13008">4.9619999999999997</cx:pt>
          <cx:pt idx="13009">4.9619999999999997</cx:pt>
          <cx:pt idx="13010">4.9619999999999997</cx:pt>
          <cx:pt idx="13011">4.9619999999999997</cx:pt>
          <cx:pt idx="13012">4.9619999999999997</cx:pt>
          <cx:pt idx="13013">4.9619999999999997</cx:pt>
          <cx:pt idx="13014">4.9619999999999997</cx:pt>
          <cx:pt idx="13015">4.9619999999999997</cx:pt>
          <cx:pt idx="13016">4.9619999999999997</cx:pt>
          <cx:pt idx="13017">4.9619999999999997</cx:pt>
          <cx:pt idx="13018">4.9619999999999997</cx:pt>
          <cx:pt idx="13019">4.9619999999999997</cx:pt>
          <cx:pt idx="13020">4.9619999999999997</cx:pt>
          <cx:pt idx="13021">4.9619999999999997</cx:pt>
          <cx:pt idx="13022">4.9619999999999997</cx:pt>
          <cx:pt idx="13023">4.9619999999999997</cx:pt>
          <cx:pt idx="13024">4.9619999999999997</cx:pt>
          <cx:pt idx="13025">4.9619999999999997</cx:pt>
          <cx:pt idx="13026">4.9619999999999997</cx:pt>
          <cx:pt idx="13027">4.9619999999999997</cx:pt>
          <cx:pt idx="13028">4.9619999999999997</cx:pt>
          <cx:pt idx="13029">4.9619999999999997</cx:pt>
          <cx:pt idx="13030">4.9619999999999997</cx:pt>
          <cx:pt idx="13031">4.9619999999999997</cx:pt>
          <cx:pt idx="13032">4.9619999999999997</cx:pt>
          <cx:pt idx="13033">4.9619999999999997</cx:pt>
          <cx:pt idx="13034">4.9619999999999997</cx:pt>
          <cx:pt idx="13035">4.9619999999999997</cx:pt>
          <cx:pt idx="13036">4.9619999999999997</cx:pt>
          <cx:pt idx="13037">4.9619999999999997</cx:pt>
          <cx:pt idx="13038">4.9619999999999997</cx:pt>
          <cx:pt idx="13039">4.9619999999999997</cx:pt>
          <cx:pt idx="13040">4.9619999999999997</cx:pt>
          <cx:pt idx="13041">4.9619999999999997</cx:pt>
          <cx:pt idx="13042">4.9619999999999997</cx:pt>
          <cx:pt idx="13043">4.9619999999999997</cx:pt>
          <cx:pt idx="13044">4.9619999999999997</cx:pt>
          <cx:pt idx="13045">4.9619999999999997</cx:pt>
          <cx:pt idx="13046">4.9619999999999997</cx:pt>
          <cx:pt idx="13047">4.9619999999999997</cx:pt>
          <cx:pt idx="13048">4.9619999999999997</cx:pt>
          <cx:pt idx="13049">4.9619999999999997</cx:pt>
          <cx:pt idx="13050">4.9619999999999997</cx:pt>
          <cx:pt idx="13051">4.9619999999999997</cx:pt>
          <cx:pt idx="13052">4.9619999999999997</cx:pt>
          <cx:pt idx="13053">4.9619999999999997</cx:pt>
          <cx:pt idx="13054">4.9619999999999997</cx:pt>
          <cx:pt idx="13055">4.9619999999999997</cx:pt>
          <cx:pt idx="13056">4.9619999999999997</cx:pt>
          <cx:pt idx="13057">4.9619999999999997</cx:pt>
          <cx:pt idx="13058">4.9619999999999997</cx:pt>
          <cx:pt idx="13059">4.9619999999999997</cx:pt>
          <cx:pt idx="13060">4.9619999999999997</cx:pt>
          <cx:pt idx="13061">4.9619999999999997</cx:pt>
          <cx:pt idx="13062">4.9619999999999997</cx:pt>
          <cx:pt idx="13063">4.9619999999999997</cx:pt>
          <cx:pt idx="13064">4.9619999999999997</cx:pt>
          <cx:pt idx="13065">4.9619999999999997</cx:pt>
          <cx:pt idx="13066">4.9619999999999997</cx:pt>
          <cx:pt idx="13067">4.9619999999999997</cx:pt>
          <cx:pt idx="13068">4.9619999999999997</cx:pt>
          <cx:pt idx="13069">4.9619999999999997</cx:pt>
          <cx:pt idx="13070">4.9619999999999997</cx:pt>
          <cx:pt idx="13071">4.9619999999999997</cx:pt>
          <cx:pt idx="13072">4.9619999999999997</cx:pt>
          <cx:pt idx="13073">4.9619999999999997</cx:pt>
          <cx:pt idx="13074">4.9619999999999997</cx:pt>
          <cx:pt idx="13075">4.9619999999999997</cx:pt>
          <cx:pt idx="13076">4.9619999999999997</cx:pt>
          <cx:pt idx="13077">4.9619999999999997</cx:pt>
          <cx:pt idx="13078">4.9619999999999997</cx:pt>
          <cx:pt idx="13079">4.9619999999999997</cx:pt>
          <cx:pt idx="13080">4.9619999999999997</cx:pt>
          <cx:pt idx="13081">4.9619999999999997</cx:pt>
          <cx:pt idx="13082">4.9619999999999997</cx:pt>
          <cx:pt idx="13083">4.9619999999999997</cx:pt>
          <cx:pt idx="13084">4.9619999999999997</cx:pt>
          <cx:pt idx="13085">4.9619999999999997</cx:pt>
          <cx:pt idx="13086">4.9619999999999997</cx:pt>
          <cx:pt idx="13087">4.9619999999999997</cx:pt>
          <cx:pt idx="13088">4.9619999999999997</cx:pt>
          <cx:pt idx="13089">4.9619999999999997</cx:pt>
          <cx:pt idx="13090">4.9619999999999997</cx:pt>
          <cx:pt idx="13091">4.9619999999999997</cx:pt>
          <cx:pt idx="13092">4.9619999999999997</cx:pt>
          <cx:pt idx="13093">4.9619999999999997</cx:pt>
          <cx:pt idx="13094">4.9619999999999997</cx:pt>
          <cx:pt idx="13095">4.9619999999999997</cx:pt>
          <cx:pt idx="13096">4.9619999999999997</cx:pt>
          <cx:pt idx="13097">4.9619999999999997</cx:pt>
          <cx:pt idx="13098">4.9619999999999997</cx:pt>
          <cx:pt idx="13099">4.9619999999999997</cx:pt>
          <cx:pt idx="13100">4.9619999999999997</cx:pt>
          <cx:pt idx="13101">4.9619999999999997</cx:pt>
          <cx:pt idx="13102">4.9619999999999997</cx:pt>
          <cx:pt idx="13103">4.9619999999999997</cx:pt>
          <cx:pt idx="13104">4.9619999999999997</cx:pt>
          <cx:pt idx="13105">4.9619999999999997</cx:pt>
          <cx:pt idx="13106">4.9619999999999997</cx:pt>
          <cx:pt idx="13107">4.9619999999999997</cx:pt>
          <cx:pt idx="13108">4.9619999999999997</cx:pt>
          <cx:pt idx="13109">4.9619999999999997</cx:pt>
          <cx:pt idx="13110">4.9619999999999997</cx:pt>
          <cx:pt idx="13111">4.9619999999999997</cx:pt>
          <cx:pt idx="13112">4.9619999999999997</cx:pt>
          <cx:pt idx="13113">4.9619999999999997</cx:pt>
          <cx:pt idx="13114">4.9619999999999997</cx:pt>
          <cx:pt idx="13115">4.9619999999999997</cx:pt>
          <cx:pt idx="13116">4.9619999999999997</cx:pt>
          <cx:pt idx="13117">4.9619999999999997</cx:pt>
          <cx:pt idx="13118">4.9619999999999997</cx:pt>
          <cx:pt idx="13119">4.9619999999999997</cx:pt>
          <cx:pt idx="13120">4.9619999999999997</cx:pt>
          <cx:pt idx="13121">4.9619999999999997</cx:pt>
          <cx:pt idx="13122">4.9619999999999997</cx:pt>
          <cx:pt idx="13123">4.9619999999999997</cx:pt>
          <cx:pt idx="13124">4.9619999999999997</cx:pt>
          <cx:pt idx="13125">4.9619999999999997</cx:pt>
          <cx:pt idx="13126">4.9619999999999997</cx:pt>
          <cx:pt idx="13127">4.9619999999999997</cx:pt>
          <cx:pt idx="13128">4.9619999999999997</cx:pt>
          <cx:pt idx="13129">4.9619999999999997</cx:pt>
          <cx:pt idx="13130">4.9619999999999997</cx:pt>
          <cx:pt idx="13131">4.9619999999999997</cx:pt>
          <cx:pt idx="13132">4.9619999999999997</cx:pt>
          <cx:pt idx="13133">4.9619999999999997</cx:pt>
          <cx:pt idx="13134">4.9619999999999997</cx:pt>
          <cx:pt idx="13135">4.9619999999999997</cx:pt>
          <cx:pt idx="13136">4.9619999999999997</cx:pt>
          <cx:pt idx="13137">4.9619999999999997</cx:pt>
          <cx:pt idx="13138">4.9619999999999997</cx:pt>
          <cx:pt idx="13139">4.9619999999999997</cx:pt>
          <cx:pt idx="13140">4.9619999999999997</cx:pt>
          <cx:pt idx="13141">4.9619999999999997</cx:pt>
          <cx:pt idx="13142">4.9619999999999997</cx:pt>
          <cx:pt idx="13143">4.9619999999999997</cx:pt>
          <cx:pt idx="13144">4.9619999999999997</cx:pt>
          <cx:pt idx="13145">4.9619999999999997</cx:pt>
          <cx:pt idx="13146">4.9619999999999997</cx:pt>
          <cx:pt idx="13147">4.9619999999999997</cx:pt>
          <cx:pt idx="13148">4.9619999999999997</cx:pt>
          <cx:pt idx="13149">4.9619999999999997</cx:pt>
          <cx:pt idx="13150">4.9619999999999997</cx:pt>
          <cx:pt idx="13151">4.9619999999999997</cx:pt>
          <cx:pt idx="13152">4.9619999999999997</cx:pt>
          <cx:pt idx="13153">4.9619999999999997</cx:pt>
          <cx:pt idx="13154">4.9619999999999997</cx:pt>
          <cx:pt idx="13155">4.9619999999999997</cx:pt>
          <cx:pt idx="13156">4.9619999999999997</cx:pt>
          <cx:pt idx="13157">4.9619999999999997</cx:pt>
          <cx:pt idx="13158">4.9619999999999997</cx:pt>
          <cx:pt idx="13159">4.9619999999999997</cx:pt>
          <cx:pt idx="13160">4.9619999999999997</cx:pt>
          <cx:pt idx="13161">4.9619999999999997</cx:pt>
          <cx:pt idx="13162">4.9619999999999997</cx:pt>
          <cx:pt idx="13163">4.9619999999999997</cx:pt>
          <cx:pt idx="13164">4.9619999999999997</cx:pt>
          <cx:pt idx="13165">4.9619999999999997</cx:pt>
          <cx:pt idx="13166">4.9619999999999997</cx:pt>
          <cx:pt idx="13167">4.9619999999999997</cx:pt>
          <cx:pt idx="13168">4.9619999999999997</cx:pt>
          <cx:pt idx="13169">4.9619999999999997</cx:pt>
          <cx:pt idx="13170">4.9619999999999997</cx:pt>
          <cx:pt idx="13171">4.9619999999999997</cx:pt>
          <cx:pt idx="13172">4.9619999999999997</cx:pt>
          <cx:pt idx="13173">4.9619999999999997</cx:pt>
          <cx:pt idx="13174">4.9619999999999997</cx:pt>
          <cx:pt idx="13175">4.9619999999999997</cx:pt>
          <cx:pt idx="13176">4.9619999999999997</cx:pt>
          <cx:pt idx="13177">4.9619999999999997</cx:pt>
          <cx:pt idx="13178">4.9619999999999997</cx:pt>
          <cx:pt idx="13179">4.9619999999999997</cx:pt>
          <cx:pt idx="13180">4.9619999999999997</cx:pt>
          <cx:pt idx="13181">4.9619999999999997</cx:pt>
          <cx:pt idx="13182">4.9619999999999997</cx:pt>
          <cx:pt idx="13183">4.9619999999999997</cx:pt>
          <cx:pt idx="13184">4.9619999999999997</cx:pt>
          <cx:pt idx="13185">4.9619999999999997</cx:pt>
          <cx:pt idx="13186">4.9619999999999997</cx:pt>
          <cx:pt idx="13187">4.9619999999999997</cx:pt>
          <cx:pt idx="13188">4.9619999999999997</cx:pt>
          <cx:pt idx="13189">4.9619999999999997</cx:pt>
          <cx:pt idx="13190">4.9619999999999997</cx:pt>
          <cx:pt idx="13191">4.9619999999999997</cx:pt>
          <cx:pt idx="13192">4.9619999999999997</cx:pt>
          <cx:pt idx="13193">4.9619999999999997</cx:pt>
          <cx:pt idx="13194">4.9619999999999997</cx:pt>
          <cx:pt idx="13195">4.9619999999999997</cx:pt>
          <cx:pt idx="13196">4.9619999999999997</cx:pt>
          <cx:pt idx="13197">4.9619999999999997</cx:pt>
          <cx:pt idx="13198">4.9619999999999997</cx:pt>
          <cx:pt idx="13199">4.9619999999999997</cx:pt>
          <cx:pt idx="13200">4.9619999999999997</cx:pt>
          <cx:pt idx="13201">4.9619999999999997</cx:pt>
          <cx:pt idx="13202">4.9619999999999997</cx:pt>
          <cx:pt idx="13203">4.9619999999999997</cx:pt>
          <cx:pt idx="13204">4.9619999999999997</cx:pt>
          <cx:pt idx="13205">4.9619999999999997</cx:pt>
          <cx:pt idx="13206">4.9619999999999997</cx:pt>
          <cx:pt idx="13207">4.9619999999999997</cx:pt>
          <cx:pt idx="13208">4.9619999999999997</cx:pt>
          <cx:pt idx="13209">4.9619999999999997</cx:pt>
          <cx:pt idx="13210">4.9619999999999997</cx:pt>
          <cx:pt idx="13211">4.9619999999999997</cx:pt>
          <cx:pt idx="13212">4.9619999999999997</cx:pt>
          <cx:pt idx="13213">4.9619999999999997</cx:pt>
          <cx:pt idx="13214">4.9619999999999997</cx:pt>
          <cx:pt idx="13215">4.9619999999999997</cx:pt>
          <cx:pt idx="13216">4.9619999999999997</cx:pt>
          <cx:pt idx="13217">4.9619999999999997</cx:pt>
          <cx:pt idx="13218">4.9619999999999997</cx:pt>
          <cx:pt idx="13219">4.9619999999999997</cx:pt>
          <cx:pt idx="13220">4.9619999999999997</cx:pt>
          <cx:pt idx="13221">4.9619999999999997</cx:pt>
          <cx:pt idx="13222">4.9619999999999997</cx:pt>
          <cx:pt idx="13223">4.9619999999999997</cx:pt>
          <cx:pt idx="13224">4.9619999999999997</cx:pt>
          <cx:pt idx="13225">4.9619999999999997</cx:pt>
          <cx:pt idx="13226">4.9619999999999997</cx:pt>
          <cx:pt idx="13227">4.9619999999999997</cx:pt>
          <cx:pt idx="13228">4.9619999999999997</cx:pt>
          <cx:pt idx="13229">4.9619999999999997</cx:pt>
          <cx:pt idx="13230">4.9619999999999997</cx:pt>
          <cx:pt idx="13231">4.9619999999999997</cx:pt>
          <cx:pt idx="13232">4.9619999999999997</cx:pt>
          <cx:pt idx="13233">4.9619999999999997</cx:pt>
          <cx:pt idx="13234">4.9619999999999997</cx:pt>
          <cx:pt idx="13235">4.9619999999999997</cx:pt>
          <cx:pt idx="13236">4.9619999999999997</cx:pt>
          <cx:pt idx="13237">4.9619999999999997</cx:pt>
          <cx:pt idx="13238">4.9619999999999997</cx:pt>
          <cx:pt idx="13239">4.9619999999999997</cx:pt>
          <cx:pt idx="13240">4.9619999999999997</cx:pt>
          <cx:pt idx="13241">4.9619999999999997</cx:pt>
          <cx:pt idx="13242">4.9619999999999997</cx:pt>
          <cx:pt idx="13243">4.9619999999999997</cx:pt>
          <cx:pt idx="13244">4.9619999999999997</cx:pt>
          <cx:pt idx="13245">4.9619999999999997</cx:pt>
          <cx:pt idx="13246">4.9619999999999997</cx:pt>
          <cx:pt idx="13247">4.9619999999999997</cx:pt>
          <cx:pt idx="13248">4.9619999999999997</cx:pt>
          <cx:pt idx="13249">4.9619999999999997</cx:pt>
          <cx:pt idx="13250">4.9619999999999997</cx:pt>
          <cx:pt idx="13251">4.9619999999999997</cx:pt>
          <cx:pt idx="13252">4.9619999999999997</cx:pt>
          <cx:pt idx="13253">4.9619999999999997</cx:pt>
          <cx:pt idx="13254">4.9619999999999997</cx:pt>
          <cx:pt idx="13255">4.9619999999999997</cx:pt>
          <cx:pt idx="13256">4.9619999999999997</cx:pt>
          <cx:pt idx="13257">4.9619999999999997</cx:pt>
          <cx:pt idx="13258">4.9619999999999997</cx:pt>
          <cx:pt idx="13259">4.9619999999999997</cx:pt>
          <cx:pt idx="13260">4.9619999999999997</cx:pt>
          <cx:pt idx="13261">4.9619999999999997</cx:pt>
          <cx:pt idx="13262">4.9619999999999997</cx:pt>
          <cx:pt idx="13263">4.9619999999999997</cx:pt>
          <cx:pt idx="13264">4.9619999999999997</cx:pt>
          <cx:pt idx="13265">4.9619999999999997</cx:pt>
          <cx:pt idx="13266">4.9619999999999997</cx:pt>
          <cx:pt idx="13267">4.9619999999999997</cx:pt>
          <cx:pt idx="13268">4.9619999999999997</cx:pt>
          <cx:pt idx="13269">4.9619999999999997</cx:pt>
          <cx:pt idx="13270">4.9619999999999997</cx:pt>
          <cx:pt idx="13271">4.9619999999999997</cx:pt>
          <cx:pt idx="13272">4.9619999999999997</cx:pt>
          <cx:pt idx="13273">4.9619999999999997</cx:pt>
          <cx:pt idx="13274">4.9619999999999997</cx:pt>
          <cx:pt idx="13275">4.9619999999999997</cx:pt>
          <cx:pt idx="13276">4.9619999999999997</cx:pt>
          <cx:pt idx="13277">4.9619999999999997</cx:pt>
          <cx:pt idx="13278">4.9619999999999997</cx:pt>
          <cx:pt idx="13279">4.9619999999999997</cx:pt>
          <cx:pt idx="13280">4.9619999999999997</cx:pt>
          <cx:pt idx="13281">4.9619999999999997</cx:pt>
          <cx:pt idx="13282">4.9619999999999997</cx:pt>
          <cx:pt idx="13283">4.9619999999999997</cx:pt>
          <cx:pt idx="13284">4.9619999999999997</cx:pt>
          <cx:pt idx="13285">4.9619999999999997</cx:pt>
          <cx:pt idx="13286">4.9619999999999997</cx:pt>
          <cx:pt idx="13287">4.9619999999999997</cx:pt>
          <cx:pt idx="13288">4.9619999999999997</cx:pt>
          <cx:pt idx="13289">4.9619999999999997</cx:pt>
          <cx:pt idx="13290">4.9619999999999997</cx:pt>
          <cx:pt idx="13291">4.9619999999999997</cx:pt>
          <cx:pt idx="13292">4.9619999999999997</cx:pt>
          <cx:pt idx="13293">4.9619999999999997</cx:pt>
          <cx:pt idx="13294">4.9619999999999997</cx:pt>
          <cx:pt idx="13295">4.9619999999999997</cx:pt>
          <cx:pt idx="13296">4.9619999999999997</cx:pt>
          <cx:pt idx="13297">4.9619999999999997</cx:pt>
          <cx:pt idx="13298">4.9619999999999997</cx:pt>
          <cx:pt idx="13299">4.9619999999999997</cx:pt>
          <cx:pt idx="13300">4.9619999999999997</cx:pt>
          <cx:pt idx="13301">4.9619999999999997</cx:pt>
          <cx:pt idx="13302">4.9619999999999997</cx:pt>
          <cx:pt idx="13303">4.9619999999999997</cx:pt>
          <cx:pt idx="13304">4.9619999999999997</cx:pt>
          <cx:pt idx="13305">4.9619999999999997</cx:pt>
          <cx:pt idx="13306">4.9619999999999997</cx:pt>
          <cx:pt idx="13307">4.9619999999999997</cx:pt>
          <cx:pt idx="13308">4.9619999999999997</cx:pt>
          <cx:pt idx="13309">4.9619999999999997</cx:pt>
          <cx:pt idx="13310">4.9619999999999997</cx:pt>
          <cx:pt idx="13311">4.9619999999999997</cx:pt>
          <cx:pt idx="13312">4.9619999999999997</cx:pt>
          <cx:pt idx="13313">4.9619999999999997</cx:pt>
          <cx:pt idx="13314">4.9619999999999997</cx:pt>
          <cx:pt idx="13315">4.9619999999999997</cx:pt>
          <cx:pt idx="13316">4.9619999999999997</cx:pt>
          <cx:pt idx="13317">4.9619999999999997</cx:pt>
          <cx:pt idx="13318">4.9619999999999997</cx:pt>
          <cx:pt idx="13319">4.9619999999999997</cx:pt>
          <cx:pt idx="13320">4.9619999999999997</cx:pt>
          <cx:pt idx="13321">4.9619999999999997</cx:pt>
          <cx:pt idx="13322">4.9619999999999997</cx:pt>
          <cx:pt idx="13323">4.9619999999999997</cx:pt>
          <cx:pt idx="13324">4.9619999999999997</cx:pt>
          <cx:pt idx="13325">4.9619999999999997</cx:pt>
          <cx:pt idx="13326">4.9619999999999997</cx:pt>
          <cx:pt idx="13327">4.9619999999999997</cx:pt>
          <cx:pt idx="13328">4.9619999999999997</cx:pt>
          <cx:pt idx="13329">4.9619999999999997</cx:pt>
          <cx:pt idx="13330">4.9619999999999997</cx:pt>
          <cx:pt idx="13331">4.9619999999999997</cx:pt>
          <cx:pt idx="13332">4.9619999999999997</cx:pt>
          <cx:pt idx="13333">4.9619999999999997</cx:pt>
          <cx:pt idx="13334">4.9619999999999997</cx:pt>
          <cx:pt idx="13335">4.9619999999999997</cx:pt>
          <cx:pt idx="13336">4.9619999999999997</cx:pt>
          <cx:pt idx="13337">4.9619999999999997</cx:pt>
          <cx:pt idx="13338">4.9619999999999997</cx:pt>
          <cx:pt idx="13339">4.9619999999999997</cx:pt>
          <cx:pt idx="13340">4.9619999999999997</cx:pt>
          <cx:pt idx="13341">4.9619999999999997</cx:pt>
          <cx:pt idx="13342">4.9619999999999997</cx:pt>
          <cx:pt idx="13343">4.9619999999999997</cx:pt>
          <cx:pt idx="13344">4.9619999999999997</cx:pt>
          <cx:pt idx="13345">4.9619999999999997</cx:pt>
          <cx:pt idx="13346">4.9619999999999997</cx:pt>
          <cx:pt idx="13347">4.9619999999999997</cx:pt>
          <cx:pt idx="13348">4.9619999999999997</cx:pt>
          <cx:pt idx="13349">4.9619999999999997</cx:pt>
          <cx:pt idx="13350">4.9619999999999997</cx:pt>
          <cx:pt idx="13351">4.9619999999999997</cx:pt>
          <cx:pt idx="13352">4.9619999999999997</cx:pt>
          <cx:pt idx="13353">4.9619999999999997</cx:pt>
          <cx:pt idx="13354">4.9619999999999997</cx:pt>
          <cx:pt idx="13355">4.9619999999999997</cx:pt>
          <cx:pt idx="13356">4.9619999999999997</cx:pt>
          <cx:pt idx="13357">4.9619999999999997</cx:pt>
          <cx:pt idx="13358">4.9619999999999997</cx:pt>
          <cx:pt idx="13359">4.9619999999999997</cx:pt>
          <cx:pt idx="13360">4.9619999999999997</cx:pt>
          <cx:pt idx="13361">4.9619999999999997</cx:pt>
          <cx:pt idx="13362">4.9619999999999997</cx:pt>
          <cx:pt idx="13363">4.9619999999999997</cx:pt>
          <cx:pt idx="13364">4.9619999999999997</cx:pt>
          <cx:pt idx="13365">4.9619999999999997</cx:pt>
          <cx:pt idx="13366">4.9619999999999997</cx:pt>
          <cx:pt idx="13367">4.9619999999999997</cx:pt>
          <cx:pt idx="13368">4.9619999999999997</cx:pt>
          <cx:pt idx="13369">4.9619999999999997</cx:pt>
          <cx:pt idx="13370">4.9619999999999997</cx:pt>
          <cx:pt idx="13371">4.9619999999999997</cx:pt>
          <cx:pt idx="13372">4.9619999999999997</cx:pt>
          <cx:pt idx="13373">4.9619999999999997</cx:pt>
          <cx:pt idx="13374">4.9619999999999997</cx:pt>
          <cx:pt idx="13375">4.9619999999999997</cx:pt>
          <cx:pt idx="13376">4.9619999999999997</cx:pt>
          <cx:pt idx="13377">4.9619999999999997</cx:pt>
          <cx:pt idx="13378">4.9619999999999997</cx:pt>
          <cx:pt idx="13379">4.9619999999999997</cx:pt>
          <cx:pt idx="13380">4.9619999999999997</cx:pt>
          <cx:pt idx="13381">4.9619999999999997</cx:pt>
          <cx:pt idx="13382">4.9619999999999997</cx:pt>
          <cx:pt idx="13383">4.9619999999999997</cx:pt>
          <cx:pt idx="13384">4.9619999999999997</cx:pt>
          <cx:pt idx="13385">4.9619999999999997</cx:pt>
          <cx:pt idx="13386">4.9619999999999997</cx:pt>
          <cx:pt idx="13387">4.9619999999999997</cx:pt>
          <cx:pt idx="13388">4.9619999999999997</cx:pt>
          <cx:pt idx="13389">4.9619999999999997</cx:pt>
          <cx:pt idx="13390">4.9619999999999997</cx:pt>
          <cx:pt idx="13391">4.9619999999999997</cx:pt>
          <cx:pt idx="13392">4.9619999999999997</cx:pt>
          <cx:pt idx="13393">4.9619999999999997</cx:pt>
          <cx:pt idx="13394">4.9619999999999997</cx:pt>
          <cx:pt idx="13395">4.9619999999999997</cx:pt>
          <cx:pt idx="13396">4.9619999999999997</cx:pt>
          <cx:pt idx="13397">4.9619999999999997</cx:pt>
          <cx:pt idx="13398">4.9619999999999997</cx:pt>
          <cx:pt idx="13399">4.9619999999999997</cx:pt>
          <cx:pt idx="13400">4.9619999999999997</cx:pt>
          <cx:pt idx="13401">4.9619999999999997</cx:pt>
          <cx:pt idx="13402">4.9619999999999997</cx:pt>
          <cx:pt idx="13403">4.9619999999999997</cx:pt>
          <cx:pt idx="13404">4.9619999999999997</cx:pt>
          <cx:pt idx="13405">4.9619999999999997</cx:pt>
          <cx:pt idx="13406">4.9619999999999997</cx:pt>
          <cx:pt idx="13407">4.9619999999999997</cx:pt>
          <cx:pt idx="13408">4.9619999999999997</cx:pt>
          <cx:pt idx="13409">4.9619999999999997</cx:pt>
          <cx:pt idx="13410">4.9619999999999997</cx:pt>
          <cx:pt idx="13411">4.9619999999999997</cx:pt>
          <cx:pt idx="13412">4.9619999999999997</cx:pt>
          <cx:pt idx="13413">4.9619999999999997</cx:pt>
          <cx:pt idx="13414">4.9619999999999997</cx:pt>
          <cx:pt idx="13415">4.9619999999999997</cx:pt>
          <cx:pt idx="13416">4.9619999999999997</cx:pt>
          <cx:pt idx="13417">4.9619999999999997</cx:pt>
          <cx:pt idx="13418">4.9619999999999997</cx:pt>
          <cx:pt idx="13419">4.9619999999999997</cx:pt>
          <cx:pt idx="13420">4.9619999999999997</cx:pt>
          <cx:pt idx="13421">4.9619999999999997</cx:pt>
          <cx:pt idx="13422">4.9619999999999997</cx:pt>
          <cx:pt idx="13423">4.9619999999999997</cx:pt>
          <cx:pt idx="13424">4.9619999999999997</cx:pt>
          <cx:pt idx="13425">4.9619999999999997</cx:pt>
          <cx:pt idx="13426">4.9619999999999997</cx:pt>
          <cx:pt idx="13427">4.9619999999999997</cx:pt>
          <cx:pt idx="13428">4.9619999999999997</cx:pt>
          <cx:pt idx="13429">4.9619999999999997</cx:pt>
          <cx:pt idx="13430">4.9619999999999997</cx:pt>
          <cx:pt idx="13431">4.9619999999999997</cx:pt>
          <cx:pt idx="13432">4.9619999999999997</cx:pt>
          <cx:pt idx="13433">4.9619999999999997</cx:pt>
          <cx:pt idx="13434">4.9619999999999997</cx:pt>
          <cx:pt idx="13435">4.9619999999999997</cx:pt>
          <cx:pt idx="13436">4.9619999999999997</cx:pt>
          <cx:pt idx="13437">4.9619999999999997</cx:pt>
          <cx:pt idx="13438">4.9619999999999997</cx:pt>
          <cx:pt idx="13439">4.9619999999999997</cx:pt>
          <cx:pt idx="13440">4.9619999999999997</cx:pt>
          <cx:pt idx="13441">4.9619999999999997</cx:pt>
          <cx:pt idx="13442">4.9619999999999997</cx:pt>
          <cx:pt idx="13443">4.9619999999999997</cx:pt>
          <cx:pt idx="13444">4.9619999999999997</cx:pt>
          <cx:pt idx="13445">4.9619999999999997</cx:pt>
          <cx:pt idx="13446">4.9619999999999997</cx:pt>
          <cx:pt idx="13447">4.9619999999999997</cx:pt>
          <cx:pt idx="13448">4.9619999999999997</cx:pt>
          <cx:pt idx="13449">4.9619999999999997</cx:pt>
          <cx:pt idx="13450">4.9619999999999997</cx:pt>
          <cx:pt idx="13451">4.9619999999999997</cx:pt>
          <cx:pt idx="13452">4.9619999999999997</cx:pt>
          <cx:pt idx="13453">4.9619999999999997</cx:pt>
          <cx:pt idx="13454">4.9619999999999997</cx:pt>
          <cx:pt idx="13455">4.9619999999999997</cx:pt>
          <cx:pt idx="13456">4.9619999999999997</cx:pt>
          <cx:pt idx="13457">4.9619999999999997</cx:pt>
          <cx:pt idx="13458">4.9619999999999997</cx:pt>
          <cx:pt idx="13459">4.9619999999999997</cx:pt>
          <cx:pt idx="13460">4.9619999999999997</cx:pt>
          <cx:pt idx="13461">4.9619999999999997</cx:pt>
          <cx:pt idx="13462">4.9619999999999997</cx:pt>
          <cx:pt idx="13463">4.9619999999999997</cx:pt>
          <cx:pt idx="13464">4.9619999999999997</cx:pt>
          <cx:pt idx="13465">4.9619999999999997</cx:pt>
          <cx:pt idx="13466">4.9619999999999997</cx:pt>
          <cx:pt idx="13467">4.9619999999999997</cx:pt>
          <cx:pt idx="13468">4.9619999999999997</cx:pt>
          <cx:pt idx="13469">4.9619999999999997</cx:pt>
          <cx:pt idx="13470">4.9619999999999997</cx:pt>
          <cx:pt idx="13471">4.9619999999999997</cx:pt>
          <cx:pt idx="13472">4.9630000000000001</cx:pt>
          <cx:pt idx="13473">4.9630000000000001</cx:pt>
          <cx:pt idx="13474">4.9630000000000001</cx:pt>
          <cx:pt idx="13475">4.9630000000000001</cx:pt>
          <cx:pt idx="13476">4.9630000000000001</cx:pt>
          <cx:pt idx="13477">4.9630000000000001</cx:pt>
          <cx:pt idx="13478">4.9630000000000001</cx:pt>
          <cx:pt idx="13479">4.9630000000000001</cx:pt>
          <cx:pt idx="13480">4.9630000000000001</cx:pt>
          <cx:pt idx="13481">4.9630000000000001</cx:pt>
          <cx:pt idx="13482">4.9630000000000001</cx:pt>
          <cx:pt idx="13483">4.9630000000000001</cx:pt>
          <cx:pt idx="13484">4.9630000000000001</cx:pt>
          <cx:pt idx="13485">4.9630000000000001</cx:pt>
          <cx:pt idx="13486">4.9630000000000001</cx:pt>
          <cx:pt idx="13487">4.9630000000000001</cx:pt>
          <cx:pt idx="13488">4.9630000000000001</cx:pt>
          <cx:pt idx="13489">4.9630000000000001</cx:pt>
          <cx:pt idx="13490">4.9630000000000001</cx:pt>
          <cx:pt idx="13491">4.9630000000000001</cx:pt>
          <cx:pt idx="13492">4.9630000000000001</cx:pt>
          <cx:pt idx="13493">4.9630000000000001</cx:pt>
          <cx:pt idx="13494">4.9630000000000001</cx:pt>
          <cx:pt idx="13495">4.9630000000000001</cx:pt>
          <cx:pt idx="13496">4.9630000000000001</cx:pt>
          <cx:pt idx="13497">4.9630000000000001</cx:pt>
          <cx:pt idx="13498">4.9630000000000001</cx:pt>
          <cx:pt idx="13499">4.9630000000000001</cx:pt>
          <cx:pt idx="13500">4.9630000000000001</cx:pt>
          <cx:pt idx="13501">4.9630000000000001</cx:pt>
          <cx:pt idx="13502">4.9630000000000001</cx:pt>
          <cx:pt idx="13503">4.9630000000000001</cx:pt>
          <cx:pt idx="13504">4.9630000000000001</cx:pt>
          <cx:pt idx="13505">4.9630000000000001</cx:pt>
          <cx:pt idx="13506">4.9630000000000001</cx:pt>
          <cx:pt idx="13507">4.9630000000000001</cx:pt>
          <cx:pt idx="13508">4.9630000000000001</cx:pt>
          <cx:pt idx="13509">4.9630000000000001</cx:pt>
          <cx:pt idx="13510">4.9630000000000001</cx:pt>
          <cx:pt idx="13511">4.9630000000000001</cx:pt>
          <cx:pt idx="13512">4.9630000000000001</cx:pt>
          <cx:pt idx="13513">4.9630000000000001</cx:pt>
          <cx:pt idx="13514">4.9630000000000001</cx:pt>
          <cx:pt idx="13515">4.9630000000000001</cx:pt>
          <cx:pt idx="13516">4.9630000000000001</cx:pt>
          <cx:pt idx="13517">4.9630000000000001</cx:pt>
          <cx:pt idx="13518">4.9630000000000001</cx:pt>
          <cx:pt idx="13519">4.9630000000000001</cx:pt>
          <cx:pt idx="13520">4.9630000000000001</cx:pt>
          <cx:pt idx="13521">4.9630000000000001</cx:pt>
          <cx:pt idx="13522">4.9630000000000001</cx:pt>
          <cx:pt idx="13523">4.9630000000000001</cx:pt>
          <cx:pt idx="13524">4.9630000000000001</cx:pt>
          <cx:pt idx="13525">4.9630000000000001</cx:pt>
          <cx:pt idx="13526">4.9630000000000001</cx:pt>
          <cx:pt idx="13527">4.9630000000000001</cx:pt>
          <cx:pt idx="13528">4.9630000000000001</cx:pt>
          <cx:pt idx="13529">4.9630000000000001</cx:pt>
          <cx:pt idx="13530">4.9630000000000001</cx:pt>
          <cx:pt idx="13531">4.9630000000000001</cx:pt>
          <cx:pt idx="13532">4.9630000000000001</cx:pt>
          <cx:pt idx="13533">4.9630000000000001</cx:pt>
          <cx:pt idx="13534">4.9630000000000001</cx:pt>
          <cx:pt idx="13535">4.9630000000000001</cx:pt>
          <cx:pt idx="13536">4.9630000000000001</cx:pt>
          <cx:pt idx="13537">4.9630000000000001</cx:pt>
          <cx:pt idx="13538">4.9630000000000001</cx:pt>
          <cx:pt idx="13539">4.9630000000000001</cx:pt>
          <cx:pt idx="13540">4.9630000000000001</cx:pt>
          <cx:pt idx="13541">4.9630000000000001</cx:pt>
          <cx:pt idx="13542">4.9630000000000001</cx:pt>
          <cx:pt idx="13543">4.9630000000000001</cx:pt>
          <cx:pt idx="13544">4.9630000000000001</cx:pt>
          <cx:pt idx="13545">4.9630000000000001</cx:pt>
          <cx:pt idx="13546">4.9630000000000001</cx:pt>
          <cx:pt idx="13547">4.9630000000000001</cx:pt>
          <cx:pt idx="13548">4.9630000000000001</cx:pt>
          <cx:pt idx="13549">4.9630000000000001</cx:pt>
          <cx:pt idx="13550">4.9630000000000001</cx:pt>
          <cx:pt idx="13551">4.9630000000000001</cx:pt>
          <cx:pt idx="13552">4.9630000000000001</cx:pt>
          <cx:pt idx="13553">4.9630000000000001</cx:pt>
          <cx:pt idx="13554">4.9630000000000001</cx:pt>
          <cx:pt idx="13555">4.9630000000000001</cx:pt>
          <cx:pt idx="13556">4.9630000000000001</cx:pt>
          <cx:pt idx="13557">4.9630000000000001</cx:pt>
          <cx:pt idx="13558">4.9630000000000001</cx:pt>
          <cx:pt idx="13559">4.9630000000000001</cx:pt>
          <cx:pt idx="13560">4.9630000000000001</cx:pt>
          <cx:pt idx="13561">4.9630000000000001</cx:pt>
          <cx:pt idx="13562">4.9630000000000001</cx:pt>
          <cx:pt idx="13563">4.9630000000000001</cx:pt>
          <cx:pt idx="13564">4.9630000000000001</cx:pt>
          <cx:pt idx="13565">4.9630000000000001</cx:pt>
          <cx:pt idx="13566">4.9630000000000001</cx:pt>
          <cx:pt idx="13567">4.9630000000000001</cx:pt>
          <cx:pt idx="13568">4.9630000000000001</cx:pt>
          <cx:pt idx="13569">4.9630000000000001</cx:pt>
          <cx:pt idx="13570">4.9630000000000001</cx:pt>
          <cx:pt idx="13571">4.9630000000000001</cx:pt>
          <cx:pt idx="13572">4.9630000000000001</cx:pt>
          <cx:pt idx="13573">4.9630000000000001</cx:pt>
          <cx:pt idx="13574">4.9630000000000001</cx:pt>
          <cx:pt idx="13575">4.9630000000000001</cx:pt>
          <cx:pt idx="13576">4.9630000000000001</cx:pt>
          <cx:pt idx="13577">4.9630000000000001</cx:pt>
          <cx:pt idx="13578">4.9630000000000001</cx:pt>
          <cx:pt idx="13579">4.9630000000000001</cx:pt>
          <cx:pt idx="13580">4.9630000000000001</cx:pt>
          <cx:pt idx="13581">4.9630000000000001</cx:pt>
          <cx:pt idx="13582">4.9630000000000001</cx:pt>
          <cx:pt idx="13583">4.9630000000000001</cx:pt>
          <cx:pt idx="13584">4.9630000000000001</cx:pt>
          <cx:pt idx="13585">4.9630000000000001</cx:pt>
          <cx:pt idx="13586">4.9630000000000001</cx:pt>
          <cx:pt idx="13587">4.9630000000000001</cx:pt>
          <cx:pt idx="13588">4.9630000000000001</cx:pt>
          <cx:pt idx="13589">4.9630000000000001</cx:pt>
          <cx:pt idx="13590">4.9630000000000001</cx:pt>
          <cx:pt idx="13591">4.9630000000000001</cx:pt>
          <cx:pt idx="13592">4.9630000000000001</cx:pt>
          <cx:pt idx="13593">4.9630000000000001</cx:pt>
          <cx:pt idx="13594">4.9630000000000001</cx:pt>
          <cx:pt idx="13595">4.9630000000000001</cx:pt>
          <cx:pt idx="13596">4.9630000000000001</cx:pt>
          <cx:pt idx="13597">4.9630000000000001</cx:pt>
          <cx:pt idx="13598">4.9630000000000001</cx:pt>
          <cx:pt idx="13599">4.9630000000000001</cx:pt>
          <cx:pt idx="13600">4.9630000000000001</cx:pt>
          <cx:pt idx="13601">4.9630000000000001</cx:pt>
          <cx:pt idx="13602">4.9630000000000001</cx:pt>
          <cx:pt idx="13603">4.9630000000000001</cx:pt>
          <cx:pt idx="13604">4.9630000000000001</cx:pt>
          <cx:pt idx="13605">4.9630000000000001</cx:pt>
          <cx:pt idx="13606">4.9630000000000001</cx:pt>
          <cx:pt idx="13607">4.9630000000000001</cx:pt>
          <cx:pt idx="13608">4.9630000000000001</cx:pt>
          <cx:pt idx="13609">4.9630000000000001</cx:pt>
          <cx:pt idx="13610">4.9630000000000001</cx:pt>
          <cx:pt idx="13611">4.9630000000000001</cx:pt>
          <cx:pt idx="13612">4.9630000000000001</cx:pt>
          <cx:pt idx="13613">4.9630000000000001</cx:pt>
          <cx:pt idx="13614">4.9630000000000001</cx:pt>
          <cx:pt idx="13615">4.9630000000000001</cx:pt>
          <cx:pt idx="13616">4.9630000000000001</cx:pt>
          <cx:pt idx="13617">4.9630000000000001</cx:pt>
          <cx:pt idx="13618">4.9630000000000001</cx:pt>
          <cx:pt idx="13619">4.9630000000000001</cx:pt>
          <cx:pt idx="13620">4.9630000000000001</cx:pt>
          <cx:pt idx="13621">4.9630000000000001</cx:pt>
          <cx:pt idx="13622">4.9630000000000001</cx:pt>
          <cx:pt idx="13623">4.9630000000000001</cx:pt>
          <cx:pt idx="13624">4.9630000000000001</cx:pt>
          <cx:pt idx="13625">4.9630000000000001</cx:pt>
          <cx:pt idx="13626">4.9630000000000001</cx:pt>
          <cx:pt idx="13627">4.9630000000000001</cx:pt>
          <cx:pt idx="13628">4.9630000000000001</cx:pt>
          <cx:pt idx="13629">4.9630000000000001</cx:pt>
          <cx:pt idx="13630">4.9630000000000001</cx:pt>
          <cx:pt idx="13631">4.9630000000000001</cx:pt>
          <cx:pt idx="13632">4.9630000000000001</cx:pt>
          <cx:pt idx="13633">4.9630000000000001</cx:pt>
          <cx:pt idx="13634">4.9630000000000001</cx:pt>
          <cx:pt idx="13635">4.9630000000000001</cx:pt>
          <cx:pt idx="13636">4.9630000000000001</cx:pt>
          <cx:pt idx="13637">4.9630000000000001</cx:pt>
          <cx:pt idx="13638">4.9630000000000001</cx:pt>
          <cx:pt idx="13639">4.9630000000000001</cx:pt>
          <cx:pt idx="13640">4.9630000000000001</cx:pt>
          <cx:pt idx="13641">4.9630000000000001</cx:pt>
          <cx:pt idx="13642">4.9630000000000001</cx:pt>
          <cx:pt idx="13643">4.9630000000000001</cx:pt>
          <cx:pt idx="13644">4.9630000000000001</cx:pt>
          <cx:pt idx="13645">4.9630000000000001</cx:pt>
          <cx:pt idx="13646">4.9630000000000001</cx:pt>
          <cx:pt idx="13647">4.9630000000000001</cx:pt>
          <cx:pt idx="13648">4.9630000000000001</cx:pt>
          <cx:pt idx="13649">4.9630000000000001</cx:pt>
          <cx:pt idx="13650">4.9630000000000001</cx:pt>
          <cx:pt idx="13651">4.9630000000000001</cx:pt>
          <cx:pt idx="13652">4.9630000000000001</cx:pt>
          <cx:pt idx="13653">4.9630000000000001</cx:pt>
          <cx:pt idx="13654">4.9630000000000001</cx:pt>
          <cx:pt idx="13655">4.9630000000000001</cx:pt>
          <cx:pt idx="13656">4.9630000000000001</cx:pt>
          <cx:pt idx="13657">4.9630000000000001</cx:pt>
          <cx:pt idx="13658">4.9630000000000001</cx:pt>
          <cx:pt idx="13659">4.9630000000000001</cx:pt>
          <cx:pt idx="13660">4.9630000000000001</cx:pt>
          <cx:pt idx="13661">4.9630000000000001</cx:pt>
          <cx:pt idx="13662">4.9630000000000001</cx:pt>
          <cx:pt idx="13663">4.9630000000000001</cx:pt>
          <cx:pt idx="13664">4.9630000000000001</cx:pt>
          <cx:pt idx="13665">4.9630000000000001</cx:pt>
          <cx:pt idx="13666">4.9630000000000001</cx:pt>
          <cx:pt idx="13667">4.9630000000000001</cx:pt>
          <cx:pt idx="13668">4.9630000000000001</cx:pt>
          <cx:pt idx="13669">4.9630000000000001</cx:pt>
          <cx:pt idx="13670">4.9630000000000001</cx:pt>
          <cx:pt idx="13671">4.9630000000000001</cx:pt>
          <cx:pt idx="13672">4.9630000000000001</cx:pt>
          <cx:pt idx="13673">4.9630000000000001</cx:pt>
          <cx:pt idx="13674">4.9630000000000001</cx:pt>
          <cx:pt idx="13675">4.9630000000000001</cx:pt>
          <cx:pt idx="13676">4.9630000000000001</cx:pt>
          <cx:pt idx="13677">4.9630000000000001</cx:pt>
          <cx:pt idx="13678">4.9630000000000001</cx:pt>
          <cx:pt idx="13679">4.9630000000000001</cx:pt>
          <cx:pt idx="13680">4.9630000000000001</cx:pt>
          <cx:pt idx="13681">4.9630000000000001</cx:pt>
          <cx:pt idx="13682">4.9630000000000001</cx:pt>
          <cx:pt idx="13683">4.9630000000000001</cx:pt>
          <cx:pt idx="13684">4.9630000000000001</cx:pt>
          <cx:pt idx="13685">4.9630000000000001</cx:pt>
          <cx:pt idx="13686">4.9630000000000001</cx:pt>
          <cx:pt idx="13687">4.9630000000000001</cx:pt>
          <cx:pt idx="13688">4.9630000000000001</cx:pt>
          <cx:pt idx="13689">4.9630000000000001</cx:pt>
          <cx:pt idx="13690">4.9630000000000001</cx:pt>
          <cx:pt idx="13691">4.9630000000000001</cx:pt>
          <cx:pt idx="13692">4.9630000000000001</cx:pt>
          <cx:pt idx="13693">4.9630000000000001</cx:pt>
          <cx:pt idx="13694">4.9630000000000001</cx:pt>
          <cx:pt idx="13695">4.9630000000000001</cx:pt>
          <cx:pt idx="13696">4.9630000000000001</cx:pt>
          <cx:pt idx="13697">4.9630000000000001</cx:pt>
          <cx:pt idx="13698">4.9630000000000001</cx:pt>
          <cx:pt idx="13699">4.9630000000000001</cx:pt>
          <cx:pt idx="13700">4.9630000000000001</cx:pt>
          <cx:pt idx="13701">4.9630000000000001</cx:pt>
          <cx:pt idx="13702">4.9630000000000001</cx:pt>
          <cx:pt idx="13703">4.9630000000000001</cx:pt>
          <cx:pt idx="13704">4.9630000000000001</cx:pt>
          <cx:pt idx="13705">4.9630000000000001</cx:pt>
          <cx:pt idx="13706">4.9630000000000001</cx:pt>
          <cx:pt idx="13707">4.9630000000000001</cx:pt>
          <cx:pt idx="13708">4.9630000000000001</cx:pt>
          <cx:pt idx="13709">4.9630000000000001</cx:pt>
          <cx:pt idx="13710">4.9630000000000001</cx:pt>
          <cx:pt idx="13711">4.9630000000000001</cx:pt>
          <cx:pt idx="13712">4.9630000000000001</cx:pt>
          <cx:pt idx="13713">4.9630000000000001</cx:pt>
          <cx:pt idx="13714">4.9630000000000001</cx:pt>
          <cx:pt idx="13715">4.9630000000000001</cx:pt>
          <cx:pt idx="13716">4.9630000000000001</cx:pt>
          <cx:pt idx="13717">4.9630000000000001</cx:pt>
          <cx:pt idx="13718">4.9630000000000001</cx:pt>
          <cx:pt idx="13719">4.9630000000000001</cx:pt>
          <cx:pt idx="13720">4.9630000000000001</cx:pt>
          <cx:pt idx="13721">4.9630000000000001</cx:pt>
          <cx:pt idx="13722">4.9630000000000001</cx:pt>
          <cx:pt idx="13723">4.9630000000000001</cx:pt>
          <cx:pt idx="13724">4.9630000000000001</cx:pt>
          <cx:pt idx="13725">4.9630000000000001</cx:pt>
          <cx:pt idx="13726">4.9630000000000001</cx:pt>
          <cx:pt idx="13727">4.9630000000000001</cx:pt>
          <cx:pt idx="13728">4.9630000000000001</cx:pt>
          <cx:pt idx="13729">4.9630000000000001</cx:pt>
          <cx:pt idx="13730">4.9630000000000001</cx:pt>
          <cx:pt idx="13731">4.9630000000000001</cx:pt>
          <cx:pt idx="13732">4.9630000000000001</cx:pt>
          <cx:pt idx="13733">4.9630000000000001</cx:pt>
          <cx:pt idx="13734">4.9630000000000001</cx:pt>
          <cx:pt idx="13735">4.9630000000000001</cx:pt>
          <cx:pt idx="13736">4.9630000000000001</cx:pt>
          <cx:pt idx="13737">4.9630000000000001</cx:pt>
          <cx:pt idx="13738">4.9630000000000001</cx:pt>
          <cx:pt idx="13739">4.9630000000000001</cx:pt>
          <cx:pt idx="13740">4.9630000000000001</cx:pt>
          <cx:pt idx="13741">4.9630000000000001</cx:pt>
          <cx:pt idx="13742">4.9630000000000001</cx:pt>
          <cx:pt idx="13743">4.9630000000000001</cx:pt>
          <cx:pt idx="13744">4.9630000000000001</cx:pt>
          <cx:pt idx="13745">4.9630000000000001</cx:pt>
          <cx:pt idx="13746">4.9630000000000001</cx:pt>
          <cx:pt idx="13747">4.9630000000000001</cx:pt>
          <cx:pt idx="13748">4.9630000000000001</cx:pt>
          <cx:pt idx="13749">4.9630000000000001</cx:pt>
          <cx:pt idx="13750">4.9630000000000001</cx:pt>
          <cx:pt idx="13751">4.9630000000000001</cx:pt>
          <cx:pt idx="13752">4.9630000000000001</cx:pt>
          <cx:pt idx="13753">4.9630000000000001</cx:pt>
          <cx:pt idx="13754">4.9630000000000001</cx:pt>
          <cx:pt idx="13755">4.9630000000000001</cx:pt>
          <cx:pt idx="13756">4.9630000000000001</cx:pt>
          <cx:pt idx="13757">4.9630000000000001</cx:pt>
          <cx:pt idx="13758">4.9630000000000001</cx:pt>
          <cx:pt idx="13759">4.9630000000000001</cx:pt>
          <cx:pt idx="13760">4.9630000000000001</cx:pt>
          <cx:pt idx="13761">4.9630000000000001</cx:pt>
          <cx:pt idx="13762">4.9630000000000001</cx:pt>
          <cx:pt idx="13763">4.9630000000000001</cx:pt>
          <cx:pt idx="13764">4.9630000000000001</cx:pt>
          <cx:pt idx="13765">4.9630000000000001</cx:pt>
          <cx:pt idx="13766">4.9630000000000001</cx:pt>
          <cx:pt idx="13767">4.9630000000000001</cx:pt>
          <cx:pt idx="13768">4.9630000000000001</cx:pt>
          <cx:pt idx="13769">4.9630000000000001</cx:pt>
          <cx:pt idx="13770">4.9630000000000001</cx:pt>
          <cx:pt idx="13771">4.9630000000000001</cx:pt>
          <cx:pt idx="13772">4.9630000000000001</cx:pt>
          <cx:pt idx="13773">4.9630000000000001</cx:pt>
          <cx:pt idx="13774">4.9630000000000001</cx:pt>
          <cx:pt idx="13775">4.9630000000000001</cx:pt>
          <cx:pt idx="13776">4.9630000000000001</cx:pt>
          <cx:pt idx="13777">4.9630000000000001</cx:pt>
          <cx:pt idx="13778">4.9630000000000001</cx:pt>
          <cx:pt idx="13779">4.9630000000000001</cx:pt>
          <cx:pt idx="13780">4.9630000000000001</cx:pt>
          <cx:pt idx="13781">4.9630000000000001</cx:pt>
          <cx:pt idx="13782">4.9630000000000001</cx:pt>
          <cx:pt idx="13783">4.9630000000000001</cx:pt>
          <cx:pt idx="13784">4.9630000000000001</cx:pt>
          <cx:pt idx="13785">4.9630000000000001</cx:pt>
          <cx:pt idx="13786">4.9630000000000001</cx:pt>
          <cx:pt idx="13787">4.9630000000000001</cx:pt>
          <cx:pt idx="13788">4.9630000000000001</cx:pt>
          <cx:pt idx="13789">4.9630000000000001</cx:pt>
          <cx:pt idx="13790">4.9630000000000001</cx:pt>
          <cx:pt idx="13791">4.9630000000000001</cx:pt>
          <cx:pt idx="13792">4.9630000000000001</cx:pt>
          <cx:pt idx="13793">4.9630000000000001</cx:pt>
          <cx:pt idx="13794">4.9630000000000001</cx:pt>
          <cx:pt idx="13795">4.9630000000000001</cx:pt>
          <cx:pt idx="13796">4.9630000000000001</cx:pt>
          <cx:pt idx="13797">4.9630000000000001</cx:pt>
          <cx:pt idx="13798">4.9630000000000001</cx:pt>
          <cx:pt idx="13799">4.9630000000000001</cx:pt>
          <cx:pt idx="13800">4.9630000000000001</cx:pt>
          <cx:pt idx="13801">4.9630000000000001</cx:pt>
          <cx:pt idx="13802">4.9630000000000001</cx:pt>
          <cx:pt idx="13803">4.9630000000000001</cx:pt>
          <cx:pt idx="13804">4.9630000000000001</cx:pt>
          <cx:pt idx="13805">4.9630000000000001</cx:pt>
          <cx:pt idx="13806">4.9630000000000001</cx:pt>
          <cx:pt idx="13807">4.9630000000000001</cx:pt>
          <cx:pt idx="13808">4.9630000000000001</cx:pt>
          <cx:pt idx="13809">4.9630000000000001</cx:pt>
          <cx:pt idx="13810">4.9630000000000001</cx:pt>
          <cx:pt idx="13811">4.9630000000000001</cx:pt>
          <cx:pt idx="13812">4.9630000000000001</cx:pt>
          <cx:pt idx="13813">4.9630000000000001</cx:pt>
          <cx:pt idx="13814">4.9630000000000001</cx:pt>
          <cx:pt idx="13815">4.9630000000000001</cx:pt>
          <cx:pt idx="13816">4.9630000000000001</cx:pt>
          <cx:pt idx="13817">4.9630000000000001</cx:pt>
          <cx:pt idx="13818">4.9630000000000001</cx:pt>
          <cx:pt idx="13819">4.9630000000000001</cx:pt>
          <cx:pt idx="13820">4.9630000000000001</cx:pt>
          <cx:pt idx="13821">4.9630000000000001</cx:pt>
          <cx:pt idx="13822">4.9630000000000001</cx:pt>
          <cx:pt idx="13823">4.9630000000000001</cx:pt>
          <cx:pt idx="13824">4.9630000000000001</cx:pt>
          <cx:pt idx="13825">4.9630000000000001</cx:pt>
          <cx:pt idx="13826">4.9630000000000001</cx:pt>
          <cx:pt idx="13827">4.9630000000000001</cx:pt>
          <cx:pt idx="13828">4.9630000000000001</cx:pt>
          <cx:pt idx="13829">4.9630000000000001</cx:pt>
          <cx:pt idx="13830">4.9630000000000001</cx:pt>
          <cx:pt idx="13831">4.9630000000000001</cx:pt>
          <cx:pt idx="13832">4.9630000000000001</cx:pt>
          <cx:pt idx="13833">4.9630000000000001</cx:pt>
          <cx:pt idx="13834">4.9630000000000001</cx:pt>
          <cx:pt idx="13835">4.9630000000000001</cx:pt>
          <cx:pt idx="13836">4.9630000000000001</cx:pt>
          <cx:pt idx="13837">4.9630000000000001</cx:pt>
          <cx:pt idx="13838">4.9630000000000001</cx:pt>
          <cx:pt idx="13839">4.9630000000000001</cx:pt>
          <cx:pt idx="13840">4.9630000000000001</cx:pt>
          <cx:pt idx="13841">4.9630000000000001</cx:pt>
          <cx:pt idx="13842">4.9630000000000001</cx:pt>
          <cx:pt idx="13843">4.9630000000000001</cx:pt>
          <cx:pt idx="13844">4.9630000000000001</cx:pt>
          <cx:pt idx="13845">4.9630000000000001</cx:pt>
          <cx:pt idx="13846">4.9630000000000001</cx:pt>
          <cx:pt idx="13847">4.9630000000000001</cx:pt>
          <cx:pt idx="13848">4.9630000000000001</cx:pt>
          <cx:pt idx="13849">4.9630000000000001</cx:pt>
          <cx:pt idx="13850">4.9630000000000001</cx:pt>
          <cx:pt idx="13851">4.9630000000000001</cx:pt>
          <cx:pt idx="13852">4.9630000000000001</cx:pt>
          <cx:pt idx="13853">4.9630000000000001</cx:pt>
          <cx:pt idx="13854">4.9630000000000001</cx:pt>
          <cx:pt idx="13855">4.9630000000000001</cx:pt>
          <cx:pt idx="13856">4.9630000000000001</cx:pt>
          <cx:pt idx="13857">4.9630000000000001</cx:pt>
          <cx:pt idx="13858">4.9630000000000001</cx:pt>
          <cx:pt idx="13859">4.9630000000000001</cx:pt>
          <cx:pt idx="13860">4.9630000000000001</cx:pt>
          <cx:pt idx="13861">4.9630000000000001</cx:pt>
          <cx:pt idx="13862">4.9630000000000001</cx:pt>
          <cx:pt idx="13863">4.9630000000000001</cx:pt>
          <cx:pt idx="13864">4.9630000000000001</cx:pt>
          <cx:pt idx="13865">4.9630000000000001</cx:pt>
          <cx:pt idx="13866">4.9630000000000001</cx:pt>
          <cx:pt idx="13867">4.9630000000000001</cx:pt>
          <cx:pt idx="13868">4.9630000000000001</cx:pt>
          <cx:pt idx="13869">4.9630000000000001</cx:pt>
          <cx:pt idx="13870">4.9630000000000001</cx:pt>
          <cx:pt idx="13871">4.9630000000000001</cx:pt>
          <cx:pt idx="13872">4.9630000000000001</cx:pt>
          <cx:pt idx="13873">4.9630000000000001</cx:pt>
          <cx:pt idx="13874">4.9630000000000001</cx:pt>
          <cx:pt idx="13875">4.9630000000000001</cx:pt>
          <cx:pt idx="13876">4.9630000000000001</cx:pt>
          <cx:pt idx="13877">4.9630000000000001</cx:pt>
          <cx:pt idx="13878">4.9630000000000001</cx:pt>
          <cx:pt idx="13879">4.9630000000000001</cx:pt>
          <cx:pt idx="13880">4.9630000000000001</cx:pt>
          <cx:pt idx="13881">4.9630000000000001</cx:pt>
          <cx:pt idx="13882">4.9630000000000001</cx:pt>
          <cx:pt idx="13883">4.9630000000000001</cx:pt>
          <cx:pt idx="13884">4.9630000000000001</cx:pt>
          <cx:pt idx="13885">4.9630000000000001</cx:pt>
          <cx:pt idx="13886">4.9630000000000001</cx:pt>
          <cx:pt idx="13887">4.9630000000000001</cx:pt>
          <cx:pt idx="13888">4.9630000000000001</cx:pt>
          <cx:pt idx="13889">4.9630000000000001</cx:pt>
          <cx:pt idx="13890">4.9630000000000001</cx:pt>
          <cx:pt idx="13891">4.9630000000000001</cx:pt>
          <cx:pt idx="13892">4.9630000000000001</cx:pt>
          <cx:pt idx="13893">4.9630000000000001</cx:pt>
          <cx:pt idx="13894">4.9630000000000001</cx:pt>
          <cx:pt idx="13895">4.9630000000000001</cx:pt>
          <cx:pt idx="13896">4.9630000000000001</cx:pt>
          <cx:pt idx="13897">4.9630000000000001</cx:pt>
          <cx:pt idx="13898">4.9630000000000001</cx:pt>
          <cx:pt idx="13899">4.9630000000000001</cx:pt>
          <cx:pt idx="13900">4.9630000000000001</cx:pt>
          <cx:pt idx="13901">4.9630000000000001</cx:pt>
          <cx:pt idx="13902">4.9630000000000001</cx:pt>
          <cx:pt idx="13903">4.9630000000000001</cx:pt>
          <cx:pt idx="13904">4.9630000000000001</cx:pt>
          <cx:pt idx="13905">4.9630000000000001</cx:pt>
          <cx:pt idx="13906">4.9630000000000001</cx:pt>
          <cx:pt idx="13907">4.9630000000000001</cx:pt>
          <cx:pt idx="13908">4.9630000000000001</cx:pt>
          <cx:pt idx="13909">4.9630000000000001</cx:pt>
          <cx:pt idx="13910">4.9630000000000001</cx:pt>
          <cx:pt idx="13911">4.9630000000000001</cx:pt>
          <cx:pt idx="13912">4.9630000000000001</cx:pt>
          <cx:pt idx="13913">4.9630000000000001</cx:pt>
          <cx:pt idx="13914">4.9630000000000001</cx:pt>
          <cx:pt idx="13915">4.9630000000000001</cx:pt>
          <cx:pt idx="13916">4.9630000000000001</cx:pt>
          <cx:pt idx="13917">4.9630000000000001</cx:pt>
          <cx:pt idx="13918">4.9630000000000001</cx:pt>
          <cx:pt idx="13919">4.9630000000000001</cx:pt>
          <cx:pt idx="13920">4.9630000000000001</cx:pt>
          <cx:pt idx="13921">4.9630000000000001</cx:pt>
          <cx:pt idx="13922">4.9630000000000001</cx:pt>
          <cx:pt idx="13923">4.9630000000000001</cx:pt>
          <cx:pt idx="13924">4.9630000000000001</cx:pt>
          <cx:pt idx="13925">4.9630000000000001</cx:pt>
          <cx:pt idx="13926">4.9630000000000001</cx:pt>
          <cx:pt idx="13927">4.9630000000000001</cx:pt>
          <cx:pt idx="13928">4.9630000000000001</cx:pt>
          <cx:pt idx="13929">4.9630000000000001</cx:pt>
          <cx:pt idx="13930">4.9630000000000001</cx:pt>
          <cx:pt idx="13931">4.9630000000000001</cx:pt>
          <cx:pt idx="13932">4.9630000000000001</cx:pt>
          <cx:pt idx="13933">4.9630000000000001</cx:pt>
          <cx:pt idx="13934">4.9630000000000001</cx:pt>
          <cx:pt idx="13935">4.9630000000000001</cx:pt>
          <cx:pt idx="13936">4.9630000000000001</cx:pt>
          <cx:pt idx="13937">4.9630000000000001</cx:pt>
          <cx:pt idx="13938">4.9630000000000001</cx:pt>
          <cx:pt idx="13939">4.9630000000000001</cx:pt>
          <cx:pt idx="13940">4.9630000000000001</cx:pt>
          <cx:pt idx="13941">4.9630000000000001</cx:pt>
          <cx:pt idx="13942">4.9630000000000001</cx:pt>
          <cx:pt idx="13943">4.9630000000000001</cx:pt>
          <cx:pt idx="13944">4.9630000000000001</cx:pt>
          <cx:pt idx="13945">4.9630000000000001</cx:pt>
          <cx:pt idx="13946">4.9630000000000001</cx:pt>
          <cx:pt idx="13947">4.9630000000000001</cx:pt>
          <cx:pt idx="13948">4.9630000000000001</cx:pt>
          <cx:pt idx="13949">4.9630000000000001</cx:pt>
          <cx:pt idx="13950">4.9630000000000001</cx:pt>
          <cx:pt idx="13951">4.9630000000000001</cx:pt>
          <cx:pt idx="13952">4.9630000000000001</cx:pt>
          <cx:pt idx="13953">4.9630000000000001</cx:pt>
          <cx:pt idx="13954">4.9630000000000001</cx:pt>
          <cx:pt idx="13955">4.9630000000000001</cx:pt>
          <cx:pt idx="13956">4.9630000000000001</cx:pt>
          <cx:pt idx="13957">4.9630000000000001</cx:pt>
          <cx:pt idx="13958">4.9630000000000001</cx:pt>
          <cx:pt idx="13959">4.9630000000000001</cx:pt>
          <cx:pt idx="13960">4.9630000000000001</cx:pt>
          <cx:pt idx="13961">4.9630000000000001</cx:pt>
          <cx:pt idx="13962">4.9630000000000001</cx:pt>
          <cx:pt idx="13963">4.9630000000000001</cx:pt>
          <cx:pt idx="13964">4.9630000000000001</cx:pt>
          <cx:pt idx="13965">4.9630000000000001</cx:pt>
          <cx:pt idx="13966">4.9630000000000001</cx:pt>
          <cx:pt idx="13967">4.9630000000000001</cx:pt>
          <cx:pt idx="13968">4.9630000000000001</cx:pt>
          <cx:pt idx="13969">4.9630000000000001</cx:pt>
          <cx:pt idx="13970">4.9630000000000001</cx:pt>
          <cx:pt idx="13971">4.9630000000000001</cx:pt>
          <cx:pt idx="13972">4.9630000000000001</cx:pt>
          <cx:pt idx="13973">4.9630000000000001</cx:pt>
          <cx:pt idx="13974">4.9630000000000001</cx:pt>
          <cx:pt idx="13975">4.9630000000000001</cx:pt>
          <cx:pt idx="13976">4.9630000000000001</cx:pt>
          <cx:pt idx="13977">4.9630000000000001</cx:pt>
          <cx:pt idx="13978">4.9630000000000001</cx:pt>
          <cx:pt idx="13979">4.9630000000000001</cx:pt>
          <cx:pt idx="13980">4.9630000000000001</cx:pt>
          <cx:pt idx="13981">4.9630000000000001</cx:pt>
          <cx:pt idx="13982">4.9630000000000001</cx:pt>
          <cx:pt idx="13983">4.9630000000000001</cx:pt>
          <cx:pt idx="13984">4.9630000000000001</cx:pt>
          <cx:pt idx="13985">4.9630000000000001</cx:pt>
          <cx:pt idx="13986">4.9630000000000001</cx:pt>
          <cx:pt idx="13987">4.9630000000000001</cx:pt>
          <cx:pt idx="13988">4.9630000000000001</cx:pt>
          <cx:pt idx="13989">4.9630000000000001</cx:pt>
          <cx:pt idx="13990">4.9630000000000001</cx:pt>
          <cx:pt idx="13991">4.9630000000000001</cx:pt>
          <cx:pt idx="13992">4.9630000000000001</cx:pt>
          <cx:pt idx="13993">4.9630000000000001</cx:pt>
          <cx:pt idx="13994">4.9630000000000001</cx:pt>
          <cx:pt idx="13995">4.9630000000000001</cx:pt>
          <cx:pt idx="13996">4.9630000000000001</cx:pt>
          <cx:pt idx="13997">4.9630000000000001</cx:pt>
          <cx:pt idx="13998">4.9630000000000001</cx:pt>
          <cx:pt idx="13999">4.9630000000000001</cx:pt>
          <cx:pt idx="14000">4.9630000000000001</cx:pt>
          <cx:pt idx="14001">4.9630000000000001</cx:pt>
          <cx:pt idx="14002">4.9630000000000001</cx:pt>
          <cx:pt idx="14003">4.9630000000000001</cx:pt>
          <cx:pt idx="14004">4.9630000000000001</cx:pt>
          <cx:pt idx="14005">4.9630000000000001</cx:pt>
          <cx:pt idx="14006">4.9630000000000001</cx:pt>
          <cx:pt idx="14007">4.9630000000000001</cx:pt>
          <cx:pt idx="14008">4.9630000000000001</cx:pt>
          <cx:pt idx="14009">4.9630000000000001</cx:pt>
          <cx:pt idx="14010">4.9630000000000001</cx:pt>
          <cx:pt idx="14011">4.9630000000000001</cx:pt>
          <cx:pt idx="14012">4.9630000000000001</cx:pt>
          <cx:pt idx="14013">4.9630000000000001</cx:pt>
          <cx:pt idx="14014">4.9630000000000001</cx:pt>
          <cx:pt idx="14015">4.9630000000000001</cx:pt>
          <cx:pt idx="14016">4.9630000000000001</cx:pt>
          <cx:pt idx="14017">4.9630000000000001</cx:pt>
          <cx:pt idx="14018">4.9630000000000001</cx:pt>
          <cx:pt idx="14019">4.9630000000000001</cx:pt>
          <cx:pt idx="14020">4.9630000000000001</cx:pt>
          <cx:pt idx="14021">4.9630000000000001</cx:pt>
          <cx:pt idx="14022">4.9630000000000001</cx:pt>
          <cx:pt idx="14023">4.9630000000000001</cx:pt>
          <cx:pt idx="14024">4.9630000000000001</cx:pt>
          <cx:pt idx="14025">4.9630000000000001</cx:pt>
          <cx:pt idx="14026">4.9630000000000001</cx:pt>
          <cx:pt idx="14027">4.9630000000000001</cx:pt>
          <cx:pt idx="14028">4.9630000000000001</cx:pt>
          <cx:pt idx="14029">4.9630000000000001</cx:pt>
          <cx:pt idx="14030">4.9630000000000001</cx:pt>
          <cx:pt idx="14031">4.9630000000000001</cx:pt>
          <cx:pt idx="14032">4.9630000000000001</cx:pt>
          <cx:pt idx="14033">4.9630000000000001</cx:pt>
          <cx:pt idx="14034">4.9630000000000001</cx:pt>
          <cx:pt idx="14035">4.9630000000000001</cx:pt>
          <cx:pt idx="14036">4.9630000000000001</cx:pt>
          <cx:pt idx="14037">4.9630000000000001</cx:pt>
          <cx:pt idx="14038">4.9630000000000001</cx:pt>
          <cx:pt idx="14039">4.9630000000000001</cx:pt>
          <cx:pt idx="14040">4.9630000000000001</cx:pt>
          <cx:pt idx="14041">4.9630000000000001</cx:pt>
          <cx:pt idx="14042">4.9630000000000001</cx:pt>
          <cx:pt idx="14043">4.9630000000000001</cx:pt>
          <cx:pt idx="14044">4.9630000000000001</cx:pt>
          <cx:pt idx="14045">4.9630000000000001</cx:pt>
          <cx:pt idx="14046">4.9630000000000001</cx:pt>
          <cx:pt idx="14047">4.9630000000000001</cx:pt>
          <cx:pt idx="14048">4.9630000000000001</cx:pt>
          <cx:pt idx="14049">4.9630000000000001</cx:pt>
          <cx:pt idx="14050">4.9630000000000001</cx:pt>
          <cx:pt idx="14051">4.9630000000000001</cx:pt>
          <cx:pt idx="14052">4.9630000000000001</cx:pt>
          <cx:pt idx="14053">4.9630000000000001</cx:pt>
          <cx:pt idx="14054">4.9630000000000001</cx:pt>
          <cx:pt idx="14055">4.9630000000000001</cx:pt>
          <cx:pt idx="14056">4.9630000000000001</cx:pt>
          <cx:pt idx="14057">4.9630000000000001</cx:pt>
          <cx:pt idx="14058">4.9630000000000001</cx:pt>
          <cx:pt idx="14059">4.9630000000000001</cx:pt>
          <cx:pt idx="14060">4.9630000000000001</cx:pt>
          <cx:pt idx="14061">4.9630000000000001</cx:pt>
          <cx:pt idx="14062">4.9630000000000001</cx:pt>
          <cx:pt idx="14063">4.9630000000000001</cx:pt>
          <cx:pt idx="14064">4.9630000000000001</cx:pt>
          <cx:pt idx="14065">4.9630000000000001</cx:pt>
          <cx:pt idx="14066">4.9630000000000001</cx:pt>
          <cx:pt idx="14067">4.9630000000000001</cx:pt>
          <cx:pt idx="14068">4.9630000000000001</cx:pt>
          <cx:pt idx="14069">4.9630000000000001</cx:pt>
          <cx:pt idx="14070">4.9630000000000001</cx:pt>
          <cx:pt idx="14071">4.9630000000000001</cx:pt>
          <cx:pt idx="14072">4.9630000000000001</cx:pt>
          <cx:pt idx="14073">4.9630000000000001</cx:pt>
          <cx:pt idx="14074">4.9630000000000001</cx:pt>
          <cx:pt idx="14075">4.9630000000000001</cx:pt>
          <cx:pt idx="14076">4.9630000000000001</cx:pt>
          <cx:pt idx="14077">4.9619999999999997</cx:pt>
          <cx:pt idx="14078">4.9619999999999997</cx:pt>
          <cx:pt idx="14079">4.9619999999999997</cx:pt>
          <cx:pt idx="14080">4.9619999999999997</cx:pt>
          <cx:pt idx="14081">4.9619999999999997</cx:pt>
          <cx:pt idx="14082">4.9619999999999997</cx:pt>
          <cx:pt idx="14083">4.9619999999999997</cx:pt>
          <cx:pt idx="14084">4.9619999999999997</cx:pt>
          <cx:pt idx="14085">4.9619999999999997</cx:pt>
          <cx:pt idx="14086">4.9619999999999997</cx:pt>
          <cx:pt idx="14087">4.9619999999999997</cx:pt>
          <cx:pt idx="14088">4.9619999999999997</cx:pt>
          <cx:pt idx="14089">4.9619999999999997</cx:pt>
          <cx:pt idx="14090">4.9619999999999997</cx:pt>
          <cx:pt idx="14091">4.9619999999999997</cx:pt>
          <cx:pt idx="14092">4.9619999999999997</cx:pt>
          <cx:pt idx="14093">4.9619999999999997</cx:pt>
          <cx:pt idx="14094">4.9619999999999997</cx:pt>
          <cx:pt idx="14095">4.9619999999999997</cx:pt>
          <cx:pt idx="14096">4.9619999999999997</cx:pt>
          <cx:pt idx="14097">4.9619999999999997</cx:pt>
          <cx:pt idx="14098">4.9619999999999997</cx:pt>
          <cx:pt idx="14099">4.9619999999999997</cx:pt>
          <cx:pt idx="14100">4.9619999999999997</cx:pt>
          <cx:pt idx="14101">4.9619999999999997</cx:pt>
          <cx:pt idx="14102">4.9619999999999997</cx:pt>
          <cx:pt idx="14103">4.9619999999999997</cx:pt>
          <cx:pt idx="14104">4.9619999999999997</cx:pt>
          <cx:pt idx="14105">4.9619999999999997</cx:pt>
          <cx:pt idx="14106">4.9619999999999997</cx:pt>
          <cx:pt idx="14107">4.9619999999999997</cx:pt>
          <cx:pt idx="14108">4.9619999999999997</cx:pt>
          <cx:pt idx="14109">4.9619999999999997</cx:pt>
          <cx:pt idx="14110">4.9619999999999997</cx:pt>
          <cx:pt idx="14111">4.9619999999999997</cx:pt>
          <cx:pt idx="14112">4.9619999999999997</cx:pt>
          <cx:pt idx="14113">4.9619999999999997</cx:pt>
          <cx:pt idx="14114">4.9619999999999997</cx:pt>
          <cx:pt idx="14115">4.9619999999999997</cx:pt>
          <cx:pt idx="14116">4.9619999999999997</cx:pt>
          <cx:pt idx="14117">4.9619999999999997</cx:pt>
          <cx:pt idx="14118">4.9619999999999997</cx:pt>
          <cx:pt idx="14119">4.9619999999999997</cx:pt>
          <cx:pt idx="14120">4.9619999999999997</cx:pt>
          <cx:pt idx="14121">4.9619999999999997</cx:pt>
          <cx:pt idx="14122">4.9619999999999997</cx:pt>
          <cx:pt idx="14123">4.9619999999999997</cx:pt>
          <cx:pt idx="14124">4.9619999999999997</cx:pt>
          <cx:pt idx="14125">4.9619999999999997</cx:pt>
          <cx:pt idx="14126">4.9619999999999997</cx:pt>
          <cx:pt idx="14127">4.9619999999999997</cx:pt>
          <cx:pt idx="14128">4.9619999999999997</cx:pt>
          <cx:pt idx="14129">4.9619999999999997</cx:pt>
          <cx:pt idx="14130">4.9619999999999997</cx:pt>
          <cx:pt idx="14131">4.9619999999999997</cx:pt>
          <cx:pt idx="14132">4.9619999999999997</cx:pt>
          <cx:pt idx="14133">4.9619999999999997</cx:pt>
          <cx:pt idx="14134">4.9619999999999997</cx:pt>
          <cx:pt idx="14135">4.9619999999999997</cx:pt>
          <cx:pt idx="14136">4.9619999999999997</cx:pt>
          <cx:pt idx="14137">4.9619999999999997</cx:pt>
          <cx:pt idx="14138">4.9619999999999997</cx:pt>
          <cx:pt idx="14139">4.9619999999999997</cx:pt>
          <cx:pt idx="14140">4.9619999999999997</cx:pt>
          <cx:pt idx="14141">4.9619999999999997</cx:pt>
          <cx:pt idx="14142">4.9619999999999997</cx:pt>
          <cx:pt idx="14143">4.9619999999999997</cx:pt>
          <cx:pt idx="14144">4.9619999999999997</cx:pt>
          <cx:pt idx="14145">4.9619999999999997</cx:pt>
          <cx:pt idx="14146">4.9619999999999997</cx:pt>
          <cx:pt idx="14147">4.9619999999999997</cx:pt>
          <cx:pt idx="14148">4.9619999999999997</cx:pt>
          <cx:pt idx="14149">4.9619999999999997</cx:pt>
          <cx:pt idx="14150">4.9619999999999997</cx:pt>
          <cx:pt idx="14151">4.9619999999999997</cx:pt>
          <cx:pt idx="14152">4.9619999999999997</cx:pt>
          <cx:pt idx="14153">4.9619999999999997</cx:pt>
          <cx:pt idx="14154">4.9619999999999997</cx:pt>
          <cx:pt idx="14155">4.9619999999999997</cx:pt>
          <cx:pt idx="14156">4.9619999999999997</cx:pt>
          <cx:pt idx="14157">4.9619999999999997</cx:pt>
          <cx:pt idx="14158">4.9619999999999997</cx:pt>
          <cx:pt idx="14159">4.9619999999999997</cx:pt>
          <cx:pt idx="14160">4.9619999999999997</cx:pt>
          <cx:pt idx="14161">4.9619999999999997</cx:pt>
          <cx:pt idx="14162">4.9619999999999997</cx:pt>
          <cx:pt idx="14163">4.9619999999999997</cx:pt>
          <cx:pt idx="14164">4.9619999999999997</cx:pt>
          <cx:pt idx="14165">4.9619999999999997</cx:pt>
          <cx:pt idx="14166">4.9619999999999997</cx:pt>
          <cx:pt idx="14167">4.9619999999999997</cx:pt>
          <cx:pt idx="14168">4.9619999999999997</cx:pt>
          <cx:pt idx="14169">4.9619999999999997</cx:pt>
          <cx:pt idx="14170">4.9619999999999997</cx:pt>
          <cx:pt idx="14171">4.9619999999999997</cx:pt>
          <cx:pt idx="14172">4.9619999999999997</cx:pt>
          <cx:pt idx="14173">4.9619999999999997</cx:pt>
          <cx:pt idx="14174">4.9619999999999997</cx:pt>
          <cx:pt idx="14175">4.9619999999999997</cx:pt>
          <cx:pt idx="14176">4.9619999999999997</cx:pt>
          <cx:pt idx="14177">4.9619999999999997</cx:pt>
          <cx:pt idx="14178">4.9619999999999997</cx:pt>
          <cx:pt idx="14179">4.9619999999999997</cx:pt>
          <cx:pt idx="14180">4.9619999999999997</cx:pt>
          <cx:pt idx="14181">4.9619999999999997</cx:pt>
          <cx:pt idx="14182">4.9619999999999997</cx:pt>
          <cx:pt idx="14183">4.9619999999999997</cx:pt>
          <cx:pt idx="14184">4.9619999999999997</cx:pt>
          <cx:pt idx="14185">4.9619999999999997</cx:pt>
          <cx:pt idx="14186">4.9619999999999997</cx:pt>
          <cx:pt idx="14187">4.9619999999999997</cx:pt>
          <cx:pt idx="14188">4.9619999999999997</cx:pt>
          <cx:pt idx="14189">4.9619999999999997</cx:pt>
          <cx:pt idx="14190">4.9619999999999997</cx:pt>
          <cx:pt idx="14191">4.9619999999999997</cx:pt>
          <cx:pt idx="14192">4.9619999999999997</cx:pt>
          <cx:pt idx="14193">4.9619999999999997</cx:pt>
          <cx:pt idx="14194">4.9619999999999997</cx:pt>
          <cx:pt idx="14195">4.9619999999999997</cx:pt>
          <cx:pt idx="14196">4.9619999999999997</cx:pt>
          <cx:pt idx="14197">4.9619999999999997</cx:pt>
          <cx:pt idx="14198">4.9619999999999997</cx:pt>
          <cx:pt idx="14199">4.9619999999999997</cx:pt>
          <cx:pt idx="14200">4.9619999999999997</cx:pt>
          <cx:pt idx="14201">4.9619999999999997</cx:pt>
          <cx:pt idx="14202">4.9619999999999997</cx:pt>
          <cx:pt idx="14203">4.9619999999999997</cx:pt>
          <cx:pt idx="14204">4.9619999999999997</cx:pt>
          <cx:pt idx="14205">4.9619999999999997</cx:pt>
          <cx:pt idx="14206">4.9619999999999997</cx:pt>
          <cx:pt idx="14207">4.9619999999999997</cx:pt>
          <cx:pt idx="14208">4.9619999999999997</cx:pt>
          <cx:pt idx="14209">4.9619999999999997</cx:pt>
          <cx:pt idx="14210">4.9619999999999997</cx:pt>
          <cx:pt idx="14211">4.9619999999999997</cx:pt>
          <cx:pt idx="14212">4.9619999999999997</cx:pt>
          <cx:pt idx="14213">4.9619999999999997</cx:pt>
          <cx:pt idx="14214">4.9619999999999997</cx:pt>
          <cx:pt idx="14215">4.9619999999999997</cx:pt>
          <cx:pt idx="14216">4.9619999999999997</cx:pt>
          <cx:pt idx="14217">4.9619999999999997</cx:pt>
          <cx:pt idx="14218">4.9619999999999997</cx:pt>
          <cx:pt idx="14219">4.9619999999999997</cx:pt>
          <cx:pt idx="14220">4.9619999999999997</cx:pt>
          <cx:pt idx="14221">4.9619999999999997</cx:pt>
          <cx:pt idx="14222">4.9619999999999997</cx:pt>
          <cx:pt idx="14223">4.9619999999999997</cx:pt>
          <cx:pt idx="14224">4.9619999999999997</cx:pt>
          <cx:pt idx="14225">4.9619999999999997</cx:pt>
          <cx:pt idx="14226">4.9619999999999997</cx:pt>
          <cx:pt idx="14227">4.9619999999999997</cx:pt>
          <cx:pt idx="14228">4.9619999999999997</cx:pt>
          <cx:pt idx="14229">4.9619999999999997</cx:pt>
          <cx:pt idx="14230">4.9619999999999997</cx:pt>
          <cx:pt idx="14231">4.9619999999999997</cx:pt>
          <cx:pt idx="14232">4.9619999999999997</cx:pt>
          <cx:pt idx="14233">4.9619999999999997</cx:pt>
          <cx:pt idx="14234">4.9619999999999997</cx:pt>
          <cx:pt idx="14235">4.9619999999999997</cx:pt>
          <cx:pt idx="14236">4.9619999999999997</cx:pt>
          <cx:pt idx="14237">4.9619999999999997</cx:pt>
          <cx:pt idx="14238">4.9619999999999997</cx:pt>
          <cx:pt idx="14239">4.9619999999999997</cx:pt>
          <cx:pt idx="14240">4.9619999999999997</cx:pt>
          <cx:pt idx="14241">4.9619999999999997</cx:pt>
          <cx:pt idx="14242">4.9619999999999997</cx:pt>
          <cx:pt idx="14243">4.9619999999999997</cx:pt>
          <cx:pt idx="14244">4.9619999999999997</cx:pt>
          <cx:pt idx="14245">4.9619999999999997</cx:pt>
          <cx:pt idx="14246">4.9619999999999997</cx:pt>
          <cx:pt idx="14247">4.9619999999999997</cx:pt>
          <cx:pt idx="14248">4.9619999999999997</cx:pt>
          <cx:pt idx="14249">4.9619999999999997</cx:pt>
          <cx:pt idx="14250">4.9619999999999997</cx:pt>
          <cx:pt idx="14251">4.9619999999999997</cx:pt>
          <cx:pt idx="14252">4.9619999999999997</cx:pt>
          <cx:pt idx="14253">4.9619999999999997</cx:pt>
          <cx:pt idx="14254">4.9619999999999997</cx:pt>
          <cx:pt idx="14255">4.9619999999999997</cx:pt>
          <cx:pt idx="14256">4.9619999999999997</cx:pt>
          <cx:pt idx="14257">4.9619999999999997</cx:pt>
          <cx:pt idx="14258">4.9619999999999997</cx:pt>
          <cx:pt idx="14259">4.9619999999999997</cx:pt>
          <cx:pt idx="14260">4.9619999999999997</cx:pt>
          <cx:pt idx="14261">4.9619999999999997</cx:pt>
          <cx:pt idx="14262">4.9619999999999997</cx:pt>
          <cx:pt idx="14263">4.9619999999999997</cx:pt>
          <cx:pt idx="14264">4.9619999999999997</cx:pt>
          <cx:pt idx="14265">4.9619999999999997</cx:pt>
          <cx:pt idx="14266">4.9619999999999997</cx:pt>
          <cx:pt idx="14267">4.9619999999999997</cx:pt>
          <cx:pt idx="14268">4.9619999999999997</cx:pt>
          <cx:pt idx="14269">4.9619999999999997</cx:pt>
          <cx:pt idx="14270">4.9619999999999997</cx:pt>
          <cx:pt idx="14271">4.9619999999999997</cx:pt>
          <cx:pt idx="14272">4.9619999999999997</cx:pt>
          <cx:pt idx="14273">4.9619999999999997</cx:pt>
          <cx:pt idx="14274">4.9619999999999997</cx:pt>
          <cx:pt idx="14275">4.9619999999999997</cx:pt>
          <cx:pt idx="14276">4.9619999999999997</cx:pt>
          <cx:pt idx="14277">4.9619999999999997</cx:pt>
          <cx:pt idx="14278">4.9619999999999997</cx:pt>
          <cx:pt idx="14279">4.9619999999999997</cx:pt>
          <cx:pt idx="14280">4.9619999999999997</cx:pt>
          <cx:pt idx="14281">4.9619999999999997</cx:pt>
          <cx:pt idx="14282">4.9619999999999997</cx:pt>
          <cx:pt idx="14283">4.9619999999999997</cx:pt>
          <cx:pt idx="14284">4.9619999999999997</cx:pt>
          <cx:pt idx="14285">4.9619999999999997</cx:pt>
          <cx:pt idx="14286">4.9619999999999997</cx:pt>
          <cx:pt idx="14287">4.9619999999999997</cx:pt>
          <cx:pt idx="14288">4.9619999999999997</cx:pt>
          <cx:pt idx="14289">4.9619999999999997</cx:pt>
          <cx:pt idx="14290">4.9619999999999997</cx:pt>
          <cx:pt idx="14291">4.9619999999999997</cx:pt>
          <cx:pt idx="14292">4.9619999999999997</cx:pt>
          <cx:pt idx="14293">4.9619999999999997</cx:pt>
          <cx:pt idx="14294">4.9619999999999997</cx:pt>
          <cx:pt idx="14295">4.9619999999999997</cx:pt>
          <cx:pt idx="14296">4.9619999999999997</cx:pt>
          <cx:pt idx="14297">4.9619999999999997</cx:pt>
          <cx:pt idx="14298">4.9619999999999997</cx:pt>
          <cx:pt idx="14299">4.9619999999999997</cx:pt>
          <cx:pt idx="14300">4.9619999999999997</cx:pt>
          <cx:pt idx="14301">4.9619999999999997</cx:pt>
          <cx:pt idx="14302">4.9619999999999997</cx:pt>
          <cx:pt idx="14303">4.9619999999999997</cx:pt>
          <cx:pt idx="14304">4.9619999999999997</cx:pt>
          <cx:pt idx="14305">4.9619999999999997</cx:pt>
          <cx:pt idx="14306">4.9619999999999997</cx:pt>
          <cx:pt idx="14307">4.9619999999999997</cx:pt>
          <cx:pt idx="14308">4.9619999999999997</cx:pt>
          <cx:pt idx="14309">4.9619999999999997</cx:pt>
          <cx:pt idx="14310">4.9619999999999997</cx:pt>
          <cx:pt idx="14311">4.9619999999999997</cx:pt>
          <cx:pt idx="14312">4.9619999999999997</cx:pt>
          <cx:pt idx="14313">4.9619999999999997</cx:pt>
          <cx:pt idx="14314">4.9619999999999997</cx:pt>
          <cx:pt idx="14315">4.9619999999999997</cx:pt>
          <cx:pt idx="14316">4.9619999999999997</cx:pt>
          <cx:pt idx="14317">4.9619999999999997</cx:pt>
          <cx:pt idx="14318">4.9619999999999997</cx:pt>
          <cx:pt idx="14319">4.9619999999999997</cx:pt>
          <cx:pt idx="14320">4.9619999999999997</cx:pt>
          <cx:pt idx="14321">4.9619999999999997</cx:pt>
          <cx:pt idx="14322">4.9619999999999997</cx:pt>
          <cx:pt idx="14323">4.9619999999999997</cx:pt>
          <cx:pt idx="14324">4.9619999999999997</cx:pt>
          <cx:pt idx="14325">4.9619999999999997</cx:pt>
          <cx:pt idx="14326">4.9619999999999997</cx:pt>
          <cx:pt idx="14327">4.9619999999999997</cx:pt>
          <cx:pt idx="14328">4.9619999999999997</cx:pt>
          <cx:pt idx="14329">4.9619999999999997</cx:pt>
          <cx:pt idx="14330">4.9619999999999997</cx:pt>
          <cx:pt idx="14331">4.9619999999999997</cx:pt>
          <cx:pt idx="14332">4.9619999999999997</cx:pt>
          <cx:pt idx="14333">4.9619999999999997</cx:pt>
          <cx:pt idx="14334">4.9619999999999997</cx:pt>
          <cx:pt idx="14335">4.9619999999999997</cx:pt>
          <cx:pt idx="14336">4.9619999999999997</cx:pt>
          <cx:pt idx="14337">4.9619999999999997</cx:pt>
          <cx:pt idx="14338">4.9619999999999997</cx:pt>
          <cx:pt idx="14339">4.9619999999999997</cx:pt>
          <cx:pt idx="14340">4.9619999999999997</cx:pt>
          <cx:pt idx="14341">4.9619999999999997</cx:pt>
          <cx:pt idx="14342">4.9619999999999997</cx:pt>
          <cx:pt idx="14343">4.9619999999999997</cx:pt>
          <cx:pt idx="14344">4.9619999999999997</cx:pt>
          <cx:pt idx="14345">4.9619999999999997</cx:pt>
          <cx:pt idx="14346">4.9619999999999997</cx:pt>
          <cx:pt idx="14347">4.9619999999999997</cx:pt>
          <cx:pt idx="14348">4.9619999999999997</cx:pt>
          <cx:pt idx="14349">4.9619999999999997</cx:pt>
          <cx:pt idx="14350">4.9619999999999997</cx:pt>
          <cx:pt idx="14351">4.9619999999999997</cx:pt>
          <cx:pt idx="14352">4.9619999999999997</cx:pt>
          <cx:pt idx="14353">4.9619999999999997</cx:pt>
          <cx:pt idx="14354">4.9619999999999997</cx:pt>
          <cx:pt idx="14355">4.9619999999999997</cx:pt>
          <cx:pt idx="14356">4.9619999999999997</cx:pt>
          <cx:pt idx="14357">4.9619999999999997</cx:pt>
          <cx:pt idx="14358">4.9619999999999997</cx:pt>
          <cx:pt idx="14359">4.9619999999999997</cx:pt>
          <cx:pt idx="14360">4.9619999999999997</cx:pt>
          <cx:pt idx="14361">4.9619999999999997</cx:pt>
          <cx:pt idx="14362">4.9619999999999997</cx:pt>
          <cx:pt idx="14363">4.9619999999999997</cx:pt>
          <cx:pt idx="14364">4.9619999999999997</cx:pt>
          <cx:pt idx="14365">4.9619999999999997</cx:pt>
          <cx:pt idx="14366">4.9619999999999997</cx:pt>
          <cx:pt idx="14367">4.9619999999999997</cx:pt>
          <cx:pt idx="14368">4.9619999999999997</cx:pt>
          <cx:pt idx="14369">4.9619999999999997</cx:pt>
          <cx:pt idx="14370">4.9619999999999997</cx:pt>
          <cx:pt idx="14371">4.9619999999999997</cx:pt>
          <cx:pt idx="14372">4.9619999999999997</cx:pt>
          <cx:pt idx="14373">4.9619999999999997</cx:pt>
          <cx:pt idx="14374">4.9619999999999997</cx:pt>
          <cx:pt idx="14375">4.9619999999999997</cx:pt>
          <cx:pt idx="14376">4.9619999999999997</cx:pt>
          <cx:pt idx="14377">4.9619999999999997</cx:pt>
          <cx:pt idx="14378">4.9619999999999997</cx:pt>
          <cx:pt idx="14379">4.9619999999999997</cx:pt>
          <cx:pt idx="14380">4.9619999999999997</cx:pt>
          <cx:pt idx="14381">4.9619999999999997</cx:pt>
          <cx:pt idx="14382">4.9619999999999997</cx:pt>
          <cx:pt idx="14383">4.9619999999999997</cx:pt>
          <cx:pt idx="14384">4.9619999999999997</cx:pt>
          <cx:pt idx="14385">4.9619999999999997</cx:pt>
          <cx:pt idx="14386">4.9619999999999997</cx:pt>
          <cx:pt idx="14387">4.9619999999999997</cx:pt>
          <cx:pt idx="14388">4.9619999999999997</cx:pt>
          <cx:pt idx="14389">4.9619999999999997</cx:pt>
          <cx:pt idx="14390">4.9619999999999997</cx:pt>
          <cx:pt idx="14391">4.9619999999999997</cx:pt>
          <cx:pt idx="14392">4.9619999999999997</cx:pt>
          <cx:pt idx="14393">4.9619999999999997</cx:pt>
          <cx:pt idx="14394">4.9619999999999997</cx:pt>
          <cx:pt idx="14395">4.9619999999999997</cx:pt>
          <cx:pt idx="14396">4.9619999999999997</cx:pt>
          <cx:pt idx="14397">4.9619999999999997</cx:pt>
          <cx:pt idx="14398">4.9619999999999997</cx:pt>
          <cx:pt idx="14399">4.9619999999999997</cx:pt>
          <cx:pt idx="14400">4.9619999999999997</cx:pt>
          <cx:pt idx="14401">4.9619999999999997</cx:pt>
          <cx:pt idx="14402">4.9619999999999997</cx:pt>
          <cx:pt idx="14403">4.9619999999999997</cx:pt>
          <cx:pt idx="14404">4.9619999999999997</cx:pt>
          <cx:pt idx="14405">4.9619999999999997</cx:pt>
          <cx:pt idx="14406">4.9619999999999997</cx:pt>
          <cx:pt idx="14407">4.9619999999999997</cx:pt>
          <cx:pt idx="14408">4.9619999999999997</cx:pt>
          <cx:pt idx="14409">4.9619999999999997</cx:pt>
          <cx:pt idx="14410">4.9619999999999997</cx:pt>
          <cx:pt idx="14411">4.9610000000000003</cx:pt>
          <cx:pt idx="14412">4.9610000000000003</cx:pt>
          <cx:pt idx="14413">4.9610000000000003</cx:pt>
          <cx:pt idx="14414">4.9610000000000003</cx:pt>
          <cx:pt idx="14415">4.9610000000000003</cx:pt>
          <cx:pt idx="14416">4.9610000000000003</cx:pt>
          <cx:pt idx="14417">4.9610000000000003</cx:pt>
          <cx:pt idx="14418">4.9610000000000003</cx:pt>
          <cx:pt idx="14419">4.9610000000000003</cx:pt>
          <cx:pt idx="14420">4.9610000000000003</cx:pt>
          <cx:pt idx="14421">4.9610000000000003</cx:pt>
          <cx:pt idx="14422">4.9610000000000003</cx:pt>
          <cx:pt idx="14423">4.9610000000000003</cx:pt>
          <cx:pt idx="14424">4.9610000000000003</cx:pt>
          <cx:pt idx="14425">4.9610000000000003</cx:pt>
          <cx:pt idx="14426">4.9610000000000003</cx:pt>
          <cx:pt idx="14427">4.9610000000000003</cx:pt>
          <cx:pt idx="14428">4.9610000000000003</cx:pt>
          <cx:pt idx="14429">4.9610000000000003</cx:pt>
          <cx:pt idx="14430">4.9610000000000003</cx:pt>
          <cx:pt idx="14431">4.9610000000000003</cx:pt>
          <cx:pt idx="14432">4.9610000000000003</cx:pt>
          <cx:pt idx="14433">4.9610000000000003</cx:pt>
          <cx:pt idx="14434">4.9610000000000003</cx:pt>
          <cx:pt idx="14435">4.9610000000000003</cx:pt>
          <cx:pt idx="14436">4.9610000000000003</cx:pt>
          <cx:pt idx="14437">4.9610000000000003</cx:pt>
          <cx:pt idx="14438">4.9610000000000003</cx:pt>
          <cx:pt idx="14439">4.9610000000000003</cx:pt>
          <cx:pt idx="14440">4.9610000000000003</cx:pt>
          <cx:pt idx="14441">4.9610000000000003</cx:pt>
          <cx:pt idx="14442">4.9610000000000003</cx:pt>
          <cx:pt idx="14443">4.9610000000000003</cx:pt>
          <cx:pt idx="14444">4.9610000000000003</cx:pt>
          <cx:pt idx="14445">4.9610000000000003</cx:pt>
          <cx:pt idx="14446">4.9610000000000003</cx:pt>
          <cx:pt idx="14447">4.9610000000000003</cx:pt>
          <cx:pt idx="14448">4.9610000000000003</cx:pt>
          <cx:pt idx="14449">4.9610000000000003</cx:pt>
          <cx:pt idx="14450">4.9610000000000003</cx:pt>
          <cx:pt idx="14451">4.9610000000000003</cx:pt>
          <cx:pt idx="14452">4.9610000000000003</cx:pt>
          <cx:pt idx="14453">4.9610000000000003</cx:pt>
          <cx:pt idx="14454">4.9610000000000003</cx:pt>
          <cx:pt idx="14455">4.9610000000000003</cx:pt>
          <cx:pt idx="14456">4.9610000000000003</cx:pt>
          <cx:pt idx="14457">4.9610000000000003</cx:pt>
          <cx:pt idx="14458">4.9610000000000003</cx:pt>
          <cx:pt idx="14459">4.9610000000000003</cx:pt>
          <cx:pt idx="14460">4.9610000000000003</cx:pt>
          <cx:pt idx="14461">4.9610000000000003</cx:pt>
          <cx:pt idx="14462">4.9610000000000003</cx:pt>
          <cx:pt idx="14463">4.9610000000000003</cx:pt>
          <cx:pt idx="14464">4.9610000000000003</cx:pt>
          <cx:pt idx="14465">4.9610000000000003</cx:pt>
          <cx:pt idx="14466">4.9610000000000003</cx:pt>
          <cx:pt idx="14467">4.9610000000000003</cx:pt>
          <cx:pt idx="14468">4.9610000000000003</cx:pt>
          <cx:pt idx="14469">4.9610000000000003</cx:pt>
          <cx:pt idx="14470">4.9610000000000003</cx:pt>
          <cx:pt idx="14471">4.9610000000000003</cx:pt>
          <cx:pt idx="14472">4.9610000000000003</cx:pt>
          <cx:pt idx="14473">4.9610000000000003</cx:pt>
          <cx:pt idx="14474">4.9610000000000003</cx:pt>
          <cx:pt idx="14475">4.9610000000000003</cx:pt>
          <cx:pt idx="14476">4.9610000000000003</cx:pt>
          <cx:pt idx="14477">4.9610000000000003</cx:pt>
          <cx:pt idx="14478">4.9610000000000003</cx:pt>
          <cx:pt idx="14479">4.9610000000000003</cx:pt>
          <cx:pt idx="14480">4.9610000000000003</cx:pt>
          <cx:pt idx="14481">4.9610000000000003</cx:pt>
          <cx:pt idx="14482">4.9610000000000003</cx:pt>
          <cx:pt idx="14483">4.9610000000000003</cx:pt>
          <cx:pt idx="14484">4.9610000000000003</cx:pt>
          <cx:pt idx="14485">4.9610000000000003</cx:pt>
          <cx:pt idx="14486">4.9610000000000003</cx:pt>
          <cx:pt idx="14487">4.9610000000000003</cx:pt>
          <cx:pt idx="14488">4.9610000000000003</cx:pt>
          <cx:pt idx="14489">4.9610000000000003</cx:pt>
          <cx:pt idx="14490">4.9610000000000003</cx:pt>
          <cx:pt idx="14491">4.9610000000000003</cx:pt>
          <cx:pt idx="14492">4.9610000000000003</cx:pt>
          <cx:pt idx="14493">4.9610000000000003</cx:pt>
          <cx:pt idx="14494">4.9610000000000003</cx:pt>
          <cx:pt idx="14495">4.9610000000000003</cx:pt>
          <cx:pt idx="14496">4.9610000000000003</cx:pt>
          <cx:pt idx="14497">4.9610000000000003</cx:pt>
          <cx:pt idx="14498">4.9610000000000003</cx:pt>
          <cx:pt idx="14499">4.9610000000000003</cx:pt>
          <cx:pt idx="14500">4.9610000000000003</cx:pt>
          <cx:pt idx="14501">4.9610000000000003</cx:pt>
          <cx:pt idx="14502">4.9610000000000003</cx:pt>
          <cx:pt idx="14503">4.9610000000000003</cx:pt>
          <cx:pt idx="14504">4.9610000000000003</cx:pt>
          <cx:pt idx="14505">4.9610000000000003</cx:pt>
          <cx:pt idx="14506">4.9610000000000003</cx:pt>
          <cx:pt idx="14507">4.9610000000000003</cx:pt>
          <cx:pt idx="14508">4.9610000000000003</cx:pt>
          <cx:pt idx="14509">4.9610000000000003</cx:pt>
          <cx:pt idx="14510">4.9610000000000003</cx:pt>
          <cx:pt idx="14511">4.9610000000000003</cx:pt>
          <cx:pt idx="14512">4.9610000000000003</cx:pt>
          <cx:pt idx="14513">4.9610000000000003</cx:pt>
          <cx:pt idx="14514">4.9610000000000003</cx:pt>
          <cx:pt idx="14515">4.9610000000000003</cx:pt>
          <cx:pt idx="14516">4.9610000000000003</cx:pt>
          <cx:pt idx="14517">4.9610000000000003</cx:pt>
          <cx:pt idx="14518">4.9610000000000003</cx:pt>
          <cx:pt idx="14519">4.9610000000000003</cx:pt>
          <cx:pt idx="14520">4.9610000000000003</cx:pt>
          <cx:pt idx="14521">4.9610000000000003</cx:pt>
          <cx:pt idx="14522">4.9610000000000003</cx:pt>
          <cx:pt idx="14523">4.9610000000000003</cx:pt>
          <cx:pt idx="14524">4.9610000000000003</cx:pt>
          <cx:pt idx="14525">4.9610000000000003</cx:pt>
          <cx:pt idx="14526">4.9610000000000003</cx:pt>
          <cx:pt idx="14527">4.9610000000000003</cx:pt>
          <cx:pt idx="14528">4.9610000000000003</cx:pt>
          <cx:pt idx="14529">4.9610000000000003</cx:pt>
          <cx:pt idx="14530">4.9610000000000003</cx:pt>
          <cx:pt idx="14531">4.9610000000000003</cx:pt>
          <cx:pt idx="14532">4.9610000000000003</cx:pt>
          <cx:pt idx="14533">4.9610000000000003</cx:pt>
          <cx:pt idx="14534">4.9610000000000003</cx:pt>
          <cx:pt idx="14535">4.9610000000000003</cx:pt>
          <cx:pt idx="14536">4.9610000000000003</cx:pt>
          <cx:pt idx="14537">4.9610000000000003</cx:pt>
          <cx:pt idx="14538">4.9610000000000003</cx:pt>
          <cx:pt idx="14539">4.9610000000000003</cx:pt>
          <cx:pt idx="14540">4.9610000000000003</cx:pt>
          <cx:pt idx="14541">4.9610000000000003</cx:pt>
          <cx:pt idx="14542">4.9610000000000003</cx:pt>
          <cx:pt idx="14543">4.9610000000000003</cx:pt>
          <cx:pt idx="14544">4.9610000000000003</cx:pt>
          <cx:pt idx="14545">4.9610000000000003</cx:pt>
          <cx:pt idx="14546">4.9610000000000003</cx:pt>
          <cx:pt idx="14547">4.9610000000000003</cx:pt>
          <cx:pt idx="14548">4.9610000000000003</cx:pt>
          <cx:pt idx="14549">4.9610000000000003</cx:pt>
          <cx:pt idx="14550">4.9610000000000003</cx:pt>
          <cx:pt idx="14551">4.9610000000000003</cx:pt>
          <cx:pt idx="14552">4.9610000000000003</cx:pt>
          <cx:pt idx="14553">4.9610000000000003</cx:pt>
          <cx:pt idx="14554">4.9610000000000003</cx:pt>
          <cx:pt idx="14555">4.9610000000000003</cx:pt>
          <cx:pt idx="14556">4.9610000000000003</cx:pt>
          <cx:pt idx="14557">4.9610000000000003</cx:pt>
          <cx:pt idx="14558">4.9610000000000003</cx:pt>
          <cx:pt idx="14559">4.9610000000000003</cx:pt>
          <cx:pt idx="14560">4.9610000000000003</cx:pt>
          <cx:pt idx="14561">4.9610000000000003</cx:pt>
          <cx:pt idx="14562">4.9610000000000003</cx:pt>
          <cx:pt idx="14563">4.9610000000000003</cx:pt>
          <cx:pt idx="14564">4.9610000000000003</cx:pt>
          <cx:pt idx="14565">4.9610000000000003</cx:pt>
          <cx:pt idx="14566">4.9610000000000003</cx:pt>
          <cx:pt idx="14567">4.9610000000000003</cx:pt>
          <cx:pt idx="14568">4.9610000000000003</cx:pt>
          <cx:pt idx="14569">4.9610000000000003</cx:pt>
          <cx:pt idx="14570">4.9610000000000003</cx:pt>
          <cx:pt idx="14571">4.9610000000000003</cx:pt>
          <cx:pt idx="14572">4.9610000000000003</cx:pt>
          <cx:pt idx="14573">4.9610000000000003</cx:pt>
          <cx:pt idx="14574">4.9610000000000003</cx:pt>
          <cx:pt idx="14575">4.9610000000000003</cx:pt>
          <cx:pt idx="14576">4.9610000000000003</cx:pt>
          <cx:pt idx="14577">4.9610000000000003</cx:pt>
          <cx:pt idx="14578">4.9610000000000003</cx:pt>
          <cx:pt idx="14579">4.9610000000000003</cx:pt>
          <cx:pt idx="14580">4.9610000000000003</cx:pt>
          <cx:pt idx="14581">4.9610000000000003</cx:pt>
          <cx:pt idx="14582">4.9610000000000003</cx:pt>
          <cx:pt idx="14583">4.9610000000000003</cx:pt>
          <cx:pt idx="14584">4.9610000000000003</cx:pt>
          <cx:pt idx="14585">4.9610000000000003</cx:pt>
          <cx:pt idx="14586">4.9610000000000003</cx:pt>
          <cx:pt idx="14587">4.9610000000000003</cx:pt>
          <cx:pt idx="14588">4.9610000000000003</cx:pt>
          <cx:pt idx="14589">4.9610000000000003</cx:pt>
          <cx:pt idx="14590">4.9610000000000003</cx:pt>
          <cx:pt idx="14591">4.9610000000000003</cx:pt>
          <cx:pt idx="14592">4.9610000000000003</cx:pt>
          <cx:pt idx="14593">4.9610000000000003</cx:pt>
          <cx:pt idx="14594">4.9610000000000003</cx:pt>
          <cx:pt idx="14595">4.9610000000000003</cx:pt>
          <cx:pt idx="14596">4.9610000000000003</cx:pt>
          <cx:pt idx="14597">4.9610000000000003</cx:pt>
          <cx:pt idx="14598">4.9610000000000003</cx:pt>
          <cx:pt idx="14599">4.9610000000000003</cx:pt>
          <cx:pt idx="14600">4.9610000000000003</cx:pt>
          <cx:pt idx="14601">4.9610000000000003</cx:pt>
          <cx:pt idx="14602">4.9610000000000003</cx:pt>
          <cx:pt idx="14603">4.9610000000000003</cx:pt>
          <cx:pt idx="14604">4.9610000000000003</cx:pt>
          <cx:pt idx="14605">4.9610000000000003</cx:pt>
          <cx:pt idx="14606">4.9610000000000003</cx:pt>
          <cx:pt idx="14607">4.9610000000000003</cx:pt>
          <cx:pt idx="14608">4.9610000000000003</cx:pt>
          <cx:pt idx="14609">4.9610000000000003</cx:pt>
          <cx:pt idx="14610">4.9610000000000003</cx:pt>
          <cx:pt idx="14611">4.9610000000000003</cx:pt>
          <cx:pt idx="14612">4.9610000000000003</cx:pt>
          <cx:pt idx="14613">4.9610000000000003</cx:pt>
          <cx:pt idx="14614">4.9610000000000003</cx:pt>
          <cx:pt idx="14615">4.9610000000000003</cx:pt>
          <cx:pt idx="14616">4.9610000000000003</cx:pt>
          <cx:pt idx="14617">4.9610000000000003</cx:pt>
          <cx:pt idx="14618">4.9610000000000003</cx:pt>
          <cx:pt idx="14619">4.9610000000000003</cx:pt>
          <cx:pt idx="14620">4.9610000000000003</cx:pt>
          <cx:pt idx="14621">4.9610000000000003</cx:pt>
          <cx:pt idx="14622">4.9610000000000003</cx:pt>
          <cx:pt idx="14623">4.9610000000000003</cx:pt>
          <cx:pt idx="14624">4.9610000000000003</cx:pt>
          <cx:pt idx="14625">4.9610000000000003</cx:pt>
          <cx:pt idx="14626">4.9610000000000003</cx:pt>
          <cx:pt idx="14627">4.9610000000000003</cx:pt>
          <cx:pt idx="14628">4.9610000000000003</cx:pt>
          <cx:pt idx="14629">4.9610000000000003</cx:pt>
          <cx:pt idx="14630">4.9610000000000003</cx:pt>
          <cx:pt idx="14631">4.9610000000000003</cx:pt>
          <cx:pt idx="14632">4.9610000000000003</cx:pt>
          <cx:pt idx="14633">4.9610000000000003</cx:pt>
          <cx:pt idx="14634">4.9610000000000003</cx:pt>
          <cx:pt idx="14635">4.9610000000000003</cx:pt>
          <cx:pt idx="14636">4.9610000000000003</cx:pt>
          <cx:pt idx="14637">4.9610000000000003</cx:pt>
          <cx:pt idx="14638">4.9610000000000003</cx:pt>
          <cx:pt idx="14639">4.9610000000000003</cx:pt>
          <cx:pt idx="14640">4.9610000000000003</cx:pt>
          <cx:pt idx="14641">4.9610000000000003</cx:pt>
          <cx:pt idx="14642">4.9610000000000003</cx:pt>
          <cx:pt idx="14643">4.9610000000000003</cx:pt>
          <cx:pt idx="14644">4.9610000000000003</cx:pt>
          <cx:pt idx="14645">4.9610000000000003</cx:pt>
          <cx:pt idx="14646">4.9610000000000003</cx:pt>
          <cx:pt idx="14647">4.9610000000000003</cx:pt>
          <cx:pt idx="14648">4.9610000000000003</cx:pt>
          <cx:pt idx="14649">4.9610000000000003</cx:pt>
          <cx:pt idx="14650">4.9610000000000003</cx:pt>
          <cx:pt idx="14651">4.9610000000000003</cx:pt>
          <cx:pt idx="14652">4.9610000000000003</cx:pt>
          <cx:pt idx="14653">4.9610000000000003</cx:pt>
          <cx:pt idx="14654">4.9610000000000003</cx:pt>
          <cx:pt idx="14655">4.9610000000000003</cx:pt>
          <cx:pt idx="14656">4.9610000000000003</cx:pt>
          <cx:pt idx="14657">4.9610000000000003</cx:pt>
          <cx:pt idx="14658">4.9610000000000003</cx:pt>
          <cx:pt idx="14659">4.9610000000000003</cx:pt>
          <cx:pt idx="14660">4.9610000000000003</cx:pt>
          <cx:pt idx="14661">4.9610000000000003</cx:pt>
          <cx:pt idx="14662">4.9610000000000003</cx:pt>
          <cx:pt idx="14663">4.9610000000000003</cx:pt>
          <cx:pt idx="14664">4.9610000000000003</cx:pt>
          <cx:pt idx="14665">4.9610000000000003</cx:pt>
          <cx:pt idx="14666">4.9610000000000003</cx:pt>
          <cx:pt idx="14667">4.9610000000000003</cx:pt>
          <cx:pt idx="14668">4.9610000000000003</cx:pt>
          <cx:pt idx="14669">4.9610000000000003</cx:pt>
          <cx:pt idx="14670">4.9610000000000003</cx:pt>
          <cx:pt idx="14671">4.9610000000000003</cx:pt>
          <cx:pt idx="14672">4.9610000000000003</cx:pt>
          <cx:pt idx="14673">4.9610000000000003</cx:pt>
          <cx:pt idx="14674">4.9610000000000003</cx:pt>
          <cx:pt idx="14675">4.9610000000000003</cx:pt>
          <cx:pt idx="14676">4.9610000000000003</cx:pt>
          <cx:pt idx="14677">4.9610000000000003</cx:pt>
          <cx:pt idx="14678">4.9610000000000003</cx:pt>
          <cx:pt idx="14679">4.9610000000000003</cx:pt>
          <cx:pt idx="14680">4.9610000000000003</cx:pt>
          <cx:pt idx="14681">4.9610000000000003</cx:pt>
          <cx:pt idx="14682">4.9610000000000003</cx:pt>
          <cx:pt idx="14683">4.9610000000000003</cx:pt>
          <cx:pt idx="14684">4.9610000000000003</cx:pt>
          <cx:pt idx="14685">4.9610000000000003</cx:pt>
          <cx:pt idx="14686">4.9610000000000003</cx:pt>
          <cx:pt idx="14687">4.9610000000000003</cx:pt>
          <cx:pt idx="14688">4.9610000000000003</cx:pt>
          <cx:pt idx="14689">4.9610000000000003</cx:pt>
          <cx:pt idx="14690">4.9610000000000003</cx:pt>
          <cx:pt idx="14691">4.9610000000000003</cx:pt>
          <cx:pt idx="14692">4.9610000000000003</cx:pt>
          <cx:pt idx="14693">4.9610000000000003</cx:pt>
          <cx:pt idx="14694">4.9610000000000003</cx:pt>
          <cx:pt idx="14695">4.9610000000000003</cx:pt>
          <cx:pt idx="14696">4.9610000000000003</cx:pt>
          <cx:pt idx="14697">4.9610000000000003</cx:pt>
          <cx:pt idx="14698">4.9610000000000003</cx:pt>
          <cx:pt idx="14699">4.9610000000000003</cx:pt>
          <cx:pt idx="14700">4.9610000000000003</cx:pt>
          <cx:pt idx="14701">4.9610000000000003</cx:pt>
          <cx:pt idx="14702">4.9610000000000003</cx:pt>
          <cx:pt idx="14703">4.9610000000000003</cx:pt>
          <cx:pt idx="14704">4.9610000000000003</cx:pt>
          <cx:pt idx="14705">4.9610000000000003</cx:pt>
          <cx:pt idx="14706">4.9610000000000003</cx:pt>
          <cx:pt idx="14707">4.9610000000000003</cx:pt>
          <cx:pt idx="14708">4.9610000000000003</cx:pt>
          <cx:pt idx="14709">4.9610000000000003</cx:pt>
          <cx:pt idx="14710">4.9610000000000003</cx:pt>
          <cx:pt idx="14711">4.9610000000000003</cx:pt>
          <cx:pt idx="14712">4.9610000000000003</cx:pt>
          <cx:pt idx="14713">4.9610000000000003</cx:pt>
          <cx:pt idx="14714">4.9610000000000003</cx:pt>
          <cx:pt idx="14715">4.9610000000000003</cx:pt>
          <cx:pt idx="14716">4.9610000000000003</cx:pt>
          <cx:pt idx="14717">4.9610000000000003</cx:pt>
          <cx:pt idx="14718">4.9610000000000003</cx:pt>
          <cx:pt idx="14719">4.9610000000000003</cx:pt>
          <cx:pt idx="14720">4.9610000000000003</cx:pt>
          <cx:pt idx="14721">4.9610000000000003</cx:pt>
          <cx:pt idx="14722">4.9610000000000003</cx:pt>
          <cx:pt idx="14723">4.9569999999999999</cx:pt>
          <cx:pt idx="14724">4.9569999999999999</cx:pt>
          <cx:pt idx="14725">4.9569999999999999</cx:pt>
          <cx:pt idx="14726">4.9569999999999999</cx:pt>
          <cx:pt idx="14727">4.9569999999999999</cx:pt>
          <cx:pt idx="14728">4.9569999999999999</cx:pt>
          <cx:pt idx="14729">4.9569999999999999</cx:pt>
          <cx:pt idx="14730">4.9569999999999999</cx:pt>
          <cx:pt idx="14731">4.9569999999999999</cx:pt>
          <cx:pt idx="14732">4.9569999999999999</cx:pt>
          <cx:pt idx="14733">4.9569999999999999</cx:pt>
          <cx:pt idx="14734">4.9569999999999999</cx:pt>
          <cx:pt idx="14735">4.9569999999999999</cx:pt>
          <cx:pt idx="14736">4.9569999999999999</cx:pt>
          <cx:pt idx="14737">4.9569999999999999</cx:pt>
          <cx:pt idx="14738">4.9569999999999999</cx:pt>
          <cx:pt idx="14739">4.9569999999999999</cx:pt>
          <cx:pt idx="14740">4.9569999999999999</cx:pt>
          <cx:pt idx="14741">4.9569999999999999</cx:pt>
          <cx:pt idx="14742">4.9569999999999999</cx:pt>
          <cx:pt idx="14743">4.9569999999999999</cx:pt>
          <cx:pt idx="14744">4.9569999999999999</cx:pt>
          <cx:pt idx="14745">4.9569999999999999</cx:pt>
          <cx:pt idx="14746">4.9569999999999999</cx:pt>
          <cx:pt idx="14747">4.9569999999999999</cx:pt>
          <cx:pt idx="14748">4.9569999999999999</cx:pt>
          <cx:pt idx="14749">4.9569999999999999</cx:pt>
          <cx:pt idx="14750">4.9569999999999999</cx:pt>
          <cx:pt idx="14751">4.9569999999999999</cx:pt>
          <cx:pt idx="14752">4.9569999999999999</cx:pt>
          <cx:pt idx="14753">4.9569999999999999</cx:pt>
          <cx:pt idx="14754">4.9569999999999999</cx:pt>
          <cx:pt idx="14755">4.9569999999999999</cx:pt>
          <cx:pt idx="14756">4.9569999999999999</cx:pt>
          <cx:pt idx="14757">4.9569999999999999</cx:pt>
          <cx:pt idx="14758">4.9569999999999999</cx:pt>
          <cx:pt idx="14759">4.9569999999999999</cx:pt>
          <cx:pt idx="14760">4.9569999999999999</cx:pt>
          <cx:pt idx="14761">4.9569999999999999</cx:pt>
          <cx:pt idx="14762">4.9569999999999999</cx:pt>
          <cx:pt idx="14763">4.9569999999999999</cx:pt>
          <cx:pt idx="14764">4.9569999999999999</cx:pt>
          <cx:pt idx="14765">4.9569999999999999</cx:pt>
          <cx:pt idx="14766">4.9569999999999999</cx:pt>
          <cx:pt idx="14767">4.9569999999999999</cx:pt>
          <cx:pt idx="14768">4.9569999999999999</cx:pt>
          <cx:pt idx="14769">4.9569999999999999</cx:pt>
          <cx:pt idx="14770">4.9569999999999999</cx:pt>
          <cx:pt idx="14771">4.9569999999999999</cx:pt>
          <cx:pt idx="14772">4.9569999999999999</cx:pt>
          <cx:pt idx="14773">4.9569999999999999</cx:pt>
          <cx:pt idx="14774">4.9569999999999999</cx:pt>
          <cx:pt idx="14775">4.9569999999999999</cx:pt>
          <cx:pt idx="14776">4.9569999999999999</cx:pt>
          <cx:pt idx="14777">4.9569999999999999</cx:pt>
          <cx:pt idx="14778">4.9569999999999999</cx:pt>
          <cx:pt idx="14779">4.9569999999999999</cx:pt>
          <cx:pt idx="14780">4.9569999999999999</cx:pt>
          <cx:pt idx="14781">4.9569999999999999</cx:pt>
          <cx:pt idx="14782">4.9569999999999999</cx:pt>
          <cx:pt idx="14783">4.9569999999999999</cx:pt>
          <cx:pt idx="14784">4.9569999999999999</cx:pt>
          <cx:pt idx="14785">4.9569999999999999</cx:pt>
          <cx:pt idx="14786">4.9569999999999999</cx:pt>
          <cx:pt idx="14787">4.9569999999999999</cx:pt>
          <cx:pt idx="14788">4.9569999999999999</cx:pt>
          <cx:pt idx="14789">4.9569999999999999</cx:pt>
          <cx:pt idx="14790">4.9569999999999999</cx:pt>
          <cx:pt idx="14791">4.9569999999999999</cx:pt>
          <cx:pt idx="14792">4.9569999999999999</cx:pt>
          <cx:pt idx="14793">4.9569999999999999</cx:pt>
          <cx:pt idx="14794">4.9569999999999999</cx:pt>
          <cx:pt idx="14795">4.9569999999999999</cx:pt>
          <cx:pt idx="14796">4.9569999999999999</cx:pt>
          <cx:pt idx="14797">4.9569999999999999</cx:pt>
          <cx:pt idx="14798">4.9569999999999999</cx:pt>
          <cx:pt idx="14799">4.9569999999999999</cx:pt>
          <cx:pt idx="14800">4.9569999999999999</cx:pt>
          <cx:pt idx="14801">4.9569999999999999</cx:pt>
          <cx:pt idx="14802">4.9569999999999999</cx:pt>
          <cx:pt idx="14803">4.9569999999999999</cx:pt>
          <cx:pt idx="14804">4.9569999999999999</cx:pt>
          <cx:pt idx="14805">4.9569999999999999</cx:pt>
          <cx:pt idx="14806">4.9569999999999999</cx:pt>
          <cx:pt idx="14807">4.9569999999999999</cx:pt>
          <cx:pt idx="14808">4.9569999999999999</cx:pt>
          <cx:pt idx="14809">4.9569999999999999</cx:pt>
          <cx:pt idx="14810">4.9569999999999999</cx:pt>
          <cx:pt idx="14811">4.9569999999999999</cx:pt>
          <cx:pt idx="14812">4.9569999999999999</cx:pt>
          <cx:pt idx="14813">4.9569999999999999</cx:pt>
          <cx:pt idx="14814">4.9569999999999999</cx:pt>
          <cx:pt idx="14815">4.9569999999999999</cx:pt>
          <cx:pt idx="14816">4.9569999999999999</cx:pt>
          <cx:pt idx="14817">4.9569999999999999</cx:pt>
          <cx:pt idx="14818">4.9569999999999999</cx:pt>
          <cx:pt idx="14819">4.9569999999999999</cx:pt>
          <cx:pt idx="14820">4.9569999999999999</cx:pt>
          <cx:pt idx="14821">4.9569999999999999</cx:pt>
          <cx:pt idx="14822">4.9569999999999999</cx:pt>
          <cx:pt idx="14823">4.9569999999999999</cx:pt>
          <cx:pt idx="14824">4.9569999999999999</cx:pt>
          <cx:pt idx="14825">4.9569999999999999</cx:pt>
          <cx:pt idx="14826">4.9569999999999999</cx:pt>
          <cx:pt idx="14827">4.9569999999999999</cx:pt>
          <cx:pt idx="14828">4.9569999999999999</cx:pt>
          <cx:pt idx="14829">4.9569999999999999</cx:pt>
          <cx:pt idx="14830">4.9569999999999999</cx:pt>
          <cx:pt idx="14831">4.9569999999999999</cx:pt>
          <cx:pt idx="14832">4.9569999999999999</cx:pt>
          <cx:pt idx="14833">4.9569999999999999</cx:pt>
          <cx:pt idx="14834">4.9569999999999999</cx:pt>
          <cx:pt idx="14835">4.9569999999999999</cx:pt>
          <cx:pt idx="14836">4.9569999999999999</cx:pt>
          <cx:pt idx="14837">4.9569999999999999</cx:pt>
          <cx:pt idx="14838">4.9569999999999999</cx:pt>
          <cx:pt idx="14839">4.9569999999999999</cx:pt>
          <cx:pt idx="14840">4.9569999999999999</cx:pt>
          <cx:pt idx="14841">4.9569999999999999</cx:pt>
          <cx:pt idx="14842">4.9569999999999999</cx:pt>
          <cx:pt idx="14843">4.9569999999999999</cx:pt>
          <cx:pt idx="14844">4.9569999999999999</cx:pt>
          <cx:pt idx="14845">4.9569999999999999</cx:pt>
          <cx:pt idx="14846">4.9569999999999999</cx:pt>
          <cx:pt idx="14847">4.9569999999999999</cx:pt>
          <cx:pt idx="14848">4.9569999999999999</cx:pt>
          <cx:pt idx="14849">4.9569999999999999</cx:pt>
          <cx:pt idx="14850">4.9569999999999999</cx:pt>
          <cx:pt idx="14851">4.9569999999999999</cx:pt>
          <cx:pt idx="14852">4.9569999999999999</cx:pt>
          <cx:pt idx="14853">4.9569999999999999</cx:pt>
          <cx:pt idx="14854">4.9569999999999999</cx:pt>
          <cx:pt idx="14855">4.9569999999999999</cx:pt>
          <cx:pt idx="14856">4.9569999999999999</cx:pt>
          <cx:pt idx="14857">4.9569999999999999</cx:pt>
          <cx:pt idx="14858">4.9569999999999999</cx:pt>
          <cx:pt idx="14859">4.9569999999999999</cx:pt>
          <cx:pt idx="14860">4.9569999999999999</cx:pt>
          <cx:pt idx="14861">4.9569999999999999</cx:pt>
          <cx:pt idx="14862">4.9569999999999999</cx:pt>
          <cx:pt idx="14863">4.9569999999999999</cx:pt>
          <cx:pt idx="14864">4.9569999999999999</cx:pt>
          <cx:pt idx="14865">4.9569999999999999</cx:pt>
          <cx:pt idx="14866">4.9569999999999999</cx:pt>
          <cx:pt idx="14867">4.9569999999999999</cx:pt>
          <cx:pt idx="14868">4.9569999999999999</cx:pt>
          <cx:pt idx="14869">4.9569999999999999</cx:pt>
          <cx:pt idx="14870">4.9569999999999999</cx:pt>
          <cx:pt idx="14871">4.9569999999999999</cx:pt>
          <cx:pt idx="14872">4.9569999999999999</cx:pt>
          <cx:pt idx="14873">4.9569999999999999</cx:pt>
          <cx:pt idx="14874">4.9569999999999999</cx:pt>
          <cx:pt idx="14875">4.9569999999999999</cx:pt>
          <cx:pt idx="14876">4.9569999999999999</cx:pt>
          <cx:pt idx="14877">4.9569999999999999</cx:pt>
          <cx:pt idx="14878">4.9569999999999999</cx:pt>
          <cx:pt idx="14879">4.9569999999999999</cx:pt>
          <cx:pt idx="14880">4.9569999999999999</cx:pt>
          <cx:pt idx="14881">4.9569999999999999</cx:pt>
          <cx:pt idx="14882">4.9569999999999999</cx:pt>
          <cx:pt idx="14883">4.9569999999999999</cx:pt>
          <cx:pt idx="14884">4.9569999999999999</cx:pt>
          <cx:pt idx="14885">4.9569999999999999</cx:pt>
          <cx:pt idx="14886">4.9569999999999999</cx:pt>
          <cx:pt idx="14887">4.9569999999999999</cx:pt>
          <cx:pt idx="14888">4.9569999999999999</cx:pt>
          <cx:pt idx="14889">4.9569999999999999</cx:pt>
          <cx:pt idx="14890">4.9569999999999999</cx:pt>
          <cx:pt idx="14891">4.9569999999999999</cx:pt>
          <cx:pt idx="14892">4.9569999999999999</cx:pt>
          <cx:pt idx="14893">4.9569999999999999</cx:pt>
          <cx:pt idx="14894">4.9569999999999999</cx:pt>
          <cx:pt idx="14895">4.9569999999999999</cx:pt>
          <cx:pt idx="14896">4.9569999999999999</cx:pt>
          <cx:pt idx="14897">4.9569999999999999</cx:pt>
          <cx:pt idx="14898">4.9569999999999999</cx:pt>
          <cx:pt idx="14899">4.9569999999999999</cx:pt>
          <cx:pt idx="14900">4.9569999999999999</cx:pt>
          <cx:pt idx="14901">4.9569999999999999</cx:pt>
          <cx:pt idx="14902">4.9569999999999999</cx:pt>
          <cx:pt idx="14903">4.9569999999999999</cx:pt>
          <cx:pt idx="14904">4.9569999999999999</cx:pt>
          <cx:pt idx="14905">4.9569999999999999</cx:pt>
          <cx:pt idx="14906">4.9569999999999999</cx:pt>
          <cx:pt idx="14907">4.9569999999999999</cx:pt>
          <cx:pt idx="14908">4.9569999999999999</cx:pt>
          <cx:pt idx="14909">4.9569999999999999</cx:pt>
          <cx:pt idx="14910">4.9569999999999999</cx:pt>
          <cx:pt idx="14911">4.9569999999999999</cx:pt>
          <cx:pt idx="14912">4.9569999999999999</cx:pt>
          <cx:pt idx="14913">4.9569999999999999</cx:pt>
          <cx:pt idx="14914">4.9569999999999999</cx:pt>
          <cx:pt idx="14915">4.9569999999999999</cx:pt>
          <cx:pt idx="14916">4.9569999999999999</cx:pt>
          <cx:pt idx="14917">4.9569999999999999</cx:pt>
          <cx:pt idx="14918">4.9569999999999999</cx:pt>
          <cx:pt idx="14919">4.9569999999999999</cx:pt>
          <cx:pt idx="14920">4.9569999999999999</cx:pt>
          <cx:pt idx="14921">4.9569999999999999</cx:pt>
          <cx:pt idx="14922">4.9569999999999999</cx:pt>
          <cx:pt idx="14923">4.9569999999999999</cx:pt>
          <cx:pt idx="14924">4.9569999999999999</cx:pt>
          <cx:pt idx="14925">4.9569999999999999</cx:pt>
          <cx:pt idx="14926">4.9569999999999999</cx:pt>
          <cx:pt idx="14927">4.9569999999999999</cx:pt>
          <cx:pt idx="14928">4.9569999999999999</cx:pt>
          <cx:pt idx="14929">4.9569999999999999</cx:pt>
          <cx:pt idx="14930">4.9569999999999999</cx:pt>
          <cx:pt idx="14931">4.9569999999999999</cx:pt>
          <cx:pt idx="14932">4.9569999999999999</cx:pt>
          <cx:pt idx="14933">4.9569999999999999</cx:pt>
          <cx:pt idx="14934">4.9569999999999999</cx:pt>
          <cx:pt idx="14935">4.9569999999999999</cx:pt>
          <cx:pt idx="14936">4.9569999999999999</cx:pt>
          <cx:pt idx="14937">4.9569999999999999</cx:pt>
          <cx:pt idx="14938">4.9569999999999999</cx:pt>
          <cx:pt idx="14939">4.9569999999999999</cx:pt>
          <cx:pt idx="14940">4.9569999999999999</cx:pt>
          <cx:pt idx="14941">4.9569999999999999</cx:pt>
          <cx:pt idx="14942">4.9569999999999999</cx:pt>
          <cx:pt idx="14943">4.9569999999999999</cx:pt>
          <cx:pt idx="14944">4.9569999999999999</cx:pt>
          <cx:pt idx="14945">4.9569999999999999</cx:pt>
          <cx:pt idx="14946">4.9569999999999999</cx:pt>
          <cx:pt idx="14947">4.9569999999999999</cx:pt>
          <cx:pt idx="14948">4.9569999999999999</cx:pt>
          <cx:pt idx="14949">4.9569999999999999</cx:pt>
          <cx:pt idx="14950">4.9569999999999999</cx:pt>
          <cx:pt idx="14951">4.9569999999999999</cx:pt>
          <cx:pt idx="14952">4.9569999999999999</cx:pt>
          <cx:pt idx="14953">4.9569999999999999</cx:pt>
          <cx:pt idx="14954">4.9569999999999999</cx:pt>
          <cx:pt idx="14955">4.9569999999999999</cx:pt>
          <cx:pt idx="14956">4.9569999999999999</cx:pt>
          <cx:pt idx="14957">4.9569999999999999</cx:pt>
          <cx:pt idx="14958">4.9569999999999999</cx:pt>
          <cx:pt idx="14959">4.9569999999999999</cx:pt>
          <cx:pt idx="14960">4.9569999999999999</cx:pt>
          <cx:pt idx="14961">4.9569999999999999</cx:pt>
          <cx:pt idx="14962">4.9569999999999999</cx:pt>
          <cx:pt idx="14963">4.9569999999999999</cx:pt>
          <cx:pt idx="14964">4.9569999999999999</cx:pt>
          <cx:pt idx="14965">4.9569999999999999</cx:pt>
          <cx:pt idx="14966">4.9569999999999999</cx:pt>
          <cx:pt idx="14967">4.9569999999999999</cx:pt>
          <cx:pt idx="14968">4.9569999999999999</cx:pt>
          <cx:pt idx="14969">4.9569999999999999</cx:pt>
          <cx:pt idx="14970">4.9569999999999999</cx:pt>
          <cx:pt idx="14971">4.9580000000000002</cx:pt>
          <cx:pt idx="14972">4.9580000000000002</cx:pt>
          <cx:pt idx="14973">4.9580000000000002</cx:pt>
          <cx:pt idx="14974">4.9580000000000002</cx:pt>
          <cx:pt idx="14975">4.9580000000000002</cx:pt>
          <cx:pt idx="14976">4.9580000000000002</cx:pt>
          <cx:pt idx="14977">4.9580000000000002</cx:pt>
          <cx:pt idx="14978">4.9580000000000002</cx:pt>
          <cx:pt idx="14979">4.9580000000000002</cx:pt>
          <cx:pt idx="14980">4.9580000000000002</cx:pt>
          <cx:pt idx="14981">4.9580000000000002</cx:pt>
          <cx:pt idx="14982">4.9580000000000002</cx:pt>
          <cx:pt idx="14983">4.9580000000000002</cx:pt>
          <cx:pt idx="14984">4.9580000000000002</cx:pt>
          <cx:pt idx="14985">4.9580000000000002</cx:pt>
          <cx:pt idx="14986">4.9580000000000002</cx:pt>
          <cx:pt idx="14987">4.9580000000000002</cx:pt>
          <cx:pt idx="14988">4.9580000000000002</cx:pt>
          <cx:pt idx="14989">4.9580000000000002</cx:pt>
          <cx:pt idx="14990">4.9580000000000002</cx:pt>
          <cx:pt idx="14991">4.9580000000000002</cx:pt>
          <cx:pt idx="14992">4.9580000000000002</cx:pt>
          <cx:pt idx="14993">4.9580000000000002</cx:pt>
          <cx:pt idx="14994">4.9580000000000002</cx:pt>
          <cx:pt idx="14995">4.9580000000000002</cx:pt>
          <cx:pt idx="14996">4.9580000000000002</cx:pt>
          <cx:pt idx="14997">4.9580000000000002</cx:pt>
          <cx:pt idx="14998">4.9580000000000002</cx:pt>
          <cx:pt idx="14999">4.9580000000000002</cx:pt>
          <cx:pt idx="15000">4.9580000000000002</cx:pt>
          <cx:pt idx="15001">4.9580000000000002</cx:pt>
          <cx:pt idx="15002">4.9580000000000002</cx:pt>
          <cx:pt idx="15003">4.9580000000000002</cx:pt>
          <cx:pt idx="15004">4.9580000000000002</cx:pt>
          <cx:pt idx="15005">4.9580000000000002</cx:pt>
          <cx:pt idx="15006">4.9580000000000002</cx:pt>
          <cx:pt idx="15007">4.9580000000000002</cx:pt>
          <cx:pt idx="15008">4.9580000000000002</cx:pt>
          <cx:pt idx="15009">4.9580000000000002</cx:pt>
          <cx:pt idx="15010">4.9580000000000002</cx:pt>
          <cx:pt idx="15011">4.9580000000000002</cx:pt>
          <cx:pt idx="15012">4.9580000000000002</cx:pt>
          <cx:pt idx="15013">4.9580000000000002</cx:pt>
          <cx:pt idx="15014">4.9580000000000002</cx:pt>
          <cx:pt idx="15015">4.9580000000000002</cx:pt>
          <cx:pt idx="15016">4.9580000000000002</cx:pt>
          <cx:pt idx="15017">4.9580000000000002</cx:pt>
          <cx:pt idx="15018">4.9580000000000002</cx:pt>
          <cx:pt idx="15019">4.9580000000000002</cx:pt>
          <cx:pt idx="15020">4.9580000000000002</cx:pt>
          <cx:pt idx="15021">4.9580000000000002</cx:pt>
          <cx:pt idx="15022">4.9580000000000002</cx:pt>
          <cx:pt idx="15023">4.9580000000000002</cx:pt>
          <cx:pt idx="15024">4.9580000000000002</cx:pt>
          <cx:pt idx="15025">4.9580000000000002</cx:pt>
          <cx:pt idx="15026">4.9580000000000002</cx:pt>
          <cx:pt idx="15027">4.9580000000000002</cx:pt>
          <cx:pt idx="15028">4.9580000000000002</cx:pt>
          <cx:pt idx="15029">4.9580000000000002</cx:pt>
          <cx:pt idx="15030">4.9580000000000002</cx:pt>
          <cx:pt idx="15031">4.9580000000000002</cx:pt>
          <cx:pt idx="15032">4.9580000000000002</cx:pt>
          <cx:pt idx="15033">4.9580000000000002</cx:pt>
          <cx:pt idx="15034">4.9580000000000002</cx:pt>
          <cx:pt idx="15035">4.9580000000000002</cx:pt>
          <cx:pt idx="15036">4.9580000000000002</cx:pt>
          <cx:pt idx="15037">4.9580000000000002</cx:pt>
          <cx:pt idx="15038">4.9580000000000002</cx:pt>
          <cx:pt idx="15039">4.9580000000000002</cx:pt>
          <cx:pt idx="15040">4.9580000000000002</cx:pt>
          <cx:pt idx="15041">4.9580000000000002</cx:pt>
          <cx:pt idx="15042">4.9580000000000002</cx:pt>
          <cx:pt idx="15043">4.9580000000000002</cx:pt>
          <cx:pt idx="15044">4.9580000000000002</cx:pt>
          <cx:pt idx="15045">4.9580000000000002</cx:pt>
          <cx:pt idx="15046">4.9580000000000002</cx:pt>
          <cx:pt idx="15047">4.9580000000000002</cx:pt>
          <cx:pt idx="15048">4.9580000000000002</cx:pt>
          <cx:pt idx="15049">4.9580000000000002</cx:pt>
          <cx:pt idx="15050">4.9580000000000002</cx:pt>
          <cx:pt idx="15051">4.9580000000000002</cx:pt>
          <cx:pt idx="15052">4.9580000000000002</cx:pt>
          <cx:pt idx="15053">4.9580000000000002</cx:pt>
          <cx:pt idx="15054">4.9580000000000002</cx:pt>
          <cx:pt idx="15055">4.9580000000000002</cx:pt>
          <cx:pt idx="15056">4.9580000000000002</cx:pt>
          <cx:pt idx="15057">4.9580000000000002</cx:pt>
          <cx:pt idx="15058">4.9580000000000002</cx:pt>
          <cx:pt idx="15059">4.9580000000000002</cx:pt>
          <cx:pt idx="15060">4.9580000000000002</cx:pt>
          <cx:pt idx="15061">4.9580000000000002</cx:pt>
          <cx:pt idx="15062">4.9580000000000002</cx:pt>
          <cx:pt idx="15063">4.9580000000000002</cx:pt>
          <cx:pt idx="15064">4.9580000000000002</cx:pt>
          <cx:pt idx="15065">4.9580000000000002</cx:pt>
          <cx:pt idx="15066">4.9580000000000002</cx:pt>
          <cx:pt idx="15067">4.9580000000000002</cx:pt>
          <cx:pt idx="15068">4.9580000000000002</cx:pt>
          <cx:pt idx="15069">4.9580000000000002</cx:pt>
          <cx:pt idx="15070">4.9580000000000002</cx:pt>
          <cx:pt idx="15071">4.9580000000000002</cx:pt>
          <cx:pt idx="15072">4.9580000000000002</cx:pt>
          <cx:pt idx="15073">4.9580000000000002</cx:pt>
          <cx:pt idx="15074">4.9580000000000002</cx:pt>
          <cx:pt idx="15075">4.9580000000000002</cx:pt>
          <cx:pt idx="15076">4.9580000000000002</cx:pt>
          <cx:pt idx="15077">4.9580000000000002</cx:pt>
          <cx:pt idx="15078">4.9580000000000002</cx:pt>
          <cx:pt idx="15079">4.9580000000000002</cx:pt>
          <cx:pt idx="15080">4.9580000000000002</cx:pt>
          <cx:pt idx="15081">4.9580000000000002</cx:pt>
          <cx:pt idx="15082">4.9580000000000002</cx:pt>
          <cx:pt idx="15083">4.9580000000000002</cx:pt>
          <cx:pt idx="15084">4.9580000000000002</cx:pt>
          <cx:pt idx="15085">4.9580000000000002</cx:pt>
          <cx:pt idx="15086">4.9580000000000002</cx:pt>
          <cx:pt idx="15087">4.9580000000000002</cx:pt>
          <cx:pt idx="15088">4.9580000000000002</cx:pt>
          <cx:pt idx="15089">4.9580000000000002</cx:pt>
          <cx:pt idx="15090">4.9580000000000002</cx:pt>
          <cx:pt idx="15091">4.9580000000000002</cx:pt>
          <cx:pt idx="15092">4.9580000000000002</cx:pt>
          <cx:pt idx="15093">4.9580000000000002</cx:pt>
          <cx:pt idx="15094">4.9580000000000002</cx:pt>
          <cx:pt idx="15095">4.9580000000000002</cx:pt>
          <cx:pt idx="15096">4.9580000000000002</cx:pt>
          <cx:pt idx="15097">4.9580000000000002</cx:pt>
          <cx:pt idx="15098">4.9580000000000002</cx:pt>
          <cx:pt idx="15099">4.9580000000000002</cx:pt>
          <cx:pt idx="15100">4.9580000000000002</cx:pt>
          <cx:pt idx="15101">4.9580000000000002</cx:pt>
          <cx:pt idx="15102">4.9580000000000002</cx:pt>
          <cx:pt idx="15103">4.9580000000000002</cx:pt>
          <cx:pt idx="15104">4.9580000000000002</cx:pt>
          <cx:pt idx="15105">4.9580000000000002</cx:pt>
          <cx:pt idx="15106">4.9580000000000002</cx:pt>
          <cx:pt idx="15107">4.9580000000000002</cx:pt>
          <cx:pt idx="15108">4.9580000000000002</cx:pt>
          <cx:pt idx="15109">4.9580000000000002</cx:pt>
          <cx:pt idx="15110">4.9580000000000002</cx:pt>
          <cx:pt idx="15111">4.9580000000000002</cx:pt>
          <cx:pt idx="15112">4.9580000000000002</cx:pt>
          <cx:pt idx="15113">4.9580000000000002</cx:pt>
          <cx:pt idx="15114">4.9580000000000002</cx:pt>
          <cx:pt idx="15115">4.9580000000000002</cx:pt>
          <cx:pt idx="15116">4.9580000000000002</cx:pt>
          <cx:pt idx="15117">4.9580000000000002</cx:pt>
          <cx:pt idx="15118">4.9580000000000002</cx:pt>
          <cx:pt idx="15119">4.9580000000000002</cx:pt>
          <cx:pt idx="15120">4.9580000000000002</cx:pt>
          <cx:pt idx="15121">4.9580000000000002</cx:pt>
          <cx:pt idx="15122">4.9580000000000002</cx:pt>
          <cx:pt idx="15123">4.9580000000000002</cx:pt>
          <cx:pt idx="15124">4.9580000000000002</cx:pt>
          <cx:pt idx="15125">4.9580000000000002</cx:pt>
          <cx:pt idx="15126">4.9580000000000002</cx:pt>
          <cx:pt idx="15127">4.9580000000000002</cx:pt>
          <cx:pt idx="15128">4.9580000000000002</cx:pt>
          <cx:pt idx="15129">4.9580000000000002</cx:pt>
          <cx:pt idx="15130">4.9580000000000002</cx:pt>
          <cx:pt idx="15131">4.9580000000000002</cx:pt>
          <cx:pt idx="15132">4.9580000000000002</cx:pt>
          <cx:pt idx="15133">4.9580000000000002</cx:pt>
          <cx:pt idx="15134">4.9580000000000002</cx:pt>
          <cx:pt idx="15135">4.9580000000000002</cx:pt>
          <cx:pt idx="15136">4.9580000000000002</cx:pt>
          <cx:pt idx="15137">4.9580000000000002</cx:pt>
          <cx:pt idx="15138">4.9580000000000002</cx:pt>
          <cx:pt idx="15139">4.9580000000000002</cx:pt>
          <cx:pt idx="15140">4.9580000000000002</cx:pt>
          <cx:pt idx="15141">4.9580000000000002</cx:pt>
          <cx:pt idx="15142">4.9580000000000002</cx:pt>
          <cx:pt idx="15143">4.9580000000000002</cx:pt>
          <cx:pt idx="15144">4.9580000000000002</cx:pt>
          <cx:pt idx="15145">4.9580000000000002</cx:pt>
          <cx:pt idx="15146">4.9580000000000002</cx:pt>
          <cx:pt idx="15147">4.9580000000000002</cx:pt>
          <cx:pt idx="15148">4.9580000000000002</cx:pt>
          <cx:pt idx="15149">4.9580000000000002</cx:pt>
          <cx:pt idx="15150">4.9580000000000002</cx:pt>
          <cx:pt idx="15151">4.9580000000000002</cx:pt>
          <cx:pt idx="15152">4.9580000000000002</cx:pt>
          <cx:pt idx="15153">4.9580000000000002</cx:pt>
          <cx:pt idx="15154">4.9580000000000002</cx:pt>
          <cx:pt idx="15155">4.9580000000000002</cx:pt>
          <cx:pt idx="15156">4.9580000000000002</cx:pt>
          <cx:pt idx="15157">4.9580000000000002</cx:pt>
          <cx:pt idx="15158">4.9580000000000002</cx:pt>
          <cx:pt idx="15159">4.9580000000000002</cx:pt>
          <cx:pt idx="15160">4.9580000000000002</cx:pt>
          <cx:pt idx="15161">4.9580000000000002</cx:pt>
          <cx:pt idx="15162">4.9580000000000002</cx:pt>
          <cx:pt idx="15163">4.9580000000000002</cx:pt>
          <cx:pt idx="15164">4.9580000000000002</cx:pt>
          <cx:pt idx="15165">4.9580000000000002</cx:pt>
          <cx:pt idx="15166">4.9580000000000002</cx:pt>
          <cx:pt idx="15167">4.9580000000000002</cx:pt>
          <cx:pt idx="15168">4.9580000000000002</cx:pt>
          <cx:pt idx="15169">4.9580000000000002</cx:pt>
          <cx:pt idx="15170">4.9580000000000002</cx:pt>
          <cx:pt idx="15171">4.9580000000000002</cx:pt>
          <cx:pt idx="15172">4.9580000000000002</cx:pt>
          <cx:pt idx="15173">4.9580000000000002</cx:pt>
          <cx:pt idx="15174">4.9580000000000002</cx:pt>
          <cx:pt idx="15175">4.9580000000000002</cx:pt>
          <cx:pt idx="15176">4.9580000000000002</cx:pt>
          <cx:pt idx="15177">4.9580000000000002</cx:pt>
          <cx:pt idx="15178">4.9580000000000002</cx:pt>
          <cx:pt idx="15179">4.9580000000000002</cx:pt>
          <cx:pt idx="15180">4.9580000000000002</cx:pt>
          <cx:pt idx="15181">4.9580000000000002</cx:pt>
          <cx:pt idx="15182">4.9580000000000002</cx:pt>
          <cx:pt idx="15183">4.9580000000000002</cx:pt>
          <cx:pt idx="15184">4.9580000000000002</cx:pt>
          <cx:pt idx="15185">4.9580000000000002</cx:pt>
          <cx:pt idx="15186">4.9580000000000002</cx:pt>
          <cx:pt idx="15187">4.9580000000000002</cx:pt>
          <cx:pt idx="15188">4.9580000000000002</cx:pt>
          <cx:pt idx="15189">4.9580000000000002</cx:pt>
          <cx:pt idx="15190">4.9580000000000002</cx:pt>
          <cx:pt idx="15191">4.9580000000000002</cx:pt>
          <cx:pt idx="15192">4.9580000000000002</cx:pt>
          <cx:pt idx="15193">4.9580000000000002</cx:pt>
          <cx:pt idx="15194">4.9580000000000002</cx:pt>
          <cx:pt idx="15195">4.9580000000000002</cx:pt>
          <cx:pt idx="15196">4.9580000000000002</cx:pt>
          <cx:pt idx="15197">4.9580000000000002</cx:pt>
          <cx:pt idx="15198">4.9580000000000002</cx:pt>
          <cx:pt idx="15199">4.9580000000000002</cx:pt>
          <cx:pt idx="15200">4.9580000000000002</cx:pt>
          <cx:pt idx="15201">4.9580000000000002</cx:pt>
          <cx:pt idx="15202">4.9580000000000002</cx:pt>
          <cx:pt idx="15203">4.9580000000000002</cx:pt>
          <cx:pt idx="15204">4.9580000000000002</cx:pt>
          <cx:pt idx="15205">4.9580000000000002</cx:pt>
          <cx:pt idx="15206">4.9580000000000002</cx:pt>
          <cx:pt idx="15207">4.9580000000000002</cx:pt>
          <cx:pt idx="15208">4.9580000000000002</cx:pt>
          <cx:pt idx="15209">4.9580000000000002</cx:pt>
          <cx:pt idx="15210">4.9580000000000002</cx:pt>
          <cx:pt idx="15211">4.9580000000000002</cx:pt>
          <cx:pt idx="15212">4.9580000000000002</cx:pt>
          <cx:pt idx="15213">4.9580000000000002</cx:pt>
          <cx:pt idx="15214">4.9580000000000002</cx:pt>
          <cx:pt idx="15215">4.9580000000000002</cx:pt>
          <cx:pt idx="15216">4.9580000000000002</cx:pt>
          <cx:pt idx="15217">4.9580000000000002</cx:pt>
          <cx:pt idx="15218">4.9580000000000002</cx:pt>
          <cx:pt idx="15219">4.9580000000000002</cx:pt>
          <cx:pt idx="15220">4.9580000000000002</cx:pt>
          <cx:pt idx="15221">4.9580000000000002</cx:pt>
          <cx:pt idx="15222">4.9580000000000002</cx:pt>
          <cx:pt idx="15223">4.9580000000000002</cx:pt>
          <cx:pt idx="15224">4.9580000000000002</cx:pt>
          <cx:pt idx="15225">4.9580000000000002</cx:pt>
          <cx:pt idx="15226">4.9580000000000002</cx:pt>
          <cx:pt idx="15227">4.9580000000000002</cx:pt>
          <cx:pt idx="15228">4.9580000000000002</cx:pt>
          <cx:pt idx="15229">4.9580000000000002</cx:pt>
          <cx:pt idx="15230">4.9580000000000002</cx:pt>
          <cx:pt idx="15231">4.9580000000000002</cx:pt>
          <cx:pt idx="15232">4.9580000000000002</cx:pt>
          <cx:pt idx="15233">4.9580000000000002</cx:pt>
          <cx:pt idx="15234">4.9580000000000002</cx:pt>
          <cx:pt idx="15235">4.9580000000000002</cx:pt>
          <cx:pt idx="15236">4.9580000000000002</cx:pt>
          <cx:pt idx="15237">4.9580000000000002</cx:pt>
          <cx:pt idx="15238">4.9580000000000002</cx:pt>
          <cx:pt idx="15239">4.9580000000000002</cx:pt>
          <cx:pt idx="15240">4.9580000000000002</cx:pt>
          <cx:pt idx="15241">4.9580000000000002</cx:pt>
          <cx:pt idx="15242">4.9580000000000002</cx:pt>
          <cx:pt idx="15243">4.9580000000000002</cx:pt>
          <cx:pt idx="15244">4.9580000000000002</cx:pt>
          <cx:pt idx="15245">4.9580000000000002</cx:pt>
          <cx:pt idx="15246">4.9580000000000002</cx:pt>
          <cx:pt idx="15247">4.9580000000000002</cx:pt>
          <cx:pt idx="15248">4.9580000000000002</cx:pt>
          <cx:pt idx="15249">4.9580000000000002</cx:pt>
          <cx:pt idx="15250">4.9580000000000002</cx:pt>
          <cx:pt idx="15251">4.9580000000000002</cx:pt>
          <cx:pt idx="15252">4.9580000000000002</cx:pt>
          <cx:pt idx="15253">4.9580000000000002</cx:pt>
          <cx:pt idx="15254">4.9580000000000002</cx:pt>
          <cx:pt idx="15255">4.9580000000000002</cx:pt>
          <cx:pt idx="15256">4.9580000000000002</cx:pt>
          <cx:pt idx="15257">4.9580000000000002</cx:pt>
          <cx:pt idx="15258">4.9580000000000002</cx:pt>
          <cx:pt idx="15259">4.9580000000000002</cx:pt>
          <cx:pt idx="15260">4.9580000000000002</cx:pt>
          <cx:pt idx="15261">4.9580000000000002</cx:pt>
          <cx:pt idx="15262">4.9580000000000002</cx:pt>
          <cx:pt idx="15263">4.9580000000000002</cx:pt>
          <cx:pt idx="15264">4.9580000000000002</cx:pt>
          <cx:pt idx="15265">4.9580000000000002</cx:pt>
          <cx:pt idx="15266">4.9580000000000002</cx:pt>
          <cx:pt idx="15267">4.9580000000000002</cx:pt>
          <cx:pt idx="15268">4.9580000000000002</cx:pt>
          <cx:pt idx="15269">4.9580000000000002</cx:pt>
          <cx:pt idx="15270">4.9580000000000002</cx:pt>
          <cx:pt idx="15271">4.9580000000000002</cx:pt>
          <cx:pt idx="15272">4.9580000000000002</cx:pt>
          <cx:pt idx="15273">4.9580000000000002</cx:pt>
          <cx:pt idx="15274">4.9580000000000002</cx:pt>
          <cx:pt idx="15275">4.9580000000000002</cx:pt>
          <cx:pt idx="15276">4.9580000000000002</cx:pt>
          <cx:pt idx="15277">4.9580000000000002</cx:pt>
          <cx:pt idx="15278">4.9580000000000002</cx:pt>
          <cx:pt idx="15279">4.9580000000000002</cx:pt>
          <cx:pt idx="15280">4.9580000000000002</cx:pt>
          <cx:pt idx="15281">4.9580000000000002</cx:pt>
          <cx:pt idx="15282">4.9580000000000002</cx:pt>
          <cx:pt idx="15283">4.9580000000000002</cx:pt>
          <cx:pt idx="15284">4.9580000000000002</cx:pt>
          <cx:pt idx="15285">4.9580000000000002</cx:pt>
          <cx:pt idx="15286">4.9580000000000002</cx:pt>
          <cx:pt idx="15287">4.9580000000000002</cx:pt>
          <cx:pt idx="15288">4.9580000000000002</cx:pt>
          <cx:pt idx="15289">4.9580000000000002</cx:pt>
          <cx:pt idx="15290">4.9580000000000002</cx:pt>
          <cx:pt idx="15291">4.9580000000000002</cx:pt>
          <cx:pt idx="15292">4.9580000000000002</cx:pt>
          <cx:pt idx="15293">4.9580000000000002</cx:pt>
          <cx:pt idx="15294">4.9580000000000002</cx:pt>
          <cx:pt idx="15295">4.9580000000000002</cx:pt>
          <cx:pt idx="15296">4.9580000000000002</cx:pt>
          <cx:pt idx="15297">4.9580000000000002</cx:pt>
          <cx:pt idx="15298">4.9580000000000002</cx:pt>
          <cx:pt idx="15299">4.9580000000000002</cx:pt>
          <cx:pt idx="15300">4.9580000000000002</cx:pt>
          <cx:pt idx="15301">4.9580000000000002</cx:pt>
          <cx:pt idx="15302">4.9580000000000002</cx:pt>
          <cx:pt idx="15303">4.9569999999999999</cx:pt>
          <cx:pt idx="15304">4.9569999999999999</cx:pt>
          <cx:pt idx="15305">4.9569999999999999</cx:pt>
          <cx:pt idx="15306">4.9569999999999999</cx:pt>
          <cx:pt idx="15307">4.9569999999999999</cx:pt>
          <cx:pt idx="15308">4.9569999999999999</cx:pt>
          <cx:pt idx="15309">4.9569999999999999</cx:pt>
          <cx:pt idx="15310">4.9569999999999999</cx:pt>
          <cx:pt idx="15311">4.9569999999999999</cx:pt>
          <cx:pt idx="15312">4.9569999999999999</cx:pt>
          <cx:pt idx="15313">4.9569999999999999</cx:pt>
          <cx:pt idx="15314">4.9569999999999999</cx:pt>
          <cx:pt idx="15315">4.9569999999999999</cx:pt>
          <cx:pt idx="15316">4.9569999999999999</cx:pt>
          <cx:pt idx="15317">4.9569999999999999</cx:pt>
          <cx:pt idx="15318">4.9569999999999999</cx:pt>
          <cx:pt idx="15319">4.9569999999999999</cx:pt>
          <cx:pt idx="15320">4.9569999999999999</cx:pt>
          <cx:pt idx="15321">4.9569999999999999</cx:pt>
          <cx:pt idx="15322">4.9569999999999999</cx:pt>
          <cx:pt idx="15323">4.9569999999999999</cx:pt>
          <cx:pt idx="15324">4.9569999999999999</cx:pt>
          <cx:pt idx="15325">4.9569999999999999</cx:pt>
          <cx:pt idx="15326">4.9569999999999999</cx:pt>
          <cx:pt idx="15327">4.9569999999999999</cx:pt>
          <cx:pt idx="15328">4.9569999999999999</cx:pt>
          <cx:pt idx="15329">4.9569999999999999</cx:pt>
          <cx:pt idx="15330">4.9569999999999999</cx:pt>
          <cx:pt idx="15331">4.9569999999999999</cx:pt>
          <cx:pt idx="15332">4.9569999999999999</cx:pt>
          <cx:pt idx="15333">4.9569999999999999</cx:pt>
          <cx:pt idx="15334">4.9569999999999999</cx:pt>
          <cx:pt idx="15335">4.9569999999999999</cx:pt>
          <cx:pt idx="15336">4.9569999999999999</cx:pt>
          <cx:pt idx="15337">4.9569999999999999</cx:pt>
          <cx:pt idx="15338">4.9569999999999999</cx:pt>
          <cx:pt idx="15339">4.9569999999999999</cx:pt>
          <cx:pt idx="15340">4.9569999999999999</cx:pt>
          <cx:pt idx="15341">4.9569999999999999</cx:pt>
          <cx:pt idx="15342">4.9569999999999999</cx:pt>
          <cx:pt idx="15343">4.9569999999999999</cx:pt>
          <cx:pt idx="15344">4.9569999999999999</cx:pt>
          <cx:pt idx="15345">4.9569999999999999</cx:pt>
          <cx:pt idx="15346">4.9569999999999999</cx:pt>
          <cx:pt idx="15347">4.9569999999999999</cx:pt>
          <cx:pt idx="15348">4.9569999999999999</cx:pt>
          <cx:pt idx="15349">4.9569999999999999</cx:pt>
          <cx:pt idx="15350">4.9569999999999999</cx:pt>
          <cx:pt idx="15351">4.9569999999999999</cx:pt>
          <cx:pt idx="15352">4.9569999999999999</cx:pt>
          <cx:pt idx="15353">4.9569999999999999</cx:pt>
          <cx:pt idx="15354">4.9569999999999999</cx:pt>
          <cx:pt idx="15355">4.9569999999999999</cx:pt>
          <cx:pt idx="15356">4.9569999999999999</cx:pt>
          <cx:pt idx="15357">4.9569999999999999</cx:pt>
          <cx:pt idx="15358">4.9569999999999999</cx:pt>
          <cx:pt idx="15359">4.9569999999999999</cx:pt>
          <cx:pt idx="15360">4.9569999999999999</cx:pt>
          <cx:pt idx="15361">4.9569999999999999</cx:pt>
          <cx:pt idx="15362">4.9569999999999999</cx:pt>
          <cx:pt idx="15363">4.9569999999999999</cx:pt>
          <cx:pt idx="15364">4.9569999999999999</cx:pt>
          <cx:pt idx="15365">4.9569999999999999</cx:pt>
          <cx:pt idx="15366">4.9569999999999999</cx:pt>
          <cx:pt idx="15367">4.9569999999999999</cx:pt>
          <cx:pt idx="15368">4.9569999999999999</cx:pt>
          <cx:pt idx="15369">4.9569999999999999</cx:pt>
          <cx:pt idx="15370">4.9569999999999999</cx:pt>
          <cx:pt idx="15371">4.9569999999999999</cx:pt>
          <cx:pt idx="15372">4.9569999999999999</cx:pt>
          <cx:pt idx="15373">4.9569999999999999</cx:pt>
          <cx:pt idx="15374">4.9569999999999999</cx:pt>
          <cx:pt idx="15375">4.9569999999999999</cx:pt>
          <cx:pt idx="15376">4.9569999999999999</cx:pt>
          <cx:pt idx="15377">4.9569999999999999</cx:pt>
          <cx:pt idx="15378">4.9569999999999999</cx:pt>
          <cx:pt idx="15379">4.9569999999999999</cx:pt>
          <cx:pt idx="15380">4.9569999999999999</cx:pt>
          <cx:pt idx="15381">4.9569999999999999</cx:pt>
          <cx:pt idx="15382">4.9569999999999999</cx:pt>
          <cx:pt idx="15383">4.9569999999999999</cx:pt>
          <cx:pt idx="15384">4.9569999999999999</cx:pt>
          <cx:pt idx="15385">4.9569999999999999</cx:pt>
          <cx:pt idx="15386">4.9569999999999999</cx:pt>
          <cx:pt idx="15387">4.9569999999999999</cx:pt>
          <cx:pt idx="15388">4.9569999999999999</cx:pt>
          <cx:pt idx="15389">4.9569999999999999</cx:pt>
          <cx:pt idx="15390">4.9569999999999999</cx:pt>
          <cx:pt idx="15391">4.9569999999999999</cx:pt>
          <cx:pt idx="15392">4.9569999999999999</cx:pt>
          <cx:pt idx="15393">4.9569999999999999</cx:pt>
          <cx:pt idx="15394">4.9569999999999999</cx:pt>
          <cx:pt idx="15395">4.9569999999999999</cx:pt>
          <cx:pt idx="15396">4.9569999999999999</cx:pt>
          <cx:pt idx="15397">4.9569999999999999</cx:pt>
          <cx:pt idx="15398">4.9569999999999999</cx:pt>
          <cx:pt idx="15399">4.9569999999999999</cx:pt>
          <cx:pt idx="15400">4.9569999999999999</cx:pt>
          <cx:pt idx="15401">4.9569999999999999</cx:pt>
          <cx:pt idx="15402">4.9569999999999999</cx:pt>
          <cx:pt idx="15403">4.9569999999999999</cx:pt>
          <cx:pt idx="15404">4.9569999999999999</cx:pt>
          <cx:pt idx="15405">4.9569999999999999</cx:pt>
          <cx:pt idx="15406">4.9569999999999999</cx:pt>
          <cx:pt idx="15407">4.9569999999999999</cx:pt>
          <cx:pt idx="15408">4.9569999999999999</cx:pt>
          <cx:pt idx="15409">4.9569999999999999</cx:pt>
          <cx:pt idx="15410">4.9569999999999999</cx:pt>
          <cx:pt idx="15411">4.9569999999999999</cx:pt>
          <cx:pt idx="15412">4.9569999999999999</cx:pt>
          <cx:pt idx="15413">4.9569999999999999</cx:pt>
          <cx:pt idx="15414">4.9569999999999999</cx:pt>
          <cx:pt idx="15415">4.9569999999999999</cx:pt>
          <cx:pt idx="15416">4.9569999999999999</cx:pt>
          <cx:pt idx="15417">4.9569999999999999</cx:pt>
          <cx:pt idx="15418">4.9569999999999999</cx:pt>
          <cx:pt idx="15419">4.9569999999999999</cx:pt>
          <cx:pt idx="15420">4.9569999999999999</cx:pt>
          <cx:pt idx="15421">4.9569999999999999</cx:pt>
          <cx:pt idx="15422">4.9569999999999999</cx:pt>
          <cx:pt idx="15423">4.9569999999999999</cx:pt>
          <cx:pt idx="15424">4.9569999999999999</cx:pt>
          <cx:pt idx="15425">4.9569999999999999</cx:pt>
          <cx:pt idx="15426">4.9569999999999999</cx:pt>
          <cx:pt idx="15427">4.9569999999999999</cx:pt>
          <cx:pt idx="15428">4.9569999999999999</cx:pt>
          <cx:pt idx="15429">4.9569999999999999</cx:pt>
          <cx:pt idx="15430">4.9569999999999999</cx:pt>
          <cx:pt idx="15431">4.9569999999999999</cx:pt>
          <cx:pt idx="15432">4.9569999999999999</cx:pt>
          <cx:pt idx="15433">4.9569999999999999</cx:pt>
          <cx:pt idx="15434">4.9569999999999999</cx:pt>
          <cx:pt idx="15435">4.9569999999999999</cx:pt>
          <cx:pt idx="15436">4.9569999999999999</cx:pt>
          <cx:pt idx="15437">4.9569999999999999</cx:pt>
          <cx:pt idx="15438">4.9569999999999999</cx:pt>
          <cx:pt idx="15439">4.9569999999999999</cx:pt>
          <cx:pt idx="15440">4.9569999999999999</cx:pt>
          <cx:pt idx="15441">4.9569999999999999</cx:pt>
          <cx:pt idx="15442">4.9569999999999999</cx:pt>
          <cx:pt idx="15443">4.9569999999999999</cx:pt>
          <cx:pt idx="15444">4.9569999999999999</cx:pt>
          <cx:pt idx="15445">4.9569999999999999</cx:pt>
          <cx:pt idx="15446">4.9569999999999999</cx:pt>
          <cx:pt idx="15447">4.9569999999999999</cx:pt>
          <cx:pt idx="15448">4.9569999999999999</cx:pt>
          <cx:pt idx="15449">4.9569999999999999</cx:pt>
          <cx:pt idx="15450">4.9569999999999999</cx:pt>
          <cx:pt idx="15451">4.9569999999999999</cx:pt>
          <cx:pt idx="15452">4.9569999999999999</cx:pt>
          <cx:pt idx="15453">4.9569999999999999</cx:pt>
          <cx:pt idx="15454">4.9569999999999999</cx:pt>
          <cx:pt idx="15455">4.9569999999999999</cx:pt>
          <cx:pt idx="15456">4.9569999999999999</cx:pt>
          <cx:pt idx="15457">4.9569999999999999</cx:pt>
          <cx:pt idx="15458">4.9569999999999999</cx:pt>
          <cx:pt idx="15459">4.9569999999999999</cx:pt>
          <cx:pt idx="15460">4.9569999999999999</cx:pt>
          <cx:pt idx="15461">4.9569999999999999</cx:pt>
          <cx:pt idx="15462">4.9569999999999999</cx:pt>
          <cx:pt idx="15463">4.9569999999999999</cx:pt>
          <cx:pt idx="15464">4.9569999999999999</cx:pt>
          <cx:pt idx="15465">4.9569999999999999</cx:pt>
          <cx:pt idx="15466">4.9569999999999999</cx:pt>
          <cx:pt idx="15467">4.9569999999999999</cx:pt>
          <cx:pt idx="15468">4.9569999999999999</cx:pt>
          <cx:pt idx="15469">4.9569999999999999</cx:pt>
          <cx:pt idx="15470">4.9569999999999999</cx:pt>
          <cx:pt idx="15471">4.9569999999999999</cx:pt>
          <cx:pt idx="15472">4.9569999999999999</cx:pt>
          <cx:pt idx="15473">4.9569999999999999</cx:pt>
          <cx:pt idx="15474">4.9569999999999999</cx:pt>
          <cx:pt idx="15475">4.9569999999999999</cx:pt>
          <cx:pt idx="15476">4.9569999999999999</cx:pt>
          <cx:pt idx="15477">4.9569999999999999</cx:pt>
          <cx:pt idx="15478">4.9569999999999999</cx:pt>
          <cx:pt idx="15479">4.9569999999999999</cx:pt>
          <cx:pt idx="15480">4.9569999999999999</cx:pt>
          <cx:pt idx="15481">4.9569999999999999</cx:pt>
          <cx:pt idx="15482">4.9569999999999999</cx:pt>
          <cx:pt idx="15483">4.9569999999999999</cx:pt>
          <cx:pt idx="15484">4.9569999999999999</cx:pt>
          <cx:pt idx="15485">4.9569999999999999</cx:pt>
          <cx:pt idx="15486">4.9569999999999999</cx:pt>
          <cx:pt idx="15487">4.9569999999999999</cx:pt>
          <cx:pt idx="15488">4.9569999999999999</cx:pt>
          <cx:pt idx="15489">4.9569999999999999</cx:pt>
          <cx:pt idx="15490">4.9569999999999999</cx:pt>
          <cx:pt idx="15491">4.9569999999999999</cx:pt>
          <cx:pt idx="15492">4.9569999999999999</cx:pt>
          <cx:pt idx="15493">4.9569999999999999</cx:pt>
          <cx:pt idx="15494">4.9569999999999999</cx:pt>
          <cx:pt idx="15495">4.9569999999999999</cx:pt>
          <cx:pt idx="15496">4.9569999999999999</cx:pt>
          <cx:pt idx="15497">4.9569999999999999</cx:pt>
          <cx:pt idx="15498">4.9569999999999999</cx:pt>
          <cx:pt idx="15499">4.9569999999999999</cx:pt>
          <cx:pt idx="15500">4.9569999999999999</cx:pt>
          <cx:pt idx="15501">4.9569999999999999</cx:pt>
          <cx:pt idx="15502">4.9569999999999999</cx:pt>
          <cx:pt idx="15503">4.9569999999999999</cx:pt>
          <cx:pt idx="15504">4.9569999999999999</cx:pt>
          <cx:pt idx="15505">4.9569999999999999</cx:pt>
          <cx:pt idx="15506">4.9569999999999999</cx:pt>
          <cx:pt idx="15507">4.9569999999999999</cx:pt>
          <cx:pt idx="15508">4.9569999999999999</cx:pt>
          <cx:pt idx="15509">4.9569999999999999</cx:pt>
          <cx:pt idx="15510">4.9569999999999999</cx:pt>
          <cx:pt idx="15511">4.9569999999999999</cx:pt>
          <cx:pt idx="15512">4.9569999999999999</cx:pt>
          <cx:pt idx="15513">4.9569999999999999</cx:pt>
          <cx:pt idx="15514">4.9569999999999999</cx:pt>
          <cx:pt idx="15515">4.9569999999999999</cx:pt>
          <cx:pt idx="15516">4.9569999999999999</cx:pt>
          <cx:pt idx="15517">4.9569999999999999</cx:pt>
          <cx:pt idx="15518">4.9569999999999999</cx:pt>
          <cx:pt idx="15519">4.9569999999999999</cx:pt>
          <cx:pt idx="15520">4.9569999999999999</cx:pt>
          <cx:pt idx="15521">4.9569999999999999</cx:pt>
          <cx:pt idx="15522">4.9569999999999999</cx:pt>
          <cx:pt idx="15523">4.9569999999999999</cx:pt>
          <cx:pt idx="15524">4.9569999999999999</cx:pt>
          <cx:pt idx="15525">4.9569999999999999</cx:pt>
          <cx:pt idx="15526">4.9569999999999999</cx:pt>
          <cx:pt idx="15527">4.9569999999999999</cx:pt>
          <cx:pt idx="15528">4.9569999999999999</cx:pt>
          <cx:pt idx="15529">4.9569999999999999</cx:pt>
          <cx:pt idx="15530">4.9569999999999999</cx:pt>
          <cx:pt idx="15531">4.9569999999999999</cx:pt>
          <cx:pt idx="15532">4.9569999999999999</cx:pt>
          <cx:pt idx="15533">4.9569999999999999</cx:pt>
          <cx:pt idx="15534">4.9569999999999999</cx:pt>
          <cx:pt idx="15535">4.9569999999999999</cx:pt>
          <cx:pt idx="15536">4.9569999999999999</cx:pt>
          <cx:pt idx="15537">4.9569999999999999</cx:pt>
          <cx:pt idx="15538">4.9569999999999999</cx:pt>
          <cx:pt idx="15539">4.9569999999999999</cx:pt>
          <cx:pt idx="15540">4.9569999999999999</cx:pt>
          <cx:pt idx="15541">4.9569999999999999</cx:pt>
          <cx:pt idx="15542">4.9569999999999999</cx:pt>
          <cx:pt idx="15543">4.9569999999999999</cx:pt>
          <cx:pt idx="15544">4.9569999999999999</cx:pt>
          <cx:pt idx="15545">4.9569999999999999</cx:pt>
          <cx:pt idx="15546">4.9569999999999999</cx:pt>
          <cx:pt idx="15547">4.9569999999999999</cx:pt>
          <cx:pt idx="15548">4.9569999999999999</cx:pt>
          <cx:pt idx="15549">4.9569999999999999</cx:pt>
          <cx:pt idx="15550">4.9569999999999999</cx:pt>
          <cx:pt idx="15551">4.9569999999999999</cx:pt>
          <cx:pt idx="15552">4.9569999999999999</cx:pt>
          <cx:pt idx="15553">4.9569999999999999</cx:pt>
          <cx:pt idx="15554">4.9569999999999999</cx:pt>
          <cx:pt idx="15555">4.9569999999999999</cx:pt>
          <cx:pt idx="15556">4.9569999999999999</cx:pt>
          <cx:pt idx="15557">4.9569999999999999</cx:pt>
          <cx:pt idx="15558">4.9569999999999999</cx:pt>
          <cx:pt idx="15559">4.9569999999999999</cx:pt>
          <cx:pt idx="15560">4.9569999999999999</cx:pt>
          <cx:pt idx="15561">4.9569999999999999</cx:pt>
          <cx:pt idx="15562">4.9569999999999999</cx:pt>
          <cx:pt idx="15563">4.9569999999999999</cx:pt>
          <cx:pt idx="15564">4.9569999999999999</cx:pt>
          <cx:pt idx="15565">4.9569999999999999</cx:pt>
          <cx:pt idx="15566">4.9569999999999999</cx:pt>
          <cx:pt idx="15567">4.9569999999999999</cx:pt>
          <cx:pt idx="15568">4.9569999999999999</cx:pt>
          <cx:pt idx="15569">4.9569999999999999</cx:pt>
          <cx:pt idx="15570">4.9569999999999999</cx:pt>
          <cx:pt idx="15571">4.9569999999999999</cx:pt>
          <cx:pt idx="15572">4.9569999999999999</cx:pt>
          <cx:pt idx="15573">4.9569999999999999</cx:pt>
          <cx:pt idx="15574">4.9569999999999999</cx:pt>
          <cx:pt idx="15575">4.9569999999999999</cx:pt>
          <cx:pt idx="15576">4.9569999999999999</cx:pt>
          <cx:pt idx="15577">4.9569999999999999</cx:pt>
          <cx:pt idx="15578">4.9569999999999999</cx:pt>
          <cx:pt idx="15579">4.9569999999999999</cx:pt>
          <cx:pt idx="15580">4.9569999999999999</cx:pt>
          <cx:pt idx="15581">4.9569999999999999</cx:pt>
          <cx:pt idx="15582">4.9569999999999999</cx:pt>
          <cx:pt idx="15583">4.9569999999999999</cx:pt>
          <cx:pt idx="15584">4.9569999999999999</cx:pt>
          <cx:pt idx="15585">4.9569999999999999</cx:pt>
          <cx:pt idx="15586">4.9569999999999999</cx:pt>
          <cx:pt idx="15587">4.9569999999999999</cx:pt>
          <cx:pt idx="15588">4.9569999999999999</cx:pt>
          <cx:pt idx="15589">4.9569999999999999</cx:pt>
          <cx:pt idx="15590">4.9569999999999999</cx:pt>
          <cx:pt idx="15591">4.9569999999999999</cx:pt>
          <cx:pt idx="15592">4.96</cx:pt>
          <cx:pt idx="15593">4.96</cx:pt>
          <cx:pt idx="15594">4.96</cx:pt>
          <cx:pt idx="15595">4.96</cx:pt>
          <cx:pt idx="15596">4.96</cx:pt>
          <cx:pt idx="15597">4.96</cx:pt>
          <cx:pt idx="15598">4.96</cx:pt>
          <cx:pt idx="15599">4.96</cx:pt>
          <cx:pt idx="15600">4.96</cx:pt>
          <cx:pt idx="15601">4.96</cx:pt>
          <cx:pt idx="15602">4.96</cx:pt>
          <cx:pt idx="15603">4.96</cx:pt>
          <cx:pt idx="15604">4.96</cx:pt>
          <cx:pt idx="15605">4.96</cx:pt>
          <cx:pt idx="15606">4.96</cx:pt>
          <cx:pt idx="15607">4.96</cx:pt>
          <cx:pt idx="15608">4.96</cx:pt>
          <cx:pt idx="15609">4.96</cx:pt>
          <cx:pt idx="15610">4.96</cx:pt>
          <cx:pt idx="15611">4.96</cx:pt>
          <cx:pt idx="15612">4.96</cx:pt>
          <cx:pt idx="15613">4.96</cx:pt>
          <cx:pt idx="15614">4.96</cx:pt>
          <cx:pt idx="15615">4.96</cx:pt>
          <cx:pt idx="15616">4.96</cx:pt>
          <cx:pt idx="15617">4.96</cx:pt>
          <cx:pt idx="15618">4.96</cx:pt>
          <cx:pt idx="15619">4.96</cx:pt>
          <cx:pt idx="15620">4.96</cx:pt>
          <cx:pt idx="15621">4.96</cx:pt>
          <cx:pt idx="15622">4.96</cx:pt>
          <cx:pt idx="15623">4.96</cx:pt>
          <cx:pt idx="15624">4.96</cx:pt>
          <cx:pt idx="15625">4.96</cx:pt>
          <cx:pt idx="15626">4.96</cx:pt>
          <cx:pt idx="15627">4.96</cx:pt>
          <cx:pt idx="15628">4.96</cx:pt>
          <cx:pt idx="15629">4.96</cx:pt>
          <cx:pt idx="15630">4.96</cx:pt>
          <cx:pt idx="15631">4.96</cx:pt>
          <cx:pt idx="15632">4.96</cx:pt>
          <cx:pt idx="15633">4.96</cx:pt>
          <cx:pt idx="15634">4.96</cx:pt>
          <cx:pt idx="15635">4.96</cx:pt>
          <cx:pt idx="15636">4.96</cx:pt>
          <cx:pt idx="15637">4.96</cx:pt>
          <cx:pt idx="15638">4.96</cx:pt>
          <cx:pt idx="15639">4.96</cx:pt>
          <cx:pt idx="15640">4.96</cx:pt>
          <cx:pt idx="15641">4.96</cx:pt>
          <cx:pt idx="15642">4.96</cx:pt>
          <cx:pt idx="15643">4.96</cx:pt>
          <cx:pt idx="15644">4.96</cx:pt>
          <cx:pt idx="15645">4.96</cx:pt>
          <cx:pt idx="15646">4.96</cx:pt>
          <cx:pt idx="15647">4.96</cx:pt>
          <cx:pt idx="15648">4.96</cx:pt>
          <cx:pt idx="15649">4.96</cx:pt>
          <cx:pt idx="15650">4.96</cx:pt>
          <cx:pt idx="15651">4.96</cx:pt>
          <cx:pt idx="15652">4.96</cx:pt>
          <cx:pt idx="15653">4.96</cx:pt>
          <cx:pt idx="15654">4.96</cx:pt>
          <cx:pt idx="15655">4.96</cx:pt>
          <cx:pt idx="15656">4.96</cx:pt>
          <cx:pt idx="15657">4.96</cx:pt>
          <cx:pt idx="15658">4.96</cx:pt>
          <cx:pt idx="15659">4.96</cx:pt>
          <cx:pt idx="15660">4.96</cx:pt>
          <cx:pt idx="15661">4.96</cx:pt>
          <cx:pt idx="15662">4.96</cx:pt>
          <cx:pt idx="15663">4.96</cx:pt>
          <cx:pt idx="15664">4.96</cx:pt>
          <cx:pt idx="15665">4.96</cx:pt>
          <cx:pt idx="15666">4.96</cx:pt>
          <cx:pt idx="15667">4.96</cx:pt>
          <cx:pt idx="15668">4.96</cx:pt>
          <cx:pt idx="15669">4.96</cx:pt>
          <cx:pt idx="15670">4.96</cx:pt>
          <cx:pt idx="15671">4.96</cx:pt>
          <cx:pt idx="15672">4.96</cx:pt>
          <cx:pt idx="15673">4.96</cx:pt>
          <cx:pt idx="15674">4.96</cx:pt>
          <cx:pt idx="15675">4.96</cx:pt>
          <cx:pt idx="15676">4.96</cx:pt>
          <cx:pt idx="15677">4.96</cx:pt>
          <cx:pt idx="15678">4.96</cx:pt>
          <cx:pt idx="15679">4.96</cx:pt>
          <cx:pt idx="15680">4.96</cx:pt>
          <cx:pt idx="15681">4.96</cx:pt>
          <cx:pt idx="15682">4.96</cx:pt>
          <cx:pt idx="15683">4.96</cx:pt>
          <cx:pt idx="15684">4.96</cx:pt>
          <cx:pt idx="15685">4.96</cx:pt>
          <cx:pt idx="15686">4.96</cx:pt>
          <cx:pt idx="15687">4.96</cx:pt>
          <cx:pt idx="15688">4.96</cx:pt>
          <cx:pt idx="15689">4.96</cx:pt>
          <cx:pt idx="15690">4.96</cx:pt>
          <cx:pt idx="15691">4.96</cx:pt>
          <cx:pt idx="15692">4.96</cx:pt>
          <cx:pt idx="15693">4.96</cx:pt>
          <cx:pt idx="15694">4.96</cx:pt>
          <cx:pt idx="15695">4.96</cx:pt>
          <cx:pt idx="15696">4.96</cx:pt>
          <cx:pt idx="15697">4.96</cx:pt>
          <cx:pt idx="15698">4.96</cx:pt>
          <cx:pt idx="15699">4.96</cx:pt>
          <cx:pt idx="15700">4.96</cx:pt>
          <cx:pt idx="15701">4.96</cx:pt>
          <cx:pt idx="15702">4.96</cx:pt>
          <cx:pt idx="15703">4.96</cx:pt>
          <cx:pt idx="15704">4.96</cx:pt>
          <cx:pt idx="15705">4.96</cx:pt>
          <cx:pt idx="15706">4.96</cx:pt>
          <cx:pt idx="15707">4.96</cx:pt>
          <cx:pt idx="15708">4.96</cx:pt>
          <cx:pt idx="15709">4.96</cx:pt>
          <cx:pt idx="15710">4.96</cx:pt>
          <cx:pt idx="15711">4.96</cx:pt>
          <cx:pt idx="15712">4.96</cx:pt>
          <cx:pt idx="15713">4.96</cx:pt>
          <cx:pt idx="15714">4.96</cx:pt>
          <cx:pt idx="15715">4.96</cx:pt>
          <cx:pt idx="15716">4.96</cx:pt>
          <cx:pt idx="15717">4.96</cx:pt>
          <cx:pt idx="15718">4.96</cx:pt>
          <cx:pt idx="15719">4.96</cx:pt>
          <cx:pt idx="15720">4.96</cx:pt>
          <cx:pt idx="15721">4.96</cx:pt>
          <cx:pt idx="15722">4.96</cx:pt>
          <cx:pt idx="15723">4.96</cx:pt>
          <cx:pt idx="15724">4.96</cx:pt>
          <cx:pt idx="15725">4.96</cx:pt>
          <cx:pt idx="15726">4.96</cx:pt>
          <cx:pt idx="15727">4.96</cx:pt>
          <cx:pt idx="15728">4.96</cx:pt>
          <cx:pt idx="15729">4.96</cx:pt>
          <cx:pt idx="15730">4.96</cx:pt>
          <cx:pt idx="15731">4.96</cx:pt>
          <cx:pt idx="15732">4.96</cx:pt>
          <cx:pt idx="15733">4.96</cx:pt>
          <cx:pt idx="15734">4.96</cx:pt>
          <cx:pt idx="15735">4.96</cx:pt>
          <cx:pt idx="15736">4.96</cx:pt>
          <cx:pt idx="15737">4.96</cx:pt>
          <cx:pt idx="15738">4.96</cx:pt>
          <cx:pt idx="15739">4.96</cx:pt>
          <cx:pt idx="15740">4.96</cx:pt>
          <cx:pt idx="15741">4.96</cx:pt>
          <cx:pt idx="15742">4.96</cx:pt>
          <cx:pt idx="15743">4.96</cx:pt>
          <cx:pt idx="15744">4.96</cx:pt>
          <cx:pt idx="15745">4.96</cx:pt>
          <cx:pt idx="15746">4.96</cx:pt>
          <cx:pt idx="15747">4.96</cx:pt>
          <cx:pt idx="15748">4.96</cx:pt>
          <cx:pt idx="15749">4.96</cx:pt>
          <cx:pt idx="15750">4.96</cx:pt>
          <cx:pt idx="15751">4.96</cx:pt>
          <cx:pt idx="15752">4.96</cx:pt>
          <cx:pt idx="15753">4.96</cx:pt>
          <cx:pt idx="15754">4.96</cx:pt>
          <cx:pt idx="15755">4.96</cx:pt>
          <cx:pt idx="15756">4.96</cx:pt>
          <cx:pt idx="15757">4.96</cx:pt>
          <cx:pt idx="15758">4.96</cx:pt>
          <cx:pt idx="15759">4.96</cx:pt>
          <cx:pt idx="15760">4.96</cx:pt>
          <cx:pt idx="15761">4.96</cx:pt>
          <cx:pt idx="15762">4.96</cx:pt>
          <cx:pt idx="15763">4.96</cx:pt>
          <cx:pt idx="15764">4.96</cx:pt>
          <cx:pt idx="15765">4.96</cx:pt>
          <cx:pt idx="15766">4.96</cx:pt>
          <cx:pt idx="15767">4.96</cx:pt>
          <cx:pt idx="15768">4.96</cx:pt>
          <cx:pt idx="15769">4.96</cx:pt>
          <cx:pt idx="15770">4.96</cx:pt>
          <cx:pt idx="15771">4.96</cx:pt>
          <cx:pt idx="15772">4.96</cx:pt>
          <cx:pt idx="15773">4.96</cx:pt>
          <cx:pt idx="15774">4.96</cx:pt>
          <cx:pt idx="15775">4.96</cx:pt>
          <cx:pt idx="15776">4.96</cx:pt>
          <cx:pt idx="15777">4.96</cx:pt>
          <cx:pt idx="15778">4.96</cx:pt>
          <cx:pt idx="15779">4.96</cx:pt>
          <cx:pt idx="15780">4.96</cx:pt>
          <cx:pt idx="15781">4.96</cx:pt>
          <cx:pt idx="15782">4.96</cx:pt>
          <cx:pt idx="15783">4.96</cx:pt>
          <cx:pt idx="15784">4.96</cx:pt>
          <cx:pt idx="15785">4.96</cx:pt>
          <cx:pt idx="15786">4.96</cx:pt>
          <cx:pt idx="15787">4.96</cx:pt>
          <cx:pt idx="15788">4.96</cx:pt>
          <cx:pt idx="15789">4.96</cx:pt>
          <cx:pt idx="15790">4.96</cx:pt>
          <cx:pt idx="15791">4.96</cx:pt>
          <cx:pt idx="15792">4.96</cx:pt>
          <cx:pt idx="15793">4.96</cx:pt>
          <cx:pt idx="15794">4.96</cx:pt>
          <cx:pt idx="15795">4.96</cx:pt>
          <cx:pt idx="15796">4.96</cx:pt>
          <cx:pt idx="15797">4.96</cx:pt>
          <cx:pt idx="15798">4.96</cx:pt>
          <cx:pt idx="15799">4.96</cx:pt>
          <cx:pt idx="15800">4.96</cx:pt>
          <cx:pt idx="15801">4.96</cx:pt>
          <cx:pt idx="15802">4.96</cx:pt>
          <cx:pt idx="15803">4.96</cx:pt>
          <cx:pt idx="15804">4.96</cx:pt>
          <cx:pt idx="15805">4.96</cx:pt>
          <cx:pt idx="15806">4.96</cx:pt>
          <cx:pt idx="15807">4.96</cx:pt>
          <cx:pt idx="15808">4.96</cx:pt>
          <cx:pt idx="15809">4.96</cx:pt>
          <cx:pt idx="15810">4.96</cx:pt>
          <cx:pt idx="15811">4.96</cx:pt>
          <cx:pt idx="15812">4.96</cx:pt>
          <cx:pt idx="15813">4.96</cx:pt>
          <cx:pt idx="15814">4.96</cx:pt>
          <cx:pt idx="15815">4.96</cx:pt>
          <cx:pt idx="15816">4.96</cx:pt>
          <cx:pt idx="15817">4.96</cx:pt>
          <cx:pt idx="15818">4.96</cx:pt>
          <cx:pt idx="15819">4.96</cx:pt>
          <cx:pt idx="15820">4.96</cx:pt>
          <cx:pt idx="15821">4.96</cx:pt>
          <cx:pt idx="15822">4.96</cx:pt>
          <cx:pt idx="15823">4.96</cx:pt>
          <cx:pt idx="15824">4.96</cx:pt>
          <cx:pt idx="15825">4.96</cx:pt>
          <cx:pt idx="15826">4.96</cx:pt>
          <cx:pt idx="15827">4.96</cx:pt>
          <cx:pt idx="15828">4.96</cx:pt>
          <cx:pt idx="15829">4.96</cx:pt>
          <cx:pt idx="15830">4.96</cx:pt>
          <cx:pt idx="15831">4.96</cx:pt>
          <cx:pt idx="15832">4.96</cx:pt>
          <cx:pt idx="15833">4.96</cx:pt>
          <cx:pt idx="15834">4.96</cx:pt>
          <cx:pt idx="15835">4.96</cx:pt>
          <cx:pt idx="15836">4.96</cx:pt>
          <cx:pt idx="15837">4.96</cx:pt>
          <cx:pt idx="15838">4.96</cx:pt>
          <cx:pt idx="15839">4.96</cx:pt>
          <cx:pt idx="15840">4.96</cx:pt>
          <cx:pt idx="15841">4.96</cx:pt>
          <cx:pt idx="15842">4.96</cx:pt>
          <cx:pt idx="15843">4.96</cx:pt>
          <cx:pt idx="15844">4.96</cx:pt>
          <cx:pt idx="15845">4.96</cx:pt>
          <cx:pt idx="15846">4.96</cx:pt>
          <cx:pt idx="15847">4.96</cx:pt>
          <cx:pt idx="15848">4.96</cx:pt>
          <cx:pt idx="15849">4.96</cx:pt>
          <cx:pt idx="15850">4.96</cx:pt>
          <cx:pt idx="15851">4.96</cx:pt>
          <cx:pt idx="15852">4.96</cx:pt>
          <cx:pt idx="15853">4.96</cx:pt>
          <cx:pt idx="15854">4.96</cx:pt>
          <cx:pt idx="15855">4.96</cx:pt>
          <cx:pt idx="15856">4.96</cx:pt>
          <cx:pt idx="15857">4.96</cx:pt>
          <cx:pt idx="15858">4.96</cx:pt>
          <cx:pt idx="15859">4.96</cx:pt>
          <cx:pt idx="15860">4.96</cx:pt>
          <cx:pt idx="15861">4.96</cx:pt>
          <cx:pt idx="15862">4.96</cx:pt>
          <cx:pt idx="15863">4.96</cx:pt>
          <cx:pt idx="15864">4.96</cx:pt>
          <cx:pt idx="15865">4.96</cx:pt>
          <cx:pt idx="15866">4.96</cx:pt>
          <cx:pt idx="15867">4.96</cx:pt>
          <cx:pt idx="15868">4.96</cx:pt>
          <cx:pt idx="15869">4.96</cx:pt>
          <cx:pt idx="15870">4.96</cx:pt>
          <cx:pt idx="15871">4.96</cx:pt>
          <cx:pt idx="15872">4.96</cx:pt>
          <cx:pt idx="15873">4.96</cx:pt>
          <cx:pt idx="15874">4.96</cx:pt>
          <cx:pt idx="15875">4.96</cx:pt>
          <cx:pt idx="15876">4.96</cx:pt>
          <cx:pt idx="15877">4.96</cx:pt>
          <cx:pt idx="15878">4.96</cx:pt>
          <cx:pt idx="15879">4.96</cx:pt>
          <cx:pt idx="15880">4.96</cx:pt>
          <cx:pt idx="15881">4.96</cx:pt>
          <cx:pt idx="15882">4.96</cx:pt>
          <cx:pt idx="15883">4.96</cx:pt>
          <cx:pt idx="15884">4.96</cx:pt>
          <cx:pt idx="15885">4.96</cx:pt>
          <cx:pt idx="15886">4.96</cx:pt>
          <cx:pt idx="15887">4.96</cx:pt>
          <cx:pt idx="15888">4.96</cx:pt>
          <cx:pt idx="15889">4.96</cx:pt>
          <cx:pt idx="15890">4.96</cx:pt>
          <cx:pt idx="15891">4.96</cx:pt>
          <cx:pt idx="15892">4.96</cx:pt>
          <cx:pt idx="15893">4.96</cx:pt>
          <cx:pt idx="15894">4.96</cx:pt>
          <cx:pt idx="15895">4.96</cx:pt>
          <cx:pt idx="15896">4.96</cx:pt>
          <cx:pt idx="15897">4.96</cx:pt>
          <cx:pt idx="15898">4.96</cx:pt>
          <cx:pt idx="15899">4.96</cx:pt>
          <cx:pt idx="15900">4.96</cx:pt>
          <cx:pt idx="15901">4.96</cx:pt>
          <cx:pt idx="15902">4.96</cx:pt>
          <cx:pt idx="15903">4.96</cx:pt>
          <cx:pt idx="15904">4.96</cx:pt>
          <cx:pt idx="15905">4.96</cx:pt>
          <cx:pt idx="15906">4.96</cx:pt>
          <cx:pt idx="15907">4.96</cx:pt>
          <cx:pt idx="15908">4.96</cx:pt>
          <cx:pt idx="15909">4.96</cx:pt>
          <cx:pt idx="15910">4.96</cx:pt>
          <cx:pt idx="15911">4.96</cx:pt>
          <cx:pt idx="15912">4.96</cx:pt>
          <cx:pt idx="15913">4.96</cx:pt>
          <cx:pt idx="15914">4.96</cx:pt>
          <cx:pt idx="15915">4.96</cx:pt>
          <cx:pt idx="15916">4.96</cx:pt>
          <cx:pt idx="15917">4.96</cx:pt>
          <cx:pt idx="15918">4.96</cx:pt>
          <cx:pt idx="15919">4.96</cx:pt>
          <cx:pt idx="15920">4.96</cx:pt>
          <cx:pt idx="15921">4.96</cx:pt>
          <cx:pt idx="15922">4.96</cx:pt>
          <cx:pt idx="15923">4.96</cx:pt>
          <cx:pt idx="15924">4.96</cx:pt>
          <cx:pt idx="15925">4.96</cx:pt>
          <cx:pt idx="15926">4.96</cx:pt>
          <cx:pt idx="15927">4.96</cx:pt>
          <cx:pt idx="15928">4.96</cx:pt>
          <cx:pt idx="15929">4.96</cx:pt>
          <cx:pt idx="15930">4.96</cx:pt>
          <cx:pt idx="15931">4.96</cx:pt>
          <cx:pt idx="15932">4.96</cx:pt>
          <cx:pt idx="15933">4.96</cx:pt>
          <cx:pt idx="15934">4.96</cx:pt>
          <cx:pt idx="15935">4.96</cx:pt>
          <cx:pt idx="15936">4.96</cx:pt>
          <cx:pt idx="15937">4.96</cx:pt>
          <cx:pt idx="15938">4.96</cx:pt>
          <cx:pt idx="15939">4.96</cx:pt>
          <cx:pt idx="15940">4.96</cx:pt>
          <cx:pt idx="15941">4.96</cx:pt>
          <cx:pt idx="15942">4.96</cx:pt>
          <cx:pt idx="15943">4.96</cx:pt>
          <cx:pt idx="15944">4.96</cx:pt>
          <cx:pt idx="15945">4.96</cx:pt>
          <cx:pt idx="15946">4.96</cx:pt>
          <cx:pt idx="15947">4.96</cx:pt>
          <cx:pt idx="15948">4.96</cx:pt>
          <cx:pt idx="15949">4.96</cx:pt>
          <cx:pt idx="15950">4.96</cx:pt>
          <cx:pt idx="15951">4.96</cx:pt>
          <cx:pt idx="15952">4.96</cx:pt>
          <cx:pt idx="15953">4.96</cx:pt>
          <cx:pt idx="15954">4.96</cx:pt>
          <cx:pt idx="15955">4.96</cx:pt>
          <cx:pt idx="15956">4.96</cx:pt>
          <cx:pt idx="15957">4.96</cx:pt>
          <cx:pt idx="15958">4.96</cx:pt>
          <cx:pt idx="15959">4.96</cx:pt>
          <cx:pt idx="15960">4.96</cx:pt>
          <cx:pt idx="15961">4.96</cx:pt>
          <cx:pt idx="15962">4.96</cx:pt>
          <cx:pt idx="15963">4.96</cx:pt>
          <cx:pt idx="15964">4.96</cx:pt>
          <cx:pt idx="15965">4.96</cx:pt>
          <cx:pt idx="15966">4.96</cx:pt>
          <cx:pt idx="15967">4.96</cx:pt>
          <cx:pt idx="15968">4.96</cx:pt>
          <cx:pt idx="15969">4.96</cx:pt>
          <cx:pt idx="15970">4.96</cx:pt>
          <cx:pt idx="15971">4.96</cx:pt>
          <cx:pt idx="15972">4.96</cx:pt>
          <cx:pt idx="15973">4.96</cx:pt>
          <cx:pt idx="15974">4.96</cx:pt>
          <cx:pt idx="15975">4.96</cx:pt>
          <cx:pt idx="15976">4.96</cx:pt>
          <cx:pt idx="15977">4.96</cx:pt>
          <cx:pt idx="15978">4.96</cx:pt>
          <cx:pt idx="15979">4.96</cx:pt>
          <cx:pt idx="15980">4.96</cx:pt>
          <cx:pt idx="15981">4.96</cx:pt>
          <cx:pt idx="15982">4.96</cx:pt>
          <cx:pt idx="15983">4.96</cx:pt>
          <cx:pt idx="15984">4.9610000000000003</cx:pt>
          <cx:pt idx="15985">4.9610000000000003</cx:pt>
          <cx:pt idx="15986">4.9610000000000003</cx:pt>
          <cx:pt idx="15987">4.9610000000000003</cx:pt>
          <cx:pt idx="15988">4.9610000000000003</cx:pt>
          <cx:pt idx="15989">4.9610000000000003</cx:pt>
          <cx:pt idx="15990">4.9610000000000003</cx:pt>
          <cx:pt idx="15991">4.9610000000000003</cx:pt>
          <cx:pt idx="15992">4.9610000000000003</cx:pt>
          <cx:pt idx="15993">4.9610000000000003</cx:pt>
          <cx:pt idx="15994">4.9610000000000003</cx:pt>
          <cx:pt idx="15995">4.9610000000000003</cx:pt>
          <cx:pt idx="15996">4.9610000000000003</cx:pt>
          <cx:pt idx="15997">4.9610000000000003</cx:pt>
          <cx:pt idx="15998">4.9610000000000003</cx:pt>
          <cx:pt idx="15999">4.9610000000000003</cx:pt>
          <cx:pt idx="16000">4.9610000000000003</cx:pt>
          <cx:pt idx="16001">4.9610000000000003</cx:pt>
          <cx:pt idx="16002">4.9610000000000003</cx:pt>
          <cx:pt idx="16003">4.9610000000000003</cx:pt>
          <cx:pt idx="16004">4.9610000000000003</cx:pt>
          <cx:pt idx="16005">4.9610000000000003</cx:pt>
          <cx:pt idx="16006">4.9610000000000003</cx:pt>
          <cx:pt idx="16007">4.9610000000000003</cx:pt>
          <cx:pt idx="16008">4.9610000000000003</cx:pt>
          <cx:pt idx="16009">4.9610000000000003</cx:pt>
          <cx:pt idx="16010">4.9610000000000003</cx:pt>
          <cx:pt idx="16011">4.9610000000000003</cx:pt>
          <cx:pt idx="16012">4.9610000000000003</cx:pt>
          <cx:pt idx="16013">4.9610000000000003</cx:pt>
          <cx:pt idx="16014">4.9610000000000003</cx:pt>
          <cx:pt idx="16015">4.9610000000000003</cx:pt>
          <cx:pt idx="16016">4.9610000000000003</cx:pt>
          <cx:pt idx="16017">4.9610000000000003</cx:pt>
          <cx:pt idx="16018">4.9610000000000003</cx:pt>
          <cx:pt idx="16019">4.9610000000000003</cx:pt>
          <cx:pt idx="16020">4.9610000000000003</cx:pt>
          <cx:pt idx="16021">4.9610000000000003</cx:pt>
          <cx:pt idx="16022">4.9610000000000003</cx:pt>
          <cx:pt idx="16023">4.9610000000000003</cx:pt>
          <cx:pt idx="16024">4.9610000000000003</cx:pt>
          <cx:pt idx="16025">4.9610000000000003</cx:pt>
          <cx:pt idx="16026">4.9610000000000003</cx:pt>
          <cx:pt idx="16027">4.9610000000000003</cx:pt>
          <cx:pt idx="16028">4.9610000000000003</cx:pt>
          <cx:pt idx="16029">4.9610000000000003</cx:pt>
          <cx:pt idx="16030">4.9610000000000003</cx:pt>
          <cx:pt idx="16031">4.9610000000000003</cx:pt>
          <cx:pt idx="16032">4.9610000000000003</cx:pt>
          <cx:pt idx="16033">4.9610000000000003</cx:pt>
          <cx:pt idx="16034">4.9610000000000003</cx:pt>
          <cx:pt idx="16035">4.9610000000000003</cx:pt>
          <cx:pt idx="16036">4.9610000000000003</cx:pt>
          <cx:pt idx="16037">4.9610000000000003</cx:pt>
          <cx:pt idx="16038">4.9610000000000003</cx:pt>
          <cx:pt idx="16039">4.9610000000000003</cx:pt>
          <cx:pt idx="16040">4.9610000000000003</cx:pt>
          <cx:pt idx="16041">4.9610000000000003</cx:pt>
          <cx:pt idx="16042">4.9610000000000003</cx:pt>
          <cx:pt idx="16043">4.9610000000000003</cx:pt>
          <cx:pt idx="16044">4.9610000000000003</cx:pt>
          <cx:pt idx="16045">4.9610000000000003</cx:pt>
          <cx:pt idx="16046">4.9610000000000003</cx:pt>
          <cx:pt idx="16047">4.9610000000000003</cx:pt>
          <cx:pt idx="16048">4.9610000000000003</cx:pt>
          <cx:pt idx="16049">4.9610000000000003</cx:pt>
          <cx:pt idx="16050">4.9610000000000003</cx:pt>
          <cx:pt idx="16051">4.9610000000000003</cx:pt>
          <cx:pt idx="16052">4.9610000000000003</cx:pt>
          <cx:pt idx="16053">4.9610000000000003</cx:pt>
          <cx:pt idx="16054">4.9610000000000003</cx:pt>
          <cx:pt idx="16055">4.9610000000000003</cx:pt>
          <cx:pt idx="16056">4.9610000000000003</cx:pt>
          <cx:pt idx="16057">4.9610000000000003</cx:pt>
          <cx:pt idx="16058">4.9610000000000003</cx:pt>
          <cx:pt idx="16059">4.9610000000000003</cx:pt>
          <cx:pt idx="16060">4.9610000000000003</cx:pt>
          <cx:pt idx="16061">4.9610000000000003</cx:pt>
          <cx:pt idx="16062">4.9610000000000003</cx:pt>
          <cx:pt idx="16063">4.9610000000000003</cx:pt>
          <cx:pt idx="16064">4.9610000000000003</cx:pt>
          <cx:pt idx="16065">4.9610000000000003</cx:pt>
          <cx:pt idx="16066">4.9610000000000003</cx:pt>
          <cx:pt idx="16067">4.9610000000000003</cx:pt>
          <cx:pt idx="16068">4.9610000000000003</cx:pt>
          <cx:pt idx="16069">4.9610000000000003</cx:pt>
          <cx:pt idx="16070">4.9610000000000003</cx:pt>
          <cx:pt idx="16071">4.9610000000000003</cx:pt>
          <cx:pt idx="16072">4.9610000000000003</cx:pt>
          <cx:pt idx="16073">4.9610000000000003</cx:pt>
          <cx:pt idx="16074">4.9610000000000003</cx:pt>
          <cx:pt idx="16075">4.9610000000000003</cx:pt>
          <cx:pt idx="16076">4.9610000000000003</cx:pt>
          <cx:pt idx="16077">4.9610000000000003</cx:pt>
          <cx:pt idx="16078">4.9610000000000003</cx:pt>
          <cx:pt idx="16079">4.9610000000000003</cx:pt>
          <cx:pt idx="16080">4.9610000000000003</cx:pt>
          <cx:pt idx="16081">4.9610000000000003</cx:pt>
          <cx:pt idx="16082">4.9610000000000003</cx:pt>
          <cx:pt idx="16083">4.9610000000000003</cx:pt>
          <cx:pt idx="16084">4.9610000000000003</cx:pt>
          <cx:pt idx="16085">4.9610000000000003</cx:pt>
          <cx:pt idx="16086">4.9610000000000003</cx:pt>
          <cx:pt idx="16087">4.9610000000000003</cx:pt>
          <cx:pt idx="16088">4.9610000000000003</cx:pt>
          <cx:pt idx="16089">4.9610000000000003</cx:pt>
          <cx:pt idx="16090">4.9610000000000003</cx:pt>
          <cx:pt idx="16091">4.9610000000000003</cx:pt>
          <cx:pt idx="16092">4.9610000000000003</cx:pt>
          <cx:pt idx="16093">4.9610000000000003</cx:pt>
          <cx:pt idx="16094">4.9610000000000003</cx:pt>
          <cx:pt idx="16095">4.9610000000000003</cx:pt>
          <cx:pt idx="16096">4.9610000000000003</cx:pt>
          <cx:pt idx="16097">4.9610000000000003</cx:pt>
          <cx:pt idx="16098">4.9610000000000003</cx:pt>
          <cx:pt idx="16099">4.9610000000000003</cx:pt>
          <cx:pt idx="16100">4.9610000000000003</cx:pt>
          <cx:pt idx="16101">4.9610000000000003</cx:pt>
          <cx:pt idx="16102">4.9610000000000003</cx:pt>
          <cx:pt idx="16103">4.9610000000000003</cx:pt>
          <cx:pt idx="16104">4.9610000000000003</cx:pt>
          <cx:pt idx="16105">4.9610000000000003</cx:pt>
          <cx:pt idx="16106">4.9610000000000003</cx:pt>
          <cx:pt idx="16107">4.9610000000000003</cx:pt>
          <cx:pt idx="16108">4.9610000000000003</cx:pt>
          <cx:pt idx="16109">4.9610000000000003</cx:pt>
          <cx:pt idx="16110">4.9610000000000003</cx:pt>
          <cx:pt idx="16111">4.9610000000000003</cx:pt>
          <cx:pt idx="16112">4.9610000000000003</cx:pt>
          <cx:pt idx="16113">4.9610000000000003</cx:pt>
          <cx:pt idx="16114">4.9610000000000003</cx:pt>
          <cx:pt idx="16115">4.9610000000000003</cx:pt>
          <cx:pt idx="16116">4.9610000000000003</cx:pt>
          <cx:pt idx="16117">4.9610000000000003</cx:pt>
          <cx:pt idx="16118">4.9610000000000003</cx:pt>
          <cx:pt idx="16119">4.9610000000000003</cx:pt>
          <cx:pt idx="16120">4.9610000000000003</cx:pt>
          <cx:pt idx="16121">4.9610000000000003</cx:pt>
          <cx:pt idx="16122">4.9610000000000003</cx:pt>
          <cx:pt idx="16123">4.9610000000000003</cx:pt>
          <cx:pt idx="16124">4.9610000000000003</cx:pt>
          <cx:pt idx="16125">4.9610000000000003</cx:pt>
          <cx:pt idx="16126">4.9610000000000003</cx:pt>
          <cx:pt idx="16127">4.9610000000000003</cx:pt>
          <cx:pt idx="16128">4.9610000000000003</cx:pt>
          <cx:pt idx="16129">4.9610000000000003</cx:pt>
          <cx:pt idx="16130">4.9610000000000003</cx:pt>
          <cx:pt idx="16131">4.9610000000000003</cx:pt>
          <cx:pt idx="16132">4.9610000000000003</cx:pt>
          <cx:pt idx="16133">4.9610000000000003</cx:pt>
          <cx:pt idx="16134">4.9610000000000003</cx:pt>
          <cx:pt idx="16135">4.9610000000000003</cx:pt>
          <cx:pt idx="16136">4.9610000000000003</cx:pt>
          <cx:pt idx="16137">4.9610000000000003</cx:pt>
          <cx:pt idx="16138">4.9610000000000003</cx:pt>
          <cx:pt idx="16139">4.9610000000000003</cx:pt>
          <cx:pt idx="16140">4.9610000000000003</cx:pt>
          <cx:pt idx="16141">4.9610000000000003</cx:pt>
          <cx:pt idx="16142">4.9610000000000003</cx:pt>
          <cx:pt idx="16143">4.9610000000000003</cx:pt>
          <cx:pt idx="16144">4.9610000000000003</cx:pt>
          <cx:pt idx="16145">4.9610000000000003</cx:pt>
          <cx:pt idx="16146">4.9610000000000003</cx:pt>
          <cx:pt idx="16147">4.9610000000000003</cx:pt>
          <cx:pt idx="16148">4.9610000000000003</cx:pt>
          <cx:pt idx="16149">4.9610000000000003</cx:pt>
          <cx:pt idx="16150">4.9610000000000003</cx:pt>
          <cx:pt idx="16151">4.9610000000000003</cx:pt>
          <cx:pt idx="16152">4.9610000000000003</cx:pt>
          <cx:pt idx="16153">4.9610000000000003</cx:pt>
          <cx:pt idx="16154">4.9610000000000003</cx:pt>
          <cx:pt idx="16155">4.9610000000000003</cx:pt>
          <cx:pt idx="16156">4.9610000000000003</cx:pt>
          <cx:pt idx="16157">4.9610000000000003</cx:pt>
          <cx:pt idx="16158">4.9610000000000003</cx:pt>
          <cx:pt idx="16159">4.9610000000000003</cx:pt>
          <cx:pt idx="16160">4.9610000000000003</cx:pt>
          <cx:pt idx="16161">4.9610000000000003</cx:pt>
          <cx:pt idx="16162">4.9610000000000003</cx:pt>
          <cx:pt idx="16163">4.9610000000000003</cx:pt>
          <cx:pt idx="16164">4.9610000000000003</cx:pt>
          <cx:pt idx="16165">4.9610000000000003</cx:pt>
          <cx:pt idx="16166">4.9610000000000003</cx:pt>
          <cx:pt idx="16167">4.9610000000000003</cx:pt>
          <cx:pt idx="16168">4.9610000000000003</cx:pt>
          <cx:pt idx="16169">4.9610000000000003</cx:pt>
          <cx:pt idx="16170">4.9610000000000003</cx:pt>
          <cx:pt idx="16171">4.9610000000000003</cx:pt>
          <cx:pt idx="16172">4.9610000000000003</cx:pt>
          <cx:pt idx="16173">4.9610000000000003</cx:pt>
          <cx:pt idx="16174">4.9610000000000003</cx:pt>
          <cx:pt idx="16175">4.9610000000000003</cx:pt>
          <cx:pt idx="16176">4.9610000000000003</cx:pt>
          <cx:pt idx="16177">4.9610000000000003</cx:pt>
          <cx:pt idx="16178">4.9610000000000003</cx:pt>
          <cx:pt idx="16179">4.9610000000000003</cx:pt>
          <cx:pt idx="16180">4.9610000000000003</cx:pt>
          <cx:pt idx="16181">4.9610000000000003</cx:pt>
          <cx:pt idx="16182">4.9610000000000003</cx:pt>
          <cx:pt idx="16183">4.9610000000000003</cx:pt>
          <cx:pt idx="16184">4.9610000000000003</cx:pt>
          <cx:pt idx="16185">4.9610000000000003</cx:pt>
          <cx:pt idx="16186">4.9610000000000003</cx:pt>
          <cx:pt idx="16187">4.9610000000000003</cx:pt>
          <cx:pt idx="16188">4.9610000000000003</cx:pt>
          <cx:pt idx="16189">4.9610000000000003</cx:pt>
          <cx:pt idx="16190">4.9610000000000003</cx:pt>
          <cx:pt idx="16191">4.9610000000000003</cx:pt>
          <cx:pt idx="16192">4.9610000000000003</cx:pt>
          <cx:pt idx="16193">4.9610000000000003</cx:pt>
          <cx:pt idx="16194">4.9610000000000003</cx:pt>
          <cx:pt idx="16195">4.9610000000000003</cx:pt>
          <cx:pt idx="16196">4.9610000000000003</cx:pt>
          <cx:pt idx="16197">4.9610000000000003</cx:pt>
          <cx:pt idx="16198">4.9610000000000003</cx:pt>
          <cx:pt idx="16199">4.9610000000000003</cx:pt>
          <cx:pt idx="16200">4.9610000000000003</cx:pt>
          <cx:pt idx="16201">4.9610000000000003</cx:pt>
          <cx:pt idx="16202">4.9610000000000003</cx:pt>
          <cx:pt idx="16203">4.9610000000000003</cx:pt>
          <cx:pt idx="16204">4.9610000000000003</cx:pt>
          <cx:pt idx="16205">4.9610000000000003</cx:pt>
          <cx:pt idx="16206">4.9610000000000003</cx:pt>
          <cx:pt idx="16207">4.9610000000000003</cx:pt>
          <cx:pt idx="16208">4.9610000000000003</cx:pt>
          <cx:pt idx="16209">4.9610000000000003</cx:pt>
          <cx:pt idx="16210">4.9610000000000003</cx:pt>
          <cx:pt idx="16211">4.9610000000000003</cx:pt>
          <cx:pt idx="16212">4.9610000000000003</cx:pt>
          <cx:pt idx="16213">4.9610000000000003</cx:pt>
          <cx:pt idx="16214">4.9610000000000003</cx:pt>
          <cx:pt idx="16215">4.9610000000000003</cx:pt>
          <cx:pt idx="16216">4.9610000000000003</cx:pt>
          <cx:pt idx="16217">4.9610000000000003</cx:pt>
          <cx:pt idx="16218">4.9610000000000003</cx:pt>
          <cx:pt idx="16219">4.9610000000000003</cx:pt>
          <cx:pt idx="16220">4.9610000000000003</cx:pt>
          <cx:pt idx="16221">4.9610000000000003</cx:pt>
          <cx:pt idx="16222">4.9610000000000003</cx:pt>
          <cx:pt idx="16223">4.9610000000000003</cx:pt>
          <cx:pt idx="16224">4.9610000000000003</cx:pt>
          <cx:pt idx="16225">4.9610000000000003</cx:pt>
          <cx:pt idx="16226">4.9610000000000003</cx:pt>
          <cx:pt idx="16227">4.9610000000000003</cx:pt>
          <cx:pt idx="16228">4.9610000000000003</cx:pt>
          <cx:pt idx="16229">4.9610000000000003</cx:pt>
          <cx:pt idx="16230">4.9610000000000003</cx:pt>
          <cx:pt idx="16231">4.9610000000000003</cx:pt>
          <cx:pt idx="16232">4.9610000000000003</cx:pt>
          <cx:pt idx="16233">4.9610000000000003</cx:pt>
          <cx:pt idx="16234">4.9610000000000003</cx:pt>
          <cx:pt idx="16235">4.9610000000000003</cx:pt>
          <cx:pt idx="16236">4.9610000000000003</cx:pt>
          <cx:pt idx="16237">4.9610000000000003</cx:pt>
          <cx:pt idx="16238">4.9610000000000003</cx:pt>
          <cx:pt idx="16239">4.9610000000000003</cx:pt>
          <cx:pt idx="16240">4.9610000000000003</cx:pt>
          <cx:pt idx="16241">4.9610000000000003</cx:pt>
          <cx:pt idx="16242">4.9610000000000003</cx:pt>
          <cx:pt idx="16243">4.9610000000000003</cx:pt>
          <cx:pt idx="16244">4.9610000000000003</cx:pt>
          <cx:pt idx="16245">4.9610000000000003</cx:pt>
          <cx:pt idx="16246">4.9610000000000003</cx:pt>
          <cx:pt idx="16247">4.9610000000000003</cx:pt>
          <cx:pt idx="16248">4.9610000000000003</cx:pt>
          <cx:pt idx="16249">4.9610000000000003</cx:pt>
          <cx:pt idx="16250">4.9610000000000003</cx:pt>
          <cx:pt idx="16251">4.9610000000000003</cx:pt>
          <cx:pt idx="16252">4.9610000000000003</cx:pt>
          <cx:pt idx="16253">4.9610000000000003</cx:pt>
          <cx:pt idx="16254">4.9610000000000003</cx:pt>
          <cx:pt idx="16255">4.9610000000000003</cx:pt>
          <cx:pt idx="16256">4.9610000000000003</cx:pt>
          <cx:pt idx="16257">4.9610000000000003</cx:pt>
          <cx:pt idx="16258">4.9610000000000003</cx:pt>
          <cx:pt idx="16259">4.9610000000000003</cx:pt>
          <cx:pt idx="16260">4.9610000000000003</cx:pt>
          <cx:pt idx="16261">4.9610000000000003</cx:pt>
          <cx:pt idx="16262">4.9610000000000003</cx:pt>
          <cx:pt idx="16263">4.9610000000000003</cx:pt>
          <cx:pt idx="16264">4.9610000000000003</cx:pt>
          <cx:pt idx="16265">4.9610000000000003</cx:pt>
          <cx:pt idx="16266">4.9610000000000003</cx:pt>
          <cx:pt idx="16267">4.9610000000000003</cx:pt>
          <cx:pt idx="16268">4.9610000000000003</cx:pt>
          <cx:pt idx="16269">4.9610000000000003</cx:pt>
          <cx:pt idx="16270">4.9610000000000003</cx:pt>
          <cx:pt idx="16271">4.9610000000000003</cx:pt>
          <cx:pt idx="16272">4.9610000000000003</cx:pt>
          <cx:pt idx="16273">4.9610000000000003</cx:pt>
          <cx:pt idx="16274">4.9610000000000003</cx:pt>
          <cx:pt idx="16275">4.9610000000000003</cx:pt>
          <cx:pt idx="16276">4.9610000000000003</cx:pt>
          <cx:pt idx="16277">4.9610000000000003</cx:pt>
          <cx:pt idx="16278">4.9610000000000003</cx:pt>
          <cx:pt idx="16279">4.9610000000000003</cx:pt>
          <cx:pt idx="16280">4.9610000000000003</cx:pt>
          <cx:pt idx="16281">4.9610000000000003</cx:pt>
          <cx:pt idx="16282">4.9610000000000003</cx:pt>
          <cx:pt idx="16283">4.9610000000000003</cx:pt>
          <cx:pt idx="16284">4.9610000000000003</cx:pt>
          <cx:pt idx="16285">4.9610000000000003</cx:pt>
          <cx:pt idx="16286">4.9610000000000003</cx:pt>
          <cx:pt idx="16287">4.9610000000000003</cx:pt>
          <cx:pt idx="16288">4.9610000000000003</cx:pt>
          <cx:pt idx="16289">4.9610000000000003</cx:pt>
          <cx:pt idx="16290">4.9610000000000003</cx:pt>
          <cx:pt idx="16291">4.9610000000000003</cx:pt>
          <cx:pt idx="16292">4.9610000000000003</cx:pt>
          <cx:pt idx="16293">4.9610000000000003</cx:pt>
          <cx:pt idx="16294">4.9610000000000003</cx:pt>
          <cx:pt idx="16295">4.9610000000000003</cx:pt>
          <cx:pt idx="16296">4.9610000000000003</cx:pt>
          <cx:pt idx="16297">4.9610000000000003</cx:pt>
          <cx:pt idx="16298">4.9610000000000003</cx:pt>
          <cx:pt idx="16299">4.9610000000000003</cx:pt>
          <cx:pt idx="16300">4.9610000000000003</cx:pt>
          <cx:pt idx="16301">4.9610000000000003</cx:pt>
          <cx:pt idx="16302">4.9610000000000003</cx:pt>
          <cx:pt idx="16303">4.9610000000000003</cx:pt>
          <cx:pt idx="16304">4.9610000000000003</cx:pt>
          <cx:pt idx="16305">4.9610000000000003</cx:pt>
          <cx:pt idx="16306">4.9610000000000003</cx:pt>
          <cx:pt idx="16307">4.9610000000000003</cx:pt>
          <cx:pt idx="16308">4.9610000000000003</cx:pt>
          <cx:pt idx="16309">4.9610000000000003</cx:pt>
          <cx:pt idx="16310">4.9610000000000003</cx:pt>
          <cx:pt idx="16311">4.9610000000000003</cx:pt>
          <cx:pt idx="16312">4.9610000000000003</cx:pt>
          <cx:pt idx="16313">4.9610000000000003</cx:pt>
          <cx:pt idx="16314">4.9610000000000003</cx:pt>
          <cx:pt idx="16315">4.9610000000000003</cx:pt>
          <cx:pt idx="16316">4.9610000000000003</cx:pt>
          <cx:pt idx="16317">4.9610000000000003</cx:pt>
          <cx:pt idx="16318">4.9610000000000003</cx:pt>
          <cx:pt idx="16319">4.9610000000000003</cx:pt>
          <cx:pt idx="16320">4.9610000000000003</cx:pt>
          <cx:pt idx="16321">4.9610000000000003</cx:pt>
          <cx:pt idx="16322">4.9610000000000003</cx:pt>
          <cx:pt idx="16323">4.9610000000000003</cx:pt>
          <cx:pt idx="16324">4.9610000000000003</cx:pt>
          <cx:pt idx="16325">4.9610000000000003</cx:pt>
          <cx:pt idx="16326">4.9610000000000003</cx:pt>
          <cx:pt idx="16327">4.9610000000000003</cx:pt>
          <cx:pt idx="16328">4.9610000000000003</cx:pt>
          <cx:pt idx="16329">4.9610000000000003</cx:pt>
          <cx:pt idx="16330">4.9610000000000003</cx:pt>
          <cx:pt idx="16331">4.9610000000000003</cx:pt>
          <cx:pt idx="16332">4.9610000000000003</cx:pt>
          <cx:pt idx="16333">4.9610000000000003</cx:pt>
          <cx:pt idx="16334">4.9610000000000003</cx:pt>
          <cx:pt idx="16335">4.9610000000000003</cx:pt>
          <cx:pt idx="16336">4.9610000000000003</cx:pt>
          <cx:pt idx="16337">4.9610000000000003</cx:pt>
          <cx:pt idx="16338">4.9610000000000003</cx:pt>
          <cx:pt idx="16339">4.9610000000000003</cx:pt>
          <cx:pt idx="16340">4.9610000000000003</cx:pt>
          <cx:pt idx="16341">4.9610000000000003</cx:pt>
          <cx:pt idx="16342">4.9610000000000003</cx:pt>
          <cx:pt idx="16343">4.9610000000000003</cx:pt>
          <cx:pt idx="16344">4.9610000000000003</cx:pt>
          <cx:pt idx="16345">4.9610000000000003</cx:pt>
          <cx:pt idx="16346">4.9610000000000003</cx:pt>
          <cx:pt idx="16347">4.9610000000000003</cx:pt>
          <cx:pt idx="16348">4.9610000000000003</cx:pt>
          <cx:pt idx="16349">4.9610000000000003</cx:pt>
          <cx:pt idx="16350">4.9630000000000001</cx:pt>
          <cx:pt idx="16351">4.9630000000000001</cx:pt>
          <cx:pt idx="16352">4.9630000000000001</cx:pt>
          <cx:pt idx="16353">4.9630000000000001</cx:pt>
          <cx:pt idx="16354">4.9630000000000001</cx:pt>
          <cx:pt idx="16355">4.9630000000000001</cx:pt>
          <cx:pt idx="16356">4.9630000000000001</cx:pt>
          <cx:pt idx="16357">4.9630000000000001</cx:pt>
          <cx:pt idx="16358">4.9630000000000001</cx:pt>
          <cx:pt idx="16359">4.9630000000000001</cx:pt>
          <cx:pt idx="16360">4.9630000000000001</cx:pt>
          <cx:pt idx="16361">4.9630000000000001</cx:pt>
          <cx:pt idx="16362">4.9630000000000001</cx:pt>
          <cx:pt idx="16363">4.9630000000000001</cx:pt>
          <cx:pt idx="16364">4.9630000000000001</cx:pt>
          <cx:pt idx="16365">4.9630000000000001</cx:pt>
          <cx:pt idx="16366">4.9630000000000001</cx:pt>
          <cx:pt idx="16367">4.9630000000000001</cx:pt>
          <cx:pt idx="16368">4.9630000000000001</cx:pt>
          <cx:pt idx="16369">4.9630000000000001</cx:pt>
          <cx:pt idx="16370">4.9630000000000001</cx:pt>
          <cx:pt idx="16371">4.9630000000000001</cx:pt>
          <cx:pt idx="16372">4.9630000000000001</cx:pt>
          <cx:pt idx="16373">4.9630000000000001</cx:pt>
          <cx:pt idx="16374">4.9630000000000001</cx:pt>
          <cx:pt idx="16375">4.9630000000000001</cx:pt>
          <cx:pt idx="16376">4.9630000000000001</cx:pt>
          <cx:pt idx="16377">4.9630000000000001</cx:pt>
          <cx:pt idx="16378">4.9630000000000001</cx:pt>
          <cx:pt idx="16379">4.9630000000000001</cx:pt>
          <cx:pt idx="16380">4.9630000000000001</cx:pt>
          <cx:pt idx="16381">4.9630000000000001</cx:pt>
          <cx:pt idx="16382">4.9630000000000001</cx:pt>
          <cx:pt idx="16383">4.9630000000000001</cx:pt>
          <cx:pt idx="16384">4.9630000000000001</cx:pt>
          <cx:pt idx="16385">4.9630000000000001</cx:pt>
          <cx:pt idx="16386">4.9630000000000001</cx:pt>
          <cx:pt idx="16387">4.9630000000000001</cx:pt>
          <cx:pt idx="16388">4.9630000000000001</cx:pt>
          <cx:pt idx="16389">4.9630000000000001</cx:pt>
          <cx:pt idx="16390">4.9630000000000001</cx:pt>
          <cx:pt idx="16391">4.9630000000000001</cx:pt>
          <cx:pt idx="16392">4.9630000000000001</cx:pt>
          <cx:pt idx="16393">4.9630000000000001</cx:pt>
          <cx:pt idx="16394">4.9630000000000001</cx:pt>
          <cx:pt idx="16395">4.9630000000000001</cx:pt>
          <cx:pt idx="16396">4.9630000000000001</cx:pt>
          <cx:pt idx="16397">4.9630000000000001</cx:pt>
          <cx:pt idx="16398">4.9630000000000001</cx:pt>
          <cx:pt idx="16399">4.9630000000000001</cx:pt>
          <cx:pt idx="16400">4.9630000000000001</cx:pt>
          <cx:pt idx="16401">4.9630000000000001</cx:pt>
          <cx:pt idx="16402">4.9630000000000001</cx:pt>
          <cx:pt idx="16403">4.9630000000000001</cx:pt>
          <cx:pt idx="16404">4.9630000000000001</cx:pt>
          <cx:pt idx="16405">4.9630000000000001</cx:pt>
          <cx:pt idx="16406">4.9630000000000001</cx:pt>
          <cx:pt idx="16407">4.9630000000000001</cx:pt>
          <cx:pt idx="16408">4.9630000000000001</cx:pt>
          <cx:pt idx="16409">4.9630000000000001</cx:pt>
          <cx:pt idx="16410">4.9630000000000001</cx:pt>
          <cx:pt idx="16411">4.9630000000000001</cx:pt>
          <cx:pt idx="16412">4.9630000000000001</cx:pt>
          <cx:pt idx="16413">4.9630000000000001</cx:pt>
          <cx:pt idx="16414">4.9630000000000001</cx:pt>
          <cx:pt idx="16415">4.9630000000000001</cx:pt>
          <cx:pt idx="16416">4.9630000000000001</cx:pt>
          <cx:pt idx="16417">4.9630000000000001</cx:pt>
          <cx:pt idx="16418">4.9630000000000001</cx:pt>
          <cx:pt idx="16419">4.9630000000000001</cx:pt>
          <cx:pt idx="16420">4.9630000000000001</cx:pt>
          <cx:pt idx="16421">4.9630000000000001</cx:pt>
          <cx:pt idx="16422">4.9630000000000001</cx:pt>
          <cx:pt idx="16423">4.9630000000000001</cx:pt>
          <cx:pt idx="16424">4.9630000000000001</cx:pt>
          <cx:pt idx="16425">4.9630000000000001</cx:pt>
          <cx:pt idx="16426">4.9630000000000001</cx:pt>
          <cx:pt idx="16427">4.9630000000000001</cx:pt>
          <cx:pt idx="16428">4.9630000000000001</cx:pt>
          <cx:pt idx="16429">4.9630000000000001</cx:pt>
          <cx:pt idx="16430">4.9630000000000001</cx:pt>
          <cx:pt idx="16431">4.9630000000000001</cx:pt>
          <cx:pt idx="16432">4.9630000000000001</cx:pt>
          <cx:pt idx="16433">4.9630000000000001</cx:pt>
          <cx:pt idx="16434">4.9630000000000001</cx:pt>
          <cx:pt idx="16435">4.9630000000000001</cx:pt>
          <cx:pt idx="16436">4.9630000000000001</cx:pt>
          <cx:pt idx="16437">4.9630000000000001</cx:pt>
          <cx:pt idx="16438">4.9630000000000001</cx:pt>
          <cx:pt idx="16439">4.9630000000000001</cx:pt>
          <cx:pt idx="16440">4.9630000000000001</cx:pt>
          <cx:pt idx="16441">4.9630000000000001</cx:pt>
          <cx:pt idx="16442">4.9630000000000001</cx:pt>
          <cx:pt idx="16443">4.9630000000000001</cx:pt>
          <cx:pt idx="16444">4.9630000000000001</cx:pt>
          <cx:pt idx="16445">4.9630000000000001</cx:pt>
          <cx:pt idx="16446">4.9630000000000001</cx:pt>
          <cx:pt idx="16447">4.9630000000000001</cx:pt>
          <cx:pt idx="16448">4.9630000000000001</cx:pt>
          <cx:pt idx="16449">4.9630000000000001</cx:pt>
          <cx:pt idx="16450">4.9630000000000001</cx:pt>
          <cx:pt idx="16451">4.9630000000000001</cx:pt>
          <cx:pt idx="16452">4.9630000000000001</cx:pt>
          <cx:pt idx="16453">4.9630000000000001</cx:pt>
          <cx:pt idx="16454">4.9630000000000001</cx:pt>
          <cx:pt idx="16455">4.9630000000000001</cx:pt>
          <cx:pt idx="16456">4.9630000000000001</cx:pt>
          <cx:pt idx="16457">4.9630000000000001</cx:pt>
          <cx:pt idx="16458">4.9630000000000001</cx:pt>
          <cx:pt idx="16459">4.9630000000000001</cx:pt>
          <cx:pt idx="16460">4.9630000000000001</cx:pt>
          <cx:pt idx="16461">4.9630000000000001</cx:pt>
          <cx:pt idx="16462">4.9630000000000001</cx:pt>
          <cx:pt idx="16463">4.9630000000000001</cx:pt>
          <cx:pt idx="16464">4.9630000000000001</cx:pt>
          <cx:pt idx="16465">4.9630000000000001</cx:pt>
          <cx:pt idx="16466">4.9630000000000001</cx:pt>
          <cx:pt idx="16467">4.9630000000000001</cx:pt>
          <cx:pt idx="16468">4.9630000000000001</cx:pt>
          <cx:pt idx="16469">4.9630000000000001</cx:pt>
          <cx:pt idx="16470">4.9630000000000001</cx:pt>
          <cx:pt idx="16471">4.9630000000000001</cx:pt>
          <cx:pt idx="16472">4.9630000000000001</cx:pt>
          <cx:pt idx="16473">4.9630000000000001</cx:pt>
          <cx:pt idx="16474">4.9630000000000001</cx:pt>
          <cx:pt idx="16475">4.9630000000000001</cx:pt>
          <cx:pt idx="16476">4.9630000000000001</cx:pt>
          <cx:pt idx="16477">4.9630000000000001</cx:pt>
          <cx:pt idx="16478">4.9630000000000001</cx:pt>
          <cx:pt idx="16479">4.9630000000000001</cx:pt>
          <cx:pt idx="16480">4.9630000000000001</cx:pt>
          <cx:pt idx="16481">4.9630000000000001</cx:pt>
          <cx:pt idx="16482">4.9630000000000001</cx:pt>
          <cx:pt idx="16483">4.9630000000000001</cx:pt>
          <cx:pt idx="16484">4.9630000000000001</cx:pt>
          <cx:pt idx="16485">4.9630000000000001</cx:pt>
          <cx:pt idx="16486">4.9630000000000001</cx:pt>
          <cx:pt idx="16487">4.9630000000000001</cx:pt>
          <cx:pt idx="16488">4.9630000000000001</cx:pt>
          <cx:pt idx="16489">4.9630000000000001</cx:pt>
          <cx:pt idx="16490">4.9630000000000001</cx:pt>
          <cx:pt idx="16491">4.9630000000000001</cx:pt>
          <cx:pt idx="16492">4.9630000000000001</cx:pt>
          <cx:pt idx="16493">4.9630000000000001</cx:pt>
          <cx:pt idx="16494">4.9630000000000001</cx:pt>
          <cx:pt idx="16495">4.9630000000000001</cx:pt>
          <cx:pt idx="16496">4.9630000000000001</cx:pt>
          <cx:pt idx="16497">4.9630000000000001</cx:pt>
          <cx:pt idx="16498">4.9630000000000001</cx:pt>
          <cx:pt idx="16499">4.9630000000000001</cx:pt>
          <cx:pt idx="16500">4.9630000000000001</cx:pt>
          <cx:pt idx="16501">4.9630000000000001</cx:pt>
          <cx:pt idx="16502">4.9630000000000001</cx:pt>
          <cx:pt idx="16503">4.9630000000000001</cx:pt>
          <cx:pt idx="16504">4.9630000000000001</cx:pt>
          <cx:pt idx="16505">4.9630000000000001</cx:pt>
          <cx:pt idx="16506">4.9630000000000001</cx:pt>
          <cx:pt idx="16507">4.9630000000000001</cx:pt>
          <cx:pt idx="16508">4.9630000000000001</cx:pt>
          <cx:pt idx="16509">4.9630000000000001</cx:pt>
          <cx:pt idx="16510">4.9630000000000001</cx:pt>
          <cx:pt idx="16511">4.9630000000000001</cx:pt>
          <cx:pt idx="16512">4.9630000000000001</cx:pt>
          <cx:pt idx="16513">4.9630000000000001</cx:pt>
          <cx:pt idx="16514">4.9630000000000001</cx:pt>
          <cx:pt idx="16515">4.9630000000000001</cx:pt>
          <cx:pt idx="16516">4.9630000000000001</cx:pt>
          <cx:pt idx="16517">4.9630000000000001</cx:pt>
          <cx:pt idx="16518">4.9630000000000001</cx:pt>
          <cx:pt idx="16519">4.9630000000000001</cx:pt>
          <cx:pt idx="16520">4.9630000000000001</cx:pt>
          <cx:pt idx="16521">4.9630000000000001</cx:pt>
          <cx:pt idx="16522">4.9630000000000001</cx:pt>
          <cx:pt idx="16523">4.9630000000000001</cx:pt>
          <cx:pt idx="16524">4.9630000000000001</cx:pt>
          <cx:pt idx="16525">4.9630000000000001</cx:pt>
          <cx:pt idx="16526">4.9630000000000001</cx:pt>
          <cx:pt idx="16527">4.9630000000000001</cx:pt>
          <cx:pt idx="16528">4.9630000000000001</cx:pt>
          <cx:pt idx="16529">4.9630000000000001</cx:pt>
          <cx:pt idx="16530">4.9630000000000001</cx:pt>
          <cx:pt idx="16531">4.9630000000000001</cx:pt>
          <cx:pt idx="16532">4.9630000000000001</cx:pt>
          <cx:pt idx="16533">4.9630000000000001</cx:pt>
          <cx:pt idx="16534">4.9630000000000001</cx:pt>
          <cx:pt idx="16535">4.9630000000000001</cx:pt>
          <cx:pt idx="16536">4.9630000000000001</cx:pt>
          <cx:pt idx="16537">4.9630000000000001</cx:pt>
          <cx:pt idx="16538">4.9630000000000001</cx:pt>
          <cx:pt idx="16539">4.9630000000000001</cx:pt>
          <cx:pt idx="16540">4.9630000000000001</cx:pt>
          <cx:pt idx="16541">4.9630000000000001</cx:pt>
          <cx:pt idx="16542">4.9630000000000001</cx:pt>
          <cx:pt idx="16543">4.9630000000000001</cx:pt>
          <cx:pt idx="16544">4.9630000000000001</cx:pt>
          <cx:pt idx="16545">4.9630000000000001</cx:pt>
          <cx:pt idx="16546">4.9630000000000001</cx:pt>
          <cx:pt idx="16547">4.9630000000000001</cx:pt>
          <cx:pt idx="16548">4.9630000000000001</cx:pt>
          <cx:pt idx="16549">4.9630000000000001</cx:pt>
          <cx:pt idx="16550">4.9630000000000001</cx:pt>
          <cx:pt idx="16551">4.9630000000000001</cx:pt>
          <cx:pt idx="16552">4.9630000000000001</cx:pt>
          <cx:pt idx="16553">4.9630000000000001</cx:pt>
          <cx:pt idx="16554">4.9630000000000001</cx:pt>
          <cx:pt idx="16555">4.9630000000000001</cx:pt>
          <cx:pt idx="16556">4.9630000000000001</cx:pt>
          <cx:pt idx="16557">4.9630000000000001</cx:pt>
          <cx:pt idx="16558">4.9630000000000001</cx:pt>
          <cx:pt idx="16559">4.9630000000000001</cx:pt>
          <cx:pt idx="16560">4.9630000000000001</cx:pt>
          <cx:pt idx="16561">4.9630000000000001</cx:pt>
          <cx:pt idx="16562">4.9630000000000001</cx:pt>
          <cx:pt idx="16563">4.9630000000000001</cx:pt>
          <cx:pt idx="16564">4.9630000000000001</cx:pt>
          <cx:pt idx="16565">4.9630000000000001</cx:pt>
          <cx:pt idx="16566">4.9630000000000001</cx:pt>
          <cx:pt idx="16567">4.9630000000000001</cx:pt>
          <cx:pt idx="16568">4.9630000000000001</cx:pt>
          <cx:pt idx="16569">4.9630000000000001</cx:pt>
          <cx:pt idx="16570">4.9630000000000001</cx:pt>
          <cx:pt idx="16571">4.9630000000000001</cx:pt>
          <cx:pt idx="16572">4.9630000000000001</cx:pt>
          <cx:pt idx="16573">4.9630000000000001</cx:pt>
          <cx:pt idx="16574">4.9630000000000001</cx:pt>
          <cx:pt idx="16575">4.9630000000000001</cx:pt>
          <cx:pt idx="16576">4.9630000000000001</cx:pt>
          <cx:pt idx="16577">4.9630000000000001</cx:pt>
          <cx:pt idx="16578">4.9630000000000001</cx:pt>
          <cx:pt idx="16579">4.9630000000000001</cx:pt>
          <cx:pt idx="16580">4.9630000000000001</cx:pt>
          <cx:pt idx="16581">4.9630000000000001</cx:pt>
          <cx:pt idx="16582">4.9630000000000001</cx:pt>
          <cx:pt idx="16583">4.9630000000000001</cx:pt>
          <cx:pt idx="16584">4.9630000000000001</cx:pt>
          <cx:pt idx="16585">4.9630000000000001</cx:pt>
          <cx:pt idx="16586">4.9630000000000001</cx:pt>
          <cx:pt idx="16587">4.9630000000000001</cx:pt>
          <cx:pt idx="16588">4.9630000000000001</cx:pt>
          <cx:pt idx="16589">4.9630000000000001</cx:pt>
          <cx:pt idx="16590">4.9630000000000001</cx:pt>
          <cx:pt idx="16591">4.9630000000000001</cx:pt>
          <cx:pt idx="16592">4.9630000000000001</cx:pt>
          <cx:pt idx="16593">4.9630000000000001</cx:pt>
          <cx:pt idx="16594">4.9630000000000001</cx:pt>
          <cx:pt idx="16595">4.9630000000000001</cx:pt>
          <cx:pt idx="16596">4.9630000000000001</cx:pt>
          <cx:pt idx="16597">4.9630000000000001</cx:pt>
          <cx:pt idx="16598">4.9630000000000001</cx:pt>
          <cx:pt idx="16599">4.9630000000000001</cx:pt>
          <cx:pt idx="16600">4.9630000000000001</cx:pt>
          <cx:pt idx="16601">4.9630000000000001</cx:pt>
          <cx:pt idx="16602">4.9630000000000001</cx:pt>
          <cx:pt idx="16603">4.9630000000000001</cx:pt>
          <cx:pt idx="16604">4.9630000000000001</cx:pt>
          <cx:pt idx="16605">4.9630000000000001</cx:pt>
          <cx:pt idx="16606">4.9630000000000001</cx:pt>
          <cx:pt idx="16607">4.9630000000000001</cx:pt>
          <cx:pt idx="16608">4.9630000000000001</cx:pt>
          <cx:pt idx="16609">4.9630000000000001</cx:pt>
          <cx:pt idx="16610">4.9630000000000001</cx:pt>
          <cx:pt idx="16611">4.9630000000000001</cx:pt>
          <cx:pt idx="16612">4.9630000000000001</cx:pt>
          <cx:pt idx="16613">4.9630000000000001</cx:pt>
          <cx:pt idx="16614">4.9630000000000001</cx:pt>
          <cx:pt idx="16615">4.9630000000000001</cx:pt>
          <cx:pt idx="16616">4.9630000000000001</cx:pt>
          <cx:pt idx="16617">4.9630000000000001</cx:pt>
          <cx:pt idx="16618">4.9630000000000001</cx:pt>
          <cx:pt idx="16619">4.9630000000000001</cx:pt>
          <cx:pt idx="16620">4.9630000000000001</cx:pt>
          <cx:pt idx="16621">4.9630000000000001</cx:pt>
          <cx:pt idx="16622">4.9630000000000001</cx:pt>
          <cx:pt idx="16623">4.9630000000000001</cx:pt>
          <cx:pt idx="16624">4.9630000000000001</cx:pt>
          <cx:pt idx="16625">4.9630000000000001</cx:pt>
          <cx:pt idx="16626">4.9630000000000001</cx:pt>
          <cx:pt idx="16627">4.9630000000000001</cx:pt>
          <cx:pt idx="16628">4.9630000000000001</cx:pt>
          <cx:pt idx="16629">4.9630000000000001</cx:pt>
          <cx:pt idx="16630">4.9630000000000001</cx:pt>
          <cx:pt idx="16631">4.9630000000000001</cx:pt>
          <cx:pt idx="16632">4.9630000000000001</cx:pt>
          <cx:pt idx="16633">4.9630000000000001</cx:pt>
          <cx:pt idx="16634">4.9630000000000001</cx:pt>
          <cx:pt idx="16635">4.9630000000000001</cx:pt>
          <cx:pt idx="16636">4.9630000000000001</cx:pt>
          <cx:pt idx="16637">4.9630000000000001</cx:pt>
          <cx:pt idx="16638">4.9630000000000001</cx:pt>
          <cx:pt idx="16639">4.9630000000000001</cx:pt>
          <cx:pt idx="16640">4.9630000000000001</cx:pt>
          <cx:pt idx="16641">4.9630000000000001</cx:pt>
          <cx:pt idx="16642">4.9630000000000001</cx:pt>
          <cx:pt idx="16643">4.9630000000000001</cx:pt>
          <cx:pt idx="16644">4.9630000000000001</cx:pt>
          <cx:pt idx="16645">4.9630000000000001</cx:pt>
          <cx:pt idx="16646">4.9630000000000001</cx:pt>
          <cx:pt idx="16647">4.9630000000000001</cx:pt>
          <cx:pt idx="16648">4.9630000000000001</cx:pt>
          <cx:pt idx="16649">4.9630000000000001</cx:pt>
          <cx:pt idx="16650">4.9630000000000001</cx:pt>
          <cx:pt idx="16651">4.9630000000000001</cx:pt>
          <cx:pt idx="16652">4.9630000000000001</cx:pt>
          <cx:pt idx="16653">4.9630000000000001</cx:pt>
          <cx:pt idx="16654">4.9630000000000001</cx:pt>
          <cx:pt idx="16655">4.9630000000000001</cx:pt>
          <cx:pt idx="16656">4.9630000000000001</cx:pt>
          <cx:pt idx="16657">4.9630000000000001</cx:pt>
          <cx:pt idx="16658">4.9630000000000001</cx:pt>
          <cx:pt idx="16659">4.9630000000000001</cx:pt>
          <cx:pt idx="16660">4.9630000000000001</cx:pt>
          <cx:pt idx="16661">4.9630000000000001</cx:pt>
          <cx:pt idx="16662">4.9630000000000001</cx:pt>
          <cx:pt idx="16663">4.9630000000000001</cx:pt>
          <cx:pt idx="16664">4.9630000000000001</cx:pt>
          <cx:pt idx="16665">4.9630000000000001</cx:pt>
          <cx:pt idx="16666">4.9630000000000001</cx:pt>
          <cx:pt idx="16667">4.9630000000000001</cx:pt>
          <cx:pt idx="16668">4.9630000000000001</cx:pt>
          <cx:pt idx="16669">4.9630000000000001</cx:pt>
          <cx:pt idx="16670">4.9630000000000001</cx:pt>
          <cx:pt idx="16671">4.9630000000000001</cx:pt>
          <cx:pt idx="16672">4.9630000000000001</cx:pt>
          <cx:pt idx="16673">4.9630000000000001</cx:pt>
          <cx:pt idx="16674">4.9630000000000001</cx:pt>
          <cx:pt idx="16675">4.9630000000000001</cx:pt>
          <cx:pt idx="16676">4.9630000000000001</cx:pt>
          <cx:pt idx="16677">4.9630000000000001</cx:pt>
          <cx:pt idx="16678">4.9630000000000001</cx:pt>
          <cx:pt idx="16679">4.9630000000000001</cx:pt>
          <cx:pt idx="16680">4.9630000000000001</cx:pt>
          <cx:pt idx="16681">4.9630000000000001</cx:pt>
          <cx:pt idx="16682">4.9630000000000001</cx:pt>
          <cx:pt idx="16683">4.9630000000000001</cx:pt>
          <cx:pt idx="16684">4.9630000000000001</cx:pt>
          <cx:pt idx="16685">4.9630000000000001</cx:pt>
          <cx:pt idx="16686">4.9630000000000001</cx:pt>
          <cx:pt idx="16687">4.9630000000000001</cx:pt>
          <cx:pt idx="16688">4.9630000000000001</cx:pt>
          <cx:pt idx="16689">4.9630000000000001</cx:pt>
          <cx:pt idx="16690">4.9630000000000001</cx:pt>
          <cx:pt idx="16691">4.9630000000000001</cx:pt>
          <cx:pt idx="16692">4.9630000000000001</cx:pt>
          <cx:pt idx="16693">4.9630000000000001</cx:pt>
          <cx:pt idx="16694">4.9630000000000001</cx:pt>
          <cx:pt idx="16695">4.9630000000000001</cx:pt>
          <cx:pt idx="16696">4.9630000000000001</cx:pt>
          <cx:pt idx="16697">4.9630000000000001</cx:pt>
          <cx:pt idx="16698">4.9630000000000001</cx:pt>
          <cx:pt idx="16699">4.9630000000000001</cx:pt>
          <cx:pt idx="16700">4.9630000000000001</cx:pt>
          <cx:pt idx="16701">4.9630000000000001</cx:pt>
          <cx:pt idx="16702">4.9630000000000001</cx:pt>
          <cx:pt idx="16703">4.9630000000000001</cx:pt>
          <cx:pt idx="16704">4.9630000000000001</cx:pt>
          <cx:pt idx="16705">4.9630000000000001</cx:pt>
          <cx:pt idx="16706">4.9630000000000001</cx:pt>
          <cx:pt idx="16707">4.9630000000000001</cx:pt>
          <cx:pt idx="16708">4.9630000000000001</cx:pt>
          <cx:pt idx="16709">4.9630000000000001</cx:pt>
          <cx:pt idx="16710">4.9630000000000001</cx:pt>
          <cx:pt idx="16711">4.9630000000000001</cx:pt>
          <cx:pt idx="16712">4.9630000000000001</cx:pt>
          <cx:pt idx="16713">4.9630000000000001</cx:pt>
          <cx:pt idx="16714">4.9630000000000001</cx:pt>
          <cx:pt idx="16715">4.9630000000000001</cx:pt>
          <cx:pt idx="16716">4.9630000000000001</cx:pt>
          <cx:pt idx="16717">4.9630000000000001</cx:pt>
          <cx:pt idx="16718">4.9630000000000001</cx:pt>
          <cx:pt idx="16719">4.9630000000000001</cx:pt>
          <cx:pt idx="16720">4.9630000000000001</cx:pt>
          <cx:pt idx="16721">4.9630000000000001</cx:pt>
          <cx:pt idx="16722">4.9630000000000001</cx:pt>
          <cx:pt idx="16723">4.9630000000000001</cx:pt>
          <cx:pt idx="16724">4.9630000000000001</cx:pt>
          <cx:pt idx="16725">4.9630000000000001</cx:pt>
          <cx:pt idx="16726">4.9630000000000001</cx:pt>
          <cx:pt idx="16727">4.9630000000000001</cx:pt>
          <cx:pt idx="16728">4.9630000000000001</cx:pt>
          <cx:pt idx="16729">4.9630000000000001</cx:pt>
          <cx:pt idx="16730">4.9619999999999997</cx:pt>
          <cx:pt idx="16731">4.9619999999999997</cx:pt>
          <cx:pt idx="16732">4.9619999999999997</cx:pt>
          <cx:pt idx="16733">4.9619999999999997</cx:pt>
          <cx:pt idx="16734">4.9619999999999997</cx:pt>
          <cx:pt idx="16735">4.9619999999999997</cx:pt>
          <cx:pt idx="16736">4.9619999999999997</cx:pt>
          <cx:pt idx="16737">4.9619999999999997</cx:pt>
          <cx:pt idx="16738">4.9619999999999997</cx:pt>
          <cx:pt idx="16739">4.9619999999999997</cx:pt>
          <cx:pt idx="16740">4.9619999999999997</cx:pt>
          <cx:pt idx="16741">4.9619999999999997</cx:pt>
          <cx:pt idx="16742">4.9619999999999997</cx:pt>
          <cx:pt idx="16743">4.9619999999999997</cx:pt>
          <cx:pt idx="16744">4.9619999999999997</cx:pt>
          <cx:pt idx="16745">4.9619999999999997</cx:pt>
          <cx:pt idx="16746">4.9619999999999997</cx:pt>
          <cx:pt idx="16747">4.9619999999999997</cx:pt>
          <cx:pt idx="16748">4.9619999999999997</cx:pt>
          <cx:pt idx="16749">4.9619999999999997</cx:pt>
          <cx:pt idx="16750">4.9619999999999997</cx:pt>
          <cx:pt idx="16751">4.9619999999999997</cx:pt>
          <cx:pt idx="16752">4.9619999999999997</cx:pt>
          <cx:pt idx="16753">4.9619999999999997</cx:pt>
          <cx:pt idx="16754">4.9619999999999997</cx:pt>
          <cx:pt idx="16755">4.9619999999999997</cx:pt>
          <cx:pt idx="16756">4.9619999999999997</cx:pt>
          <cx:pt idx="16757">4.9619999999999997</cx:pt>
          <cx:pt idx="16758">4.9619999999999997</cx:pt>
          <cx:pt idx="16759">4.9619999999999997</cx:pt>
          <cx:pt idx="16760">4.9619999999999997</cx:pt>
          <cx:pt idx="16761">4.9619999999999997</cx:pt>
          <cx:pt idx="16762">4.9619999999999997</cx:pt>
          <cx:pt idx="16763">4.9619999999999997</cx:pt>
          <cx:pt idx="16764">4.9619999999999997</cx:pt>
          <cx:pt idx="16765">4.9619999999999997</cx:pt>
          <cx:pt idx="16766">4.9619999999999997</cx:pt>
          <cx:pt idx="16767">4.9619999999999997</cx:pt>
          <cx:pt idx="16768">4.9619999999999997</cx:pt>
          <cx:pt idx="16769">4.9619999999999997</cx:pt>
          <cx:pt idx="16770">4.9619999999999997</cx:pt>
          <cx:pt idx="16771">4.9619999999999997</cx:pt>
          <cx:pt idx="16772">4.9619999999999997</cx:pt>
          <cx:pt idx="16773">4.9619999999999997</cx:pt>
          <cx:pt idx="16774">4.9619999999999997</cx:pt>
          <cx:pt idx="16775">4.9619999999999997</cx:pt>
          <cx:pt idx="16776">4.9619999999999997</cx:pt>
          <cx:pt idx="16777">4.9619999999999997</cx:pt>
          <cx:pt idx="16778">4.9619999999999997</cx:pt>
          <cx:pt idx="16779">4.9619999999999997</cx:pt>
          <cx:pt idx="16780">4.9619999999999997</cx:pt>
          <cx:pt idx="16781">4.9619999999999997</cx:pt>
          <cx:pt idx="16782">4.9619999999999997</cx:pt>
          <cx:pt idx="16783">4.9619999999999997</cx:pt>
          <cx:pt idx="16784">4.9619999999999997</cx:pt>
          <cx:pt idx="16785">4.9619999999999997</cx:pt>
          <cx:pt idx="16786">4.9619999999999997</cx:pt>
          <cx:pt idx="16787">4.9619999999999997</cx:pt>
          <cx:pt idx="16788">4.9619999999999997</cx:pt>
          <cx:pt idx="16789">4.9619999999999997</cx:pt>
          <cx:pt idx="16790">4.9619999999999997</cx:pt>
          <cx:pt idx="16791">4.9619999999999997</cx:pt>
          <cx:pt idx="16792">4.9619999999999997</cx:pt>
          <cx:pt idx="16793">4.9619999999999997</cx:pt>
          <cx:pt idx="16794">4.9619999999999997</cx:pt>
          <cx:pt idx="16795">4.9619999999999997</cx:pt>
          <cx:pt idx="16796">4.9619999999999997</cx:pt>
          <cx:pt idx="16797">4.9619999999999997</cx:pt>
          <cx:pt idx="16798">4.9619999999999997</cx:pt>
          <cx:pt idx="16799">4.9619999999999997</cx:pt>
          <cx:pt idx="16800">4.9619999999999997</cx:pt>
          <cx:pt idx="16801">4.9619999999999997</cx:pt>
          <cx:pt idx="16802">4.9619999999999997</cx:pt>
          <cx:pt idx="16803">4.9619999999999997</cx:pt>
          <cx:pt idx="16804">4.9619999999999997</cx:pt>
          <cx:pt idx="16805">4.9619999999999997</cx:pt>
          <cx:pt idx="16806">4.9619999999999997</cx:pt>
          <cx:pt idx="16807">4.9619999999999997</cx:pt>
          <cx:pt idx="16808">4.9619999999999997</cx:pt>
          <cx:pt idx="16809">4.9619999999999997</cx:pt>
          <cx:pt idx="16810">4.9619999999999997</cx:pt>
          <cx:pt idx="16811">4.9619999999999997</cx:pt>
          <cx:pt idx="16812">4.9619999999999997</cx:pt>
          <cx:pt idx="16813">4.9619999999999997</cx:pt>
          <cx:pt idx="16814">4.9619999999999997</cx:pt>
          <cx:pt idx="16815">4.9619999999999997</cx:pt>
          <cx:pt idx="16816">4.9619999999999997</cx:pt>
          <cx:pt idx="16817">4.9619999999999997</cx:pt>
          <cx:pt idx="16818">4.9619999999999997</cx:pt>
          <cx:pt idx="16819">4.9619999999999997</cx:pt>
          <cx:pt idx="16820">4.9619999999999997</cx:pt>
          <cx:pt idx="16821">4.9619999999999997</cx:pt>
          <cx:pt idx="16822">4.9619999999999997</cx:pt>
          <cx:pt idx="16823">4.9619999999999997</cx:pt>
          <cx:pt idx="16824">4.9619999999999997</cx:pt>
          <cx:pt idx="16825">4.9619999999999997</cx:pt>
          <cx:pt idx="16826">4.9619999999999997</cx:pt>
          <cx:pt idx="16827">4.9619999999999997</cx:pt>
          <cx:pt idx="16828">4.9619999999999997</cx:pt>
          <cx:pt idx="16829">4.9619999999999997</cx:pt>
          <cx:pt idx="16830">4.9619999999999997</cx:pt>
          <cx:pt idx="16831">4.9619999999999997</cx:pt>
          <cx:pt idx="16832">4.9619999999999997</cx:pt>
          <cx:pt idx="16833">4.9619999999999997</cx:pt>
          <cx:pt idx="16834">4.9619999999999997</cx:pt>
          <cx:pt idx="16835">4.9619999999999997</cx:pt>
          <cx:pt idx="16836">4.9619999999999997</cx:pt>
          <cx:pt idx="16837">4.9619999999999997</cx:pt>
          <cx:pt idx="16838">4.9619999999999997</cx:pt>
          <cx:pt idx="16839">4.9619999999999997</cx:pt>
          <cx:pt idx="16840">4.9619999999999997</cx:pt>
          <cx:pt idx="16841">4.9619999999999997</cx:pt>
          <cx:pt idx="16842">4.9619999999999997</cx:pt>
          <cx:pt idx="16843">4.9619999999999997</cx:pt>
          <cx:pt idx="16844">4.9619999999999997</cx:pt>
          <cx:pt idx="16845">4.9619999999999997</cx:pt>
          <cx:pt idx="16846">4.9619999999999997</cx:pt>
          <cx:pt idx="16847">4.9619999999999997</cx:pt>
          <cx:pt idx="16848">4.9619999999999997</cx:pt>
          <cx:pt idx="16849">4.9619999999999997</cx:pt>
          <cx:pt idx="16850">4.9619999999999997</cx:pt>
          <cx:pt idx="16851">4.9619999999999997</cx:pt>
          <cx:pt idx="16852">4.9619999999999997</cx:pt>
          <cx:pt idx="16853">4.9619999999999997</cx:pt>
          <cx:pt idx="16854">4.9619999999999997</cx:pt>
          <cx:pt idx="16855">4.9619999999999997</cx:pt>
          <cx:pt idx="16856">4.9619999999999997</cx:pt>
          <cx:pt idx="16857">4.9619999999999997</cx:pt>
          <cx:pt idx="16858">4.9619999999999997</cx:pt>
          <cx:pt idx="16859">4.9619999999999997</cx:pt>
          <cx:pt idx="16860">4.9619999999999997</cx:pt>
          <cx:pt idx="16861">4.9619999999999997</cx:pt>
          <cx:pt idx="16862">4.9619999999999997</cx:pt>
          <cx:pt idx="16863">4.9619999999999997</cx:pt>
          <cx:pt idx="16864">4.9619999999999997</cx:pt>
          <cx:pt idx="16865">4.9619999999999997</cx:pt>
          <cx:pt idx="16866">4.9619999999999997</cx:pt>
          <cx:pt idx="16867">4.9619999999999997</cx:pt>
          <cx:pt idx="16868">4.9619999999999997</cx:pt>
          <cx:pt idx="16869">4.9619999999999997</cx:pt>
          <cx:pt idx="16870">4.9619999999999997</cx:pt>
          <cx:pt idx="16871">4.9619999999999997</cx:pt>
          <cx:pt idx="16872">4.9619999999999997</cx:pt>
          <cx:pt idx="16873">4.9619999999999997</cx:pt>
          <cx:pt idx="16874">4.9619999999999997</cx:pt>
          <cx:pt idx="16875">4.9619999999999997</cx:pt>
          <cx:pt idx="16876">4.9619999999999997</cx:pt>
          <cx:pt idx="16877">4.9619999999999997</cx:pt>
          <cx:pt idx="16878">4.9619999999999997</cx:pt>
          <cx:pt idx="16879">4.9619999999999997</cx:pt>
          <cx:pt idx="16880">4.9619999999999997</cx:pt>
          <cx:pt idx="16881">4.9619999999999997</cx:pt>
          <cx:pt idx="16882">4.9619999999999997</cx:pt>
          <cx:pt idx="16883">4.9619999999999997</cx:pt>
          <cx:pt idx="16884">4.9619999999999997</cx:pt>
          <cx:pt idx="16885">4.9619999999999997</cx:pt>
          <cx:pt idx="16886">4.9619999999999997</cx:pt>
          <cx:pt idx="16887">4.9619999999999997</cx:pt>
          <cx:pt idx="16888">4.9619999999999997</cx:pt>
          <cx:pt idx="16889">4.9619999999999997</cx:pt>
          <cx:pt idx="16890">4.9619999999999997</cx:pt>
          <cx:pt idx="16891">4.9619999999999997</cx:pt>
          <cx:pt idx="16892">4.9619999999999997</cx:pt>
          <cx:pt idx="16893">4.9619999999999997</cx:pt>
          <cx:pt idx="16894">4.9619999999999997</cx:pt>
          <cx:pt idx="16895">4.9619999999999997</cx:pt>
          <cx:pt idx="16896">4.9619999999999997</cx:pt>
          <cx:pt idx="16897">4.9619999999999997</cx:pt>
          <cx:pt idx="16898">4.9619999999999997</cx:pt>
          <cx:pt idx="16899">4.9619999999999997</cx:pt>
          <cx:pt idx="16900">4.9619999999999997</cx:pt>
          <cx:pt idx="16901">4.9619999999999997</cx:pt>
          <cx:pt idx="16902">4.9619999999999997</cx:pt>
          <cx:pt idx="16903">4.9619999999999997</cx:pt>
          <cx:pt idx="16904">4.9619999999999997</cx:pt>
          <cx:pt idx="16905">4.9619999999999997</cx:pt>
          <cx:pt idx="16906">4.9619999999999997</cx:pt>
          <cx:pt idx="16907">4.9619999999999997</cx:pt>
          <cx:pt idx="16908">4.9619999999999997</cx:pt>
          <cx:pt idx="16909">4.9619999999999997</cx:pt>
          <cx:pt idx="16910">4.9619999999999997</cx:pt>
          <cx:pt idx="16911">4.9619999999999997</cx:pt>
          <cx:pt idx="16912">4.9619999999999997</cx:pt>
          <cx:pt idx="16913">4.9619999999999997</cx:pt>
          <cx:pt idx="16914">4.9619999999999997</cx:pt>
          <cx:pt idx="16915">4.9619999999999997</cx:pt>
          <cx:pt idx="16916">4.9619999999999997</cx:pt>
          <cx:pt idx="16917">4.9619999999999997</cx:pt>
          <cx:pt idx="16918">4.9619999999999997</cx:pt>
          <cx:pt idx="16919">4.9619999999999997</cx:pt>
          <cx:pt idx="16920">4.9619999999999997</cx:pt>
          <cx:pt idx="16921">4.9619999999999997</cx:pt>
          <cx:pt idx="16922">4.9619999999999997</cx:pt>
          <cx:pt idx="16923">4.9619999999999997</cx:pt>
          <cx:pt idx="16924">4.9619999999999997</cx:pt>
          <cx:pt idx="16925">4.9619999999999997</cx:pt>
          <cx:pt idx="16926">4.9619999999999997</cx:pt>
          <cx:pt idx="16927">4.9619999999999997</cx:pt>
          <cx:pt idx="16928">4.9619999999999997</cx:pt>
          <cx:pt idx="16929">4.9619999999999997</cx:pt>
          <cx:pt idx="16930">4.9619999999999997</cx:pt>
          <cx:pt idx="16931">4.9619999999999997</cx:pt>
          <cx:pt idx="16932">4.9619999999999997</cx:pt>
          <cx:pt idx="16933">4.9619999999999997</cx:pt>
          <cx:pt idx="16934">4.9619999999999997</cx:pt>
          <cx:pt idx="16935">4.9619999999999997</cx:pt>
          <cx:pt idx="16936">4.9619999999999997</cx:pt>
          <cx:pt idx="16937">4.9619999999999997</cx:pt>
          <cx:pt idx="16938">4.9619999999999997</cx:pt>
          <cx:pt idx="16939">4.9619999999999997</cx:pt>
          <cx:pt idx="16940">4.9619999999999997</cx:pt>
          <cx:pt idx="16941">4.9619999999999997</cx:pt>
          <cx:pt idx="16942">4.9619999999999997</cx:pt>
          <cx:pt idx="16943">4.9619999999999997</cx:pt>
          <cx:pt idx="16944">4.9619999999999997</cx:pt>
          <cx:pt idx="16945">4.9619999999999997</cx:pt>
          <cx:pt idx="16946">4.9619999999999997</cx:pt>
          <cx:pt idx="16947">4.9619999999999997</cx:pt>
          <cx:pt idx="16948">4.9619999999999997</cx:pt>
          <cx:pt idx="16949">4.9619999999999997</cx:pt>
          <cx:pt idx="16950">4.9619999999999997</cx:pt>
          <cx:pt idx="16951">4.9619999999999997</cx:pt>
          <cx:pt idx="16952">4.9619999999999997</cx:pt>
          <cx:pt idx="16953">4.9619999999999997</cx:pt>
          <cx:pt idx="16954">4.9619999999999997</cx:pt>
          <cx:pt idx="16955">4.9619999999999997</cx:pt>
          <cx:pt idx="16956">4.9619999999999997</cx:pt>
          <cx:pt idx="16957">4.9619999999999997</cx:pt>
          <cx:pt idx="16958">4.9619999999999997</cx:pt>
          <cx:pt idx="16959">4.9619999999999997</cx:pt>
          <cx:pt idx="16960">4.9619999999999997</cx:pt>
          <cx:pt idx="16961">4.9619999999999997</cx:pt>
          <cx:pt idx="16962">4.9619999999999997</cx:pt>
          <cx:pt idx="16963">4.9619999999999997</cx:pt>
          <cx:pt idx="16964">4.9619999999999997</cx:pt>
          <cx:pt idx="16965">4.9619999999999997</cx:pt>
          <cx:pt idx="16966">4.9619999999999997</cx:pt>
          <cx:pt idx="16967">4.9619999999999997</cx:pt>
          <cx:pt idx="16968">4.9619999999999997</cx:pt>
          <cx:pt idx="16969">4.9619999999999997</cx:pt>
          <cx:pt idx="16970">4.9619999999999997</cx:pt>
          <cx:pt idx="16971">4.9619999999999997</cx:pt>
          <cx:pt idx="16972">4.9619999999999997</cx:pt>
          <cx:pt idx="16973">4.9619999999999997</cx:pt>
          <cx:pt idx="16974">4.9619999999999997</cx:pt>
          <cx:pt idx="16975">4.9619999999999997</cx:pt>
          <cx:pt idx="16976">4.9619999999999997</cx:pt>
          <cx:pt idx="16977">4.9619999999999997</cx:pt>
          <cx:pt idx="16978">4.9619999999999997</cx:pt>
          <cx:pt idx="16979">4.9619999999999997</cx:pt>
          <cx:pt idx="16980">4.9619999999999997</cx:pt>
          <cx:pt idx="16981">4.9619999999999997</cx:pt>
          <cx:pt idx="16982">4.9619999999999997</cx:pt>
          <cx:pt idx="16983">4.9619999999999997</cx:pt>
          <cx:pt idx="16984">4.9619999999999997</cx:pt>
          <cx:pt idx="16985">4.9619999999999997</cx:pt>
          <cx:pt idx="16986">4.9619999999999997</cx:pt>
          <cx:pt idx="16987">4.9619999999999997</cx:pt>
          <cx:pt idx="16988">4.9619999999999997</cx:pt>
          <cx:pt idx="16989">4.9619999999999997</cx:pt>
          <cx:pt idx="16990">4.9619999999999997</cx:pt>
          <cx:pt idx="16991">4.9619999999999997</cx:pt>
          <cx:pt idx="16992">4.9619999999999997</cx:pt>
          <cx:pt idx="16993">4.9619999999999997</cx:pt>
          <cx:pt idx="16994">4.9619999999999997</cx:pt>
          <cx:pt idx="16995">4.9619999999999997</cx:pt>
          <cx:pt idx="16996">4.9619999999999997</cx:pt>
          <cx:pt idx="16997">4.9619999999999997</cx:pt>
          <cx:pt idx="16998">4.9619999999999997</cx:pt>
          <cx:pt idx="16999">4.9619999999999997</cx:pt>
          <cx:pt idx="17000">4.9619999999999997</cx:pt>
          <cx:pt idx="17001">4.9619999999999997</cx:pt>
          <cx:pt idx="17002">4.9619999999999997</cx:pt>
          <cx:pt idx="17003">4.9619999999999997</cx:pt>
          <cx:pt idx="17004">4.9619999999999997</cx:pt>
          <cx:pt idx="17005">4.9619999999999997</cx:pt>
          <cx:pt idx="17006">4.9619999999999997</cx:pt>
          <cx:pt idx="17007">4.9619999999999997</cx:pt>
          <cx:pt idx="17008">4.9619999999999997</cx:pt>
          <cx:pt idx="17009">4.9619999999999997</cx:pt>
          <cx:pt idx="17010">4.9619999999999997</cx:pt>
          <cx:pt idx="17011">4.9619999999999997</cx:pt>
          <cx:pt idx="17012">4.9619999999999997</cx:pt>
          <cx:pt idx="17013">4.9619999999999997</cx:pt>
          <cx:pt idx="17014">4.9619999999999997</cx:pt>
          <cx:pt idx="17015">4.9619999999999997</cx:pt>
          <cx:pt idx="17016">4.9619999999999997</cx:pt>
          <cx:pt idx="17017">4.9619999999999997</cx:pt>
          <cx:pt idx="17018">4.9619999999999997</cx:pt>
          <cx:pt idx="17019">4.9619999999999997</cx:pt>
          <cx:pt idx="17020">4.9619999999999997</cx:pt>
          <cx:pt idx="17021">4.9619999999999997</cx:pt>
          <cx:pt idx="17022">4.9619999999999997</cx:pt>
          <cx:pt idx="17023">4.9619999999999997</cx:pt>
          <cx:pt idx="17024">4.9619999999999997</cx:pt>
          <cx:pt idx="17025">4.9619999999999997</cx:pt>
          <cx:pt idx="17026">4.9619999999999997</cx:pt>
          <cx:pt idx="17027">4.9619999999999997</cx:pt>
          <cx:pt idx="17028">4.9619999999999997</cx:pt>
          <cx:pt idx="17029">4.9619999999999997</cx:pt>
          <cx:pt idx="17030">4.9619999999999997</cx:pt>
          <cx:pt idx="17031">4.9619999999999997</cx:pt>
          <cx:pt idx="17032">4.9619999999999997</cx:pt>
          <cx:pt idx="17033">4.9619999999999997</cx:pt>
          <cx:pt idx="17034">4.9619999999999997</cx:pt>
          <cx:pt idx="17035">4.9619999999999997</cx:pt>
          <cx:pt idx="17036">4.9619999999999997</cx:pt>
          <cx:pt idx="17037">4.9619999999999997</cx:pt>
          <cx:pt idx="17038">4.9619999999999997</cx:pt>
          <cx:pt idx="17039">4.9619999999999997</cx:pt>
          <cx:pt idx="17040">4.9619999999999997</cx:pt>
          <cx:pt idx="17041">4.9619999999999997</cx:pt>
          <cx:pt idx="17042">4.9619999999999997</cx:pt>
          <cx:pt idx="17043">4.9619999999999997</cx:pt>
          <cx:pt idx="17044">4.9619999999999997</cx:pt>
          <cx:pt idx="17045">4.9619999999999997</cx:pt>
          <cx:pt idx="17046">4.9619999999999997</cx:pt>
          <cx:pt idx="17047">4.9619999999999997</cx:pt>
          <cx:pt idx="17048">4.9619999999999997</cx:pt>
          <cx:pt idx="17049">4.9619999999999997</cx:pt>
          <cx:pt idx="17050">4.9619999999999997</cx:pt>
          <cx:pt idx="17051">4.9619999999999997</cx:pt>
          <cx:pt idx="17052">4.9619999999999997</cx:pt>
          <cx:pt idx="17053">4.9619999999999997</cx:pt>
          <cx:pt idx="17054">4.9619999999999997</cx:pt>
          <cx:pt idx="17055">4.9619999999999997</cx:pt>
          <cx:pt idx="17056">4.9619999999999997</cx:pt>
          <cx:pt idx="17057">4.9619999999999997</cx:pt>
          <cx:pt idx="17058">4.9619999999999997</cx:pt>
          <cx:pt idx="17059">4.9619999999999997</cx:pt>
          <cx:pt idx="17060">4.9619999999999997</cx:pt>
          <cx:pt idx="17061">4.9619999999999997</cx:pt>
          <cx:pt idx="17062">4.9619999999999997</cx:pt>
          <cx:pt idx="17063">4.9619999999999997</cx:pt>
          <cx:pt idx="17064">4.9619999999999997</cx:pt>
          <cx:pt idx="17065">4.9619999999999997</cx:pt>
          <cx:pt idx="17066">4.9619999999999997</cx:pt>
          <cx:pt idx="17067">4.9619999999999997</cx:pt>
          <cx:pt idx="17068">4.9619999999999997</cx:pt>
          <cx:pt idx="17069">4.9619999999999997</cx:pt>
          <cx:pt idx="17070">4.9619999999999997</cx:pt>
          <cx:pt idx="17071">4.9619999999999997</cx:pt>
          <cx:pt idx="17072">4.9619999999999997</cx:pt>
          <cx:pt idx="17073">4.9619999999999997</cx:pt>
          <cx:pt idx="17074">4.9619999999999997</cx:pt>
          <cx:pt idx="17075">4.9619999999999997</cx:pt>
          <cx:pt idx="17076">4.9619999999999997</cx:pt>
          <cx:pt idx="17077">4.9619999999999997</cx:pt>
          <cx:pt idx="17078">4.9619999999999997</cx:pt>
          <cx:pt idx="17079">4.9619999999999997</cx:pt>
          <cx:pt idx="17080">4.9619999999999997</cx:pt>
          <cx:pt idx="17081">4.9619999999999997</cx:pt>
          <cx:pt idx="17082">4.9619999999999997</cx:pt>
          <cx:pt idx="17083">4.9619999999999997</cx:pt>
          <cx:pt idx="17084">4.9619999999999997</cx:pt>
          <cx:pt idx="17085">4.9619999999999997</cx:pt>
          <cx:pt idx="17086">4.9619999999999997</cx:pt>
          <cx:pt idx="17087">4.9619999999999997</cx:pt>
          <cx:pt idx="17088">4.9619999999999997</cx:pt>
          <cx:pt idx="17089">4.9619999999999997</cx:pt>
          <cx:pt idx="17090">4.9619999999999997</cx:pt>
          <cx:pt idx="17091">4.9619999999999997</cx:pt>
          <cx:pt idx="17092">4.9619999999999997</cx:pt>
          <cx:pt idx="17093">4.9619999999999997</cx:pt>
          <cx:pt idx="17094">4.9619999999999997</cx:pt>
          <cx:pt idx="17095">4.9619999999999997</cx:pt>
          <cx:pt idx="17096">4.9619999999999997</cx:pt>
          <cx:pt idx="17097">4.9619999999999997</cx:pt>
          <cx:pt idx="17098">4.9619999999999997</cx:pt>
          <cx:pt idx="17099">4.9619999999999997</cx:pt>
          <cx:pt idx="17100">4.9619999999999997</cx:pt>
          <cx:pt idx="17101">4.9619999999999997</cx:pt>
          <cx:pt idx="17102">4.9619999999999997</cx:pt>
          <cx:pt idx="17103">4.9619999999999997</cx:pt>
          <cx:pt idx="17104">4.9619999999999997</cx:pt>
          <cx:pt idx="17105">4.9619999999999997</cx:pt>
          <cx:pt idx="17106">4.9619999999999997</cx:pt>
          <cx:pt idx="17107">4.9619999999999997</cx:pt>
          <cx:pt idx="17108">4.9619999999999997</cx:pt>
          <cx:pt idx="17109">4.9619999999999997</cx:pt>
          <cx:pt idx="17110">4.9619999999999997</cx:pt>
          <cx:pt idx="17111">4.9619999999999997</cx:pt>
          <cx:pt idx="17112">4.9619999999999997</cx:pt>
          <cx:pt idx="17113">4.9619999999999997</cx:pt>
          <cx:pt idx="17114">4.9619999999999997</cx:pt>
          <cx:pt idx="17115">4.9619999999999997</cx:pt>
          <cx:pt idx="17116">4.9619999999999997</cx:pt>
          <cx:pt idx="17117">4.9619999999999997</cx:pt>
          <cx:pt idx="17118">4.9619999999999997</cx:pt>
          <cx:pt idx="17119">4.9619999999999997</cx:pt>
          <cx:pt idx="17120">4.9619999999999997</cx:pt>
          <cx:pt idx="17121">4.9619999999999997</cx:pt>
          <cx:pt idx="17122">4.9619999999999997</cx:pt>
          <cx:pt idx="17123">4.9619999999999997</cx:pt>
          <cx:pt idx="17124">4.9619999999999997</cx:pt>
          <cx:pt idx="17125">4.9619999999999997</cx:pt>
          <cx:pt idx="17126">4.9619999999999997</cx:pt>
          <cx:pt idx="17127">4.9619999999999997</cx:pt>
          <cx:pt idx="17128">4.9619999999999997</cx:pt>
          <cx:pt idx="17129">4.9619999999999997</cx:pt>
          <cx:pt idx="17130">4.9619999999999997</cx:pt>
          <cx:pt idx="17131">4.9619999999999997</cx:pt>
          <cx:pt idx="17132">4.9619999999999997</cx:pt>
          <cx:pt idx="17133">4.9619999999999997</cx:pt>
          <cx:pt idx="17134">4.9619999999999997</cx:pt>
          <cx:pt idx="17135">4.9619999999999997</cx:pt>
          <cx:pt idx="17136">4.9619999999999997</cx:pt>
          <cx:pt idx="17137">4.9619999999999997</cx:pt>
          <cx:pt idx="17138">4.9619999999999997</cx:pt>
          <cx:pt idx="17139">4.9619999999999997</cx:pt>
          <cx:pt idx="17140">4.9619999999999997</cx:pt>
          <cx:pt idx="17141">4.9619999999999997</cx:pt>
          <cx:pt idx="17142">4.9619999999999997</cx:pt>
          <cx:pt idx="17143">4.9619999999999997</cx:pt>
          <cx:pt idx="17144">4.9619999999999997</cx:pt>
          <cx:pt idx="17145">4.9619999999999997</cx:pt>
          <cx:pt idx="17146">4.9619999999999997</cx:pt>
          <cx:pt idx="17147">4.9619999999999997</cx:pt>
          <cx:pt idx="17148">4.9619999999999997</cx:pt>
          <cx:pt idx="17149">4.9619999999999997</cx:pt>
          <cx:pt idx="17150">4.9619999999999997</cx:pt>
          <cx:pt idx="17151">4.9619999999999997</cx:pt>
          <cx:pt idx="17152">4.9619999999999997</cx:pt>
          <cx:pt idx="17153">4.9619999999999997</cx:pt>
          <cx:pt idx="17154">4.9619999999999997</cx:pt>
          <cx:pt idx="17155">4.9619999999999997</cx:pt>
          <cx:pt idx="17156">4.9619999999999997</cx:pt>
          <cx:pt idx="17157">4.9619999999999997</cx:pt>
          <cx:pt idx="17158">4.9619999999999997</cx:pt>
          <cx:pt idx="17159">4.9619999999999997</cx:pt>
          <cx:pt idx="17160">4.9619999999999997</cx:pt>
          <cx:pt idx="17161">4.9619999999999997</cx:pt>
          <cx:pt idx="17162">4.9619999999999997</cx:pt>
          <cx:pt idx="17163">4.9619999999999997</cx:pt>
          <cx:pt idx="17164">4.9619999999999997</cx:pt>
          <cx:pt idx="17165">4.9619999999999997</cx:pt>
          <cx:pt idx="17166">4.9619999999999997</cx:pt>
          <cx:pt idx="17167">4.9619999999999997</cx:pt>
          <cx:pt idx="17168">4.9619999999999997</cx:pt>
          <cx:pt idx="17169">4.9619999999999997</cx:pt>
          <cx:pt idx="17170">4.9619999999999997</cx:pt>
          <cx:pt idx="17171">4.9619999999999997</cx:pt>
          <cx:pt idx="17172">4.9619999999999997</cx:pt>
          <cx:pt idx="17173">4.9619999999999997</cx:pt>
          <cx:pt idx="17174">4.9619999999999997</cx:pt>
          <cx:pt idx="17175">4.9619999999999997</cx:pt>
          <cx:pt idx="17176">4.9619999999999997</cx:pt>
          <cx:pt idx="17177">4.9619999999999997</cx:pt>
          <cx:pt idx="17178">4.9619999999999997</cx:pt>
          <cx:pt idx="17179">4.9619999999999997</cx:pt>
          <cx:pt idx="17180">4.9619999999999997</cx:pt>
          <cx:pt idx="17181">4.9619999999999997</cx:pt>
          <cx:pt idx="17182">4.9619999999999997</cx:pt>
          <cx:pt idx="17183">4.9619999999999997</cx:pt>
          <cx:pt idx="17184">4.9619999999999997</cx:pt>
          <cx:pt idx="17185">4.9619999999999997</cx:pt>
          <cx:pt idx="17186">4.9619999999999997</cx:pt>
          <cx:pt idx="17187">4.9619999999999997</cx:pt>
          <cx:pt idx="17188">4.9619999999999997</cx:pt>
          <cx:pt idx="17189">4.9619999999999997</cx:pt>
          <cx:pt idx="17190">4.9619999999999997</cx:pt>
          <cx:pt idx="17191">4.9619999999999997</cx:pt>
          <cx:pt idx="17192">4.9619999999999997</cx:pt>
          <cx:pt idx="17193">4.9619999999999997</cx:pt>
          <cx:pt idx="17194">4.9619999999999997</cx:pt>
          <cx:pt idx="17195">4.9619999999999997</cx:pt>
          <cx:pt idx="17196">4.9619999999999997</cx:pt>
          <cx:pt idx="17197">4.9619999999999997</cx:pt>
          <cx:pt idx="17198">4.9619999999999997</cx:pt>
          <cx:pt idx="17199">4.9619999999999997</cx:pt>
          <cx:pt idx="17200">4.9619999999999997</cx:pt>
          <cx:pt idx="17201">4.9619999999999997</cx:pt>
          <cx:pt idx="17202">4.9619999999999997</cx:pt>
          <cx:pt idx="17203">4.9619999999999997</cx:pt>
          <cx:pt idx="17204">4.9619999999999997</cx:pt>
          <cx:pt idx="17205">4.9619999999999997</cx:pt>
          <cx:pt idx="17206">4.9619999999999997</cx:pt>
          <cx:pt idx="17207">4.9619999999999997</cx:pt>
          <cx:pt idx="17208">4.9619999999999997</cx:pt>
          <cx:pt idx="17209">4.9619999999999997</cx:pt>
          <cx:pt idx="17210">4.9619999999999997</cx:pt>
          <cx:pt idx="17211">4.9619999999999997</cx:pt>
          <cx:pt idx="17212">4.9619999999999997</cx:pt>
          <cx:pt idx="17213">4.9619999999999997</cx:pt>
          <cx:pt idx="17214">4.9619999999999997</cx:pt>
          <cx:pt idx="17215">4.9619999999999997</cx:pt>
          <cx:pt idx="17216">4.9619999999999997</cx:pt>
          <cx:pt idx="17217">4.9619999999999997</cx:pt>
          <cx:pt idx="17218">4.9619999999999997</cx:pt>
          <cx:pt idx="17219">4.9619999999999997</cx:pt>
          <cx:pt idx="17220">4.9619999999999997</cx:pt>
          <cx:pt idx="17221">4.9619999999999997</cx:pt>
          <cx:pt idx="17222">4.9619999999999997</cx:pt>
          <cx:pt idx="17223">4.9619999999999997</cx:pt>
          <cx:pt idx="17224">4.9619999999999997</cx:pt>
          <cx:pt idx="17225">4.9619999999999997</cx:pt>
          <cx:pt idx="17226">4.9619999999999997</cx:pt>
          <cx:pt idx="17227">4.9619999999999997</cx:pt>
          <cx:pt idx="17228">4.9619999999999997</cx:pt>
          <cx:pt idx="17229">4.9619999999999997</cx:pt>
          <cx:pt idx="17230">4.9619999999999997</cx:pt>
          <cx:pt idx="17231">4.9619999999999997</cx:pt>
          <cx:pt idx="17232">4.9619999999999997</cx:pt>
          <cx:pt idx="17233">4.9619999999999997</cx:pt>
          <cx:pt idx="17234">4.9619999999999997</cx:pt>
          <cx:pt idx="17235">4.9619999999999997</cx:pt>
          <cx:pt idx="17236">4.9619999999999997</cx:pt>
          <cx:pt idx="17237">4.9619999999999997</cx:pt>
          <cx:pt idx="17238">4.9619999999999997</cx:pt>
          <cx:pt idx="17239">4.9619999999999997</cx:pt>
          <cx:pt idx="17240">4.9619999999999997</cx:pt>
          <cx:pt idx="17241">4.9619999999999997</cx:pt>
          <cx:pt idx="17242">4.9619999999999997</cx:pt>
          <cx:pt idx="17243">4.9619999999999997</cx:pt>
          <cx:pt idx="17244">4.9619999999999997</cx:pt>
          <cx:pt idx="17245">4.9619999999999997</cx:pt>
          <cx:pt idx="17246">4.9619999999999997</cx:pt>
          <cx:pt idx="17247">4.9619999999999997</cx:pt>
          <cx:pt idx="17248">4.9619999999999997</cx:pt>
          <cx:pt idx="17249">4.9619999999999997</cx:pt>
          <cx:pt idx="17250">4.9619999999999997</cx:pt>
          <cx:pt idx="17251">4.9619999999999997</cx:pt>
          <cx:pt idx="17252">4.9619999999999997</cx:pt>
          <cx:pt idx="17253">4.9619999999999997</cx:pt>
          <cx:pt idx="17254">4.9619999999999997</cx:pt>
          <cx:pt idx="17255">4.9619999999999997</cx:pt>
          <cx:pt idx="17256">4.9619999999999997</cx:pt>
          <cx:pt idx="17257">4.9619999999999997</cx:pt>
          <cx:pt idx="17258">4.9619999999999997</cx:pt>
          <cx:pt idx="17259">4.9619999999999997</cx:pt>
          <cx:pt idx="17260">4.9619999999999997</cx:pt>
          <cx:pt idx="17261">4.9619999999999997</cx:pt>
          <cx:pt idx="17262">4.9619999999999997</cx:pt>
          <cx:pt idx="17263">4.9619999999999997</cx:pt>
          <cx:pt idx="17264">4.9619999999999997</cx:pt>
          <cx:pt idx="17265">4.9619999999999997</cx:pt>
          <cx:pt idx="17266">4.9619999999999997</cx:pt>
          <cx:pt idx="17267">4.9619999999999997</cx:pt>
          <cx:pt idx="17268">4.9619999999999997</cx:pt>
          <cx:pt idx="17269">4.9619999999999997</cx:pt>
          <cx:pt idx="17270">4.9619999999999997</cx:pt>
          <cx:pt idx="17271">4.9619999999999997</cx:pt>
          <cx:pt idx="17272">4.9619999999999997</cx:pt>
          <cx:pt idx="17273">4.9619999999999997</cx:pt>
          <cx:pt idx="17274">4.9619999999999997</cx:pt>
          <cx:pt idx="17275">4.9619999999999997</cx:pt>
          <cx:pt idx="17276">4.9619999999999997</cx:pt>
          <cx:pt idx="17277">4.9619999999999997</cx:pt>
          <cx:pt idx="17278">4.9619999999999997</cx:pt>
          <cx:pt idx="17279">4.9619999999999997</cx:pt>
          <cx:pt idx="17280">4.9619999999999997</cx:pt>
          <cx:pt idx="17281">4.9619999999999997</cx:pt>
          <cx:pt idx="17282">4.9619999999999997</cx:pt>
          <cx:pt idx="17283">4.9619999999999997</cx:pt>
          <cx:pt idx="17284">4.9619999999999997</cx:pt>
          <cx:pt idx="17285">4.9619999999999997</cx:pt>
          <cx:pt idx="17286">4.9619999999999997</cx:pt>
          <cx:pt idx="17287">4.9619999999999997</cx:pt>
          <cx:pt idx="17288">4.9619999999999997</cx:pt>
          <cx:pt idx="17289">4.9619999999999997</cx:pt>
          <cx:pt idx="17290">4.9619999999999997</cx:pt>
          <cx:pt idx="17291">4.9619999999999997</cx:pt>
          <cx:pt idx="17292">4.9619999999999997</cx:pt>
          <cx:pt idx="17293">4.9619999999999997</cx:pt>
          <cx:pt idx="17294">4.9619999999999997</cx:pt>
          <cx:pt idx="17295">4.9619999999999997</cx:pt>
          <cx:pt idx="17296">4.9619999999999997</cx:pt>
          <cx:pt idx="17297">4.9619999999999997</cx:pt>
          <cx:pt idx="17298">4.9619999999999997</cx:pt>
          <cx:pt idx="17299">4.9619999999999997</cx:pt>
          <cx:pt idx="17300">4.9619999999999997</cx:pt>
          <cx:pt idx="17301">4.9619999999999997</cx:pt>
          <cx:pt idx="17302">4.9619999999999997</cx:pt>
          <cx:pt idx="17303">4.9619999999999997</cx:pt>
          <cx:pt idx="17304">4.9619999999999997</cx:pt>
          <cx:pt idx="17305">4.9619999999999997</cx:pt>
          <cx:pt idx="17306">4.9619999999999997</cx:pt>
          <cx:pt idx="17307">4.9619999999999997</cx:pt>
          <cx:pt idx="17308">4.9619999999999997</cx:pt>
          <cx:pt idx="17309">4.9619999999999997</cx:pt>
          <cx:pt idx="17310">4.9619999999999997</cx:pt>
          <cx:pt idx="17311">4.9619999999999997</cx:pt>
          <cx:pt idx="17312">4.9619999999999997</cx:pt>
          <cx:pt idx="17313">4.9619999999999997</cx:pt>
          <cx:pt idx="17314">4.9619999999999997</cx:pt>
          <cx:pt idx="17315">4.9619999999999997</cx:pt>
          <cx:pt idx="17316">4.9619999999999997</cx:pt>
          <cx:pt idx="17317">4.9619999999999997</cx:pt>
          <cx:pt idx="17318">4.9619999999999997</cx:pt>
          <cx:pt idx="17319">4.9619999999999997</cx:pt>
          <cx:pt idx="17320">4.9619999999999997</cx:pt>
          <cx:pt idx="17321">4.9619999999999997</cx:pt>
          <cx:pt idx="17322">4.9619999999999997</cx:pt>
          <cx:pt idx="17323">4.9619999999999997</cx:pt>
          <cx:pt idx="17324">4.9619999999999997</cx:pt>
          <cx:pt idx="17325">4.9619999999999997</cx:pt>
          <cx:pt idx="17326">4.9619999999999997</cx:pt>
          <cx:pt idx="17327">4.9619999999999997</cx:pt>
          <cx:pt idx="17328">4.9619999999999997</cx:pt>
          <cx:pt idx="17329">4.9619999999999997</cx:pt>
          <cx:pt idx="17330">4.9619999999999997</cx:pt>
          <cx:pt idx="17331">4.9619999999999997</cx:pt>
          <cx:pt idx="17332">4.9619999999999997</cx:pt>
          <cx:pt idx="17333">4.9619999999999997</cx:pt>
          <cx:pt idx="17334">4.9619999999999997</cx:pt>
          <cx:pt idx="17335">4.9619999999999997</cx:pt>
          <cx:pt idx="17336">4.9619999999999997</cx:pt>
          <cx:pt idx="17337">4.9619999999999997</cx:pt>
          <cx:pt idx="17338">4.9619999999999997</cx:pt>
          <cx:pt idx="17339">4.9619999999999997</cx:pt>
          <cx:pt idx="17340">4.9619999999999997</cx:pt>
          <cx:pt idx="17341">4.9619999999999997</cx:pt>
          <cx:pt idx="17342">4.9619999999999997</cx:pt>
          <cx:pt idx="17343">4.9619999999999997</cx:pt>
          <cx:pt idx="17344">4.9619999999999997</cx:pt>
          <cx:pt idx="17345">4.9619999999999997</cx:pt>
          <cx:pt idx="17346">4.9619999999999997</cx:pt>
          <cx:pt idx="17347">4.9619999999999997</cx:pt>
          <cx:pt idx="17348">4.9619999999999997</cx:pt>
          <cx:pt idx="17349">4.9619999999999997</cx:pt>
          <cx:pt idx="17350">4.9619999999999997</cx:pt>
          <cx:pt idx="17351">4.9619999999999997</cx:pt>
          <cx:pt idx="17352">4.9619999999999997</cx:pt>
          <cx:pt idx="17353">4.9619999999999997</cx:pt>
          <cx:pt idx="17354">4.9619999999999997</cx:pt>
          <cx:pt idx="17355">4.9619999999999997</cx:pt>
          <cx:pt idx="17356">4.9619999999999997</cx:pt>
          <cx:pt idx="17357">4.9619999999999997</cx:pt>
          <cx:pt idx="17358">4.9619999999999997</cx:pt>
          <cx:pt idx="17359">4.9619999999999997</cx:pt>
          <cx:pt idx="17360">4.9619999999999997</cx:pt>
          <cx:pt idx="17361">4.9619999999999997</cx:pt>
          <cx:pt idx="17362">4.9619999999999997</cx:pt>
          <cx:pt idx="17363">4.9619999999999997</cx:pt>
          <cx:pt idx="17364">4.9619999999999997</cx:pt>
          <cx:pt idx="17365">4.9619999999999997</cx:pt>
          <cx:pt idx="17366">4.9619999999999997</cx:pt>
          <cx:pt idx="17367">4.9619999999999997</cx:pt>
          <cx:pt idx="17368">4.9619999999999997</cx:pt>
          <cx:pt idx="17369">4.9619999999999997</cx:pt>
          <cx:pt idx="17370">4.9619999999999997</cx:pt>
          <cx:pt idx="17371">4.9619999999999997</cx:pt>
          <cx:pt idx="17372">4.9619999999999997</cx:pt>
          <cx:pt idx="17373">4.9619999999999997</cx:pt>
          <cx:pt idx="17374">4.9619999999999997</cx:pt>
          <cx:pt idx="17375">4.9619999999999997</cx:pt>
          <cx:pt idx="17376">4.9619999999999997</cx:pt>
          <cx:pt idx="17377">4.9619999999999997</cx:pt>
          <cx:pt idx="17378">4.9619999999999997</cx:pt>
          <cx:pt idx="17379">4.9619999999999997</cx:pt>
          <cx:pt idx="17380">4.9619999999999997</cx:pt>
          <cx:pt idx="17381">4.9619999999999997</cx:pt>
          <cx:pt idx="17382">4.9619999999999997</cx:pt>
          <cx:pt idx="17383">4.9619999999999997</cx:pt>
          <cx:pt idx="17384">4.9619999999999997</cx:pt>
          <cx:pt idx="17385">4.9619999999999997</cx:pt>
          <cx:pt idx="17386">4.9619999999999997</cx:pt>
          <cx:pt idx="17387">4.9619999999999997</cx:pt>
          <cx:pt idx="17388">4.9619999999999997</cx:pt>
          <cx:pt idx="17389">4.9619999999999997</cx:pt>
          <cx:pt idx="17390">4.9619999999999997</cx:pt>
          <cx:pt idx="17391">4.9619999999999997</cx:pt>
          <cx:pt idx="17392">4.9619999999999997</cx:pt>
          <cx:pt idx="17393">4.9619999999999997</cx:pt>
          <cx:pt idx="17394">4.9619999999999997</cx:pt>
          <cx:pt idx="17395">4.9619999999999997</cx:pt>
          <cx:pt idx="17396">4.9619999999999997</cx:pt>
          <cx:pt idx="17397">4.9619999999999997</cx:pt>
          <cx:pt idx="17398">4.9619999999999997</cx:pt>
          <cx:pt idx="17399">4.9619999999999997</cx:pt>
          <cx:pt idx="17400">4.9619999999999997</cx:pt>
          <cx:pt idx="17401">4.9619999999999997</cx:pt>
          <cx:pt idx="17402">4.9619999999999997</cx:pt>
          <cx:pt idx="17403">4.9619999999999997</cx:pt>
          <cx:pt idx="17404">4.9619999999999997</cx:pt>
          <cx:pt idx="17405">4.9619999999999997</cx:pt>
          <cx:pt idx="17406">4.9619999999999997</cx:pt>
          <cx:pt idx="17407">4.9619999999999997</cx:pt>
          <cx:pt idx="17408">4.9619999999999997</cx:pt>
          <cx:pt idx="17409">4.9619999999999997</cx:pt>
          <cx:pt idx="17410">4.9619999999999997</cx:pt>
          <cx:pt idx="17411">4.9619999999999997</cx:pt>
          <cx:pt idx="17412">4.9619999999999997</cx:pt>
          <cx:pt idx="17413">4.9619999999999997</cx:pt>
          <cx:pt idx="17414">4.9619999999999997</cx:pt>
          <cx:pt idx="17415">4.9619999999999997</cx:pt>
          <cx:pt idx="17416">4.9619999999999997</cx:pt>
          <cx:pt idx="17417">4.9619999999999997</cx:pt>
          <cx:pt idx="17418">4.9619999999999997</cx:pt>
          <cx:pt idx="17419">4.9619999999999997</cx:pt>
          <cx:pt idx="17420">4.9619999999999997</cx:pt>
          <cx:pt idx="17421">4.9619999999999997</cx:pt>
          <cx:pt idx="17422">4.9619999999999997</cx:pt>
          <cx:pt idx="17423">4.9619999999999997</cx:pt>
          <cx:pt idx="17424">4.9619999999999997</cx:pt>
          <cx:pt idx="17425">4.9619999999999997</cx:pt>
          <cx:pt idx="17426">4.9619999999999997</cx:pt>
          <cx:pt idx="17427">4.9619999999999997</cx:pt>
          <cx:pt idx="17428">4.9619999999999997</cx:pt>
          <cx:pt idx="17429">4.9619999999999997</cx:pt>
          <cx:pt idx="17430">4.9619999999999997</cx:pt>
          <cx:pt idx="17431">4.9619999999999997</cx:pt>
          <cx:pt idx="17432">4.9619999999999997</cx:pt>
          <cx:pt idx="17433">4.9619999999999997</cx:pt>
          <cx:pt idx="17434">4.9619999999999997</cx:pt>
          <cx:pt idx="17435">4.9619999999999997</cx:pt>
          <cx:pt idx="17436">4.9619999999999997</cx:pt>
          <cx:pt idx="17437">4.9619999999999997</cx:pt>
          <cx:pt idx="17438">4.9619999999999997</cx:pt>
          <cx:pt idx="17439">4.9619999999999997</cx:pt>
          <cx:pt idx="17440">4.9619999999999997</cx:pt>
          <cx:pt idx="17441">4.9619999999999997</cx:pt>
          <cx:pt idx="17442">4.9619999999999997</cx:pt>
          <cx:pt idx="17443">4.9619999999999997</cx:pt>
          <cx:pt idx="17444">4.9619999999999997</cx:pt>
          <cx:pt idx="17445">4.9619999999999997</cx:pt>
          <cx:pt idx="17446">4.9619999999999997</cx:pt>
          <cx:pt idx="17447">4.9619999999999997</cx:pt>
          <cx:pt idx="17448">4.9619999999999997</cx:pt>
          <cx:pt idx="17449">4.9619999999999997</cx:pt>
          <cx:pt idx="17450">4.9619999999999997</cx:pt>
          <cx:pt idx="17451">4.9619999999999997</cx:pt>
          <cx:pt idx="17452">4.9619999999999997</cx:pt>
          <cx:pt idx="17453">4.9619999999999997</cx:pt>
          <cx:pt idx="17454">4.9619999999999997</cx:pt>
          <cx:pt idx="17455">4.9619999999999997</cx:pt>
          <cx:pt idx="17456">4.9619999999999997</cx:pt>
          <cx:pt idx="17457">4.9619999999999997</cx:pt>
          <cx:pt idx="17458">4.9619999999999997</cx:pt>
          <cx:pt idx="17459">4.9619999999999997</cx:pt>
          <cx:pt idx="17460">4.9619999999999997</cx:pt>
          <cx:pt idx="17461">4.9619999999999997</cx:pt>
          <cx:pt idx="17462">4.9619999999999997</cx:pt>
          <cx:pt idx="17463">4.9619999999999997</cx:pt>
          <cx:pt idx="17464">4.9619999999999997</cx:pt>
          <cx:pt idx="17465">4.9619999999999997</cx:pt>
          <cx:pt idx="17466">4.9619999999999997</cx:pt>
          <cx:pt idx="17467">4.9619999999999997</cx:pt>
          <cx:pt idx="17468">4.9619999999999997</cx:pt>
          <cx:pt idx="17469">4.9619999999999997</cx:pt>
          <cx:pt idx="17470">4.9619999999999997</cx:pt>
          <cx:pt idx="17471">4.9619999999999997</cx:pt>
          <cx:pt idx="17472">4.9619999999999997</cx:pt>
          <cx:pt idx="17473">4.9619999999999997</cx:pt>
          <cx:pt idx="17474">4.9619999999999997</cx:pt>
          <cx:pt idx="17475">4.9619999999999997</cx:pt>
          <cx:pt idx="17476">4.9619999999999997</cx:pt>
          <cx:pt idx="17477">4.9619999999999997</cx:pt>
          <cx:pt idx="17478">4.9619999999999997</cx:pt>
          <cx:pt idx="17479">4.9619999999999997</cx:pt>
          <cx:pt idx="17480">4.9619999999999997</cx:pt>
          <cx:pt idx="17481">4.9619999999999997</cx:pt>
          <cx:pt idx="17482">4.9619999999999997</cx:pt>
          <cx:pt idx="17483">4.9619999999999997</cx:pt>
          <cx:pt idx="17484">4.9619999999999997</cx:pt>
          <cx:pt idx="17485">4.9619999999999997</cx:pt>
          <cx:pt idx="17486">4.9619999999999997</cx:pt>
          <cx:pt idx="17487">4.9619999999999997</cx:pt>
          <cx:pt idx="17488">4.9619999999999997</cx:pt>
          <cx:pt idx="17489">4.9619999999999997</cx:pt>
          <cx:pt idx="17490">4.9619999999999997</cx:pt>
          <cx:pt idx="17491">4.9619999999999997</cx:pt>
          <cx:pt idx="17492">4.9619999999999997</cx:pt>
          <cx:pt idx="17493">4.9619999999999997</cx:pt>
          <cx:pt idx="17494">4.9619999999999997</cx:pt>
          <cx:pt idx="17495">4.9619999999999997</cx:pt>
          <cx:pt idx="17496">4.9619999999999997</cx:pt>
          <cx:pt idx="17497">4.9619999999999997</cx:pt>
          <cx:pt idx="17498">4.9619999999999997</cx:pt>
          <cx:pt idx="17499">4.9619999999999997</cx:pt>
          <cx:pt idx="17500">4.9619999999999997</cx:pt>
          <cx:pt idx="17501">4.9619999999999997</cx:pt>
          <cx:pt idx="17502">4.9619999999999997</cx:pt>
          <cx:pt idx="17503">4.9619999999999997</cx:pt>
          <cx:pt idx="17504">4.9619999999999997</cx:pt>
          <cx:pt idx="17505">4.9619999999999997</cx:pt>
          <cx:pt idx="17506">4.9619999999999997</cx:pt>
          <cx:pt idx="17507">4.9619999999999997</cx:pt>
          <cx:pt idx="17508">4.9619999999999997</cx:pt>
          <cx:pt idx="17509">4.9619999999999997</cx:pt>
          <cx:pt idx="17510">4.9619999999999997</cx:pt>
          <cx:pt idx="17511">4.9619999999999997</cx:pt>
          <cx:pt idx="17512">4.9619999999999997</cx:pt>
          <cx:pt idx="17513">4.9619999999999997</cx:pt>
          <cx:pt idx="17514">4.9619999999999997</cx:pt>
          <cx:pt idx="17515">4.9619999999999997</cx:pt>
          <cx:pt idx="17516">4.9619999999999997</cx:pt>
          <cx:pt idx="17517">4.9619999999999997</cx:pt>
          <cx:pt idx="17518">4.9619999999999997</cx:pt>
          <cx:pt idx="17519">4.9619999999999997</cx:pt>
          <cx:pt idx="17520">4.9619999999999997</cx:pt>
          <cx:pt idx="17521">4.9619999999999997</cx:pt>
          <cx:pt idx="17522">4.9619999999999997</cx:pt>
          <cx:pt idx="17523">4.9619999999999997</cx:pt>
          <cx:pt idx="17524">4.9619999999999997</cx:pt>
          <cx:pt idx="17525">4.9619999999999997</cx:pt>
          <cx:pt idx="17526">4.9619999999999997</cx:pt>
          <cx:pt idx="17527">4.9619999999999997</cx:pt>
          <cx:pt idx="17528">4.9619999999999997</cx:pt>
          <cx:pt idx="17529">4.9619999999999997</cx:pt>
          <cx:pt idx="17530">4.9619999999999997</cx:pt>
          <cx:pt idx="17531">4.9619999999999997</cx:pt>
          <cx:pt idx="17532">4.9619999999999997</cx:pt>
          <cx:pt idx="17533">4.9619999999999997</cx:pt>
          <cx:pt idx="17534">4.9619999999999997</cx:pt>
          <cx:pt idx="17535">4.9619999999999997</cx:pt>
          <cx:pt idx="17536">4.9619999999999997</cx:pt>
          <cx:pt idx="17537">4.9619999999999997</cx:pt>
          <cx:pt idx="17538">4.9619999999999997</cx:pt>
          <cx:pt idx="17539">4.9619999999999997</cx:pt>
          <cx:pt idx="17540">4.9619999999999997</cx:pt>
          <cx:pt idx="17541">4.9619999999999997</cx:pt>
          <cx:pt idx="17542">4.9619999999999997</cx:pt>
          <cx:pt idx="17543">4.9619999999999997</cx:pt>
          <cx:pt idx="17544">4.9619999999999997</cx:pt>
          <cx:pt idx="17545">4.9619999999999997</cx:pt>
          <cx:pt idx="17546">4.9619999999999997</cx:pt>
          <cx:pt idx="17547">4.9619999999999997</cx:pt>
          <cx:pt idx="17548">4.9619999999999997</cx:pt>
          <cx:pt idx="17549">4.9619999999999997</cx:pt>
          <cx:pt idx="17550">4.9619999999999997</cx:pt>
          <cx:pt idx="17551">4.9619999999999997</cx:pt>
          <cx:pt idx="17552">4.9619999999999997</cx:pt>
          <cx:pt idx="17553">4.9619999999999997</cx:pt>
          <cx:pt idx="17554">4.9619999999999997</cx:pt>
          <cx:pt idx="17555">4.9619999999999997</cx:pt>
          <cx:pt idx="17556">4.9619999999999997</cx:pt>
          <cx:pt idx="17557">4.9619999999999997</cx:pt>
          <cx:pt idx="17558">4.9619999999999997</cx:pt>
          <cx:pt idx="17559">4.9619999999999997</cx:pt>
          <cx:pt idx="17560">4.9619999999999997</cx:pt>
          <cx:pt idx="17561">4.9619999999999997</cx:pt>
          <cx:pt idx="17562">4.9619999999999997</cx:pt>
          <cx:pt idx="17563">4.9619999999999997</cx:pt>
          <cx:pt idx="17564">4.9619999999999997</cx:pt>
          <cx:pt idx="17565">4.9619999999999997</cx:pt>
          <cx:pt idx="17566">4.9619999999999997</cx:pt>
          <cx:pt idx="17567">4.9619999999999997</cx:pt>
          <cx:pt idx="17568">4.9619999999999997</cx:pt>
          <cx:pt idx="17569">4.9619999999999997</cx:pt>
          <cx:pt idx="17570">4.9619999999999997</cx:pt>
          <cx:pt idx="17571">4.9619999999999997</cx:pt>
          <cx:pt idx="17572">4.9619999999999997</cx:pt>
          <cx:pt idx="17573">4.9619999999999997</cx:pt>
          <cx:pt idx="17574">4.9619999999999997</cx:pt>
          <cx:pt idx="17575">4.9619999999999997</cx:pt>
          <cx:pt idx="17576">4.9619999999999997</cx:pt>
          <cx:pt idx="17577">4.9619999999999997</cx:pt>
          <cx:pt idx="17578">4.9619999999999997</cx:pt>
          <cx:pt idx="17579">4.9619999999999997</cx:pt>
          <cx:pt idx="17580">4.9619999999999997</cx:pt>
          <cx:pt idx="17581">4.9619999999999997</cx:pt>
          <cx:pt idx="17582">4.9619999999999997</cx:pt>
          <cx:pt idx="17583">4.9619999999999997</cx:pt>
          <cx:pt idx="17584">4.9619999999999997</cx:pt>
          <cx:pt idx="17585">4.9619999999999997</cx:pt>
          <cx:pt idx="17586">4.9619999999999997</cx:pt>
          <cx:pt idx="17587">4.9619999999999997</cx:pt>
          <cx:pt idx="17588">4.9619999999999997</cx:pt>
          <cx:pt idx="17589">4.9619999999999997</cx:pt>
          <cx:pt idx="17590">4.9619999999999997</cx:pt>
          <cx:pt idx="17591">4.9619999999999997</cx:pt>
          <cx:pt idx="17592">4.9619999999999997</cx:pt>
          <cx:pt idx="17593">4.9619999999999997</cx:pt>
          <cx:pt idx="17594">4.9619999999999997</cx:pt>
          <cx:pt idx="17595">4.9619999999999997</cx:pt>
          <cx:pt idx="17596">4.9619999999999997</cx:pt>
          <cx:pt idx="17597">4.9619999999999997</cx:pt>
          <cx:pt idx="17598">4.9619999999999997</cx:pt>
          <cx:pt idx="17599">4.9619999999999997</cx:pt>
          <cx:pt idx="17600">4.9619999999999997</cx:pt>
          <cx:pt idx="17601">4.9619999999999997</cx:pt>
          <cx:pt idx="17602">4.9619999999999997</cx:pt>
          <cx:pt idx="17603">4.9619999999999997</cx:pt>
          <cx:pt idx="17604">4.9619999999999997</cx:pt>
          <cx:pt idx="17605">4.9619999999999997</cx:pt>
          <cx:pt idx="17606">4.9619999999999997</cx:pt>
          <cx:pt idx="17607">4.9619999999999997</cx:pt>
          <cx:pt idx="17608">4.9619999999999997</cx:pt>
          <cx:pt idx="17609">4.9619999999999997</cx:pt>
          <cx:pt idx="17610">4.9619999999999997</cx:pt>
          <cx:pt idx="17611">4.9619999999999997</cx:pt>
          <cx:pt idx="17612">4.9619999999999997</cx:pt>
          <cx:pt idx="17613">4.9619999999999997</cx:pt>
          <cx:pt idx="17614">4.9619999999999997</cx:pt>
          <cx:pt idx="17615">4.9619999999999997</cx:pt>
          <cx:pt idx="17616">4.9619999999999997</cx:pt>
          <cx:pt idx="17617">4.9619999999999997</cx:pt>
          <cx:pt idx="17618">4.9619999999999997</cx:pt>
          <cx:pt idx="17619">4.9619999999999997</cx:pt>
          <cx:pt idx="17620">4.9619999999999997</cx:pt>
          <cx:pt idx="17621">4.9619999999999997</cx:pt>
          <cx:pt idx="17622">4.9619999999999997</cx:pt>
          <cx:pt idx="17623">4.9619999999999997</cx:pt>
          <cx:pt idx="17624">4.9619999999999997</cx:pt>
          <cx:pt idx="17625">4.9619999999999997</cx:pt>
          <cx:pt idx="17626">4.9619999999999997</cx:pt>
          <cx:pt idx="17627">4.9619999999999997</cx:pt>
          <cx:pt idx="17628">4.9619999999999997</cx:pt>
          <cx:pt idx="17629">4.9619999999999997</cx:pt>
          <cx:pt idx="17630">4.9619999999999997</cx:pt>
          <cx:pt idx="17631">4.9619999999999997</cx:pt>
          <cx:pt idx="17632">4.9619999999999997</cx:pt>
          <cx:pt idx="17633">4.9619999999999997</cx:pt>
          <cx:pt idx="17634">4.9619999999999997</cx:pt>
          <cx:pt idx="17635">4.9619999999999997</cx:pt>
          <cx:pt idx="17636">4.9619999999999997</cx:pt>
          <cx:pt idx="17637">4.9619999999999997</cx:pt>
          <cx:pt idx="17638">4.9619999999999997</cx:pt>
          <cx:pt idx="17639">4.9619999999999997</cx:pt>
          <cx:pt idx="17640">4.9619999999999997</cx:pt>
          <cx:pt idx="17641">4.9619999999999997</cx:pt>
          <cx:pt idx="17642">4.9619999999999997</cx:pt>
          <cx:pt idx="17643">4.9619999999999997</cx:pt>
          <cx:pt idx="17644">4.9619999999999997</cx:pt>
          <cx:pt idx="17645">4.9619999999999997</cx:pt>
          <cx:pt idx="17646">4.9619999999999997</cx:pt>
          <cx:pt idx="17647">4.9619999999999997</cx:pt>
          <cx:pt idx="17648">4.9619999999999997</cx:pt>
          <cx:pt idx="17649">4.9619999999999997</cx:pt>
          <cx:pt idx="17650">4.9619999999999997</cx:pt>
          <cx:pt idx="17651">4.9619999999999997</cx:pt>
          <cx:pt idx="17652">4.9619999999999997</cx:pt>
          <cx:pt idx="17653">4.9619999999999997</cx:pt>
          <cx:pt idx="17654">4.9619999999999997</cx:pt>
          <cx:pt idx="17655">4.9619999999999997</cx:pt>
          <cx:pt idx="17656">4.9619999999999997</cx:pt>
          <cx:pt idx="17657">4.9619999999999997</cx:pt>
          <cx:pt idx="17658">4.9619999999999997</cx:pt>
          <cx:pt idx="17659">4.9619999999999997</cx:pt>
          <cx:pt idx="17660">4.9619999999999997</cx:pt>
          <cx:pt idx="17661">4.9619999999999997</cx:pt>
          <cx:pt idx="17662">4.9619999999999997</cx:pt>
          <cx:pt idx="17663">4.9619999999999997</cx:pt>
          <cx:pt idx="17664">4.9619999999999997</cx:pt>
          <cx:pt idx="17665">4.9619999999999997</cx:pt>
          <cx:pt idx="17666">4.9619999999999997</cx:pt>
          <cx:pt idx="17667">4.9619999999999997</cx:pt>
          <cx:pt idx="17668">4.9619999999999997</cx:pt>
          <cx:pt idx="17669">4.9619999999999997</cx:pt>
          <cx:pt idx="17670">4.9619999999999997</cx:pt>
          <cx:pt idx="17671">4.9619999999999997</cx:pt>
          <cx:pt idx="17672">4.9619999999999997</cx:pt>
          <cx:pt idx="17673">4.9619999999999997</cx:pt>
          <cx:pt idx="17674">4.9619999999999997</cx:pt>
          <cx:pt idx="17675">4.9619999999999997</cx:pt>
          <cx:pt idx="17676">4.9619999999999997</cx:pt>
          <cx:pt idx="17677">4.9619999999999997</cx:pt>
          <cx:pt idx="17678">4.9619999999999997</cx:pt>
          <cx:pt idx="17679">4.9619999999999997</cx:pt>
          <cx:pt idx="17680">4.9610000000000003</cx:pt>
          <cx:pt idx="17681">4.9610000000000003</cx:pt>
          <cx:pt idx="17682">4.9610000000000003</cx:pt>
          <cx:pt idx="17683">4.9610000000000003</cx:pt>
          <cx:pt idx="17684">4.9610000000000003</cx:pt>
          <cx:pt idx="17685">4.9610000000000003</cx:pt>
          <cx:pt idx="17686">4.9610000000000003</cx:pt>
          <cx:pt idx="17687">4.9610000000000003</cx:pt>
          <cx:pt idx="17688">4.9610000000000003</cx:pt>
          <cx:pt idx="17689">4.9610000000000003</cx:pt>
          <cx:pt idx="17690">4.9610000000000003</cx:pt>
          <cx:pt idx="17691">4.9610000000000003</cx:pt>
          <cx:pt idx="17692">4.9610000000000003</cx:pt>
          <cx:pt idx="17693">4.9610000000000003</cx:pt>
          <cx:pt idx="17694">4.9610000000000003</cx:pt>
          <cx:pt idx="17695">4.9610000000000003</cx:pt>
          <cx:pt idx="17696">4.9610000000000003</cx:pt>
          <cx:pt idx="17697">4.9610000000000003</cx:pt>
          <cx:pt idx="17698">4.9610000000000003</cx:pt>
          <cx:pt idx="17699">4.9610000000000003</cx:pt>
          <cx:pt idx="17700">4.9610000000000003</cx:pt>
          <cx:pt idx="17701">4.9610000000000003</cx:pt>
          <cx:pt idx="17702">4.9610000000000003</cx:pt>
          <cx:pt idx="17703">4.9610000000000003</cx:pt>
          <cx:pt idx="17704">4.9610000000000003</cx:pt>
          <cx:pt idx="17705">4.9610000000000003</cx:pt>
          <cx:pt idx="17706">4.9610000000000003</cx:pt>
          <cx:pt idx="17707">4.9610000000000003</cx:pt>
          <cx:pt idx="17708">4.9610000000000003</cx:pt>
          <cx:pt idx="17709">4.9610000000000003</cx:pt>
          <cx:pt idx="17710">4.9610000000000003</cx:pt>
          <cx:pt idx="17711">4.9610000000000003</cx:pt>
          <cx:pt idx="17712">4.9610000000000003</cx:pt>
          <cx:pt idx="17713">4.9610000000000003</cx:pt>
          <cx:pt idx="17714">4.9610000000000003</cx:pt>
          <cx:pt idx="17715">4.9610000000000003</cx:pt>
          <cx:pt idx="17716">4.9610000000000003</cx:pt>
          <cx:pt idx="17717">4.9610000000000003</cx:pt>
          <cx:pt idx="17718">4.9610000000000003</cx:pt>
          <cx:pt idx="17719">4.9610000000000003</cx:pt>
          <cx:pt idx="17720">4.9610000000000003</cx:pt>
          <cx:pt idx="17721">4.9610000000000003</cx:pt>
          <cx:pt idx="17722">4.9610000000000003</cx:pt>
          <cx:pt idx="17723">4.9610000000000003</cx:pt>
          <cx:pt idx="17724">4.9610000000000003</cx:pt>
          <cx:pt idx="17725">4.9610000000000003</cx:pt>
          <cx:pt idx="17726">4.9610000000000003</cx:pt>
          <cx:pt idx="17727">4.9610000000000003</cx:pt>
          <cx:pt idx="17728">4.9610000000000003</cx:pt>
          <cx:pt idx="17729">4.9610000000000003</cx:pt>
          <cx:pt idx="17730">4.9610000000000003</cx:pt>
          <cx:pt idx="17731">4.9610000000000003</cx:pt>
          <cx:pt idx="17732">4.9610000000000003</cx:pt>
          <cx:pt idx="17733">4.9610000000000003</cx:pt>
          <cx:pt idx="17734">4.9610000000000003</cx:pt>
          <cx:pt idx="17735">4.9610000000000003</cx:pt>
          <cx:pt idx="17736">4.9610000000000003</cx:pt>
          <cx:pt idx="17737">4.9610000000000003</cx:pt>
          <cx:pt idx="17738">4.9610000000000003</cx:pt>
          <cx:pt idx="17739">4.9610000000000003</cx:pt>
          <cx:pt idx="17740">4.9610000000000003</cx:pt>
          <cx:pt idx="17741">4.9610000000000003</cx:pt>
          <cx:pt idx="17742">4.9610000000000003</cx:pt>
          <cx:pt idx="17743">4.9610000000000003</cx:pt>
          <cx:pt idx="17744">4.9610000000000003</cx:pt>
          <cx:pt idx="17745">4.9610000000000003</cx:pt>
          <cx:pt idx="17746">4.9610000000000003</cx:pt>
          <cx:pt idx="17747">4.9610000000000003</cx:pt>
          <cx:pt idx="17748">4.9610000000000003</cx:pt>
          <cx:pt idx="17749">4.9610000000000003</cx:pt>
          <cx:pt idx="17750">4.9610000000000003</cx:pt>
          <cx:pt idx="17751">4.9610000000000003</cx:pt>
          <cx:pt idx="17752">4.9610000000000003</cx:pt>
          <cx:pt idx="17753">4.9610000000000003</cx:pt>
          <cx:pt idx="17754">4.9610000000000003</cx:pt>
          <cx:pt idx="17755">4.9610000000000003</cx:pt>
          <cx:pt idx="17756">4.9610000000000003</cx:pt>
          <cx:pt idx="17757">4.9610000000000003</cx:pt>
          <cx:pt idx="17758">4.9610000000000003</cx:pt>
          <cx:pt idx="17759">4.9610000000000003</cx:pt>
          <cx:pt idx="17760">4.9610000000000003</cx:pt>
          <cx:pt idx="17761">4.9610000000000003</cx:pt>
          <cx:pt idx="17762">4.9610000000000003</cx:pt>
          <cx:pt idx="17763">4.9610000000000003</cx:pt>
          <cx:pt idx="17764">4.9610000000000003</cx:pt>
          <cx:pt idx="17765">4.9610000000000003</cx:pt>
          <cx:pt idx="17766">4.9610000000000003</cx:pt>
          <cx:pt idx="17767">4.9610000000000003</cx:pt>
          <cx:pt idx="17768">4.9610000000000003</cx:pt>
          <cx:pt idx="17769">4.9610000000000003</cx:pt>
          <cx:pt idx="17770">4.9610000000000003</cx:pt>
          <cx:pt idx="17771">4.9610000000000003</cx:pt>
          <cx:pt idx="17772">4.9610000000000003</cx:pt>
          <cx:pt idx="17773">4.9610000000000003</cx:pt>
          <cx:pt idx="17774">4.9610000000000003</cx:pt>
          <cx:pt idx="17775">4.9610000000000003</cx:pt>
          <cx:pt idx="17776">4.9610000000000003</cx:pt>
          <cx:pt idx="17777">4.9610000000000003</cx:pt>
          <cx:pt idx="17778">4.9610000000000003</cx:pt>
          <cx:pt idx="17779">4.9610000000000003</cx:pt>
          <cx:pt idx="17780">4.9610000000000003</cx:pt>
          <cx:pt idx="17781">4.9610000000000003</cx:pt>
          <cx:pt idx="17782">4.9610000000000003</cx:pt>
          <cx:pt idx="17783">4.9610000000000003</cx:pt>
          <cx:pt idx="17784">4.9610000000000003</cx:pt>
          <cx:pt idx="17785">4.9610000000000003</cx:pt>
          <cx:pt idx="17786">4.9610000000000003</cx:pt>
          <cx:pt idx="17787">4.9610000000000003</cx:pt>
          <cx:pt idx="17788">4.9610000000000003</cx:pt>
          <cx:pt idx="17789">4.9610000000000003</cx:pt>
          <cx:pt idx="17790">4.9610000000000003</cx:pt>
          <cx:pt idx="17791">4.9610000000000003</cx:pt>
          <cx:pt idx="17792">4.9610000000000003</cx:pt>
          <cx:pt idx="17793">4.9610000000000003</cx:pt>
          <cx:pt idx="17794">4.9610000000000003</cx:pt>
          <cx:pt idx="17795">4.9610000000000003</cx:pt>
          <cx:pt idx="17796">4.9610000000000003</cx:pt>
          <cx:pt idx="17797">4.9610000000000003</cx:pt>
          <cx:pt idx="17798">4.9610000000000003</cx:pt>
          <cx:pt idx="17799">4.9610000000000003</cx:pt>
          <cx:pt idx="17800">4.9610000000000003</cx:pt>
          <cx:pt idx="17801">4.9610000000000003</cx:pt>
          <cx:pt idx="17802">4.9610000000000003</cx:pt>
          <cx:pt idx="17803">4.9610000000000003</cx:pt>
          <cx:pt idx="17804">4.9610000000000003</cx:pt>
          <cx:pt idx="17805">4.9610000000000003</cx:pt>
          <cx:pt idx="17806">4.9610000000000003</cx:pt>
          <cx:pt idx="17807">4.9610000000000003</cx:pt>
          <cx:pt idx="17808">4.9610000000000003</cx:pt>
          <cx:pt idx="17809">4.9610000000000003</cx:pt>
          <cx:pt idx="17810">4.9610000000000003</cx:pt>
          <cx:pt idx="17811">4.9610000000000003</cx:pt>
          <cx:pt idx="17812">4.9610000000000003</cx:pt>
          <cx:pt idx="17813">4.9610000000000003</cx:pt>
          <cx:pt idx="17814">4.9610000000000003</cx:pt>
          <cx:pt idx="17815">4.9610000000000003</cx:pt>
          <cx:pt idx="17816">4.9610000000000003</cx:pt>
          <cx:pt idx="17817">4.9610000000000003</cx:pt>
          <cx:pt idx="17818">4.9610000000000003</cx:pt>
          <cx:pt idx="17819">4.9610000000000003</cx:pt>
          <cx:pt idx="17820">4.9610000000000003</cx:pt>
          <cx:pt idx="17821">4.9610000000000003</cx:pt>
          <cx:pt idx="17822">4.9610000000000003</cx:pt>
          <cx:pt idx="17823">4.9610000000000003</cx:pt>
          <cx:pt idx="17824">4.9610000000000003</cx:pt>
          <cx:pt idx="17825">4.9610000000000003</cx:pt>
          <cx:pt idx="17826">4.9610000000000003</cx:pt>
          <cx:pt idx="17827">4.9610000000000003</cx:pt>
          <cx:pt idx="17828">4.9610000000000003</cx:pt>
          <cx:pt idx="17829">4.9610000000000003</cx:pt>
          <cx:pt idx="17830">4.9610000000000003</cx:pt>
          <cx:pt idx="17831">4.9610000000000003</cx:pt>
          <cx:pt idx="17832">4.9610000000000003</cx:pt>
          <cx:pt idx="17833">4.9610000000000003</cx:pt>
          <cx:pt idx="17834">4.9610000000000003</cx:pt>
          <cx:pt idx="17835">4.9610000000000003</cx:pt>
          <cx:pt idx="17836">4.9610000000000003</cx:pt>
          <cx:pt idx="17837">4.9610000000000003</cx:pt>
          <cx:pt idx="17838">4.9610000000000003</cx:pt>
          <cx:pt idx="17839">4.9610000000000003</cx:pt>
          <cx:pt idx="17840">4.9610000000000003</cx:pt>
          <cx:pt idx="17841">4.9610000000000003</cx:pt>
          <cx:pt idx="17842">4.9610000000000003</cx:pt>
          <cx:pt idx="17843">4.9610000000000003</cx:pt>
          <cx:pt idx="17844">4.9610000000000003</cx:pt>
          <cx:pt idx="17845">4.9610000000000003</cx:pt>
          <cx:pt idx="17846">4.9610000000000003</cx:pt>
          <cx:pt idx="17847">4.9610000000000003</cx:pt>
          <cx:pt idx="17848">4.9610000000000003</cx:pt>
          <cx:pt idx="17849">4.9610000000000003</cx:pt>
          <cx:pt idx="17850">4.9610000000000003</cx:pt>
          <cx:pt idx="17851">4.9610000000000003</cx:pt>
          <cx:pt idx="17852">4.9610000000000003</cx:pt>
          <cx:pt idx="17853">4.9610000000000003</cx:pt>
          <cx:pt idx="17854">4.9610000000000003</cx:pt>
          <cx:pt idx="17855">4.9610000000000003</cx:pt>
          <cx:pt idx="17856">4.9610000000000003</cx:pt>
          <cx:pt idx="17857">4.9610000000000003</cx:pt>
          <cx:pt idx="17858">4.9610000000000003</cx:pt>
          <cx:pt idx="17859">4.9610000000000003</cx:pt>
          <cx:pt idx="17860">4.9610000000000003</cx:pt>
          <cx:pt idx="17861">4.9610000000000003</cx:pt>
          <cx:pt idx="17862">4.9610000000000003</cx:pt>
          <cx:pt idx="17863">4.9610000000000003</cx:pt>
          <cx:pt idx="17864">4.9610000000000003</cx:pt>
          <cx:pt idx="17865">4.9610000000000003</cx:pt>
          <cx:pt idx="17866">4.9610000000000003</cx:pt>
          <cx:pt idx="17867">4.9610000000000003</cx:pt>
          <cx:pt idx="17868">4.9610000000000003</cx:pt>
          <cx:pt idx="17869">4.9610000000000003</cx:pt>
          <cx:pt idx="17870">4.9610000000000003</cx:pt>
          <cx:pt idx="17871">4.9610000000000003</cx:pt>
          <cx:pt idx="17872">4.9610000000000003</cx:pt>
          <cx:pt idx="17873">4.9610000000000003</cx:pt>
          <cx:pt idx="17874">4.9610000000000003</cx:pt>
          <cx:pt idx="17875">4.9610000000000003</cx:pt>
          <cx:pt idx="17876">4.9610000000000003</cx:pt>
          <cx:pt idx="17877">4.9610000000000003</cx:pt>
          <cx:pt idx="17878">4.9610000000000003</cx:pt>
          <cx:pt idx="17879">4.9610000000000003</cx:pt>
          <cx:pt idx="17880">4.9610000000000003</cx:pt>
          <cx:pt idx="17881">4.9610000000000003</cx:pt>
          <cx:pt idx="17882">4.9610000000000003</cx:pt>
          <cx:pt idx="17883">4.9610000000000003</cx:pt>
          <cx:pt idx="17884">4.9610000000000003</cx:pt>
          <cx:pt idx="17885">4.9610000000000003</cx:pt>
          <cx:pt idx="17886">4.9610000000000003</cx:pt>
          <cx:pt idx="17887">4.9610000000000003</cx:pt>
          <cx:pt idx="17888">4.9610000000000003</cx:pt>
          <cx:pt idx="17889">4.9610000000000003</cx:pt>
          <cx:pt idx="17890">4.9610000000000003</cx:pt>
          <cx:pt idx="17891">4.9610000000000003</cx:pt>
          <cx:pt idx="17892">4.9610000000000003</cx:pt>
          <cx:pt idx="17893">4.9610000000000003</cx:pt>
          <cx:pt idx="17894">4.9610000000000003</cx:pt>
          <cx:pt idx="17895">4.9610000000000003</cx:pt>
          <cx:pt idx="17896">4.9610000000000003</cx:pt>
          <cx:pt idx="17897">4.9610000000000003</cx:pt>
          <cx:pt idx="17898">4.9610000000000003</cx:pt>
          <cx:pt idx="17899">4.9610000000000003</cx:pt>
          <cx:pt idx="17900">4.9610000000000003</cx:pt>
          <cx:pt idx="17901">4.9610000000000003</cx:pt>
          <cx:pt idx="17902">4.9610000000000003</cx:pt>
          <cx:pt idx="17903">4.9610000000000003</cx:pt>
          <cx:pt idx="17904">4.9610000000000003</cx:pt>
          <cx:pt idx="17905">4.9610000000000003</cx:pt>
          <cx:pt idx="17906">4.9610000000000003</cx:pt>
          <cx:pt idx="17907">4.9610000000000003</cx:pt>
          <cx:pt idx="17908">4.9610000000000003</cx:pt>
          <cx:pt idx="17909">4.9610000000000003</cx:pt>
          <cx:pt idx="17910">4.9610000000000003</cx:pt>
          <cx:pt idx="17911">4.9610000000000003</cx:pt>
          <cx:pt idx="17912">4.9610000000000003</cx:pt>
          <cx:pt idx="17913">4.9610000000000003</cx:pt>
          <cx:pt idx="17914">4.9610000000000003</cx:pt>
          <cx:pt idx="17915">4.9610000000000003</cx:pt>
          <cx:pt idx="17916">4.9610000000000003</cx:pt>
          <cx:pt idx="17917">4.9610000000000003</cx:pt>
          <cx:pt idx="17918">4.9610000000000003</cx:pt>
          <cx:pt idx="17919">4.9610000000000003</cx:pt>
          <cx:pt idx="17920">4.9610000000000003</cx:pt>
          <cx:pt idx="17921">4.9610000000000003</cx:pt>
          <cx:pt idx="17922">4.9610000000000003</cx:pt>
          <cx:pt idx="17923">4.9610000000000003</cx:pt>
          <cx:pt idx="17924">4.9610000000000003</cx:pt>
          <cx:pt idx="17925">4.9610000000000003</cx:pt>
          <cx:pt idx="17926">4.9610000000000003</cx:pt>
          <cx:pt idx="17927">4.9610000000000003</cx:pt>
          <cx:pt idx="17928">4.9610000000000003</cx:pt>
          <cx:pt idx="17929">4.9610000000000003</cx:pt>
          <cx:pt idx="17930">4.9610000000000003</cx:pt>
          <cx:pt idx="17931">4.9610000000000003</cx:pt>
          <cx:pt idx="17932">4.9610000000000003</cx:pt>
          <cx:pt idx="17933">4.9610000000000003</cx:pt>
          <cx:pt idx="17934">4.9610000000000003</cx:pt>
          <cx:pt idx="17935">4.9610000000000003</cx:pt>
          <cx:pt idx="17936">4.9610000000000003</cx:pt>
          <cx:pt idx="17937">4.9610000000000003</cx:pt>
          <cx:pt idx="17938">4.9610000000000003</cx:pt>
          <cx:pt idx="17939">4.9610000000000003</cx:pt>
          <cx:pt idx="17940">4.9610000000000003</cx:pt>
          <cx:pt idx="17941">4.9610000000000003</cx:pt>
          <cx:pt idx="17942">4.9610000000000003</cx:pt>
          <cx:pt idx="17943">4.9610000000000003</cx:pt>
          <cx:pt idx="17944">4.9610000000000003</cx:pt>
          <cx:pt idx="17945">4.9610000000000003</cx:pt>
          <cx:pt idx="17946">4.9610000000000003</cx:pt>
          <cx:pt idx="17947">4.9610000000000003</cx:pt>
          <cx:pt idx="17948">4.9610000000000003</cx:pt>
          <cx:pt idx="17949">4.9610000000000003</cx:pt>
          <cx:pt idx="17950">4.9610000000000003</cx:pt>
          <cx:pt idx="17951">4.9610000000000003</cx:pt>
          <cx:pt idx="17952">4.9610000000000003</cx:pt>
          <cx:pt idx="17953">4.9610000000000003</cx:pt>
          <cx:pt idx="17954">4.9610000000000003</cx:pt>
          <cx:pt idx="17955">4.9610000000000003</cx:pt>
          <cx:pt idx="17956">4.9610000000000003</cx:pt>
          <cx:pt idx="17957">4.9610000000000003</cx:pt>
          <cx:pt idx="17958">4.9610000000000003</cx:pt>
          <cx:pt idx="17959">4.9610000000000003</cx:pt>
          <cx:pt idx="17960">4.9610000000000003</cx:pt>
          <cx:pt idx="17961">4.9610000000000003</cx:pt>
          <cx:pt idx="17962">4.9610000000000003</cx:pt>
          <cx:pt idx="17963">4.9610000000000003</cx:pt>
          <cx:pt idx="17964">4.9610000000000003</cx:pt>
          <cx:pt idx="17965">4.9610000000000003</cx:pt>
          <cx:pt idx="17966">4.9610000000000003</cx:pt>
          <cx:pt idx="17967">4.9610000000000003</cx:pt>
          <cx:pt idx="17968">4.9610000000000003</cx:pt>
          <cx:pt idx="17969">4.9610000000000003</cx:pt>
          <cx:pt idx="17970">4.9610000000000003</cx:pt>
          <cx:pt idx="17971">4.9610000000000003</cx:pt>
          <cx:pt idx="17972">4.9610000000000003</cx:pt>
          <cx:pt idx="17973">4.9610000000000003</cx:pt>
          <cx:pt idx="17974">4.9610000000000003</cx:pt>
          <cx:pt idx="17975">4.9610000000000003</cx:pt>
          <cx:pt idx="17976">4.9610000000000003</cx:pt>
          <cx:pt idx="17977">4.9610000000000003</cx:pt>
          <cx:pt idx="17978">4.9610000000000003</cx:pt>
          <cx:pt idx="17979">4.9610000000000003</cx:pt>
          <cx:pt idx="17980">4.9610000000000003</cx:pt>
          <cx:pt idx="17981">4.9610000000000003</cx:pt>
          <cx:pt idx="17982">4.9610000000000003</cx:pt>
          <cx:pt idx="17983">4.9610000000000003</cx:pt>
          <cx:pt idx="17984">4.9610000000000003</cx:pt>
          <cx:pt idx="17985">4.9610000000000003</cx:pt>
          <cx:pt idx="17986">4.9610000000000003</cx:pt>
          <cx:pt idx="17987">4.9610000000000003</cx:pt>
          <cx:pt idx="17988">4.9610000000000003</cx:pt>
          <cx:pt idx="17989">4.9630000000000001</cx:pt>
          <cx:pt idx="17990">4.9630000000000001</cx:pt>
          <cx:pt idx="17991">4.9630000000000001</cx:pt>
          <cx:pt idx="17992">4.9630000000000001</cx:pt>
          <cx:pt idx="17993">4.9630000000000001</cx:pt>
          <cx:pt idx="17994">4.9630000000000001</cx:pt>
          <cx:pt idx="17995">4.9630000000000001</cx:pt>
          <cx:pt idx="17996">4.9630000000000001</cx:pt>
          <cx:pt idx="17997">4.9630000000000001</cx:pt>
          <cx:pt idx="17998">4.9630000000000001</cx:pt>
          <cx:pt idx="17999">4.9630000000000001</cx:pt>
          <cx:pt idx="18000">4.9630000000000001</cx:pt>
          <cx:pt idx="18001">4.9630000000000001</cx:pt>
          <cx:pt idx="18002">4.9630000000000001</cx:pt>
          <cx:pt idx="18003">4.9630000000000001</cx:pt>
          <cx:pt idx="18004">4.9630000000000001</cx:pt>
          <cx:pt idx="18005">4.9630000000000001</cx:pt>
          <cx:pt idx="18006">4.9630000000000001</cx:pt>
          <cx:pt idx="18007">4.9630000000000001</cx:pt>
          <cx:pt idx="18008">4.9630000000000001</cx:pt>
          <cx:pt idx="18009">4.9630000000000001</cx:pt>
          <cx:pt idx="18010">4.9630000000000001</cx:pt>
          <cx:pt idx="18011">4.9630000000000001</cx:pt>
          <cx:pt idx="18012">4.9630000000000001</cx:pt>
          <cx:pt idx="18013">4.9630000000000001</cx:pt>
          <cx:pt idx="18014">4.9630000000000001</cx:pt>
          <cx:pt idx="18015">4.9630000000000001</cx:pt>
          <cx:pt idx="18016">4.9630000000000001</cx:pt>
          <cx:pt idx="18017">4.9630000000000001</cx:pt>
          <cx:pt idx="18018">4.9630000000000001</cx:pt>
          <cx:pt idx="18019">4.9630000000000001</cx:pt>
          <cx:pt idx="18020">4.9630000000000001</cx:pt>
          <cx:pt idx="18021">4.9630000000000001</cx:pt>
          <cx:pt idx="18022">4.9630000000000001</cx:pt>
          <cx:pt idx="18023">4.9630000000000001</cx:pt>
          <cx:pt idx="18024">4.9630000000000001</cx:pt>
          <cx:pt idx="18025">4.9630000000000001</cx:pt>
          <cx:pt idx="18026">4.9630000000000001</cx:pt>
          <cx:pt idx="18027">4.9630000000000001</cx:pt>
          <cx:pt idx="18028">4.9630000000000001</cx:pt>
          <cx:pt idx="18029">4.9630000000000001</cx:pt>
          <cx:pt idx="18030">4.9630000000000001</cx:pt>
          <cx:pt idx="18031">4.9630000000000001</cx:pt>
          <cx:pt idx="18032">4.9630000000000001</cx:pt>
          <cx:pt idx="18033">4.9630000000000001</cx:pt>
          <cx:pt idx="18034">4.9630000000000001</cx:pt>
          <cx:pt idx="18035">4.9630000000000001</cx:pt>
          <cx:pt idx="18036">4.9630000000000001</cx:pt>
          <cx:pt idx="18037">4.9630000000000001</cx:pt>
          <cx:pt idx="18038">4.9630000000000001</cx:pt>
          <cx:pt idx="18039">4.9630000000000001</cx:pt>
          <cx:pt idx="18040">4.9630000000000001</cx:pt>
          <cx:pt idx="18041">4.9630000000000001</cx:pt>
          <cx:pt idx="18042">4.9630000000000001</cx:pt>
          <cx:pt idx="18043">4.9630000000000001</cx:pt>
          <cx:pt idx="18044">4.9630000000000001</cx:pt>
          <cx:pt idx="18045">4.9630000000000001</cx:pt>
          <cx:pt idx="18046">4.9630000000000001</cx:pt>
          <cx:pt idx="18047">4.9630000000000001</cx:pt>
          <cx:pt idx="18048">4.9630000000000001</cx:pt>
          <cx:pt idx="18049">4.9630000000000001</cx:pt>
          <cx:pt idx="18050">4.9630000000000001</cx:pt>
          <cx:pt idx="18051">4.9630000000000001</cx:pt>
          <cx:pt idx="18052">4.9630000000000001</cx:pt>
          <cx:pt idx="18053">4.9630000000000001</cx:pt>
          <cx:pt idx="18054">4.9630000000000001</cx:pt>
          <cx:pt idx="18055">4.9630000000000001</cx:pt>
          <cx:pt idx="18056">4.9630000000000001</cx:pt>
          <cx:pt idx="18057">4.9630000000000001</cx:pt>
          <cx:pt idx="18058">4.9630000000000001</cx:pt>
          <cx:pt idx="18059">4.9630000000000001</cx:pt>
          <cx:pt idx="18060">4.9630000000000001</cx:pt>
          <cx:pt idx="18061">4.9630000000000001</cx:pt>
          <cx:pt idx="18062">4.9630000000000001</cx:pt>
          <cx:pt idx="18063">4.9630000000000001</cx:pt>
          <cx:pt idx="18064">4.9630000000000001</cx:pt>
          <cx:pt idx="18065">4.9630000000000001</cx:pt>
          <cx:pt idx="18066">4.9630000000000001</cx:pt>
          <cx:pt idx="18067">4.9630000000000001</cx:pt>
          <cx:pt idx="18068">4.9630000000000001</cx:pt>
          <cx:pt idx="18069">4.9630000000000001</cx:pt>
          <cx:pt idx="18070">4.9630000000000001</cx:pt>
          <cx:pt idx="18071">4.9630000000000001</cx:pt>
          <cx:pt idx="18072">4.9630000000000001</cx:pt>
          <cx:pt idx="18073">4.9630000000000001</cx:pt>
          <cx:pt idx="18074">4.9630000000000001</cx:pt>
          <cx:pt idx="18075">4.9630000000000001</cx:pt>
          <cx:pt idx="18076">4.9630000000000001</cx:pt>
          <cx:pt idx="18077">4.9630000000000001</cx:pt>
          <cx:pt idx="18078">4.9630000000000001</cx:pt>
          <cx:pt idx="18079">4.9630000000000001</cx:pt>
          <cx:pt idx="18080">4.9630000000000001</cx:pt>
          <cx:pt idx="18081">4.9630000000000001</cx:pt>
          <cx:pt idx="18082">4.9630000000000001</cx:pt>
          <cx:pt idx="18083">4.9630000000000001</cx:pt>
          <cx:pt idx="18084">4.9630000000000001</cx:pt>
          <cx:pt idx="18085">4.9630000000000001</cx:pt>
          <cx:pt idx="18086">4.9630000000000001</cx:pt>
          <cx:pt idx="18087">4.9630000000000001</cx:pt>
          <cx:pt idx="18088">4.9630000000000001</cx:pt>
          <cx:pt idx="18089">4.9630000000000001</cx:pt>
          <cx:pt idx="18090">4.9630000000000001</cx:pt>
          <cx:pt idx="18091">4.9630000000000001</cx:pt>
          <cx:pt idx="18092">4.9630000000000001</cx:pt>
          <cx:pt idx="18093">4.9630000000000001</cx:pt>
          <cx:pt idx="18094">4.9630000000000001</cx:pt>
          <cx:pt idx="18095">4.9630000000000001</cx:pt>
          <cx:pt idx="18096">4.9630000000000001</cx:pt>
          <cx:pt idx="18097">4.9630000000000001</cx:pt>
          <cx:pt idx="18098">4.9630000000000001</cx:pt>
          <cx:pt idx="18099">4.9630000000000001</cx:pt>
          <cx:pt idx="18100">4.9630000000000001</cx:pt>
          <cx:pt idx="18101">4.9630000000000001</cx:pt>
          <cx:pt idx="18102">4.9630000000000001</cx:pt>
          <cx:pt idx="18103">4.9630000000000001</cx:pt>
          <cx:pt idx="18104">4.9630000000000001</cx:pt>
          <cx:pt idx="18105">4.9630000000000001</cx:pt>
          <cx:pt idx="18106">4.9630000000000001</cx:pt>
          <cx:pt idx="18107">4.9630000000000001</cx:pt>
          <cx:pt idx="18108">4.9630000000000001</cx:pt>
          <cx:pt idx="18109">4.9630000000000001</cx:pt>
          <cx:pt idx="18110">4.9630000000000001</cx:pt>
          <cx:pt idx="18111">4.9630000000000001</cx:pt>
          <cx:pt idx="18112">4.9630000000000001</cx:pt>
          <cx:pt idx="18113">4.9630000000000001</cx:pt>
          <cx:pt idx="18114">4.9630000000000001</cx:pt>
          <cx:pt idx="18115">4.9630000000000001</cx:pt>
          <cx:pt idx="18116">4.9630000000000001</cx:pt>
          <cx:pt idx="18117">4.9630000000000001</cx:pt>
          <cx:pt idx="18118">4.9630000000000001</cx:pt>
          <cx:pt idx="18119">4.9630000000000001</cx:pt>
          <cx:pt idx="18120">4.9630000000000001</cx:pt>
          <cx:pt idx="18121">4.9630000000000001</cx:pt>
          <cx:pt idx="18122">4.9630000000000001</cx:pt>
          <cx:pt idx="18123">4.9630000000000001</cx:pt>
          <cx:pt idx="18124">4.9630000000000001</cx:pt>
          <cx:pt idx="18125">4.9630000000000001</cx:pt>
          <cx:pt idx="18126">4.9630000000000001</cx:pt>
          <cx:pt idx="18127">4.9630000000000001</cx:pt>
          <cx:pt idx="18128">4.9630000000000001</cx:pt>
          <cx:pt idx="18129">4.9630000000000001</cx:pt>
          <cx:pt idx="18130">4.9630000000000001</cx:pt>
          <cx:pt idx="18131">4.9630000000000001</cx:pt>
          <cx:pt idx="18132">4.9630000000000001</cx:pt>
          <cx:pt idx="18133">4.9630000000000001</cx:pt>
          <cx:pt idx="18134">4.9630000000000001</cx:pt>
          <cx:pt idx="18135">4.9630000000000001</cx:pt>
          <cx:pt idx="18136">4.9630000000000001</cx:pt>
          <cx:pt idx="18137">4.9630000000000001</cx:pt>
          <cx:pt idx="18138">4.9630000000000001</cx:pt>
          <cx:pt idx="18139">4.9630000000000001</cx:pt>
          <cx:pt idx="18140">4.9630000000000001</cx:pt>
          <cx:pt idx="18141">4.9630000000000001</cx:pt>
          <cx:pt idx="18142">4.9630000000000001</cx:pt>
          <cx:pt idx="18143">4.9630000000000001</cx:pt>
          <cx:pt idx="18144">4.9630000000000001</cx:pt>
          <cx:pt idx="18145">4.9630000000000001</cx:pt>
          <cx:pt idx="18146">4.9630000000000001</cx:pt>
          <cx:pt idx="18147">4.9630000000000001</cx:pt>
          <cx:pt idx="18148">4.9630000000000001</cx:pt>
          <cx:pt idx="18149">4.9630000000000001</cx:pt>
          <cx:pt idx="18150">4.9630000000000001</cx:pt>
          <cx:pt idx="18151">4.9630000000000001</cx:pt>
          <cx:pt idx="18152">4.9630000000000001</cx:pt>
          <cx:pt idx="18153">4.9630000000000001</cx:pt>
          <cx:pt idx="18154">4.9630000000000001</cx:pt>
          <cx:pt idx="18155">4.9630000000000001</cx:pt>
          <cx:pt idx="18156">4.9630000000000001</cx:pt>
          <cx:pt idx="18157">4.9630000000000001</cx:pt>
          <cx:pt idx="18158">4.9630000000000001</cx:pt>
          <cx:pt idx="18159">4.9630000000000001</cx:pt>
          <cx:pt idx="18160">4.9630000000000001</cx:pt>
          <cx:pt idx="18161">4.9630000000000001</cx:pt>
          <cx:pt idx="18162">4.9630000000000001</cx:pt>
          <cx:pt idx="18163">4.9630000000000001</cx:pt>
          <cx:pt idx="18164">4.9630000000000001</cx:pt>
          <cx:pt idx="18165">4.9630000000000001</cx:pt>
          <cx:pt idx="18166">4.9630000000000001</cx:pt>
          <cx:pt idx="18167">4.9630000000000001</cx:pt>
          <cx:pt idx="18168">4.9630000000000001</cx:pt>
          <cx:pt idx="18169">4.9630000000000001</cx:pt>
          <cx:pt idx="18170">4.9630000000000001</cx:pt>
          <cx:pt idx="18171">4.9630000000000001</cx:pt>
          <cx:pt idx="18172">4.9630000000000001</cx:pt>
          <cx:pt idx="18173">4.9630000000000001</cx:pt>
          <cx:pt idx="18174">4.9630000000000001</cx:pt>
          <cx:pt idx="18175">4.9630000000000001</cx:pt>
          <cx:pt idx="18176">4.9630000000000001</cx:pt>
          <cx:pt idx="18177">4.9630000000000001</cx:pt>
          <cx:pt idx="18178">4.9630000000000001</cx:pt>
          <cx:pt idx="18179">4.9630000000000001</cx:pt>
          <cx:pt idx="18180">4.9630000000000001</cx:pt>
          <cx:pt idx="18181">4.9630000000000001</cx:pt>
          <cx:pt idx="18182">4.9630000000000001</cx:pt>
          <cx:pt idx="18183">4.9630000000000001</cx:pt>
          <cx:pt idx="18184">4.9630000000000001</cx:pt>
          <cx:pt idx="18185">4.9630000000000001</cx:pt>
          <cx:pt idx="18186">4.9630000000000001</cx:pt>
          <cx:pt idx="18187">4.9630000000000001</cx:pt>
          <cx:pt idx="18188">4.9630000000000001</cx:pt>
          <cx:pt idx="18189">4.9630000000000001</cx:pt>
          <cx:pt idx="18190">4.9630000000000001</cx:pt>
          <cx:pt idx="18191">4.9630000000000001</cx:pt>
          <cx:pt idx="18192">4.9630000000000001</cx:pt>
          <cx:pt idx="18193">4.9630000000000001</cx:pt>
          <cx:pt idx="18194">4.9630000000000001</cx:pt>
          <cx:pt idx="18195">4.9630000000000001</cx:pt>
          <cx:pt idx="18196">4.9630000000000001</cx:pt>
          <cx:pt idx="18197">4.9630000000000001</cx:pt>
          <cx:pt idx="18198">4.9630000000000001</cx:pt>
          <cx:pt idx="18199">4.9630000000000001</cx:pt>
          <cx:pt idx="18200">4.9630000000000001</cx:pt>
          <cx:pt idx="18201">4.9630000000000001</cx:pt>
          <cx:pt idx="18202">4.9630000000000001</cx:pt>
          <cx:pt idx="18203">4.9630000000000001</cx:pt>
          <cx:pt idx="18204">4.9630000000000001</cx:pt>
          <cx:pt idx="18205">4.9630000000000001</cx:pt>
          <cx:pt idx="18206">4.9630000000000001</cx:pt>
          <cx:pt idx="18207">4.9630000000000001</cx:pt>
          <cx:pt idx="18208">4.9630000000000001</cx:pt>
          <cx:pt idx="18209">4.9630000000000001</cx:pt>
          <cx:pt idx="18210">4.9630000000000001</cx:pt>
          <cx:pt idx="18211">4.9630000000000001</cx:pt>
          <cx:pt idx="18212">4.9630000000000001</cx:pt>
          <cx:pt idx="18213">4.9630000000000001</cx:pt>
          <cx:pt idx="18214">4.9630000000000001</cx:pt>
          <cx:pt idx="18215">4.9630000000000001</cx:pt>
          <cx:pt idx="18216">4.9630000000000001</cx:pt>
          <cx:pt idx="18217">4.9630000000000001</cx:pt>
          <cx:pt idx="18218">4.9630000000000001</cx:pt>
          <cx:pt idx="18219">4.9630000000000001</cx:pt>
          <cx:pt idx="18220">4.9630000000000001</cx:pt>
          <cx:pt idx="18221">4.9630000000000001</cx:pt>
          <cx:pt idx="18222">4.9630000000000001</cx:pt>
          <cx:pt idx="18223">4.9630000000000001</cx:pt>
          <cx:pt idx="18224">4.9630000000000001</cx:pt>
          <cx:pt idx="18225">4.9630000000000001</cx:pt>
          <cx:pt idx="18226">4.9630000000000001</cx:pt>
          <cx:pt idx="18227">4.9630000000000001</cx:pt>
          <cx:pt idx="18228">4.9630000000000001</cx:pt>
          <cx:pt idx="18229">4.9630000000000001</cx:pt>
          <cx:pt idx="18230">4.9630000000000001</cx:pt>
          <cx:pt idx="18231">4.9630000000000001</cx:pt>
          <cx:pt idx="18232">4.9630000000000001</cx:pt>
          <cx:pt idx="18233">4.9630000000000001</cx:pt>
          <cx:pt idx="18234">4.9630000000000001</cx:pt>
          <cx:pt idx="18235">4.9630000000000001</cx:pt>
          <cx:pt idx="18236">4.9630000000000001</cx:pt>
          <cx:pt idx="18237">4.9630000000000001</cx:pt>
          <cx:pt idx="18238">4.9630000000000001</cx:pt>
          <cx:pt idx="18239">4.9630000000000001</cx:pt>
          <cx:pt idx="18240">4.9630000000000001</cx:pt>
          <cx:pt idx="18241">4.9630000000000001</cx:pt>
          <cx:pt idx="18242">4.9630000000000001</cx:pt>
          <cx:pt idx="18243">4.9630000000000001</cx:pt>
          <cx:pt idx="18244">4.9630000000000001</cx:pt>
          <cx:pt idx="18245">4.9630000000000001</cx:pt>
          <cx:pt idx="18246">4.9630000000000001</cx:pt>
          <cx:pt idx="18247">4.9630000000000001</cx:pt>
          <cx:pt idx="18248">4.9630000000000001</cx:pt>
          <cx:pt idx="18249">4.9630000000000001</cx:pt>
          <cx:pt idx="18250">4.9630000000000001</cx:pt>
          <cx:pt idx="18251">4.9630000000000001</cx:pt>
          <cx:pt idx="18252">4.9630000000000001</cx:pt>
          <cx:pt idx="18253">4.9630000000000001</cx:pt>
          <cx:pt idx="18254">4.9630000000000001</cx:pt>
          <cx:pt idx="18255">4.9630000000000001</cx:pt>
          <cx:pt idx="18256">4.9630000000000001</cx:pt>
          <cx:pt idx="18257">4.9630000000000001</cx:pt>
          <cx:pt idx="18258">4.9630000000000001</cx:pt>
          <cx:pt idx="18259">4.9630000000000001</cx:pt>
          <cx:pt idx="18260">4.9630000000000001</cx:pt>
          <cx:pt idx="18261">4.9630000000000001</cx:pt>
          <cx:pt idx="18262">4.9630000000000001</cx:pt>
          <cx:pt idx="18263">4.9630000000000001</cx:pt>
          <cx:pt idx="18264">4.9630000000000001</cx:pt>
          <cx:pt idx="18265">4.9630000000000001</cx:pt>
          <cx:pt idx="18266">4.9630000000000001</cx:pt>
          <cx:pt idx="18267">4.9630000000000001</cx:pt>
          <cx:pt idx="18268">4.9630000000000001</cx:pt>
          <cx:pt idx="18269">4.9630000000000001</cx:pt>
          <cx:pt idx="18270">4.9630000000000001</cx:pt>
          <cx:pt idx="18271">4.9630000000000001</cx:pt>
          <cx:pt idx="18272">4.9630000000000001</cx:pt>
          <cx:pt idx="18273">4.9630000000000001</cx:pt>
          <cx:pt idx="18274">4.9630000000000001</cx:pt>
          <cx:pt idx="18275">4.9630000000000001</cx:pt>
          <cx:pt idx="18276">4.9630000000000001</cx:pt>
          <cx:pt idx="18277">4.9630000000000001</cx:pt>
          <cx:pt idx="18278">4.9630000000000001</cx:pt>
          <cx:pt idx="18279">4.9630000000000001</cx:pt>
          <cx:pt idx="18280">4.9630000000000001</cx:pt>
          <cx:pt idx="18281">4.9630000000000001</cx:pt>
          <cx:pt idx="18282">4.9630000000000001</cx:pt>
          <cx:pt idx="18283">4.9630000000000001</cx:pt>
          <cx:pt idx="18284">4.9630000000000001</cx:pt>
          <cx:pt idx="18285">4.9630000000000001</cx:pt>
          <cx:pt idx="18286">4.9630000000000001</cx:pt>
          <cx:pt idx="18287">4.9630000000000001</cx:pt>
          <cx:pt idx="18288">4.9630000000000001</cx:pt>
          <cx:pt idx="18289">4.9630000000000001</cx:pt>
          <cx:pt idx="18290">4.9630000000000001</cx:pt>
          <cx:pt idx="18291">4.9630000000000001</cx:pt>
          <cx:pt idx="18292">4.9630000000000001</cx:pt>
          <cx:pt idx="18293">4.9630000000000001</cx:pt>
          <cx:pt idx="18294">4.9630000000000001</cx:pt>
          <cx:pt idx="18295">4.9630000000000001</cx:pt>
          <cx:pt idx="18296">4.9630000000000001</cx:pt>
          <cx:pt idx="18297">4.9630000000000001</cx:pt>
          <cx:pt idx="18298">4.9630000000000001</cx:pt>
          <cx:pt idx="18299">4.9630000000000001</cx:pt>
          <cx:pt idx="18300">4.9630000000000001</cx:pt>
          <cx:pt idx="18301">4.9630000000000001</cx:pt>
          <cx:pt idx="18302">4.9630000000000001</cx:pt>
          <cx:pt idx="18303">4.9630000000000001</cx:pt>
          <cx:pt idx="18304">4.9630000000000001</cx:pt>
          <cx:pt idx="18305">4.9630000000000001</cx:pt>
          <cx:pt idx="18306">4.9630000000000001</cx:pt>
          <cx:pt idx="18307">4.9630000000000001</cx:pt>
          <cx:pt idx="18308">4.9630000000000001</cx:pt>
          <cx:pt idx="18309">4.9630000000000001</cx:pt>
          <cx:pt idx="18310">4.9630000000000001</cx:pt>
          <cx:pt idx="18311">4.9630000000000001</cx:pt>
          <cx:pt idx="18312">4.9630000000000001</cx:pt>
          <cx:pt idx="18313">4.9630000000000001</cx:pt>
          <cx:pt idx="18314">4.9630000000000001</cx:pt>
          <cx:pt idx="18315">4.9630000000000001</cx:pt>
          <cx:pt idx="18316">4.9630000000000001</cx:pt>
          <cx:pt idx="18317">4.9630000000000001</cx:pt>
          <cx:pt idx="18318">4.9630000000000001</cx:pt>
          <cx:pt idx="18319">4.9630000000000001</cx:pt>
          <cx:pt idx="18320">4.9630000000000001</cx:pt>
          <cx:pt idx="18321">4.9630000000000001</cx:pt>
          <cx:pt idx="18322">4.9630000000000001</cx:pt>
          <cx:pt idx="18323">4.9630000000000001</cx:pt>
          <cx:pt idx="18324">4.9630000000000001</cx:pt>
          <cx:pt idx="18325">4.9630000000000001</cx:pt>
          <cx:pt idx="18326">4.9630000000000001</cx:pt>
          <cx:pt idx="18327">4.9630000000000001</cx:pt>
          <cx:pt idx="18328">4.9630000000000001</cx:pt>
          <cx:pt idx="18329">4.9630000000000001</cx:pt>
          <cx:pt idx="18330">4.9630000000000001</cx:pt>
          <cx:pt idx="18331">4.9630000000000001</cx:pt>
          <cx:pt idx="18332">4.968</cx:pt>
          <cx:pt idx="18333">4.968</cx:pt>
          <cx:pt idx="18334">4.968</cx:pt>
          <cx:pt idx="18335">4.968</cx:pt>
          <cx:pt idx="18336">4.968</cx:pt>
          <cx:pt idx="18337">4.968</cx:pt>
          <cx:pt idx="18338">4.968</cx:pt>
          <cx:pt idx="18339">4.968</cx:pt>
          <cx:pt idx="18340">4.968</cx:pt>
          <cx:pt idx="18341">4.968</cx:pt>
          <cx:pt idx="18342">4.968</cx:pt>
          <cx:pt idx="18343">4.968</cx:pt>
          <cx:pt idx="18344">4.968</cx:pt>
          <cx:pt idx="18345">4.968</cx:pt>
          <cx:pt idx="18346">4.968</cx:pt>
          <cx:pt idx="18347">4.968</cx:pt>
          <cx:pt idx="18348">4.968</cx:pt>
          <cx:pt idx="18349">4.968</cx:pt>
          <cx:pt idx="18350">4.968</cx:pt>
          <cx:pt idx="18351">4.968</cx:pt>
          <cx:pt idx="18352">4.968</cx:pt>
          <cx:pt idx="18353">4.968</cx:pt>
          <cx:pt idx="18354">4.968</cx:pt>
          <cx:pt idx="18355">4.968</cx:pt>
          <cx:pt idx="18356">4.968</cx:pt>
          <cx:pt idx="18357">4.968</cx:pt>
          <cx:pt idx="18358">4.968</cx:pt>
          <cx:pt idx="18359">4.968</cx:pt>
          <cx:pt idx="18360">4.968</cx:pt>
          <cx:pt idx="18361">4.968</cx:pt>
          <cx:pt idx="18362">4.968</cx:pt>
          <cx:pt idx="18363">4.968</cx:pt>
          <cx:pt idx="18364">4.968</cx:pt>
          <cx:pt idx="18365">4.968</cx:pt>
          <cx:pt idx="18366">4.968</cx:pt>
          <cx:pt idx="18367">4.968</cx:pt>
          <cx:pt idx="18368">4.968</cx:pt>
          <cx:pt idx="18369">4.968</cx:pt>
          <cx:pt idx="18370">4.968</cx:pt>
          <cx:pt idx="18371">4.968</cx:pt>
          <cx:pt idx="18372">4.968</cx:pt>
          <cx:pt idx="18373">4.968</cx:pt>
          <cx:pt idx="18374">4.968</cx:pt>
          <cx:pt idx="18375">4.968</cx:pt>
          <cx:pt idx="18376">4.968</cx:pt>
          <cx:pt idx="18377">4.968</cx:pt>
          <cx:pt idx="18378">4.968</cx:pt>
          <cx:pt idx="18379">4.968</cx:pt>
          <cx:pt idx="18380">4.968</cx:pt>
          <cx:pt idx="18381">4.968</cx:pt>
          <cx:pt idx="18382">4.968</cx:pt>
          <cx:pt idx="18383">4.968</cx:pt>
          <cx:pt idx="18384">4.968</cx:pt>
          <cx:pt idx="18385">4.968</cx:pt>
          <cx:pt idx="18386">4.968</cx:pt>
          <cx:pt idx="18387">4.968</cx:pt>
          <cx:pt idx="18388">4.968</cx:pt>
          <cx:pt idx="18389">4.968</cx:pt>
          <cx:pt idx="18390">4.968</cx:pt>
          <cx:pt idx="18391">4.968</cx:pt>
          <cx:pt idx="18392">4.968</cx:pt>
          <cx:pt idx="18393">4.968</cx:pt>
          <cx:pt idx="18394">4.968</cx:pt>
          <cx:pt idx="18395">4.968</cx:pt>
          <cx:pt idx="18396">4.968</cx:pt>
          <cx:pt idx="18397">4.968</cx:pt>
          <cx:pt idx="18398">4.968</cx:pt>
          <cx:pt idx="18399">4.968</cx:pt>
          <cx:pt idx="18400">4.968</cx:pt>
          <cx:pt idx="18401">4.968</cx:pt>
          <cx:pt idx="18402">4.968</cx:pt>
          <cx:pt idx="18403">4.968</cx:pt>
          <cx:pt idx="18404">4.968</cx:pt>
          <cx:pt idx="18405">4.968</cx:pt>
          <cx:pt idx="18406">4.968</cx:pt>
          <cx:pt idx="18407">4.968</cx:pt>
          <cx:pt idx="18408">4.968</cx:pt>
          <cx:pt idx="18409">4.968</cx:pt>
          <cx:pt idx="18410">4.968</cx:pt>
          <cx:pt idx="18411">4.968</cx:pt>
          <cx:pt idx="18412">4.968</cx:pt>
          <cx:pt idx="18413">4.968</cx:pt>
          <cx:pt idx="18414">4.968</cx:pt>
          <cx:pt idx="18415">4.968</cx:pt>
          <cx:pt idx="18416">4.968</cx:pt>
          <cx:pt idx="18417">4.968</cx:pt>
          <cx:pt idx="18418">4.968</cx:pt>
          <cx:pt idx="18419">4.968</cx:pt>
          <cx:pt idx="18420">4.968</cx:pt>
          <cx:pt idx="18421">4.968</cx:pt>
          <cx:pt idx="18422">4.968</cx:pt>
          <cx:pt idx="18423">4.968</cx:pt>
          <cx:pt idx="18424">4.968</cx:pt>
          <cx:pt idx="18425">4.968</cx:pt>
          <cx:pt idx="18426">4.968</cx:pt>
          <cx:pt idx="18427">4.968</cx:pt>
          <cx:pt idx="18428">4.968</cx:pt>
          <cx:pt idx="18429">4.968</cx:pt>
          <cx:pt idx="18430">4.968</cx:pt>
          <cx:pt idx="18431">4.968</cx:pt>
          <cx:pt idx="18432">4.968</cx:pt>
          <cx:pt idx="18433">4.968</cx:pt>
          <cx:pt idx="18434">4.968</cx:pt>
          <cx:pt idx="18435">4.968</cx:pt>
          <cx:pt idx="18436">4.968</cx:pt>
          <cx:pt idx="18437">4.968</cx:pt>
          <cx:pt idx="18438">4.968</cx:pt>
          <cx:pt idx="18439">4.968</cx:pt>
          <cx:pt idx="18440">4.968</cx:pt>
          <cx:pt idx="18441">4.968</cx:pt>
          <cx:pt idx="18442">4.968</cx:pt>
          <cx:pt idx="18443">4.968</cx:pt>
          <cx:pt idx="18444">4.968</cx:pt>
          <cx:pt idx="18445">4.968</cx:pt>
          <cx:pt idx="18446">4.968</cx:pt>
          <cx:pt idx="18447">4.968</cx:pt>
          <cx:pt idx="18448">4.968</cx:pt>
          <cx:pt idx="18449">4.968</cx:pt>
          <cx:pt idx="18450">4.968</cx:pt>
          <cx:pt idx="18451">4.968</cx:pt>
          <cx:pt idx="18452">4.968</cx:pt>
          <cx:pt idx="18453">4.968</cx:pt>
          <cx:pt idx="18454">4.968</cx:pt>
          <cx:pt idx="18455">4.968</cx:pt>
          <cx:pt idx="18456">4.968</cx:pt>
          <cx:pt idx="18457">4.968</cx:pt>
          <cx:pt idx="18458">4.968</cx:pt>
          <cx:pt idx="18459">4.968</cx:pt>
          <cx:pt idx="18460">4.968</cx:pt>
          <cx:pt idx="18461">4.968</cx:pt>
          <cx:pt idx="18462">4.968</cx:pt>
          <cx:pt idx="18463">4.968</cx:pt>
          <cx:pt idx="18464">4.968</cx:pt>
          <cx:pt idx="18465">4.968</cx:pt>
          <cx:pt idx="18466">4.968</cx:pt>
          <cx:pt idx="18467">4.968</cx:pt>
          <cx:pt idx="18468">4.968</cx:pt>
          <cx:pt idx="18469">4.968</cx:pt>
          <cx:pt idx="18470">4.968</cx:pt>
          <cx:pt idx="18471">4.968</cx:pt>
          <cx:pt idx="18472">4.968</cx:pt>
          <cx:pt idx="18473">4.968</cx:pt>
          <cx:pt idx="18474">4.968</cx:pt>
          <cx:pt idx="18475">4.968</cx:pt>
          <cx:pt idx="18476">4.968</cx:pt>
          <cx:pt idx="18477">4.968</cx:pt>
          <cx:pt idx="18478">4.968</cx:pt>
          <cx:pt idx="18479">4.968</cx:pt>
          <cx:pt idx="18480">4.968</cx:pt>
          <cx:pt idx="18481">4.968</cx:pt>
          <cx:pt idx="18482">4.968</cx:pt>
          <cx:pt idx="18483">4.968</cx:pt>
          <cx:pt idx="18484">4.968</cx:pt>
          <cx:pt idx="18485">4.968</cx:pt>
          <cx:pt idx="18486">4.968</cx:pt>
          <cx:pt idx="18487">4.968</cx:pt>
          <cx:pt idx="18488">4.968</cx:pt>
          <cx:pt idx="18489">4.968</cx:pt>
          <cx:pt idx="18490">4.968</cx:pt>
          <cx:pt idx="18491">4.968</cx:pt>
          <cx:pt idx="18492">4.968</cx:pt>
          <cx:pt idx="18493">4.968</cx:pt>
          <cx:pt idx="18494">4.968</cx:pt>
          <cx:pt idx="18495">4.968</cx:pt>
          <cx:pt idx="18496">4.968</cx:pt>
          <cx:pt idx="18497">4.968</cx:pt>
          <cx:pt idx="18498">4.968</cx:pt>
          <cx:pt idx="18499">4.968</cx:pt>
          <cx:pt idx="18500">4.968</cx:pt>
          <cx:pt idx="18501">4.968</cx:pt>
          <cx:pt idx="18502">4.968</cx:pt>
          <cx:pt idx="18503">4.968</cx:pt>
          <cx:pt idx="18504">4.968</cx:pt>
          <cx:pt idx="18505">4.968</cx:pt>
          <cx:pt idx="18506">4.968</cx:pt>
          <cx:pt idx="18507">4.968</cx:pt>
          <cx:pt idx="18508">4.968</cx:pt>
          <cx:pt idx="18509">4.968</cx:pt>
          <cx:pt idx="18510">4.968</cx:pt>
          <cx:pt idx="18511">4.968</cx:pt>
          <cx:pt idx="18512">4.968</cx:pt>
          <cx:pt idx="18513">4.968</cx:pt>
          <cx:pt idx="18514">4.968</cx:pt>
          <cx:pt idx="18515">4.968</cx:pt>
          <cx:pt idx="18516">4.968</cx:pt>
          <cx:pt idx="18517">4.968</cx:pt>
          <cx:pt idx="18518">4.968</cx:pt>
          <cx:pt idx="18519">4.968</cx:pt>
          <cx:pt idx="18520">4.968</cx:pt>
          <cx:pt idx="18521">4.968</cx:pt>
          <cx:pt idx="18522">4.968</cx:pt>
          <cx:pt idx="18523">4.968</cx:pt>
          <cx:pt idx="18524">4.968</cx:pt>
          <cx:pt idx="18525">4.968</cx:pt>
          <cx:pt idx="18526">4.968</cx:pt>
          <cx:pt idx="18527">4.968</cx:pt>
          <cx:pt idx="18528">4.968</cx:pt>
          <cx:pt idx="18529">4.968</cx:pt>
          <cx:pt idx="18530">4.968</cx:pt>
          <cx:pt idx="18531">4.968</cx:pt>
          <cx:pt idx="18532">4.968</cx:pt>
          <cx:pt idx="18533">4.968</cx:pt>
          <cx:pt idx="18534">4.968</cx:pt>
          <cx:pt idx="18535">4.968</cx:pt>
          <cx:pt idx="18536">4.968</cx:pt>
          <cx:pt idx="18537">4.968</cx:pt>
          <cx:pt idx="18538">4.968</cx:pt>
          <cx:pt idx="18539">4.968</cx:pt>
          <cx:pt idx="18540">4.968</cx:pt>
          <cx:pt idx="18541">4.968</cx:pt>
          <cx:pt idx="18542">4.968</cx:pt>
          <cx:pt idx="18543">4.968</cx:pt>
          <cx:pt idx="18544">4.968</cx:pt>
          <cx:pt idx="18545">4.968</cx:pt>
          <cx:pt idx="18546">4.968</cx:pt>
          <cx:pt idx="18547">4.968</cx:pt>
          <cx:pt idx="18548">4.968</cx:pt>
          <cx:pt idx="18549">4.968</cx:pt>
          <cx:pt idx="18550">4.968</cx:pt>
          <cx:pt idx="18551">4.968</cx:pt>
          <cx:pt idx="18552">4.968</cx:pt>
          <cx:pt idx="18553">4.968</cx:pt>
          <cx:pt idx="18554">4.968</cx:pt>
          <cx:pt idx="18555">4.968</cx:pt>
          <cx:pt idx="18556">4.968</cx:pt>
          <cx:pt idx="18557">4.968</cx:pt>
          <cx:pt idx="18558">4.968</cx:pt>
          <cx:pt idx="18559">4.968</cx:pt>
          <cx:pt idx="18560">4.968</cx:pt>
          <cx:pt idx="18561">4.968</cx:pt>
          <cx:pt idx="18562">4.968</cx:pt>
          <cx:pt idx="18563">4.968</cx:pt>
          <cx:pt idx="18564">4.968</cx:pt>
          <cx:pt idx="18565">4.968</cx:pt>
          <cx:pt idx="18566">4.968</cx:pt>
          <cx:pt idx="18567">4.968</cx:pt>
          <cx:pt idx="18568">4.968</cx:pt>
          <cx:pt idx="18569">4.968</cx:pt>
          <cx:pt idx="18570">4.968</cx:pt>
          <cx:pt idx="18571">4.968</cx:pt>
          <cx:pt idx="18572">4.968</cx:pt>
          <cx:pt idx="18573">4.968</cx:pt>
          <cx:pt idx="18574">4.968</cx:pt>
          <cx:pt idx="18575">4.968</cx:pt>
          <cx:pt idx="18576">4.968</cx:pt>
          <cx:pt idx="18577">4.968</cx:pt>
          <cx:pt idx="18578">4.968</cx:pt>
          <cx:pt idx="18579">4.968</cx:pt>
          <cx:pt idx="18580">4.968</cx:pt>
          <cx:pt idx="18581">4.968</cx:pt>
          <cx:pt idx="18582">4.968</cx:pt>
          <cx:pt idx="18583">4.968</cx:pt>
          <cx:pt idx="18584">4.968</cx:pt>
          <cx:pt idx="18585">4.968</cx:pt>
          <cx:pt idx="18586">4.968</cx:pt>
          <cx:pt idx="18587">4.968</cx:pt>
          <cx:pt idx="18588">4.968</cx:pt>
          <cx:pt idx="18589">4.968</cx:pt>
          <cx:pt idx="18590">4.968</cx:pt>
          <cx:pt idx="18591">4.968</cx:pt>
          <cx:pt idx="18592">4.968</cx:pt>
          <cx:pt idx="18593">4.968</cx:pt>
          <cx:pt idx="18594">4.968</cx:pt>
          <cx:pt idx="18595">4.968</cx:pt>
          <cx:pt idx="18596">4.968</cx:pt>
          <cx:pt idx="18597">4.968</cx:pt>
          <cx:pt idx="18598">4.968</cx:pt>
          <cx:pt idx="18599">4.968</cx:pt>
          <cx:pt idx="18600">4.968</cx:pt>
          <cx:pt idx="18601">4.968</cx:pt>
          <cx:pt idx="18602">4.968</cx:pt>
          <cx:pt idx="18603">4.968</cx:pt>
          <cx:pt idx="18604">4.968</cx:pt>
          <cx:pt idx="18605">4.968</cx:pt>
          <cx:pt idx="18606">4.968</cx:pt>
          <cx:pt idx="18607">4.968</cx:pt>
          <cx:pt idx="18608">4.968</cx:pt>
          <cx:pt idx="18609">4.968</cx:pt>
          <cx:pt idx="18610">4.968</cx:pt>
          <cx:pt idx="18611">4.968</cx:pt>
          <cx:pt idx="18612">4.968</cx:pt>
          <cx:pt idx="18613">4.968</cx:pt>
          <cx:pt idx="18614">4.968</cx:pt>
          <cx:pt idx="18615">4.968</cx:pt>
          <cx:pt idx="18616">4.968</cx:pt>
          <cx:pt idx="18617">4.968</cx:pt>
          <cx:pt idx="18618">4.968</cx:pt>
          <cx:pt idx="18619">4.968</cx:pt>
          <cx:pt idx="18620">4.968</cx:pt>
          <cx:pt idx="18621">4.968</cx:pt>
          <cx:pt idx="18622">4.968</cx:pt>
          <cx:pt idx="18623">4.968</cx:pt>
          <cx:pt idx="18624">4.968</cx:pt>
          <cx:pt idx="18625">4.968</cx:pt>
          <cx:pt idx="18626">4.968</cx:pt>
          <cx:pt idx="18627">4.968</cx:pt>
          <cx:pt idx="18628">4.968</cx:pt>
          <cx:pt idx="18629">4.968</cx:pt>
          <cx:pt idx="18630">4.968</cx:pt>
          <cx:pt idx="18631">4.968</cx:pt>
          <cx:pt idx="18632">4.968</cx:pt>
          <cx:pt idx="18633">4.968</cx:pt>
          <cx:pt idx="18634">4.968</cx:pt>
          <cx:pt idx="18635">4.968</cx:pt>
          <cx:pt idx="18636">4.968</cx:pt>
          <cx:pt idx="18637">4.968</cx:pt>
          <cx:pt idx="18638">4.968</cx:pt>
          <cx:pt idx="18639">4.968</cx:pt>
          <cx:pt idx="18640">4.968</cx:pt>
          <cx:pt idx="18641">4.968</cx:pt>
          <cx:pt idx="18642">4.968</cx:pt>
          <cx:pt idx="18643">4.968</cx:pt>
          <cx:pt idx="18644">4.968</cx:pt>
          <cx:pt idx="18645">4.968</cx:pt>
          <cx:pt idx="18646">4.968</cx:pt>
          <cx:pt idx="18647">4.968</cx:pt>
          <cx:pt idx="18648">4.968</cx:pt>
          <cx:pt idx="18649">4.968</cx:pt>
          <cx:pt idx="18650">4.968</cx:pt>
          <cx:pt idx="18651">4.968</cx:pt>
          <cx:pt idx="18652">4.968</cx:pt>
          <cx:pt idx="18653">4.968</cx:pt>
          <cx:pt idx="18654">4.968</cx:pt>
          <cx:pt idx="18655">4.968</cx:pt>
          <cx:pt idx="18656">4.968</cx:pt>
          <cx:pt idx="18657">4.968</cx:pt>
          <cx:pt idx="18658">4.968</cx:pt>
          <cx:pt idx="18659">4.968</cx:pt>
          <cx:pt idx="18660">4.968</cx:pt>
          <cx:pt idx="18661">4.968</cx:pt>
          <cx:pt idx="18662">4.968</cx:pt>
          <cx:pt idx="18663">4.968</cx:pt>
          <cx:pt idx="18664">4.968</cx:pt>
          <cx:pt idx="18665">4.968</cx:pt>
          <cx:pt idx="18666">4.968</cx:pt>
          <cx:pt idx="18667">4.968</cx:pt>
          <cx:pt idx="18668">4.968</cx:pt>
          <cx:pt idx="18669">4.968</cx:pt>
          <cx:pt idx="18670">4.968</cx:pt>
          <cx:pt idx="18671">4.968</cx:pt>
          <cx:pt idx="18672">4.968</cx:pt>
          <cx:pt idx="18673">4.968</cx:pt>
          <cx:pt idx="18674">4.968</cx:pt>
          <cx:pt idx="18675">4.968</cx:pt>
          <cx:pt idx="18676">4.968</cx:pt>
          <cx:pt idx="18677">4.968</cx:pt>
          <cx:pt idx="18678">4.968</cx:pt>
          <cx:pt idx="18679">4.968</cx:pt>
          <cx:pt idx="18680">4.968</cx:pt>
          <cx:pt idx="18681">4.968</cx:pt>
          <cx:pt idx="18682">4.968</cx:pt>
          <cx:pt idx="18683">4.968</cx:pt>
          <cx:pt idx="18684">4.968</cx:pt>
          <cx:pt idx="18685">4.968</cx:pt>
          <cx:pt idx="18686">4.968</cx:pt>
          <cx:pt idx="18687">4.968</cx:pt>
          <cx:pt idx="18688">4.968</cx:pt>
          <cx:pt idx="18689">4.968</cx:pt>
          <cx:pt idx="18690">4.968</cx:pt>
          <cx:pt idx="18691">4.968</cx:pt>
          <cx:pt idx="18692">4.968</cx:pt>
          <cx:pt idx="18693">4.968</cx:pt>
          <cx:pt idx="18694">4.968</cx:pt>
          <cx:pt idx="18695">4.968</cx:pt>
          <cx:pt idx="18696">4.968</cx:pt>
          <cx:pt idx="18697">4.968</cx:pt>
          <cx:pt idx="18698">4.968</cx:pt>
          <cx:pt idx="18699">4.968</cx:pt>
          <cx:pt idx="18700">4.968</cx:pt>
          <cx:pt idx="18701">4.968</cx:pt>
          <cx:pt idx="18702">4.968</cx:pt>
          <cx:pt idx="18703">4.968</cx:pt>
          <cx:pt idx="18704">4.968</cx:pt>
          <cx:pt idx="18705">4.968</cx:pt>
          <cx:pt idx="18706">4.968</cx:pt>
          <cx:pt idx="18707">4.968</cx:pt>
          <cx:pt idx="18708">4.968</cx:pt>
          <cx:pt idx="18709">4.968</cx:pt>
          <cx:pt idx="18710">4.968</cx:pt>
          <cx:pt idx="18711">4.968</cx:pt>
          <cx:pt idx="18712">4.968</cx:pt>
          <cx:pt idx="18713">4.968</cx:pt>
          <cx:pt idx="18714">4.968</cx:pt>
          <cx:pt idx="18715">4.968</cx:pt>
          <cx:pt idx="18716">4.968</cx:pt>
          <cx:pt idx="18717">4.968</cx:pt>
          <cx:pt idx="18718">4.968</cx:pt>
          <cx:pt idx="18719">4.968</cx:pt>
          <cx:pt idx="18720">4.968</cx:pt>
          <cx:pt idx="18721">4.968</cx:pt>
          <cx:pt idx="18722">4.968</cx:pt>
          <cx:pt idx="18723">4.968</cx:pt>
          <cx:pt idx="18724">4.968</cx:pt>
          <cx:pt idx="18725">4.968</cx:pt>
          <cx:pt idx="18726">4.968</cx:pt>
          <cx:pt idx="18727">4.968</cx:pt>
          <cx:pt idx="18728">4.968</cx:pt>
          <cx:pt idx="18729">4.968</cx:pt>
          <cx:pt idx="18730">4.968</cx:pt>
          <cx:pt idx="18731">4.968</cx:pt>
          <cx:pt idx="18732">4.968</cx:pt>
          <cx:pt idx="18733">4.968</cx:pt>
          <cx:pt idx="18734">4.968</cx:pt>
          <cx:pt idx="18735">4.968</cx:pt>
          <cx:pt idx="18736">4.968</cx:pt>
          <cx:pt idx="18737">4.968</cx:pt>
          <cx:pt idx="18738">4.968</cx:pt>
          <cx:pt idx="18739">4.968</cx:pt>
          <cx:pt idx="18740">4.968</cx:pt>
          <cx:pt idx="18741">4.968</cx:pt>
          <cx:pt idx="18742">4.968</cx:pt>
          <cx:pt idx="18743">4.968</cx:pt>
          <cx:pt idx="18744">4.968</cx:pt>
          <cx:pt idx="18745">4.968</cx:pt>
          <cx:pt idx="18746">4.968</cx:pt>
          <cx:pt idx="18747">4.968</cx:pt>
          <cx:pt idx="18748">4.968</cx:pt>
          <cx:pt idx="18749">4.968</cx:pt>
          <cx:pt idx="18750">4.968</cx:pt>
          <cx:pt idx="18751">4.968</cx:pt>
          <cx:pt idx="18752">4.968</cx:pt>
          <cx:pt idx="18753">4.968</cx:pt>
          <cx:pt idx="18754">4.968</cx:pt>
          <cx:pt idx="18755">4.968</cx:pt>
          <cx:pt idx="18756">4.968</cx:pt>
          <cx:pt idx="18757">4.968</cx:pt>
          <cx:pt idx="18758">4.968</cx:pt>
          <cx:pt idx="18759">4.968</cx:pt>
          <cx:pt idx="18760">4.968</cx:pt>
          <cx:pt idx="18761">4.968</cx:pt>
          <cx:pt idx="18762">4.968</cx:pt>
          <cx:pt idx="18763">4.968</cx:pt>
          <cx:pt idx="18764">4.968</cx:pt>
          <cx:pt idx="18765">4.968</cx:pt>
          <cx:pt idx="18766">4.968</cx:pt>
          <cx:pt idx="18767">4.968</cx:pt>
          <cx:pt idx="18768">4.968</cx:pt>
          <cx:pt idx="18769">4.968</cx:pt>
          <cx:pt idx="18770">4.968</cx:pt>
          <cx:pt idx="18771">4.968</cx:pt>
          <cx:pt idx="18772">4.968</cx:pt>
          <cx:pt idx="18773">4.968</cx:pt>
          <cx:pt idx="18774">4.968</cx:pt>
          <cx:pt idx="18775">4.968</cx:pt>
          <cx:pt idx="18776">4.968</cx:pt>
          <cx:pt idx="18777">4.968</cx:pt>
          <cx:pt idx="18778">4.968</cx:pt>
          <cx:pt idx="18779">4.968</cx:pt>
          <cx:pt idx="18780">4.968</cx:pt>
          <cx:pt idx="18781">4.968</cx:pt>
          <cx:pt idx="18782">4.968</cx:pt>
          <cx:pt idx="18783">4.968</cx:pt>
          <cx:pt idx="18784">4.968</cx:pt>
          <cx:pt idx="18785">4.968</cx:pt>
          <cx:pt idx="18786">4.968</cx:pt>
          <cx:pt idx="18787">4.968</cx:pt>
          <cx:pt idx="18788">4.968</cx:pt>
          <cx:pt idx="18789">4.968</cx:pt>
          <cx:pt idx="18790">4.968</cx:pt>
          <cx:pt idx="18791">4.968</cx:pt>
          <cx:pt idx="18792">4.968</cx:pt>
          <cx:pt idx="18793">4.968</cx:pt>
          <cx:pt idx="18794">4.968</cx:pt>
          <cx:pt idx="18795">4.968</cx:pt>
          <cx:pt idx="18796">4.968</cx:pt>
          <cx:pt idx="18797">4.968</cx:pt>
          <cx:pt idx="18798">4.968</cx:pt>
          <cx:pt idx="18799">4.968</cx:pt>
          <cx:pt idx="18800">4.968</cx:pt>
          <cx:pt idx="18801">4.968</cx:pt>
          <cx:pt idx="18802">4.968</cx:pt>
          <cx:pt idx="18803">4.968</cx:pt>
          <cx:pt idx="18804">4.968</cx:pt>
          <cx:pt idx="18805">4.968</cx:pt>
          <cx:pt idx="18806">4.968</cx:pt>
          <cx:pt idx="18807">4.968</cx:pt>
          <cx:pt idx="18808">4.968</cx:pt>
          <cx:pt idx="18809">4.968</cx:pt>
          <cx:pt idx="18810">4.968</cx:pt>
          <cx:pt idx="18811">4.968</cx:pt>
          <cx:pt idx="18812">4.968</cx:pt>
          <cx:pt idx="18813">4.968</cx:pt>
          <cx:pt idx="18814">4.968</cx:pt>
          <cx:pt idx="18815">4.968</cx:pt>
          <cx:pt idx="18816">4.968</cx:pt>
          <cx:pt idx="18817">4.968</cx:pt>
          <cx:pt idx="18818">4.968</cx:pt>
          <cx:pt idx="18819">4.968</cx:pt>
          <cx:pt idx="18820">4.968</cx:pt>
          <cx:pt idx="18821">4.968</cx:pt>
          <cx:pt idx="18822">4.9699999999999998</cx:pt>
          <cx:pt idx="18823">4.9699999999999998</cx:pt>
          <cx:pt idx="18824">4.9699999999999998</cx:pt>
          <cx:pt idx="18825">4.9699999999999998</cx:pt>
          <cx:pt idx="18826">4.9699999999999998</cx:pt>
          <cx:pt idx="18827">4.9699999999999998</cx:pt>
          <cx:pt idx="18828">4.9699999999999998</cx:pt>
          <cx:pt idx="18829">4.9699999999999998</cx:pt>
          <cx:pt idx="18830">4.9699999999999998</cx:pt>
          <cx:pt idx="18831">4.9699999999999998</cx:pt>
          <cx:pt idx="18832">4.9699999999999998</cx:pt>
          <cx:pt idx="18833">4.9699999999999998</cx:pt>
          <cx:pt idx="18834">4.9699999999999998</cx:pt>
          <cx:pt idx="18835">4.9699999999999998</cx:pt>
          <cx:pt idx="18836">4.9699999999999998</cx:pt>
          <cx:pt idx="18837">4.9699999999999998</cx:pt>
          <cx:pt idx="18838">4.9699999999999998</cx:pt>
          <cx:pt idx="18839">4.9699999999999998</cx:pt>
          <cx:pt idx="18840">4.9699999999999998</cx:pt>
          <cx:pt idx="18841">4.9699999999999998</cx:pt>
          <cx:pt idx="18842">4.9699999999999998</cx:pt>
          <cx:pt idx="18843">4.9699999999999998</cx:pt>
          <cx:pt idx="18844">4.9699999999999998</cx:pt>
          <cx:pt idx="18845">4.9699999999999998</cx:pt>
          <cx:pt idx="18846">4.9699999999999998</cx:pt>
          <cx:pt idx="18847">4.9699999999999998</cx:pt>
          <cx:pt idx="18848">4.9699999999999998</cx:pt>
          <cx:pt idx="18849">4.9699999999999998</cx:pt>
          <cx:pt idx="18850">4.9699999999999998</cx:pt>
          <cx:pt idx="18851">4.9699999999999998</cx:pt>
          <cx:pt idx="18852">4.9699999999999998</cx:pt>
          <cx:pt idx="18853">4.9699999999999998</cx:pt>
          <cx:pt idx="18854">4.9699999999999998</cx:pt>
          <cx:pt idx="18855">4.9699999999999998</cx:pt>
          <cx:pt idx="18856">4.9699999999999998</cx:pt>
          <cx:pt idx="18857">4.9699999999999998</cx:pt>
          <cx:pt idx="18858">4.9699999999999998</cx:pt>
          <cx:pt idx="18859">4.9699999999999998</cx:pt>
          <cx:pt idx="18860">4.9699999999999998</cx:pt>
          <cx:pt idx="18861">4.9699999999999998</cx:pt>
          <cx:pt idx="18862">4.9699999999999998</cx:pt>
          <cx:pt idx="18863">4.9699999999999998</cx:pt>
          <cx:pt idx="18864">4.9699999999999998</cx:pt>
          <cx:pt idx="18865">4.9699999999999998</cx:pt>
          <cx:pt idx="18866">4.9699999999999998</cx:pt>
          <cx:pt idx="18867">4.9699999999999998</cx:pt>
          <cx:pt idx="18868">4.9699999999999998</cx:pt>
          <cx:pt idx="18869">4.9699999999999998</cx:pt>
          <cx:pt idx="18870">4.9699999999999998</cx:pt>
          <cx:pt idx="18871">4.9699999999999998</cx:pt>
          <cx:pt idx="18872">4.9699999999999998</cx:pt>
          <cx:pt idx="18873">4.9699999999999998</cx:pt>
          <cx:pt idx="18874">4.9699999999999998</cx:pt>
          <cx:pt idx="18875">4.9699999999999998</cx:pt>
          <cx:pt idx="18876">4.9699999999999998</cx:pt>
          <cx:pt idx="18877">4.9699999999999998</cx:pt>
          <cx:pt idx="18878">4.9699999999999998</cx:pt>
          <cx:pt idx="18879">4.9699999999999998</cx:pt>
          <cx:pt idx="18880">4.9699999999999998</cx:pt>
          <cx:pt idx="18881">4.9699999999999998</cx:pt>
          <cx:pt idx="18882">4.9699999999999998</cx:pt>
          <cx:pt idx="18883">4.9699999999999998</cx:pt>
          <cx:pt idx="18884">4.9699999999999998</cx:pt>
          <cx:pt idx="18885">4.9699999999999998</cx:pt>
          <cx:pt idx="18886">4.9699999999999998</cx:pt>
          <cx:pt idx="18887">4.9699999999999998</cx:pt>
          <cx:pt idx="18888">4.9699999999999998</cx:pt>
          <cx:pt idx="18889">4.9699999999999998</cx:pt>
          <cx:pt idx="18890">4.9699999999999998</cx:pt>
          <cx:pt idx="18891">4.9699999999999998</cx:pt>
          <cx:pt idx="18892">4.9699999999999998</cx:pt>
          <cx:pt idx="18893">4.9699999999999998</cx:pt>
          <cx:pt idx="18894">4.9699999999999998</cx:pt>
          <cx:pt idx="18895">4.9699999999999998</cx:pt>
          <cx:pt idx="18896">4.9699999999999998</cx:pt>
          <cx:pt idx="18897">4.9699999999999998</cx:pt>
          <cx:pt idx="18898">4.9699999999999998</cx:pt>
          <cx:pt idx="18899">4.9699999999999998</cx:pt>
          <cx:pt idx="18900">4.9699999999999998</cx:pt>
          <cx:pt idx="18901">4.9699999999999998</cx:pt>
          <cx:pt idx="18902">4.9699999999999998</cx:pt>
          <cx:pt idx="18903">4.9699999999999998</cx:pt>
          <cx:pt idx="18904">4.9699999999999998</cx:pt>
          <cx:pt idx="18905">4.9699999999999998</cx:pt>
          <cx:pt idx="18906">4.9699999999999998</cx:pt>
          <cx:pt idx="18907">4.9699999999999998</cx:pt>
          <cx:pt idx="18908">4.9699999999999998</cx:pt>
          <cx:pt idx="18909">4.9699999999999998</cx:pt>
          <cx:pt idx="18910">4.9699999999999998</cx:pt>
          <cx:pt idx="18911">4.9699999999999998</cx:pt>
          <cx:pt idx="18912">4.9699999999999998</cx:pt>
          <cx:pt idx="18913">4.9699999999999998</cx:pt>
          <cx:pt idx="18914">4.9699999999999998</cx:pt>
          <cx:pt idx="18915">4.9699999999999998</cx:pt>
          <cx:pt idx="18916">4.9699999999999998</cx:pt>
          <cx:pt idx="18917">4.9699999999999998</cx:pt>
          <cx:pt idx="18918">4.9699999999999998</cx:pt>
          <cx:pt idx="18919">4.9699999999999998</cx:pt>
          <cx:pt idx="18920">4.9699999999999998</cx:pt>
          <cx:pt idx="18921">4.9699999999999998</cx:pt>
          <cx:pt idx="18922">4.9699999999999998</cx:pt>
          <cx:pt idx="18923">4.9699999999999998</cx:pt>
          <cx:pt idx="18924">4.9699999999999998</cx:pt>
          <cx:pt idx="18925">4.9699999999999998</cx:pt>
          <cx:pt idx="18926">4.9699999999999998</cx:pt>
          <cx:pt idx="18927">4.9699999999999998</cx:pt>
          <cx:pt idx="18928">4.9699999999999998</cx:pt>
          <cx:pt idx="18929">4.9699999999999998</cx:pt>
          <cx:pt idx="18930">4.9699999999999998</cx:pt>
          <cx:pt idx="18931">4.9699999999999998</cx:pt>
          <cx:pt idx="18932">4.9699999999999998</cx:pt>
          <cx:pt idx="18933">4.9699999999999998</cx:pt>
          <cx:pt idx="18934">4.9699999999999998</cx:pt>
          <cx:pt idx="18935">4.9699999999999998</cx:pt>
          <cx:pt idx="18936">4.9699999999999998</cx:pt>
          <cx:pt idx="18937">4.9699999999999998</cx:pt>
          <cx:pt idx="18938">4.9699999999999998</cx:pt>
          <cx:pt idx="18939">4.9699999999999998</cx:pt>
          <cx:pt idx="18940">4.9699999999999998</cx:pt>
          <cx:pt idx="18941">4.9699999999999998</cx:pt>
          <cx:pt idx="18942">4.9699999999999998</cx:pt>
          <cx:pt idx="18943">4.9699999999999998</cx:pt>
          <cx:pt idx="18944">4.9699999999999998</cx:pt>
          <cx:pt idx="18945">4.9699999999999998</cx:pt>
          <cx:pt idx="18946">4.9699999999999998</cx:pt>
          <cx:pt idx="18947">4.9699999999999998</cx:pt>
          <cx:pt idx="18948">4.9699999999999998</cx:pt>
          <cx:pt idx="18949">4.9699999999999998</cx:pt>
          <cx:pt idx="18950">4.9699999999999998</cx:pt>
          <cx:pt idx="18951">4.9699999999999998</cx:pt>
          <cx:pt idx="18952">4.9699999999999998</cx:pt>
          <cx:pt idx="18953">4.9699999999999998</cx:pt>
          <cx:pt idx="18954">4.9699999999999998</cx:pt>
          <cx:pt idx="18955">4.9699999999999998</cx:pt>
          <cx:pt idx="18956">4.9699999999999998</cx:pt>
          <cx:pt idx="18957">4.9699999999999998</cx:pt>
          <cx:pt idx="18958">4.9699999999999998</cx:pt>
          <cx:pt idx="18959">4.9699999999999998</cx:pt>
          <cx:pt idx="18960">4.9699999999999998</cx:pt>
          <cx:pt idx="18961">4.9699999999999998</cx:pt>
          <cx:pt idx="18962">4.9699999999999998</cx:pt>
          <cx:pt idx="18963">4.9699999999999998</cx:pt>
          <cx:pt idx="18964">4.9699999999999998</cx:pt>
          <cx:pt idx="18965">4.9699999999999998</cx:pt>
          <cx:pt idx="18966">4.9699999999999998</cx:pt>
          <cx:pt idx="18967">4.9699999999999998</cx:pt>
          <cx:pt idx="18968">4.9699999999999998</cx:pt>
          <cx:pt idx="18969">4.9699999999999998</cx:pt>
          <cx:pt idx="18970">4.9699999999999998</cx:pt>
          <cx:pt idx="18971">4.9699999999999998</cx:pt>
          <cx:pt idx="18972">4.9699999999999998</cx:pt>
          <cx:pt idx="18973">4.9699999999999998</cx:pt>
          <cx:pt idx="18974">4.9699999999999998</cx:pt>
          <cx:pt idx="18975">4.9699999999999998</cx:pt>
          <cx:pt idx="18976">4.9699999999999998</cx:pt>
          <cx:pt idx="18977">4.9699999999999998</cx:pt>
          <cx:pt idx="18978">4.9699999999999998</cx:pt>
          <cx:pt idx="18979">4.9699999999999998</cx:pt>
          <cx:pt idx="18980">4.9699999999999998</cx:pt>
          <cx:pt idx="18981">4.9699999999999998</cx:pt>
          <cx:pt idx="18982">4.9699999999999998</cx:pt>
          <cx:pt idx="18983">4.9699999999999998</cx:pt>
          <cx:pt idx="18984">4.9699999999999998</cx:pt>
          <cx:pt idx="18985">4.9699999999999998</cx:pt>
          <cx:pt idx="18986">4.9699999999999998</cx:pt>
          <cx:pt idx="18987">4.9699999999999998</cx:pt>
          <cx:pt idx="18988">4.9699999999999998</cx:pt>
          <cx:pt idx="18989">4.9699999999999998</cx:pt>
          <cx:pt idx="18990">4.9699999999999998</cx:pt>
          <cx:pt idx="18991">4.9699999999999998</cx:pt>
          <cx:pt idx="18992">4.9699999999999998</cx:pt>
          <cx:pt idx="18993">4.9699999999999998</cx:pt>
          <cx:pt idx="18994">4.968</cx:pt>
          <cx:pt idx="18995">4.968</cx:pt>
          <cx:pt idx="18996">4.968</cx:pt>
          <cx:pt idx="18997">4.968</cx:pt>
          <cx:pt idx="18998">4.968</cx:pt>
          <cx:pt idx="18999">4.968</cx:pt>
          <cx:pt idx="19000">4.968</cx:pt>
          <cx:pt idx="19001">4.968</cx:pt>
          <cx:pt idx="19002">4.968</cx:pt>
          <cx:pt idx="19003">4.968</cx:pt>
          <cx:pt idx="19004">4.968</cx:pt>
          <cx:pt idx="19005">4.968</cx:pt>
          <cx:pt idx="19006">4.968</cx:pt>
          <cx:pt idx="19007">4.968</cx:pt>
          <cx:pt idx="19008">4.968</cx:pt>
          <cx:pt idx="19009">4.968</cx:pt>
          <cx:pt idx="19010">4.968</cx:pt>
          <cx:pt idx="19011">4.968</cx:pt>
          <cx:pt idx="19012">4.968</cx:pt>
          <cx:pt idx="19013">4.968</cx:pt>
          <cx:pt idx="19014">4.968</cx:pt>
          <cx:pt idx="19015">4.968</cx:pt>
          <cx:pt idx="19016">4.968</cx:pt>
          <cx:pt idx="19017">4.968</cx:pt>
          <cx:pt idx="19018">4.968</cx:pt>
          <cx:pt idx="19019">4.968</cx:pt>
          <cx:pt idx="19020">4.968</cx:pt>
          <cx:pt idx="19021">4.968</cx:pt>
          <cx:pt idx="19022">4.968</cx:pt>
          <cx:pt idx="19023">4.968</cx:pt>
          <cx:pt idx="19024">4.968</cx:pt>
          <cx:pt idx="19025">4.968</cx:pt>
          <cx:pt idx="19026">4.968</cx:pt>
          <cx:pt idx="19027">4.968</cx:pt>
          <cx:pt idx="19028">4.968</cx:pt>
          <cx:pt idx="19029">4.968</cx:pt>
          <cx:pt idx="19030">4.968</cx:pt>
          <cx:pt idx="19031">4.968</cx:pt>
          <cx:pt idx="19032">4.968</cx:pt>
          <cx:pt idx="19033">4.968</cx:pt>
          <cx:pt idx="19034">4.968</cx:pt>
          <cx:pt idx="19035">4.968</cx:pt>
          <cx:pt idx="19036">4.968</cx:pt>
          <cx:pt idx="19037">4.968</cx:pt>
          <cx:pt idx="19038">4.968</cx:pt>
          <cx:pt idx="19039">4.968</cx:pt>
          <cx:pt idx="19040">4.968</cx:pt>
          <cx:pt idx="19041">4.968</cx:pt>
          <cx:pt idx="19042">4.968</cx:pt>
          <cx:pt idx="19043">4.968</cx:pt>
          <cx:pt idx="19044">4.968</cx:pt>
          <cx:pt idx="19045">4.968</cx:pt>
          <cx:pt idx="19046">4.968</cx:pt>
          <cx:pt idx="19047">4.968</cx:pt>
          <cx:pt idx="19048">4.968</cx:pt>
          <cx:pt idx="19049">4.968</cx:pt>
          <cx:pt idx="19050">4.968</cx:pt>
          <cx:pt idx="19051">4.968</cx:pt>
          <cx:pt idx="19052">4.968</cx:pt>
          <cx:pt idx="19053">4.968</cx:pt>
          <cx:pt idx="19054">4.968</cx:pt>
          <cx:pt idx="19055">4.968</cx:pt>
          <cx:pt idx="19056">4.968</cx:pt>
          <cx:pt idx="19057">4.968</cx:pt>
          <cx:pt idx="19058">4.968</cx:pt>
          <cx:pt idx="19059">4.968</cx:pt>
          <cx:pt idx="19060">4.968</cx:pt>
          <cx:pt idx="19061">4.968</cx:pt>
          <cx:pt idx="19062">4.968</cx:pt>
          <cx:pt idx="19063">4.968</cx:pt>
          <cx:pt idx="19064">4.968</cx:pt>
          <cx:pt idx="19065">4.968</cx:pt>
          <cx:pt idx="19066">4.968</cx:pt>
          <cx:pt idx="19067">4.968</cx:pt>
          <cx:pt idx="19068">4.968</cx:pt>
          <cx:pt idx="19069">4.968</cx:pt>
          <cx:pt idx="19070">4.968</cx:pt>
          <cx:pt idx="19071">4.968</cx:pt>
          <cx:pt idx="19072">4.968</cx:pt>
          <cx:pt idx="19073">4.968</cx:pt>
          <cx:pt idx="19074">4.968</cx:pt>
          <cx:pt idx="19075">4.968</cx:pt>
          <cx:pt idx="19076">4.968</cx:pt>
          <cx:pt idx="19077">4.968</cx:pt>
          <cx:pt idx="19078">4.968</cx:pt>
          <cx:pt idx="19079">4.968</cx:pt>
          <cx:pt idx="19080">4.968</cx:pt>
          <cx:pt idx="19081">4.968</cx:pt>
          <cx:pt idx="19082">4.968</cx:pt>
          <cx:pt idx="19083">4.968</cx:pt>
          <cx:pt idx="19084">4.968</cx:pt>
          <cx:pt idx="19085">4.968</cx:pt>
          <cx:pt idx="19086">4.968</cx:pt>
          <cx:pt idx="19087">4.968</cx:pt>
          <cx:pt idx="19088">4.968</cx:pt>
          <cx:pt idx="19089">4.968</cx:pt>
          <cx:pt idx="19090">4.968</cx:pt>
          <cx:pt idx="19091">4.968</cx:pt>
          <cx:pt idx="19092">4.968</cx:pt>
          <cx:pt idx="19093">4.968</cx:pt>
          <cx:pt idx="19094">4.968</cx:pt>
          <cx:pt idx="19095">4.968</cx:pt>
          <cx:pt idx="19096">4.968</cx:pt>
          <cx:pt idx="19097">4.968</cx:pt>
          <cx:pt idx="19098">4.968</cx:pt>
          <cx:pt idx="19099">4.968</cx:pt>
          <cx:pt idx="19100">4.968</cx:pt>
          <cx:pt idx="19101">4.968</cx:pt>
          <cx:pt idx="19102">4.968</cx:pt>
          <cx:pt idx="19103">4.968</cx:pt>
          <cx:pt idx="19104">4.968</cx:pt>
          <cx:pt idx="19105">4.968</cx:pt>
          <cx:pt idx="19106">4.968</cx:pt>
          <cx:pt idx="19107">4.968</cx:pt>
          <cx:pt idx="19108">4.968</cx:pt>
          <cx:pt idx="19109">4.968</cx:pt>
          <cx:pt idx="19110">4.968</cx:pt>
          <cx:pt idx="19111">4.968</cx:pt>
          <cx:pt idx="19112">4.968</cx:pt>
          <cx:pt idx="19113">4.968</cx:pt>
          <cx:pt idx="19114">4.968</cx:pt>
          <cx:pt idx="19115">4.968</cx:pt>
          <cx:pt idx="19116">4.968</cx:pt>
          <cx:pt idx="19117">4.968</cx:pt>
          <cx:pt idx="19118">4.968</cx:pt>
          <cx:pt idx="19119">4.968</cx:pt>
          <cx:pt idx="19120">4.968</cx:pt>
          <cx:pt idx="19121">4.968</cx:pt>
          <cx:pt idx="19122">4.968</cx:pt>
          <cx:pt idx="19123">4.968</cx:pt>
          <cx:pt idx="19124">4.968</cx:pt>
          <cx:pt idx="19125">4.968</cx:pt>
          <cx:pt idx="19126">4.968</cx:pt>
          <cx:pt idx="19127">4.968</cx:pt>
          <cx:pt idx="19128">4.968</cx:pt>
          <cx:pt idx="19129">4.968</cx:pt>
          <cx:pt idx="19130">4.968</cx:pt>
          <cx:pt idx="19131">4.968</cx:pt>
          <cx:pt idx="19132">4.968</cx:pt>
          <cx:pt idx="19133">4.968</cx:pt>
          <cx:pt idx="19134">4.968</cx:pt>
          <cx:pt idx="19135">4.968</cx:pt>
          <cx:pt idx="19136">4.968</cx:pt>
          <cx:pt idx="19137">4.968</cx:pt>
          <cx:pt idx="19138">4.968</cx:pt>
          <cx:pt idx="19139">4.968</cx:pt>
          <cx:pt idx="19140">4.968</cx:pt>
          <cx:pt idx="19141">4.968</cx:pt>
          <cx:pt idx="19142">4.968</cx:pt>
          <cx:pt idx="19143">4.968</cx:pt>
          <cx:pt idx="19144">4.968</cx:pt>
          <cx:pt idx="19145">4.968</cx:pt>
          <cx:pt idx="19146">4.968</cx:pt>
          <cx:pt idx="19147">4.968</cx:pt>
          <cx:pt idx="19148">4.968</cx:pt>
          <cx:pt idx="19149">4.968</cx:pt>
          <cx:pt idx="19150">4.968</cx:pt>
          <cx:pt idx="19151">4.968</cx:pt>
          <cx:pt idx="19152">4.968</cx:pt>
          <cx:pt idx="19153">4.968</cx:pt>
          <cx:pt idx="19154">4.968</cx:pt>
          <cx:pt idx="19155">4.968</cx:pt>
          <cx:pt idx="19156">4.968</cx:pt>
          <cx:pt idx="19157">4.968</cx:pt>
          <cx:pt idx="19158">4.968</cx:pt>
          <cx:pt idx="19159">4.968</cx:pt>
          <cx:pt idx="19160">4.968</cx:pt>
          <cx:pt idx="19161">4.968</cx:pt>
          <cx:pt idx="19162">4.968</cx:pt>
          <cx:pt idx="19163">4.968</cx:pt>
          <cx:pt idx="19164">4.968</cx:pt>
          <cx:pt idx="19165">4.968</cx:pt>
          <cx:pt idx="19166">4.968</cx:pt>
          <cx:pt idx="19167">4.968</cx:pt>
          <cx:pt idx="19168">4.968</cx:pt>
          <cx:pt idx="19169">4.968</cx:pt>
          <cx:pt idx="19170">4.968</cx:pt>
          <cx:pt idx="19171">4.968</cx:pt>
          <cx:pt idx="19172">4.968</cx:pt>
          <cx:pt idx="19173">4.968</cx:pt>
          <cx:pt idx="19174">4.968</cx:pt>
          <cx:pt idx="19175">4.968</cx:pt>
          <cx:pt idx="19176">4.968</cx:pt>
          <cx:pt idx="19177">4.968</cx:pt>
          <cx:pt idx="19178">4.968</cx:pt>
          <cx:pt idx="19179">4.968</cx:pt>
          <cx:pt idx="19180">4.968</cx:pt>
          <cx:pt idx="19181">4.968</cx:pt>
          <cx:pt idx="19182">4.968</cx:pt>
          <cx:pt idx="19183">4.968</cx:pt>
          <cx:pt idx="19184">4.968</cx:pt>
          <cx:pt idx="19185">4.968</cx:pt>
          <cx:pt idx="19186">4.968</cx:pt>
          <cx:pt idx="19187">4.968</cx:pt>
          <cx:pt idx="19188">4.968</cx:pt>
          <cx:pt idx="19189">4.9669999999999996</cx:pt>
          <cx:pt idx="19190">4.9669999999999996</cx:pt>
          <cx:pt idx="19191">4.9669999999999996</cx:pt>
          <cx:pt idx="19192">4.9669999999999996</cx:pt>
          <cx:pt idx="19193">4.9669999999999996</cx:pt>
          <cx:pt idx="19194">4.9669999999999996</cx:pt>
          <cx:pt idx="19195">4.9669999999999996</cx:pt>
          <cx:pt idx="19196">4.9669999999999996</cx:pt>
          <cx:pt idx="19197">4.9669999999999996</cx:pt>
          <cx:pt idx="19198">4.9669999999999996</cx:pt>
          <cx:pt idx="19199">4.9669999999999996</cx:pt>
          <cx:pt idx="19200">4.9669999999999996</cx:pt>
          <cx:pt idx="19201">4.9669999999999996</cx:pt>
          <cx:pt idx="19202">4.9669999999999996</cx:pt>
          <cx:pt idx="19203">4.9669999999999996</cx:pt>
          <cx:pt idx="19204">4.9669999999999996</cx:pt>
          <cx:pt idx="19205">4.9669999999999996</cx:pt>
          <cx:pt idx="19206">4.9669999999999996</cx:pt>
          <cx:pt idx="19207">4.9669999999999996</cx:pt>
          <cx:pt idx="19208">4.9669999999999996</cx:pt>
          <cx:pt idx="19209">4.9669999999999996</cx:pt>
          <cx:pt idx="19210">4.9669999999999996</cx:pt>
          <cx:pt idx="19211">4.9669999999999996</cx:pt>
          <cx:pt idx="19212">4.9669999999999996</cx:pt>
          <cx:pt idx="19213">4.9669999999999996</cx:pt>
          <cx:pt idx="19214">4.9669999999999996</cx:pt>
          <cx:pt idx="19215">4.9669999999999996</cx:pt>
          <cx:pt idx="19216">4.9669999999999996</cx:pt>
          <cx:pt idx="19217">4.9669999999999996</cx:pt>
          <cx:pt idx="19218">4.9669999999999996</cx:pt>
          <cx:pt idx="19219">4.9669999999999996</cx:pt>
          <cx:pt idx="19220">4.9669999999999996</cx:pt>
          <cx:pt idx="19221">4.9669999999999996</cx:pt>
          <cx:pt idx="19222">4.9669999999999996</cx:pt>
          <cx:pt idx="19223">4.9669999999999996</cx:pt>
          <cx:pt idx="19224">4.9669999999999996</cx:pt>
          <cx:pt idx="19225">4.9669999999999996</cx:pt>
          <cx:pt idx="19226">4.9669999999999996</cx:pt>
          <cx:pt idx="19227">4.9669999999999996</cx:pt>
          <cx:pt idx="19228">4.9669999999999996</cx:pt>
          <cx:pt idx="19229">4.9669999999999996</cx:pt>
          <cx:pt idx="19230">4.9669999999999996</cx:pt>
          <cx:pt idx="19231">4.9669999999999996</cx:pt>
          <cx:pt idx="19232">4.9669999999999996</cx:pt>
          <cx:pt idx="19233">4.9669999999999996</cx:pt>
          <cx:pt idx="19234">4.9669999999999996</cx:pt>
          <cx:pt idx="19235">4.9669999999999996</cx:pt>
          <cx:pt idx="19236">4.9669999999999996</cx:pt>
          <cx:pt idx="19237">4.9669999999999996</cx:pt>
          <cx:pt idx="19238">4.9669999999999996</cx:pt>
          <cx:pt idx="19239">4.9669999999999996</cx:pt>
          <cx:pt idx="19240">4.9669999999999996</cx:pt>
          <cx:pt idx="19241">4.9669999999999996</cx:pt>
          <cx:pt idx="19242">4.9669999999999996</cx:pt>
          <cx:pt idx="19243">4.9669999999999996</cx:pt>
          <cx:pt idx="19244">4.9669999999999996</cx:pt>
          <cx:pt idx="19245">4.9669999999999996</cx:pt>
          <cx:pt idx="19246">4.9669999999999996</cx:pt>
          <cx:pt idx="19247">4.9669999999999996</cx:pt>
          <cx:pt idx="19248">4.9669999999999996</cx:pt>
          <cx:pt idx="19249">4.9669999999999996</cx:pt>
          <cx:pt idx="19250">4.9669999999999996</cx:pt>
          <cx:pt idx="19251">4.9669999999999996</cx:pt>
          <cx:pt idx="19252">4.9669999999999996</cx:pt>
          <cx:pt idx="19253">4.9669999999999996</cx:pt>
          <cx:pt idx="19254">4.9669999999999996</cx:pt>
          <cx:pt idx="19255">4.9669999999999996</cx:pt>
          <cx:pt idx="19256">4.9669999999999996</cx:pt>
          <cx:pt idx="19257">4.9669999999999996</cx:pt>
          <cx:pt idx="19258">4.9669999999999996</cx:pt>
          <cx:pt idx="19259">4.9669999999999996</cx:pt>
          <cx:pt idx="19260">4.9669999999999996</cx:pt>
          <cx:pt idx="19261">4.9669999999999996</cx:pt>
          <cx:pt idx="19262">4.9669999999999996</cx:pt>
          <cx:pt idx="19263">4.9669999999999996</cx:pt>
          <cx:pt idx="19264">4.9669999999999996</cx:pt>
          <cx:pt idx="19265">4.9669999999999996</cx:pt>
          <cx:pt idx="19266">4.9669999999999996</cx:pt>
          <cx:pt idx="19267">4.9669999999999996</cx:pt>
          <cx:pt idx="19268">4.9669999999999996</cx:pt>
          <cx:pt idx="19269">4.9669999999999996</cx:pt>
          <cx:pt idx="19270">4.9669999999999996</cx:pt>
          <cx:pt idx="19271">4.9669999999999996</cx:pt>
          <cx:pt idx="19272">4.9669999999999996</cx:pt>
          <cx:pt idx="19273">4.9669999999999996</cx:pt>
          <cx:pt idx="19274">4.9669999999999996</cx:pt>
          <cx:pt idx="19275">4.9669999999999996</cx:pt>
          <cx:pt idx="19276">4.9669999999999996</cx:pt>
          <cx:pt idx="19277">4.9669999999999996</cx:pt>
          <cx:pt idx="19278">4.9669999999999996</cx:pt>
          <cx:pt idx="19279">4.9669999999999996</cx:pt>
          <cx:pt idx="19280">4.9669999999999996</cx:pt>
          <cx:pt idx="19281">4.9669999999999996</cx:pt>
          <cx:pt idx="19282">4.9669999999999996</cx:pt>
          <cx:pt idx="19283">4.9669999999999996</cx:pt>
          <cx:pt idx="19284">4.9669999999999996</cx:pt>
          <cx:pt idx="19285">4.9669999999999996</cx:pt>
          <cx:pt idx="19286">4.9669999999999996</cx:pt>
          <cx:pt idx="19287">4.9669999999999996</cx:pt>
          <cx:pt idx="19288">4.9669999999999996</cx:pt>
          <cx:pt idx="19289">4.9669999999999996</cx:pt>
          <cx:pt idx="19290">4.9669999999999996</cx:pt>
          <cx:pt idx="19291">4.9669999999999996</cx:pt>
          <cx:pt idx="19292">4.9669999999999996</cx:pt>
          <cx:pt idx="19293">4.9669999999999996</cx:pt>
          <cx:pt idx="19294">4.9669999999999996</cx:pt>
          <cx:pt idx="19295">4.9669999999999996</cx:pt>
          <cx:pt idx="19296">4.9669999999999996</cx:pt>
          <cx:pt idx="19297">4.9669999999999996</cx:pt>
          <cx:pt idx="19298">4.9669999999999996</cx:pt>
          <cx:pt idx="19299">4.9669999999999996</cx:pt>
          <cx:pt idx="19300">4.9669999999999996</cx:pt>
          <cx:pt idx="19301">4.9669999999999996</cx:pt>
          <cx:pt idx="19302">4.9669999999999996</cx:pt>
          <cx:pt idx="19303">4.9669999999999996</cx:pt>
          <cx:pt idx="19304">4.9669999999999996</cx:pt>
          <cx:pt idx="19305">4.9669999999999996</cx:pt>
          <cx:pt idx="19306">4.9669999999999996</cx:pt>
          <cx:pt idx="19307">4.9669999999999996</cx:pt>
          <cx:pt idx="19308">4.9669999999999996</cx:pt>
          <cx:pt idx="19309">4.9669999999999996</cx:pt>
          <cx:pt idx="19310">4.9669999999999996</cx:pt>
          <cx:pt idx="19311">4.9669999999999996</cx:pt>
          <cx:pt idx="19312">4.9669999999999996</cx:pt>
          <cx:pt idx="19313">4.9669999999999996</cx:pt>
          <cx:pt idx="19314">4.9669999999999996</cx:pt>
          <cx:pt idx="19315">4.9669999999999996</cx:pt>
          <cx:pt idx="19316">4.9669999999999996</cx:pt>
          <cx:pt idx="19317">4.9669999999999996</cx:pt>
          <cx:pt idx="19318">4.9669999999999996</cx:pt>
          <cx:pt idx="19319">4.9669999999999996</cx:pt>
          <cx:pt idx="19320">4.9669999999999996</cx:pt>
          <cx:pt idx="19321">4.9669999999999996</cx:pt>
          <cx:pt idx="19322">4.9669999999999996</cx:pt>
          <cx:pt idx="19323">4.9669999999999996</cx:pt>
          <cx:pt idx="19324">4.9669999999999996</cx:pt>
          <cx:pt idx="19325">4.9669999999999996</cx:pt>
          <cx:pt idx="19326">4.9669999999999996</cx:pt>
          <cx:pt idx="19327">4.9669999999999996</cx:pt>
          <cx:pt idx="19328">4.9669999999999996</cx:pt>
          <cx:pt idx="19329">4.9669999999999996</cx:pt>
          <cx:pt idx="19330">4.9669999999999996</cx:pt>
          <cx:pt idx="19331">4.9669999999999996</cx:pt>
          <cx:pt idx="19332">4.9669999999999996</cx:pt>
          <cx:pt idx="19333">4.9669999999999996</cx:pt>
          <cx:pt idx="19334">4.9669999999999996</cx:pt>
          <cx:pt idx="19335">4.9669999999999996</cx:pt>
          <cx:pt idx="19336">4.9669999999999996</cx:pt>
          <cx:pt idx="19337">4.9669999999999996</cx:pt>
          <cx:pt idx="19338">4.9669999999999996</cx:pt>
          <cx:pt idx="19339">4.9669999999999996</cx:pt>
          <cx:pt idx="19340">4.9669999999999996</cx:pt>
          <cx:pt idx="19341">4.9669999999999996</cx:pt>
          <cx:pt idx="19342">4.9669999999999996</cx:pt>
          <cx:pt idx="19343">4.9669999999999996</cx:pt>
          <cx:pt idx="19344">4.9669999999999996</cx:pt>
          <cx:pt idx="19345">4.9669999999999996</cx:pt>
          <cx:pt idx="19346">4.9669999999999996</cx:pt>
          <cx:pt idx="19347">4.9669999999999996</cx:pt>
          <cx:pt idx="19348">4.9669999999999996</cx:pt>
          <cx:pt idx="19349">4.9669999999999996</cx:pt>
          <cx:pt idx="19350">4.9669999999999996</cx:pt>
          <cx:pt idx="19351">4.9669999999999996</cx:pt>
          <cx:pt idx="19352">4.9669999999999996</cx:pt>
          <cx:pt idx="19353">4.9669999999999996</cx:pt>
          <cx:pt idx="19354">4.9669999999999996</cx:pt>
          <cx:pt idx="19355">4.9669999999999996</cx:pt>
          <cx:pt idx="19356">4.9669999999999996</cx:pt>
          <cx:pt idx="19357">4.9669999999999996</cx:pt>
          <cx:pt idx="19358">4.9669999999999996</cx:pt>
          <cx:pt idx="19359">4.9669999999999996</cx:pt>
          <cx:pt idx="19360">4.9669999999999996</cx:pt>
          <cx:pt idx="19361">4.9669999999999996</cx:pt>
          <cx:pt idx="19362">4.9669999999999996</cx:pt>
          <cx:pt idx="19363">4.9669999999999996</cx:pt>
          <cx:pt idx="19364">4.9669999999999996</cx:pt>
          <cx:pt idx="19365">4.9669999999999996</cx:pt>
          <cx:pt idx="19366">4.9669999999999996</cx:pt>
          <cx:pt idx="19367">4.9669999999999996</cx:pt>
          <cx:pt idx="19368">4.9669999999999996</cx:pt>
          <cx:pt idx="19369">4.9669999999999996</cx:pt>
          <cx:pt idx="19370">4.9669999999999996</cx:pt>
          <cx:pt idx="19371">4.9669999999999996</cx:pt>
          <cx:pt idx="19372">4.9669999999999996</cx:pt>
          <cx:pt idx="19373">4.9669999999999996</cx:pt>
          <cx:pt idx="19374">4.9669999999999996</cx:pt>
          <cx:pt idx="19375">4.9669999999999996</cx:pt>
          <cx:pt idx="19376">4.9669999999999996</cx:pt>
          <cx:pt idx="19377">4.9669999999999996</cx:pt>
          <cx:pt idx="19378">4.9669999999999996</cx:pt>
          <cx:pt idx="19379">4.9669999999999996</cx:pt>
          <cx:pt idx="19380">4.9669999999999996</cx:pt>
          <cx:pt idx="19381">4.9669999999999996</cx:pt>
          <cx:pt idx="19382">4.9669999999999996</cx:pt>
          <cx:pt idx="19383">4.9669999999999996</cx:pt>
          <cx:pt idx="19384">4.9669999999999996</cx:pt>
          <cx:pt idx="19385">4.9669999999999996</cx:pt>
          <cx:pt idx="19386">4.9669999999999996</cx:pt>
          <cx:pt idx="19387">4.9669999999999996</cx:pt>
          <cx:pt idx="19388">4.9669999999999996</cx:pt>
          <cx:pt idx="19389">4.9669999999999996</cx:pt>
          <cx:pt idx="19390">4.9669999999999996</cx:pt>
          <cx:pt idx="19391">4.9669999999999996</cx:pt>
          <cx:pt idx="19392">4.9669999999999996</cx:pt>
          <cx:pt idx="19393">4.9669999999999996</cx:pt>
          <cx:pt idx="19394">4.9669999999999996</cx:pt>
          <cx:pt idx="19395">4.9669999999999996</cx:pt>
          <cx:pt idx="19396">4.9669999999999996</cx:pt>
          <cx:pt idx="19397">4.9669999999999996</cx:pt>
          <cx:pt idx="19398">4.9669999999999996</cx:pt>
          <cx:pt idx="19399">4.9669999999999996</cx:pt>
          <cx:pt idx="19400">4.9669999999999996</cx:pt>
          <cx:pt idx="19401">4.9669999999999996</cx:pt>
          <cx:pt idx="19402">4.9669999999999996</cx:pt>
          <cx:pt idx="19403">4.9669999999999996</cx:pt>
          <cx:pt idx="19404">4.9669999999999996</cx:pt>
          <cx:pt idx="19405">4.9669999999999996</cx:pt>
          <cx:pt idx="19406">4.9669999999999996</cx:pt>
          <cx:pt idx="19407">4.9669999999999996</cx:pt>
          <cx:pt idx="19408">4.9669999999999996</cx:pt>
          <cx:pt idx="19409">4.9669999999999996</cx:pt>
          <cx:pt idx="19410">4.9669999999999996</cx:pt>
          <cx:pt idx="19411">4.9669999999999996</cx:pt>
          <cx:pt idx="19412">4.9669999999999996</cx:pt>
          <cx:pt idx="19413">4.9669999999999996</cx:pt>
          <cx:pt idx="19414">4.9669999999999996</cx:pt>
          <cx:pt idx="19415">4.9669999999999996</cx:pt>
          <cx:pt idx="19416">4.9669999999999996</cx:pt>
          <cx:pt idx="19417">4.9669999999999996</cx:pt>
          <cx:pt idx="19418">4.9669999999999996</cx:pt>
          <cx:pt idx="19419">4.9669999999999996</cx:pt>
          <cx:pt idx="19420">4.9669999999999996</cx:pt>
          <cx:pt idx="19421">4.9669999999999996</cx:pt>
          <cx:pt idx="19422">4.9669999999999996</cx:pt>
          <cx:pt idx="19423">4.9669999999999996</cx:pt>
          <cx:pt idx="19424">4.9669999999999996</cx:pt>
          <cx:pt idx="19425">4.9669999999999996</cx:pt>
          <cx:pt idx="19426">4.9669999999999996</cx:pt>
          <cx:pt idx="19427">4.9669999999999996</cx:pt>
          <cx:pt idx="19428">4.9669999999999996</cx:pt>
          <cx:pt idx="19429">4.9669999999999996</cx:pt>
          <cx:pt idx="19430">4.9669999999999996</cx:pt>
          <cx:pt idx="19431">4.9669999999999996</cx:pt>
          <cx:pt idx="19432">4.9669999999999996</cx:pt>
          <cx:pt idx="19433">4.9669999999999996</cx:pt>
          <cx:pt idx="19434">4.9669999999999996</cx:pt>
          <cx:pt idx="19435">4.9669999999999996</cx:pt>
          <cx:pt idx="19436">4.9669999999999996</cx:pt>
          <cx:pt idx="19437">4.9669999999999996</cx:pt>
          <cx:pt idx="19438">4.9669999999999996</cx:pt>
          <cx:pt idx="19439">4.9669999999999996</cx:pt>
          <cx:pt idx="19440">4.9669999999999996</cx:pt>
          <cx:pt idx="19441">4.968</cx:pt>
          <cx:pt idx="19442">4.968</cx:pt>
          <cx:pt idx="19443">4.968</cx:pt>
          <cx:pt idx="19444">4.968</cx:pt>
          <cx:pt idx="19445">4.968</cx:pt>
          <cx:pt idx="19446">4.968</cx:pt>
          <cx:pt idx="19447">4.968</cx:pt>
          <cx:pt idx="19448">4.968</cx:pt>
          <cx:pt idx="19449">4.968</cx:pt>
          <cx:pt idx="19450">4.968</cx:pt>
          <cx:pt idx="19451">4.968</cx:pt>
          <cx:pt idx="19452">4.968</cx:pt>
          <cx:pt idx="19453">4.968</cx:pt>
          <cx:pt idx="19454">4.968</cx:pt>
          <cx:pt idx="19455">4.968</cx:pt>
          <cx:pt idx="19456">4.968</cx:pt>
          <cx:pt idx="19457">4.968</cx:pt>
          <cx:pt idx="19458">4.968</cx:pt>
          <cx:pt idx="19459">4.968</cx:pt>
          <cx:pt idx="19460">4.968</cx:pt>
          <cx:pt idx="19461">4.968</cx:pt>
          <cx:pt idx="19462">4.968</cx:pt>
          <cx:pt idx="19463">4.968</cx:pt>
          <cx:pt idx="19464">4.968</cx:pt>
          <cx:pt idx="19465">4.968</cx:pt>
          <cx:pt idx="19466">4.968</cx:pt>
          <cx:pt idx="19467">4.968</cx:pt>
          <cx:pt idx="19468">4.968</cx:pt>
          <cx:pt idx="19469">4.968</cx:pt>
          <cx:pt idx="19470">4.968</cx:pt>
          <cx:pt idx="19471">4.968</cx:pt>
          <cx:pt idx="19472">4.968</cx:pt>
          <cx:pt idx="19473">4.968</cx:pt>
          <cx:pt idx="19474">4.968</cx:pt>
          <cx:pt idx="19475">4.968</cx:pt>
          <cx:pt idx="19476">4.968</cx:pt>
          <cx:pt idx="19477">4.968</cx:pt>
          <cx:pt idx="19478">4.968</cx:pt>
          <cx:pt idx="19479">4.968</cx:pt>
          <cx:pt idx="19480">4.968</cx:pt>
          <cx:pt idx="19481">4.968</cx:pt>
          <cx:pt idx="19482">4.968</cx:pt>
          <cx:pt idx="19483">4.968</cx:pt>
          <cx:pt idx="19484">4.968</cx:pt>
          <cx:pt idx="19485">4.968</cx:pt>
          <cx:pt idx="19486">4.968</cx:pt>
          <cx:pt idx="19487">4.968</cx:pt>
          <cx:pt idx="19488">4.968</cx:pt>
          <cx:pt idx="19489">4.968</cx:pt>
          <cx:pt idx="19490">4.968</cx:pt>
          <cx:pt idx="19491">4.968</cx:pt>
          <cx:pt idx="19492">4.968</cx:pt>
          <cx:pt idx="19493">4.968</cx:pt>
          <cx:pt idx="19494">4.968</cx:pt>
          <cx:pt idx="19495">4.968</cx:pt>
          <cx:pt idx="19496">4.968</cx:pt>
          <cx:pt idx="19497">4.968</cx:pt>
          <cx:pt idx="19498">4.968</cx:pt>
          <cx:pt idx="19499">4.968</cx:pt>
          <cx:pt idx="19500">4.968</cx:pt>
          <cx:pt idx="19501">4.968</cx:pt>
          <cx:pt idx="19502">4.968</cx:pt>
          <cx:pt idx="19503">4.968</cx:pt>
          <cx:pt idx="19504">4.968</cx:pt>
          <cx:pt idx="19505">4.968</cx:pt>
          <cx:pt idx="19506">4.968</cx:pt>
          <cx:pt idx="19507">4.968</cx:pt>
          <cx:pt idx="19508">4.968</cx:pt>
          <cx:pt idx="19509">4.968</cx:pt>
          <cx:pt idx="19510">4.968</cx:pt>
          <cx:pt idx="19511">4.968</cx:pt>
          <cx:pt idx="19512">4.968</cx:pt>
          <cx:pt idx="19513">4.968</cx:pt>
          <cx:pt idx="19514">4.968</cx:pt>
          <cx:pt idx="19515">4.968</cx:pt>
          <cx:pt idx="19516">4.968</cx:pt>
          <cx:pt idx="19517">4.968</cx:pt>
          <cx:pt idx="19518">4.968</cx:pt>
          <cx:pt idx="19519">4.968</cx:pt>
          <cx:pt idx="19520">4.968</cx:pt>
          <cx:pt idx="19521">4.968</cx:pt>
          <cx:pt idx="19522">4.968</cx:pt>
          <cx:pt idx="19523">4.968</cx:pt>
          <cx:pt idx="19524">4.968</cx:pt>
          <cx:pt idx="19525">4.968</cx:pt>
          <cx:pt idx="19526">4.968</cx:pt>
          <cx:pt idx="19527">4.968</cx:pt>
          <cx:pt idx="19528">4.968</cx:pt>
          <cx:pt idx="19529">4.968</cx:pt>
          <cx:pt idx="19530">4.968</cx:pt>
          <cx:pt idx="19531">4.968</cx:pt>
          <cx:pt idx="19532">4.968</cx:pt>
          <cx:pt idx="19533">4.968</cx:pt>
          <cx:pt idx="19534">4.968</cx:pt>
          <cx:pt idx="19535">4.968</cx:pt>
          <cx:pt idx="19536">4.968</cx:pt>
          <cx:pt idx="19537">4.968</cx:pt>
          <cx:pt idx="19538">4.968</cx:pt>
          <cx:pt idx="19539">4.968</cx:pt>
          <cx:pt idx="19540">4.968</cx:pt>
          <cx:pt idx="19541">4.968</cx:pt>
          <cx:pt idx="19542">4.968</cx:pt>
          <cx:pt idx="19543">4.968</cx:pt>
          <cx:pt idx="19544">4.968</cx:pt>
          <cx:pt idx="19545">4.968</cx:pt>
          <cx:pt idx="19546">4.968</cx:pt>
          <cx:pt idx="19547">4.968</cx:pt>
          <cx:pt idx="19548">4.968</cx:pt>
          <cx:pt idx="19549">4.968</cx:pt>
          <cx:pt idx="19550">4.968</cx:pt>
          <cx:pt idx="19551">4.968</cx:pt>
          <cx:pt idx="19552">4.968</cx:pt>
          <cx:pt idx="19553">4.968</cx:pt>
          <cx:pt idx="19554">4.968</cx:pt>
          <cx:pt idx="19555">4.968</cx:pt>
          <cx:pt idx="19556">4.968</cx:pt>
          <cx:pt idx="19557">4.968</cx:pt>
          <cx:pt idx="19558">4.968</cx:pt>
          <cx:pt idx="19559">4.968</cx:pt>
          <cx:pt idx="19560">4.968</cx:pt>
          <cx:pt idx="19561">4.968</cx:pt>
          <cx:pt idx="19562">4.968</cx:pt>
          <cx:pt idx="19563">4.968</cx:pt>
          <cx:pt idx="19564">4.968</cx:pt>
          <cx:pt idx="19565">4.968</cx:pt>
          <cx:pt idx="19566">4.968</cx:pt>
          <cx:pt idx="19567">4.968</cx:pt>
          <cx:pt idx="19568">4.968</cx:pt>
          <cx:pt idx="19569">4.968</cx:pt>
          <cx:pt idx="19570">4.968</cx:pt>
          <cx:pt idx="19571">4.968</cx:pt>
          <cx:pt idx="19572">4.968</cx:pt>
          <cx:pt idx="19573">4.968</cx:pt>
          <cx:pt idx="19574">4.968</cx:pt>
          <cx:pt idx="19575">4.968</cx:pt>
          <cx:pt idx="19576">4.968</cx:pt>
          <cx:pt idx="19577">4.968</cx:pt>
          <cx:pt idx="19578">4.968</cx:pt>
          <cx:pt idx="19579">4.968</cx:pt>
          <cx:pt idx="19580">4.968</cx:pt>
          <cx:pt idx="19581">4.968</cx:pt>
          <cx:pt idx="19582">4.968</cx:pt>
          <cx:pt idx="19583">4.968</cx:pt>
          <cx:pt idx="19584">4.968</cx:pt>
          <cx:pt idx="19585">4.968</cx:pt>
          <cx:pt idx="19586">4.968</cx:pt>
          <cx:pt idx="19587">4.968</cx:pt>
          <cx:pt idx="19588">4.968</cx:pt>
          <cx:pt idx="19589">4.968</cx:pt>
          <cx:pt idx="19590">4.968</cx:pt>
          <cx:pt idx="19591">4.968</cx:pt>
          <cx:pt idx="19592">4.968</cx:pt>
          <cx:pt idx="19593">4.968</cx:pt>
          <cx:pt idx="19594">4.968</cx:pt>
          <cx:pt idx="19595">4.968</cx:pt>
          <cx:pt idx="19596">4.968</cx:pt>
          <cx:pt idx="19597">4.968</cx:pt>
          <cx:pt idx="19598">4.968</cx:pt>
          <cx:pt idx="19599">4.968</cx:pt>
          <cx:pt idx="19600">4.968</cx:pt>
          <cx:pt idx="19601">4.968</cx:pt>
          <cx:pt idx="19602">4.968</cx:pt>
          <cx:pt idx="19603">4.968</cx:pt>
          <cx:pt idx="19604">4.968</cx:pt>
          <cx:pt idx="19605">4.968</cx:pt>
          <cx:pt idx="19606">4.968</cx:pt>
          <cx:pt idx="19607">4.968</cx:pt>
          <cx:pt idx="19608">4.968</cx:pt>
          <cx:pt idx="19609">4.968</cx:pt>
          <cx:pt idx="19610">4.968</cx:pt>
          <cx:pt idx="19611">4.968</cx:pt>
          <cx:pt idx="19612">4.968</cx:pt>
          <cx:pt idx="19613">4.968</cx:pt>
          <cx:pt idx="19614">4.968</cx:pt>
          <cx:pt idx="19615">4.968</cx:pt>
          <cx:pt idx="19616">4.968</cx:pt>
          <cx:pt idx="19617">4.968</cx:pt>
          <cx:pt idx="19618">4.968</cx:pt>
          <cx:pt idx="19619">4.968</cx:pt>
          <cx:pt idx="19620">4.968</cx:pt>
          <cx:pt idx="19621">4.968</cx:pt>
          <cx:pt idx="19622">4.968</cx:pt>
          <cx:pt idx="19623">4.968</cx:pt>
          <cx:pt idx="19624">4.968</cx:pt>
          <cx:pt idx="19625">4.968</cx:pt>
          <cx:pt idx="19626">4.968</cx:pt>
          <cx:pt idx="19627">4.968</cx:pt>
          <cx:pt idx="19628">4.968</cx:pt>
          <cx:pt idx="19629">4.968</cx:pt>
          <cx:pt idx="19630">4.968</cx:pt>
          <cx:pt idx="19631">4.968</cx:pt>
          <cx:pt idx="19632">4.968</cx:pt>
          <cx:pt idx="19633">4.968</cx:pt>
          <cx:pt idx="19634">4.968</cx:pt>
          <cx:pt idx="19635">4.968</cx:pt>
          <cx:pt idx="19636">4.968</cx:pt>
          <cx:pt idx="19637">4.968</cx:pt>
          <cx:pt idx="19638">4.968</cx:pt>
          <cx:pt idx="19639">4.968</cx:pt>
          <cx:pt idx="19640">4.968</cx:pt>
          <cx:pt idx="19641">4.968</cx:pt>
          <cx:pt idx="19642">4.968</cx:pt>
          <cx:pt idx="19643">4.968</cx:pt>
          <cx:pt idx="19644">4.968</cx:pt>
          <cx:pt idx="19645">4.968</cx:pt>
          <cx:pt idx="19646">4.968</cx:pt>
          <cx:pt idx="19647">4.968</cx:pt>
          <cx:pt idx="19648">4.968</cx:pt>
          <cx:pt idx="19649">4.968</cx:pt>
          <cx:pt idx="19650">4.968</cx:pt>
          <cx:pt idx="19651">4.968</cx:pt>
          <cx:pt idx="19652">4.968</cx:pt>
          <cx:pt idx="19653">4.968</cx:pt>
          <cx:pt idx="19654">4.968</cx:pt>
          <cx:pt idx="19655">4.968</cx:pt>
          <cx:pt idx="19656">4.968</cx:pt>
          <cx:pt idx="19657">4.968</cx:pt>
          <cx:pt idx="19658">4.968</cx:pt>
          <cx:pt idx="19659">4.968</cx:pt>
          <cx:pt idx="19660">4.968</cx:pt>
          <cx:pt idx="19661">4.968</cx:pt>
          <cx:pt idx="19662">4.968</cx:pt>
          <cx:pt idx="19663">4.968</cx:pt>
          <cx:pt idx="19664">4.968</cx:pt>
          <cx:pt idx="19665">4.968</cx:pt>
          <cx:pt idx="19666">4.968</cx:pt>
          <cx:pt idx="19667">4.968</cx:pt>
          <cx:pt idx="19668">4.968</cx:pt>
          <cx:pt idx="19669">4.968</cx:pt>
          <cx:pt idx="19670">4.968</cx:pt>
          <cx:pt idx="19671">4.968</cx:pt>
          <cx:pt idx="19672">4.968</cx:pt>
          <cx:pt idx="19673">4.968</cx:pt>
          <cx:pt idx="19674">4.968</cx:pt>
          <cx:pt idx="19675">4.968</cx:pt>
          <cx:pt idx="19676">4.968</cx:pt>
          <cx:pt idx="19677">4.968</cx:pt>
          <cx:pt idx="19678">4.968</cx:pt>
          <cx:pt idx="19679">4.968</cx:pt>
          <cx:pt idx="19680">4.968</cx:pt>
          <cx:pt idx="19681">4.968</cx:pt>
          <cx:pt idx="19682">4.968</cx:pt>
          <cx:pt idx="19683">4.968</cx:pt>
          <cx:pt idx="19684">4.968</cx:pt>
          <cx:pt idx="19685">4.968</cx:pt>
          <cx:pt idx="19686">4.968</cx:pt>
          <cx:pt idx="19687">4.968</cx:pt>
          <cx:pt idx="19688">4.968</cx:pt>
          <cx:pt idx="19689">4.968</cx:pt>
          <cx:pt idx="19690">4.968</cx:pt>
          <cx:pt idx="19691">4.968</cx:pt>
          <cx:pt idx="19692">4.968</cx:pt>
          <cx:pt idx="19693">4.968</cx:pt>
          <cx:pt idx="19694">4.968</cx:pt>
          <cx:pt idx="19695">4.968</cx:pt>
          <cx:pt idx="19696">4.968</cx:pt>
          <cx:pt idx="19697">4.968</cx:pt>
          <cx:pt idx="19698">4.968</cx:pt>
          <cx:pt idx="19699">4.968</cx:pt>
          <cx:pt idx="19700">4.968</cx:pt>
          <cx:pt idx="19701">4.968</cx:pt>
          <cx:pt idx="19702">4.968</cx:pt>
          <cx:pt idx="19703">4.968</cx:pt>
          <cx:pt idx="19704">4.968</cx:pt>
          <cx:pt idx="19705">4.968</cx:pt>
          <cx:pt idx="19706">4.968</cx:pt>
          <cx:pt idx="19707">4.968</cx:pt>
          <cx:pt idx="19708">4.968</cx:pt>
          <cx:pt idx="19709">4.968</cx:pt>
          <cx:pt idx="19710">4.968</cx:pt>
          <cx:pt idx="19711">4.968</cx:pt>
          <cx:pt idx="19712">4.968</cx:pt>
          <cx:pt idx="19713">4.968</cx:pt>
          <cx:pt idx="19714">4.968</cx:pt>
          <cx:pt idx="19715">4.968</cx:pt>
          <cx:pt idx="19716">4.968</cx:pt>
          <cx:pt idx="19717">4.968</cx:pt>
          <cx:pt idx="19718">4.968</cx:pt>
          <cx:pt idx="19719">4.968</cx:pt>
          <cx:pt idx="19720">4.968</cx:pt>
          <cx:pt idx="19721">4.968</cx:pt>
          <cx:pt idx="19722">4.968</cx:pt>
          <cx:pt idx="19723">4.968</cx:pt>
          <cx:pt idx="19724">4.968</cx:pt>
          <cx:pt idx="19725">4.968</cx:pt>
          <cx:pt idx="19726">4.968</cx:pt>
          <cx:pt idx="19727">4.968</cx:pt>
          <cx:pt idx="19728">4.968</cx:pt>
          <cx:pt idx="19729">4.968</cx:pt>
          <cx:pt idx="19730">4.968</cx:pt>
          <cx:pt idx="19731">4.968</cx:pt>
          <cx:pt idx="19732">4.968</cx:pt>
          <cx:pt idx="19733">4.968</cx:pt>
          <cx:pt idx="19734">4.968</cx:pt>
          <cx:pt idx="19735">4.968</cx:pt>
          <cx:pt idx="19736">4.968</cx:pt>
          <cx:pt idx="19737">4.9660000000000002</cx:pt>
          <cx:pt idx="19738">4.9660000000000002</cx:pt>
          <cx:pt idx="19739">4.9660000000000002</cx:pt>
          <cx:pt idx="19740">4.9660000000000002</cx:pt>
          <cx:pt idx="19741">4.9660000000000002</cx:pt>
          <cx:pt idx="19742">4.9660000000000002</cx:pt>
          <cx:pt idx="19743">4.9660000000000002</cx:pt>
          <cx:pt idx="19744">4.9660000000000002</cx:pt>
          <cx:pt idx="19745">4.9660000000000002</cx:pt>
          <cx:pt idx="19746">4.9660000000000002</cx:pt>
          <cx:pt idx="19747">4.9660000000000002</cx:pt>
          <cx:pt idx="19748">4.9660000000000002</cx:pt>
          <cx:pt idx="19749">4.9660000000000002</cx:pt>
          <cx:pt idx="19750">4.9660000000000002</cx:pt>
          <cx:pt idx="19751">4.9660000000000002</cx:pt>
          <cx:pt idx="19752">4.9660000000000002</cx:pt>
          <cx:pt idx="19753">4.9660000000000002</cx:pt>
          <cx:pt idx="19754">4.9660000000000002</cx:pt>
          <cx:pt idx="19755">4.9660000000000002</cx:pt>
          <cx:pt idx="19756">4.9660000000000002</cx:pt>
          <cx:pt idx="19757">4.9660000000000002</cx:pt>
          <cx:pt idx="19758">4.9660000000000002</cx:pt>
          <cx:pt idx="19759">4.9660000000000002</cx:pt>
          <cx:pt idx="19760">4.9660000000000002</cx:pt>
          <cx:pt idx="19761">4.9660000000000002</cx:pt>
          <cx:pt idx="19762">4.9660000000000002</cx:pt>
          <cx:pt idx="19763">4.9660000000000002</cx:pt>
          <cx:pt idx="19764">4.9660000000000002</cx:pt>
          <cx:pt idx="19765">4.9660000000000002</cx:pt>
          <cx:pt idx="19766">4.9660000000000002</cx:pt>
          <cx:pt idx="19767">4.9660000000000002</cx:pt>
          <cx:pt idx="19768">4.9660000000000002</cx:pt>
          <cx:pt idx="19769">4.9660000000000002</cx:pt>
          <cx:pt idx="19770">4.9660000000000002</cx:pt>
          <cx:pt idx="19771">4.9660000000000002</cx:pt>
          <cx:pt idx="19772">4.9660000000000002</cx:pt>
          <cx:pt idx="19773">4.9660000000000002</cx:pt>
          <cx:pt idx="19774">4.9660000000000002</cx:pt>
          <cx:pt idx="19775">4.9660000000000002</cx:pt>
          <cx:pt idx="19776">4.9660000000000002</cx:pt>
          <cx:pt idx="19777">4.9660000000000002</cx:pt>
          <cx:pt idx="19778">4.9660000000000002</cx:pt>
          <cx:pt idx="19779">4.9660000000000002</cx:pt>
          <cx:pt idx="19780">4.9660000000000002</cx:pt>
          <cx:pt idx="19781">4.9660000000000002</cx:pt>
          <cx:pt idx="19782">4.9660000000000002</cx:pt>
          <cx:pt idx="19783">4.9660000000000002</cx:pt>
          <cx:pt idx="19784">4.9660000000000002</cx:pt>
          <cx:pt idx="19785">4.9660000000000002</cx:pt>
          <cx:pt idx="19786">4.9660000000000002</cx:pt>
          <cx:pt idx="19787">4.9660000000000002</cx:pt>
          <cx:pt idx="19788">4.9660000000000002</cx:pt>
          <cx:pt idx="19789">4.9660000000000002</cx:pt>
          <cx:pt idx="19790">4.9660000000000002</cx:pt>
          <cx:pt idx="19791">4.9660000000000002</cx:pt>
          <cx:pt idx="19792">4.9660000000000002</cx:pt>
          <cx:pt idx="19793">4.9660000000000002</cx:pt>
          <cx:pt idx="19794">4.9660000000000002</cx:pt>
          <cx:pt idx="19795">4.9660000000000002</cx:pt>
          <cx:pt idx="19796">4.9660000000000002</cx:pt>
          <cx:pt idx="19797">4.9660000000000002</cx:pt>
          <cx:pt idx="19798">4.9660000000000002</cx:pt>
          <cx:pt idx="19799">4.9660000000000002</cx:pt>
          <cx:pt idx="19800">4.9660000000000002</cx:pt>
          <cx:pt idx="19801">4.9660000000000002</cx:pt>
          <cx:pt idx="19802">4.9660000000000002</cx:pt>
          <cx:pt idx="19803">4.9660000000000002</cx:pt>
          <cx:pt idx="19804">4.9660000000000002</cx:pt>
          <cx:pt idx="19805">4.9660000000000002</cx:pt>
          <cx:pt idx="19806">4.9660000000000002</cx:pt>
          <cx:pt idx="19807">4.9660000000000002</cx:pt>
          <cx:pt idx="19808">4.9660000000000002</cx:pt>
          <cx:pt idx="19809">4.9660000000000002</cx:pt>
          <cx:pt idx="19810">4.9660000000000002</cx:pt>
          <cx:pt idx="19811">4.9660000000000002</cx:pt>
          <cx:pt idx="19812">4.9660000000000002</cx:pt>
          <cx:pt idx="19813">4.9660000000000002</cx:pt>
          <cx:pt idx="19814">4.9660000000000002</cx:pt>
          <cx:pt idx="19815">4.9660000000000002</cx:pt>
          <cx:pt idx="19816">4.9660000000000002</cx:pt>
          <cx:pt idx="19817">4.9660000000000002</cx:pt>
          <cx:pt idx="19818">4.9660000000000002</cx:pt>
          <cx:pt idx="19819">4.9660000000000002</cx:pt>
          <cx:pt idx="19820">4.9660000000000002</cx:pt>
          <cx:pt idx="19821">4.9660000000000002</cx:pt>
          <cx:pt idx="19822">4.9660000000000002</cx:pt>
          <cx:pt idx="19823">4.9660000000000002</cx:pt>
          <cx:pt idx="19824">4.9660000000000002</cx:pt>
          <cx:pt idx="19825">4.9660000000000002</cx:pt>
          <cx:pt idx="19826">4.9660000000000002</cx:pt>
          <cx:pt idx="19827">4.9660000000000002</cx:pt>
          <cx:pt idx="19828">4.9660000000000002</cx:pt>
          <cx:pt idx="19829">4.9660000000000002</cx:pt>
          <cx:pt idx="19830">4.9660000000000002</cx:pt>
          <cx:pt idx="19831">4.9660000000000002</cx:pt>
          <cx:pt idx="19832">4.9660000000000002</cx:pt>
          <cx:pt idx="19833">4.9660000000000002</cx:pt>
          <cx:pt idx="19834">4.9660000000000002</cx:pt>
          <cx:pt idx="19835">4.9660000000000002</cx:pt>
          <cx:pt idx="19836">4.9660000000000002</cx:pt>
          <cx:pt idx="19837">4.9660000000000002</cx:pt>
          <cx:pt idx="19838">4.9660000000000002</cx:pt>
          <cx:pt idx="19839">4.9660000000000002</cx:pt>
          <cx:pt idx="19840">4.9660000000000002</cx:pt>
          <cx:pt idx="19841">4.9660000000000002</cx:pt>
          <cx:pt idx="19842">4.9660000000000002</cx:pt>
          <cx:pt idx="19843">4.9660000000000002</cx:pt>
          <cx:pt idx="19844">4.9660000000000002</cx:pt>
          <cx:pt idx="19845">4.9660000000000002</cx:pt>
          <cx:pt idx="19846">4.9660000000000002</cx:pt>
          <cx:pt idx="19847">4.9660000000000002</cx:pt>
          <cx:pt idx="19848">4.9660000000000002</cx:pt>
          <cx:pt idx="19849">4.9660000000000002</cx:pt>
          <cx:pt idx="19850">4.9660000000000002</cx:pt>
          <cx:pt idx="19851">4.9660000000000002</cx:pt>
          <cx:pt idx="19852">4.9660000000000002</cx:pt>
          <cx:pt idx="19853">4.9660000000000002</cx:pt>
          <cx:pt idx="19854">4.9660000000000002</cx:pt>
          <cx:pt idx="19855">4.9660000000000002</cx:pt>
          <cx:pt idx="19856">4.9660000000000002</cx:pt>
          <cx:pt idx="19857">4.9660000000000002</cx:pt>
          <cx:pt idx="19858">4.9660000000000002</cx:pt>
          <cx:pt idx="19859">4.9660000000000002</cx:pt>
          <cx:pt idx="19860">4.9660000000000002</cx:pt>
          <cx:pt idx="19861">4.9660000000000002</cx:pt>
          <cx:pt idx="19862">4.9660000000000002</cx:pt>
          <cx:pt idx="19863">4.9660000000000002</cx:pt>
          <cx:pt idx="19864">4.9660000000000002</cx:pt>
          <cx:pt idx="19865">4.9660000000000002</cx:pt>
          <cx:pt idx="19866">4.9660000000000002</cx:pt>
          <cx:pt idx="19867">4.9660000000000002</cx:pt>
          <cx:pt idx="19868">4.9660000000000002</cx:pt>
          <cx:pt idx="19869">4.9660000000000002</cx:pt>
          <cx:pt idx="19870">4.9660000000000002</cx:pt>
          <cx:pt idx="19871">4.9660000000000002</cx:pt>
          <cx:pt idx="19872">4.9660000000000002</cx:pt>
          <cx:pt idx="19873">4.9660000000000002</cx:pt>
          <cx:pt idx="19874">4.9660000000000002</cx:pt>
          <cx:pt idx="19875">4.9660000000000002</cx:pt>
          <cx:pt idx="19876">4.9660000000000002</cx:pt>
          <cx:pt idx="19877">4.9660000000000002</cx:pt>
          <cx:pt idx="19878">4.9660000000000002</cx:pt>
          <cx:pt idx="19879">4.9660000000000002</cx:pt>
          <cx:pt idx="19880">4.9660000000000002</cx:pt>
          <cx:pt idx="19881">4.9660000000000002</cx:pt>
          <cx:pt idx="19882">4.9660000000000002</cx:pt>
          <cx:pt idx="19883">4.9660000000000002</cx:pt>
          <cx:pt idx="19884">4.9660000000000002</cx:pt>
          <cx:pt idx="19885">4.9660000000000002</cx:pt>
          <cx:pt idx="19886">4.9660000000000002</cx:pt>
          <cx:pt idx="19887">4.9660000000000002</cx:pt>
          <cx:pt idx="19888">4.9660000000000002</cx:pt>
          <cx:pt idx="19889">4.9660000000000002</cx:pt>
          <cx:pt idx="19890">4.9660000000000002</cx:pt>
          <cx:pt idx="19891">4.9660000000000002</cx:pt>
          <cx:pt idx="19892">4.9660000000000002</cx:pt>
          <cx:pt idx="19893">4.9660000000000002</cx:pt>
          <cx:pt idx="19894">4.9660000000000002</cx:pt>
          <cx:pt idx="19895">4.9660000000000002</cx:pt>
          <cx:pt idx="19896">4.9660000000000002</cx:pt>
          <cx:pt idx="19897">4.9660000000000002</cx:pt>
          <cx:pt idx="19898">4.9660000000000002</cx:pt>
          <cx:pt idx="19899">4.9660000000000002</cx:pt>
          <cx:pt idx="19900">4.9660000000000002</cx:pt>
          <cx:pt idx="19901">4.9660000000000002</cx:pt>
          <cx:pt idx="19902">4.9660000000000002</cx:pt>
          <cx:pt idx="19903">4.9660000000000002</cx:pt>
          <cx:pt idx="19904">4.9660000000000002</cx:pt>
          <cx:pt idx="19905">4.9660000000000002</cx:pt>
          <cx:pt idx="19906">4.9660000000000002</cx:pt>
          <cx:pt idx="19907">4.9660000000000002</cx:pt>
          <cx:pt idx="19908">4.9660000000000002</cx:pt>
          <cx:pt idx="19909">4.9660000000000002</cx:pt>
          <cx:pt idx="19910">4.9660000000000002</cx:pt>
          <cx:pt idx="19911">4.9660000000000002</cx:pt>
          <cx:pt idx="19912">4.9660000000000002</cx:pt>
          <cx:pt idx="19913">4.9660000000000002</cx:pt>
          <cx:pt idx="19914">4.9660000000000002</cx:pt>
          <cx:pt idx="19915">4.9660000000000002</cx:pt>
          <cx:pt idx="19916">4.9660000000000002</cx:pt>
          <cx:pt idx="19917">4.9660000000000002</cx:pt>
          <cx:pt idx="19918">4.9660000000000002</cx:pt>
          <cx:pt idx="19919">4.9660000000000002</cx:pt>
          <cx:pt idx="19920">4.9660000000000002</cx:pt>
          <cx:pt idx="19921">4.9660000000000002</cx:pt>
          <cx:pt idx="19922">4.9660000000000002</cx:pt>
          <cx:pt idx="19923">4.9660000000000002</cx:pt>
          <cx:pt idx="19924">4.9660000000000002</cx:pt>
          <cx:pt idx="19925">4.9660000000000002</cx:pt>
          <cx:pt idx="19926">4.9660000000000002</cx:pt>
          <cx:pt idx="19927">4.9660000000000002</cx:pt>
          <cx:pt idx="19928">4.9660000000000002</cx:pt>
          <cx:pt idx="19929">4.9660000000000002</cx:pt>
          <cx:pt idx="19930">4.9660000000000002</cx:pt>
          <cx:pt idx="19931">4.9660000000000002</cx:pt>
          <cx:pt idx="19932">4.9660000000000002</cx:pt>
          <cx:pt idx="19933">4.9660000000000002</cx:pt>
          <cx:pt idx="19934">4.9660000000000002</cx:pt>
          <cx:pt idx="19935">4.9660000000000002</cx:pt>
          <cx:pt idx="19936">4.9660000000000002</cx:pt>
          <cx:pt idx="19937">4.9660000000000002</cx:pt>
          <cx:pt idx="19938">4.9660000000000002</cx:pt>
          <cx:pt idx="19939">4.9660000000000002</cx:pt>
          <cx:pt idx="19940">4.9660000000000002</cx:pt>
          <cx:pt idx="19941">4.9660000000000002</cx:pt>
          <cx:pt idx="19942">4.9660000000000002</cx:pt>
          <cx:pt idx="19943">4.9660000000000002</cx:pt>
          <cx:pt idx="19944">4.9660000000000002</cx:pt>
          <cx:pt idx="19945">4.9660000000000002</cx:pt>
          <cx:pt idx="19946">4.9660000000000002</cx:pt>
          <cx:pt idx="19947">4.9660000000000002</cx:pt>
          <cx:pt idx="19948">4.9660000000000002</cx:pt>
          <cx:pt idx="19949">4.9660000000000002</cx:pt>
          <cx:pt idx="19950">4.9660000000000002</cx:pt>
          <cx:pt idx="19951">4.9660000000000002</cx:pt>
          <cx:pt idx="19952">4.9660000000000002</cx:pt>
          <cx:pt idx="19953">4.9660000000000002</cx:pt>
          <cx:pt idx="19954">4.9660000000000002</cx:pt>
          <cx:pt idx="19955">4.9660000000000002</cx:pt>
          <cx:pt idx="19956">4.9660000000000002</cx:pt>
          <cx:pt idx="19957">4.9660000000000002</cx:pt>
          <cx:pt idx="19958">4.9660000000000002</cx:pt>
          <cx:pt idx="19959">4.9660000000000002</cx:pt>
          <cx:pt idx="19960">4.9660000000000002</cx:pt>
          <cx:pt idx="19961">4.9660000000000002</cx:pt>
          <cx:pt idx="19962">4.9660000000000002</cx:pt>
          <cx:pt idx="19963">4.9660000000000002</cx:pt>
          <cx:pt idx="19964">4.9660000000000002</cx:pt>
          <cx:pt idx="19965">4.9660000000000002</cx:pt>
          <cx:pt idx="19966">4.9660000000000002</cx:pt>
          <cx:pt idx="19967">4.9660000000000002</cx:pt>
          <cx:pt idx="19968">4.9660000000000002</cx:pt>
          <cx:pt idx="19969">4.9660000000000002</cx:pt>
          <cx:pt idx="19970">4.9660000000000002</cx:pt>
          <cx:pt idx="19971">4.9660000000000002</cx:pt>
          <cx:pt idx="19972">4.9660000000000002</cx:pt>
          <cx:pt idx="19973">4.9660000000000002</cx:pt>
          <cx:pt idx="19974">4.9660000000000002</cx:pt>
          <cx:pt idx="19975">4.9660000000000002</cx:pt>
          <cx:pt idx="19976">4.9660000000000002</cx:pt>
          <cx:pt idx="19977">4.9660000000000002</cx:pt>
          <cx:pt idx="19978">4.9660000000000002</cx:pt>
          <cx:pt idx="19979">4.9660000000000002</cx:pt>
          <cx:pt idx="19980">4.9660000000000002</cx:pt>
          <cx:pt idx="19981">4.9660000000000002</cx:pt>
          <cx:pt idx="19982">4.9660000000000002</cx:pt>
          <cx:pt idx="19983">4.9660000000000002</cx:pt>
          <cx:pt idx="19984">4.9660000000000002</cx:pt>
          <cx:pt idx="19985">4.9660000000000002</cx:pt>
          <cx:pt idx="19986">4.9660000000000002</cx:pt>
          <cx:pt idx="19987">4.9660000000000002</cx:pt>
          <cx:pt idx="19988">4.9660000000000002</cx:pt>
          <cx:pt idx="19989">4.9660000000000002</cx:pt>
          <cx:pt idx="19990">4.9660000000000002</cx:pt>
          <cx:pt idx="19991">4.9660000000000002</cx:pt>
          <cx:pt idx="19992">4.9660000000000002</cx:pt>
          <cx:pt idx="19993">4.9660000000000002</cx:pt>
          <cx:pt idx="19994">4.9660000000000002</cx:pt>
          <cx:pt idx="19995">4.9660000000000002</cx:pt>
          <cx:pt idx="19996">4.9660000000000002</cx:pt>
          <cx:pt idx="19997">4.9660000000000002</cx:pt>
          <cx:pt idx="19998">4.9660000000000002</cx:pt>
          <cx:pt idx="19999">4.9660000000000002</cx:pt>
          <cx:pt idx="20000">4.9660000000000002</cx:pt>
          <cx:pt idx="20001">4.9660000000000002</cx:pt>
          <cx:pt idx="20002">4.9660000000000002</cx:pt>
          <cx:pt idx="20003">4.9660000000000002</cx:pt>
          <cx:pt idx="20004">4.9660000000000002</cx:pt>
          <cx:pt idx="20005">4.9660000000000002</cx:pt>
          <cx:pt idx="20006">4.9660000000000002</cx:pt>
          <cx:pt idx="20007">4.9660000000000002</cx:pt>
          <cx:pt idx="20008">4.9660000000000002</cx:pt>
          <cx:pt idx="20009">4.9660000000000002</cx:pt>
          <cx:pt idx="20010">4.9660000000000002</cx:pt>
          <cx:pt idx="20011">4.9660000000000002</cx:pt>
          <cx:pt idx="20012">4.9660000000000002</cx:pt>
          <cx:pt idx="20013">4.9660000000000002</cx:pt>
          <cx:pt idx="20014">4.9660000000000002</cx:pt>
          <cx:pt idx="20015">4.9660000000000002</cx:pt>
          <cx:pt idx="20016">4.9660000000000002</cx:pt>
          <cx:pt idx="20017">4.9660000000000002</cx:pt>
          <cx:pt idx="20018">4.9660000000000002</cx:pt>
          <cx:pt idx="20019">4.9660000000000002</cx:pt>
          <cx:pt idx="20020">4.9660000000000002</cx:pt>
          <cx:pt idx="20021">4.9660000000000002</cx:pt>
          <cx:pt idx="20022">4.9660000000000002</cx:pt>
          <cx:pt idx="20023">4.9660000000000002</cx:pt>
          <cx:pt idx="20024">4.9660000000000002</cx:pt>
          <cx:pt idx="20025">4.9660000000000002</cx:pt>
          <cx:pt idx="20026">4.9660000000000002</cx:pt>
          <cx:pt idx="20027">4.9649999999999999</cx:pt>
          <cx:pt idx="20028">4.9649999999999999</cx:pt>
          <cx:pt idx="20029">4.9649999999999999</cx:pt>
          <cx:pt idx="20030">4.9649999999999999</cx:pt>
          <cx:pt idx="20031">4.9649999999999999</cx:pt>
          <cx:pt idx="20032">4.9649999999999999</cx:pt>
          <cx:pt idx="20033">4.9649999999999999</cx:pt>
          <cx:pt idx="20034">4.9649999999999999</cx:pt>
          <cx:pt idx="20035">4.9649999999999999</cx:pt>
          <cx:pt idx="20036">4.9649999999999999</cx:pt>
          <cx:pt idx="20037">4.9649999999999999</cx:pt>
          <cx:pt idx="20038">4.9649999999999999</cx:pt>
          <cx:pt idx="20039">4.9649999999999999</cx:pt>
          <cx:pt idx="20040">4.9649999999999999</cx:pt>
          <cx:pt idx="20041">4.9649999999999999</cx:pt>
          <cx:pt idx="20042">4.9649999999999999</cx:pt>
          <cx:pt idx="20043">4.9649999999999999</cx:pt>
          <cx:pt idx="20044">4.9649999999999999</cx:pt>
          <cx:pt idx="20045">4.9649999999999999</cx:pt>
          <cx:pt idx="20046">4.9649999999999999</cx:pt>
          <cx:pt idx="20047">4.9649999999999999</cx:pt>
          <cx:pt idx="20048">4.9649999999999999</cx:pt>
          <cx:pt idx="20049">4.9649999999999999</cx:pt>
          <cx:pt idx="20050">4.9649999999999999</cx:pt>
          <cx:pt idx="20051">4.9649999999999999</cx:pt>
          <cx:pt idx="20052">4.9649999999999999</cx:pt>
          <cx:pt idx="20053">4.9649999999999999</cx:pt>
          <cx:pt idx="20054">4.9649999999999999</cx:pt>
          <cx:pt idx="20055">4.9649999999999999</cx:pt>
          <cx:pt idx="20056">4.9649999999999999</cx:pt>
          <cx:pt idx="20057">4.9649999999999999</cx:pt>
          <cx:pt idx="20058">4.9649999999999999</cx:pt>
          <cx:pt idx="20059">4.9649999999999999</cx:pt>
          <cx:pt idx="20060">4.9649999999999999</cx:pt>
          <cx:pt idx="20061">4.9649999999999999</cx:pt>
          <cx:pt idx="20062">4.9649999999999999</cx:pt>
          <cx:pt idx="20063">4.9649999999999999</cx:pt>
          <cx:pt idx="20064">4.9649999999999999</cx:pt>
          <cx:pt idx="20065">4.9649999999999999</cx:pt>
          <cx:pt idx="20066">4.9649999999999999</cx:pt>
          <cx:pt idx="20067">4.9649999999999999</cx:pt>
          <cx:pt idx="20068">4.9649999999999999</cx:pt>
          <cx:pt idx="20069">4.9649999999999999</cx:pt>
          <cx:pt idx="20070">4.9649999999999999</cx:pt>
          <cx:pt idx="20071">4.9649999999999999</cx:pt>
          <cx:pt idx="20072">4.9649999999999999</cx:pt>
          <cx:pt idx="20073">4.9649999999999999</cx:pt>
          <cx:pt idx="20074">4.9649999999999999</cx:pt>
          <cx:pt idx="20075">4.9649999999999999</cx:pt>
          <cx:pt idx="20076">4.9649999999999999</cx:pt>
          <cx:pt idx="20077">4.9649999999999999</cx:pt>
          <cx:pt idx="20078">4.9649999999999999</cx:pt>
          <cx:pt idx="20079">4.9649999999999999</cx:pt>
          <cx:pt idx="20080">4.9649999999999999</cx:pt>
          <cx:pt idx="20081">4.9649999999999999</cx:pt>
          <cx:pt idx="20082">4.9649999999999999</cx:pt>
          <cx:pt idx="20083">4.9649999999999999</cx:pt>
          <cx:pt idx="20084">4.9649999999999999</cx:pt>
          <cx:pt idx="20085">4.9649999999999999</cx:pt>
          <cx:pt idx="20086">4.9649999999999999</cx:pt>
          <cx:pt idx="20087">4.9649999999999999</cx:pt>
          <cx:pt idx="20088">4.9649999999999999</cx:pt>
          <cx:pt idx="20089">4.9649999999999999</cx:pt>
          <cx:pt idx="20090">4.9649999999999999</cx:pt>
          <cx:pt idx="20091">4.9649999999999999</cx:pt>
          <cx:pt idx="20092">4.9649999999999999</cx:pt>
          <cx:pt idx="20093">4.9649999999999999</cx:pt>
          <cx:pt idx="20094">4.9649999999999999</cx:pt>
          <cx:pt idx="20095">4.9649999999999999</cx:pt>
          <cx:pt idx="20096">4.9649999999999999</cx:pt>
          <cx:pt idx="20097">4.9649999999999999</cx:pt>
          <cx:pt idx="20098">4.9649999999999999</cx:pt>
          <cx:pt idx="20099">4.9649999999999999</cx:pt>
          <cx:pt idx="20100">4.9649999999999999</cx:pt>
          <cx:pt idx="20101">4.9649999999999999</cx:pt>
          <cx:pt idx="20102">4.9649999999999999</cx:pt>
          <cx:pt idx="20103">4.9649999999999999</cx:pt>
          <cx:pt idx="20104">4.9649999999999999</cx:pt>
          <cx:pt idx="20105">4.9649999999999999</cx:pt>
          <cx:pt idx="20106">4.9649999999999999</cx:pt>
          <cx:pt idx="20107">4.9649999999999999</cx:pt>
          <cx:pt idx="20108">4.9649999999999999</cx:pt>
          <cx:pt idx="20109">4.9649999999999999</cx:pt>
          <cx:pt idx="20110">4.9649999999999999</cx:pt>
          <cx:pt idx="20111">4.9649999999999999</cx:pt>
          <cx:pt idx="20112">4.9649999999999999</cx:pt>
          <cx:pt idx="20113">4.9649999999999999</cx:pt>
          <cx:pt idx="20114">4.9649999999999999</cx:pt>
          <cx:pt idx="20115">4.9649999999999999</cx:pt>
          <cx:pt idx="20116">4.9649999999999999</cx:pt>
          <cx:pt idx="20117">4.9649999999999999</cx:pt>
          <cx:pt idx="20118">4.9649999999999999</cx:pt>
          <cx:pt idx="20119">4.9649999999999999</cx:pt>
          <cx:pt idx="20120">4.9649999999999999</cx:pt>
          <cx:pt idx="20121">4.9649999999999999</cx:pt>
          <cx:pt idx="20122">4.9649999999999999</cx:pt>
          <cx:pt idx="20123">4.9649999999999999</cx:pt>
          <cx:pt idx="20124">4.9649999999999999</cx:pt>
          <cx:pt idx="20125">4.9649999999999999</cx:pt>
          <cx:pt idx="20126">4.9649999999999999</cx:pt>
          <cx:pt idx="20127">4.9649999999999999</cx:pt>
          <cx:pt idx="20128">4.9649999999999999</cx:pt>
          <cx:pt idx="20129">4.9649999999999999</cx:pt>
          <cx:pt idx="20130">4.9649999999999999</cx:pt>
          <cx:pt idx="20131">4.9649999999999999</cx:pt>
          <cx:pt idx="20132">4.9649999999999999</cx:pt>
          <cx:pt idx="20133">4.9649999999999999</cx:pt>
          <cx:pt idx="20134">4.9649999999999999</cx:pt>
          <cx:pt idx="20135">4.9649999999999999</cx:pt>
          <cx:pt idx="20136">4.9649999999999999</cx:pt>
          <cx:pt idx="20137">4.9649999999999999</cx:pt>
          <cx:pt idx="20138">4.9649999999999999</cx:pt>
          <cx:pt idx="20139">4.9649999999999999</cx:pt>
          <cx:pt idx="20140">4.9649999999999999</cx:pt>
          <cx:pt idx="20141">4.9649999999999999</cx:pt>
          <cx:pt idx="20142">4.9649999999999999</cx:pt>
          <cx:pt idx="20143">4.9649999999999999</cx:pt>
          <cx:pt idx="20144">4.9649999999999999</cx:pt>
          <cx:pt idx="20145">4.9649999999999999</cx:pt>
          <cx:pt idx="20146">4.9649999999999999</cx:pt>
          <cx:pt idx="20147">4.9649999999999999</cx:pt>
          <cx:pt idx="20148">4.9649999999999999</cx:pt>
          <cx:pt idx="20149">4.9649999999999999</cx:pt>
          <cx:pt idx="20150">4.9649999999999999</cx:pt>
          <cx:pt idx="20151">4.9649999999999999</cx:pt>
          <cx:pt idx="20152">4.9649999999999999</cx:pt>
          <cx:pt idx="20153">4.9649999999999999</cx:pt>
          <cx:pt idx="20154">4.9649999999999999</cx:pt>
          <cx:pt idx="20155">4.9649999999999999</cx:pt>
          <cx:pt idx="20156">4.9649999999999999</cx:pt>
          <cx:pt idx="20157">4.9649999999999999</cx:pt>
          <cx:pt idx="20158">4.9649999999999999</cx:pt>
          <cx:pt idx="20159">4.9649999999999999</cx:pt>
          <cx:pt idx="20160">4.9649999999999999</cx:pt>
          <cx:pt idx="20161">4.9649999999999999</cx:pt>
          <cx:pt idx="20162">4.9649999999999999</cx:pt>
          <cx:pt idx="20163">4.9649999999999999</cx:pt>
          <cx:pt idx="20164">4.9649999999999999</cx:pt>
          <cx:pt idx="20165">4.9649999999999999</cx:pt>
          <cx:pt idx="20166">4.9649999999999999</cx:pt>
          <cx:pt idx="20167">4.9649999999999999</cx:pt>
          <cx:pt idx="20168">4.9649999999999999</cx:pt>
          <cx:pt idx="20169">4.9649999999999999</cx:pt>
          <cx:pt idx="20170">4.9649999999999999</cx:pt>
          <cx:pt idx="20171">4.9649999999999999</cx:pt>
          <cx:pt idx="20172">4.9649999999999999</cx:pt>
          <cx:pt idx="20173">4.9649999999999999</cx:pt>
          <cx:pt idx="20174">4.9649999999999999</cx:pt>
          <cx:pt idx="20175">4.9649999999999999</cx:pt>
          <cx:pt idx="20176">4.9649999999999999</cx:pt>
          <cx:pt idx="20177">4.9649999999999999</cx:pt>
          <cx:pt idx="20178">4.9649999999999999</cx:pt>
          <cx:pt idx="20179">4.9649999999999999</cx:pt>
          <cx:pt idx="20180">4.9649999999999999</cx:pt>
          <cx:pt idx="20181">4.9649999999999999</cx:pt>
          <cx:pt idx="20182">4.9649999999999999</cx:pt>
          <cx:pt idx="20183">4.9649999999999999</cx:pt>
          <cx:pt idx="20184">4.9649999999999999</cx:pt>
          <cx:pt idx="20185">4.9649999999999999</cx:pt>
          <cx:pt idx="20186">4.9649999999999999</cx:pt>
          <cx:pt idx="20187">4.9649999999999999</cx:pt>
          <cx:pt idx="20188">4.9649999999999999</cx:pt>
          <cx:pt idx="20189">4.9649999999999999</cx:pt>
          <cx:pt idx="20190">4.9649999999999999</cx:pt>
          <cx:pt idx="20191">4.9649999999999999</cx:pt>
          <cx:pt idx="20192">4.9649999999999999</cx:pt>
          <cx:pt idx="20193">4.9649999999999999</cx:pt>
          <cx:pt idx="20194">4.9649999999999999</cx:pt>
          <cx:pt idx="20195">4.9649999999999999</cx:pt>
          <cx:pt idx="20196">4.9649999999999999</cx:pt>
          <cx:pt idx="20197">4.9649999999999999</cx:pt>
          <cx:pt idx="20198">4.9649999999999999</cx:pt>
          <cx:pt idx="20199">4.9649999999999999</cx:pt>
          <cx:pt idx="20200">4.9649999999999999</cx:pt>
          <cx:pt idx="20201">4.9649999999999999</cx:pt>
          <cx:pt idx="20202">4.9649999999999999</cx:pt>
          <cx:pt idx="20203">4.9649999999999999</cx:pt>
          <cx:pt idx="20204">4.9649999999999999</cx:pt>
          <cx:pt idx="20205">4.9649999999999999</cx:pt>
          <cx:pt idx="20206">4.9649999999999999</cx:pt>
          <cx:pt idx="20207">4.9649999999999999</cx:pt>
          <cx:pt idx="20208">4.9649999999999999</cx:pt>
          <cx:pt idx="20209">4.9649999999999999</cx:pt>
          <cx:pt idx="20210">4.9649999999999999</cx:pt>
          <cx:pt idx="20211">4.9649999999999999</cx:pt>
          <cx:pt idx="20212">4.9649999999999999</cx:pt>
          <cx:pt idx="20213">4.9649999999999999</cx:pt>
          <cx:pt idx="20214">4.9649999999999999</cx:pt>
          <cx:pt idx="20215">4.9649999999999999</cx:pt>
          <cx:pt idx="20216">4.9649999999999999</cx:pt>
          <cx:pt idx="20217">4.9649999999999999</cx:pt>
          <cx:pt idx="20218">4.9649999999999999</cx:pt>
          <cx:pt idx="20219">4.9649999999999999</cx:pt>
          <cx:pt idx="20220">4.9649999999999999</cx:pt>
          <cx:pt idx="20221">4.9649999999999999</cx:pt>
          <cx:pt idx="20222">4.9649999999999999</cx:pt>
          <cx:pt idx="20223">4.9649999999999999</cx:pt>
          <cx:pt idx="20224">4.9649999999999999</cx:pt>
          <cx:pt idx="20225">4.9649999999999999</cx:pt>
          <cx:pt idx="20226">4.9649999999999999</cx:pt>
          <cx:pt idx="20227">4.9649999999999999</cx:pt>
          <cx:pt idx="20228">4.9649999999999999</cx:pt>
          <cx:pt idx="20229">4.9649999999999999</cx:pt>
          <cx:pt idx="20230">4.9649999999999999</cx:pt>
          <cx:pt idx="20231">4.9649999999999999</cx:pt>
          <cx:pt idx="20232">4.9649999999999999</cx:pt>
          <cx:pt idx="20233">4.9649999999999999</cx:pt>
          <cx:pt idx="20234">4.9649999999999999</cx:pt>
          <cx:pt idx="20235">4.9649999999999999</cx:pt>
          <cx:pt idx="20236">4.9649999999999999</cx:pt>
          <cx:pt idx="20237">4.9649999999999999</cx:pt>
          <cx:pt idx="20238">4.9649999999999999</cx:pt>
          <cx:pt idx="20239">4.9649999999999999</cx:pt>
          <cx:pt idx="20240">4.9649999999999999</cx:pt>
          <cx:pt idx="20241">4.9649999999999999</cx:pt>
          <cx:pt idx="20242">4.9649999999999999</cx:pt>
          <cx:pt idx="20243">4.9649999999999999</cx:pt>
          <cx:pt idx="20244">4.9649999999999999</cx:pt>
          <cx:pt idx="20245">4.9649999999999999</cx:pt>
          <cx:pt idx="20246">4.9649999999999999</cx:pt>
          <cx:pt idx="20247">4.9649999999999999</cx:pt>
          <cx:pt idx="20248">4.9649999999999999</cx:pt>
          <cx:pt idx="20249">4.9649999999999999</cx:pt>
          <cx:pt idx="20250">4.9649999999999999</cx:pt>
          <cx:pt idx="20251">4.9649999999999999</cx:pt>
          <cx:pt idx="20252">4.9649999999999999</cx:pt>
          <cx:pt idx="20253">4.9649999999999999</cx:pt>
          <cx:pt idx="20254">4.9649999999999999</cx:pt>
          <cx:pt idx="20255">4.9649999999999999</cx:pt>
          <cx:pt idx="20256">4.9649999999999999</cx:pt>
          <cx:pt idx="20257">4.9649999999999999</cx:pt>
          <cx:pt idx="20258">4.9649999999999999</cx:pt>
          <cx:pt idx="20259">4.9649999999999999</cx:pt>
          <cx:pt idx="20260">4.9649999999999999</cx:pt>
          <cx:pt idx="20261">4.9649999999999999</cx:pt>
          <cx:pt idx="20262">4.9649999999999999</cx:pt>
          <cx:pt idx="20263">4.9649999999999999</cx:pt>
          <cx:pt idx="20264">4.9649999999999999</cx:pt>
          <cx:pt idx="20265">4.9649999999999999</cx:pt>
          <cx:pt idx="20266">4.9649999999999999</cx:pt>
          <cx:pt idx="20267">4.9649999999999999</cx:pt>
          <cx:pt idx="20268">4.9649999999999999</cx:pt>
          <cx:pt idx="20269">4.9649999999999999</cx:pt>
          <cx:pt idx="20270">4.9649999999999999</cx:pt>
          <cx:pt idx="20271">4.9649999999999999</cx:pt>
          <cx:pt idx="20272">4.9649999999999999</cx:pt>
          <cx:pt idx="20273">4.9649999999999999</cx:pt>
          <cx:pt idx="20274">4.9649999999999999</cx:pt>
          <cx:pt idx="20275">4.9649999999999999</cx:pt>
          <cx:pt idx="20276">4.9649999999999999</cx:pt>
          <cx:pt idx="20277">4.9649999999999999</cx:pt>
          <cx:pt idx="20278">4.9649999999999999</cx:pt>
          <cx:pt idx="20279">4.9649999999999999</cx:pt>
          <cx:pt idx="20280">4.9649999999999999</cx:pt>
          <cx:pt idx="20281">4.9649999999999999</cx:pt>
          <cx:pt idx="20282">4.9649999999999999</cx:pt>
          <cx:pt idx="20283">4.9649999999999999</cx:pt>
          <cx:pt idx="20284">4.9649999999999999</cx:pt>
          <cx:pt idx="20285">4.9649999999999999</cx:pt>
          <cx:pt idx="20286">4.9649999999999999</cx:pt>
          <cx:pt idx="20287">4.9649999999999999</cx:pt>
          <cx:pt idx="20288">4.9649999999999999</cx:pt>
          <cx:pt idx="20289">4.9649999999999999</cx:pt>
          <cx:pt idx="20290">4.9649999999999999</cx:pt>
          <cx:pt idx="20291">4.9649999999999999</cx:pt>
          <cx:pt idx="20292">4.9649999999999999</cx:pt>
          <cx:pt idx="20293">4.9649999999999999</cx:pt>
          <cx:pt idx="20294">4.9649999999999999</cx:pt>
          <cx:pt idx="20295">4.9649999999999999</cx:pt>
          <cx:pt idx="20296">4.9649999999999999</cx:pt>
          <cx:pt idx="20297">4.9649999999999999</cx:pt>
          <cx:pt idx="20298">4.9649999999999999</cx:pt>
          <cx:pt idx="20299">4.9649999999999999</cx:pt>
          <cx:pt idx="20300">4.9649999999999999</cx:pt>
          <cx:pt idx="20301">4.9649999999999999</cx:pt>
          <cx:pt idx="20302">4.9649999999999999</cx:pt>
          <cx:pt idx="20303">4.9649999999999999</cx:pt>
          <cx:pt idx="20304">4.9649999999999999</cx:pt>
          <cx:pt idx="20305">4.9649999999999999</cx:pt>
          <cx:pt idx="20306">4.9649999999999999</cx:pt>
          <cx:pt idx="20307">4.9649999999999999</cx:pt>
          <cx:pt idx="20308">4.9649999999999999</cx:pt>
          <cx:pt idx="20309">4.9649999999999999</cx:pt>
          <cx:pt idx="20310">4.9649999999999999</cx:pt>
          <cx:pt idx="20311">4.9649999999999999</cx:pt>
          <cx:pt idx="20312">4.9649999999999999</cx:pt>
          <cx:pt idx="20313">4.9649999999999999</cx:pt>
          <cx:pt idx="20314">4.9649999999999999</cx:pt>
          <cx:pt idx="20315">4.9649999999999999</cx:pt>
          <cx:pt idx="20316">4.9649999999999999</cx:pt>
          <cx:pt idx="20317">4.9649999999999999</cx:pt>
          <cx:pt idx="20318">4.9649999999999999</cx:pt>
          <cx:pt idx="20319">4.9649999999999999</cx:pt>
          <cx:pt idx="20320">4.9649999999999999</cx:pt>
          <cx:pt idx="20321">4.9649999999999999</cx:pt>
          <cx:pt idx="20322">4.9649999999999999</cx:pt>
          <cx:pt idx="20323">4.9649999999999999</cx:pt>
          <cx:pt idx="20324">4.9649999999999999</cx:pt>
          <cx:pt idx="20325">4.9649999999999999</cx:pt>
          <cx:pt idx="20326">4.9649999999999999</cx:pt>
          <cx:pt idx="20327">4.9649999999999999</cx:pt>
          <cx:pt idx="20328">4.9649999999999999</cx:pt>
          <cx:pt idx="20329">4.9649999999999999</cx:pt>
          <cx:pt idx="20330">4.9649999999999999</cx:pt>
          <cx:pt idx="20331">4.9649999999999999</cx:pt>
          <cx:pt idx="20332">4.9649999999999999</cx:pt>
          <cx:pt idx="20333">4.9649999999999999</cx:pt>
          <cx:pt idx="20334">4.9660000000000002</cx:pt>
          <cx:pt idx="20335">4.9660000000000002</cx:pt>
          <cx:pt idx="20336">4.9660000000000002</cx:pt>
          <cx:pt idx="20337">4.9660000000000002</cx:pt>
          <cx:pt idx="20338">4.9660000000000002</cx:pt>
          <cx:pt idx="20339">4.9660000000000002</cx:pt>
          <cx:pt idx="20340">4.9660000000000002</cx:pt>
          <cx:pt idx="20341">4.9660000000000002</cx:pt>
          <cx:pt idx="20342">4.9660000000000002</cx:pt>
          <cx:pt idx="20343">4.9660000000000002</cx:pt>
          <cx:pt idx="20344">4.9660000000000002</cx:pt>
          <cx:pt idx="20345">4.9660000000000002</cx:pt>
          <cx:pt idx="20346">4.9660000000000002</cx:pt>
          <cx:pt idx="20347">4.9660000000000002</cx:pt>
          <cx:pt idx="20348">4.9660000000000002</cx:pt>
          <cx:pt idx="20349">4.9660000000000002</cx:pt>
          <cx:pt idx="20350">4.9660000000000002</cx:pt>
          <cx:pt idx="20351">4.9660000000000002</cx:pt>
          <cx:pt idx="20352">4.9660000000000002</cx:pt>
          <cx:pt idx="20353">4.9660000000000002</cx:pt>
          <cx:pt idx="20354">4.9660000000000002</cx:pt>
          <cx:pt idx="20355">4.9660000000000002</cx:pt>
          <cx:pt idx="20356">4.9660000000000002</cx:pt>
          <cx:pt idx="20357">4.9660000000000002</cx:pt>
          <cx:pt idx="20358">4.9660000000000002</cx:pt>
          <cx:pt idx="20359">4.9660000000000002</cx:pt>
          <cx:pt idx="20360">4.9660000000000002</cx:pt>
          <cx:pt idx="20361">4.9660000000000002</cx:pt>
          <cx:pt idx="20362">4.9660000000000002</cx:pt>
          <cx:pt idx="20363">4.9660000000000002</cx:pt>
          <cx:pt idx="20364">4.9660000000000002</cx:pt>
          <cx:pt idx="20365">4.9660000000000002</cx:pt>
          <cx:pt idx="20366">4.9660000000000002</cx:pt>
          <cx:pt idx="20367">4.9660000000000002</cx:pt>
          <cx:pt idx="20368">4.9660000000000002</cx:pt>
          <cx:pt idx="20369">4.9660000000000002</cx:pt>
          <cx:pt idx="20370">4.9660000000000002</cx:pt>
          <cx:pt idx="20371">4.9660000000000002</cx:pt>
          <cx:pt idx="20372">4.9660000000000002</cx:pt>
          <cx:pt idx="20373">4.9660000000000002</cx:pt>
          <cx:pt idx="20374">4.9660000000000002</cx:pt>
          <cx:pt idx="20375">4.9660000000000002</cx:pt>
          <cx:pt idx="20376">4.9660000000000002</cx:pt>
          <cx:pt idx="20377">4.9660000000000002</cx:pt>
          <cx:pt idx="20378">4.9660000000000002</cx:pt>
          <cx:pt idx="20379">4.9660000000000002</cx:pt>
          <cx:pt idx="20380">4.9660000000000002</cx:pt>
          <cx:pt idx="20381">4.9660000000000002</cx:pt>
          <cx:pt idx="20382">4.9660000000000002</cx:pt>
          <cx:pt idx="20383">4.9660000000000002</cx:pt>
          <cx:pt idx="20384">4.9660000000000002</cx:pt>
          <cx:pt idx="20385">4.9660000000000002</cx:pt>
          <cx:pt idx="20386">4.9660000000000002</cx:pt>
          <cx:pt idx="20387">4.9660000000000002</cx:pt>
          <cx:pt idx="20388">4.9660000000000002</cx:pt>
          <cx:pt idx="20389">4.9660000000000002</cx:pt>
          <cx:pt idx="20390">4.9660000000000002</cx:pt>
          <cx:pt idx="20391">4.9660000000000002</cx:pt>
          <cx:pt idx="20392">4.9660000000000002</cx:pt>
          <cx:pt idx="20393">4.9660000000000002</cx:pt>
          <cx:pt idx="20394">4.9660000000000002</cx:pt>
          <cx:pt idx="20395">4.9660000000000002</cx:pt>
          <cx:pt idx="20396">4.9660000000000002</cx:pt>
          <cx:pt idx="20397">4.9660000000000002</cx:pt>
          <cx:pt idx="20398">4.9660000000000002</cx:pt>
          <cx:pt idx="20399">4.9660000000000002</cx:pt>
          <cx:pt idx="20400">4.9660000000000002</cx:pt>
          <cx:pt idx="20401">4.9660000000000002</cx:pt>
          <cx:pt idx="20402">4.9660000000000002</cx:pt>
          <cx:pt idx="20403">4.9660000000000002</cx:pt>
          <cx:pt idx="20404">4.9660000000000002</cx:pt>
          <cx:pt idx="20405">4.9660000000000002</cx:pt>
          <cx:pt idx="20406">4.9660000000000002</cx:pt>
          <cx:pt idx="20407">4.9660000000000002</cx:pt>
          <cx:pt idx="20408">4.9660000000000002</cx:pt>
          <cx:pt idx="20409">4.9660000000000002</cx:pt>
          <cx:pt idx="20410">4.9660000000000002</cx:pt>
          <cx:pt idx="20411">4.9660000000000002</cx:pt>
          <cx:pt idx="20412">4.9660000000000002</cx:pt>
          <cx:pt idx="20413">4.9660000000000002</cx:pt>
          <cx:pt idx="20414">4.9660000000000002</cx:pt>
          <cx:pt idx="20415">4.9660000000000002</cx:pt>
          <cx:pt idx="20416">4.9660000000000002</cx:pt>
          <cx:pt idx="20417">4.9660000000000002</cx:pt>
          <cx:pt idx="20418">4.9660000000000002</cx:pt>
          <cx:pt idx="20419">4.9660000000000002</cx:pt>
          <cx:pt idx="20420">4.9660000000000002</cx:pt>
          <cx:pt idx="20421">4.9660000000000002</cx:pt>
          <cx:pt idx="20422">4.9660000000000002</cx:pt>
          <cx:pt idx="20423">4.9660000000000002</cx:pt>
          <cx:pt idx="20424">4.9660000000000002</cx:pt>
          <cx:pt idx="20425">4.9660000000000002</cx:pt>
          <cx:pt idx="20426">4.9660000000000002</cx:pt>
          <cx:pt idx="20427">4.9660000000000002</cx:pt>
          <cx:pt idx="20428">4.9660000000000002</cx:pt>
          <cx:pt idx="20429">4.9660000000000002</cx:pt>
          <cx:pt idx="20430">4.9660000000000002</cx:pt>
          <cx:pt idx="20431">4.9660000000000002</cx:pt>
          <cx:pt idx="20432">4.9660000000000002</cx:pt>
          <cx:pt idx="20433">4.9660000000000002</cx:pt>
          <cx:pt idx="20434">4.9660000000000002</cx:pt>
          <cx:pt idx="20435">4.9660000000000002</cx:pt>
          <cx:pt idx="20436">4.9660000000000002</cx:pt>
          <cx:pt idx="20437">4.9660000000000002</cx:pt>
          <cx:pt idx="20438">4.9660000000000002</cx:pt>
          <cx:pt idx="20439">4.9660000000000002</cx:pt>
          <cx:pt idx="20440">4.9660000000000002</cx:pt>
          <cx:pt idx="20441">4.9660000000000002</cx:pt>
          <cx:pt idx="20442">4.9660000000000002</cx:pt>
          <cx:pt idx="20443">4.9660000000000002</cx:pt>
          <cx:pt idx="20444">4.9660000000000002</cx:pt>
          <cx:pt idx="20445">4.9660000000000002</cx:pt>
          <cx:pt idx="20446">4.9660000000000002</cx:pt>
          <cx:pt idx="20447">4.9660000000000002</cx:pt>
          <cx:pt idx="20448">4.9660000000000002</cx:pt>
          <cx:pt idx="20449">4.9660000000000002</cx:pt>
          <cx:pt idx="20450">4.9660000000000002</cx:pt>
          <cx:pt idx="20451">4.9660000000000002</cx:pt>
          <cx:pt idx="20452">4.9660000000000002</cx:pt>
          <cx:pt idx="20453">4.9660000000000002</cx:pt>
          <cx:pt idx="20454">4.9660000000000002</cx:pt>
          <cx:pt idx="20455">4.9660000000000002</cx:pt>
          <cx:pt idx="20456">4.9660000000000002</cx:pt>
          <cx:pt idx="20457">4.9660000000000002</cx:pt>
          <cx:pt idx="20458">4.9660000000000002</cx:pt>
          <cx:pt idx="20459">4.9660000000000002</cx:pt>
          <cx:pt idx="20460">4.9660000000000002</cx:pt>
          <cx:pt idx="20461">4.9660000000000002</cx:pt>
          <cx:pt idx="20462">4.9660000000000002</cx:pt>
          <cx:pt idx="20463">4.9660000000000002</cx:pt>
          <cx:pt idx="20464">4.9660000000000002</cx:pt>
          <cx:pt idx="20465">4.9660000000000002</cx:pt>
          <cx:pt idx="20466">4.9660000000000002</cx:pt>
          <cx:pt idx="20467">4.9660000000000002</cx:pt>
          <cx:pt idx="20468">4.9660000000000002</cx:pt>
          <cx:pt idx="20469">4.9660000000000002</cx:pt>
          <cx:pt idx="20470">4.9660000000000002</cx:pt>
          <cx:pt idx="20471">4.9660000000000002</cx:pt>
          <cx:pt idx="20472">4.9660000000000002</cx:pt>
          <cx:pt idx="20473">4.9660000000000002</cx:pt>
          <cx:pt idx="20474">4.9660000000000002</cx:pt>
          <cx:pt idx="20475">4.9660000000000002</cx:pt>
          <cx:pt idx="20476">4.9660000000000002</cx:pt>
          <cx:pt idx="20477">4.9660000000000002</cx:pt>
          <cx:pt idx="20478">4.9660000000000002</cx:pt>
          <cx:pt idx="20479">4.9660000000000002</cx:pt>
          <cx:pt idx="20480">4.9660000000000002</cx:pt>
          <cx:pt idx="20481">4.9660000000000002</cx:pt>
          <cx:pt idx="20482">4.9660000000000002</cx:pt>
          <cx:pt idx="20483">4.9660000000000002</cx:pt>
          <cx:pt idx="20484">4.9660000000000002</cx:pt>
          <cx:pt idx="20485">4.9660000000000002</cx:pt>
          <cx:pt idx="20486">4.9660000000000002</cx:pt>
          <cx:pt idx="20487">4.9660000000000002</cx:pt>
          <cx:pt idx="20488">4.9660000000000002</cx:pt>
          <cx:pt idx="20489">4.9660000000000002</cx:pt>
          <cx:pt idx="20490">4.9660000000000002</cx:pt>
          <cx:pt idx="20491">4.9660000000000002</cx:pt>
          <cx:pt idx="20492">4.9660000000000002</cx:pt>
          <cx:pt idx="20493">4.9660000000000002</cx:pt>
          <cx:pt idx="20494">4.9660000000000002</cx:pt>
          <cx:pt idx="20495">4.9660000000000002</cx:pt>
          <cx:pt idx="20496">4.9660000000000002</cx:pt>
          <cx:pt idx="20497">4.9660000000000002</cx:pt>
          <cx:pt idx="20498">4.9660000000000002</cx:pt>
          <cx:pt idx="20499">4.9660000000000002</cx:pt>
          <cx:pt idx="20500">4.9660000000000002</cx:pt>
          <cx:pt idx="20501">4.9660000000000002</cx:pt>
          <cx:pt idx="20502">4.9660000000000002</cx:pt>
          <cx:pt idx="20503">4.9660000000000002</cx:pt>
          <cx:pt idx="20504">4.9660000000000002</cx:pt>
          <cx:pt idx="20505">4.9660000000000002</cx:pt>
          <cx:pt idx="20506">4.9660000000000002</cx:pt>
          <cx:pt idx="20507">4.9660000000000002</cx:pt>
          <cx:pt idx="20508">4.9660000000000002</cx:pt>
          <cx:pt idx="20509">4.9660000000000002</cx:pt>
          <cx:pt idx="20510">4.9660000000000002</cx:pt>
          <cx:pt idx="20511">4.9660000000000002</cx:pt>
          <cx:pt idx="20512">4.9660000000000002</cx:pt>
          <cx:pt idx="20513">4.9660000000000002</cx:pt>
          <cx:pt idx="20514">4.9660000000000002</cx:pt>
          <cx:pt idx="20515">4.9660000000000002</cx:pt>
          <cx:pt idx="20516">4.9660000000000002</cx:pt>
          <cx:pt idx="20517">4.9660000000000002</cx:pt>
          <cx:pt idx="20518">4.9660000000000002</cx:pt>
          <cx:pt idx="20519">4.9660000000000002</cx:pt>
          <cx:pt idx="20520">4.9660000000000002</cx:pt>
          <cx:pt idx="20521">4.9660000000000002</cx:pt>
          <cx:pt idx="20522">4.9660000000000002</cx:pt>
          <cx:pt idx="20523">4.9660000000000002</cx:pt>
          <cx:pt idx="20524">4.9660000000000002</cx:pt>
          <cx:pt idx="20525">4.9660000000000002</cx:pt>
          <cx:pt idx="20526">4.9660000000000002</cx:pt>
          <cx:pt idx="20527">4.9660000000000002</cx:pt>
          <cx:pt idx="20528">4.9660000000000002</cx:pt>
          <cx:pt idx="20529">4.9660000000000002</cx:pt>
          <cx:pt idx="20530">4.9660000000000002</cx:pt>
          <cx:pt idx="20531">4.9660000000000002</cx:pt>
          <cx:pt idx="20532">4.9660000000000002</cx:pt>
          <cx:pt idx="20533">4.9660000000000002</cx:pt>
          <cx:pt idx="20534">4.9660000000000002</cx:pt>
          <cx:pt idx="20535">4.9660000000000002</cx:pt>
          <cx:pt idx="20536">4.9660000000000002</cx:pt>
          <cx:pt idx="20537">4.9660000000000002</cx:pt>
          <cx:pt idx="20538">4.9660000000000002</cx:pt>
          <cx:pt idx="20539">4.9660000000000002</cx:pt>
          <cx:pt idx="20540">4.9660000000000002</cx:pt>
          <cx:pt idx="20541">4.9660000000000002</cx:pt>
          <cx:pt idx="20542">4.9660000000000002</cx:pt>
          <cx:pt idx="20543">4.9660000000000002</cx:pt>
          <cx:pt idx="20544">4.9660000000000002</cx:pt>
          <cx:pt idx="20545">4.9660000000000002</cx:pt>
          <cx:pt idx="20546">4.9660000000000002</cx:pt>
          <cx:pt idx="20547">4.9660000000000002</cx:pt>
          <cx:pt idx="20548">4.9660000000000002</cx:pt>
          <cx:pt idx="20549">4.9660000000000002</cx:pt>
          <cx:pt idx="20550">4.9660000000000002</cx:pt>
          <cx:pt idx="20551">4.9660000000000002</cx:pt>
          <cx:pt idx="20552">4.9660000000000002</cx:pt>
          <cx:pt idx="20553">4.9660000000000002</cx:pt>
          <cx:pt idx="20554">4.9660000000000002</cx:pt>
          <cx:pt idx="20555">4.9660000000000002</cx:pt>
          <cx:pt idx="20556">4.9660000000000002</cx:pt>
          <cx:pt idx="20557">4.9660000000000002</cx:pt>
          <cx:pt idx="20558">4.9660000000000002</cx:pt>
          <cx:pt idx="20559">4.9660000000000002</cx:pt>
          <cx:pt idx="20560">4.9660000000000002</cx:pt>
          <cx:pt idx="20561">4.9660000000000002</cx:pt>
          <cx:pt idx="20562">4.9660000000000002</cx:pt>
          <cx:pt idx="20563">4.9660000000000002</cx:pt>
          <cx:pt idx="20564">4.9660000000000002</cx:pt>
          <cx:pt idx="20565">4.9660000000000002</cx:pt>
          <cx:pt idx="20566">4.9660000000000002</cx:pt>
          <cx:pt idx="20567">4.9660000000000002</cx:pt>
          <cx:pt idx="20568">4.9660000000000002</cx:pt>
          <cx:pt idx="20569">4.9660000000000002</cx:pt>
          <cx:pt idx="20570">4.9660000000000002</cx:pt>
          <cx:pt idx="20571">4.9660000000000002</cx:pt>
          <cx:pt idx="20572">4.9660000000000002</cx:pt>
          <cx:pt idx="20573">4.9660000000000002</cx:pt>
          <cx:pt idx="20574">4.9660000000000002</cx:pt>
          <cx:pt idx="20575">4.9660000000000002</cx:pt>
          <cx:pt idx="20576">4.9660000000000002</cx:pt>
          <cx:pt idx="20577">4.9660000000000002</cx:pt>
          <cx:pt idx="20578">4.9660000000000002</cx:pt>
          <cx:pt idx="20579">4.9660000000000002</cx:pt>
          <cx:pt idx="20580">4.9660000000000002</cx:pt>
          <cx:pt idx="20581">4.9660000000000002</cx:pt>
          <cx:pt idx="20582">4.9660000000000002</cx:pt>
          <cx:pt idx="20583">4.9660000000000002</cx:pt>
          <cx:pt idx="20584">4.9660000000000002</cx:pt>
          <cx:pt idx="20585">4.9660000000000002</cx:pt>
          <cx:pt idx="20586">4.9660000000000002</cx:pt>
          <cx:pt idx="20587">4.9660000000000002</cx:pt>
          <cx:pt idx="20588">4.9660000000000002</cx:pt>
          <cx:pt idx="20589">4.9660000000000002</cx:pt>
          <cx:pt idx="20590">4.9660000000000002</cx:pt>
          <cx:pt idx="20591">4.9660000000000002</cx:pt>
          <cx:pt idx="20592">4.9660000000000002</cx:pt>
          <cx:pt idx="20593">4.9660000000000002</cx:pt>
          <cx:pt idx="20594">4.9660000000000002</cx:pt>
          <cx:pt idx="20595">4.9660000000000002</cx:pt>
          <cx:pt idx="20596">4.9649999999999999</cx:pt>
          <cx:pt idx="20597">4.9649999999999999</cx:pt>
          <cx:pt idx="20598">4.9649999999999999</cx:pt>
          <cx:pt idx="20599">4.9649999999999999</cx:pt>
          <cx:pt idx="20600">4.9649999999999999</cx:pt>
          <cx:pt idx="20601">4.9649999999999999</cx:pt>
          <cx:pt idx="20602">4.9649999999999999</cx:pt>
          <cx:pt idx="20603">4.9649999999999999</cx:pt>
          <cx:pt idx="20604">4.9649999999999999</cx:pt>
          <cx:pt idx="20605">4.9649999999999999</cx:pt>
          <cx:pt idx="20606">4.9649999999999999</cx:pt>
          <cx:pt idx="20607">4.9649999999999999</cx:pt>
          <cx:pt idx="20608">4.9649999999999999</cx:pt>
          <cx:pt idx="20609">4.9649999999999999</cx:pt>
          <cx:pt idx="20610">4.9649999999999999</cx:pt>
          <cx:pt idx="20611">4.9649999999999999</cx:pt>
          <cx:pt idx="20612">4.9649999999999999</cx:pt>
          <cx:pt idx="20613">4.9649999999999999</cx:pt>
          <cx:pt idx="20614">4.9649999999999999</cx:pt>
          <cx:pt idx="20615">4.9649999999999999</cx:pt>
          <cx:pt idx="20616">4.9649999999999999</cx:pt>
          <cx:pt idx="20617">4.9649999999999999</cx:pt>
          <cx:pt idx="20618">4.9649999999999999</cx:pt>
          <cx:pt idx="20619">4.9649999999999999</cx:pt>
          <cx:pt idx="20620">4.9649999999999999</cx:pt>
          <cx:pt idx="20621">4.9649999999999999</cx:pt>
          <cx:pt idx="20622">4.9649999999999999</cx:pt>
          <cx:pt idx="20623">4.9649999999999999</cx:pt>
          <cx:pt idx="20624">4.9649999999999999</cx:pt>
          <cx:pt idx="20625">4.9649999999999999</cx:pt>
          <cx:pt idx="20626">4.9649999999999999</cx:pt>
          <cx:pt idx="20627">4.9649999999999999</cx:pt>
          <cx:pt idx="20628">4.9649999999999999</cx:pt>
          <cx:pt idx="20629">4.9649999999999999</cx:pt>
          <cx:pt idx="20630">4.9649999999999999</cx:pt>
          <cx:pt idx="20631">4.9649999999999999</cx:pt>
          <cx:pt idx="20632">4.9649999999999999</cx:pt>
          <cx:pt idx="20633">4.9649999999999999</cx:pt>
          <cx:pt idx="20634">4.9649999999999999</cx:pt>
          <cx:pt idx="20635">4.9649999999999999</cx:pt>
          <cx:pt idx="20636">4.9649999999999999</cx:pt>
          <cx:pt idx="20637">4.9649999999999999</cx:pt>
          <cx:pt idx="20638">4.9649999999999999</cx:pt>
          <cx:pt idx="20639">4.9649999999999999</cx:pt>
          <cx:pt idx="20640">4.9649999999999999</cx:pt>
          <cx:pt idx="20641">4.9649999999999999</cx:pt>
          <cx:pt idx="20642">4.9649999999999999</cx:pt>
          <cx:pt idx="20643">4.9649999999999999</cx:pt>
          <cx:pt idx="20644">4.9649999999999999</cx:pt>
          <cx:pt idx="20645">4.9649999999999999</cx:pt>
          <cx:pt idx="20646">4.9649999999999999</cx:pt>
          <cx:pt idx="20647">4.9649999999999999</cx:pt>
          <cx:pt idx="20648">4.9649999999999999</cx:pt>
          <cx:pt idx="20649">4.9649999999999999</cx:pt>
          <cx:pt idx="20650">4.9649999999999999</cx:pt>
          <cx:pt idx="20651">4.9649999999999999</cx:pt>
          <cx:pt idx="20652">4.9649999999999999</cx:pt>
          <cx:pt idx="20653">4.9649999999999999</cx:pt>
          <cx:pt idx="20654">4.9649999999999999</cx:pt>
          <cx:pt idx="20655">4.9649999999999999</cx:pt>
          <cx:pt idx="20656">4.9649999999999999</cx:pt>
          <cx:pt idx="20657">4.9649999999999999</cx:pt>
          <cx:pt idx="20658">4.9649999999999999</cx:pt>
          <cx:pt idx="20659">4.9649999999999999</cx:pt>
          <cx:pt idx="20660">4.9649999999999999</cx:pt>
          <cx:pt idx="20661">4.9649999999999999</cx:pt>
          <cx:pt idx="20662">4.9649999999999999</cx:pt>
          <cx:pt idx="20663">4.9649999999999999</cx:pt>
          <cx:pt idx="20664">4.9649999999999999</cx:pt>
          <cx:pt idx="20665">4.9649999999999999</cx:pt>
          <cx:pt idx="20666">4.9649999999999999</cx:pt>
          <cx:pt idx="20667">4.9649999999999999</cx:pt>
          <cx:pt idx="20668">4.9649999999999999</cx:pt>
          <cx:pt idx="20669">4.9649999999999999</cx:pt>
          <cx:pt idx="20670">4.9649999999999999</cx:pt>
          <cx:pt idx="20671">4.9649999999999999</cx:pt>
          <cx:pt idx="20672">4.9649999999999999</cx:pt>
          <cx:pt idx="20673">4.9649999999999999</cx:pt>
          <cx:pt idx="20674">4.9649999999999999</cx:pt>
          <cx:pt idx="20675">4.9649999999999999</cx:pt>
          <cx:pt idx="20676">4.9649999999999999</cx:pt>
          <cx:pt idx="20677">4.9649999999999999</cx:pt>
          <cx:pt idx="20678">4.9649999999999999</cx:pt>
          <cx:pt idx="20679">4.9649999999999999</cx:pt>
          <cx:pt idx="20680">4.9649999999999999</cx:pt>
          <cx:pt idx="20681">4.9649999999999999</cx:pt>
          <cx:pt idx="20682">4.9649999999999999</cx:pt>
          <cx:pt idx="20683">4.9649999999999999</cx:pt>
          <cx:pt idx="20684">4.9649999999999999</cx:pt>
          <cx:pt idx="20685">4.9649999999999999</cx:pt>
          <cx:pt idx="20686">4.9649999999999999</cx:pt>
          <cx:pt idx="20687">4.9649999999999999</cx:pt>
          <cx:pt idx="20688">4.9649999999999999</cx:pt>
          <cx:pt idx="20689">4.9649999999999999</cx:pt>
          <cx:pt idx="20690">4.9649999999999999</cx:pt>
          <cx:pt idx="20691">4.9649999999999999</cx:pt>
          <cx:pt idx="20692">4.9649999999999999</cx:pt>
          <cx:pt idx="20693">4.9649999999999999</cx:pt>
          <cx:pt idx="20694">4.9649999999999999</cx:pt>
          <cx:pt idx="20695">4.9649999999999999</cx:pt>
          <cx:pt idx="20696">4.9649999999999999</cx:pt>
          <cx:pt idx="20697">4.9649999999999999</cx:pt>
          <cx:pt idx="20698">4.9649999999999999</cx:pt>
          <cx:pt idx="20699">4.9649999999999999</cx:pt>
          <cx:pt idx="20700">4.9649999999999999</cx:pt>
          <cx:pt idx="20701">4.9649999999999999</cx:pt>
          <cx:pt idx="20702">4.9649999999999999</cx:pt>
          <cx:pt idx="20703">4.9649999999999999</cx:pt>
          <cx:pt idx="20704">4.9649999999999999</cx:pt>
          <cx:pt idx="20705">4.9649999999999999</cx:pt>
          <cx:pt idx="20706">4.9649999999999999</cx:pt>
          <cx:pt idx="20707">4.9649999999999999</cx:pt>
          <cx:pt idx="20708">4.9649999999999999</cx:pt>
          <cx:pt idx="20709">4.9649999999999999</cx:pt>
          <cx:pt idx="20710">4.9649999999999999</cx:pt>
          <cx:pt idx="20711">4.9649999999999999</cx:pt>
          <cx:pt idx="20712">4.9649999999999999</cx:pt>
          <cx:pt idx="20713">4.9649999999999999</cx:pt>
          <cx:pt idx="20714">4.9649999999999999</cx:pt>
          <cx:pt idx="20715">4.9649999999999999</cx:pt>
          <cx:pt idx="20716">4.9649999999999999</cx:pt>
          <cx:pt idx="20717">4.9649999999999999</cx:pt>
          <cx:pt idx="20718">4.9649999999999999</cx:pt>
          <cx:pt idx="20719">4.9649999999999999</cx:pt>
          <cx:pt idx="20720">4.9649999999999999</cx:pt>
          <cx:pt idx="20721">4.9649999999999999</cx:pt>
          <cx:pt idx="20722">4.9649999999999999</cx:pt>
          <cx:pt idx="20723">4.9649999999999999</cx:pt>
          <cx:pt idx="20724">4.9649999999999999</cx:pt>
          <cx:pt idx="20725">4.9649999999999999</cx:pt>
          <cx:pt idx="20726">4.9649999999999999</cx:pt>
          <cx:pt idx="20727">4.9649999999999999</cx:pt>
          <cx:pt idx="20728">4.9649999999999999</cx:pt>
          <cx:pt idx="20729">4.9649999999999999</cx:pt>
          <cx:pt idx="20730">4.9649999999999999</cx:pt>
          <cx:pt idx="20731">4.9649999999999999</cx:pt>
          <cx:pt idx="20732">4.9649999999999999</cx:pt>
          <cx:pt idx="20733">4.9649999999999999</cx:pt>
          <cx:pt idx="20734">4.9649999999999999</cx:pt>
          <cx:pt idx="20735">4.9649999999999999</cx:pt>
          <cx:pt idx="20736">4.9649999999999999</cx:pt>
          <cx:pt idx="20737">4.9649999999999999</cx:pt>
          <cx:pt idx="20738">4.9649999999999999</cx:pt>
          <cx:pt idx="20739">4.9649999999999999</cx:pt>
          <cx:pt idx="20740">4.9649999999999999</cx:pt>
          <cx:pt idx="20741">4.9649999999999999</cx:pt>
          <cx:pt idx="20742">4.9649999999999999</cx:pt>
          <cx:pt idx="20743">4.9649999999999999</cx:pt>
          <cx:pt idx="20744">4.9649999999999999</cx:pt>
          <cx:pt idx="20745">4.9649999999999999</cx:pt>
          <cx:pt idx="20746">4.9649999999999999</cx:pt>
          <cx:pt idx="20747">4.9649999999999999</cx:pt>
          <cx:pt idx="20748">4.9649999999999999</cx:pt>
          <cx:pt idx="20749">4.9649999999999999</cx:pt>
          <cx:pt idx="20750">4.9649999999999999</cx:pt>
          <cx:pt idx="20751">4.9649999999999999</cx:pt>
          <cx:pt idx="20752">4.9649999999999999</cx:pt>
          <cx:pt idx="20753">4.9649999999999999</cx:pt>
          <cx:pt idx="20754">4.9649999999999999</cx:pt>
          <cx:pt idx="20755">4.9649999999999999</cx:pt>
          <cx:pt idx="20756">4.9649999999999999</cx:pt>
          <cx:pt idx="20757">4.9649999999999999</cx:pt>
          <cx:pt idx="20758">4.9649999999999999</cx:pt>
          <cx:pt idx="20759">4.9649999999999999</cx:pt>
          <cx:pt idx="20760">4.9649999999999999</cx:pt>
          <cx:pt idx="20761">4.9649999999999999</cx:pt>
          <cx:pt idx="20762">4.9649999999999999</cx:pt>
          <cx:pt idx="20763">4.9649999999999999</cx:pt>
          <cx:pt idx="20764">4.9649999999999999</cx:pt>
          <cx:pt idx="20765">4.9649999999999999</cx:pt>
          <cx:pt idx="20766">4.9649999999999999</cx:pt>
          <cx:pt idx="20767">4.9649999999999999</cx:pt>
          <cx:pt idx="20768">4.9649999999999999</cx:pt>
          <cx:pt idx="20769">4.9649999999999999</cx:pt>
          <cx:pt idx="20770">4.9649999999999999</cx:pt>
          <cx:pt idx="20771">4.9649999999999999</cx:pt>
          <cx:pt idx="20772">4.9649999999999999</cx:pt>
          <cx:pt idx="20773">4.9649999999999999</cx:pt>
          <cx:pt idx="20774">4.9649999999999999</cx:pt>
          <cx:pt idx="20775">4.9649999999999999</cx:pt>
          <cx:pt idx="20776">4.9649999999999999</cx:pt>
          <cx:pt idx="20777">4.9649999999999999</cx:pt>
          <cx:pt idx="20778">4.9649999999999999</cx:pt>
          <cx:pt idx="20779">4.9649999999999999</cx:pt>
          <cx:pt idx="20780">4.9649999999999999</cx:pt>
          <cx:pt idx="20781">4.9649999999999999</cx:pt>
          <cx:pt idx="20782">4.9649999999999999</cx:pt>
          <cx:pt idx="20783">4.9649999999999999</cx:pt>
          <cx:pt idx="20784">4.9649999999999999</cx:pt>
          <cx:pt idx="20785">4.9649999999999999</cx:pt>
          <cx:pt idx="20786">4.9649999999999999</cx:pt>
          <cx:pt idx="20787">4.9649999999999999</cx:pt>
          <cx:pt idx="20788">4.9649999999999999</cx:pt>
          <cx:pt idx="20789">4.9649999999999999</cx:pt>
          <cx:pt idx="20790">4.9649999999999999</cx:pt>
          <cx:pt idx="20791">4.9649999999999999</cx:pt>
          <cx:pt idx="20792">4.9649999999999999</cx:pt>
          <cx:pt idx="20793">4.9649999999999999</cx:pt>
          <cx:pt idx="20794">4.9649999999999999</cx:pt>
          <cx:pt idx="20795">4.9649999999999999</cx:pt>
          <cx:pt idx="20796">4.9649999999999999</cx:pt>
          <cx:pt idx="20797">4.9649999999999999</cx:pt>
          <cx:pt idx="20798">4.9649999999999999</cx:pt>
          <cx:pt idx="20799">4.9649999999999999</cx:pt>
          <cx:pt idx="20800">4.9649999999999999</cx:pt>
          <cx:pt idx="20801">4.9649999999999999</cx:pt>
          <cx:pt idx="20802">4.9649999999999999</cx:pt>
          <cx:pt idx="20803">4.9649999999999999</cx:pt>
          <cx:pt idx="20804">4.9649999999999999</cx:pt>
          <cx:pt idx="20805">4.9649999999999999</cx:pt>
          <cx:pt idx="20806">4.9649999999999999</cx:pt>
          <cx:pt idx="20807">4.9649999999999999</cx:pt>
          <cx:pt idx="20808">4.9649999999999999</cx:pt>
          <cx:pt idx="20809">4.9649999999999999</cx:pt>
          <cx:pt idx="20810">4.9649999999999999</cx:pt>
          <cx:pt idx="20811">4.9649999999999999</cx:pt>
          <cx:pt idx="20812">4.9649999999999999</cx:pt>
          <cx:pt idx="20813">4.9649999999999999</cx:pt>
          <cx:pt idx="20814">4.9649999999999999</cx:pt>
          <cx:pt idx="20815">4.9649999999999999</cx:pt>
          <cx:pt idx="20816">4.9649999999999999</cx:pt>
          <cx:pt idx="20817">4.9649999999999999</cx:pt>
          <cx:pt idx="20818">4.9649999999999999</cx:pt>
          <cx:pt idx="20819">4.9649999999999999</cx:pt>
          <cx:pt idx="20820">4.9649999999999999</cx:pt>
          <cx:pt idx="20821">4.9649999999999999</cx:pt>
          <cx:pt idx="20822">4.9649999999999999</cx:pt>
          <cx:pt idx="20823">4.9649999999999999</cx:pt>
          <cx:pt idx="20824">4.9649999999999999</cx:pt>
          <cx:pt idx="20825">4.9649999999999999</cx:pt>
          <cx:pt idx="20826">4.9649999999999999</cx:pt>
          <cx:pt idx="20827">4.9649999999999999</cx:pt>
          <cx:pt idx="20828">4.9649999999999999</cx:pt>
          <cx:pt idx="20829">4.9649999999999999</cx:pt>
          <cx:pt idx="20830">4.9649999999999999</cx:pt>
          <cx:pt idx="20831">4.9649999999999999</cx:pt>
          <cx:pt idx="20832">4.9649999999999999</cx:pt>
          <cx:pt idx="20833">4.9649999999999999</cx:pt>
          <cx:pt idx="20834">4.9640000000000004</cx:pt>
          <cx:pt idx="20835">4.9640000000000004</cx:pt>
          <cx:pt idx="20836">4.9640000000000004</cx:pt>
          <cx:pt idx="20837">4.9640000000000004</cx:pt>
          <cx:pt idx="20838">4.9640000000000004</cx:pt>
          <cx:pt idx="20839">4.9640000000000004</cx:pt>
          <cx:pt idx="20840">4.9640000000000004</cx:pt>
          <cx:pt idx="20841">4.9640000000000004</cx:pt>
          <cx:pt idx="20842">4.9640000000000004</cx:pt>
          <cx:pt idx="20843">4.9640000000000004</cx:pt>
          <cx:pt idx="20844">4.9640000000000004</cx:pt>
          <cx:pt idx="20845">4.9640000000000004</cx:pt>
          <cx:pt idx="20846">4.9640000000000004</cx:pt>
          <cx:pt idx="20847">4.9640000000000004</cx:pt>
          <cx:pt idx="20848">4.9640000000000004</cx:pt>
          <cx:pt idx="20849">4.9640000000000004</cx:pt>
          <cx:pt idx="20850">4.9640000000000004</cx:pt>
          <cx:pt idx="20851">4.9640000000000004</cx:pt>
          <cx:pt idx="20852">4.9640000000000004</cx:pt>
          <cx:pt idx="20853">4.9640000000000004</cx:pt>
          <cx:pt idx="20854">4.9640000000000004</cx:pt>
          <cx:pt idx="20855">4.9640000000000004</cx:pt>
          <cx:pt idx="20856">4.9640000000000004</cx:pt>
          <cx:pt idx="20857">4.9640000000000004</cx:pt>
          <cx:pt idx="20858">4.9640000000000004</cx:pt>
          <cx:pt idx="20859">4.9640000000000004</cx:pt>
          <cx:pt idx="20860">4.9640000000000004</cx:pt>
          <cx:pt idx="20861">4.9640000000000004</cx:pt>
          <cx:pt idx="20862">4.9640000000000004</cx:pt>
          <cx:pt idx="20863">4.9640000000000004</cx:pt>
          <cx:pt idx="20864">4.9640000000000004</cx:pt>
          <cx:pt idx="20865">4.9640000000000004</cx:pt>
          <cx:pt idx="20866">4.9640000000000004</cx:pt>
          <cx:pt idx="20867">4.9640000000000004</cx:pt>
          <cx:pt idx="20868">4.9640000000000004</cx:pt>
          <cx:pt idx="20869">4.9640000000000004</cx:pt>
          <cx:pt idx="20870">4.9640000000000004</cx:pt>
          <cx:pt idx="20871">4.9640000000000004</cx:pt>
          <cx:pt idx="20872">4.9640000000000004</cx:pt>
          <cx:pt idx="20873">4.9640000000000004</cx:pt>
          <cx:pt idx="20874">4.9640000000000004</cx:pt>
          <cx:pt idx="20875">4.9640000000000004</cx:pt>
          <cx:pt idx="20876">4.9640000000000004</cx:pt>
          <cx:pt idx="20877">4.9640000000000004</cx:pt>
          <cx:pt idx="20878">4.9640000000000004</cx:pt>
          <cx:pt idx="20879">4.9640000000000004</cx:pt>
          <cx:pt idx="20880">4.9640000000000004</cx:pt>
          <cx:pt idx="20881">4.9640000000000004</cx:pt>
          <cx:pt idx="20882">4.9640000000000004</cx:pt>
          <cx:pt idx="20883">4.9640000000000004</cx:pt>
          <cx:pt idx="20884">4.9640000000000004</cx:pt>
          <cx:pt idx="20885">4.9640000000000004</cx:pt>
          <cx:pt idx="20886">4.9640000000000004</cx:pt>
          <cx:pt idx="20887">4.9640000000000004</cx:pt>
          <cx:pt idx="20888">4.9640000000000004</cx:pt>
          <cx:pt idx="20889">4.9640000000000004</cx:pt>
          <cx:pt idx="20890">4.9640000000000004</cx:pt>
          <cx:pt idx="20891">4.9640000000000004</cx:pt>
          <cx:pt idx="20892">4.9640000000000004</cx:pt>
          <cx:pt idx="20893">4.9640000000000004</cx:pt>
          <cx:pt idx="20894">4.9640000000000004</cx:pt>
          <cx:pt idx="20895">4.9640000000000004</cx:pt>
          <cx:pt idx="20896">4.9640000000000004</cx:pt>
          <cx:pt idx="20897">4.9640000000000004</cx:pt>
          <cx:pt idx="20898">4.9640000000000004</cx:pt>
          <cx:pt idx="20899">4.9640000000000004</cx:pt>
          <cx:pt idx="20900">4.9640000000000004</cx:pt>
          <cx:pt idx="20901">4.9640000000000004</cx:pt>
          <cx:pt idx="20902">4.9640000000000004</cx:pt>
          <cx:pt idx="20903">4.9640000000000004</cx:pt>
          <cx:pt idx="20904">4.9640000000000004</cx:pt>
          <cx:pt idx="20905">4.9640000000000004</cx:pt>
          <cx:pt idx="20906">4.9640000000000004</cx:pt>
          <cx:pt idx="20907">4.9640000000000004</cx:pt>
          <cx:pt idx="20908">4.9640000000000004</cx:pt>
          <cx:pt idx="20909">4.9640000000000004</cx:pt>
          <cx:pt idx="20910">4.9640000000000004</cx:pt>
          <cx:pt idx="20911">4.9640000000000004</cx:pt>
          <cx:pt idx="20912">4.9640000000000004</cx:pt>
          <cx:pt idx="20913">4.9640000000000004</cx:pt>
          <cx:pt idx="20914">4.9640000000000004</cx:pt>
          <cx:pt idx="20915">4.9640000000000004</cx:pt>
          <cx:pt idx="20916">4.9640000000000004</cx:pt>
          <cx:pt idx="20917">4.9640000000000004</cx:pt>
          <cx:pt idx="20918">4.9640000000000004</cx:pt>
          <cx:pt idx="20919">4.9640000000000004</cx:pt>
          <cx:pt idx="20920">4.9640000000000004</cx:pt>
          <cx:pt idx="20921">4.9640000000000004</cx:pt>
          <cx:pt idx="20922">4.9640000000000004</cx:pt>
          <cx:pt idx="20923">4.9640000000000004</cx:pt>
          <cx:pt idx="20924">4.9640000000000004</cx:pt>
          <cx:pt idx="20925">4.9640000000000004</cx:pt>
          <cx:pt idx="20926">4.9640000000000004</cx:pt>
          <cx:pt idx="20927">4.9640000000000004</cx:pt>
          <cx:pt idx="20928">4.9640000000000004</cx:pt>
          <cx:pt idx="20929">4.9640000000000004</cx:pt>
          <cx:pt idx="20930">4.9640000000000004</cx:pt>
          <cx:pt idx="20931">4.9640000000000004</cx:pt>
          <cx:pt idx="20932">4.9640000000000004</cx:pt>
          <cx:pt idx="20933">4.9640000000000004</cx:pt>
          <cx:pt idx="20934">4.9640000000000004</cx:pt>
          <cx:pt idx="20935">4.9640000000000004</cx:pt>
          <cx:pt idx="20936">4.9640000000000004</cx:pt>
          <cx:pt idx="20937">4.9640000000000004</cx:pt>
          <cx:pt idx="20938">4.9640000000000004</cx:pt>
          <cx:pt idx="20939">4.9640000000000004</cx:pt>
          <cx:pt idx="20940">4.9640000000000004</cx:pt>
          <cx:pt idx="20941">4.9640000000000004</cx:pt>
          <cx:pt idx="20942">4.9640000000000004</cx:pt>
          <cx:pt idx="20943">4.9640000000000004</cx:pt>
          <cx:pt idx="20944">4.9640000000000004</cx:pt>
          <cx:pt idx="20945">4.9640000000000004</cx:pt>
          <cx:pt idx="20946">4.9640000000000004</cx:pt>
          <cx:pt idx="20947">4.9640000000000004</cx:pt>
          <cx:pt idx="20948">4.9640000000000004</cx:pt>
          <cx:pt idx="20949">4.9640000000000004</cx:pt>
          <cx:pt idx="20950">4.9640000000000004</cx:pt>
          <cx:pt idx="20951">4.9640000000000004</cx:pt>
          <cx:pt idx="20952">4.9640000000000004</cx:pt>
          <cx:pt idx="20953">4.9640000000000004</cx:pt>
          <cx:pt idx="20954">4.9640000000000004</cx:pt>
          <cx:pt idx="20955">4.9640000000000004</cx:pt>
          <cx:pt idx="20956">4.9640000000000004</cx:pt>
          <cx:pt idx="20957">4.9640000000000004</cx:pt>
          <cx:pt idx="20958">4.9640000000000004</cx:pt>
          <cx:pt idx="20959">4.9640000000000004</cx:pt>
          <cx:pt idx="20960">4.9640000000000004</cx:pt>
          <cx:pt idx="20961">4.9640000000000004</cx:pt>
          <cx:pt idx="20962">4.9640000000000004</cx:pt>
          <cx:pt idx="20963">4.9640000000000004</cx:pt>
          <cx:pt idx="20964">4.9640000000000004</cx:pt>
          <cx:pt idx="20965">4.9640000000000004</cx:pt>
          <cx:pt idx="20966">4.9640000000000004</cx:pt>
          <cx:pt idx="20967">4.9640000000000004</cx:pt>
          <cx:pt idx="20968">4.9640000000000004</cx:pt>
          <cx:pt idx="20969">4.9640000000000004</cx:pt>
          <cx:pt idx="20970">4.9640000000000004</cx:pt>
          <cx:pt idx="20971">4.9640000000000004</cx:pt>
          <cx:pt idx="20972">4.9640000000000004</cx:pt>
          <cx:pt idx="20973">4.9640000000000004</cx:pt>
          <cx:pt idx="20974">4.9640000000000004</cx:pt>
          <cx:pt idx="20975">4.9640000000000004</cx:pt>
          <cx:pt idx="20976">4.9640000000000004</cx:pt>
          <cx:pt idx="20977">4.9640000000000004</cx:pt>
          <cx:pt idx="20978">4.9640000000000004</cx:pt>
          <cx:pt idx="20979">4.9640000000000004</cx:pt>
          <cx:pt idx="20980">4.9640000000000004</cx:pt>
          <cx:pt idx="20981">4.9640000000000004</cx:pt>
          <cx:pt idx="20982">4.9640000000000004</cx:pt>
          <cx:pt idx="20983">4.9640000000000004</cx:pt>
          <cx:pt idx="20984">4.9640000000000004</cx:pt>
          <cx:pt idx="20985">4.9640000000000004</cx:pt>
          <cx:pt idx="20986">4.9640000000000004</cx:pt>
          <cx:pt idx="20987">4.9640000000000004</cx:pt>
          <cx:pt idx="20988">4.9640000000000004</cx:pt>
          <cx:pt idx="20989">4.9640000000000004</cx:pt>
          <cx:pt idx="20990">4.9640000000000004</cx:pt>
          <cx:pt idx="20991">4.9640000000000004</cx:pt>
          <cx:pt idx="20992">4.9640000000000004</cx:pt>
          <cx:pt idx="20993">4.9640000000000004</cx:pt>
          <cx:pt idx="20994">4.9640000000000004</cx:pt>
          <cx:pt idx="20995">4.9640000000000004</cx:pt>
          <cx:pt idx="20996">4.9640000000000004</cx:pt>
          <cx:pt idx="20997">4.9640000000000004</cx:pt>
          <cx:pt idx="20998">4.9640000000000004</cx:pt>
          <cx:pt idx="20999">4.9640000000000004</cx:pt>
          <cx:pt idx="21000">4.9640000000000004</cx:pt>
          <cx:pt idx="21001">4.9640000000000004</cx:pt>
          <cx:pt idx="21002">4.9640000000000004</cx:pt>
          <cx:pt idx="21003">4.9640000000000004</cx:pt>
          <cx:pt idx="21004">4.9640000000000004</cx:pt>
          <cx:pt idx="21005">4.9640000000000004</cx:pt>
          <cx:pt idx="21006">4.9640000000000004</cx:pt>
          <cx:pt idx="21007">4.9640000000000004</cx:pt>
          <cx:pt idx="21008">4.9640000000000004</cx:pt>
          <cx:pt idx="21009">4.9640000000000004</cx:pt>
          <cx:pt idx="21010">4.9640000000000004</cx:pt>
          <cx:pt idx="21011">4.9640000000000004</cx:pt>
          <cx:pt idx="21012">4.9640000000000004</cx:pt>
          <cx:pt idx="21013">4.9640000000000004</cx:pt>
          <cx:pt idx="21014">4.9640000000000004</cx:pt>
          <cx:pt idx="21015">4.9640000000000004</cx:pt>
          <cx:pt idx="21016">4.9640000000000004</cx:pt>
          <cx:pt idx="21017">4.9640000000000004</cx:pt>
          <cx:pt idx="21018">4.9640000000000004</cx:pt>
          <cx:pt idx="21019">4.9640000000000004</cx:pt>
          <cx:pt idx="21020">4.9640000000000004</cx:pt>
          <cx:pt idx="21021">4.9640000000000004</cx:pt>
          <cx:pt idx="21022">4.9640000000000004</cx:pt>
          <cx:pt idx="21023">4.9640000000000004</cx:pt>
          <cx:pt idx="21024">4.9640000000000004</cx:pt>
          <cx:pt idx="21025">4.9640000000000004</cx:pt>
          <cx:pt idx="21026">4.9640000000000004</cx:pt>
          <cx:pt idx="21027">4.9640000000000004</cx:pt>
          <cx:pt idx="21028">4.9640000000000004</cx:pt>
          <cx:pt idx="21029">4.9640000000000004</cx:pt>
          <cx:pt idx="21030">4.9640000000000004</cx:pt>
          <cx:pt idx="21031">4.9640000000000004</cx:pt>
          <cx:pt idx="21032">4.9640000000000004</cx:pt>
          <cx:pt idx="21033">4.9640000000000004</cx:pt>
          <cx:pt idx="21034">4.9640000000000004</cx:pt>
          <cx:pt idx="21035">4.9640000000000004</cx:pt>
          <cx:pt idx="21036">4.9640000000000004</cx:pt>
          <cx:pt idx="21037">4.9640000000000004</cx:pt>
          <cx:pt idx="21038">4.9640000000000004</cx:pt>
          <cx:pt idx="21039">4.9640000000000004</cx:pt>
          <cx:pt idx="21040">4.9640000000000004</cx:pt>
          <cx:pt idx="21041">4.9640000000000004</cx:pt>
          <cx:pt idx="21042">4.9640000000000004</cx:pt>
          <cx:pt idx="21043">4.9640000000000004</cx:pt>
          <cx:pt idx="21044">4.9640000000000004</cx:pt>
          <cx:pt idx="21045">4.9640000000000004</cx:pt>
          <cx:pt idx="21046">4.9640000000000004</cx:pt>
          <cx:pt idx="21047">4.9640000000000004</cx:pt>
          <cx:pt idx="21048">4.9640000000000004</cx:pt>
          <cx:pt idx="21049">4.9640000000000004</cx:pt>
          <cx:pt idx="21050">4.9640000000000004</cx:pt>
          <cx:pt idx="21051">4.9640000000000004</cx:pt>
          <cx:pt idx="21052">4.9640000000000004</cx:pt>
          <cx:pt idx="21053">4.9640000000000004</cx:pt>
          <cx:pt idx="21054">4.9640000000000004</cx:pt>
          <cx:pt idx="21055">4.9640000000000004</cx:pt>
          <cx:pt idx="21056">4.9640000000000004</cx:pt>
          <cx:pt idx="21057">4.9640000000000004</cx:pt>
          <cx:pt idx="21058">4.9640000000000004</cx:pt>
          <cx:pt idx="21059">4.9640000000000004</cx:pt>
          <cx:pt idx="21060">4.9640000000000004</cx:pt>
          <cx:pt idx="21061">4.9640000000000004</cx:pt>
          <cx:pt idx="21062">4.9640000000000004</cx:pt>
          <cx:pt idx="21063">4.9640000000000004</cx:pt>
          <cx:pt idx="21064">4.9640000000000004</cx:pt>
          <cx:pt idx="21065">4.9640000000000004</cx:pt>
          <cx:pt idx="21066">4.9640000000000004</cx:pt>
          <cx:pt idx="21067">4.9640000000000004</cx:pt>
          <cx:pt idx="21068">4.9640000000000004</cx:pt>
          <cx:pt idx="21069">4.9640000000000004</cx:pt>
          <cx:pt idx="21070">4.9640000000000004</cx:pt>
          <cx:pt idx="21071">4.9640000000000004</cx:pt>
          <cx:pt idx="21072">4.9640000000000004</cx:pt>
          <cx:pt idx="21073">4.9640000000000004</cx:pt>
          <cx:pt idx="21074">4.9640000000000004</cx:pt>
          <cx:pt idx="21075">4.9640000000000004</cx:pt>
          <cx:pt idx="21076">4.9640000000000004</cx:pt>
          <cx:pt idx="21077">4.9640000000000004</cx:pt>
          <cx:pt idx="21078">4.9640000000000004</cx:pt>
          <cx:pt idx="21079">4.9640000000000004</cx:pt>
          <cx:pt idx="21080">4.9640000000000004</cx:pt>
          <cx:pt idx="21081">4.9640000000000004</cx:pt>
          <cx:pt idx="21082">4.9640000000000004</cx:pt>
          <cx:pt idx="21083">4.9640000000000004</cx:pt>
          <cx:pt idx="21084">4.9640000000000004</cx:pt>
          <cx:pt idx="21085">4.9640000000000004</cx:pt>
          <cx:pt idx="21086">4.9640000000000004</cx:pt>
          <cx:pt idx="21087">4.9640000000000004</cx:pt>
          <cx:pt idx="21088">4.9640000000000004</cx:pt>
          <cx:pt idx="21089">4.9640000000000004</cx:pt>
          <cx:pt idx="21090">4.9640000000000004</cx:pt>
          <cx:pt idx="21091">4.9640000000000004</cx:pt>
          <cx:pt idx="21092">4.9640000000000004</cx:pt>
          <cx:pt idx="21093">4.9640000000000004</cx:pt>
          <cx:pt idx="21094">4.9640000000000004</cx:pt>
          <cx:pt idx="21095">4.9640000000000004</cx:pt>
          <cx:pt idx="21096">4.9640000000000004</cx:pt>
          <cx:pt idx="21097">4.9640000000000004</cx:pt>
          <cx:pt idx="21098">4.9630000000000001</cx:pt>
          <cx:pt idx="21099">4.9630000000000001</cx:pt>
          <cx:pt idx="21100">4.9630000000000001</cx:pt>
          <cx:pt idx="21101">4.9630000000000001</cx:pt>
          <cx:pt idx="21102">4.9630000000000001</cx:pt>
          <cx:pt idx="21103">4.9630000000000001</cx:pt>
          <cx:pt idx="21104">4.9630000000000001</cx:pt>
          <cx:pt idx="21105">4.9630000000000001</cx:pt>
          <cx:pt idx="21106">4.9630000000000001</cx:pt>
          <cx:pt idx="21107">4.9630000000000001</cx:pt>
          <cx:pt idx="21108">4.9630000000000001</cx:pt>
          <cx:pt idx="21109">4.9630000000000001</cx:pt>
          <cx:pt idx="21110">4.9630000000000001</cx:pt>
          <cx:pt idx="21111">4.9630000000000001</cx:pt>
          <cx:pt idx="21112">4.9630000000000001</cx:pt>
          <cx:pt idx="21113">4.9630000000000001</cx:pt>
          <cx:pt idx="21114">4.9630000000000001</cx:pt>
          <cx:pt idx="21115">4.9630000000000001</cx:pt>
          <cx:pt idx="21116">4.9630000000000001</cx:pt>
          <cx:pt idx="21117">4.9630000000000001</cx:pt>
          <cx:pt idx="21118">4.9630000000000001</cx:pt>
          <cx:pt idx="21119">4.9630000000000001</cx:pt>
          <cx:pt idx="21120">4.9630000000000001</cx:pt>
          <cx:pt idx="21121">4.9630000000000001</cx:pt>
          <cx:pt idx="21122">4.9630000000000001</cx:pt>
          <cx:pt idx="21123">4.9630000000000001</cx:pt>
          <cx:pt idx="21124">4.9630000000000001</cx:pt>
          <cx:pt idx="21125">4.9630000000000001</cx:pt>
          <cx:pt idx="21126">4.9630000000000001</cx:pt>
          <cx:pt idx="21127">4.9630000000000001</cx:pt>
          <cx:pt idx="21128">4.9630000000000001</cx:pt>
          <cx:pt idx="21129">4.9630000000000001</cx:pt>
          <cx:pt idx="21130">4.9630000000000001</cx:pt>
          <cx:pt idx="21131">4.9630000000000001</cx:pt>
          <cx:pt idx="21132">4.9630000000000001</cx:pt>
          <cx:pt idx="21133">4.9630000000000001</cx:pt>
          <cx:pt idx="21134">4.9630000000000001</cx:pt>
          <cx:pt idx="21135">4.9630000000000001</cx:pt>
          <cx:pt idx="21136">4.9630000000000001</cx:pt>
          <cx:pt idx="21137">4.9630000000000001</cx:pt>
          <cx:pt idx="21138">4.9630000000000001</cx:pt>
          <cx:pt idx="21139">4.9630000000000001</cx:pt>
          <cx:pt idx="21140">4.9630000000000001</cx:pt>
          <cx:pt idx="21141">4.9630000000000001</cx:pt>
          <cx:pt idx="21142">4.9630000000000001</cx:pt>
          <cx:pt idx="21143">4.9630000000000001</cx:pt>
          <cx:pt idx="21144">4.9630000000000001</cx:pt>
          <cx:pt idx="21145">4.9630000000000001</cx:pt>
          <cx:pt idx="21146">4.9630000000000001</cx:pt>
          <cx:pt idx="21147">4.9630000000000001</cx:pt>
          <cx:pt idx="21148">4.9630000000000001</cx:pt>
          <cx:pt idx="21149">4.9630000000000001</cx:pt>
          <cx:pt idx="21150">4.9630000000000001</cx:pt>
          <cx:pt idx="21151">4.9630000000000001</cx:pt>
          <cx:pt idx="21152">4.9630000000000001</cx:pt>
          <cx:pt idx="21153">4.9630000000000001</cx:pt>
          <cx:pt idx="21154">4.9630000000000001</cx:pt>
          <cx:pt idx="21155">4.9630000000000001</cx:pt>
          <cx:pt idx="21156">4.9630000000000001</cx:pt>
          <cx:pt idx="21157">4.9630000000000001</cx:pt>
          <cx:pt idx="21158">4.9630000000000001</cx:pt>
          <cx:pt idx="21159">4.9630000000000001</cx:pt>
          <cx:pt idx="21160">4.9630000000000001</cx:pt>
          <cx:pt idx="21161">4.9630000000000001</cx:pt>
          <cx:pt idx="21162">4.9630000000000001</cx:pt>
          <cx:pt idx="21163">4.9630000000000001</cx:pt>
          <cx:pt idx="21164">4.9630000000000001</cx:pt>
          <cx:pt idx="21165">4.9630000000000001</cx:pt>
          <cx:pt idx="21166">4.9630000000000001</cx:pt>
          <cx:pt idx="21167">4.9630000000000001</cx:pt>
          <cx:pt idx="21168">4.9630000000000001</cx:pt>
          <cx:pt idx="21169">4.9630000000000001</cx:pt>
          <cx:pt idx="21170">4.9630000000000001</cx:pt>
          <cx:pt idx="21171">4.9630000000000001</cx:pt>
          <cx:pt idx="21172">4.9630000000000001</cx:pt>
          <cx:pt idx="21173">4.9630000000000001</cx:pt>
          <cx:pt idx="21174">4.9630000000000001</cx:pt>
          <cx:pt idx="21175">4.9630000000000001</cx:pt>
          <cx:pt idx="21176">4.9630000000000001</cx:pt>
          <cx:pt idx="21177">4.9630000000000001</cx:pt>
          <cx:pt idx="21178">4.9630000000000001</cx:pt>
          <cx:pt idx="21179">4.9630000000000001</cx:pt>
          <cx:pt idx="21180">4.9630000000000001</cx:pt>
          <cx:pt idx="21181">4.9630000000000001</cx:pt>
          <cx:pt idx="21182">4.9630000000000001</cx:pt>
          <cx:pt idx="21183">4.9630000000000001</cx:pt>
          <cx:pt idx="21184">4.9630000000000001</cx:pt>
          <cx:pt idx="21185">4.9630000000000001</cx:pt>
          <cx:pt idx="21186">4.9630000000000001</cx:pt>
          <cx:pt idx="21187">4.9630000000000001</cx:pt>
          <cx:pt idx="21188">4.9630000000000001</cx:pt>
          <cx:pt idx="21189">4.9630000000000001</cx:pt>
          <cx:pt idx="21190">4.9630000000000001</cx:pt>
          <cx:pt idx="21191">4.9630000000000001</cx:pt>
          <cx:pt idx="21192">4.9630000000000001</cx:pt>
          <cx:pt idx="21193">4.9630000000000001</cx:pt>
          <cx:pt idx="21194">4.9630000000000001</cx:pt>
          <cx:pt idx="21195">4.9630000000000001</cx:pt>
          <cx:pt idx="21196">4.9630000000000001</cx:pt>
          <cx:pt idx="21197">4.9630000000000001</cx:pt>
          <cx:pt idx="21198">4.9630000000000001</cx:pt>
          <cx:pt idx="21199">4.9630000000000001</cx:pt>
          <cx:pt idx="21200">4.9630000000000001</cx:pt>
          <cx:pt idx="21201">4.9630000000000001</cx:pt>
          <cx:pt idx="21202">4.9630000000000001</cx:pt>
          <cx:pt idx="21203">4.9630000000000001</cx:pt>
          <cx:pt idx="21204">4.9630000000000001</cx:pt>
          <cx:pt idx="21205">4.9630000000000001</cx:pt>
          <cx:pt idx="21206">4.9630000000000001</cx:pt>
          <cx:pt idx="21207">4.9630000000000001</cx:pt>
          <cx:pt idx="21208">4.9630000000000001</cx:pt>
          <cx:pt idx="21209">4.9630000000000001</cx:pt>
          <cx:pt idx="21210">4.9630000000000001</cx:pt>
          <cx:pt idx="21211">4.9630000000000001</cx:pt>
          <cx:pt idx="21212">4.9630000000000001</cx:pt>
          <cx:pt idx="21213">4.9630000000000001</cx:pt>
          <cx:pt idx="21214">4.9630000000000001</cx:pt>
          <cx:pt idx="21215">4.9630000000000001</cx:pt>
          <cx:pt idx="21216">4.9630000000000001</cx:pt>
          <cx:pt idx="21217">4.9630000000000001</cx:pt>
          <cx:pt idx="21218">4.9630000000000001</cx:pt>
          <cx:pt idx="21219">4.9630000000000001</cx:pt>
          <cx:pt idx="21220">4.9630000000000001</cx:pt>
          <cx:pt idx="21221">4.9630000000000001</cx:pt>
          <cx:pt idx="21222">4.9630000000000001</cx:pt>
          <cx:pt idx="21223">4.9630000000000001</cx:pt>
          <cx:pt idx="21224">4.9630000000000001</cx:pt>
          <cx:pt idx="21225">4.9630000000000001</cx:pt>
          <cx:pt idx="21226">4.9630000000000001</cx:pt>
          <cx:pt idx="21227">4.9630000000000001</cx:pt>
          <cx:pt idx="21228">4.9630000000000001</cx:pt>
          <cx:pt idx="21229">4.9630000000000001</cx:pt>
          <cx:pt idx="21230">4.9630000000000001</cx:pt>
          <cx:pt idx="21231">4.9630000000000001</cx:pt>
          <cx:pt idx="21232">4.9630000000000001</cx:pt>
          <cx:pt idx="21233">4.9630000000000001</cx:pt>
          <cx:pt idx="21234">4.9630000000000001</cx:pt>
          <cx:pt idx="21235">4.9630000000000001</cx:pt>
          <cx:pt idx="21236">4.9630000000000001</cx:pt>
          <cx:pt idx="21237">4.9630000000000001</cx:pt>
          <cx:pt idx="21238">4.9630000000000001</cx:pt>
          <cx:pt idx="21239">4.9630000000000001</cx:pt>
          <cx:pt idx="21240">4.9630000000000001</cx:pt>
          <cx:pt idx="21241">4.9630000000000001</cx:pt>
          <cx:pt idx="21242">4.9630000000000001</cx:pt>
          <cx:pt idx="21243">4.9630000000000001</cx:pt>
          <cx:pt idx="21244">4.9630000000000001</cx:pt>
          <cx:pt idx="21245">4.9630000000000001</cx:pt>
          <cx:pt idx="21246">4.9630000000000001</cx:pt>
          <cx:pt idx="21247">4.9630000000000001</cx:pt>
          <cx:pt idx="21248">4.9630000000000001</cx:pt>
          <cx:pt idx="21249">4.9630000000000001</cx:pt>
          <cx:pt idx="21250">4.9630000000000001</cx:pt>
          <cx:pt idx="21251">4.9630000000000001</cx:pt>
          <cx:pt idx="21252">4.9630000000000001</cx:pt>
          <cx:pt idx="21253">4.9630000000000001</cx:pt>
          <cx:pt idx="21254">4.9630000000000001</cx:pt>
          <cx:pt idx="21255">4.9630000000000001</cx:pt>
          <cx:pt idx="21256">4.9630000000000001</cx:pt>
          <cx:pt idx="21257">4.9630000000000001</cx:pt>
          <cx:pt idx="21258">4.9630000000000001</cx:pt>
          <cx:pt idx="21259">4.9630000000000001</cx:pt>
          <cx:pt idx="21260">4.9630000000000001</cx:pt>
          <cx:pt idx="21261">4.9630000000000001</cx:pt>
          <cx:pt idx="21262">4.9630000000000001</cx:pt>
          <cx:pt idx="21263">4.9630000000000001</cx:pt>
          <cx:pt idx="21264">4.9630000000000001</cx:pt>
          <cx:pt idx="21265">4.9630000000000001</cx:pt>
          <cx:pt idx="21266">4.9630000000000001</cx:pt>
          <cx:pt idx="21267">4.9630000000000001</cx:pt>
          <cx:pt idx="21268">4.9630000000000001</cx:pt>
          <cx:pt idx="21269">4.9630000000000001</cx:pt>
          <cx:pt idx="21270">4.9630000000000001</cx:pt>
          <cx:pt idx="21271">4.9630000000000001</cx:pt>
          <cx:pt idx="21272">4.9630000000000001</cx:pt>
          <cx:pt idx="21273">4.9630000000000001</cx:pt>
          <cx:pt idx="21274">4.9630000000000001</cx:pt>
          <cx:pt idx="21275">4.9630000000000001</cx:pt>
          <cx:pt idx="21276">4.9630000000000001</cx:pt>
          <cx:pt idx="21277">4.9630000000000001</cx:pt>
          <cx:pt idx="21278">4.9630000000000001</cx:pt>
          <cx:pt idx="21279">4.9630000000000001</cx:pt>
          <cx:pt idx="21280">4.9630000000000001</cx:pt>
          <cx:pt idx="21281">4.9630000000000001</cx:pt>
          <cx:pt idx="21282">4.9630000000000001</cx:pt>
          <cx:pt idx="21283">4.9630000000000001</cx:pt>
          <cx:pt idx="21284">4.9630000000000001</cx:pt>
          <cx:pt idx="21285">4.9630000000000001</cx:pt>
          <cx:pt idx="21286">4.9630000000000001</cx:pt>
          <cx:pt idx="21287">4.9630000000000001</cx:pt>
          <cx:pt idx="21288">4.9630000000000001</cx:pt>
          <cx:pt idx="21289">4.9630000000000001</cx:pt>
          <cx:pt idx="21290">4.9630000000000001</cx:pt>
          <cx:pt idx="21291">4.9630000000000001</cx:pt>
          <cx:pt idx="21292">4.9630000000000001</cx:pt>
          <cx:pt idx="21293">4.9630000000000001</cx:pt>
          <cx:pt idx="21294">4.9630000000000001</cx:pt>
          <cx:pt idx="21295">4.9630000000000001</cx:pt>
          <cx:pt idx="21296">4.9630000000000001</cx:pt>
          <cx:pt idx="21297">4.9630000000000001</cx:pt>
          <cx:pt idx="21298">4.9630000000000001</cx:pt>
          <cx:pt idx="21299">4.9630000000000001</cx:pt>
          <cx:pt idx="21300">4.9630000000000001</cx:pt>
          <cx:pt idx="21301">4.9630000000000001</cx:pt>
          <cx:pt idx="21302">4.9630000000000001</cx:pt>
          <cx:pt idx="21303">4.9630000000000001</cx:pt>
          <cx:pt idx="21304">4.9630000000000001</cx:pt>
          <cx:pt idx="21305">4.9630000000000001</cx:pt>
          <cx:pt idx="21306">4.9630000000000001</cx:pt>
          <cx:pt idx="21307">4.9630000000000001</cx:pt>
          <cx:pt idx="21308">4.9630000000000001</cx:pt>
          <cx:pt idx="21309">4.9630000000000001</cx:pt>
          <cx:pt idx="21310">4.9630000000000001</cx:pt>
          <cx:pt idx="21311">4.9630000000000001</cx:pt>
          <cx:pt idx="21312">4.9630000000000001</cx:pt>
          <cx:pt idx="21313">4.9630000000000001</cx:pt>
          <cx:pt idx="21314">4.9630000000000001</cx:pt>
          <cx:pt idx="21315">4.9630000000000001</cx:pt>
          <cx:pt idx="21316">4.9630000000000001</cx:pt>
          <cx:pt idx="21317">4.9630000000000001</cx:pt>
          <cx:pt idx="21318">4.9630000000000001</cx:pt>
          <cx:pt idx="21319">4.9630000000000001</cx:pt>
          <cx:pt idx="21320">4.9630000000000001</cx:pt>
          <cx:pt idx="21321">4.9630000000000001</cx:pt>
          <cx:pt idx="21322">4.9630000000000001</cx:pt>
          <cx:pt idx="21323">4.9630000000000001</cx:pt>
          <cx:pt idx="21324">4.9630000000000001</cx:pt>
          <cx:pt idx="21325">4.9630000000000001</cx:pt>
          <cx:pt idx="21326">4.9630000000000001</cx:pt>
          <cx:pt idx="21327">4.9630000000000001</cx:pt>
          <cx:pt idx="21328">4.9630000000000001</cx:pt>
          <cx:pt idx="21329">4.9630000000000001</cx:pt>
          <cx:pt idx="21330">4.9630000000000001</cx:pt>
          <cx:pt idx="21331">4.9630000000000001</cx:pt>
          <cx:pt idx="21332">4.9630000000000001</cx:pt>
          <cx:pt idx="21333">4.9630000000000001</cx:pt>
          <cx:pt idx="21334">4.9630000000000001</cx:pt>
          <cx:pt idx="21335">4.9630000000000001</cx:pt>
          <cx:pt idx="21336">4.9630000000000001</cx:pt>
          <cx:pt idx="21337">4.9630000000000001</cx:pt>
          <cx:pt idx="21338">4.9630000000000001</cx:pt>
          <cx:pt idx="21339">4.9630000000000001</cx:pt>
          <cx:pt idx="21340">4.9630000000000001</cx:pt>
          <cx:pt idx="21341">4.9630000000000001</cx:pt>
          <cx:pt idx="21342">4.9630000000000001</cx:pt>
          <cx:pt idx="21343">4.9630000000000001</cx:pt>
          <cx:pt idx="21344">4.9630000000000001</cx:pt>
          <cx:pt idx="21345">4.9630000000000001</cx:pt>
          <cx:pt idx="21346">4.9630000000000001</cx:pt>
          <cx:pt idx="21347">4.9630000000000001</cx:pt>
          <cx:pt idx="21348">4.9630000000000001</cx:pt>
          <cx:pt idx="21349">4.9630000000000001</cx:pt>
          <cx:pt idx="21350">4.9630000000000001</cx:pt>
          <cx:pt idx="21351">4.9630000000000001</cx:pt>
          <cx:pt idx="21352">4.9630000000000001</cx:pt>
          <cx:pt idx="21353">4.9630000000000001</cx:pt>
          <cx:pt idx="21354">4.9630000000000001</cx:pt>
          <cx:pt idx="21355">4.9630000000000001</cx:pt>
          <cx:pt idx="21356">4.9630000000000001</cx:pt>
          <cx:pt idx="21357">4.9630000000000001</cx:pt>
          <cx:pt idx="21358">4.9630000000000001</cx:pt>
          <cx:pt idx="21359">4.9630000000000001</cx:pt>
          <cx:pt idx="21360">4.9630000000000001</cx:pt>
          <cx:pt idx="21361">4.9630000000000001</cx:pt>
          <cx:pt idx="21362">4.9630000000000001</cx:pt>
          <cx:pt idx="21363">4.9630000000000001</cx:pt>
          <cx:pt idx="21364">4.9630000000000001</cx:pt>
          <cx:pt idx="21365">4.9630000000000001</cx:pt>
          <cx:pt idx="21366">4.9630000000000001</cx:pt>
          <cx:pt idx="21367">4.9630000000000001</cx:pt>
          <cx:pt idx="21368">4.9630000000000001</cx:pt>
          <cx:pt idx="21369">4.9630000000000001</cx:pt>
          <cx:pt idx="21370">4.9630000000000001</cx:pt>
          <cx:pt idx="21371">4.9630000000000001</cx:pt>
          <cx:pt idx="21372">4.9630000000000001</cx:pt>
          <cx:pt idx="21373">4.9630000000000001</cx:pt>
          <cx:pt idx="21374">4.9630000000000001</cx:pt>
          <cx:pt idx="21375">4.9630000000000001</cx:pt>
          <cx:pt idx="21376">4.9630000000000001</cx:pt>
          <cx:pt idx="21377">4.9630000000000001</cx:pt>
          <cx:pt idx="21378">4.9630000000000001</cx:pt>
          <cx:pt idx="21379">4.9630000000000001</cx:pt>
          <cx:pt idx="21380">4.9630000000000001</cx:pt>
          <cx:pt idx="21381">4.9630000000000001</cx:pt>
          <cx:pt idx="21382">4.9630000000000001</cx:pt>
          <cx:pt idx="21383">4.9630000000000001</cx:pt>
          <cx:pt idx="21384">4.9630000000000001</cx:pt>
          <cx:pt idx="21385">4.9630000000000001</cx:pt>
          <cx:pt idx="21386">4.9630000000000001</cx:pt>
          <cx:pt idx="21387">4.9630000000000001</cx:pt>
          <cx:pt idx="21388">4.9630000000000001</cx:pt>
          <cx:pt idx="21389">4.9630000000000001</cx:pt>
          <cx:pt idx="21390">4.9630000000000001</cx:pt>
          <cx:pt idx="21391">4.9630000000000001</cx:pt>
          <cx:pt idx="21392">4.9630000000000001</cx:pt>
          <cx:pt idx="21393">4.9630000000000001</cx:pt>
          <cx:pt idx="21394">4.9630000000000001</cx:pt>
          <cx:pt idx="21395">4.9630000000000001</cx:pt>
          <cx:pt idx="21396">4.9630000000000001</cx:pt>
          <cx:pt idx="21397">4.9630000000000001</cx:pt>
          <cx:pt idx="21398">4.9630000000000001</cx:pt>
          <cx:pt idx="21399">4.9630000000000001</cx:pt>
          <cx:pt idx="21400">4.9630000000000001</cx:pt>
          <cx:pt idx="21401">4.9630000000000001</cx:pt>
          <cx:pt idx="21402">4.9630000000000001</cx:pt>
          <cx:pt idx="21403">4.9630000000000001</cx:pt>
          <cx:pt idx="21404">4.9630000000000001</cx:pt>
          <cx:pt idx="21405">4.9630000000000001</cx:pt>
          <cx:pt idx="21406">4.9630000000000001</cx:pt>
          <cx:pt idx="21407">4.9630000000000001</cx:pt>
          <cx:pt idx="21408">4.9630000000000001</cx:pt>
          <cx:pt idx="21409">4.9630000000000001</cx:pt>
          <cx:pt idx="21410">4.9630000000000001</cx:pt>
          <cx:pt idx="21411">4.9630000000000001</cx:pt>
          <cx:pt idx="21412">4.9630000000000001</cx:pt>
          <cx:pt idx="21413">4.9630000000000001</cx:pt>
          <cx:pt idx="21414">4.9630000000000001</cx:pt>
          <cx:pt idx="21415">4.9630000000000001</cx:pt>
          <cx:pt idx="21416">4.9630000000000001</cx:pt>
          <cx:pt idx="21417">4.9630000000000001</cx:pt>
          <cx:pt idx="21418">4.9630000000000001</cx:pt>
          <cx:pt idx="21419">4.9630000000000001</cx:pt>
          <cx:pt idx="21420">4.9630000000000001</cx:pt>
          <cx:pt idx="21421">4.9630000000000001</cx:pt>
          <cx:pt idx="21422">4.9630000000000001</cx:pt>
          <cx:pt idx="21423">4.9630000000000001</cx:pt>
          <cx:pt idx="21424">4.9630000000000001</cx:pt>
          <cx:pt idx="21425">4.9630000000000001</cx:pt>
          <cx:pt idx="21426">4.9630000000000001</cx:pt>
          <cx:pt idx="21427">4.9630000000000001</cx:pt>
          <cx:pt idx="21428">4.9630000000000001</cx:pt>
          <cx:pt idx="21429">4.9630000000000001</cx:pt>
          <cx:pt idx="21430">4.9630000000000001</cx:pt>
          <cx:pt idx="21431">4.9630000000000001</cx:pt>
          <cx:pt idx="21432">4.9630000000000001</cx:pt>
          <cx:pt idx="21433">4.9630000000000001</cx:pt>
          <cx:pt idx="21434">4.9630000000000001</cx:pt>
          <cx:pt idx="21435">4.9630000000000001</cx:pt>
          <cx:pt idx="21436">4.9630000000000001</cx:pt>
          <cx:pt idx="21437">4.9630000000000001</cx:pt>
          <cx:pt idx="21438">4.9630000000000001</cx:pt>
          <cx:pt idx="21439">4.9630000000000001</cx:pt>
          <cx:pt idx="21440">4.9630000000000001</cx:pt>
          <cx:pt idx="21441">4.9630000000000001</cx:pt>
          <cx:pt idx="21442">4.9630000000000001</cx:pt>
          <cx:pt idx="21443">4.9630000000000001</cx:pt>
          <cx:pt idx="21444">4.9630000000000001</cx:pt>
          <cx:pt idx="21445">4.9630000000000001</cx:pt>
          <cx:pt idx="21446">4.9630000000000001</cx:pt>
          <cx:pt idx="21447">4.9630000000000001</cx:pt>
          <cx:pt idx="21448">4.9630000000000001</cx:pt>
          <cx:pt idx="21449">4.9630000000000001</cx:pt>
          <cx:pt idx="21450">4.9630000000000001</cx:pt>
          <cx:pt idx="21451">4.9630000000000001</cx:pt>
          <cx:pt idx="21452">4.9630000000000001</cx:pt>
          <cx:pt idx="21453">4.9630000000000001</cx:pt>
          <cx:pt idx="21454">4.9630000000000001</cx:pt>
          <cx:pt idx="21455">4.9630000000000001</cx:pt>
          <cx:pt idx="21456">4.9630000000000001</cx:pt>
          <cx:pt idx="21457">4.9630000000000001</cx:pt>
          <cx:pt idx="21458">4.9630000000000001</cx:pt>
          <cx:pt idx="21459">4.9630000000000001</cx:pt>
          <cx:pt idx="21460">4.9630000000000001</cx:pt>
          <cx:pt idx="21461">4.9630000000000001</cx:pt>
          <cx:pt idx="21462">4.9630000000000001</cx:pt>
          <cx:pt idx="21463">4.9630000000000001</cx:pt>
          <cx:pt idx="21464">4.9630000000000001</cx:pt>
          <cx:pt idx="21465">4.9630000000000001</cx:pt>
          <cx:pt idx="21466">4.9630000000000001</cx:pt>
          <cx:pt idx="21467">4.9630000000000001</cx:pt>
          <cx:pt idx="21468">4.9630000000000001</cx:pt>
          <cx:pt idx="21469">4.9630000000000001</cx:pt>
          <cx:pt idx="21470">4.9630000000000001</cx:pt>
          <cx:pt idx="21471">4.9630000000000001</cx:pt>
          <cx:pt idx="21472">4.9630000000000001</cx:pt>
          <cx:pt idx="21473">4.9630000000000001</cx:pt>
          <cx:pt idx="21474">4.9630000000000001</cx:pt>
          <cx:pt idx="21475">4.9630000000000001</cx:pt>
          <cx:pt idx="21476">4.9630000000000001</cx:pt>
          <cx:pt idx="21477">4.9630000000000001</cx:pt>
          <cx:pt idx="21478">4.9630000000000001</cx:pt>
          <cx:pt idx="21479">4.9630000000000001</cx:pt>
          <cx:pt idx="21480">4.9630000000000001</cx:pt>
          <cx:pt idx="21481">4.9630000000000001</cx:pt>
          <cx:pt idx="21482">4.9630000000000001</cx:pt>
          <cx:pt idx="21483">4.9630000000000001</cx:pt>
          <cx:pt idx="21484">4.9630000000000001</cx:pt>
          <cx:pt idx="21485">4.9630000000000001</cx:pt>
          <cx:pt idx="21486">4.9630000000000001</cx:pt>
          <cx:pt idx="21487">4.9630000000000001</cx:pt>
          <cx:pt idx="21488">4.9630000000000001</cx:pt>
          <cx:pt idx="21489">4.9630000000000001</cx:pt>
          <cx:pt idx="21490">4.9630000000000001</cx:pt>
          <cx:pt idx="21491">4.9630000000000001</cx:pt>
          <cx:pt idx="21492">4.9630000000000001</cx:pt>
          <cx:pt idx="21493">4.9630000000000001</cx:pt>
          <cx:pt idx="21494">4.9630000000000001</cx:pt>
          <cx:pt idx="21495">4.9630000000000001</cx:pt>
          <cx:pt idx="21496">4.9630000000000001</cx:pt>
          <cx:pt idx="21497">4.9630000000000001</cx:pt>
          <cx:pt idx="21498">4.9630000000000001</cx:pt>
          <cx:pt idx="21499">4.9630000000000001</cx:pt>
          <cx:pt idx="21500">4.9630000000000001</cx:pt>
          <cx:pt idx="21501">4.9630000000000001</cx:pt>
          <cx:pt idx="21502">4.9630000000000001</cx:pt>
          <cx:pt idx="21503">4.9630000000000001</cx:pt>
          <cx:pt idx="21504">4.9630000000000001</cx:pt>
          <cx:pt idx="21505">4.9630000000000001</cx:pt>
          <cx:pt idx="21506">4.9630000000000001</cx:pt>
          <cx:pt idx="21507">4.9630000000000001</cx:pt>
          <cx:pt idx="21508">4.9630000000000001</cx:pt>
          <cx:pt idx="21509">4.9630000000000001</cx:pt>
          <cx:pt idx="21510">4.9630000000000001</cx:pt>
          <cx:pt idx="21511">4.9630000000000001</cx:pt>
          <cx:pt idx="21512">4.9630000000000001</cx:pt>
          <cx:pt idx="21513">4.9630000000000001</cx:pt>
          <cx:pt idx="21514">4.9630000000000001</cx:pt>
          <cx:pt idx="21515">4.9630000000000001</cx:pt>
          <cx:pt idx="21516">4.9630000000000001</cx:pt>
          <cx:pt idx="21517">4.9630000000000001</cx:pt>
          <cx:pt idx="21518">4.9630000000000001</cx:pt>
          <cx:pt idx="21519">4.9630000000000001</cx:pt>
          <cx:pt idx="21520">4.9630000000000001</cx:pt>
          <cx:pt idx="21521">4.9630000000000001</cx:pt>
          <cx:pt idx="21522">4.9630000000000001</cx:pt>
          <cx:pt idx="21523">4.9630000000000001</cx:pt>
          <cx:pt idx="21524">4.9630000000000001</cx:pt>
          <cx:pt idx="21525">4.9630000000000001</cx:pt>
          <cx:pt idx="21526">4.9630000000000001</cx:pt>
          <cx:pt idx="21527">4.9630000000000001</cx:pt>
          <cx:pt idx="21528">4.9630000000000001</cx:pt>
          <cx:pt idx="21529">4.9630000000000001</cx:pt>
          <cx:pt idx="21530">4.9630000000000001</cx:pt>
          <cx:pt idx="21531">4.9630000000000001</cx:pt>
          <cx:pt idx="21532">4.9630000000000001</cx:pt>
          <cx:pt idx="21533">4.9630000000000001</cx:pt>
          <cx:pt idx="21534">4.9630000000000001</cx:pt>
          <cx:pt idx="21535">4.9630000000000001</cx:pt>
          <cx:pt idx="21536">4.9630000000000001</cx:pt>
          <cx:pt idx="21537">4.9630000000000001</cx:pt>
          <cx:pt idx="21538">4.9630000000000001</cx:pt>
          <cx:pt idx="21539">4.9630000000000001</cx:pt>
          <cx:pt idx="21540">4.9630000000000001</cx:pt>
          <cx:pt idx="21541">4.9630000000000001</cx:pt>
          <cx:pt idx="21542">4.9630000000000001</cx:pt>
          <cx:pt idx="21543">4.9630000000000001</cx:pt>
          <cx:pt idx="21544">4.9630000000000001</cx:pt>
          <cx:pt idx="21545">4.9630000000000001</cx:pt>
          <cx:pt idx="21546">4.9630000000000001</cx:pt>
          <cx:pt idx="21547">4.9630000000000001</cx:pt>
          <cx:pt idx="21548">4.9630000000000001</cx:pt>
          <cx:pt idx="21549">4.9630000000000001</cx:pt>
          <cx:pt idx="21550">4.9630000000000001</cx:pt>
          <cx:pt idx="21551">4.9630000000000001</cx:pt>
          <cx:pt idx="21552">4.9630000000000001</cx:pt>
          <cx:pt idx="21553">4.9630000000000001</cx:pt>
          <cx:pt idx="21554">4.9630000000000001</cx:pt>
          <cx:pt idx="21555">4.9630000000000001</cx:pt>
          <cx:pt idx="21556">4.9630000000000001</cx:pt>
          <cx:pt idx="21557">4.9630000000000001</cx:pt>
          <cx:pt idx="21558">4.9630000000000001</cx:pt>
          <cx:pt idx="21559">4.9630000000000001</cx:pt>
          <cx:pt idx="21560">4.9630000000000001</cx:pt>
          <cx:pt idx="21561">4.9630000000000001</cx:pt>
          <cx:pt idx="21562">4.9630000000000001</cx:pt>
          <cx:pt idx="21563">4.9630000000000001</cx:pt>
          <cx:pt idx="21564">4.9630000000000001</cx:pt>
          <cx:pt idx="21565">4.9630000000000001</cx:pt>
          <cx:pt idx="21566">4.9630000000000001</cx:pt>
          <cx:pt idx="21567">4.9630000000000001</cx:pt>
          <cx:pt idx="21568">4.9630000000000001</cx:pt>
          <cx:pt idx="21569">4.9630000000000001</cx:pt>
          <cx:pt idx="21570">4.9630000000000001</cx:pt>
          <cx:pt idx="21571">4.9630000000000001</cx:pt>
          <cx:pt idx="21572">4.9630000000000001</cx:pt>
          <cx:pt idx="21573">4.9630000000000001</cx:pt>
          <cx:pt idx="21574">4.9630000000000001</cx:pt>
          <cx:pt idx="21575">4.9630000000000001</cx:pt>
          <cx:pt idx="21576">4.9630000000000001</cx:pt>
          <cx:pt idx="21577">4.9630000000000001</cx:pt>
          <cx:pt idx="21578">4.9630000000000001</cx:pt>
          <cx:pt idx="21579">4.9630000000000001</cx:pt>
          <cx:pt idx="21580">4.9630000000000001</cx:pt>
          <cx:pt idx="21581">4.9630000000000001</cx:pt>
          <cx:pt idx="21582">4.9630000000000001</cx:pt>
          <cx:pt idx="21583">4.9630000000000001</cx:pt>
          <cx:pt idx="21584">4.9630000000000001</cx:pt>
          <cx:pt idx="21585">4.9630000000000001</cx:pt>
          <cx:pt idx="21586">4.9630000000000001</cx:pt>
          <cx:pt idx="21587">4.9630000000000001</cx:pt>
          <cx:pt idx="21588">4.9630000000000001</cx:pt>
          <cx:pt idx="21589">4.9630000000000001</cx:pt>
          <cx:pt idx="21590">4.9630000000000001</cx:pt>
          <cx:pt idx="21591">4.9630000000000001</cx:pt>
          <cx:pt idx="21592">4.9630000000000001</cx:pt>
          <cx:pt idx="21593">4.9630000000000001</cx:pt>
          <cx:pt idx="21594">4.9630000000000001</cx:pt>
          <cx:pt idx="21595">4.9630000000000001</cx:pt>
          <cx:pt idx="21596">4.9630000000000001</cx:pt>
          <cx:pt idx="21597">4.9630000000000001</cx:pt>
          <cx:pt idx="21598">4.9630000000000001</cx:pt>
          <cx:pt idx="21599">4.9630000000000001</cx:pt>
          <cx:pt idx="21600">4.9630000000000001</cx:pt>
          <cx:pt idx="21601">4.9630000000000001</cx:pt>
          <cx:pt idx="21602">4.9630000000000001</cx:pt>
          <cx:pt idx="21603">4.9630000000000001</cx:pt>
          <cx:pt idx="21604">4.9630000000000001</cx:pt>
          <cx:pt idx="21605">4.9630000000000001</cx:pt>
          <cx:pt idx="21606">4.9630000000000001</cx:pt>
          <cx:pt idx="21607">4.9630000000000001</cx:pt>
          <cx:pt idx="21608">4.9630000000000001</cx:pt>
          <cx:pt idx="21609">4.9630000000000001</cx:pt>
          <cx:pt idx="21610">4.9630000000000001</cx:pt>
          <cx:pt idx="21611">4.9630000000000001</cx:pt>
          <cx:pt idx="21612">4.9630000000000001</cx:pt>
          <cx:pt idx="21613">4.9630000000000001</cx:pt>
          <cx:pt idx="21614">4.9630000000000001</cx:pt>
          <cx:pt idx="21615">4.9630000000000001</cx:pt>
          <cx:pt idx="21616">4.9630000000000001</cx:pt>
          <cx:pt idx="21617">4.9630000000000001</cx:pt>
          <cx:pt idx="21618">4.9630000000000001</cx:pt>
          <cx:pt idx="21619">4.9630000000000001</cx:pt>
          <cx:pt idx="21620">4.9630000000000001</cx:pt>
          <cx:pt idx="21621">4.9630000000000001</cx:pt>
          <cx:pt idx="21622">4.9630000000000001</cx:pt>
          <cx:pt idx="21623">4.9630000000000001</cx:pt>
          <cx:pt idx="21624">4.9630000000000001</cx:pt>
          <cx:pt idx="21625">4.9630000000000001</cx:pt>
          <cx:pt idx="21626">4.9630000000000001</cx:pt>
          <cx:pt idx="21627">4.9630000000000001</cx:pt>
          <cx:pt idx="21628">4.9630000000000001</cx:pt>
          <cx:pt idx="21629">4.9630000000000001</cx:pt>
          <cx:pt idx="21630">4.9630000000000001</cx:pt>
          <cx:pt idx="21631">4.9630000000000001</cx:pt>
          <cx:pt idx="21632">4.9630000000000001</cx:pt>
          <cx:pt idx="21633">4.9630000000000001</cx:pt>
          <cx:pt idx="21634">4.9630000000000001</cx:pt>
          <cx:pt idx="21635">4.9630000000000001</cx:pt>
          <cx:pt idx="21636">4.9630000000000001</cx:pt>
          <cx:pt idx="21637">4.9630000000000001</cx:pt>
          <cx:pt idx="21638">4.9630000000000001</cx:pt>
          <cx:pt idx="21639">4.9630000000000001</cx:pt>
          <cx:pt idx="21640">4.9630000000000001</cx:pt>
          <cx:pt idx="21641">4.9630000000000001</cx:pt>
          <cx:pt idx="21642">4.9630000000000001</cx:pt>
          <cx:pt idx="21643">4.9630000000000001</cx:pt>
          <cx:pt idx="21644">4.9630000000000001</cx:pt>
          <cx:pt idx="21645">4.9630000000000001</cx:pt>
          <cx:pt idx="21646">4.9630000000000001</cx:pt>
          <cx:pt idx="21647">4.9630000000000001</cx:pt>
          <cx:pt idx="21648">4.9630000000000001</cx:pt>
          <cx:pt idx="21649">4.9630000000000001</cx:pt>
          <cx:pt idx="21650">4.9630000000000001</cx:pt>
          <cx:pt idx="21651">4.9630000000000001</cx:pt>
          <cx:pt idx="21652">4.9630000000000001</cx:pt>
          <cx:pt idx="21653">4.9630000000000001</cx:pt>
          <cx:pt idx="21654">4.9630000000000001</cx:pt>
          <cx:pt idx="21655">4.9630000000000001</cx:pt>
          <cx:pt idx="21656">4.9630000000000001</cx:pt>
          <cx:pt idx="21657">4.9630000000000001</cx:pt>
          <cx:pt idx="21658">4.9630000000000001</cx:pt>
          <cx:pt idx="21659">4.9630000000000001</cx:pt>
          <cx:pt idx="21660">4.9630000000000001</cx:pt>
          <cx:pt idx="21661">4.9630000000000001</cx:pt>
          <cx:pt idx="21662">4.9630000000000001</cx:pt>
          <cx:pt idx="21663">4.9630000000000001</cx:pt>
          <cx:pt idx="21664">4.9630000000000001</cx:pt>
          <cx:pt idx="21665">4.9630000000000001</cx:pt>
          <cx:pt idx="21666">4.9630000000000001</cx:pt>
          <cx:pt idx="21667">4.9630000000000001</cx:pt>
          <cx:pt idx="21668">4.9630000000000001</cx:pt>
          <cx:pt idx="21669">4.9630000000000001</cx:pt>
          <cx:pt idx="21670">4.9630000000000001</cx:pt>
          <cx:pt idx="21671">4.9630000000000001</cx:pt>
          <cx:pt idx="21672">4.9630000000000001</cx:pt>
          <cx:pt idx="21673">4.9630000000000001</cx:pt>
          <cx:pt idx="21674">4.9630000000000001</cx:pt>
          <cx:pt idx="21675">4.9630000000000001</cx:pt>
          <cx:pt idx="21676">4.9630000000000001</cx:pt>
          <cx:pt idx="21677">4.9630000000000001</cx:pt>
          <cx:pt idx="21678">4.9630000000000001</cx:pt>
          <cx:pt idx="21679">4.9630000000000001</cx:pt>
          <cx:pt idx="21680">4.9630000000000001</cx:pt>
          <cx:pt idx="21681">4.9630000000000001</cx:pt>
          <cx:pt idx="21682">4.9630000000000001</cx:pt>
          <cx:pt idx="21683">4.9630000000000001</cx:pt>
          <cx:pt idx="21684">4.9630000000000001</cx:pt>
          <cx:pt idx="21685">4.9630000000000001</cx:pt>
          <cx:pt idx="21686">4.9630000000000001</cx:pt>
          <cx:pt idx="21687">4.9630000000000001</cx:pt>
          <cx:pt idx="21688">4.9630000000000001</cx:pt>
          <cx:pt idx="21689">4.9630000000000001</cx:pt>
          <cx:pt idx="21690">4.9630000000000001</cx:pt>
          <cx:pt idx="21691">4.9630000000000001</cx:pt>
          <cx:pt idx="21692">4.9630000000000001</cx:pt>
          <cx:pt idx="21693">4.9630000000000001</cx:pt>
          <cx:pt idx="21694">4.9630000000000001</cx:pt>
          <cx:pt idx="21695">4.9630000000000001</cx:pt>
          <cx:pt idx="21696">4.9630000000000001</cx:pt>
          <cx:pt idx="21697">4.9630000000000001</cx:pt>
          <cx:pt idx="21698">4.9630000000000001</cx:pt>
          <cx:pt idx="21699">4.9630000000000001</cx:pt>
          <cx:pt idx="21700">4.9630000000000001</cx:pt>
          <cx:pt idx="21701">4.9630000000000001</cx:pt>
          <cx:pt idx="21702">4.9630000000000001</cx:pt>
          <cx:pt idx="21703">4.9630000000000001</cx:pt>
          <cx:pt idx="21704">4.9630000000000001</cx:pt>
          <cx:pt idx="21705">4.9630000000000001</cx:pt>
          <cx:pt idx="21706">4.9630000000000001</cx:pt>
          <cx:pt idx="21707">4.9630000000000001</cx:pt>
          <cx:pt idx="21708">4.9630000000000001</cx:pt>
          <cx:pt idx="21709">4.9630000000000001</cx:pt>
          <cx:pt idx="21710">4.9630000000000001</cx:pt>
          <cx:pt idx="21711">4.9630000000000001</cx:pt>
          <cx:pt idx="21712">4.9630000000000001</cx:pt>
          <cx:pt idx="21713">4.9630000000000001</cx:pt>
          <cx:pt idx="21714">4.9630000000000001</cx:pt>
          <cx:pt idx="21715">4.9630000000000001</cx:pt>
          <cx:pt idx="21716">4.9630000000000001</cx:pt>
          <cx:pt idx="21717">4.9630000000000001</cx:pt>
          <cx:pt idx="21718">4.9630000000000001</cx:pt>
          <cx:pt idx="21719">4.9630000000000001</cx:pt>
          <cx:pt idx="21720">4.9630000000000001</cx:pt>
          <cx:pt idx="21721">4.9630000000000001</cx:pt>
          <cx:pt idx="21722">4.9630000000000001</cx:pt>
          <cx:pt idx="21723">4.9630000000000001</cx:pt>
          <cx:pt idx="21724">4.9630000000000001</cx:pt>
          <cx:pt idx="21725">4.9630000000000001</cx:pt>
          <cx:pt idx="21726">4.9630000000000001</cx:pt>
          <cx:pt idx="21727">4.9630000000000001</cx:pt>
          <cx:pt idx="21728">4.9630000000000001</cx:pt>
          <cx:pt idx="21729">4.9630000000000001</cx:pt>
          <cx:pt idx="21730">4.9630000000000001</cx:pt>
          <cx:pt idx="21731">4.9630000000000001</cx:pt>
          <cx:pt idx="21732">4.9630000000000001</cx:pt>
          <cx:pt idx="21733">4.9630000000000001</cx:pt>
          <cx:pt idx="21734">4.9630000000000001</cx:pt>
          <cx:pt idx="21735">4.9630000000000001</cx:pt>
          <cx:pt idx="21736">4.9630000000000001</cx:pt>
          <cx:pt idx="21737">4.9630000000000001</cx:pt>
          <cx:pt idx="21738">4.9630000000000001</cx:pt>
          <cx:pt idx="21739">4.9630000000000001</cx:pt>
          <cx:pt idx="21740">4.9630000000000001</cx:pt>
          <cx:pt idx="21741">4.9630000000000001</cx:pt>
          <cx:pt idx="21742">4.9630000000000001</cx:pt>
          <cx:pt idx="21743">4.9630000000000001</cx:pt>
          <cx:pt idx="21744">4.9630000000000001</cx:pt>
          <cx:pt idx="21745">4.9630000000000001</cx:pt>
          <cx:pt idx="21746">4.9630000000000001</cx:pt>
          <cx:pt idx="21747">4.9630000000000001</cx:pt>
          <cx:pt idx="21748">4.9630000000000001</cx:pt>
          <cx:pt idx="21749">4.9630000000000001</cx:pt>
          <cx:pt idx="21750">4.9630000000000001</cx:pt>
          <cx:pt idx="21751">4.9630000000000001</cx:pt>
          <cx:pt idx="21752">4.9630000000000001</cx:pt>
          <cx:pt idx="21753">4.9630000000000001</cx:pt>
          <cx:pt idx="21754">4.9630000000000001</cx:pt>
          <cx:pt idx="21755">4.9630000000000001</cx:pt>
          <cx:pt idx="21756">4.9630000000000001</cx:pt>
          <cx:pt idx="21757">4.9630000000000001</cx:pt>
          <cx:pt idx="21758">4.9630000000000001</cx:pt>
          <cx:pt idx="21759">4.9630000000000001</cx:pt>
          <cx:pt idx="21760">4.9630000000000001</cx:pt>
          <cx:pt idx="21761">4.9630000000000001</cx:pt>
          <cx:pt idx="21762">4.9640000000000004</cx:pt>
          <cx:pt idx="21763">4.9640000000000004</cx:pt>
          <cx:pt idx="21764">4.9640000000000004</cx:pt>
          <cx:pt idx="21765">4.9640000000000004</cx:pt>
          <cx:pt idx="21766">4.9640000000000004</cx:pt>
          <cx:pt idx="21767">4.9640000000000004</cx:pt>
          <cx:pt idx="21768">4.9640000000000004</cx:pt>
          <cx:pt idx="21769">4.9640000000000004</cx:pt>
          <cx:pt idx="21770">4.9640000000000004</cx:pt>
          <cx:pt idx="21771">4.9640000000000004</cx:pt>
          <cx:pt idx="21772">4.9640000000000004</cx:pt>
          <cx:pt idx="21773">4.9640000000000004</cx:pt>
          <cx:pt idx="21774">4.9640000000000004</cx:pt>
          <cx:pt idx="21775">4.9640000000000004</cx:pt>
          <cx:pt idx="21776">4.9640000000000004</cx:pt>
          <cx:pt idx="21777">4.9640000000000004</cx:pt>
          <cx:pt idx="21778">4.9640000000000004</cx:pt>
          <cx:pt idx="21779">4.9640000000000004</cx:pt>
          <cx:pt idx="21780">4.9640000000000004</cx:pt>
          <cx:pt idx="21781">4.9640000000000004</cx:pt>
          <cx:pt idx="21782">4.9640000000000004</cx:pt>
          <cx:pt idx="21783">4.9640000000000004</cx:pt>
          <cx:pt idx="21784">4.9640000000000004</cx:pt>
          <cx:pt idx="21785">4.9640000000000004</cx:pt>
          <cx:pt idx="21786">4.9640000000000004</cx:pt>
          <cx:pt idx="21787">4.9640000000000004</cx:pt>
          <cx:pt idx="21788">4.9640000000000004</cx:pt>
          <cx:pt idx="21789">4.9640000000000004</cx:pt>
          <cx:pt idx="21790">4.9640000000000004</cx:pt>
          <cx:pt idx="21791">4.9640000000000004</cx:pt>
          <cx:pt idx="21792">4.9640000000000004</cx:pt>
          <cx:pt idx="21793">4.9640000000000004</cx:pt>
          <cx:pt idx="21794">4.9640000000000004</cx:pt>
          <cx:pt idx="21795">4.9640000000000004</cx:pt>
          <cx:pt idx="21796">4.9640000000000004</cx:pt>
          <cx:pt idx="21797">4.9640000000000004</cx:pt>
          <cx:pt idx="21798">4.9640000000000004</cx:pt>
          <cx:pt idx="21799">4.9640000000000004</cx:pt>
          <cx:pt idx="21800">4.9640000000000004</cx:pt>
          <cx:pt idx="21801">4.9640000000000004</cx:pt>
          <cx:pt idx="21802">4.9640000000000004</cx:pt>
          <cx:pt idx="21803">4.9640000000000004</cx:pt>
          <cx:pt idx="21804">4.9640000000000004</cx:pt>
          <cx:pt idx="21805">4.9640000000000004</cx:pt>
          <cx:pt idx="21806">4.9640000000000004</cx:pt>
          <cx:pt idx="21807">4.9640000000000004</cx:pt>
          <cx:pt idx="21808">4.9640000000000004</cx:pt>
          <cx:pt idx="21809">4.9640000000000004</cx:pt>
          <cx:pt idx="21810">4.9640000000000004</cx:pt>
          <cx:pt idx="21811">4.9640000000000004</cx:pt>
          <cx:pt idx="21812">4.9640000000000004</cx:pt>
          <cx:pt idx="21813">4.9640000000000004</cx:pt>
          <cx:pt idx="21814">4.9640000000000004</cx:pt>
          <cx:pt idx="21815">4.9640000000000004</cx:pt>
          <cx:pt idx="21816">4.9640000000000004</cx:pt>
          <cx:pt idx="21817">4.9640000000000004</cx:pt>
          <cx:pt idx="21818">4.9640000000000004</cx:pt>
          <cx:pt idx="21819">4.9640000000000004</cx:pt>
          <cx:pt idx="21820">4.9640000000000004</cx:pt>
          <cx:pt idx="21821">4.9640000000000004</cx:pt>
          <cx:pt idx="21822">4.9640000000000004</cx:pt>
          <cx:pt idx="21823">4.9640000000000004</cx:pt>
          <cx:pt idx="21824">4.9640000000000004</cx:pt>
          <cx:pt idx="21825">4.9640000000000004</cx:pt>
          <cx:pt idx="21826">4.9640000000000004</cx:pt>
          <cx:pt idx="21827">4.9640000000000004</cx:pt>
          <cx:pt idx="21828">4.9640000000000004</cx:pt>
          <cx:pt idx="21829">4.9640000000000004</cx:pt>
          <cx:pt idx="21830">4.9640000000000004</cx:pt>
          <cx:pt idx="21831">4.9640000000000004</cx:pt>
          <cx:pt idx="21832">4.9640000000000004</cx:pt>
          <cx:pt idx="21833">4.9640000000000004</cx:pt>
          <cx:pt idx="21834">4.9640000000000004</cx:pt>
          <cx:pt idx="21835">4.9640000000000004</cx:pt>
          <cx:pt idx="21836">4.9640000000000004</cx:pt>
          <cx:pt idx="21837">4.9640000000000004</cx:pt>
          <cx:pt idx="21838">4.9640000000000004</cx:pt>
          <cx:pt idx="21839">4.9640000000000004</cx:pt>
          <cx:pt idx="21840">4.9640000000000004</cx:pt>
          <cx:pt idx="21841">4.9640000000000004</cx:pt>
          <cx:pt idx="21842">4.9640000000000004</cx:pt>
          <cx:pt idx="21843">4.9640000000000004</cx:pt>
          <cx:pt idx="21844">4.9640000000000004</cx:pt>
          <cx:pt idx="21845">4.9640000000000004</cx:pt>
          <cx:pt idx="21846">4.9640000000000004</cx:pt>
          <cx:pt idx="21847">4.9640000000000004</cx:pt>
          <cx:pt idx="21848">4.9640000000000004</cx:pt>
          <cx:pt idx="21849">4.9640000000000004</cx:pt>
          <cx:pt idx="21850">4.9640000000000004</cx:pt>
          <cx:pt idx="21851">4.9640000000000004</cx:pt>
          <cx:pt idx="21852">4.9640000000000004</cx:pt>
          <cx:pt idx="21853">4.9640000000000004</cx:pt>
          <cx:pt idx="21854">4.9640000000000004</cx:pt>
          <cx:pt idx="21855">4.9640000000000004</cx:pt>
          <cx:pt idx="21856">4.9640000000000004</cx:pt>
          <cx:pt idx="21857">4.9640000000000004</cx:pt>
          <cx:pt idx="21858">4.9640000000000004</cx:pt>
          <cx:pt idx="21859">4.9640000000000004</cx:pt>
          <cx:pt idx="21860">4.9640000000000004</cx:pt>
          <cx:pt idx="21861">4.9640000000000004</cx:pt>
          <cx:pt idx="21862">4.9640000000000004</cx:pt>
          <cx:pt idx="21863">4.9640000000000004</cx:pt>
          <cx:pt idx="21864">4.9640000000000004</cx:pt>
          <cx:pt idx="21865">4.9640000000000004</cx:pt>
          <cx:pt idx="21866">4.9640000000000004</cx:pt>
          <cx:pt idx="21867">4.9640000000000004</cx:pt>
          <cx:pt idx="21868">4.9640000000000004</cx:pt>
          <cx:pt idx="21869">4.9640000000000004</cx:pt>
          <cx:pt idx="21870">4.9640000000000004</cx:pt>
          <cx:pt idx="21871">4.9640000000000004</cx:pt>
          <cx:pt idx="21872">4.9640000000000004</cx:pt>
          <cx:pt idx="21873">4.9640000000000004</cx:pt>
          <cx:pt idx="21874">4.9640000000000004</cx:pt>
          <cx:pt idx="21875">4.9640000000000004</cx:pt>
          <cx:pt idx="21876">4.9640000000000004</cx:pt>
          <cx:pt idx="21877">4.9640000000000004</cx:pt>
          <cx:pt idx="21878">4.9640000000000004</cx:pt>
          <cx:pt idx="21879">4.9640000000000004</cx:pt>
          <cx:pt idx="21880">4.9640000000000004</cx:pt>
          <cx:pt idx="21881">4.9640000000000004</cx:pt>
          <cx:pt idx="21882">4.9640000000000004</cx:pt>
          <cx:pt idx="21883">4.9640000000000004</cx:pt>
          <cx:pt idx="21884">4.9640000000000004</cx:pt>
          <cx:pt idx="21885">4.9640000000000004</cx:pt>
          <cx:pt idx="21886">4.9640000000000004</cx:pt>
          <cx:pt idx="21887">4.9640000000000004</cx:pt>
          <cx:pt idx="21888">4.9640000000000004</cx:pt>
          <cx:pt idx="21889">4.9640000000000004</cx:pt>
          <cx:pt idx="21890">4.9640000000000004</cx:pt>
          <cx:pt idx="21891">4.9640000000000004</cx:pt>
          <cx:pt idx="21892">4.9640000000000004</cx:pt>
          <cx:pt idx="21893">4.9640000000000004</cx:pt>
          <cx:pt idx="21894">4.9640000000000004</cx:pt>
          <cx:pt idx="21895">4.9640000000000004</cx:pt>
          <cx:pt idx="21896">4.9640000000000004</cx:pt>
          <cx:pt idx="21897">4.9640000000000004</cx:pt>
          <cx:pt idx="21898">4.9640000000000004</cx:pt>
          <cx:pt idx="21899">4.9640000000000004</cx:pt>
          <cx:pt idx="21900">4.9640000000000004</cx:pt>
          <cx:pt idx="21901">4.9640000000000004</cx:pt>
          <cx:pt idx="21902">4.9640000000000004</cx:pt>
          <cx:pt idx="21903">4.9640000000000004</cx:pt>
          <cx:pt idx="21904">4.9640000000000004</cx:pt>
          <cx:pt idx="21905">4.9640000000000004</cx:pt>
          <cx:pt idx="21906">4.9640000000000004</cx:pt>
          <cx:pt idx="21907">4.9640000000000004</cx:pt>
          <cx:pt idx="21908">4.9640000000000004</cx:pt>
          <cx:pt idx="21909">4.9640000000000004</cx:pt>
          <cx:pt idx="21910">4.9640000000000004</cx:pt>
          <cx:pt idx="21911">4.9640000000000004</cx:pt>
          <cx:pt idx="21912">4.9640000000000004</cx:pt>
          <cx:pt idx="21913">4.9640000000000004</cx:pt>
          <cx:pt idx="21914">4.9640000000000004</cx:pt>
          <cx:pt idx="21915">4.9640000000000004</cx:pt>
          <cx:pt idx="21916">4.9640000000000004</cx:pt>
          <cx:pt idx="21917">4.9640000000000004</cx:pt>
          <cx:pt idx="21918">4.9640000000000004</cx:pt>
          <cx:pt idx="21919">4.9640000000000004</cx:pt>
          <cx:pt idx="21920">4.9640000000000004</cx:pt>
          <cx:pt idx="21921">4.9640000000000004</cx:pt>
          <cx:pt idx="21922">4.9640000000000004</cx:pt>
          <cx:pt idx="21923">4.9640000000000004</cx:pt>
          <cx:pt idx="21924">4.9640000000000004</cx:pt>
          <cx:pt idx="21925">4.9640000000000004</cx:pt>
          <cx:pt idx="21926">4.9640000000000004</cx:pt>
          <cx:pt idx="21927">4.9640000000000004</cx:pt>
          <cx:pt idx="21928">4.9640000000000004</cx:pt>
          <cx:pt idx="21929">4.9640000000000004</cx:pt>
          <cx:pt idx="21930">4.9640000000000004</cx:pt>
          <cx:pt idx="21931">4.9640000000000004</cx:pt>
          <cx:pt idx="21932">4.9640000000000004</cx:pt>
          <cx:pt idx="21933">4.9640000000000004</cx:pt>
          <cx:pt idx="21934">4.9640000000000004</cx:pt>
          <cx:pt idx="21935">4.9640000000000004</cx:pt>
          <cx:pt idx="21936">4.9640000000000004</cx:pt>
          <cx:pt idx="21937">4.9640000000000004</cx:pt>
          <cx:pt idx="21938">4.9640000000000004</cx:pt>
          <cx:pt idx="21939">4.9640000000000004</cx:pt>
          <cx:pt idx="21940">4.9640000000000004</cx:pt>
          <cx:pt idx="21941">4.9640000000000004</cx:pt>
          <cx:pt idx="21942">4.9640000000000004</cx:pt>
          <cx:pt idx="21943">4.9640000000000004</cx:pt>
          <cx:pt idx="21944">4.9640000000000004</cx:pt>
          <cx:pt idx="21945">4.9640000000000004</cx:pt>
          <cx:pt idx="21946">4.9640000000000004</cx:pt>
          <cx:pt idx="21947">4.9640000000000004</cx:pt>
          <cx:pt idx="21948">4.9640000000000004</cx:pt>
          <cx:pt idx="21949">4.9640000000000004</cx:pt>
          <cx:pt idx="21950">4.9640000000000004</cx:pt>
          <cx:pt idx="21951">4.9640000000000004</cx:pt>
          <cx:pt idx="21952">4.9640000000000004</cx:pt>
          <cx:pt idx="21953">4.9640000000000004</cx:pt>
          <cx:pt idx="21954">4.9640000000000004</cx:pt>
          <cx:pt idx="21955">4.9640000000000004</cx:pt>
          <cx:pt idx="21956">4.9640000000000004</cx:pt>
          <cx:pt idx="21957">4.9640000000000004</cx:pt>
          <cx:pt idx="21958">4.9640000000000004</cx:pt>
          <cx:pt idx="21959">4.9640000000000004</cx:pt>
          <cx:pt idx="21960">4.9640000000000004</cx:pt>
          <cx:pt idx="21961">4.9640000000000004</cx:pt>
          <cx:pt idx="21962">4.9640000000000004</cx:pt>
          <cx:pt idx="21963">4.9640000000000004</cx:pt>
          <cx:pt idx="21964">4.9640000000000004</cx:pt>
          <cx:pt idx="21965">4.9640000000000004</cx:pt>
          <cx:pt idx="21966">4.9640000000000004</cx:pt>
          <cx:pt idx="21967">4.9640000000000004</cx:pt>
          <cx:pt idx="21968">4.9640000000000004</cx:pt>
          <cx:pt idx="21969">4.9640000000000004</cx:pt>
          <cx:pt idx="21970">4.9640000000000004</cx:pt>
          <cx:pt idx="21971">4.9640000000000004</cx:pt>
          <cx:pt idx="21972">4.9640000000000004</cx:pt>
          <cx:pt idx="21973">4.9640000000000004</cx:pt>
          <cx:pt idx="21974">4.9640000000000004</cx:pt>
          <cx:pt idx="21975">4.9640000000000004</cx:pt>
          <cx:pt idx="21976">4.9640000000000004</cx:pt>
          <cx:pt idx="21977">4.9640000000000004</cx:pt>
          <cx:pt idx="21978">4.9640000000000004</cx:pt>
          <cx:pt idx="21979">4.9640000000000004</cx:pt>
          <cx:pt idx="21980">4.9640000000000004</cx:pt>
          <cx:pt idx="21981">4.9640000000000004</cx:pt>
          <cx:pt idx="21982">4.9640000000000004</cx:pt>
          <cx:pt idx="21983">4.9640000000000004</cx:pt>
          <cx:pt idx="21984">4.9640000000000004</cx:pt>
          <cx:pt idx="21985">4.9640000000000004</cx:pt>
          <cx:pt idx="21986">4.9640000000000004</cx:pt>
          <cx:pt idx="21987">4.9640000000000004</cx:pt>
          <cx:pt idx="21988">4.9640000000000004</cx:pt>
          <cx:pt idx="21989">4.9640000000000004</cx:pt>
          <cx:pt idx="21990">4.9640000000000004</cx:pt>
          <cx:pt idx="21991">4.9640000000000004</cx:pt>
          <cx:pt idx="21992">4.9640000000000004</cx:pt>
          <cx:pt idx="21993">4.9640000000000004</cx:pt>
          <cx:pt idx="21994">4.9640000000000004</cx:pt>
          <cx:pt idx="21995">4.9640000000000004</cx:pt>
          <cx:pt idx="21996">4.9640000000000004</cx:pt>
          <cx:pt idx="21997">4.9640000000000004</cx:pt>
          <cx:pt idx="21998">4.9640000000000004</cx:pt>
          <cx:pt idx="21999">4.9640000000000004</cx:pt>
          <cx:pt idx="22000">4.9640000000000004</cx:pt>
          <cx:pt idx="22001">4.9640000000000004</cx:pt>
          <cx:pt idx="22002">4.9640000000000004</cx:pt>
          <cx:pt idx="22003">4.9640000000000004</cx:pt>
          <cx:pt idx="22004">4.9640000000000004</cx:pt>
          <cx:pt idx="22005">4.9640000000000004</cx:pt>
          <cx:pt idx="22006">4.9640000000000004</cx:pt>
          <cx:pt idx="22007">4.9640000000000004</cx:pt>
          <cx:pt idx="22008">4.9640000000000004</cx:pt>
          <cx:pt idx="22009">4.9640000000000004</cx:pt>
          <cx:pt idx="22010">4.9640000000000004</cx:pt>
          <cx:pt idx="22011">4.9640000000000004</cx:pt>
          <cx:pt idx="22012">4.9640000000000004</cx:pt>
          <cx:pt idx="22013">4.9640000000000004</cx:pt>
          <cx:pt idx="22014">4.9640000000000004</cx:pt>
          <cx:pt idx="22015">4.9640000000000004</cx:pt>
          <cx:pt idx="22016">4.9640000000000004</cx:pt>
          <cx:pt idx="22017">4.9640000000000004</cx:pt>
          <cx:pt idx="22018">4.9640000000000004</cx:pt>
          <cx:pt idx="22019">4.9640000000000004</cx:pt>
          <cx:pt idx="22020">4.9640000000000004</cx:pt>
          <cx:pt idx="22021">4.9640000000000004</cx:pt>
          <cx:pt idx="22022">4.9640000000000004</cx:pt>
          <cx:pt idx="22023">4.9640000000000004</cx:pt>
          <cx:pt idx="22024">4.9640000000000004</cx:pt>
          <cx:pt idx="22025">4.9640000000000004</cx:pt>
          <cx:pt idx="22026">4.9640000000000004</cx:pt>
          <cx:pt idx="22027">4.9640000000000004</cx:pt>
          <cx:pt idx="22028">4.9640000000000004</cx:pt>
          <cx:pt idx="22029">4.9640000000000004</cx:pt>
          <cx:pt idx="22030">4.9640000000000004</cx:pt>
          <cx:pt idx="22031">4.9640000000000004</cx:pt>
          <cx:pt idx="22032">4.9640000000000004</cx:pt>
          <cx:pt idx="22033">4.9640000000000004</cx:pt>
          <cx:pt idx="22034">4.9640000000000004</cx:pt>
          <cx:pt idx="22035">4.9640000000000004</cx:pt>
          <cx:pt idx="22036">4.9640000000000004</cx:pt>
          <cx:pt idx="22037">4.9640000000000004</cx:pt>
          <cx:pt idx="22038">4.9640000000000004</cx:pt>
          <cx:pt idx="22039">4.9640000000000004</cx:pt>
          <cx:pt idx="22040">4.9640000000000004</cx:pt>
          <cx:pt idx="22041">4.9640000000000004</cx:pt>
          <cx:pt idx="22042">4.9640000000000004</cx:pt>
          <cx:pt idx="22043">4.9640000000000004</cx:pt>
          <cx:pt idx="22044">4.9640000000000004</cx:pt>
          <cx:pt idx="22045">4.9640000000000004</cx:pt>
          <cx:pt idx="22046">4.9640000000000004</cx:pt>
          <cx:pt idx="22047">4.9640000000000004</cx:pt>
          <cx:pt idx="22048">4.9640000000000004</cx:pt>
          <cx:pt idx="22049">4.9640000000000004</cx:pt>
          <cx:pt idx="22050">4.9640000000000004</cx:pt>
          <cx:pt idx="22051">4.9640000000000004</cx:pt>
          <cx:pt idx="22052">4.9640000000000004</cx:pt>
          <cx:pt idx="22053">4.9640000000000004</cx:pt>
          <cx:pt idx="22054">4.9640000000000004</cx:pt>
          <cx:pt idx="22055">4.9640000000000004</cx:pt>
          <cx:pt idx="22056">4.9640000000000004</cx:pt>
          <cx:pt idx="22057">4.9640000000000004</cx:pt>
          <cx:pt idx="22058">4.9640000000000004</cx:pt>
          <cx:pt idx="22059">4.9640000000000004</cx:pt>
          <cx:pt idx="22060">4.9640000000000004</cx:pt>
          <cx:pt idx="22061">4.9640000000000004</cx:pt>
          <cx:pt idx="22062">4.9640000000000004</cx:pt>
          <cx:pt idx="22063">4.9640000000000004</cx:pt>
          <cx:pt idx="22064">4.9640000000000004</cx:pt>
          <cx:pt idx="22065">4.9640000000000004</cx:pt>
          <cx:pt idx="22066">4.9640000000000004</cx:pt>
          <cx:pt idx="22067">4.9640000000000004</cx:pt>
          <cx:pt idx="22068">4.9640000000000004</cx:pt>
          <cx:pt idx="22069">4.9640000000000004</cx:pt>
          <cx:pt idx="22070">4.9640000000000004</cx:pt>
          <cx:pt idx="22071">4.9640000000000004</cx:pt>
          <cx:pt idx="22072">4.9640000000000004</cx:pt>
          <cx:pt idx="22073">4.9640000000000004</cx:pt>
          <cx:pt idx="22074">4.9640000000000004</cx:pt>
          <cx:pt idx="22075">4.9640000000000004</cx:pt>
          <cx:pt idx="22076">4.9640000000000004</cx:pt>
          <cx:pt idx="22077">4.9640000000000004</cx:pt>
          <cx:pt idx="22078">4.9640000000000004</cx:pt>
          <cx:pt idx="22079">4.9640000000000004</cx:pt>
          <cx:pt idx="22080">4.9640000000000004</cx:pt>
          <cx:pt idx="22081">4.9640000000000004</cx:pt>
          <cx:pt idx="22082">4.9640000000000004</cx:pt>
          <cx:pt idx="22083">4.9640000000000004</cx:pt>
          <cx:pt idx="22084">4.9640000000000004</cx:pt>
          <cx:pt idx="22085">4.9640000000000004</cx:pt>
          <cx:pt idx="22086">4.9640000000000004</cx:pt>
          <cx:pt idx="22087">4.9640000000000004</cx:pt>
          <cx:pt idx="22088">4.9640000000000004</cx:pt>
          <cx:pt idx="22089">4.9640000000000004</cx:pt>
          <cx:pt idx="22090">4.9640000000000004</cx:pt>
          <cx:pt idx="22091">4.9640000000000004</cx:pt>
          <cx:pt idx="22092">4.9640000000000004</cx:pt>
          <cx:pt idx="22093">4.9640000000000004</cx:pt>
          <cx:pt idx="22094">4.9640000000000004</cx:pt>
          <cx:pt idx="22095">4.9640000000000004</cx:pt>
          <cx:pt idx="22096">4.9640000000000004</cx:pt>
          <cx:pt idx="22097">4.9640000000000004</cx:pt>
          <cx:pt idx="22098">4.9640000000000004</cx:pt>
          <cx:pt idx="22099">4.9640000000000004</cx:pt>
          <cx:pt idx="22100">4.9630000000000001</cx:pt>
          <cx:pt idx="22101">4.9630000000000001</cx:pt>
          <cx:pt idx="22102">4.9630000000000001</cx:pt>
          <cx:pt idx="22103">4.9630000000000001</cx:pt>
          <cx:pt idx="22104">4.9630000000000001</cx:pt>
          <cx:pt idx="22105">4.9630000000000001</cx:pt>
          <cx:pt idx="22106">4.9630000000000001</cx:pt>
          <cx:pt idx="22107">4.9630000000000001</cx:pt>
          <cx:pt idx="22108">4.9630000000000001</cx:pt>
          <cx:pt idx="22109">4.9630000000000001</cx:pt>
          <cx:pt idx="22110">4.9630000000000001</cx:pt>
          <cx:pt idx="22111">4.9630000000000001</cx:pt>
          <cx:pt idx="22112">4.9630000000000001</cx:pt>
          <cx:pt idx="22113">4.9630000000000001</cx:pt>
          <cx:pt idx="22114">4.9630000000000001</cx:pt>
          <cx:pt idx="22115">4.9630000000000001</cx:pt>
          <cx:pt idx="22116">4.9630000000000001</cx:pt>
          <cx:pt idx="22117">4.9630000000000001</cx:pt>
          <cx:pt idx="22118">4.9630000000000001</cx:pt>
          <cx:pt idx="22119">4.9630000000000001</cx:pt>
          <cx:pt idx="22120">4.9630000000000001</cx:pt>
          <cx:pt idx="22121">4.9630000000000001</cx:pt>
          <cx:pt idx="22122">4.9630000000000001</cx:pt>
          <cx:pt idx="22123">4.9630000000000001</cx:pt>
          <cx:pt idx="22124">4.9630000000000001</cx:pt>
          <cx:pt idx="22125">4.9630000000000001</cx:pt>
          <cx:pt idx="22126">4.9630000000000001</cx:pt>
          <cx:pt idx="22127">4.9630000000000001</cx:pt>
          <cx:pt idx="22128">4.9630000000000001</cx:pt>
          <cx:pt idx="22129">4.9630000000000001</cx:pt>
          <cx:pt idx="22130">4.9630000000000001</cx:pt>
          <cx:pt idx="22131">4.9630000000000001</cx:pt>
          <cx:pt idx="22132">4.9630000000000001</cx:pt>
          <cx:pt idx="22133">4.9630000000000001</cx:pt>
          <cx:pt idx="22134">4.9630000000000001</cx:pt>
          <cx:pt idx="22135">4.9630000000000001</cx:pt>
          <cx:pt idx="22136">4.9630000000000001</cx:pt>
          <cx:pt idx="22137">4.9630000000000001</cx:pt>
          <cx:pt idx="22138">4.9630000000000001</cx:pt>
          <cx:pt idx="22139">4.9630000000000001</cx:pt>
          <cx:pt idx="22140">4.9630000000000001</cx:pt>
          <cx:pt idx="22141">4.9630000000000001</cx:pt>
          <cx:pt idx="22142">4.9630000000000001</cx:pt>
          <cx:pt idx="22143">4.9630000000000001</cx:pt>
          <cx:pt idx="22144">4.9630000000000001</cx:pt>
          <cx:pt idx="22145">4.9630000000000001</cx:pt>
          <cx:pt idx="22146">4.9630000000000001</cx:pt>
          <cx:pt idx="22147">4.9630000000000001</cx:pt>
          <cx:pt idx="22148">4.9630000000000001</cx:pt>
          <cx:pt idx="22149">4.9630000000000001</cx:pt>
          <cx:pt idx="22150">4.9630000000000001</cx:pt>
          <cx:pt idx="22151">4.9630000000000001</cx:pt>
          <cx:pt idx="22152">4.9630000000000001</cx:pt>
          <cx:pt idx="22153">4.9630000000000001</cx:pt>
          <cx:pt idx="22154">4.9630000000000001</cx:pt>
          <cx:pt idx="22155">4.9630000000000001</cx:pt>
          <cx:pt idx="22156">4.9630000000000001</cx:pt>
          <cx:pt idx="22157">4.9630000000000001</cx:pt>
          <cx:pt idx="22158">4.9630000000000001</cx:pt>
          <cx:pt idx="22159">4.9630000000000001</cx:pt>
          <cx:pt idx="22160">4.9630000000000001</cx:pt>
          <cx:pt idx="22161">4.9630000000000001</cx:pt>
          <cx:pt idx="22162">4.9630000000000001</cx:pt>
          <cx:pt idx="22163">4.9630000000000001</cx:pt>
          <cx:pt idx="22164">4.9630000000000001</cx:pt>
          <cx:pt idx="22165">4.9630000000000001</cx:pt>
          <cx:pt idx="22166">4.9630000000000001</cx:pt>
          <cx:pt idx="22167">4.9630000000000001</cx:pt>
          <cx:pt idx="22168">4.9630000000000001</cx:pt>
          <cx:pt idx="22169">4.9630000000000001</cx:pt>
          <cx:pt idx="22170">4.9630000000000001</cx:pt>
          <cx:pt idx="22171">4.9630000000000001</cx:pt>
          <cx:pt idx="22172">4.9630000000000001</cx:pt>
          <cx:pt idx="22173">4.9630000000000001</cx:pt>
          <cx:pt idx="22174">4.9630000000000001</cx:pt>
          <cx:pt idx="22175">4.9630000000000001</cx:pt>
          <cx:pt idx="22176">4.9630000000000001</cx:pt>
          <cx:pt idx="22177">4.9630000000000001</cx:pt>
          <cx:pt idx="22178">4.9630000000000001</cx:pt>
          <cx:pt idx="22179">4.9630000000000001</cx:pt>
          <cx:pt idx="22180">4.9630000000000001</cx:pt>
          <cx:pt idx="22181">4.9630000000000001</cx:pt>
          <cx:pt idx="22182">4.9630000000000001</cx:pt>
          <cx:pt idx="22183">4.9630000000000001</cx:pt>
          <cx:pt idx="22184">4.9630000000000001</cx:pt>
          <cx:pt idx="22185">4.9630000000000001</cx:pt>
          <cx:pt idx="22186">4.9630000000000001</cx:pt>
          <cx:pt idx="22187">4.9630000000000001</cx:pt>
          <cx:pt idx="22188">4.9630000000000001</cx:pt>
          <cx:pt idx="22189">4.9630000000000001</cx:pt>
          <cx:pt idx="22190">4.9630000000000001</cx:pt>
          <cx:pt idx="22191">4.9630000000000001</cx:pt>
          <cx:pt idx="22192">4.9630000000000001</cx:pt>
          <cx:pt idx="22193">4.9630000000000001</cx:pt>
          <cx:pt idx="22194">4.9630000000000001</cx:pt>
          <cx:pt idx="22195">4.9630000000000001</cx:pt>
          <cx:pt idx="22196">4.9630000000000001</cx:pt>
          <cx:pt idx="22197">4.9630000000000001</cx:pt>
          <cx:pt idx="22198">4.9630000000000001</cx:pt>
          <cx:pt idx="22199">4.9630000000000001</cx:pt>
          <cx:pt idx="22200">4.9630000000000001</cx:pt>
          <cx:pt idx="22201">4.9630000000000001</cx:pt>
          <cx:pt idx="22202">4.9630000000000001</cx:pt>
          <cx:pt idx="22203">4.9630000000000001</cx:pt>
          <cx:pt idx="22204">4.9630000000000001</cx:pt>
          <cx:pt idx="22205">4.9630000000000001</cx:pt>
          <cx:pt idx="22206">4.9630000000000001</cx:pt>
          <cx:pt idx="22207">4.9630000000000001</cx:pt>
          <cx:pt idx="22208">4.9630000000000001</cx:pt>
          <cx:pt idx="22209">4.9630000000000001</cx:pt>
          <cx:pt idx="22210">4.9630000000000001</cx:pt>
          <cx:pt idx="22211">4.9630000000000001</cx:pt>
          <cx:pt idx="22212">4.9630000000000001</cx:pt>
          <cx:pt idx="22213">4.9630000000000001</cx:pt>
          <cx:pt idx="22214">4.9630000000000001</cx:pt>
          <cx:pt idx="22215">4.9630000000000001</cx:pt>
          <cx:pt idx="22216">4.9630000000000001</cx:pt>
          <cx:pt idx="22217">4.9630000000000001</cx:pt>
          <cx:pt idx="22218">4.9630000000000001</cx:pt>
          <cx:pt idx="22219">4.9630000000000001</cx:pt>
          <cx:pt idx="22220">4.9630000000000001</cx:pt>
          <cx:pt idx="22221">4.9630000000000001</cx:pt>
          <cx:pt idx="22222">4.9630000000000001</cx:pt>
          <cx:pt idx="22223">4.9630000000000001</cx:pt>
          <cx:pt idx="22224">4.9630000000000001</cx:pt>
          <cx:pt idx="22225">4.9630000000000001</cx:pt>
          <cx:pt idx="22226">4.9630000000000001</cx:pt>
          <cx:pt idx="22227">4.9630000000000001</cx:pt>
          <cx:pt idx="22228">4.9630000000000001</cx:pt>
          <cx:pt idx="22229">4.9630000000000001</cx:pt>
          <cx:pt idx="22230">4.9630000000000001</cx:pt>
          <cx:pt idx="22231">4.9630000000000001</cx:pt>
          <cx:pt idx="22232">4.9630000000000001</cx:pt>
          <cx:pt idx="22233">4.9630000000000001</cx:pt>
          <cx:pt idx="22234">4.9630000000000001</cx:pt>
          <cx:pt idx="22235">4.9630000000000001</cx:pt>
          <cx:pt idx="22236">4.9630000000000001</cx:pt>
          <cx:pt idx="22237">4.9630000000000001</cx:pt>
          <cx:pt idx="22238">4.9630000000000001</cx:pt>
          <cx:pt idx="22239">4.9630000000000001</cx:pt>
          <cx:pt idx="22240">4.9630000000000001</cx:pt>
          <cx:pt idx="22241">4.9630000000000001</cx:pt>
          <cx:pt idx="22242">4.9630000000000001</cx:pt>
          <cx:pt idx="22243">4.9630000000000001</cx:pt>
          <cx:pt idx="22244">4.9630000000000001</cx:pt>
          <cx:pt idx="22245">4.9630000000000001</cx:pt>
          <cx:pt idx="22246">4.9630000000000001</cx:pt>
          <cx:pt idx="22247">4.9630000000000001</cx:pt>
          <cx:pt idx="22248">4.9630000000000001</cx:pt>
          <cx:pt idx="22249">4.9630000000000001</cx:pt>
          <cx:pt idx="22250">4.9630000000000001</cx:pt>
          <cx:pt idx="22251">4.9630000000000001</cx:pt>
          <cx:pt idx="22252">4.9630000000000001</cx:pt>
          <cx:pt idx="22253">4.9630000000000001</cx:pt>
          <cx:pt idx="22254">4.9630000000000001</cx:pt>
          <cx:pt idx="22255">4.9630000000000001</cx:pt>
          <cx:pt idx="22256">4.9630000000000001</cx:pt>
          <cx:pt idx="22257">4.9630000000000001</cx:pt>
          <cx:pt idx="22258">4.9630000000000001</cx:pt>
          <cx:pt idx="22259">4.9630000000000001</cx:pt>
          <cx:pt idx="22260">4.9630000000000001</cx:pt>
          <cx:pt idx="22261">4.9630000000000001</cx:pt>
          <cx:pt idx="22262">4.9630000000000001</cx:pt>
          <cx:pt idx="22263">4.9630000000000001</cx:pt>
          <cx:pt idx="22264">4.9630000000000001</cx:pt>
          <cx:pt idx="22265">4.9630000000000001</cx:pt>
          <cx:pt idx="22266">4.9630000000000001</cx:pt>
          <cx:pt idx="22267">4.9630000000000001</cx:pt>
          <cx:pt idx="22268">4.9630000000000001</cx:pt>
          <cx:pt idx="22269">4.9630000000000001</cx:pt>
          <cx:pt idx="22270">4.9630000000000001</cx:pt>
          <cx:pt idx="22271">4.9630000000000001</cx:pt>
          <cx:pt idx="22272">4.9630000000000001</cx:pt>
          <cx:pt idx="22273">4.9630000000000001</cx:pt>
          <cx:pt idx="22274">4.9630000000000001</cx:pt>
          <cx:pt idx="22275">4.9630000000000001</cx:pt>
          <cx:pt idx="22276">4.9630000000000001</cx:pt>
          <cx:pt idx="22277">4.9630000000000001</cx:pt>
          <cx:pt idx="22278">4.9630000000000001</cx:pt>
          <cx:pt idx="22279">4.9630000000000001</cx:pt>
          <cx:pt idx="22280">4.9630000000000001</cx:pt>
          <cx:pt idx="22281">4.9630000000000001</cx:pt>
          <cx:pt idx="22282">4.9630000000000001</cx:pt>
          <cx:pt idx="22283">4.9630000000000001</cx:pt>
          <cx:pt idx="22284">4.9630000000000001</cx:pt>
          <cx:pt idx="22285">4.9630000000000001</cx:pt>
          <cx:pt idx="22286">4.9630000000000001</cx:pt>
          <cx:pt idx="22287">4.9630000000000001</cx:pt>
          <cx:pt idx="22288">4.9630000000000001</cx:pt>
          <cx:pt idx="22289">4.9630000000000001</cx:pt>
          <cx:pt idx="22290">4.9630000000000001</cx:pt>
          <cx:pt idx="22291">4.9630000000000001</cx:pt>
          <cx:pt idx="22292">4.9630000000000001</cx:pt>
          <cx:pt idx="22293">4.9630000000000001</cx:pt>
          <cx:pt idx="22294">4.9630000000000001</cx:pt>
          <cx:pt idx="22295">4.9630000000000001</cx:pt>
          <cx:pt idx="22296">4.9630000000000001</cx:pt>
          <cx:pt idx="22297">4.9630000000000001</cx:pt>
          <cx:pt idx="22298">4.9630000000000001</cx:pt>
          <cx:pt idx="22299">4.9630000000000001</cx:pt>
          <cx:pt idx="22300">4.9630000000000001</cx:pt>
          <cx:pt idx="22301">4.9630000000000001</cx:pt>
          <cx:pt idx="22302">4.9630000000000001</cx:pt>
          <cx:pt idx="22303">4.9630000000000001</cx:pt>
          <cx:pt idx="22304">4.9630000000000001</cx:pt>
          <cx:pt idx="22305">4.9630000000000001</cx:pt>
          <cx:pt idx="22306">4.9630000000000001</cx:pt>
          <cx:pt idx="22307">4.9630000000000001</cx:pt>
          <cx:pt idx="22308">4.9630000000000001</cx:pt>
          <cx:pt idx="22309">4.9630000000000001</cx:pt>
          <cx:pt idx="22310">4.9630000000000001</cx:pt>
          <cx:pt idx="22311">4.9630000000000001</cx:pt>
          <cx:pt idx="22312">4.9630000000000001</cx:pt>
          <cx:pt idx="22313">4.9630000000000001</cx:pt>
          <cx:pt idx="22314">4.9630000000000001</cx:pt>
          <cx:pt idx="22315">4.9630000000000001</cx:pt>
          <cx:pt idx="22316">4.9630000000000001</cx:pt>
          <cx:pt idx="22317">4.9630000000000001</cx:pt>
          <cx:pt idx="22318">4.9630000000000001</cx:pt>
          <cx:pt idx="22319">4.9630000000000001</cx:pt>
          <cx:pt idx="22320">4.9630000000000001</cx:pt>
          <cx:pt idx="22321">4.9630000000000001</cx:pt>
          <cx:pt idx="22322">4.9630000000000001</cx:pt>
          <cx:pt idx="22323">4.9630000000000001</cx:pt>
          <cx:pt idx="22324">4.9630000000000001</cx:pt>
          <cx:pt idx="22325">4.9630000000000001</cx:pt>
          <cx:pt idx="22326">4.9630000000000001</cx:pt>
          <cx:pt idx="22327">4.9630000000000001</cx:pt>
          <cx:pt idx="22328">4.9630000000000001</cx:pt>
          <cx:pt idx="22329">4.9630000000000001</cx:pt>
          <cx:pt idx="22330">4.9630000000000001</cx:pt>
          <cx:pt idx="22331">4.9630000000000001</cx:pt>
          <cx:pt idx="22332">4.9630000000000001</cx:pt>
          <cx:pt idx="22333">4.9630000000000001</cx:pt>
          <cx:pt idx="22334">4.9630000000000001</cx:pt>
          <cx:pt idx="22335">4.9630000000000001</cx:pt>
          <cx:pt idx="22336">4.9630000000000001</cx:pt>
          <cx:pt idx="22337">4.9630000000000001</cx:pt>
          <cx:pt idx="22338">4.9630000000000001</cx:pt>
          <cx:pt idx="22339">4.9630000000000001</cx:pt>
          <cx:pt idx="22340">4.9630000000000001</cx:pt>
          <cx:pt idx="22341">4.9630000000000001</cx:pt>
          <cx:pt idx="22342">4.9630000000000001</cx:pt>
          <cx:pt idx="22343">4.9630000000000001</cx:pt>
          <cx:pt idx="22344">4.9630000000000001</cx:pt>
          <cx:pt idx="22345">4.9630000000000001</cx:pt>
          <cx:pt idx="22346">4.9630000000000001</cx:pt>
          <cx:pt idx="22347">4.9630000000000001</cx:pt>
          <cx:pt idx="22348">4.9630000000000001</cx:pt>
          <cx:pt idx="22349">4.9630000000000001</cx:pt>
          <cx:pt idx="22350">4.9630000000000001</cx:pt>
          <cx:pt idx="22351">4.9630000000000001</cx:pt>
          <cx:pt idx="22352">4.9630000000000001</cx:pt>
          <cx:pt idx="22353">4.9630000000000001</cx:pt>
          <cx:pt idx="22354">4.9630000000000001</cx:pt>
          <cx:pt idx="22355">4.9630000000000001</cx:pt>
          <cx:pt idx="22356">4.9630000000000001</cx:pt>
          <cx:pt idx="22357">4.9630000000000001</cx:pt>
          <cx:pt idx="22358">4.9630000000000001</cx:pt>
          <cx:pt idx="22359">4.9630000000000001</cx:pt>
          <cx:pt idx="22360">4.9630000000000001</cx:pt>
          <cx:pt idx="22361">4.9630000000000001</cx:pt>
          <cx:pt idx="22362">4.9630000000000001</cx:pt>
          <cx:pt idx="22363">4.9630000000000001</cx:pt>
          <cx:pt idx="22364">4.9630000000000001</cx:pt>
          <cx:pt idx="22365">4.9630000000000001</cx:pt>
          <cx:pt idx="22366">4.9630000000000001</cx:pt>
          <cx:pt idx="22367">4.9630000000000001</cx:pt>
          <cx:pt idx="22368">4.9630000000000001</cx:pt>
          <cx:pt idx="22369">4.9630000000000001</cx:pt>
          <cx:pt idx="22370">4.9630000000000001</cx:pt>
          <cx:pt idx="22371">4.9630000000000001</cx:pt>
          <cx:pt idx="22372">4.9630000000000001</cx:pt>
          <cx:pt idx="22373">4.9630000000000001</cx:pt>
          <cx:pt idx="22374">4.9630000000000001</cx:pt>
          <cx:pt idx="22375">4.9640000000000004</cx:pt>
          <cx:pt idx="22376">4.9640000000000004</cx:pt>
          <cx:pt idx="22377">4.9640000000000004</cx:pt>
          <cx:pt idx="22378">4.9640000000000004</cx:pt>
          <cx:pt idx="22379">4.9640000000000004</cx:pt>
          <cx:pt idx="22380">4.9640000000000004</cx:pt>
          <cx:pt idx="22381">4.9640000000000004</cx:pt>
          <cx:pt idx="22382">4.9640000000000004</cx:pt>
          <cx:pt idx="22383">4.9640000000000004</cx:pt>
          <cx:pt idx="22384">4.9640000000000004</cx:pt>
          <cx:pt idx="22385">4.9640000000000004</cx:pt>
          <cx:pt idx="22386">4.9640000000000004</cx:pt>
          <cx:pt idx="22387">4.9640000000000004</cx:pt>
          <cx:pt idx="22388">4.9640000000000004</cx:pt>
          <cx:pt idx="22389">4.9640000000000004</cx:pt>
          <cx:pt idx="22390">4.9640000000000004</cx:pt>
          <cx:pt idx="22391">4.9640000000000004</cx:pt>
          <cx:pt idx="22392">4.9640000000000004</cx:pt>
          <cx:pt idx="22393">4.9640000000000004</cx:pt>
          <cx:pt idx="22394">4.9640000000000004</cx:pt>
          <cx:pt idx="22395">4.9640000000000004</cx:pt>
          <cx:pt idx="22396">4.9640000000000004</cx:pt>
          <cx:pt idx="22397">4.9640000000000004</cx:pt>
          <cx:pt idx="22398">4.9640000000000004</cx:pt>
          <cx:pt idx="22399">4.9640000000000004</cx:pt>
          <cx:pt idx="22400">4.9640000000000004</cx:pt>
          <cx:pt idx="22401">4.9640000000000004</cx:pt>
          <cx:pt idx="22402">4.9640000000000004</cx:pt>
          <cx:pt idx="22403">4.9640000000000004</cx:pt>
          <cx:pt idx="22404">4.9640000000000004</cx:pt>
          <cx:pt idx="22405">4.9640000000000004</cx:pt>
          <cx:pt idx="22406">4.9640000000000004</cx:pt>
          <cx:pt idx="22407">4.9640000000000004</cx:pt>
          <cx:pt idx="22408">4.9640000000000004</cx:pt>
          <cx:pt idx="22409">4.9640000000000004</cx:pt>
          <cx:pt idx="22410">4.9640000000000004</cx:pt>
          <cx:pt idx="22411">4.9640000000000004</cx:pt>
          <cx:pt idx="22412">4.9640000000000004</cx:pt>
          <cx:pt idx="22413">4.9640000000000004</cx:pt>
          <cx:pt idx="22414">4.9640000000000004</cx:pt>
          <cx:pt idx="22415">4.9640000000000004</cx:pt>
          <cx:pt idx="22416">4.9640000000000004</cx:pt>
          <cx:pt idx="22417">4.9640000000000004</cx:pt>
          <cx:pt idx="22418">4.9640000000000004</cx:pt>
          <cx:pt idx="22419">4.9640000000000004</cx:pt>
          <cx:pt idx="22420">4.9640000000000004</cx:pt>
          <cx:pt idx="22421">4.9640000000000004</cx:pt>
          <cx:pt idx="22422">4.9640000000000004</cx:pt>
          <cx:pt idx="22423">4.9640000000000004</cx:pt>
          <cx:pt idx="22424">4.9640000000000004</cx:pt>
          <cx:pt idx="22425">4.9640000000000004</cx:pt>
          <cx:pt idx="22426">4.9640000000000004</cx:pt>
          <cx:pt idx="22427">4.9640000000000004</cx:pt>
          <cx:pt idx="22428">4.9640000000000004</cx:pt>
          <cx:pt idx="22429">4.9640000000000004</cx:pt>
          <cx:pt idx="22430">4.9640000000000004</cx:pt>
          <cx:pt idx="22431">4.9640000000000004</cx:pt>
          <cx:pt idx="22432">4.9640000000000004</cx:pt>
          <cx:pt idx="22433">4.9640000000000004</cx:pt>
          <cx:pt idx="22434">4.9640000000000004</cx:pt>
          <cx:pt idx="22435">4.9640000000000004</cx:pt>
          <cx:pt idx="22436">4.9640000000000004</cx:pt>
          <cx:pt idx="22437">4.9640000000000004</cx:pt>
          <cx:pt idx="22438">4.9640000000000004</cx:pt>
          <cx:pt idx="22439">4.9640000000000004</cx:pt>
          <cx:pt idx="22440">4.9640000000000004</cx:pt>
          <cx:pt idx="22441">4.9640000000000004</cx:pt>
          <cx:pt idx="22442">4.9640000000000004</cx:pt>
          <cx:pt idx="22443">4.9640000000000004</cx:pt>
          <cx:pt idx="22444">4.9640000000000004</cx:pt>
          <cx:pt idx="22445">4.9640000000000004</cx:pt>
          <cx:pt idx="22446">4.9640000000000004</cx:pt>
          <cx:pt idx="22447">4.9640000000000004</cx:pt>
          <cx:pt idx="22448">4.9640000000000004</cx:pt>
          <cx:pt idx="22449">4.9640000000000004</cx:pt>
          <cx:pt idx="22450">4.9640000000000004</cx:pt>
          <cx:pt idx="22451">4.9640000000000004</cx:pt>
          <cx:pt idx="22452">4.9640000000000004</cx:pt>
          <cx:pt idx="22453">4.9640000000000004</cx:pt>
          <cx:pt idx="22454">4.9640000000000004</cx:pt>
          <cx:pt idx="22455">4.9640000000000004</cx:pt>
          <cx:pt idx="22456">4.9640000000000004</cx:pt>
          <cx:pt idx="22457">4.9640000000000004</cx:pt>
          <cx:pt idx="22458">4.9640000000000004</cx:pt>
          <cx:pt idx="22459">4.9640000000000004</cx:pt>
          <cx:pt idx="22460">4.9640000000000004</cx:pt>
          <cx:pt idx="22461">4.9640000000000004</cx:pt>
          <cx:pt idx="22462">4.9640000000000004</cx:pt>
          <cx:pt idx="22463">4.9640000000000004</cx:pt>
          <cx:pt idx="22464">4.9640000000000004</cx:pt>
          <cx:pt idx="22465">4.9640000000000004</cx:pt>
          <cx:pt idx="22466">4.9640000000000004</cx:pt>
          <cx:pt idx="22467">4.9640000000000004</cx:pt>
          <cx:pt idx="22468">4.9640000000000004</cx:pt>
          <cx:pt idx="22469">4.9640000000000004</cx:pt>
          <cx:pt idx="22470">4.9640000000000004</cx:pt>
          <cx:pt idx="22471">4.9640000000000004</cx:pt>
          <cx:pt idx="22472">4.9640000000000004</cx:pt>
          <cx:pt idx="22473">4.9640000000000004</cx:pt>
          <cx:pt idx="22474">4.9640000000000004</cx:pt>
          <cx:pt idx="22475">4.9640000000000004</cx:pt>
          <cx:pt idx="22476">4.9640000000000004</cx:pt>
          <cx:pt idx="22477">4.9640000000000004</cx:pt>
          <cx:pt idx="22478">4.9640000000000004</cx:pt>
          <cx:pt idx="22479">4.9640000000000004</cx:pt>
          <cx:pt idx="22480">4.9640000000000004</cx:pt>
          <cx:pt idx="22481">4.9640000000000004</cx:pt>
          <cx:pt idx="22482">4.9640000000000004</cx:pt>
          <cx:pt idx="22483">4.9640000000000004</cx:pt>
          <cx:pt idx="22484">4.9640000000000004</cx:pt>
          <cx:pt idx="22485">4.9640000000000004</cx:pt>
          <cx:pt idx="22486">4.9640000000000004</cx:pt>
          <cx:pt idx="22487">4.9640000000000004</cx:pt>
          <cx:pt idx="22488">4.9640000000000004</cx:pt>
          <cx:pt idx="22489">4.9640000000000004</cx:pt>
          <cx:pt idx="22490">4.9640000000000004</cx:pt>
          <cx:pt idx="22491">4.9640000000000004</cx:pt>
          <cx:pt idx="22492">4.9640000000000004</cx:pt>
          <cx:pt idx="22493">4.9640000000000004</cx:pt>
          <cx:pt idx="22494">4.9640000000000004</cx:pt>
          <cx:pt idx="22495">4.9640000000000004</cx:pt>
          <cx:pt idx="22496">4.9640000000000004</cx:pt>
          <cx:pt idx="22497">4.9640000000000004</cx:pt>
          <cx:pt idx="22498">4.9640000000000004</cx:pt>
          <cx:pt idx="22499">4.9640000000000004</cx:pt>
          <cx:pt idx="22500">4.9640000000000004</cx:pt>
          <cx:pt idx="22501">4.9640000000000004</cx:pt>
          <cx:pt idx="22502">4.9640000000000004</cx:pt>
          <cx:pt idx="22503">4.9640000000000004</cx:pt>
          <cx:pt idx="22504">4.9640000000000004</cx:pt>
          <cx:pt idx="22505">4.9640000000000004</cx:pt>
          <cx:pt idx="22506">4.9640000000000004</cx:pt>
          <cx:pt idx="22507">4.9640000000000004</cx:pt>
          <cx:pt idx="22508">4.9640000000000004</cx:pt>
          <cx:pt idx="22509">4.9640000000000004</cx:pt>
          <cx:pt idx="22510">4.9640000000000004</cx:pt>
          <cx:pt idx="22511">4.9640000000000004</cx:pt>
          <cx:pt idx="22512">4.9640000000000004</cx:pt>
          <cx:pt idx="22513">4.9640000000000004</cx:pt>
          <cx:pt idx="22514">4.9640000000000004</cx:pt>
          <cx:pt idx="22515">4.9640000000000004</cx:pt>
          <cx:pt idx="22516">4.9640000000000004</cx:pt>
          <cx:pt idx="22517">4.9640000000000004</cx:pt>
          <cx:pt idx="22518">4.9640000000000004</cx:pt>
          <cx:pt idx="22519">4.9640000000000004</cx:pt>
          <cx:pt idx="22520">4.9640000000000004</cx:pt>
          <cx:pt idx="22521">4.9640000000000004</cx:pt>
          <cx:pt idx="22522">4.9640000000000004</cx:pt>
          <cx:pt idx="22523">4.9640000000000004</cx:pt>
          <cx:pt idx="22524">4.9640000000000004</cx:pt>
          <cx:pt idx="22525">4.9640000000000004</cx:pt>
          <cx:pt idx="22526">4.9640000000000004</cx:pt>
          <cx:pt idx="22527">4.9640000000000004</cx:pt>
          <cx:pt idx="22528">4.9640000000000004</cx:pt>
          <cx:pt idx="22529">4.9640000000000004</cx:pt>
          <cx:pt idx="22530">4.9640000000000004</cx:pt>
          <cx:pt idx="22531">4.9640000000000004</cx:pt>
          <cx:pt idx="22532">4.9640000000000004</cx:pt>
          <cx:pt idx="22533">4.9640000000000004</cx:pt>
          <cx:pt idx="22534">4.9640000000000004</cx:pt>
          <cx:pt idx="22535">4.9640000000000004</cx:pt>
          <cx:pt idx="22536">4.9640000000000004</cx:pt>
          <cx:pt idx="22537">4.9640000000000004</cx:pt>
          <cx:pt idx="22538">4.9640000000000004</cx:pt>
          <cx:pt idx="22539">4.9640000000000004</cx:pt>
          <cx:pt idx="22540">4.9640000000000004</cx:pt>
          <cx:pt idx="22541">4.9640000000000004</cx:pt>
          <cx:pt idx="22542">4.9640000000000004</cx:pt>
          <cx:pt idx="22543">4.9640000000000004</cx:pt>
          <cx:pt idx="22544">4.9640000000000004</cx:pt>
          <cx:pt idx="22545">4.9640000000000004</cx:pt>
          <cx:pt idx="22546">4.9640000000000004</cx:pt>
          <cx:pt idx="22547">4.9640000000000004</cx:pt>
          <cx:pt idx="22548">4.9640000000000004</cx:pt>
          <cx:pt idx="22549">4.9640000000000004</cx:pt>
          <cx:pt idx="22550">4.9640000000000004</cx:pt>
          <cx:pt idx="22551">4.9640000000000004</cx:pt>
          <cx:pt idx="22552">4.9640000000000004</cx:pt>
          <cx:pt idx="22553">4.9640000000000004</cx:pt>
          <cx:pt idx="22554">4.9640000000000004</cx:pt>
          <cx:pt idx="22555">4.9640000000000004</cx:pt>
          <cx:pt idx="22556">4.9640000000000004</cx:pt>
          <cx:pt idx="22557">4.9640000000000004</cx:pt>
          <cx:pt idx="22558">4.9640000000000004</cx:pt>
          <cx:pt idx="22559">4.9640000000000004</cx:pt>
          <cx:pt idx="22560">4.9640000000000004</cx:pt>
          <cx:pt idx="22561">4.9640000000000004</cx:pt>
          <cx:pt idx="22562">4.9640000000000004</cx:pt>
          <cx:pt idx="22563">4.9640000000000004</cx:pt>
          <cx:pt idx="22564">4.9640000000000004</cx:pt>
          <cx:pt idx="22565">4.9640000000000004</cx:pt>
          <cx:pt idx="22566">4.9640000000000004</cx:pt>
          <cx:pt idx="22567">4.9640000000000004</cx:pt>
          <cx:pt idx="22568">4.9640000000000004</cx:pt>
          <cx:pt idx="22569">4.9640000000000004</cx:pt>
          <cx:pt idx="22570">4.9640000000000004</cx:pt>
          <cx:pt idx="22571">4.9640000000000004</cx:pt>
          <cx:pt idx="22572">4.9640000000000004</cx:pt>
          <cx:pt idx="22573">4.9640000000000004</cx:pt>
          <cx:pt idx="22574">4.9640000000000004</cx:pt>
          <cx:pt idx="22575">4.9640000000000004</cx:pt>
          <cx:pt idx="22576">4.9640000000000004</cx:pt>
          <cx:pt idx="22577">4.9640000000000004</cx:pt>
          <cx:pt idx="22578">4.9640000000000004</cx:pt>
          <cx:pt idx="22579">4.9640000000000004</cx:pt>
          <cx:pt idx="22580">4.9640000000000004</cx:pt>
          <cx:pt idx="22581">4.9640000000000004</cx:pt>
          <cx:pt idx="22582">4.9640000000000004</cx:pt>
          <cx:pt idx="22583">4.9640000000000004</cx:pt>
          <cx:pt idx="22584">4.9640000000000004</cx:pt>
          <cx:pt idx="22585">4.9640000000000004</cx:pt>
          <cx:pt idx="22586">4.9640000000000004</cx:pt>
          <cx:pt idx="22587">4.9640000000000004</cx:pt>
          <cx:pt idx="22588">4.9640000000000004</cx:pt>
          <cx:pt idx="22589">4.9640000000000004</cx:pt>
          <cx:pt idx="22590">4.9640000000000004</cx:pt>
          <cx:pt idx="22591">4.9640000000000004</cx:pt>
          <cx:pt idx="22592">4.9640000000000004</cx:pt>
          <cx:pt idx="22593">4.9640000000000004</cx:pt>
          <cx:pt idx="22594">4.9640000000000004</cx:pt>
          <cx:pt idx="22595">4.9640000000000004</cx:pt>
          <cx:pt idx="22596">4.9640000000000004</cx:pt>
          <cx:pt idx="22597">4.9640000000000004</cx:pt>
          <cx:pt idx="22598">4.9640000000000004</cx:pt>
          <cx:pt idx="22599">4.9640000000000004</cx:pt>
          <cx:pt idx="22600">4.9640000000000004</cx:pt>
          <cx:pt idx="22601">4.9640000000000004</cx:pt>
          <cx:pt idx="22602">4.9640000000000004</cx:pt>
          <cx:pt idx="22603">4.9640000000000004</cx:pt>
          <cx:pt idx="22604">4.9640000000000004</cx:pt>
          <cx:pt idx="22605">4.9640000000000004</cx:pt>
          <cx:pt idx="22606">4.9640000000000004</cx:pt>
          <cx:pt idx="22607">4.9640000000000004</cx:pt>
          <cx:pt idx="22608">4.9640000000000004</cx:pt>
          <cx:pt idx="22609">4.9640000000000004</cx:pt>
          <cx:pt idx="22610">4.9640000000000004</cx:pt>
          <cx:pt idx="22611">4.9640000000000004</cx:pt>
          <cx:pt idx="22612">4.9640000000000004</cx:pt>
          <cx:pt idx="22613">4.9640000000000004</cx:pt>
          <cx:pt idx="22614">4.9640000000000004</cx:pt>
          <cx:pt idx="22615">4.9640000000000004</cx:pt>
          <cx:pt idx="22616">4.9640000000000004</cx:pt>
          <cx:pt idx="22617">4.9640000000000004</cx:pt>
          <cx:pt idx="22618">4.9640000000000004</cx:pt>
          <cx:pt idx="22619">4.9640000000000004</cx:pt>
          <cx:pt idx="22620">4.9640000000000004</cx:pt>
          <cx:pt idx="22621">4.9640000000000004</cx:pt>
          <cx:pt idx="22622">4.9640000000000004</cx:pt>
          <cx:pt idx="22623">4.9640000000000004</cx:pt>
          <cx:pt idx="22624">4.9640000000000004</cx:pt>
          <cx:pt idx="22625">4.9640000000000004</cx:pt>
          <cx:pt idx="22626">4.9640000000000004</cx:pt>
          <cx:pt idx="22627">4.9640000000000004</cx:pt>
          <cx:pt idx="22628">4.9640000000000004</cx:pt>
          <cx:pt idx="22629">4.9640000000000004</cx:pt>
          <cx:pt idx="22630">4.9640000000000004</cx:pt>
          <cx:pt idx="22631">4.9640000000000004</cx:pt>
          <cx:pt idx="22632">4.9640000000000004</cx:pt>
          <cx:pt idx="22633">4.9640000000000004</cx:pt>
          <cx:pt idx="22634">4.9640000000000004</cx:pt>
          <cx:pt idx="22635">4.9640000000000004</cx:pt>
          <cx:pt idx="22636">4.9640000000000004</cx:pt>
          <cx:pt idx="22637">4.9640000000000004</cx:pt>
          <cx:pt idx="22638">4.9640000000000004</cx:pt>
          <cx:pt idx="22639">4.9640000000000004</cx:pt>
          <cx:pt idx="22640">4.9640000000000004</cx:pt>
          <cx:pt idx="22641">4.9640000000000004</cx:pt>
          <cx:pt idx="22642">4.9640000000000004</cx:pt>
          <cx:pt idx="22643">4.9640000000000004</cx:pt>
          <cx:pt idx="22644">4.9640000000000004</cx:pt>
          <cx:pt idx="22645">4.9640000000000004</cx:pt>
          <cx:pt idx="22646">4.9640000000000004</cx:pt>
          <cx:pt idx="22647">4.9640000000000004</cx:pt>
          <cx:pt idx="22648">4.9640000000000004</cx:pt>
          <cx:pt idx="22649">4.9640000000000004</cx:pt>
          <cx:pt idx="22650">4.9640000000000004</cx:pt>
          <cx:pt idx="22651">4.9640000000000004</cx:pt>
          <cx:pt idx="22652">4.9640000000000004</cx:pt>
          <cx:pt idx="22653">4.9640000000000004</cx:pt>
          <cx:pt idx="22654">4.9640000000000004</cx:pt>
          <cx:pt idx="22655">4.9640000000000004</cx:pt>
          <cx:pt idx="22656">4.9640000000000004</cx:pt>
          <cx:pt idx="22657">4.9640000000000004</cx:pt>
          <cx:pt idx="22658">4.9640000000000004</cx:pt>
          <cx:pt idx="22659">4.9640000000000004</cx:pt>
          <cx:pt idx="22660">4.9640000000000004</cx:pt>
          <cx:pt idx="22661">4.9640000000000004</cx:pt>
          <cx:pt idx="22662">4.9640000000000004</cx:pt>
          <cx:pt idx="22663">4.9640000000000004</cx:pt>
          <cx:pt idx="22664">4.9640000000000004</cx:pt>
          <cx:pt idx="22665">4.9640000000000004</cx:pt>
          <cx:pt idx="22666">4.9640000000000004</cx:pt>
          <cx:pt idx="22667">4.9640000000000004</cx:pt>
          <cx:pt idx="22668">4.9640000000000004</cx:pt>
          <cx:pt idx="22669">4.9640000000000004</cx:pt>
          <cx:pt idx="22670">4.9640000000000004</cx:pt>
          <cx:pt idx="22671">4.9640000000000004</cx:pt>
          <cx:pt idx="22672">4.9640000000000004</cx:pt>
          <cx:pt idx="22673">4.9640000000000004</cx:pt>
          <cx:pt idx="22674">4.9640000000000004</cx:pt>
          <cx:pt idx="22675">4.9640000000000004</cx:pt>
          <cx:pt idx="22676">4.9640000000000004</cx:pt>
          <cx:pt idx="22677">4.9640000000000004</cx:pt>
          <cx:pt idx="22678">4.9640000000000004</cx:pt>
          <cx:pt idx="22679">4.9640000000000004</cx:pt>
          <cx:pt idx="22680">4.9640000000000004</cx:pt>
          <cx:pt idx="22681">4.9640000000000004</cx:pt>
          <cx:pt idx="22682">4.9640000000000004</cx:pt>
          <cx:pt idx="22683">4.9640000000000004</cx:pt>
          <cx:pt idx="22684">4.9640000000000004</cx:pt>
          <cx:pt idx="22685">4.9640000000000004</cx:pt>
          <cx:pt idx="22686">4.9640000000000004</cx:pt>
          <cx:pt idx="22687">4.9640000000000004</cx:pt>
          <cx:pt idx="22688">4.9640000000000004</cx:pt>
          <cx:pt idx="22689">4.9640000000000004</cx:pt>
          <cx:pt idx="22690">4.9640000000000004</cx:pt>
          <cx:pt idx="22691">4.9640000000000004</cx:pt>
          <cx:pt idx="22692">4.9640000000000004</cx:pt>
          <cx:pt idx="22693">4.9640000000000004</cx:pt>
          <cx:pt idx="22694">4.9640000000000004</cx:pt>
          <cx:pt idx="22695">4.9640000000000004</cx:pt>
          <cx:pt idx="22696">4.9640000000000004</cx:pt>
          <cx:pt idx="22697">4.9640000000000004</cx:pt>
          <cx:pt idx="22698">4.9640000000000004</cx:pt>
          <cx:pt idx="22699">4.9640000000000004</cx:pt>
          <cx:pt idx="22700">4.9640000000000004</cx:pt>
          <cx:pt idx="22701">4.9640000000000004</cx:pt>
          <cx:pt idx="22702">4.9640000000000004</cx:pt>
          <cx:pt idx="22703">4.9640000000000004</cx:pt>
          <cx:pt idx="22704">4.9640000000000004</cx:pt>
          <cx:pt idx="22705">4.9640000000000004</cx:pt>
          <cx:pt idx="22706">4.9640000000000004</cx:pt>
          <cx:pt idx="22707">4.9640000000000004</cx:pt>
          <cx:pt idx="22708">4.9640000000000004</cx:pt>
          <cx:pt idx="22709">4.9640000000000004</cx:pt>
          <cx:pt idx="22710">4.9640000000000004</cx:pt>
          <cx:pt idx="22711">4.9640000000000004</cx:pt>
          <cx:pt idx="22712">4.9640000000000004</cx:pt>
          <cx:pt idx="22713">4.9640000000000004</cx:pt>
          <cx:pt idx="22714">4.9640000000000004</cx:pt>
          <cx:pt idx="22715">4.9640000000000004</cx:pt>
          <cx:pt idx="22716">4.9640000000000004</cx:pt>
          <cx:pt idx="22717">4.9640000000000004</cx:pt>
          <cx:pt idx="22718">4.9640000000000004</cx:pt>
          <cx:pt idx="22719">4.9640000000000004</cx:pt>
          <cx:pt idx="22720">4.9640000000000004</cx:pt>
          <cx:pt idx="22721">4.9640000000000004</cx:pt>
          <cx:pt idx="22722">4.9649999999999999</cx:pt>
          <cx:pt idx="22723">4.9649999999999999</cx:pt>
          <cx:pt idx="22724">4.9649999999999999</cx:pt>
          <cx:pt idx="22725">4.9649999999999999</cx:pt>
          <cx:pt idx="22726">4.9649999999999999</cx:pt>
          <cx:pt idx="22727">4.9649999999999999</cx:pt>
          <cx:pt idx="22728">4.9649999999999999</cx:pt>
          <cx:pt idx="22729">4.9649999999999999</cx:pt>
          <cx:pt idx="22730">4.9649999999999999</cx:pt>
          <cx:pt idx="22731">4.9649999999999999</cx:pt>
          <cx:pt idx="22732">4.9649999999999999</cx:pt>
          <cx:pt idx="22733">4.9649999999999999</cx:pt>
          <cx:pt idx="22734">4.9649999999999999</cx:pt>
          <cx:pt idx="22735">4.9649999999999999</cx:pt>
          <cx:pt idx="22736">4.9649999999999999</cx:pt>
          <cx:pt idx="22737">4.9649999999999999</cx:pt>
          <cx:pt idx="22738">4.9649999999999999</cx:pt>
          <cx:pt idx="22739">4.9649999999999999</cx:pt>
          <cx:pt idx="22740">4.9649999999999999</cx:pt>
          <cx:pt idx="22741">4.9649999999999999</cx:pt>
          <cx:pt idx="22742">4.9649999999999999</cx:pt>
          <cx:pt idx="22743">4.9649999999999999</cx:pt>
          <cx:pt idx="22744">4.9649999999999999</cx:pt>
          <cx:pt idx="22745">4.9649999999999999</cx:pt>
          <cx:pt idx="22746">4.9649999999999999</cx:pt>
          <cx:pt idx="22747">4.9649999999999999</cx:pt>
          <cx:pt idx="22748">4.9649999999999999</cx:pt>
          <cx:pt idx="22749">4.9649999999999999</cx:pt>
          <cx:pt idx="22750">4.9649999999999999</cx:pt>
          <cx:pt idx="22751">4.9649999999999999</cx:pt>
          <cx:pt idx="22752">4.9649999999999999</cx:pt>
          <cx:pt idx="22753">4.9649999999999999</cx:pt>
          <cx:pt idx="22754">4.9649999999999999</cx:pt>
          <cx:pt idx="22755">4.9649999999999999</cx:pt>
          <cx:pt idx="22756">4.9649999999999999</cx:pt>
          <cx:pt idx="22757">4.9649999999999999</cx:pt>
          <cx:pt idx="22758">4.9649999999999999</cx:pt>
          <cx:pt idx="22759">4.9649999999999999</cx:pt>
          <cx:pt idx="22760">4.9649999999999999</cx:pt>
          <cx:pt idx="22761">4.9649999999999999</cx:pt>
          <cx:pt idx="22762">4.9649999999999999</cx:pt>
          <cx:pt idx="22763">4.9649999999999999</cx:pt>
          <cx:pt idx="22764">4.9649999999999999</cx:pt>
          <cx:pt idx="22765">4.9649999999999999</cx:pt>
          <cx:pt idx="22766">4.9649999999999999</cx:pt>
          <cx:pt idx="22767">4.9649999999999999</cx:pt>
          <cx:pt idx="22768">4.9649999999999999</cx:pt>
          <cx:pt idx="22769">4.9649999999999999</cx:pt>
          <cx:pt idx="22770">4.9649999999999999</cx:pt>
          <cx:pt idx="22771">4.9649999999999999</cx:pt>
          <cx:pt idx="22772">4.9649999999999999</cx:pt>
          <cx:pt idx="22773">4.9649999999999999</cx:pt>
          <cx:pt idx="22774">4.9649999999999999</cx:pt>
          <cx:pt idx="22775">4.9649999999999999</cx:pt>
          <cx:pt idx="22776">4.9649999999999999</cx:pt>
          <cx:pt idx="22777">4.9649999999999999</cx:pt>
          <cx:pt idx="22778">4.9649999999999999</cx:pt>
          <cx:pt idx="22779">4.9649999999999999</cx:pt>
          <cx:pt idx="22780">4.9649999999999999</cx:pt>
          <cx:pt idx="22781">4.9649999999999999</cx:pt>
          <cx:pt idx="22782">4.9649999999999999</cx:pt>
          <cx:pt idx="22783">4.9649999999999999</cx:pt>
          <cx:pt idx="22784">4.9649999999999999</cx:pt>
          <cx:pt idx="22785">4.9649999999999999</cx:pt>
          <cx:pt idx="22786">4.9649999999999999</cx:pt>
          <cx:pt idx="22787">4.9649999999999999</cx:pt>
          <cx:pt idx="22788">4.9649999999999999</cx:pt>
          <cx:pt idx="22789">4.9649999999999999</cx:pt>
          <cx:pt idx="22790">4.9649999999999999</cx:pt>
          <cx:pt idx="22791">4.9649999999999999</cx:pt>
          <cx:pt idx="22792">4.9649999999999999</cx:pt>
          <cx:pt idx="22793">4.9649999999999999</cx:pt>
          <cx:pt idx="22794">4.9649999999999999</cx:pt>
          <cx:pt idx="22795">4.9649999999999999</cx:pt>
          <cx:pt idx="22796">4.9649999999999999</cx:pt>
          <cx:pt idx="22797">4.9649999999999999</cx:pt>
          <cx:pt idx="22798">4.9649999999999999</cx:pt>
          <cx:pt idx="22799">4.9649999999999999</cx:pt>
          <cx:pt idx="22800">4.9649999999999999</cx:pt>
          <cx:pt idx="22801">4.9649999999999999</cx:pt>
          <cx:pt idx="22802">4.9649999999999999</cx:pt>
          <cx:pt idx="22803">4.9649999999999999</cx:pt>
          <cx:pt idx="22804">4.9649999999999999</cx:pt>
          <cx:pt idx="22805">4.9649999999999999</cx:pt>
          <cx:pt idx="22806">4.9649999999999999</cx:pt>
          <cx:pt idx="22807">4.9649999999999999</cx:pt>
          <cx:pt idx="22808">4.9649999999999999</cx:pt>
          <cx:pt idx="22809">4.9649999999999999</cx:pt>
          <cx:pt idx="22810">4.9649999999999999</cx:pt>
          <cx:pt idx="22811">4.9649999999999999</cx:pt>
          <cx:pt idx="22812">4.9649999999999999</cx:pt>
          <cx:pt idx="22813">4.9649999999999999</cx:pt>
          <cx:pt idx="22814">4.9649999999999999</cx:pt>
          <cx:pt idx="22815">4.9649999999999999</cx:pt>
          <cx:pt idx="22816">4.9649999999999999</cx:pt>
          <cx:pt idx="22817">4.9649999999999999</cx:pt>
          <cx:pt idx="22818">4.9649999999999999</cx:pt>
          <cx:pt idx="22819">4.9649999999999999</cx:pt>
          <cx:pt idx="22820">4.9649999999999999</cx:pt>
          <cx:pt idx="22821">4.9649999999999999</cx:pt>
          <cx:pt idx="22822">4.9649999999999999</cx:pt>
          <cx:pt idx="22823">4.9649999999999999</cx:pt>
          <cx:pt idx="22824">4.9649999999999999</cx:pt>
          <cx:pt idx="22825">4.9649999999999999</cx:pt>
          <cx:pt idx="22826">4.9649999999999999</cx:pt>
          <cx:pt idx="22827">4.9649999999999999</cx:pt>
          <cx:pt idx="22828">4.9649999999999999</cx:pt>
          <cx:pt idx="22829">4.9649999999999999</cx:pt>
          <cx:pt idx="22830">4.9649999999999999</cx:pt>
          <cx:pt idx="22831">4.9649999999999999</cx:pt>
          <cx:pt idx="22832">4.9649999999999999</cx:pt>
          <cx:pt idx="22833">4.9649999999999999</cx:pt>
          <cx:pt idx="22834">4.9649999999999999</cx:pt>
          <cx:pt idx="22835">4.9649999999999999</cx:pt>
          <cx:pt idx="22836">4.9649999999999999</cx:pt>
          <cx:pt idx="22837">4.9649999999999999</cx:pt>
          <cx:pt idx="22838">4.9649999999999999</cx:pt>
          <cx:pt idx="22839">4.9649999999999999</cx:pt>
          <cx:pt idx="22840">4.9649999999999999</cx:pt>
          <cx:pt idx="22841">4.9649999999999999</cx:pt>
          <cx:pt idx="22842">4.9649999999999999</cx:pt>
          <cx:pt idx="22843">4.9649999999999999</cx:pt>
          <cx:pt idx="22844">4.9649999999999999</cx:pt>
          <cx:pt idx="22845">4.9649999999999999</cx:pt>
          <cx:pt idx="22846">4.9649999999999999</cx:pt>
          <cx:pt idx="22847">4.9649999999999999</cx:pt>
          <cx:pt idx="22848">4.9649999999999999</cx:pt>
          <cx:pt idx="22849">4.9649999999999999</cx:pt>
          <cx:pt idx="22850">4.9649999999999999</cx:pt>
          <cx:pt idx="22851">4.9649999999999999</cx:pt>
          <cx:pt idx="22852">4.9649999999999999</cx:pt>
          <cx:pt idx="22853">4.9649999999999999</cx:pt>
          <cx:pt idx="22854">4.9649999999999999</cx:pt>
          <cx:pt idx="22855">4.9649999999999999</cx:pt>
          <cx:pt idx="22856">4.9649999999999999</cx:pt>
          <cx:pt idx="22857">4.9649999999999999</cx:pt>
          <cx:pt idx="22858">4.9649999999999999</cx:pt>
          <cx:pt idx="22859">4.9649999999999999</cx:pt>
          <cx:pt idx="22860">4.9649999999999999</cx:pt>
          <cx:pt idx="22861">4.9649999999999999</cx:pt>
          <cx:pt idx="22862">4.9649999999999999</cx:pt>
          <cx:pt idx="22863">4.9649999999999999</cx:pt>
          <cx:pt idx="22864">4.9649999999999999</cx:pt>
          <cx:pt idx="22865">4.9649999999999999</cx:pt>
          <cx:pt idx="22866">4.9649999999999999</cx:pt>
          <cx:pt idx="22867">4.9649999999999999</cx:pt>
          <cx:pt idx="22868">4.9649999999999999</cx:pt>
          <cx:pt idx="22869">4.9649999999999999</cx:pt>
          <cx:pt idx="22870">4.9649999999999999</cx:pt>
          <cx:pt idx="22871">4.9649999999999999</cx:pt>
          <cx:pt idx="22872">4.9649999999999999</cx:pt>
          <cx:pt idx="22873">4.9649999999999999</cx:pt>
          <cx:pt idx="22874">4.9649999999999999</cx:pt>
          <cx:pt idx="22875">4.9649999999999999</cx:pt>
          <cx:pt idx="22876">4.9649999999999999</cx:pt>
          <cx:pt idx="22877">4.9649999999999999</cx:pt>
          <cx:pt idx="22878">4.9649999999999999</cx:pt>
          <cx:pt idx="22879">4.9649999999999999</cx:pt>
          <cx:pt idx="22880">4.9649999999999999</cx:pt>
          <cx:pt idx="22881">4.9649999999999999</cx:pt>
          <cx:pt idx="22882">4.9649999999999999</cx:pt>
          <cx:pt idx="22883">4.9649999999999999</cx:pt>
          <cx:pt idx="22884">4.9649999999999999</cx:pt>
          <cx:pt idx="22885">4.9649999999999999</cx:pt>
          <cx:pt idx="22886">4.9649999999999999</cx:pt>
          <cx:pt idx="22887">4.9649999999999999</cx:pt>
          <cx:pt idx="22888">4.9649999999999999</cx:pt>
          <cx:pt idx="22889">4.9649999999999999</cx:pt>
          <cx:pt idx="22890">4.9649999999999999</cx:pt>
          <cx:pt idx="22891">4.9649999999999999</cx:pt>
          <cx:pt idx="22892">4.9649999999999999</cx:pt>
          <cx:pt idx="22893">4.9649999999999999</cx:pt>
          <cx:pt idx="22894">4.9649999999999999</cx:pt>
          <cx:pt idx="22895">4.9649999999999999</cx:pt>
          <cx:pt idx="22896">4.9649999999999999</cx:pt>
          <cx:pt idx="22897">4.9649999999999999</cx:pt>
          <cx:pt idx="22898">4.9649999999999999</cx:pt>
          <cx:pt idx="22899">4.9649999999999999</cx:pt>
          <cx:pt idx="22900">4.9649999999999999</cx:pt>
          <cx:pt idx="22901">4.9649999999999999</cx:pt>
          <cx:pt idx="22902">4.9649999999999999</cx:pt>
          <cx:pt idx="22903">4.9649999999999999</cx:pt>
          <cx:pt idx="22904">4.9649999999999999</cx:pt>
          <cx:pt idx="22905">4.9649999999999999</cx:pt>
          <cx:pt idx="22906">4.9649999999999999</cx:pt>
          <cx:pt idx="22907">4.9649999999999999</cx:pt>
          <cx:pt idx="22908">4.9649999999999999</cx:pt>
          <cx:pt idx="22909">4.9649999999999999</cx:pt>
          <cx:pt idx="22910">4.9649999999999999</cx:pt>
          <cx:pt idx="22911">4.9649999999999999</cx:pt>
          <cx:pt idx="22912">4.9649999999999999</cx:pt>
          <cx:pt idx="22913">4.9649999999999999</cx:pt>
          <cx:pt idx="22914">4.9649999999999999</cx:pt>
          <cx:pt idx="22915">4.9649999999999999</cx:pt>
          <cx:pt idx="22916">4.9649999999999999</cx:pt>
          <cx:pt idx="22917">4.9649999999999999</cx:pt>
          <cx:pt idx="22918">4.9649999999999999</cx:pt>
          <cx:pt idx="22919">4.9649999999999999</cx:pt>
          <cx:pt idx="22920">4.9649999999999999</cx:pt>
          <cx:pt idx="22921">4.9649999999999999</cx:pt>
          <cx:pt idx="22922">4.9649999999999999</cx:pt>
          <cx:pt idx="22923">4.9649999999999999</cx:pt>
          <cx:pt idx="22924">4.9649999999999999</cx:pt>
          <cx:pt idx="22925">4.9649999999999999</cx:pt>
          <cx:pt idx="22926">4.9649999999999999</cx:pt>
          <cx:pt idx="22927">4.9649999999999999</cx:pt>
          <cx:pt idx="22928">4.9649999999999999</cx:pt>
          <cx:pt idx="22929">4.9649999999999999</cx:pt>
          <cx:pt idx="22930">4.9649999999999999</cx:pt>
          <cx:pt idx="22931">4.9649999999999999</cx:pt>
          <cx:pt idx="22932">4.9649999999999999</cx:pt>
          <cx:pt idx="22933">4.9649999999999999</cx:pt>
          <cx:pt idx="22934">4.9649999999999999</cx:pt>
          <cx:pt idx="22935">4.9649999999999999</cx:pt>
          <cx:pt idx="22936">4.9649999999999999</cx:pt>
          <cx:pt idx="22937">4.9649999999999999</cx:pt>
          <cx:pt idx="22938">4.9649999999999999</cx:pt>
          <cx:pt idx="22939">4.9649999999999999</cx:pt>
          <cx:pt idx="22940">4.9649999999999999</cx:pt>
          <cx:pt idx="22941">4.9649999999999999</cx:pt>
          <cx:pt idx="22942">4.9649999999999999</cx:pt>
          <cx:pt idx="22943">4.9649999999999999</cx:pt>
          <cx:pt idx="22944">4.9649999999999999</cx:pt>
          <cx:pt idx="22945">4.9649999999999999</cx:pt>
          <cx:pt idx="22946">4.9649999999999999</cx:pt>
          <cx:pt idx="22947">4.9649999999999999</cx:pt>
          <cx:pt idx="22948">4.9649999999999999</cx:pt>
          <cx:pt idx="22949">4.9649999999999999</cx:pt>
          <cx:pt idx="22950">4.9649999999999999</cx:pt>
          <cx:pt idx="22951">4.9649999999999999</cx:pt>
          <cx:pt idx="22952">4.9649999999999999</cx:pt>
          <cx:pt idx="22953">4.9649999999999999</cx:pt>
          <cx:pt idx="22954">4.9649999999999999</cx:pt>
          <cx:pt idx="22955">4.9649999999999999</cx:pt>
          <cx:pt idx="22956">4.9649999999999999</cx:pt>
          <cx:pt idx="22957">4.9649999999999999</cx:pt>
          <cx:pt idx="22958">4.9649999999999999</cx:pt>
          <cx:pt idx="22959">4.9649999999999999</cx:pt>
          <cx:pt idx="22960">4.9649999999999999</cx:pt>
          <cx:pt idx="22961">4.9649999999999999</cx:pt>
          <cx:pt idx="22962">4.9649999999999999</cx:pt>
          <cx:pt idx="22963">4.9649999999999999</cx:pt>
          <cx:pt idx="22964">4.9649999999999999</cx:pt>
          <cx:pt idx="22965">4.9649999999999999</cx:pt>
          <cx:pt idx="22966">4.9649999999999999</cx:pt>
          <cx:pt idx="22967">4.9649999999999999</cx:pt>
          <cx:pt idx="22968">4.9649999999999999</cx:pt>
          <cx:pt idx="22969">4.9649999999999999</cx:pt>
          <cx:pt idx="22970">4.9649999999999999</cx:pt>
          <cx:pt idx="22971">4.9649999999999999</cx:pt>
          <cx:pt idx="22972">4.9649999999999999</cx:pt>
          <cx:pt idx="22973">4.9649999999999999</cx:pt>
          <cx:pt idx="22974">4.9649999999999999</cx:pt>
          <cx:pt idx="22975">4.9649999999999999</cx:pt>
          <cx:pt idx="22976">4.9649999999999999</cx:pt>
          <cx:pt idx="22977">4.9649999999999999</cx:pt>
          <cx:pt idx="22978">4.9649999999999999</cx:pt>
          <cx:pt idx="22979">4.9649999999999999</cx:pt>
          <cx:pt idx="22980">4.9649999999999999</cx:pt>
          <cx:pt idx="22981">4.9649999999999999</cx:pt>
          <cx:pt idx="22982">4.9649999999999999</cx:pt>
          <cx:pt idx="22983">4.9649999999999999</cx:pt>
          <cx:pt idx="22984">4.9649999999999999</cx:pt>
          <cx:pt idx="22985">4.9649999999999999</cx:pt>
          <cx:pt idx="22986">4.9649999999999999</cx:pt>
          <cx:pt idx="22987">4.9649999999999999</cx:pt>
          <cx:pt idx="22988">4.9649999999999999</cx:pt>
          <cx:pt idx="22989">4.9649999999999999</cx:pt>
          <cx:pt idx="22990">4.9649999999999999</cx:pt>
          <cx:pt idx="22991">4.9649999999999999</cx:pt>
          <cx:pt idx="22992">4.9649999999999999</cx:pt>
          <cx:pt idx="22993">4.9649999999999999</cx:pt>
          <cx:pt idx="22994">4.9649999999999999</cx:pt>
          <cx:pt idx="22995">4.9649999999999999</cx:pt>
          <cx:pt idx="22996">4.9649999999999999</cx:pt>
          <cx:pt idx="22997">4.9649999999999999</cx:pt>
          <cx:pt idx="22998">4.9649999999999999</cx:pt>
          <cx:pt idx="22999">4.9649999999999999</cx:pt>
          <cx:pt idx="23000">4.9649999999999999</cx:pt>
          <cx:pt idx="23001">4.9649999999999999</cx:pt>
          <cx:pt idx="23002">4.9649999999999999</cx:pt>
          <cx:pt idx="23003">4.9649999999999999</cx:pt>
          <cx:pt idx="23004">4.9649999999999999</cx:pt>
          <cx:pt idx="23005">4.9649999999999999</cx:pt>
          <cx:pt idx="23006">4.9649999999999999</cx:pt>
          <cx:pt idx="23007">4.9649999999999999</cx:pt>
          <cx:pt idx="23008">4.9649999999999999</cx:pt>
          <cx:pt idx="23009">4.9649999999999999</cx:pt>
          <cx:pt idx="23010">4.9649999999999999</cx:pt>
          <cx:pt idx="23011">4.9649999999999999</cx:pt>
          <cx:pt idx="23012">4.9649999999999999</cx:pt>
          <cx:pt idx="23013">4.9649999999999999</cx:pt>
          <cx:pt idx="23014">4.9649999999999999</cx:pt>
          <cx:pt idx="23015">4.9649999999999999</cx:pt>
          <cx:pt idx="23016">4.9649999999999999</cx:pt>
          <cx:pt idx="23017">4.9649999999999999</cx:pt>
          <cx:pt idx="23018">4.9649999999999999</cx:pt>
          <cx:pt idx="23019">4.9649999999999999</cx:pt>
          <cx:pt idx="23020">4.9649999999999999</cx:pt>
          <cx:pt idx="23021">4.9649999999999999</cx:pt>
          <cx:pt idx="23022">4.9649999999999999</cx:pt>
          <cx:pt idx="23023">4.9649999999999999</cx:pt>
          <cx:pt idx="23024">4.9649999999999999</cx:pt>
          <cx:pt idx="23025">4.9649999999999999</cx:pt>
          <cx:pt idx="23026">4.9649999999999999</cx:pt>
          <cx:pt idx="23027">4.9649999999999999</cx:pt>
          <cx:pt idx="23028">4.9649999999999999</cx:pt>
          <cx:pt idx="23029">4.9649999999999999</cx:pt>
          <cx:pt idx="23030">4.9649999999999999</cx:pt>
          <cx:pt idx="23031">4.9649999999999999</cx:pt>
          <cx:pt idx="23032">4.9649999999999999</cx:pt>
          <cx:pt idx="23033">4.9649999999999999</cx:pt>
          <cx:pt idx="23034">4.9649999999999999</cx:pt>
          <cx:pt idx="23035">4.9649999999999999</cx:pt>
          <cx:pt idx="23036">4.9649999999999999</cx:pt>
          <cx:pt idx="23037">4.9649999999999999</cx:pt>
          <cx:pt idx="23038">4.9649999999999999</cx:pt>
          <cx:pt idx="23039">4.9649999999999999</cx:pt>
          <cx:pt idx="23040">4.9649999999999999</cx:pt>
          <cx:pt idx="23041">4.9649999999999999</cx:pt>
          <cx:pt idx="23042">4.9649999999999999</cx:pt>
          <cx:pt idx="23043">4.9649999999999999</cx:pt>
          <cx:pt idx="23044">4.9649999999999999</cx:pt>
          <cx:pt idx="23045">4.9649999999999999</cx:pt>
          <cx:pt idx="23046">4.9649999999999999</cx:pt>
          <cx:pt idx="23047">4.9649999999999999</cx:pt>
          <cx:pt idx="23048">4.9649999999999999</cx:pt>
          <cx:pt idx="23049">4.9649999999999999</cx:pt>
          <cx:pt idx="23050">4.9649999999999999</cx:pt>
          <cx:pt idx="23051">4.9649999999999999</cx:pt>
          <cx:pt idx="23052">4.9649999999999999</cx:pt>
          <cx:pt idx="23053">4.9649999999999999</cx:pt>
          <cx:pt idx="23054">4.9649999999999999</cx:pt>
          <cx:pt idx="23055">4.9649999999999999</cx:pt>
          <cx:pt idx="23056">4.9649999999999999</cx:pt>
          <cx:pt idx="23057">4.9649999999999999</cx:pt>
          <cx:pt idx="23058">4.9649999999999999</cx:pt>
          <cx:pt idx="23059">4.9649999999999999</cx:pt>
          <cx:pt idx="23060">4.9649999999999999</cx:pt>
          <cx:pt idx="23061">4.9649999999999999</cx:pt>
          <cx:pt idx="23062">4.9649999999999999</cx:pt>
          <cx:pt idx="23063">4.9649999999999999</cx:pt>
          <cx:pt idx="23064">4.9649999999999999</cx:pt>
          <cx:pt idx="23065">4.9649999999999999</cx:pt>
          <cx:pt idx="23066">4.9649999999999999</cx:pt>
          <cx:pt idx="23067">4.9649999999999999</cx:pt>
          <cx:pt idx="23068">4.9649999999999999</cx:pt>
          <cx:pt idx="23069">4.9649999999999999</cx:pt>
          <cx:pt idx="23070">4.9649999999999999</cx:pt>
          <cx:pt idx="23071">4.9649999999999999</cx:pt>
          <cx:pt idx="23072">4.9649999999999999</cx:pt>
          <cx:pt idx="23073">4.9649999999999999</cx:pt>
          <cx:pt idx="23074">4.9649999999999999</cx:pt>
          <cx:pt idx="23075">4.9649999999999999</cx:pt>
          <cx:pt idx="23076">4.9649999999999999</cx:pt>
          <cx:pt idx="23077">4.9649999999999999</cx:pt>
          <cx:pt idx="23078">4.9649999999999999</cx:pt>
          <cx:pt idx="23079">4.9649999999999999</cx:pt>
          <cx:pt idx="23080">4.9649999999999999</cx:pt>
          <cx:pt idx="23081">4.9649999999999999</cx:pt>
          <cx:pt idx="23082">4.9649999999999999</cx:pt>
          <cx:pt idx="23083">4.9649999999999999</cx:pt>
          <cx:pt idx="23084">4.9649999999999999</cx:pt>
          <cx:pt idx="23085">4.9649999999999999</cx:pt>
          <cx:pt idx="23086">4.9649999999999999</cx:pt>
          <cx:pt idx="23087">4.9649999999999999</cx:pt>
          <cx:pt idx="23088">4.9649999999999999</cx:pt>
          <cx:pt idx="23089">4.9649999999999999</cx:pt>
          <cx:pt idx="23090">4.9649999999999999</cx:pt>
          <cx:pt idx="23091">4.9649999999999999</cx:pt>
          <cx:pt idx="23092">4.9649999999999999</cx:pt>
          <cx:pt idx="23093">4.9649999999999999</cx:pt>
          <cx:pt idx="23094">4.9649999999999999</cx:pt>
          <cx:pt idx="23095">4.9649999999999999</cx:pt>
          <cx:pt idx="23096">4.9649999999999999</cx:pt>
          <cx:pt idx="23097">4.9649999999999999</cx:pt>
          <cx:pt idx="23098">4.9649999999999999</cx:pt>
          <cx:pt idx="23099">4.9649999999999999</cx:pt>
          <cx:pt idx="23100">4.9649999999999999</cx:pt>
          <cx:pt idx="23101">4.9649999999999999</cx:pt>
          <cx:pt idx="23102">4.9649999999999999</cx:pt>
          <cx:pt idx="23103">4.9649999999999999</cx:pt>
          <cx:pt idx="23104">4.9649999999999999</cx:pt>
          <cx:pt idx="23105">4.9649999999999999</cx:pt>
          <cx:pt idx="23106">4.9649999999999999</cx:pt>
          <cx:pt idx="23107">4.9649999999999999</cx:pt>
          <cx:pt idx="23108">4.9649999999999999</cx:pt>
          <cx:pt idx="23109">4.9649999999999999</cx:pt>
          <cx:pt idx="23110">4.9649999999999999</cx:pt>
          <cx:pt idx="23111">4.9649999999999999</cx:pt>
          <cx:pt idx="23112">4.9649999999999999</cx:pt>
          <cx:pt idx="23113">4.9649999999999999</cx:pt>
          <cx:pt idx="23114">4.9649999999999999</cx:pt>
          <cx:pt idx="23115">4.9649999999999999</cx:pt>
          <cx:pt idx="23116">4.9649999999999999</cx:pt>
          <cx:pt idx="23117">4.9649999999999999</cx:pt>
          <cx:pt idx="23118">4.9649999999999999</cx:pt>
          <cx:pt idx="23119">4.9649999999999999</cx:pt>
          <cx:pt idx="23120">4.9649999999999999</cx:pt>
          <cx:pt idx="23121">4.9649999999999999</cx:pt>
          <cx:pt idx="23122">4.9649999999999999</cx:pt>
          <cx:pt idx="23123">4.9649999999999999</cx:pt>
          <cx:pt idx="23124">4.9649999999999999</cx:pt>
          <cx:pt idx="23125">4.9649999999999999</cx:pt>
          <cx:pt idx="23126">4.9649999999999999</cx:pt>
          <cx:pt idx="23127">4.9649999999999999</cx:pt>
          <cx:pt idx="23128">4.9649999999999999</cx:pt>
          <cx:pt idx="23129">4.9649999999999999</cx:pt>
          <cx:pt idx="23130">4.9649999999999999</cx:pt>
          <cx:pt idx="23131">4.9649999999999999</cx:pt>
          <cx:pt idx="23132">4.9649999999999999</cx:pt>
          <cx:pt idx="23133">4.9649999999999999</cx:pt>
          <cx:pt idx="23134">4.9649999999999999</cx:pt>
          <cx:pt idx="23135">4.9649999999999999</cx:pt>
          <cx:pt idx="23136">4.9649999999999999</cx:pt>
          <cx:pt idx="23137">4.9649999999999999</cx:pt>
          <cx:pt idx="23138">4.9649999999999999</cx:pt>
          <cx:pt idx="23139">4.9649999999999999</cx:pt>
          <cx:pt idx="23140">4.9649999999999999</cx:pt>
          <cx:pt idx="23141">4.9649999999999999</cx:pt>
          <cx:pt idx="23142">4.9649999999999999</cx:pt>
          <cx:pt idx="23143">4.9649999999999999</cx:pt>
          <cx:pt idx="23144">4.9649999999999999</cx:pt>
          <cx:pt idx="23145">4.9649999999999999</cx:pt>
          <cx:pt idx="23146">4.9649999999999999</cx:pt>
          <cx:pt idx="23147">4.9649999999999999</cx:pt>
          <cx:pt idx="23148">4.9649999999999999</cx:pt>
          <cx:pt idx="23149">4.9649999999999999</cx:pt>
          <cx:pt idx="23150">4.9649999999999999</cx:pt>
          <cx:pt idx="23151">4.9649999999999999</cx:pt>
          <cx:pt idx="23152">4.9649999999999999</cx:pt>
          <cx:pt idx="23153">4.9649999999999999</cx:pt>
          <cx:pt idx="23154">4.9649999999999999</cx:pt>
          <cx:pt idx="23155">4.9649999999999999</cx:pt>
          <cx:pt idx="23156">4.9649999999999999</cx:pt>
          <cx:pt idx="23157">4.9649999999999999</cx:pt>
          <cx:pt idx="23158">4.9649999999999999</cx:pt>
          <cx:pt idx="23159">4.9649999999999999</cx:pt>
          <cx:pt idx="23160">4.9649999999999999</cx:pt>
          <cx:pt idx="23161">4.9649999999999999</cx:pt>
          <cx:pt idx="23162">4.9649999999999999</cx:pt>
          <cx:pt idx="23163">4.9649999999999999</cx:pt>
          <cx:pt idx="23164">4.9649999999999999</cx:pt>
          <cx:pt idx="23165">4.9649999999999999</cx:pt>
          <cx:pt idx="23166">4.9649999999999999</cx:pt>
          <cx:pt idx="23167">4.9649999999999999</cx:pt>
          <cx:pt idx="23168">4.9649999999999999</cx:pt>
          <cx:pt idx="23169">4.9649999999999999</cx:pt>
          <cx:pt idx="23170">4.9649999999999999</cx:pt>
          <cx:pt idx="23171">4.9649999999999999</cx:pt>
          <cx:pt idx="23172">4.9649999999999999</cx:pt>
          <cx:pt idx="23173">4.9649999999999999</cx:pt>
          <cx:pt idx="23174">4.9649999999999999</cx:pt>
          <cx:pt idx="23175">4.9649999999999999</cx:pt>
          <cx:pt idx="23176">4.9649999999999999</cx:pt>
          <cx:pt idx="23177">4.9649999999999999</cx:pt>
          <cx:pt idx="23178">4.9649999999999999</cx:pt>
          <cx:pt idx="23179">4.9649999999999999</cx:pt>
          <cx:pt idx="23180">4.9649999999999999</cx:pt>
          <cx:pt idx="23181">4.9649999999999999</cx:pt>
          <cx:pt idx="23182">4.9649999999999999</cx:pt>
          <cx:pt idx="23183">4.9649999999999999</cx:pt>
          <cx:pt idx="23184">4.9649999999999999</cx:pt>
          <cx:pt idx="23185">4.9649999999999999</cx:pt>
          <cx:pt idx="23186">4.9649999999999999</cx:pt>
          <cx:pt idx="23187">4.9649999999999999</cx:pt>
          <cx:pt idx="23188">4.9649999999999999</cx:pt>
          <cx:pt idx="23189">4.9649999999999999</cx:pt>
          <cx:pt idx="23190">4.9649999999999999</cx:pt>
          <cx:pt idx="23191">4.9649999999999999</cx:pt>
          <cx:pt idx="23192">4.9649999999999999</cx:pt>
          <cx:pt idx="23193">4.9649999999999999</cx:pt>
          <cx:pt idx="23194">4.9649999999999999</cx:pt>
          <cx:pt idx="23195">4.9649999999999999</cx:pt>
          <cx:pt idx="23196">4.9649999999999999</cx:pt>
          <cx:pt idx="23197">4.9649999999999999</cx:pt>
          <cx:pt idx="23198">4.9649999999999999</cx:pt>
          <cx:pt idx="23199">4.9649999999999999</cx:pt>
          <cx:pt idx="23200">4.9649999999999999</cx:pt>
          <cx:pt idx="23201">4.9649999999999999</cx:pt>
          <cx:pt idx="23202">4.9649999999999999</cx:pt>
          <cx:pt idx="23203">4.9649999999999999</cx:pt>
          <cx:pt idx="23204">4.9649999999999999</cx:pt>
          <cx:pt idx="23205">4.9649999999999999</cx:pt>
          <cx:pt idx="23206">4.9649999999999999</cx:pt>
          <cx:pt idx="23207">4.9649999999999999</cx:pt>
          <cx:pt idx="23208">4.9649999999999999</cx:pt>
          <cx:pt idx="23209">4.9649999999999999</cx:pt>
          <cx:pt idx="23210">4.9649999999999999</cx:pt>
          <cx:pt idx="23211">4.9649999999999999</cx:pt>
          <cx:pt idx="23212">4.9649999999999999</cx:pt>
          <cx:pt idx="23213">4.9649999999999999</cx:pt>
          <cx:pt idx="23214">4.9649999999999999</cx:pt>
          <cx:pt idx="23215">4.9649999999999999</cx:pt>
          <cx:pt idx="23216">4.9649999999999999</cx:pt>
          <cx:pt idx="23217">4.9649999999999999</cx:pt>
          <cx:pt idx="23218">4.9649999999999999</cx:pt>
          <cx:pt idx="23219">4.9649999999999999</cx:pt>
          <cx:pt idx="23220">4.9649999999999999</cx:pt>
          <cx:pt idx="23221">4.9649999999999999</cx:pt>
          <cx:pt idx="23222">4.9649999999999999</cx:pt>
          <cx:pt idx="23223">4.9649999999999999</cx:pt>
          <cx:pt idx="23224">4.9649999999999999</cx:pt>
          <cx:pt idx="23225">4.9649999999999999</cx:pt>
          <cx:pt idx="23226">4.9649999999999999</cx:pt>
          <cx:pt idx="23227">4.9649999999999999</cx:pt>
          <cx:pt idx="23228">4.9649999999999999</cx:pt>
          <cx:pt idx="23229">4.9649999999999999</cx:pt>
          <cx:pt idx="23230">4.9649999999999999</cx:pt>
          <cx:pt idx="23231">4.9649999999999999</cx:pt>
          <cx:pt idx="23232">4.9649999999999999</cx:pt>
          <cx:pt idx="23233">4.9649999999999999</cx:pt>
          <cx:pt idx="23234">4.9649999999999999</cx:pt>
          <cx:pt idx="23235">4.9649999999999999</cx:pt>
          <cx:pt idx="23236">4.9649999999999999</cx:pt>
          <cx:pt idx="23237">4.9649999999999999</cx:pt>
          <cx:pt idx="23238">4.9649999999999999</cx:pt>
          <cx:pt idx="23239">4.9649999999999999</cx:pt>
          <cx:pt idx="23240">4.9649999999999999</cx:pt>
          <cx:pt idx="23241">4.9649999999999999</cx:pt>
          <cx:pt idx="23242">4.9649999999999999</cx:pt>
          <cx:pt idx="23243">4.9649999999999999</cx:pt>
          <cx:pt idx="23244">4.9649999999999999</cx:pt>
          <cx:pt idx="23245">4.9649999999999999</cx:pt>
          <cx:pt idx="23246">4.9649999999999999</cx:pt>
          <cx:pt idx="23247">4.9649999999999999</cx:pt>
          <cx:pt idx="23248">4.9640000000000004</cx:pt>
          <cx:pt idx="23249">4.9640000000000004</cx:pt>
          <cx:pt idx="23250">4.9640000000000004</cx:pt>
          <cx:pt idx="23251">4.9640000000000004</cx:pt>
          <cx:pt idx="23252">4.9640000000000004</cx:pt>
          <cx:pt idx="23253">4.9640000000000004</cx:pt>
          <cx:pt idx="23254">4.9640000000000004</cx:pt>
          <cx:pt idx="23255">4.9640000000000004</cx:pt>
          <cx:pt idx="23256">4.9640000000000004</cx:pt>
          <cx:pt idx="23257">4.9640000000000004</cx:pt>
          <cx:pt idx="23258">4.9640000000000004</cx:pt>
          <cx:pt idx="23259">4.9640000000000004</cx:pt>
          <cx:pt idx="23260">4.9640000000000004</cx:pt>
          <cx:pt idx="23261">4.9640000000000004</cx:pt>
          <cx:pt idx="23262">4.9640000000000004</cx:pt>
          <cx:pt idx="23263">4.9640000000000004</cx:pt>
          <cx:pt idx="23264">4.9640000000000004</cx:pt>
          <cx:pt idx="23265">4.9640000000000004</cx:pt>
          <cx:pt idx="23266">4.9640000000000004</cx:pt>
          <cx:pt idx="23267">4.9640000000000004</cx:pt>
          <cx:pt idx="23268">4.9640000000000004</cx:pt>
          <cx:pt idx="23269">4.9640000000000004</cx:pt>
          <cx:pt idx="23270">4.9640000000000004</cx:pt>
          <cx:pt idx="23271">4.9640000000000004</cx:pt>
          <cx:pt idx="23272">4.9640000000000004</cx:pt>
          <cx:pt idx="23273">4.9640000000000004</cx:pt>
          <cx:pt idx="23274">4.9640000000000004</cx:pt>
          <cx:pt idx="23275">4.9640000000000004</cx:pt>
          <cx:pt idx="23276">4.9640000000000004</cx:pt>
          <cx:pt idx="23277">4.9640000000000004</cx:pt>
          <cx:pt idx="23278">4.9640000000000004</cx:pt>
          <cx:pt idx="23279">4.9640000000000004</cx:pt>
          <cx:pt idx="23280">4.9640000000000004</cx:pt>
          <cx:pt idx="23281">4.9640000000000004</cx:pt>
          <cx:pt idx="23282">4.9640000000000004</cx:pt>
          <cx:pt idx="23283">4.9640000000000004</cx:pt>
          <cx:pt idx="23284">4.9640000000000004</cx:pt>
          <cx:pt idx="23285">4.9640000000000004</cx:pt>
          <cx:pt idx="23286">4.9640000000000004</cx:pt>
          <cx:pt idx="23287">4.9640000000000004</cx:pt>
          <cx:pt idx="23288">4.9640000000000004</cx:pt>
          <cx:pt idx="23289">4.9640000000000004</cx:pt>
          <cx:pt idx="23290">4.9640000000000004</cx:pt>
          <cx:pt idx="23291">4.9640000000000004</cx:pt>
          <cx:pt idx="23292">4.9640000000000004</cx:pt>
          <cx:pt idx="23293">4.9640000000000004</cx:pt>
          <cx:pt idx="23294">4.9640000000000004</cx:pt>
          <cx:pt idx="23295">4.9640000000000004</cx:pt>
          <cx:pt idx="23296">4.9640000000000004</cx:pt>
          <cx:pt idx="23297">4.9640000000000004</cx:pt>
          <cx:pt idx="23298">4.9640000000000004</cx:pt>
          <cx:pt idx="23299">4.9640000000000004</cx:pt>
          <cx:pt idx="23300">4.9640000000000004</cx:pt>
          <cx:pt idx="23301">4.9640000000000004</cx:pt>
          <cx:pt idx="23302">4.9640000000000004</cx:pt>
          <cx:pt idx="23303">4.9640000000000004</cx:pt>
          <cx:pt idx="23304">4.9640000000000004</cx:pt>
          <cx:pt idx="23305">4.9640000000000004</cx:pt>
          <cx:pt idx="23306">4.9640000000000004</cx:pt>
          <cx:pt idx="23307">4.9640000000000004</cx:pt>
          <cx:pt idx="23308">4.9640000000000004</cx:pt>
          <cx:pt idx="23309">4.9640000000000004</cx:pt>
          <cx:pt idx="23310">4.9640000000000004</cx:pt>
          <cx:pt idx="23311">4.9640000000000004</cx:pt>
          <cx:pt idx="23312">4.9640000000000004</cx:pt>
          <cx:pt idx="23313">4.9640000000000004</cx:pt>
          <cx:pt idx="23314">4.9640000000000004</cx:pt>
          <cx:pt idx="23315">4.9640000000000004</cx:pt>
          <cx:pt idx="23316">4.9640000000000004</cx:pt>
          <cx:pt idx="23317">4.9640000000000004</cx:pt>
          <cx:pt idx="23318">4.9640000000000004</cx:pt>
          <cx:pt idx="23319">4.9640000000000004</cx:pt>
          <cx:pt idx="23320">4.9640000000000004</cx:pt>
          <cx:pt idx="23321">4.9640000000000004</cx:pt>
          <cx:pt idx="23322">4.9640000000000004</cx:pt>
          <cx:pt idx="23323">4.9640000000000004</cx:pt>
          <cx:pt idx="23324">4.9640000000000004</cx:pt>
          <cx:pt idx="23325">4.9640000000000004</cx:pt>
          <cx:pt idx="23326">4.9640000000000004</cx:pt>
          <cx:pt idx="23327">4.9640000000000004</cx:pt>
          <cx:pt idx="23328">4.9640000000000004</cx:pt>
          <cx:pt idx="23329">4.9640000000000004</cx:pt>
          <cx:pt idx="23330">4.9640000000000004</cx:pt>
          <cx:pt idx="23331">4.9640000000000004</cx:pt>
          <cx:pt idx="23332">4.9640000000000004</cx:pt>
          <cx:pt idx="23333">4.9640000000000004</cx:pt>
          <cx:pt idx="23334">4.9640000000000004</cx:pt>
          <cx:pt idx="23335">4.9640000000000004</cx:pt>
          <cx:pt idx="23336">4.9640000000000004</cx:pt>
          <cx:pt idx="23337">4.9640000000000004</cx:pt>
          <cx:pt idx="23338">4.9640000000000004</cx:pt>
          <cx:pt idx="23339">4.9640000000000004</cx:pt>
          <cx:pt idx="23340">4.9640000000000004</cx:pt>
          <cx:pt idx="23341">4.9640000000000004</cx:pt>
          <cx:pt idx="23342">4.9640000000000004</cx:pt>
          <cx:pt idx="23343">4.9640000000000004</cx:pt>
          <cx:pt idx="23344">4.9640000000000004</cx:pt>
          <cx:pt idx="23345">4.9640000000000004</cx:pt>
          <cx:pt idx="23346">4.9640000000000004</cx:pt>
          <cx:pt idx="23347">4.9640000000000004</cx:pt>
          <cx:pt idx="23348">4.9640000000000004</cx:pt>
          <cx:pt idx="23349">4.9640000000000004</cx:pt>
          <cx:pt idx="23350">4.9640000000000004</cx:pt>
          <cx:pt idx="23351">4.9640000000000004</cx:pt>
          <cx:pt idx="23352">4.9640000000000004</cx:pt>
          <cx:pt idx="23353">4.9640000000000004</cx:pt>
          <cx:pt idx="23354">4.9640000000000004</cx:pt>
          <cx:pt idx="23355">4.9640000000000004</cx:pt>
          <cx:pt idx="23356">4.9640000000000004</cx:pt>
          <cx:pt idx="23357">4.9640000000000004</cx:pt>
          <cx:pt idx="23358">4.9640000000000004</cx:pt>
          <cx:pt idx="23359">4.9640000000000004</cx:pt>
          <cx:pt idx="23360">4.9640000000000004</cx:pt>
          <cx:pt idx="23361">4.9640000000000004</cx:pt>
          <cx:pt idx="23362">4.9640000000000004</cx:pt>
          <cx:pt idx="23363">4.9640000000000004</cx:pt>
          <cx:pt idx="23364">4.9640000000000004</cx:pt>
          <cx:pt idx="23365">4.9640000000000004</cx:pt>
          <cx:pt idx="23366">4.9640000000000004</cx:pt>
          <cx:pt idx="23367">4.9640000000000004</cx:pt>
          <cx:pt idx="23368">4.9640000000000004</cx:pt>
          <cx:pt idx="23369">4.9640000000000004</cx:pt>
          <cx:pt idx="23370">4.9640000000000004</cx:pt>
          <cx:pt idx="23371">4.9640000000000004</cx:pt>
          <cx:pt idx="23372">4.9640000000000004</cx:pt>
          <cx:pt idx="23373">4.9640000000000004</cx:pt>
          <cx:pt idx="23374">4.9640000000000004</cx:pt>
          <cx:pt idx="23375">4.9640000000000004</cx:pt>
          <cx:pt idx="23376">4.9640000000000004</cx:pt>
          <cx:pt idx="23377">4.9640000000000004</cx:pt>
          <cx:pt idx="23378">4.9640000000000004</cx:pt>
          <cx:pt idx="23379">4.9640000000000004</cx:pt>
          <cx:pt idx="23380">4.9640000000000004</cx:pt>
          <cx:pt idx="23381">4.9640000000000004</cx:pt>
          <cx:pt idx="23382">4.9640000000000004</cx:pt>
          <cx:pt idx="23383">4.9640000000000004</cx:pt>
          <cx:pt idx="23384">4.9640000000000004</cx:pt>
          <cx:pt idx="23385">4.9640000000000004</cx:pt>
          <cx:pt idx="23386">4.9640000000000004</cx:pt>
          <cx:pt idx="23387">4.9640000000000004</cx:pt>
          <cx:pt idx="23388">4.9640000000000004</cx:pt>
          <cx:pt idx="23389">4.9640000000000004</cx:pt>
          <cx:pt idx="23390">4.9640000000000004</cx:pt>
          <cx:pt idx="23391">4.9640000000000004</cx:pt>
          <cx:pt idx="23392">4.9640000000000004</cx:pt>
          <cx:pt idx="23393">4.9640000000000004</cx:pt>
          <cx:pt idx="23394">4.9640000000000004</cx:pt>
          <cx:pt idx="23395">4.9640000000000004</cx:pt>
          <cx:pt idx="23396">4.9640000000000004</cx:pt>
          <cx:pt idx="23397">4.9640000000000004</cx:pt>
          <cx:pt idx="23398">4.9640000000000004</cx:pt>
          <cx:pt idx="23399">4.9640000000000004</cx:pt>
          <cx:pt idx="23400">4.9640000000000004</cx:pt>
          <cx:pt idx="23401">4.9640000000000004</cx:pt>
          <cx:pt idx="23402">4.9640000000000004</cx:pt>
          <cx:pt idx="23403">4.9640000000000004</cx:pt>
          <cx:pt idx="23404">4.9640000000000004</cx:pt>
          <cx:pt idx="23405">4.9640000000000004</cx:pt>
          <cx:pt idx="23406">4.9640000000000004</cx:pt>
          <cx:pt idx="23407">4.9640000000000004</cx:pt>
          <cx:pt idx="23408">4.9640000000000004</cx:pt>
          <cx:pt idx="23409">4.9640000000000004</cx:pt>
          <cx:pt idx="23410">4.9640000000000004</cx:pt>
          <cx:pt idx="23411">4.9640000000000004</cx:pt>
          <cx:pt idx="23412">4.9640000000000004</cx:pt>
          <cx:pt idx="23413">4.9640000000000004</cx:pt>
          <cx:pt idx="23414">4.9640000000000004</cx:pt>
          <cx:pt idx="23415">4.9640000000000004</cx:pt>
          <cx:pt idx="23416">4.9640000000000004</cx:pt>
          <cx:pt idx="23417">4.9640000000000004</cx:pt>
          <cx:pt idx="23418">4.9640000000000004</cx:pt>
          <cx:pt idx="23419">4.9640000000000004</cx:pt>
          <cx:pt idx="23420">4.9640000000000004</cx:pt>
          <cx:pt idx="23421">4.9640000000000004</cx:pt>
          <cx:pt idx="23422">4.9640000000000004</cx:pt>
          <cx:pt idx="23423">4.9640000000000004</cx:pt>
          <cx:pt idx="23424">4.9640000000000004</cx:pt>
          <cx:pt idx="23425">4.9640000000000004</cx:pt>
          <cx:pt idx="23426">4.9640000000000004</cx:pt>
          <cx:pt idx="23427">4.9640000000000004</cx:pt>
          <cx:pt idx="23428">4.9640000000000004</cx:pt>
          <cx:pt idx="23429">4.9640000000000004</cx:pt>
          <cx:pt idx="23430">4.9640000000000004</cx:pt>
          <cx:pt idx="23431">4.9640000000000004</cx:pt>
          <cx:pt idx="23432">4.9640000000000004</cx:pt>
          <cx:pt idx="23433">4.9640000000000004</cx:pt>
          <cx:pt idx="23434">4.9640000000000004</cx:pt>
          <cx:pt idx="23435">4.9640000000000004</cx:pt>
          <cx:pt idx="23436">4.9640000000000004</cx:pt>
          <cx:pt idx="23437">4.9640000000000004</cx:pt>
          <cx:pt idx="23438">4.9640000000000004</cx:pt>
          <cx:pt idx="23439">4.9640000000000004</cx:pt>
          <cx:pt idx="23440">4.9640000000000004</cx:pt>
          <cx:pt idx="23441">4.9640000000000004</cx:pt>
          <cx:pt idx="23442">4.9640000000000004</cx:pt>
          <cx:pt idx="23443">4.9640000000000004</cx:pt>
          <cx:pt idx="23444">4.9640000000000004</cx:pt>
          <cx:pt idx="23445">4.9640000000000004</cx:pt>
          <cx:pt idx="23446">4.9640000000000004</cx:pt>
          <cx:pt idx="23447">4.9640000000000004</cx:pt>
          <cx:pt idx="23448">4.9640000000000004</cx:pt>
          <cx:pt idx="23449">4.9640000000000004</cx:pt>
          <cx:pt idx="23450">4.9640000000000004</cx:pt>
          <cx:pt idx="23451">4.9640000000000004</cx:pt>
          <cx:pt idx="23452">4.9640000000000004</cx:pt>
          <cx:pt idx="23453">4.9640000000000004</cx:pt>
          <cx:pt idx="23454">4.9640000000000004</cx:pt>
          <cx:pt idx="23455">4.9640000000000004</cx:pt>
          <cx:pt idx="23456">4.9640000000000004</cx:pt>
          <cx:pt idx="23457">4.9640000000000004</cx:pt>
          <cx:pt idx="23458">4.9640000000000004</cx:pt>
          <cx:pt idx="23459">4.9640000000000004</cx:pt>
          <cx:pt idx="23460">4.9640000000000004</cx:pt>
          <cx:pt idx="23461">4.9640000000000004</cx:pt>
          <cx:pt idx="23462">4.9640000000000004</cx:pt>
          <cx:pt idx="23463">4.9640000000000004</cx:pt>
          <cx:pt idx="23464">4.9640000000000004</cx:pt>
          <cx:pt idx="23465">4.9640000000000004</cx:pt>
          <cx:pt idx="23466">4.9640000000000004</cx:pt>
          <cx:pt idx="23467">4.9640000000000004</cx:pt>
          <cx:pt idx="23468">4.9640000000000004</cx:pt>
          <cx:pt idx="23469">4.9640000000000004</cx:pt>
          <cx:pt idx="23470">4.9640000000000004</cx:pt>
          <cx:pt idx="23471">4.9640000000000004</cx:pt>
          <cx:pt idx="23472">4.9640000000000004</cx:pt>
          <cx:pt idx="23473">4.9640000000000004</cx:pt>
          <cx:pt idx="23474">4.9619999999999997</cx:pt>
          <cx:pt idx="23475">4.9619999999999997</cx:pt>
          <cx:pt idx="23476">4.9619999999999997</cx:pt>
          <cx:pt idx="23477">4.9619999999999997</cx:pt>
          <cx:pt idx="23478">4.9619999999999997</cx:pt>
          <cx:pt idx="23479">4.9619999999999997</cx:pt>
          <cx:pt idx="23480">4.9619999999999997</cx:pt>
          <cx:pt idx="23481">4.9619999999999997</cx:pt>
          <cx:pt idx="23482">4.9619999999999997</cx:pt>
          <cx:pt idx="23483">4.9619999999999997</cx:pt>
          <cx:pt idx="23484">4.9619999999999997</cx:pt>
          <cx:pt idx="23485">4.9619999999999997</cx:pt>
          <cx:pt idx="23486">4.9619999999999997</cx:pt>
          <cx:pt idx="23487">4.9619999999999997</cx:pt>
          <cx:pt idx="23488">4.9619999999999997</cx:pt>
          <cx:pt idx="23489">4.9619999999999997</cx:pt>
          <cx:pt idx="23490">4.9619999999999997</cx:pt>
          <cx:pt idx="23491">4.9619999999999997</cx:pt>
          <cx:pt idx="23492">4.9619999999999997</cx:pt>
          <cx:pt idx="23493">4.9619999999999997</cx:pt>
          <cx:pt idx="23494">4.9619999999999997</cx:pt>
          <cx:pt idx="23495">4.9619999999999997</cx:pt>
          <cx:pt idx="23496">4.9619999999999997</cx:pt>
          <cx:pt idx="23497">4.9619999999999997</cx:pt>
          <cx:pt idx="23498">4.9619999999999997</cx:pt>
          <cx:pt idx="23499">4.9619999999999997</cx:pt>
          <cx:pt idx="23500">4.9619999999999997</cx:pt>
          <cx:pt idx="23501">4.9619999999999997</cx:pt>
          <cx:pt idx="23502">4.9619999999999997</cx:pt>
          <cx:pt idx="23503">4.9619999999999997</cx:pt>
          <cx:pt idx="23504">4.9619999999999997</cx:pt>
          <cx:pt idx="23505">4.9619999999999997</cx:pt>
          <cx:pt idx="23506">4.9619999999999997</cx:pt>
          <cx:pt idx="23507">4.9619999999999997</cx:pt>
          <cx:pt idx="23508">4.9619999999999997</cx:pt>
          <cx:pt idx="23509">4.9619999999999997</cx:pt>
          <cx:pt idx="23510">4.9619999999999997</cx:pt>
          <cx:pt idx="23511">4.9619999999999997</cx:pt>
          <cx:pt idx="23512">4.9619999999999997</cx:pt>
          <cx:pt idx="23513">4.9619999999999997</cx:pt>
          <cx:pt idx="23514">4.9619999999999997</cx:pt>
          <cx:pt idx="23515">4.9619999999999997</cx:pt>
          <cx:pt idx="23516">4.9619999999999997</cx:pt>
          <cx:pt idx="23517">4.9619999999999997</cx:pt>
          <cx:pt idx="23518">4.9619999999999997</cx:pt>
          <cx:pt idx="23519">4.9619999999999997</cx:pt>
          <cx:pt idx="23520">4.9619999999999997</cx:pt>
          <cx:pt idx="23521">4.9619999999999997</cx:pt>
          <cx:pt idx="23522">4.9619999999999997</cx:pt>
          <cx:pt idx="23523">4.9619999999999997</cx:pt>
          <cx:pt idx="23524">4.9619999999999997</cx:pt>
          <cx:pt idx="23525">4.9619999999999997</cx:pt>
          <cx:pt idx="23526">4.9619999999999997</cx:pt>
          <cx:pt idx="23527">4.9619999999999997</cx:pt>
          <cx:pt idx="23528">4.9619999999999997</cx:pt>
          <cx:pt idx="23529">4.9619999999999997</cx:pt>
          <cx:pt idx="23530">4.9619999999999997</cx:pt>
          <cx:pt idx="23531">4.9619999999999997</cx:pt>
          <cx:pt idx="23532">4.9619999999999997</cx:pt>
          <cx:pt idx="23533">4.9619999999999997</cx:pt>
          <cx:pt idx="23534">4.9619999999999997</cx:pt>
          <cx:pt idx="23535">4.9619999999999997</cx:pt>
          <cx:pt idx="23536">4.9619999999999997</cx:pt>
          <cx:pt idx="23537">4.9619999999999997</cx:pt>
          <cx:pt idx="23538">4.9619999999999997</cx:pt>
          <cx:pt idx="23539">4.9619999999999997</cx:pt>
          <cx:pt idx="23540">4.9619999999999997</cx:pt>
          <cx:pt idx="23541">4.9619999999999997</cx:pt>
          <cx:pt idx="23542">4.9619999999999997</cx:pt>
          <cx:pt idx="23543">4.9619999999999997</cx:pt>
          <cx:pt idx="23544">4.9619999999999997</cx:pt>
          <cx:pt idx="23545">4.9619999999999997</cx:pt>
          <cx:pt idx="23546">4.9619999999999997</cx:pt>
          <cx:pt idx="23547">4.9619999999999997</cx:pt>
          <cx:pt idx="23548">4.9619999999999997</cx:pt>
          <cx:pt idx="23549">4.9619999999999997</cx:pt>
          <cx:pt idx="23550">4.9619999999999997</cx:pt>
          <cx:pt idx="23551">4.9619999999999997</cx:pt>
          <cx:pt idx="23552">4.9619999999999997</cx:pt>
          <cx:pt idx="23553">4.9619999999999997</cx:pt>
          <cx:pt idx="23554">4.9619999999999997</cx:pt>
          <cx:pt idx="23555">4.9619999999999997</cx:pt>
          <cx:pt idx="23556">4.9619999999999997</cx:pt>
          <cx:pt idx="23557">4.9619999999999997</cx:pt>
          <cx:pt idx="23558">4.9619999999999997</cx:pt>
          <cx:pt idx="23559">4.9619999999999997</cx:pt>
          <cx:pt idx="23560">4.9619999999999997</cx:pt>
          <cx:pt idx="23561">4.9619999999999997</cx:pt>
          <cx:pt idx="23562">4.9619999999999997</cx:pt>
          <cx:pt idx="23563">4.9619999999999997</cx:pt>
          <cx:pt idx="23564">4.9619999999999997</cx:pt>
          <cx:pt idx="23565">4.9619999999999997</cx:pt>
          <cx:pt idx="23566">4.9619999999999997</cx:pt>
          <cx:pt idx="23567">4.9619999999999997</cx:pt>
          <cx:pt idx="23568">4.9619999999999997</cx:pt>
          <cx:pt idx="23569">4.9619999999999997</cx:pt>
          <cx:pt idx="23570">4.9619999999999997</cx:pt>
          <cx:pt idx="23571">4.9619999999999997</cx:pt>
          <cx:pt idx="23572">4.9619999999999997</cx:pt>
          <cx:pt idx="23573">4.9619999999999997</cx:pt>
          <cx:pt idx="23574">4.9619999999999997</cx:pt>
          <cx:pt idx="23575">4.9619999999999997</cx:pt>
          <cx:pt idx="23576">4.9619999999999997</cx:pt>
          <cx:pt idx="23577">4.9619999999999997</cx:pt>
          <cx:pt idx="23578">4.9619999999999997</cx:pt>
          <cx:pt idx="23579">4.9619999999999997</cx:pt>
          <cx:pt idx="23580">4.9619999999999997</cx:pt>
          <cx:pt idx="23581">4.9619999999999997</cx:pt>
          <cx:pt idx="23582">4.9619999999999997</cx:pt>
          <cx:pt idx="23583">4.9619999999999997</cx:pt>
          <cx:pt idx="23584">4.9619999999999997</cx:pt>
          <cx:pt idx="23585">4.9619999999999997</cx:pt>
          <cx:pt idx="23586">4.9619999999999997</cx:pt>
          <cx:pt idx="23587">4.9619999999999997</cx:pt>
          <cx:pt idx="23588">4.9619999999999997</cx:pt>
          <cx:pt idx="23589">4.9619999999999997</cx:pt>
          <cx:pt idx="23590">4.9619999999999997</cx:pt>
          <cx:pt idx="23591">4.9619999999999997</cx:pt>
          <cx:pt idx="23592">4.9619999999999997</cx:pt>
          <cx:pt idx="23593">4.9619999999999997</cx:pt>
          <cx:pt idx="23594">4.9619999999999997</cx:pt>
          <cx:pt idx="23595">4.9619999999999997</cx:pt>
          <cx:pt idx="23596">4.9619999999999997</cx:pt>
          <cx:pt idx="23597">4.9619999999999997</cx:pt>
          <cx:pt idx="23598">4.9619999999999997</cx:pt>
          <cx:pt idx="23599">4.9619999999999997</cx:pt>
          <cx:pt idx="23600">4.9619999999999997</cx:pt>
          <cx:pt idx="23601">4.9619999999999997</cx:pt>
          <cx:pt idx="23602">4.9619999999999997</cx:pt>
          <cx:pt idx="23603">4.9619999999999997</cx:pt>
          <cx:pt idx="23604">4.9619999999999997</cx:pt>
          <cx:pt idx="23605">4.9619999999999997</cx:pt>
          <cx:pt idx="23606">4.9619999999999997</cx:pt>
          <cx:pt idx="23607">4.9619999999999997</cx:pt>
          <cx:pt idx="23608">4.9619999999999997</cx:pt>
          <cx:pt idx="23609">4.9619999999999997</cx:pt>
          <cx:pt idx="23610">4.9619999999999997</cx:pt>
          <cx:pt idx="23611">4.9619999999999997</cx:pt>
          <cx:pt idx="23612">4.9619999999999997</cx:pt>
          <cx:pt idx="23613">4.9619999999999997</cx:pt>
          <cx:pt idx="23614">4.9619999999999997</cx:pt>
          <cx:pt idx="23615">4.9619999999999997</cx:pt>
          <cx:pt idx="23616">4.9619999999999997</cx:pt>
          <cx:pt idx="23617">4.9619999999999997</cx:pt>
          <cx:pt idx="23618">4.9619999999999997</cx:pt>
          <cx:pt idx="23619">4.9619999999999997</cx:pt>
          <cx:pt idx="23620">4.9619999999999997</cx:pt>
          <cx:pt idx="23621">4.9619999999999997</cx:pt>
          <cx:pt idx="23622">4.9619999999999997</cx:pt>
          <cx:pt idx="23623">4.9619999999999997</cx:pt>
          <cx:pt idx="23624">4.9619999999999997</cx:pt>
          <cx:pt idx="23625">4.9619999999999997</cx:pt>
          <cx:pt idx="23626">4.9619999999999997</cx:pt>
          <cx:pt idx="23627">4.9619999999999997</cx:pt>
          <cx:pt idx="23628">4.9619999999999997</cx:pt>
          <cx:pt idx="23629">4.9619999999999997</cx:pt>
          <cx:pt idx="23630">4.9619999999999997</cx:pt>
          <cx:pt idx="23631">4.9619999999999997</cx:pt>
          <cx:pt idx="23632">4.9619999999999997</cx:pt>
          <cx:pt idx="23633">4.9619999999999997</cx:pt>
          <cx:pt idx="23634">4.9619999999999997</cx:pt>
          <cx:pt idx="23635">4.9619999999999997</cx:pt>
          <cx:pt idx="23636">4.9619999999999997</cx:pt>
          <cx:pt idx="23637">4.9619999999999997</cx:pt>
          <cx:pt idx="23638">4.9619999999999997</cx:pt>
          <cx:pt idx="23639">4.9619999999999997</cx:pt>
          <cx:pt idx="23640">4.9619999999999997</cx:pt>
          <cx:pt idx="23641">4.9619999999999997</cx:pt>
          <cx:pt idx="23642">4.9619999999999997</cx:pt>
          <cx:pt idx="23643">4.9619999999999997</cx:pt>
          <cx:pt idx="23644">4.9619999999999997</cx:pt>
          <cx:pt idx="23645">4.9619999999999997</cx:pt>
          <cx:pt idx="23646">4.9619999999999997</cx:pt>
          <cx:pt idx="23647">4.9619999999999997</cx:pt>
          <cx:pt idx="23648">4.9619999999999997</cx:pt>
          <cx:pt idx="23649">4.9619999999999997</cx:pt>
          <cx:pt idx="23650">4.9619999999999997</cx:pt>
          <cx:pt idx="23651">4.9619999999999997</cx:pt>
          <cx:pt idx="23652">4.9619999999999997</cx:pt>
          <cx:pt idx="23653">4.9619999999999997</cx:pt>
          <cx:pt idx="23654">4.9619999999999997</cx:pt>
          <cx:pt idx="23655">4.9619999999999997</cx:pt>
          <cx:pt idx="23656">4.9619999999999997</cx:pt>
          <cx:pt idx="23657">4.9619999999999997</cx:pt>
          <cx:pt idx="23658">4.9619999999999997</cx:pt>
          <cx:pt idx="23659">4.9619999999999997</cx:pt>
          <cx:pt idx="23660">4.9619999999999997</cx:pt>
          <cx:pt idx="23661">4.9619999999999997</cx:pt>
          <cx:pt idx="23662">4.9619999999999997</cx:pt>
          <cx:pt idx="23663">4.9619999999999997</cx:pt>
          <cx:pt idx="23664">4.9619999999999997</cx:pt>
          <cx:pt idx="23665">4.9619999999999997</cx:pt>
          <cx:pt idx="23666">4.9619999999999997</cx:pt>
          <cx:pt idx="23667">4.9619999999999997</cx:pt>
          <cx:pt idx="23668">4.9619999999999997</cx:pt>
          <cx:pt idx="23669">4.9619999999999997</cx:pt>
          <cx:pt idx="23670">4.9619999999999997</cx:pt>
          <cx:pt idx="23671">4.9619999999999997</cx:pt>
          <cx:pt idx="23672">4.9619999999999997</cx:pt>
          <cx:pt idx="23673">4.9619999999999997</cx:pt>
          <cx:pt idx="23674">4.9619999999999997</cx:pt>
          <cx:pt idx="23675">4.9619999999999997</cx:pt>
          <cx:pt idx="23676">4.9619999999999997</cx:pt>
          <cx:pt idx="23677">4.9619999999999997</cx:pt>
          <cx:pt idx="23678">4.9619999999999997</cx:pt>
          <cx:pt idx="23679">4.9619999999999997</cx:pt>
          <cx:pt idx="23680">4.9619999999999997</cx:pt>
          <cx:pt idx="23681">4.9619999999999997</cx:pt>
          <cx:pt idx="23682">4.9619999999999997</cx:pt>
          <cx:pt idx="23683">4.9619999999999997</cx:pt>
          <cx:pt idx="23684">4.9619999999999997</cx:pt>
          <cx:pt idx="23685">4.9619999999999997</cx:pt>
          <cx:pt idx="23686">4.9619999999999997</cx:pt>
          <cx:pt idx="23687">4.9619999999999997</cx:pt>
          <cx:pt idx="23688">4.9619999999999997</cx:pt>
          <cx:pt idx="23689">4.9619999999999997</cx:pt>
          <cx:pt idx="23690">4.9619999999999997</cx:pt>
          <cx:pt idx="23691">4.9619999999999997</cx:pt>
          <cx:pt idx="23692">4.9619999999999997</cx:pt>
          <cx:pt idx="23693">4.9619999999999997</cx:pt>
          <cx:pt idx="23694">4.9619999999999997</cx:pt>
          <cx:pt idx="23695">4.9619999999999997</cx:pt>
          <cx:pt idx="23696">4.9619999999999997</cx:pt>
          <cx:pt idx="23697">4.9619999999999997</cx:pt>
          <cx:pt idx="23698">4.9619999999999997</cx:pt>
          <cx:pt idx="23699">4.9619999999999997</cx:pt>
          <cx:pt idx="23700">4.9619999999999997</cx:pt>
          <cx:pt idx="23701">4.9619999999999997</cx:pt>
          <cx:pt idx="23702">4.9619999999999997</cx:pt>
          <cx:pt idx="23703">4.9619999999999997</cx:pt>
          <cx:pt idx="23704">4.9619999999999997</cx:pt>
          <cx:pt idx="23705">4.9619999999999997</cx:pt>
          <cx:pt idx="23706">4.9619999999999997</cx:pt>
          <cx:pt idx="23707">4.9619999999999997</cx:pt>
          <cx:pt idx="23708">4.9619999999999997</cx:pt>
          <cx:pt idx="23709">4.9619999999999997</cx:pt>
          <cx:pt idx="23710">4.9619999999999997</cx:pt>
          <cx:pt idx="23711">4.9619999999999997</cx:pt>
          <cx:pt idx="23712">4.9619999999999997</cx:pt>
          <cx:pt idx="23713">4.9619999999999997</cx:pt>
          <cx:pt idx="23714">4.9619999999999997</cx:pt>
          <cx:pt idx="23715">4.9619999999999997</cx:pt>
          <cx:pt idx="23716">4.9619999999999997</cx:pt>
          <cx:pt idx="23717">4.9619999999999997</cx:pt>
          <cx:pt idx="23718">4.9619999999999997</cx:pt>
          <cx:pt idx="23719">4.9619999999999997</cx:pt>
          <cx:pt idx="23720">4.9619999999999997</cx:pt>
          <cx:pt idx="23721">4.9619999999999997</cx:pt>
          <cx:pt idx="23722">4.9619999999999997</cx:pt>
          <cx:pt idx="23723">4.9619999999999997</cx:pt>
          <cx:pt idx="23724">4.9619999999999997</cx:pt>
          <cx:pt idx="23725">4.9619999999999997</cx:pt>
          <cx:pt idx="23726">4.9619999999999997</cx:pt>
          <cx:pt idx="23727">4.9619999999999997</cx:pt>
          <cx:pt idx="23728">4.9619999999999997</cx:pt>
          <cx:pt idx="23729">4.9619999999999997</cx:pt>
          <cx:pt idx="23730">4.9619999999999997</cx:pt>
          <cx:pt idx="23731">4.9619999999999997</cx:pt>
          <cx:pt idx="23732">4.9619999999999997</cx:pt>
          <cx:pt idx="23733">4.9619999999999997</cx:pt>
          <cx:pt idx="23734">4.9619999999999997</cx:pt>
          <cx:pt idx="23735">4.9619999999999997</cx:pt>
          <cx:pt idx="23736">4.9619999999999997</cx:pt>
          <cx:pt idx="23737">4.9619999999999997</cx:pt>
          <cx:pt idx="23738">4.9619999999999997</cx:pt>
          <cx:pt idx="23739">4.9619999999999997</cx:pt>
          <cx:pt idx="23740">4.9619999999999997</cx:pt>
          <cx:pt idx="23741">4.9619999999999997</cx:pt>
          <cx:pt idx="23742">4.9619999999999997</cx:pt>
          <cx:pt idx="23743">4.9619999999999997</cx:pt>
          <cx:pt idx="23744">4.9619999999999997</cx:pt>
          <cx:pt idx="23745">4.9619999999999997</cx:pt>
          <cx:pt idx="23746">4.9619999999999997</cx:pt>
          <cx:pt idx="23747">4.9619999999999997</cx:pt>
          <cx:pt idx="23748">4.9619999999999997</cx:pt>
          <cx:pt idx="23749">4.9619999999999997</cx:pt>
          <cx:pt idx="23750">4.9619999999999997</cx:pt>
          <cx:pt idx="23751">4.9619999999999997</cx:pt>
          <cx:pt idx="23752">4.9619999999999997</cx:pt>
          <cx:pt idx="23753">4.9619999999999997</cx:pt>
          <cx:pt idx="23754">4.9619999999999997</cx:pt>
          <cx:pt idx="23755">4.9619999999999997</cx:pt>
          <cx:pt idx="23756">4.9619999999999997</cx:pt>
          <cx:pt idx="23757">4.9619999999999997</cx:pt>
          <cx:pt idx="23758">4.9619999999999997</cx:pt>
          <cx:pt idx="23759">4.9619999999999997</cx:pt>
          <cx:pt idx="23760">4.9619999999999997</cx:pt>
          <cx:pt idx="23761">4.9619999999999997</cx:pt>
          <cx:pt idx="23762">4.9619999999999997</cx:pt>
          <cx:pt idx="23763">4.9619999999999997</cx:pt>
          <cx:pt idx="23764">4.9619999999999997</cx:pt>
          <cx:pt idx="23765">4.9619999999999997</cx:pt>
          <cx:pt idx="23766">4.9619999999999997</cx:pt>
          <cx:pt idx="23767">4.9619999999999997</cx:pt>
          <cx:pt idx="23768">4.9619999999999997</cx:pt>
          <cx:pt idx="23769">4.9619999999999997</cx:pt>
          <cx:pt idx="23770">4.9619999999999997</cx:pt>
          <cx:pt idx="23771">4.9619999999999997</cx:pt>
          <cx:pt idx="23772">4.9619999999999997</cx:pt>
          <cx:pt idx="23773">4.9619999999999997</cx:pt>
          <cx:pt idx="23774">4.9619999999999997</cx:pt>
          <cx:pt idx="23775">4.9619999999999997</cx:pt>
          <cx:pt idx="23776">4.9619999999999997</cx:pt>
          <cx:pt idx="23777">4.9630000000000001</cx:pt>
          <cx:pt idx="23778">4.9630000000000001</cx:pt>
          <cx:pt idx="23779">4.9630000000000001</cx:pt>
          <cx:pt idx="23780">4.9630000000000001</cx:pt>
          <cx:pt idx="23781">4.9630000000000001</cx:pt>
          <cx:pt idx="23782">4.9630000000000001</cx:pt>
          <cx:pt idx="23783">4.9630000000000001</cx:pt>
          <cx:pt idx="23784">4.9630000000000001</cx:pt>
          <cx:pt idx="23785">4.9630000000000001</cx:pt>
          <cx:pt idx="23786">4.9630000000000001</cx:pt>
          <cx:pt idx="23787">4.9630000000000001</cx:pt>
          <cx:pt idx="23788">4.9630000000000001</cx:pt>
          <cx:pt idx="23789">4.9630000000000001</cx:pt>
          <cx:pt idx="23790">4.9630000000000001</cx:pt>
          <cx:pt idx="23791">4.9630000000000001</cx:pt>
          <cx:pt idx="23792">4.9630000000000001</cx:pt>
          <cx:pt idx="23793">4.9630000000000001</cx:pt>
          <cx:pt idx="23794">4.9630000000000001</cx:pt>
          <cx:pt idx="23795">4.9630000000000001</cx:pt>
          <cx:pt idx="23796">4.9630000000000001</cx:pt>
          <cx:pt idx="23797">4.9630000000000001</cx:pt>
          <cx:pt idx="23798">4.9630000000000001</cx:pt>
          <cx:pt idx="23799">4.9630000000000001</cx:pt>
          <cx:pt idx="23800">4.9630000000000001</cx:pt>
          <cx:pt idx="23801">4.9630000000000001</cx:pt>
          <cx:pt idx="23802">4.9630000000000001</cx:pt>
          <cx:pt idx="23803">4.9630000000000001</cx:pt>
          <cx:pt idx="23804">4.9630000000000001</cx:pt>
          <cx:pt idx="23805">4.9630000000000001</cx:pt>
          <cx:pt idx="23806">4.9630000000000001</cx:pt>
          <cx:pt idx="23807">4.9630000000000001</cx:pt>
          <cx:pt idx="23808">4.9630000000000001</cx:pt>
          <cx:pt idx="23809">4.9630000000000001</cx:pt>
          <cx:pt idx="23810">4.9630000000000001</cx:pt>
          <cx:pt idx="23811">4.9630000000000001</cx:pt>
          <cx:pt idx="23812">4.9630000000000001</cx:pt>
          <cx:pt idx="23813">4.9630000000000001</cx:pt>
          <cx:pt idx="23814">4.9630000000000001</cx:pt>
          <cx:pt idx="23815">4.9630000000000001</cx:pt>
          <cx:pt idx="23816">4.9630000000000001</cx:pt>
          <cx:pt idx="23817">4.9630000000000001</cx:pt>
          <cx:pt idx="23818">4.9630000000000001</cx:pt>
          <cx:pt idx="23819">4.9630000000000001</cx:pt>
          <cx:pt idx="23820">4.9630000000000001</cx:pt>
          <cx:pt idx="23821">4.9630000000000001</cx:pt>
          <cx:pt idx="23822">4.9630000000000001</cx:pt>
          <cx:pt idx="23823">4.9630000000000001</cx:pt>
          <cx:pt idx="23824">4.9630000000000001</cx:pt>
          <cx:pt idx="23825">4.9630000000000001</cx:pt>
          <cx:pt idx="23826">4.9630000000000001</cx:pt>
          <cx:pt idx="23827">4.9630000000000001</cx:pt>
          <cx:pt idx="23828">4.9630000000000001</cx:pt>
          <cx:pt idx="23829">4.9630000000000001</cx:pt>
          <cx:pt idx="23830">4.9630000000000001</cx:pt>
          <cx:pt idx="23831">4.9630000000000001</cx:pt>
          <cx:pt idx="23832">4.9630000000000001</cx:pt>
          <cx:pt idx="23833">4.9630000000000001</cx:pt>
          <cx:pt idx="23834">4.9630000000000001</cx:pt>
          <cx:pt idx="23835">4.9630000000000001</cx:pt>
          <cx:pt idx="23836">4.9630000000000001</cx:pt>
          <cx:pt idx="23837">4.9630000000000001</cx:pt>
          <cx:pt idx="23838">4.9630000000000001</cx:pt>
          <cx:pt idx="23839">4.9630000000000001</cx:pt>
          <cx:pt idx="23840">4.9630000000000001</cx:pt>
          <cx:pt idx="23841">4.9630000000000001</cx:pt>
          <cx:pt idx="23842">4.9630000000000001</cx:pt>
          <cx:pt idx="23843">4.9630000000000001</cx:pt>
          <cx:pt idx="23844">4.9630000000000001</cx:pt>
          <cx:pt idx="23845">4.9630000000000001</cx:pt>
          <cx:pt idx="23846">4.9630000000000001</cx:pt>
          <cx:pt idx="23847">4.9630000000000001</cx:pt>
          <cx:pt idx="23848">4.9630000000000001</cx:pt>
          <cx:pt idx="23849">4.9630000000000001</cx:pt>
          <cx:pt idx="23850">4.9630000000000001</cx:pt>
          <cx:pt idx="23851">4.9630000000000001</cx:pt>
          <cx:pt idx="23852">4.9630000000000001</cx:pt>
          <cx:pt idx="23853">4.9630000000000001</cx:pt>
          <cx:pt idx="23854">4.9630000000000001</cx:pt>
          <cx:pt idx="23855">4.9630000000000001</cx:pt>
          <cx:pt idx="23856">4.9630000000000001</cx:pt>
          <cx:pt idx="23857">4.9630000000000001</cx:pt>
          <cx:pt idx="23858">4.9630000000000001</cx:pt>
          <cx:pt idx="23859">4.9630000000000001</cx:pt>
          <cx:pt idx="23860">4.9630000000000001</cx:pt>
          <cx:pt idx="23861">4.9630000000000001</cx:pt>
          <cx:pt idx="23862">4.9630000000000001</cx:pt>
          <cx:pt idx="23863">4.9630000000000001</cx:pt>
          <cx:pt idx="23864">4.9630000000000001</cx:pt>
          <cx:pt idx="23865">4.9630000000000001</cx:pt>
          <cx:pt idx="23866">4.9630000000000001</cx:pt>
          <cx:pt idx="23867">4.9630000000000001</cx:pt>
          <cx:pt idx="23868">4.9630000000000001</cx:pt>
          <cx:pt idx="23869">4.9630000000000001</cx:pt>
          <cx:pt idx="23870">4.9630000000000001</cx:pt>
          <cx:pt idx="23871">4.9630000000000001</cx:pt>
          <cx:pt idx="23872">4.9630000000000001</cx:pt>
          <cx:pt idx="23873">4.9630000000000001</cx:pt>
          <cx:pt idx="23874">4.9630000000000001</cx:pt>
          <cx:pt idx="23875">4.9630000000000001</cx:pt>
          <cx:pt idx="23876">4.9630000000000001</cx:pt>
          <cx:pt idx="23877">4.9630000000000001</cx:pt>
          <cx:pt idx="23878">4.9630000000000001</cx:pt>
          <cx:pt idx="23879">4.9630000000000001</cx:pt>
          <cx:pt idx="23880">4.9630000000000001</cx:pt>
          <cx:pt idx="23881">4.9630000000000001</cx:pt>
          <cx:pt idx="23882">4.9630000000000001</cx:pt>
          <cx:pt idx="23883">4.9630000000000001</cx:pt>
          <cx:pt idx="23884">4.9630000000000001</cx:pt>
          <cx:pt idx="23885">4.9630000000000001</cx:pt>
          <cx:pt idx="23886">4.9630000000000001</cx:pt>
          <cx:pt idx="23887">4.9630000000000001</cx:pt>
          <cx:pt idx="23888">4.9630000000000001</cx:pt>
          <cx:pt idx="23889">4.9630000000000001</cx:pt>
          <cx:pt idx="23890">4.9630000000000001</cx:pt>
          <cx:pt idx="23891">4.9630000000000001</cx:pt>
          <cx:pt idx="23892">4.9630000000000001</cx:pt>
          <cx:pt idx="23893">4.9630000000000001</cx:pt>
          <cx:pt idx="23894">4.9630000000000001</cx:pt>
          <cx:pt idx="23895">4.9630000000000001</cx:pt>
          <cx:pt idx="23896">4.9630000000000001</cx:pt>
          <cx:pt idx="23897">4.9630000000000001</cx:pt>
          <cx:pt idx="23898">4.9630000000000001</cx:pt>
          <cx:pt idx="23899">4.9630000000000001</cx:pt>
          <cx:pt idx="23900">4.9630000000000001</cx:pt>
          <cx:pt idx="23901">4.9630000000000001</cx:pt>
          <cx:pt idx="23902">4.9630000000000001</cx:pt>
          <cx:pt idx="23903">4.9630000000000001</cx:pt>
          <cx:pt idx="23904">4.9630000000000001</cx:pt>
          <cx:pt idx="23905">4.9630000000000001</cx:pt>
          <cx:pt idx="23906">4.9630000000000001</cx:pt>
          <cx:pt idx="23907">4.9630000000000001</cx:pt>
          <cx:pt idx="23908">4.9630000000000001</cx:pt>
          <cx:pt idx="23909">4.9630000000000001</cx:pt>
          <cx:pt idx="23910">4.9630000000000001</cx:pt>
          <cx:pt idx="23911">4.9630000000000001</cx:pt>
          <cx:pt idx="23912">4.9630000000000001</cx:pt>
          <cx:pt idx="23913">4.9630000000000001</cx:pt>
          <cx:pt idx="23914">4.9630000000000001</cx:pt>
          <cx:pt idx="23915">4.9630000000000001</cx:pt>
          <cx:pt idx="23916">4.9630000000000001</cx:pt>
          <cx:pt idx="23917">4.9630000000000001</cx:pt>
          <cx:pt idx="23918">4.9630000000000001</cx:pt>
          <cx:pt idx="23919">4.9630000000000001</cx:pt>
          <cx:pt idx="23920">4.9630000000000001</cx:pt>
          <cx:pt idx="23921">4.9630000000000001</cx:pt>
          <cx:pt idx="23922">4.9630000000000001</cx:pt>
          <cx:pt idx="23923">4.9630000000000001</cx:pt>
          <cx:pt idx="23924">4.9630000000000001</cx:pt>
          <cx:pt idx="23925">4.9630000000000001</cx:pt>
          <cx:pt idx="23926">4.9630000000000001</cx:pt>
          <cx:pt idx="23927">4.9630000000000001</cx:pt>
          <cx:pt idx="23928">4.9630000000000001</cx:pt>
          <cx:pt idx="23929">4.9630000000000001</cx:pt>
          <cx:pt idx="23930">4.9630000000000001</cx:pt>
          <cx:pt idx="23931">4.9630000000000001</cx:pt>
          <cx:pt idx="23932">4.9630000000000001</cx:pt>
          <cx:pt idx="23933">4.9630000000000001</cx:pt>
          <cx:pt idx="23934">4.9630000000000001</cx:pt>
          <cx:pt idx="23935">4.9630000000000001</cx:pt>
          <cx:pt idx="23936">4.9630000000000001</cx:pt>
          <cx:pt idx="23937">4.9630000000000001</cx:pt>
          <cx:pt idx="23938">4.9630000000000001</cx:pt>
          <cx:pt idx="23939">4.9630000000000001</cx:pt>
          <cx:pt idx="23940">4.9630000000000001</cx:pt>
          <cx:pt idx="23941">4.9630000000000001</cx:pt>
          <cx:pt idx="23942">4.9630000000000001</cx:pt>
          <cx:pt idx="23943">4.9630000000000001</cx:pt>
          <cx:pt idx="23944">4.9630000000000001</cx:pt>
          <cx:pt idx="23945">4.9630000000000001</cx:pt>
          <cx:pt idx="23946">4.9630000000000001</cx:pt>
          <cx:pt idx="23947">4.9630000000000001</cx:pt>
          <cx:pt idx="23948">4.9630000000000001</cx:pt>
          <cx:pt idx="23949">4.9630000000000001</cx:pt>
          <cx:pt idx="23950">4.9630000000000001</cx:pt>
          <cx:pt idx="23951">4.9630000000000001</cx:pt>
          <cx:pt idx="23952">4.9630000000000001</cx:pt>
          <cx:pt idx="23953">4.9630000000000001</cx:pt>
          <cx:pt idx="23954">4.9630000000000001</cx:pt>
          <cx:pt idx="23955">4.9630000000000001</cx:pt>
          <cx:pt idx="23956">4.9630000000000001</cx:pt>
          <cx:pt idx="23957">4.9630000000000001</cx:pt>
          <cx:pt idx="23958">4.9630000000000001</cx:pt>
          <cx:pt idx="23959">4.9630000000000001</cx:pt>
          <cx:pt idx="23960">4.9630000000000001</cx:pt>
          <cx:pt idx="23961">4.9630000000000001</cx:pt>
          <cx:pt idx="23962">4.9630000000000001</cx:pt>
          <cx:pt idx="23963">4.9630000000000001</cx:pt>
          <cx:pt idx="23964">4.9630000000000001</cx:pt>
          <cx:pt idx="23965">4.9630000000000001</cx:pt>
          <cx:pt idx="23966">4.9630000000000001</cx:pt>
          <cx:pt idx="23967">4.9630000000000001</cx:pt>
          <cx:pt idx="23968">4.9630000000000001</cx:pt>
          <cx:pt idx="23969">4.9630000000000001</cx:pt>
          <cx:pt idx="23970">4.9630000000000001</cx:pt>
          <cx:pt idx="23971">4.9630000000000001</cx:pt>
          <cx:pt idx="23972">4.9630000000000001</cx:pt>
          <cx:pt idx="23973">4.9630000000000001</cx:pt>
          <cx:pt idx="23974">4.9630000000000001</cx:pt>
          <cx:pt idx="23975">4.9630000000000001</cx:pt>
          <cx:pt idx="23976">4.9630000000000001</cx:pt>
          <cx:pt idx="23977">4.9630000000000001</cx:pt>
          <cx:pt idx="23978">4.9630000000000001</cx:pt>
          <cx:pt idx="23979">4.9630000000000001</cx:pt>
          <cx:pt idx="23980">4.9630000000000001</cx:pt>
          <cx:pt idx="23981">4.9630000000000001</cx:pt>
          <cx:pt idx="23982">4.9630000000000001</cx:pt>
          <cx:pt idx="23983">4.9630000000000001</cx:pt>
          <cx:pt idx="23984">4.9630000000000001</cx:pt>
          <cx:pt idx="23985">4.9630000000000001</cx:pt>
          <cx:pt idx="23986">4.9630000000000001</cx:pt>
          <cx:pt idx="23987">4.9630000000000001</cx:pt>
          <cx:pt idx="23988">4.9630000000000001</cx:pt>
          <cx:pt idx="23989">4.9630000000000001</cx:pt>
          <cx:pt idx="23990">4.9630000000000001</cx:pt>
          <cx:pt idx="23991">4.9630000000000001</cx:pt>
          <cx:pt idx="23992">4.9630000000000001</cx:pt>
          <cx:pt idx="23993">4.9630000000000001</cx:pt>
          <cx:pt idx="23994">4.9630000000000001</cx:pt>
          <cx:pt idx="23995">4.9630000000000001</cx:pt>
          <cx:pt idx="23996">4.9630000000000001</cx:pt>
          <cx:pt idx="23997">5.0449999999999999</cx:pt>
          <cx:pt idx="23998">5.0449999999999999</cx:pt>
          <cx:pt idx="23999">5.0449999999999999</cx:pt>
          <cx:pt idx="24000">5.0449999999999999</cx:pt>
          <cx:pt idx="24001">5.0449999999999999</cx:pt>
          <cx:pt idx="24002">5.0449999999999999</cx:pt>
          <cx:pt idx="24003">5.0449999999999999</cx:pt>
          <cx:pt idx="24004">5.0449999999999999</cx:pt>
          <cx:pt idx="24005">5.0449999999999999</cx:pt>
          <cx:pt idx="24006">5</cx:pt>
          <cx:pt idx="24007">5</cx:pt>
          <cx:pt idx="24008">5</cx:pt>
          <cx:pt idx="24009">5</cx:pt>
          <cx:pt idx="24010">5</cx:pt>
          <cx:pt idx="24011">5</cx:pt>
          <cx:pt idx="24012">5</cx:pt>
          <cx:pt idx="24013">4.968</cx:pt>
          <cx:pt idx="24014">4.968</cx:pt>
          <cx:pt idx="24015">4.968</cx:pt>
          <cx:pt idx="24016">4.968</cx:pt>
          <cx:pt idx="24017">4.968</cx:pt>
          <cx:pt idx="24018">4.968</cx:pt>
          <cx:pt idx="24019">4.968</cx:pt>
          <cx:pt idx="24020">4.968</cx:pt>
          <cx:pt idx="24021">4.968</cx:pt>
          <cx:pt idx="24022">4.968</cx:pt>
          <cx:pt idx="24023">4.968</cx:pt>
          <cx:pt idx="24024">4.9359999999999999</cx:pt>
          <cx:pt idx="24025">4.9359999999999999</cx:pt>
          <cx:pt idx="24026">4.9359999999999999</cx:pt>
          <cx:pt idx="24027">4.9359999999999999</cx:pt>
          <cx:pt idx="24028">4.9359999999999999</cx:pt>
          <cx:pt idx="24029">4.9359999999999999</cx:pt>
          <cx:pt idx="24030">4.9210000000000003</cx:pt>
          <cx:pt idx="24031">4.9210000000000003</cx:pt>
          <cx:pt idx="24032">4.9210000000000003</cx:pt>
          <cx:pt idx="24033">4.9180000000000001</cx:pt>
          <cx:pt idx="24034">4.9180000000000001</cx:pt>
          <cx:pt idx="24035">4.9180000000000001</cx:pt>
          <cx:pt idx="24036">4.9180000000000001</cx:pt>
          <cx:pt idx="24037">4.9119999999999999</cx:pt>
          <cx:pt idx="24038">4.9119999999999999</cx:pt>
          <cx:pt idx="24039">4.9119999999999999</cx:pt>
          <cx:pt idx="24040">4.9119999999999999</cx:pt>
          <cx:pt idx="24041">4.9119999999999999</cx:pt>
          <cx:pt idx="24042">4.9119999999999999</cx:pt>
          <cx:pt idx="24043">4.9119999999999999</cx:pt>
          <cx:pt idx="24044">4.8600000000000003</cx:pt>
          <cx:pt idx="24045">4.8600000000000003</cx:pt>
          <cx:pt idx="24046">4.8600000000000003</cx:pt>
          <cx:pt idx="24047">4.8600000000000003</cx:pt>
          <cx:pt idx="24048">4.8600000000000003</cx:pt>
          <cx:pt idx="24049">4.8600000000000003</cx:pt>
          <cx:pt idx="24050">4.8600000000000003</cx:pt>
          <cx:pt idx="24051">4.827</cx:pt>
          <cx:pt idx="24052">4.827</cx:pt>
          <cx:pt idx="24053">4.827</cx:pt>
          <cx:pt idx="24054">4.827</cx:pt>
          <cx:pt idx="24055">4.827</cx:pt>
          <cx:pt idx="24056">4.7939999999999996</cx:pt>
          <cx:pt idx="24057">4.7939999999999996</cx:pt>
          <cx:pt idx="24058">4.7939999999999996</cx:pt>
          <cx:pt idx="24059">4.7939999999999996</cx:pt>
          <cx:pt idx="24060">4.7939999999999996</cx:pt>
          <cx:pt idx="24061">4.7599999999999998</cx:pt>
          <cx:pt idx="24062">4.7599999999999998</cx:pt>
          <cx:pt idx="24063">4.7599999999999998</cx:pt>
          <cx:pt idx="24064">4.7329999999999997</cx:pt>
          <cx:pt idx="24065">4.7329999999999997</cx:pt>
          <cx:pt idx="24066">4.7000000000000002</cx:pt>
          <cx:pt idx="24067">4.7000000000000002</cx:pt>
          <cx:pt idx="24068">4.7000000000000002</cx:pt>
          <cx:pt idx="24069">4.7000000000000002</cx:pt>
          <cx:pt idx="24070">4.7000000000000002</cx:pt>
          <cx:pt idx="24071">4.7000000000000002</cx:pt>
          <cx:pt idx="24072">4.7000000000000002</cx:pt>
          <cx:pt idx="24073">4.7000000000000002</cx:pt>
          <cx:pt idx="24074">4.6630000000000003</cx:pt>
          <cx:pt idx="24075">4.6630000000000003</cx:pt>
          <cx:pt idx="24076">4.6630000000000003</cx:pt>
          <cx:pt idx="24077">4.6630000000000003</cx:pt>
          <cx:pt idx="24078">4.6630000000000003</cx:pt>
          <cx:pt idx="24079">4.6630000000000003</cx:pt>
          <cx:pt idx="24080">4.6630000000000003</cx:pt>
          <cx:pt idx="24081">4.6630000000000003</cx:pt>
          <cx:pt idx="24082">4.6630000000000003</cx:pt>
          <cx:pt idx="24083">4.5919999999999996</cx:pt>
          <cx:pt idx="24084">4.5919999999999996</cx:pt>
          <cx:pt idx="24085">4.5919999999999996</cx:pt>
          <cx:pt idx="24086">4.5919999999999996</cx:pt>
          <cx:pt idx="24087">4.4740000000000002</cx:pt>
          <cx:pt idx="24088">4.4740000000000002</cx:pt>
          <cx:pt idx="24089">4.4740000000000002</cx:pt>
          <cx:pt idx="24090">4.4059999999999997</cx:pt>
          <cx:pt idx="24091">4.4059999999999997</cx:pt>
          <cx:pt idx="24092">4.4059999999999997</cx:pt>
          <cx:pt idx="24093">4.4059999999999997</cx:pt>
          <cx:pt idx="24094">4.4059999999999997</cx:pt>
          <cx:pt idx="24095">4.4059999999999997</cx:pt>
          <cx:pt idx="24096">4.4059999999999997</cx:pt>
          <cx:pt idx="24097">4.343</cx:pt>
          <cx:pt idx="24098">4.343</cx:pt>
          <cx:pt idx="24099">4.343</cx:pt>
          <cx:pt idx="24100">4.343</cx:pt>
          <cx:pt idx="24101">4.343</cx:pt>
          <cx:pt idx="24102">4.2859999999999996</cx:pt>
          <cx:pt idx="24103">4.2859999999999996</cx:pt>
          <cx:pt idx="24104">4.2859999999999996</cx:pt>
          <cx:pt idx="24105">4.2859999999999996</cx:pt>
          <cx:pt idx="24106">4.2859999999999996</cx:pt>
          <cx:pt idx="24107">4.2859999999999996</cx:pt>
          <cx:pt idx="24108">4.2859999999999996</cx:pt>
          <cx:pt idx="24109">4.2450000000000001</cx:pt>
          <cx:pt idx="24110">4.2450000000000001</cx:pt>
          <cx:pt idx="24111">4.2450000000000001</cx:pt>
          <cx:pt idx="24112">4.2450000000000001</cx:pt>
          <cx:pt idx="24113">4.2450000000000001</cx:pt>
          <cx:pt idx="24114">4.2450000000000001</cx:pt>
          <cx:pt idx="24115">4.2450000000000001</cx:pt>
          <cx:pt idx="24116">4.2450000000000001</cx:pt>
          <cx:pt idx="24117">4.2450000000000001</cx:pt>
          <cx:pt idx="24118">4.2229999999999999</cx:pt>
          <cx:pt idx="24119">4.2229999999999999</cx:pt>
          <cx:pt idx="24120">4.2229999999999999</cx:pt>
          <cx:pt idx="24121">4.2229999999999999</cx:pt>
          <cx:pt idx="24122">4.1909999999999998</cx:pt>
          <cx:pt idx="24123">4.1909999999999998</cx:pt>
          <cx:pt idx="24124">4.1909999999999998</cx:pt>
          <cx:pt idx="24125">4.1909999999999998</cx:pt>
          <cx:pt idx="24126">4.1909999999999998</cx:pt>
          <cx:pt idx="24127">4.1909999999999998</cx:pt>
          <cx:pt idx="24128">4.1909999999999998</cx:pt>
          <cx:pt idx="24129">4.1909999999999998</cx:pt>
          <cx:pt idx="24130">4.1909999999999998</cx:pt>
          <cx:pt idx="24131">4.1909999999999998</cx:pt>
          <cx:pt idx="24132">4.1909999999999998</cx:pt>
          <cx:pt idx="24133">4.1909999999999998</cx:pt>
          <cx:pt idx="24134">4.1909999999999998</cx:pt>
          <cx:pt idx="24135">4.1909999999999998</cx:pt>
          <cx:pt idx="24136">4.1909999999999998</cx:pt>
          <cx:pt idx="24137">4.1909999999999998</cx:pt>
          <cx:pt idx="24138">4.1909999999999998</cx:pt>
          <cx:pt idx="24139">4.1909999999999998</cx:pt>
          <cx:pt idx="24140">4.1909999999999998</cx:pt>
          <cx:pt idx="24141">4.1909999999999998</cx:pt>
          <cx:pt idx="24142">4.1909999999999998</cx:pt>
          <cx:pt idx="24143">4.1909999999999998</cx:pt>
          <cx:pt idx="24144">4.1909999999999998</cx:pt>
          <cx:pt idx="24145">4.1909999999999998</cx:pt>
          <cx:pt idx="24146">4.1909999999999998</cx:pt>
          <cx:pt idx="24147">4.1909999999999998</cx:pt>
          <cx:pt idx="24148">4.1909999999999998</cx:pt>
          <cx:pt idx="24149">4.1909999999999998</cx:pt>
          <cx:pt idx="24150">4.1909999999999998</cx:pt>
          <cx:pt idx="24151">4.1909999999999998</cx:pt>
          <cx:pt idx="24152">4.1909999999999998</cx:pt>
          <cx:pt idx="24153">4.1909999999999998</cx:pt>
          <cx:pt idx="24154">4.1909999999999998</cx:pt>
          <cx:pt idx="24155">4.1909999999999998</cx:pt>
          <cx:pt idx="24156">4.1909999999999998</cx:pt>
          <cx:pt idx="24157">4.1909999999999998</cx:pt>
          <cx:pt idx="24158">4.1909999999999998</cx:pt>
          <cx:pt idx="24159">4.1909999999999998</cx:pt>
          <cx:pt idx="24160">4.1909999999999998</cx:pt>
          <cx:pt idx="24161">4.1909999999999998</cx:pt>
          <cx:pt idx="24162">4.1909999999999998</cx:pt>
          <cx:pt idx="24163">4.1909999999999998</cx:pt>
          <cx:pt idx="24164">4.1909999999999998</cx:pt>
          <cx:pt idx="24165">4.1909999999999998</cx:pt>
          <cx:pt idx="24166">4.1909999999999998</cx:pt>
          <cx:pt idx="24167">4.1909999999999998</cx:pt>
          <cx:pt idx="24168">4.1909999999999998</cx:pt>
          <cx:pt idx="24169">4.1909999999999998</cx:pt>
          <cx:pt idx="24170">4.1909999999999998</cx:pt>
          <cx:pt idx="24171">4.1909999999999998</cx:pt>
          <cx:pt idx="24172">4.1909999999999998</cx:pt>
          <cx:pt idx="24173">4.1909999999999998</cx:pt>
          <cx:pt idx="24174">4.1909999999999998</cx:pt>
          <cx:pt idx="24175">4.1909999999999998</cx:pt>
          <cx:pt idx="24176">4.1909999999999998</cx:pt>
          <cx:pt idx="24177">4.1909999999999998</cx:pt>
          <cx:pt idx="24178">4.1909999999999998</cx:pt>
          <cx:pt idx="24179">4.1909999999999998</cx:pt>
          <cx:pt idx="24180">4.1909999999999998</cx:pt>
          <cx:pt idx="24181">4.1909999999999998</cx:pt>
          <cx:pt idx="24182">4.1909999999999998</cx:pt>
          <cx:pt idx="24183">4.1909999999999998</cx:pt>
          <cx:pt idx="24184">4.1909999999999998</cx:pt>
          <cx:pt idx="24185">4.1909999999999998</cx:pt>
          <cx:pt idx="24186">4.1909999999999998</cx:pt>
          <cx:pt idx="24187">4.1909999999999998</cx:pt>
          <cx:pt idx="24188">4.1909999999999998</cx:pt>
          <cx:pt idx="24189">4.1909999999999998</cx:pt>
          <cx:pt idx="24190">4.1909999999999998</cx:pt>
          <cx:pt idx="24191">4.1909999999999998</cx:pt>
          <cx:pt idx="24192">4.1909999999999998</cx:pt>
          <cx:pt idx="24193">4.1909999999999998</cx:pt>
          <cx:pt idx="24194">4.1909999999999998</cx:pt>
          <cx:pt idx="24195">4.1909999999999998</cx:pt>
          <cx:pt idx="24196">4.1909999999999998</cx:pt>
          <cx:pt idx="24197">4.1909999999999998</cx:pt>
          <cx:pt idx="24198">4.1909999999999998</cx:pt>
          <cx:pt idx="24199">4.1909999999999998</cx:pt>
          <cx:pt idx="24200">4.1909999999999998</cx:pt>
          <cx:pt idx="24201">4.1909999999999998</cx:pt>
          <cx:pt idx="24202">4.1909999999999998</cx:pt>
          <cx:pt idx="24203">4.1909999999999998</cx:pt>
          <cx:pt idx="24204">4.1909999999999998</cx:pt>
          <cx:pt idx="24205">4.1909999999999998</cx:pt>
          <cx:pt idx="24206">4.1909999999999998</cx:pt>
          <cx:pt idx="24207">4.1909999999999998</cx:pt>
          <cx:pt idx="24208">4.1909999999999998</cx:pt>
          <cx:pt idx="24209">4.1909999999999998</cx:pt>
          <cx:pt idx="24210">4.1909999999999998</cx:pt>
          <cx:pt idx="24211">4.1909999999999998</cx:pt>
          <cx:pt idx="24212">4.1909999999999998</cx:pt>
          <cx:pt idx="24213">4.1909999999999998</cx:pt>
          <cx:pt idx="24214">4.1909999999999998</cx:pt>
          <cx:pt idx="24215">4.1909999999999998</cx:pt>
          <cx:pt idx="24216">4.1909999999999998</cx:pt>
          <cx:pt idx="24217">4.1909999999999998</cx:pt>
          <cx:pt idx="24218">4.1909999999999998</cx:pt>
          <cx:pt idx="24219">4.1909999999999998</cx:pt>
          <cx:pt idx="24220">4.1909999999999998</cx:pt>
          <cx:pt idx="24221">4.1909999999999998</cx:pt>
          <cx:pt idx="24222">4.1909999999999998</cx:pt>
          <cx:pt idx="24223">4.1909999999999998</cx:pt>
          <cx:pt idx="24224">4.1909999999999998</cx:pt>
          <cx:pt idx="24225">4.1909999999999998</cx:pt>
          <cx:pt idx="24226">4.1909999999999998</cx:pt>
          <cx:pt idx="24227">4.1909999999999998</cx:pt>
          <cx:pt idx="24228">4.1909999999999998</cx:pt>
          <cx:pt idx="24229">4.1909999999999998</cx:pt>
          <cx:pt idx="24230">4.1909999999999998</cx:pt>
          <cx:pt idx="24231">4.1909999999999998</cx:pt>
          <cx:pt idx="24232">4.1909999999999998</cx:pt>
          <cx:pt idx="24233">4.1909999999999998</cx:pt>
          <cx:pt idx="24234">4.1909999999999998</cx:pt>
          <cx:pt idx="24235">4.1909999999999998</cx:pt>
          <cx:pt idx="24236">4.1909999999999998</cx:pt>
          <cx:pt idx="24237">4.1909999999999998</cx:pt>
          <cx:pt idx="24238">4.1909999999999998</cx:pt>
          <cx:pt idx="24239">4.1909999999999998</cx:pt>
          <cx:pt idx="24240">4.1909999999999998</cx:pt>
          <cx:pt idx="24241">4.1909999999999998</cx:pt>
          <cx:pt idx="24242">4.1909999999999998</cx:pt>
          <cx:pt idx="24243">4.1909999999999998</cx:pt>
          <cx:pt idx="24244">4.1909999999999998</cx:pt>
          <cx:pt idx="24245">4.1909999999999998</cx:pt>
          <cx:pt idx="24246">4.1909999999999998</cx:pt>
          <cx:pt idx="24247">4.1909999999999998</cx:pt>
          <cx:pt idx="24248">4.1909999999999998</cx:pt>
          <cx:pt idx="24249">4.1909999999999998</cx:pt>
          <cx:pt idx="24250">4.1909999999999998</cx:pt>
          <cx:pt idx="24251">4.1909999999999998</cx:pt>
          <cx:pt idx="24252">4.1909999999999998</cx:pt>
          <cx:pt idx="24253">4.1909999999999998</cx:pt>
          <cx:pt idx="24254">4.1909999999999998</cx:pt>
          <cx:pt idx="24255">4.1909999999999998</cx:pt>
          <cx:pt idx="24256">4.1909999999999998</cx:pt>
          <cx:pt idx="24257">4.1909999999999998</cx:pt>
          <cx:pt idx="24258">4.1909999999999998</cx:pt>
          <cx:pt idx="24259">4.1909999999999998</cx:pt>
          <cx:pt idx="24260">4.1909999999999998</cx:pt>
          <cx:pt idx="24261">4.1909999999999998</cx:pt>
          <cx:pt idx="24262">4.1909999999999998</cx:pt>
          <cx:pt idx="24263">4.1909999999999998</cx:pt>
          <cx:pt idx="24264">4.1909999999999998</cx:pt>
          <cx:pt idx="24265">4.1909999999999998</cx:pt>
          <cx:pt idx="24266">4.1909999999999998</cx:pt>
          <cx:pt idx="24267">4.1909999999999998</cx:pt>
          <cx:pt idx="24268">4.1909999999999998</cx:pt>
          <cx:pt idx="24269">4.1909999999999998</cx:pt>
          <cx:pt idx="24270">4.1909999999999998</cx:pt>
          <cx:pt idx="24271">4.1909999999999998</cx:pt>
          <cx:pt idx="24272">4.1909999999999998</cx:pt>
          <cx:pt idx="24273">4.1909999999999998</cx:pt>
          <cx:pt idx="24274">4.1909999999999998</cx:pt>
          <cx:pt idx="24275">4.1909999999999998</cx:pt>
          <cx:pt idx="24276">4.1909999999999998</cx:pt>
          <cx:pt idx="24277">4.1909999999999998</cx:pt>
          <cx:pt idx="24278">4.1909999999999998</cx:pt>
          <cx:pt idx="24279">4.1909999999999998</cx:pt>
          <cx:pt idx="24280">4.1909999999999998</cx:pt>
          <cx:pt idx="24281">4.1909999999999998</cx:pt>
          <cx:pt idx="24282">4.1909999999999998</cx:pt>
          <cx:pt idx="24283">4.1909999999999998</cx:pt>
          <cx:pt idx="24284">4.1909999999999998</cx:pt>
          <cx:pt idx="24285">4.1909999999999998</cx:pt>
          <cx:pt idx="24286">4.1909999999999998</cx:pt>
          <cx:pt idx="24287">4.1909999999999998</cx:pt>
          <cx:pt idx="24288">4.1909999999999998</cx:pt>
          <cx:pt idx="24289">4.1909999999999998</cx:pt>
          <cx:pt idx="24290">4.1909999999999998</cx:pt>
          <cx:pt idx="24291">4.1909999999999998</cx:pt>
          <cx:pt idx="24292">4.1909999999999998</cx:pt>
          <cx:pt idx="24293">4.1909999999999998</cx:pt>
          <cx:pt idx="24294">4.1909999999999998</cx:pt>
          <cx:pt idx="24295">4.1909999999999998</cx:pt>
          <cx:pt idx="24296">4.1909999999999998</cx:pt>
          <cx:pt idx="24297">4.1909999999999998</cx:pt>
          <cx:pt idx="24298">4.1909999999999998</cx:pt>
          <cx:pt idx="24299">4.1909999999999998</cx:pt>
          <cx:pt idx="24300">4.1909999999999998</cx:pt>
          <cx:pt idx="24301">4.1909999999999998</cx:pt>
          <cx:pt idx="24302">4.1909999999999998</cx:pt>
          <cx:pt idx="24303">4.1909999999999998</cx:pt>
          <cx:pt idx="24304">4.1909999999999998</cx:pt>
          <cx:pt idx="24305">4.1909999999999998</cx:pt>
          <cx:pt idx="24306">4.1909999999999998</cx:pt>
          <cx:pt idx="24307">4.1909999999999998</cx:pt>
          <cx:pt idx="24308">4.1909999999999998</cx:pt>
          <cx:pt idx="24309">4.1909999999999998</cx:pt>
          <cx:pt idx="24310">4.1909999999999998</cx:pt>
          <cx:pt idx="24311">4.1909999999999998</cx:pt>
          <cx:pt idx="24312">4.1909999999999998</cx:pt>
          <cx:pt idx="24313">4.1909999999999998</cx:pt>
          <cx:pt idx="24314">4.1909999999999998</cx:pt>
          <cx:pt idx="24315">4.1909999999999998</cx:pt>
          <cx:pt idx="24316">4.1909999999999998</cx:pt>
          <cx:pt idx="24317">4.1909999999999998</cx:pt>
          <cx:pt idx="24318">4.1909999999999998</cx:pt>
          <cx:pt idx="24319">4.1909999999999998</cx:pt>
          <cx:pt idx="24320">4.1909999999999998</cx:pt>
          <cx:pt idx="24321">4.1909999999999998</cx:pt>
          <cx:pt idx="24322">4.1909999999999998</cx:pt>
          <cx:pt idx="24323">4.1909999999999998</cx:pt>
          <cx:pt idx="24324">4.1909999999999998</cx:pt>
          <cx:pt idx="24325">4.1909999999999998</cx:pt>
          <cx:pt idx="24326">4.1909999999999998</cx:pt>
          <cx:pt idx="24327">4.1909999999999998</cx:pt>
          <cx:pt idx="24328">4.1909999999999998</cx:pt>
          <cx:pt idx="24329">4.1909999999999998</cx:pt>
          <cx:pt idx="24330">4.1909999999999998</cx:pt>
          <cx:pt idx="24331">4.1909999999999998</cx:pt>
          <cx:pt idx="24332">4.1909999999999998</cx:pt>
          <cx:pt idx="24333">4.1909999999999998</cx:pt>
          <cx:pt idx="24334">4.1909999999999998</cx:pt>
          <cx:pt idx="24335">4.1909999999999998</cx:pt>
          <cx:pt idx="24336">4.1909999999999998</cx:pt>
          <cx:pt idx="24337">4.1909999999999998</cx:pt>
          <cx:pt idx="24338">4.1909999999999998</cx:pt>
          <cx:pt idx="24339">4.1909999999999998</cx:pt>
          <cx:pt idx="24340">4.1909999999999998</cx:pt>
          <cx:pt idx="24341">4.1909999999999998</cx:pt>
          <cx:pt idx="24342">4.1909999999999998</cx:pt>
          <cx:pt idx="24343">4.1909999999999998</cx:pt>
          <cx:pt idx="24344">4.1909999999999998</cx:pt>
          <cx:pt idx="24345">4.1909999999999998</cx:pt>
          <cx:pt idx="24346">4.1909999999999998</cx:pt>
          <cx:pt idx="24347">4.1909999999999998</cx:pt>
          <cx:pt idx="24348">4.1909999999999998</cx:pt>
          <cx:pt idx="24349">4.1909999999999998</cx:pt>
          <cx:pt idx="24350">4.1909999999999998</cx:pt>
          <cx:pt idx="24351">4.1909999999999998</cx:pt>
          <cx:pt idx="24352">4.1909999999999998</cx:pt>
          <cx:pt idx="24353">4.1909999999999998</cx:pt>
          <cx:pt idx="24354">4.1909999999999998</cx:pt>
          <cx:pt idx="24355">4.1909999999999998</cx:pt>
          <cx:pt idx="24356">4.1909999999999998</cx:pt>
          <cx:pt idx="24357">4.1909999999999998</cx:pt>
          <cx:pt idx="24358">4.1909999999999998</cx:pt>
          <cx:pt idx="24359">4.1909999999999998</cx:pt>
          <cx:pt idx="24360">4.1909999999999998</cx:pt>
          <cx:pt idx="24361">4.1909999999999998</cx:pt>
          <cx:pt idx="24362">4.1909999999999998</cx:pt>
          <cx:pt idx="24363">4.1909999999999998</cx:pt>
          <cx:pt idx="24364">4.1909999999999998</cx:pt>
          <cx:pt idx="24365">4.1909999999999998</cx:pt>
          <cx:pt idx="24366">4.1909999999999998</cx:pt>
          <cx:pt idx="24367">4.1909999999999998</cx:pt>
          <cx:pt idx="24368">4.1909999999999998</cx:pt>
          <cx:pt idx="24369">4.1909999999999998</cx:pt>
          <cx:pt idx="24370">4.1909999999999998</cx:pt>
          <cx:pt idx="24371">4.1909999999999998</cx:pt>
          <cx:pt idx="24372">4.1909999999999998</cx:pt>
          <cx:pt idx="24373">4.1909999999999998</cx:pt>
          <cx:pt idx="24374">4.1909999999999998</cx:pt>
          <cx:pt idx="24375">4.1909999999999998</cx:pt>
          <cx:pt idx="24376">4.1909999999999998</cx:pt>
          <cx:pt idx="24377">4.1909999999999998</cx:pt>
          <cx:pt idx="24378">4.1909999999999998</cx:pt>
          <cx:pt idx="24379">4.1909999999999998</cx:pt>
          <cx:pt idx="24380">4.1909999999999998</cx:pt>
          <cx:pt idx="24381">4.1909999999999998</cx:pt>
          <cx:pt idx="24382">4.1909999999999998</cx:pt>
          <cx:pt idx="24383">4.1909999999999998</cx:pt>
          <cx:pt idx="24384">4.1909999999999998</cx:pt>
          <cx:pt idx="24385">4.1909999999999998</cx:pt>
          <cx:pt idx="24386">4.1909999999999998</cx:pt>
          <cx:pt idx="24387">4.1909999999999998</cx:pt>
          <cx:pt idx="24388">4.1909999999999998</cx:pt>
          <cx:pt idx="24389">4.1909999999999998</cx:pt>
          <cx:pt idx="24390">4.1909999999999998</cx:pt>
          <cx:pt idx="24391">4.1909999999999998</cx:pt>
          <cx:pt idx="24392">4.1909999999999998</cx:pt>
          <cx:pt idx="24393">4.1909999999999998</cx:pt>
          <cx:pt idx="24394">4.1909999999999998</cx:pt>
          <cx:pt idx="24395">4.1909999999999998</cx:pt>
          <cx:pt idx="24396">4.1909999999999998</cx:pt>
          <cx:pt idx="24397">4.1909999999999998</cx:pt>
          <cx:pt idx="24398">4.1909999999999998</cx:pt>
          <cx:pt idx="24399">4.1909999999999998</cx:pt>
          <cx:pt idx="24400">4.1909999999999998</cx:pt>
          <cx:pt idx="24401">4.1909999999999998</cx:pt>
          <cx:pt idx="24402">4.1909999999999998</cx:pt>
          <cx:pt idx="24403">4.1909999999999998</cx:pt>
          <cx:pt idx="24404">4.1909999999999998</cx:pt>
          <cx:pt idx="24405">4.1909999999999998</cx:pt>
          <cx:pt idx="24406">4.1909999999999998</cx:pt>
          <cx:pt idx="24407">4.1909999999999998</cx:pt>
          <cx:pt idx="24408">4.1909999999999998</cx:pt>
          <cx:pt idx="24409">4.1909999999999998</cx:pt>
          <cx:pt idx="24410">4.1909999999999998</cx:pt>
          <cx:pt idx="24411">4.1909999999999998</cx:pt>
          <cx:pt idx="24412">4.1909999999999998</cx:pt>
          <cx:pt idx="24413">4.1909999999999998</cx:pt>
          <cx:pt idx="24414">4.1909999999999998</cx:pt>
          <cx:pt idx="24415">4.1909999999999998</cx:pt>
          <cx:pt idx="24416">4.1909999999999998</cx:pt>
          <cx:pt idx="24417">4.1909999999999998</cx:pt>
          <cx:pt idx="24418">4.1909999999999998</cx:pt>
          <cx:pt idx="24419">4.1909999999999998</cx:pt>
          <cx:pt idx="24420">4.1909999999999998</cx:pt>
          <cx:pt idx="24421">4.1909999999999998</cx:pt>
          <cx:pt idx="24422">4.1909999999999998</cx:pt>
          <cx:pt idx="24423">4.1909999999999998</cx:pt>
          <cx:pt idx="24424">4.1909999999999998</cx:pt>
          <cx:pt idx="24425">4.1909999999999998</cx:pt>
          <cx:pt idx="24426">4.1909999999999998</cx:pt>
          <cx:pt idx="24427">4.1909999999999998</cx:pt>
          <cx:pt idx="24428">4.1909999999999998</cx:pt>
          <cx:pt idx="24429">4.1909999999999998</cx:pt>
          <cx:pt idx="24430">4.1909999999999998</cx:pt>
          <cx:pt idx="24431">4.1909999999999998</cx:pt>
          <cx:pt idx="24432">4.1909999999999998</cx:pt>
          <cx:pt idx="24433">4.1909999999999998</cx:pt>
          <cx:pt idx="24434">4.1909999999999998</cx:pt>
          <cx:pt idx="24435">4.1909999999999998</cx:pt>
          <cx:pt idx="24436">4.1909999999999998</cx:pt>
          <cx:pt idx="24437">4.1909999999999998</cx:pt>
          <cx:pt idx="24438">4.1909999999999998</cx:pt>
          <cx:pt idx="24439">4.1909999999999998</cx:pt>
          <cx:pt idx="24440">4.1909999999999998</cx:pt>
          <cx:pt idx="24441">4.1909999999999998</cx:pt>
          <cx:pt idx="24442">4.1909999999999998</cx:pt>
          <cx:pt idx="24443">4.1909999999999998</cx:pt>
          <cx:pt idx="24444">4.1909999999999998</cx:pt>
          <cx:pt idx="24445">4.1909999999999998</cx:pt>
          <cx:pt idx="24446">4.1909999999999998</cx:pt>
          <cx:pt idx="24447">4.1909999999999998</cx:pt>
          <cx:pt idx="24448">4.1909999999999998</cx:pt>
          <cx:pt idx="24449">4.1909999999999998</cx:pt>
          <cx:pt idx="24450">4.1909999999999998</cx:pt>
          <cx:pt idx="24451">4.1909999999999998</cx:pt>
          <cx:pt idx="24452">4.1909999999999998</cx:pt>
          <cx:pt idx="24453">4.1909999999999998</cx:pt>
          <cx:pt idx="24454">4.1909999999999998</cx:pt>
          <cx:pt idx="24455">4.1909999999999998</cx:pt>
          <cx:pt idx="24456">4.1909999999999998</cx:pt>
          <cx:pt idx="24457">4.1909999999999998</cx:pt>
          <cx:pt idx="24458">4.1909999999999998</cx:pt>
          <cx:pt idx="24459">4.1909999999999998</cx:pt>
          <cx:pt idx="24460">4.1909999999999998</cx:pt>
          <cx:pt idx="24461">4.1909999999999998</cx:pt>
          <cx:pt idx="24462">4.1909999999999998</cx:pt>
          <cx:pt idx="24463">4.1909999999999998</cx:pt>
          <cx:pt idx="24464">4.1909999999999998</cx:pt>
          <cx:pt idx="24465">4.1909999999999998</cx:pt>
          <cx:pt idx="24466">4.1909999999999998</cx:pt>
          <cx:pt idx="24467">4.1909999999999998</cx:pt>
          <cx:pt idx="24468">4.1909999999999998</cx:pt>
          <cx:pt idx="24469">4.1909999999999998</cx:pt>
          <cx:pt idx="24470">4.1909999999999998</cx:pt>
          <cx:pt idx="24471">4.1909999999999998</cx:pt>
          <cx:pt idx="24472">4.1909999999999998</cx:pt>
          <cx:pt idx="24473">4.1909999999999998</cx:pt>
          <cx:pt idx="24474">4.1909999999999998</cx:pt>
          <cx:pt idx="24475">4.1909999999999998</cx:pt>
          <cx:pt idx="24476">4.1909999999999998</cx:pt>
          <cx:pt idx="24477">4.1909999999999998</cx:pt>
          <cx:pt idx="24478">4.1909999999999998</cx:pt>
          <cx:pt idx="24479">4.1909999999999998</cx:pt>
          <cx:pt idx="24480">4.1909999999999998</cx:pt>
          <cx:pt idx="24481">4.1909999999999998</cx:pt>
          <cx:pt idx="24482">4.1909999999999998</cx:pt>
          <cx:pt idx="24483">4.1909999999999998</cx:pt>
          <cx:pt idx="24484">4.1909999999999998</cx:pt>
          <cx:pt idx="24485">4.1909999999999998</cx:pt>
          <cx:pt idx="24486">4.1909999999999998</cx:pt>
          <cx:pt idx="24487">4.1909999999999998</cx:pt>
          <cx:pt idx="24488">4.1909999999999998</cx:pt>
          <cx:pt idx="24489">4.1909999999999998</cx:pt>
          <cx:pt idx="24490">4.1909999999999998</cx:pt>
          <cx:pt idx="24491">4.1909999999999998</cx:pt>
          <cx:pt idx="24492">4.1909999999999998</cx:pt>
          <cx:pt idx="24493">4.1909999999999998</cx:pt>
          <cx:pt idx="24494">4.1909999999999998</cx:pt>
          <cx:pt idx="24495">4.1909999999999998</cx:pt>
          <cx:pt idx="24496">4.1909999999999998</cx:pt>
          <cx:pt idx="24497">4.1909999999999998</cx:pt>
          <cx:pt idx="24498">4.1909999999999998</cx:pt>
          <cx:pt idx="24499">4.1909999999999998</cx:pt>
          <cx:pt idx="24500">4.1909999999999998</cx:pt>
          <cx:pt idx="24501">4.1909999999999998</cx:pt>
          <cx:pt idx="24502">4.1909999999999998</cx:pt>
          <cx:pt idx="24503">4.1909999999999998</cx:pt>
          <cx:pt idx="24504">4.1909999999999998</cx:pt>
          <cx:pt idx="24505">4.1909999999999998</cx:pt>
          <cx:pt idx="24506">4.1909999999999998</cx:pt>
          <cx:pt idx="24507">4.1909999999999998</cx:pt>
          <cx:pt idx="24508">4.1909999999999998</cx:pt>
          <cx:pt idx="24509">4.1909999999999998</cx:pt>
          <cx:pt idx="24510">4.1909999999999998</cx:pt>
          <cx:pt idx="24511">4.1909999999999998</cx:pt>
          <cx:pt idx="24512">4.1909999999999998</cx:pt>
          <cx:pt idx="24513">4.1909999999999998</cx:pt>
          <cx:pt idx="24514">4.1909999999999998</cx:pt>
          <cx:pt idx="24515">4.1909999999999998</cx:pt>
          <cx:pt idx="24516">4.1909999999999998</cx:pt>
          <cx:pt idx="24517">4.1909999999999998</cx:pt>
          <cx:pt idx="24518">4.1909999999999998</cx:pt>
          <cx:pt idx="24519">4.1909999999999998</cx:pt>
          <cx:pt idx="24520">4.1909999999999998</cx:pt>
          <cx:pt idx="24521">4.1909999999999998</cx:pt>
          <cx:pt idx="24522">4.1909999999999998</cx:pt>
          <cx:pt idx="24523">4.1909999999999998</cx:pt>
          <cx:pt idx="24524">4.1909999999999998</cx:pt>
          <cx:pt idx="24525">4.1909999999999998</cx:pt>
          <cx:pt idx="24526">4.1909999999999998</cx:pt>
          <cx:pt idx="24527">4.1909999999999998</cx:pt>
          <cx:pt idx="24528">4.1909999999999998</cx:pt>
          <cx:pt idx="24529">4.1909999999999998</cx:pt>
          <cx:pt idx="24530">4.1909999999999998</cx:pt>
          <cx:pt idx="24531">4.1909999999999998</cx:pt>
          <cx:pt idx="24532">4.1909999999999998</cx:pt>
          <cx:pt idx="24533">4.1909999999999998</cx:pt>
          <cx:pt idx="24534">4.1909999999999998</cx:pt>
          <cx:pt idx="24535">4.1909999999999998</cx:pt>
          <cx:pt idx="24536">4.1909999999999998</cx:pt>
          <cx:pt idx="24537">4.1909999999999998</cx:pt>
          <cx:pt idx="24538">4.1909999999999998</cx:pt>
          <cx:pt idx="24539">4.1909999999999998</cx:pt>
          <cx:pt idx="24540">4.1909999999999998</cx:pt>
          <cx:pt idx="24541">4.1909999999999998</cx:pt>
          <cx:pt idx="24542">4.1909999999999998</cx:pt>
          <cx:pt idx="24543">4.1909999999999998</cx:pt>
          <cx:pt idx="24544">4.1909999999999998</cx:pt>
          <cx:pt idx="24545">4.1909999999999998</cx:pt>
          <cx:pt idx="24546">4.1909999999999998</cx:pt>
          <cx:pt idx="24547">4.1909999999999998</cx:pt>
          <cx:pt idx="24548">4.1909999999999998</cx:pt>
          <cx:pt idx="24549">4.1909999999999998</cx:pt>
          <cx:pt idx="24550">4.1909999999999998</cx:pt>
          <cx:pt idx="24551">4.1909999999999998</cx:pt>
          <cx:pt idx="24552">4.1909999999999998</cx:pt>
          <cx:pt idx="24553">4.1909999999999998</cx:pt>
          <cx:pt idx="24554">4.1909999999999998</cx:pt>
          <cx:pt idx="24555">4.1909999999999998</cx:pt>
          <cx:pt idx="24556">4.1909999999999998</cx:pt>
          <cx:pt idx="24557">4.1909999999999998</cx:pt>
          <cx:pt idx="24558">4.1909999999999998</cx:pt>
          <cx:pt idx="24559">4.1909999999999998</cx:pt>
          <cx:pt idx="24560">4.1909999999999998</cx:pt>
          <cx:pt idx="24561">4.1909999999999998</cx:pt>
          <cx:pt idx="24562">4.1909999999999998</cx:pt>
          <cx:pt idx="24563">4.1909999999999998</cx:pt>
          <cx:pt idx="24564">4.1909999999999998</cx:pt>
          <cx:pt idx="24565">4.1909999999999998</cx:pt>
          <cx:pt idx="24566">4.1909999999999998</cx:pt>
          <cx:pt idx="24567">4.1909999999999998</cx:pt>
          <cx:pt idx="24568">4.1909999999999998</cx:pt>
          <cx:pt idx="24569">4.1909999999999998</cx:pt>
          <cx:pt idx="24570">4.1909999999999998</cx:pt>
          <cx:pt idx="24571">4.1909999999999998</cx:pt>
          <cx:pt idx="24572">4.1909999999999998</cx:pt>
          <cx:pt idx="24573">4.1909999999999998</cx:pt>
          <cx:pt idx="24574">4.1909999999999998</cx:pt>
          <cx:pt idx="24575">4.1909999999999998</cx:pt>
          <cx:pt idx="24576">4.1909999999999998</cx:pt>
          <cx:pt idx="24577">4.1909999999999998</cx:pt>
          <cx:pt idx="24578">4.1909999999999998</cx:pt>
          <cx:pt idx="24579">4.1909999999999998</cx:pt>
          <cx:pt idx="24580">4.1909999999999998</cx:pt>
          <cx:pt idx="24581">4.1909999999999998</cx:pt>
          <cx:pt idx="24582">4.1909999999999998</cx:pt>
          <cx:pt idx="24583">4.1909999999999998</cx:pt>
          <cx:pt idx="24584">4.1909999999999998</cx:pt>
          <cx:pt idx="24585">4.1909999999999998</cx:pt>
          <cx:pt idx="24586">4.1909999999999998</cx:pt>
          <cx:pt idx="24587">4.1909999999999998</cx:pt>
          <cx:pt idx="24588">4.1909999999999998</cx:pt>
          <cx:pt idx="24589">4.1909999999999998</cx:pt>
          <cx:pt idx="24590">4.1909999999999998</cx:pt>
          <cx:pt idx="24591">4.1909999999999998</cx:pt>
          <cx:pt idx="24592">4.1909999999999998</cx:pt>
          <cx:pt idx="24593">4.1909999999999998</cx:pt>
          <cx:pt idx="24594">4.1909999999999998</cx:pt>
          <cx:pt idx="24595">4.1909999999999998</cx:pt>
          <cx:pt idx="24596">4.1909999999999998</cx:pt>
          <cx:pt idx="24597">4.1909999999999998</cx:pt>
          <cx:pt idx="24598">4.1909999999999998</cx:pt>
          <cx:pt idx="24599">4.1909999999999998</cx:pt>
          <cx:pt idx="24600">4.1909999999999998</cx:pt>
          <cx:pt idx="24601">4.1909999999999998</cx:pt>
          <cx:pt idx="24602">4.1909999999999998</cx:pt>
          <cx:pt idx="24603">4.1909999999999998</cx:pt>
          <cx:pt idx="24604">4.1909999999999998</cx:pt>
          <cx:pt idx="24605">4.1909999999999998</cx:pt>
          <cx:pt idx="24606">4.1909999999999998</cx:pt>
          <cx:pt idx="24607">4.1909999999999998</cx:pt>
          <cx:pt idx="24608">4.1909999999999998</cx:pt>
          <cx:pt idx="24609">4.1909999999999998</cx:pt>
          <cx:pt idx="24610">4.1909999999999998</cx:pt>
          <cx:pt idx="24611">4.1909999999999998</cx:pt>
          <cx:pt idx="24612">4.1909999999999998</cx:pt>
          <cx:pt idx="24613">4.1909999999999998</cx:pt>
          <cx:pt idx="24614">4.1909999999999998</cx:pt>
          <cx:pt idx="24615">4.1909999999999998</cx:pt>
          <cx:pt idx="24616">4.1909999999999998</cx:pt>
          <cx:pt idx="24617">4.1909999999999998</cx:pt>
          <cx:pt idx="24618">4.1909999999999998</cx:pt>
          <cx:pt idx="24619">4.1909999999999998</cx:pt>
          <cx:pt idx="24620">4.1909999999999998</cx:pt>
          <cx:pt idx="24621">4.1909999999999998</cx:pt>
          <cx:pt idx="24622">4.1909999999999998</cx:pt>
          <cx:pt idx="24623">4.1909999999999998</cx:pt>
          <cx:pt idx="24624">4.1909999999999998</cx:pt>
          <cx:pt idx="24625">4.1909999999999998</cx:pt>
          <cx:pt idx="24626">4.1909999999999998</cx:pt>
          <cx:pt idx="24627">4.1909999999999998</cx:pt>
          <cx:pt idx="24628">4.1909999999999998</cx:pt>
          <cx:pt idx="24629">4.1909999999999998</cx:pt>
          <cx:pt idx="24630">4.1909999999999998</cx:pt>
          <cx:pt idx="24631">4.1909999999999998</cx:pt>
          <cx:pt idx="24632">4.1909999999999998</cx:pt>
          <cx:pt idx="24633">4.1909999999999998</cx:pt>
          <cx:pt idx="24634">4.1909999999999998</cx:pt>
          <cx:pt idx="24635">4.1909999999999998</cx:pt>
          <cx:pt idx="24636">4.1909999999999998</cx:pt>
          <cx:pt idx="24637">4.1909999999999998</cx:pt>
          <cx:pt idx="24638">4.1909999999999998</cx:pt>
          <cx:pt idx="24639">4.1909999999999998</cx:pt>
          <cx:pt idx="24640">4.1909999999999998</cx:pt>
          <cx:pt idx="24641">4.1909999999999998</cx:pt>
          <cx:pt idx="24642">4.1909999999999998</cx:pt>
          <cx:pt idx="24643">4.1909999999999998</cx:pt>
          <cx:pt idx="24644">4.1909999999999998</cx:pt>
          <cx:pt idx="24645">4.1909999999999998</cx:pt>
          <cx:pt idx="24646">4.1909999999999998</cx:pt>
          <cx:pt idx="24647">4.1909999999999998</cx:pt>
          <cx:pt idx="24648">4.1909999999999998</cx:pt>
          <cx:pt idx="24649">4.1909999999999998</cx:pt>
          <cx:pt idx="24650">4.1909999999999998</cx:pt>
          <cx:pt idx="24651">4.1909999999999998</cx:pt>
          <cx:pt idx="24652">4.1909999999999998</cx:pt>
          <cx:pt idx="24653">4.1909999999999998</cx:pt>
          <cx:pt idx="24654">4.1909999999999998</cx:pt>
          <cx:pt idx="24655">4.1909999999999998</cx:pt>
          <cx:pt idx="24656">4.1909999999999998</cx:pt>
          <cx:pt idx="24657">4.1909999999999998</cx:pt>
          <cx:pt idx="24658">4.1909999999999998</cx:pt>
          <cx:pt idx="24659">4.1909999999999998</cx:pt>
          <cx:pt idx="24660">4.1909999999999998</cx:pt>
          <cx:pt idx="24661">4.1909999999999998</cx:pt>
          <cx:pt idx="24662">4.1909999999999998</cx:pt>
          <cx:pt idx="24663">4.1909999999999998</cx:pt>
          <cx:pt idx="24664">4.1909999999999998</cx:pt>
          <cx:pt idx="24665">4.1909999999999998</cx:pt>
          <cx:pt idx="24666">4.1909999999999998</cx:pt>
          <cx:pt idx="24667">4.1909999999999998</cx:pt>
          <cx:pt idx="24668">4.1909999999999998</cx:pt>
          <cx:pt idx="24669">4.1909999999999998</cx:pt>
          <cx:pt idx="24670">4.1909999999999998</cx:pt>
          <cx:pt idx="24671">4.1909999999999998</cx:pt>
          <cx:pt idx="24672">4.1909999999999998</cx:pt>
          <cx:pt idx="24673">4.1909999999999998</cx:pt>
          <cx:pt idx="24674">4.1909999999999998</cx:pt>
          <cx:pt idx="24675">4.1909999999999998</cx:pt>
          <cx:pt idx="24676">4.1909999999999998</cx:pt>
          <cx:pt idx="24677">4.1909999999999998</cx:pt>
          <cx:pt idx="24678">4.1909999999999998</cx:pt>
          <cx:pt idx="24679">4.1909999999999998</cx:pt>
          <cx:pt idx="24680">4.1909999999999998</cx:pt>
          <cx:pt idx="24681">4.1909999999999998</cx:pt>
          <cx:pt idx="24682">4.1909999999999998</cx:pt>
          <cx:pt idx="24683">4.1909999999999998</cx:pt>
          <cx:pt idx="24684">4.1909999999999998</cx:pt>
          <cx:pt idx="24685">4.1909999999999998</cx:pt>
          <cx:pt idx="24686">4.1909999999999998</cx:pt>
          <cx:pt idx="24687">4.1909999999999998</cx:pt>
          <cx:pt idx="24688">4.1909999999999998</cx:pt>
          <cx:pt idx="24689">4.1909999999999998</cx:pt>
          <cx:pt idx="24690">4.1909999999999998</cx:pt>
          <cx:pt idx="24691">4.1909999999999998</cx:pt>
          <cx:pt idx="24692">4.1909999999999998</cx:pt>
          <cx:pt idx="24693">4.1909999999999998</cx:pt>
          <cx:pt idx="24694">4.1909999999999998</cx:pt>
          <cx:pt idx="24695">4.1909999999999998</cx:pt>
          <cx:pt idx="24696">4.1909999999999998</cx:pt>
          <cx:pt idx="24697">4.1909999999999998</cx:pt>
          <cx:pt idx="24698">4.1909999999999998</cx:pt>
          <cx:pt idx="24699">4.1909999999999998</cx:pt>
          <cx:pt idx="24700">4.1909999999999998</cx:pt>
          <cx:pt idx="24701">4.1909999999999998</cx:pt>
          <cx:pt idx="24702">4.1909999999999998</cx:pt>
          <cx:pt idx="24703">4.1909999999999998</cx:pt>
          <cx:pt idx="24704">4.1909999999999998</cx:pt>
          <cx:pt idx="24705">4.1909999999999998</cx:pt>
          <cx:pt idx="24706">4.1909999999999998</cx:pt>
          <cx:pt idx="24707">4.1909999999999998</cx:pt>
          <cx:pt idx="24708">4.1909999999999998</cx:pt>
          <cx:pt idx="24709">4.1909999999999998</cx:pt>
          <cx:pt idx="24710">4.1909999999999998</cx:pt>
          <cx:pt idx="24711">4.1909999999999998</cx:pt>
          <cx:pt idx="24712">4.1909999999999998</cx:pt>
          <cx:pt idx="24713">4.1909999999999998</cx:pt>
          <cx:pt idx="24714">4.1909999999999998</cx:pt>
          <cx:pt idx="24715">4.1909999999999998</cx:pt>
          <cx:pt idx="24716">4.1909999999999998</cx:pt>
          <cx:pt idx="24717">4.1909999999999998</cx:pt>
          <cx:pt idx="24718">4.1909999999999998</cx:pt>
          <cx:pt idx="24719">4.1909999999999998</cx:pt>
          <cx:pt idx="24720">4.1909999999999998</cx:pt>
          <cx:pt idx="24721">4.1909999999999998</cx:pt>
          <cx:pt idx="24722">4.1909999999999998</cx:pt>
          <cx:pt idx="24723">4.1909999999999998</cx:pt>
          <cx:pt idx="24724">4.1909999999999998</cx:pt>
          <cx:pt idx="24725">4.1909999999999998</cx:pt>
          <cx:pt idx="24726">4.1909999999999998</cx:pt>
          <cx:pt idx="24727">4.1909999999999998</cx:pt>
          <cx:pt idx="24728">4.1909999999999998</cx:pt>
          <cx:pt idx="24729">4.1909999999999998</cx:pt>
          <cx:pt idx="24730">4.1909999999999998</cx:pt>
          <cx:pt idx="24731">4.1909999999999998</cx:pt>
          <cx:pt idx="24732">4.1529999999999996</cx:pt>
          <cx:pt idx="24733">4.1529999999999996</cx:pt>
          <cx:pt idx="24734">4.1529999999999996</cx:pt>
          <cx:pt idx="24735">4.1529999999999996</cx:pt>
          <cx:pt idx="24736">4.1529999999999996</cx:pt>
          <cx:pt idx="24737">4.1529999999999996</cx:pt>
          <cx:pt idx="24738">4.1529999999999996</cx:pt>
          <cx:pt idx="24739">4.1529999999999996</cx:pt>
          <cx:pt idx="24740">4.1529999999999996</cx:pt>
          <cx:pt idx="24741">4.1529999999999996</cx:pt>
          <cx:pt idx="24742">4.1529999999999996</cx:pt>
          <cx:pt idx="24743">4.1529999999999996</cx:pt>
          <cx:pt idx="24744">4.1529999999999996</cx:pt>
          <cx:pt idx="24745">4.1529999999999996</cx:pt>
          <cx:pt idx="24746">4.1529999999999996</cx:pt>
          <cx:pt idx="24747">4.1529999999999996</cx:pt>
          <cx:pt idx="24748">4.1529999999999996</cx:pt>
          <cx:pt idx="24749">4.1529999999999996</cx:pt>
          <cx:pt idx="24750">4.1529999999999996</cx:pt>
          <cx:pt idx="24751">4.1529999999999996</cx:pt>
          <cx:pt idx="24752">4.1529999999999996</cx:pt>
          <cx:pt idx="24753">4.1529999999999996</cx:pt>
          <cx:pt idx="24754">4.1529999999999996</cx:pt>
          <cx:pt idx="24755">4.1529999999999996</cx:pt>
          <cx:pt idx="24756">4.1529999999999996</cx:pt>
          <cx:pt idx="24757">4.1529999999999996</cx:pt>
          <cx:pt idx="24758">4.1529999999999996</cx:pt>
          <cx:pt idx="24759">4.1529999999999996</cx:pt>
          <cx:pt idx="24760">4.1529999999999996</cx:pt>
          <cx:pt idx="24761">4.1529999999999996</cx:pt>
          <cx:pt idx="24762">4.1529999999999996</cx:pt>
          <cx:pt idx="24763">4.1529999999999996</cx:pt>
          <cx:pt idx="24764">4.1529999999999996</cx:pt>
          <cx:pt idx="24765">4.1529999999999996</cx:pt>
          <cx:pt idx="24766">4.1529999999999996</cx:pt>
          <cx:pt idx="24767">4.1529999999999996</cx:pt>
          <cx:pt idx="24768">4.1529999999999996</cx:pt>
          <cx:pt idx="24769">4.1529999999999996</cx:pt>
          <cx:pt idx="24770">4.1529999999999996</cx:pt>
          <cx:pt idx="24771">4.1529999999999996</cx:pt>
          <cx:pt idx="24772">4.1529999999999996</cx:pt>
          <cx:pt idx="24773">4.1529999999999996</cx:pt>
          <cx:pt idx="24774">4.1529999999999996</cx:pt>
          <cx:pt idx="24775">4.1529999999999996</cx:pt>
          <cx:pt idx="24776">4.1529999999999996</cx:pt>
          <cx:pt idx="24777">4.1529999999999996</cx:pt>
          <cx:pt idx="24778">4.1529999999999996</cx:pt>
          <cx:pt idx="24779">4.1529999999999996</cx:pt>
          <cx:pt idx="24780">4.1529999999999996</cx:pt>
          <cx:pt idx="24781">4.1529999999999996</cx:pt>
          <cx:pt idx="24782">4.1529999999999996</cx:pt>
          <cx:pt idx="24783">4.1529999999999996</cx:pt>
          <cx:pt idx="24784">4.1529999999999996</cx:pt>
          <cx:pt idx="24785">4.1529999999999996</cx:pt>
          <cx:pt idx="24786">4.1529999999999996</cx:pt>
          <cx:pt idx="24787">4.1529999999999996</cx:pt>
          <cx:pt idx="24788">4.1529999999999996</cx:pt>
          <cx:pt idx="24789">4.1529999999999996</cx:pt>
          <cx:pt idx="24790">4.1529999999999996</cx:pt>
          <cx:pt idx="24791">4.1529999999999996</cx:pt>
          <cx:pt idx="24792">4.1529999999999996</cx:pt>
          <cx:pt idx="24793">4.1529999999999996</cx:pt>
          <cx:pt idx="24794">4.1529999999999996</cx:pt>
          <cx:pt idx="24795">4.1529999999999996</cx:pt>
          <cx:pt idx="24796">4.1529999999999996</cx:pt>
          <cx:pt idx="24797">4.1529999999999996</cx:pt>
          <cx:pt idx="24798">4.1529999999999996</cx:pt>
          <cx:pt idx="24799">4.1529999999999996</cx:pt>
          <cx:pt idx="24800">4.1529999999999996</cx:pt>
          <cx:pt idx="24801">4.1529999999999996</cx:pt>
          <cx:pt idx="24802">4.1529999999999996</cx:pt>
          <cx:pt idx="24803">4.1529999999999996</cx:pt>
          <cx:pt idx="24804">4.1529999999999996</cx:pt>
          <cx:pt idx="24805">4.1529999999999996</cx:pt>
          <cx:pt idx="24806">4.1529999999999996</cx:pt>
          <cx:pt idx="24807">4.1529999999999996</cx:pt>
          <cx:pt idx="24808">4.1529999999999996</cx:pt>
          <cx:pt idx="24809">4.1529999999999996</cx:pt>
          <cx:pt idx="24810">4.1529999999999996</cx:pt>
          <cx:pt idx="24811">4.1529999999999996</cx:pt>
          <cx:pt idx="24812">4.1529999999999996</cx:pt>
          <cx:pt idx="24813">4.1529999999999996</cx:pt>
          <cx:pt idx="24814">4.1529999999999996</cx:pt>
          <cx:pt idx="24815">4.1529999999999996</cx:pt>
          <cx:pt idx="24816">4.1529999999999996</cx:pt>
          <cx:pt idx="24817">4.1529999999999996</cx:pt>
          <cx:pt idx="24818">4.1529999999999996</cx:pt>
          <cx:pt idx="24819">4.1529999999999996</cx:pt>
          <cx:pt idx="24820">4.1529999999999996</cx:pt>
          <cx:pt idx="24821">4.1529999999999996</cx:pt>
          <cx:pt idx="24822">4.1529999999999996</cx:pt>
          <cx:pt idx="24823">4.1529999999999996</cx:pt>
          <cx:pt idx="24824">4.1529999999999996</cx:pt>
          <cx:pt idx="24825">4.1529999999999996</cx:pt>
          <cx:pt idx="24826">4.1529999999999996</cx:pt>
          <cx:pt idx="24827">4.1529999999999996</cx:pt>
          <cx:pt idx="24828">4.1529999999999996</cx:pt>
          <cx:pt idx="24829">4.1529999999999996</cx:pt>
          <cx:pt idx="24830">4.1529999999999996</cx:pt>
          <cx:pt idx="24831">4.1529999999999996</cx:pt>
          <cx:pt idx="24832">4.1529999999999996</cx:pt>
          <cx:pt idx="24833">4.1529999999999996</cx:pt>
          <cx:pt idx="24834">4.1529999999999996</cx:pt>
          <cx:pt idx="24835">4.1529999999999996</cx:pt>
          <cx:pt idx="24836">4.1529999999999996</cx:pt>
          <cx:pt idx="24837">4.1529999999999996</cx:pt>
          <cx:pt idx="24838">4.1529999999999996</cx:pt>
          <cx:pt idx="24839">4.1529999999999996</cx:pt>
          <cx:pt idx="24840">4.1529999999999996</cx:pt>
          <cx:pt idx="24841">4.1529999999999996</cx:pt>
          <cx:pt idx="24842">4.1529999999999996</cx:pt>
          <cx:pt idx="24843">4.1529999999999996</cx:pt>
          <cx:pt idx="24844">4.1529999999999996</cx:pt>
          <cx:pt idx="24845">4.1529999999999996</cx:pt>
          <cx:pt idx="24846">4.1529999999999996</cx:pt>
          <cx:pt idx="24847">4.1529999999999996</cx:pt>
          <cx:pt idx="24848">4.1529999999999996</cx:pt>
          <cx:pt idx="24849">4.1529999999999996</cx:pt>
          <cx:pt idx="24850">4.1529999999999996</cx:pt>
          <cx:pt idx="24851">4.1529999999999996</cx:pt>
          <cx:pt idx="24852">4.1529999999999996</cx:pt>
          <cx:pt idx="24853">4.1529999999999996</cx:pt>
          <cx:pt idx="24854">4.1529999999999996</cx:pt>
          <cx:pt idx="24855">4.1529999999999996</cx:pt>
          <cx:pt idx="24856">4.1529999999999996</cx:pt>
          <cx:pt idx="24857">4.1529999999999996</cx:pt>
          <cx:pt idx="24858">4.1529999999999996</cx:pt>
          <cx:pt idx="24859">4.1529999999999996</cx:pt>
          <cx:pt idx="24860">4.1529999999999996</cx:pt>
          <cx:pt idx="24861">4.1529999999999996</cx:pt>
          <cx:pt idx="24862">4.1529999999999996</cx:pt>
          <cx:pt idx="24863">4.1529999999999996</cx:pt>
          <cx:pt idx="24864">4.1529999999999996</cx:pt>
          <cx:pt idx="24865">4.1529999999999996</cx:pt>
          <cx:pt idx="24866">4.1529999999999996</cx:pt>
          <cx:pt idx="24867">4.1529999999999996</cx:pt>
          <cx:pt idx="24868">4.1529999999999996</cx:pt>
          <cx:pt idx="24869">4.1529999999999996</cx:pt>
          <cx:pt idx="24870">4.1529999999999996</cx:pt>
          <cx:pt idx="24871">4.1529999999999996</cx:pt>
          <cx:pt idx="24872">4.1529999999999996</cx:pt>
          <cx:pt idx="24873">4.1529999999999996</cx:pt>
          <cx:pt idx="24874">4.1529999999999996</cx:pt>
          <cx:pt idx="24875">4.1529999999999996</cx:pt>
          <cx:pt idx="24876">4.1529999999999996</cx:pt>
          <cx:pt idx="24877">4.1529999999999996</cx:pt>
          <cx:pt idx="24878">4.1529999999999996</cx:pt>
          <cx:pt idx="24879">4.1529999999999996</cx:pt>
          <cx:pt idx="24880">4.1529999999999996</cx:pt>
          <cx:pt idx="24881">4.1529999999999996</cx:pt>
          <cx:pt idx="24882">4.1529999999999996</cx:pt>
          <cx:pt idx="24883">4.1529999999999996</cx:pt>
          <cx:pt idx="24884">4.1529999999999996</cx:pt>
          <cx:pt idx="24885">4.1529999999999996</cx:pt>
          <cx:pt idx="24886">4.1529999999999996</cx:pt>
          <cx:pt idx="24887">4.1529999999999996</cx:pt>
          <cx:pt idx="24888">4.1529999999999996</cx:pt>
          <cx:pt idx="24889">4.1529999999999996</cx:pt>
          <cx:pt idx="24890">4.1529999999999996</cx:pt>
          <cx:pt idx="24891">4.1529999999999996</cx:pt>
          <cx:pt idx="24892">4.1529999999999996</cx:pt>
          <cx:pt idx="24893">4.1529999999999996</cx:pt>
          <cx:pt idx="24894">4.1529999999999996</cx:pt>
          <cx:pt idx="24895">4.1529999999999996</cx:pt>
          <cx:pt idx="24896">4.1529999999999996</cx:pt>
          <cx:pt idx="24897">4.1529999999999996</cx:pt>
          <cx:pt idx="24898">4.1529999999999996</cx:pt>
          <cx:pt idx="24899">4.1529999999999996</cx:pt>
          <cx:pt idx="24900">4.1529999999999996</cx:pt>
          <cx:pt idx="24901">4.1529999999999996</cx:pt>
          <cx:pt idx="24902">4.1529999999999996</cx:pt>
          <cx:pt idx="24903">4.1529999999999996</cx:pt>
          <cx:pt idx="24904">4.1529999999999996</cx:pt>
          <cx:pt idx="24905">4.1529999999999996</cx:pt>
          <cx:pt idx="24906">4.1529999999999996</cx:pt>
          <cx:pt idx="24907">4.1529999999999996</cx:pt>
          <cx:pt idx="24908">4.1529999999999996</cx:pt>
          <cx:pt idx="24909">4.1529999999999996</cx:pt>
          <cx:pt idx="24910">4.1529999999999996</cx:pt>
          <cx:pt idx="24911">4.1529999999999996</cx:pt>
          <cx:pt idx="24912">4.1529999999999996</cx:pt>
          <cx:pt idx="24913">4.1529999999999996</cx:pt>
          <cx:pt idx="24914">4.1529999999999996</cx:pt>
          <cx:pt idx="24915">4.1529999999999996</cx:pt>
          <cx:pt idx="24916">4.1529999999999996</cx:pt>
          <cx:pt idx="24917">4.1529999999999996</cx:pt>
          <cx:pt idx="24918">4.1529999999999996</cx:pt>
          <cx:pt idx="24919">4.1529999999999996</cx:pt>
          <cx:pt idx="24920">4.1529999999999996</cx:pt>
          <cx:pt idx="24921">4.1529999999999996</cx:pt>
          <cx:pt idx="24922">4.1529999999999996</cx:pt>
          <cx:pt idx="24923">4.1529999999999996</cx:pt>
          <cx:pt idx="24924">4.1529999999999996</cx:pt>
          <cx:pt idx="24925">4.1529999999999996</cx:pt>
          <cx:pt idx="24926">4.1529999999999996</cx:pt>
          <cx:pt idx="24927">4.1529999999999996</cx:pt>
          <cx:pt idx="24928">4.1529999999999996</cx:pt>
          <cx:pt idx="24929">4.1529999999999996</cx:pt>
          <cx:pt idx="24930">4.1529999999999996</cx:pt>
          <cx:pt idx="24931">4.1529999999999996</cx:pt>
          <cx:pt idx="24932">4.1529999999999996</cx:pt>
          <cx:pt idx="24933">4.1529999999999996</cx:pt>
          <cx:pt idx="24934">4.1529999999999996</cx:pt>
          <cx:pt idx="24935">4.1529999999999996</cx:pt>
          <cx:pt idx="24936">4.1529999999999996</cx:pt>
          <cx:pt idx="24937">4.1529999999999996</cx:pt>
          <cx:pt idx="24938">4.1529999999999996</cx:pt>
          <cx:pt idx="24939">4.1529999999999996</cx:pt>
          <cx:pt idx="24940">4.1529999999999996</cx:pt>
          <cx:pt idx="24941">4.1529999999999996</cx:pt>
          <cx:pt idx="24942">4.1529999999999996</cx:pt>
          <cx:pt idx="24943">4.1529999999999996</cx:pt>
          <cx:pt idx="24944">4.1529999999999996</cx:pt>
          <cx:pt idx="24945">4.1529999999999996</cx:pt>
          <cx:pt idx="24946">4.1529999999999996</cx:pt>
          <cx:pt idx="24947">4.1529999999999996</cx:pt>
          <cx:pt idx="24948">4.1529999999999996</cx:pt>
          <cx:pt idx="24949">4.1529999999999996</cx:pt>
          <cx:pt idx="24950">4.1529999999999996</cx:pt>
          <cx:pt idx="24951">4.1529999999999996</cx:pt>
          <cx:pt idx="24952">4.1529999999999996</cx:pt>
          <cx:pt idx="24953">4.1529999999999996</cx:pt>
          <cx:pt idx="24954">4.1529999999999996</cx:pt>
          <cx:pt idx="24955">4.1529999999999996</cx:pt>
          <cx:pt idx="24956">4.1529999999999996</cx:pt>
          <cx:pt idx="24957">4.1529999999999996</cx:pt>
          <cx:pt idx="24958">4.1529999999999996</cx:pt>
          <cx:pt idx="24959">4.1529999999999996</cx:pt>
          <cx:pt idx="24960">4.1529999999999996</cx:pt>
          <cx:pt idx="24961">4.1529999999999996</cx:pt>
          <cx:pt idx="24962">4.1529999999999996</cx:pt>
          <cx:pt idx="24963">4.1529999999999996</cx:pt>
          <cx:pt idx="24964">4.1529999999999996</cx:pt>
          <cx:pt idx="24965">4.1529999999999996</cx:pt>
          <cx:pt idx="24966">4.1529999999999996</cx:pt>
          <cx:pt idx="24967">4.1529999999999996</cx:pt>
          <cx:pt idx="24968">4.1529999999999996</cx:pt>
          <cx:pt idx="24969">4.1529999999999996</cx:pt>
          <cx:pt idx="24970">4.1529999999999996</cx:pt>
          <cx:pt idx="24971">4.1529999999999996</cx:pt>
          <cx:pt idx="24972">4.1529999999999996</cx:pt>
          <cx:pt idx="24973">4.1529999999999996</cx:pt>
          <cx:pt idx="24974">4.1529999999999996</cx:pt>
          <cx:pt idx="24975">4.1529999999999996</cx:pt>
          <cx:pt idx="24976">4.1529999999999996</cx:pt>
          <cx:pt idx="24977">4.1529999999999996</cx:pt>
          <cx:pt idx="24978">4.1529999999999996</cx:pt>
          <cx:pt idx="24979">4.1529999999999996</cx:pt>
          <cx:pt idx="24980">4.1529999999999996</cx:pt>
          <cx:pt idx="24981">4.1529999999999996</cx:pt>
          <cx:pt idx="24982">4.1529999999999996</cx:pt>
          <cx:pt idx="24983">4.1529999999999996</cx:pt>
          <cx:pt idx="24984">4.1529999999999996</cx:pt>
          <cx:pt idx="24985">4.1529999999999996</cx:pt>
          <cx:pt idx="24986">4.1529999999999996</cx:pt>
          <cx:pt idx="24987">4.1529999999999996</cx:pt>
          <cx:pt idx="24988">4.1529999999999996</cx:pt>
          <cx:pt idx="24989">4.1529999999999996</cx:pt>
          <cx:pt idx="24990">4.1529999999999996</cx:pt>
          <cx:pt idx="24991">4.1529999999999996</cx:pt>
          <cx:pt idx="24992">4.1529999999999996</cx:pt>
          <cx:pt idx="24993">4.1529999999999996</cx:pt>
          <cx:pt idx="24994">4.1529999999999996</cx:pt>
          <cx:pt idx="24995">4.1529999999999996</cx:pt>
          <cx:pt idx="24996">4.1529999999999996</cx:pt>
          <cx:pt idx="24997">4.1529999999999996</cx:pt>
          <cx:pt idx="24998">4.1529999999999996</cx:pt>
          <cx:pt idx="24999">4.1529999999999996</cx:pt>
          <cx:pt idx="25000">4.1529999999999996</cx:pt>
          <cx:pt idx="25001">4.1529999999999996</cx:pt>
          <cx:pt idx="25002">4.1529999999999996</cx:pt>
          <cx:pt idx="25003">4.1529999999999996</cx:pt>
          <cx:pt idx="25004">4.1529999999999996</cx:pt>
          <cx:pt idx="25005">4.1529999999999996</cx:pt>
          <cx:pt idx="25006">4.1529999999999996</cx:pt>
          <cx:pt idx="25007">4.1529999999999996</cx:pt>
          <cx:pt idx="25008">4.1529999999999996</cx:pt>
          <cx:pt idx="25009">4.1529999999999996</cx:pt>
          <cx:pt idx="25010">4.1529999999999996</cx:pt>
          <cx:pt idx="25011">4.1529999999999996</cx:pt>
          <cx:pt idx="25012">4.1529999999999996</cx:pt>
          <cx:pt idx="25013">4.1529999999999996</cx:pt>
          <cx:pt idx="25014">4.1529999999999996</cx:pt>
          <cx:pt idx="25015">4.1529999999999996</cx:pt>
          <cx:pt idx="25016">4.1529999999999996</cx:pt>
          <cx:pt idx="25017">4.1529999999999996</cx:pt>
          <cx:pt idx="25018">4.1529999999999996</cx:pt>
          <cx:pt idx="25019">4.1529999999999996</cx:pt>
          <cx:pt idx="25020">4.1529999999999996</cx:pt>
          <cx:pt idx="25021">4.1529999999999996</cx:pt>
          <cx:pt idx="25022">4.1529999999999996</cx:pt>
          <cx:pt idx="25023">4.1529999999999996</cx:pt>
          <cx:pt idx="25024">4.1529999999999996</cx:pt>
          <cx:pt idx="25025">4.1529999999999996</cx:pt>
          <cx:pt idx="25026">4.1529999999999996</cx:pt>
          <cx:pt idx="25027">4.1529999999999996</cx:pt>
          <cx:pt idx="25028">4.1529999999999996</cx:pt>
          <cx:pt idx="25029">4.1529999999999996</cx:pt>
          <cx:pt idx="25030">4.1529999999999996</cx:pt>
          <cx:pt idx="25031">4.1529999999999996</cx:pt>
          <cx:pt idx="25032">4.1529999999999996</cx:pt>
          <cx:pt idx="25033">4.1529999999999996</cx:pt>
          <cx:pt idx="25034">4.1529999999999996</cx:pt>
          <cx:pt idx="25035">4.1529999999999996</cx:pt>
          <cx:pt idx="25036">4.1529999999999996</cx:pt>
          <cx:pt idx="25037">4.1529999999999996</cx:pt>
          <cx:pt idx="25038">4.1529999999999996</cx:pt>
          <cx:pt idx="25039">4.1529999999999996</cx:pt>
          <cx:pt idx="25040">4.1529999999999996</cx:pt>
          <cx:pt idx="25041">4.1529999999999996</cx:pt>
          <cx:pt idx="25042">4.1529999999999996</cx:pt>
          <cx:pt idx="25043">4.1529999999999996</cx:pt>
          <cx:pt idx="25044">4.1529999999999996</cx:pt>
          <cx:pt idx="25045">4.1529999999999996</cx:pt>
          <cx:pt idx="25046">4.1529999999999996</cx:pt>
          <cx:pt idx="25047">4.1529999999999996</cx:pt>
          <cx:pt idx="25048">4.1529999999999996</cx:pt>
          <cx:pt idx="25049">4.1529999999999996</cx:pt>
          <cx:pt idx="25050">4.1529999999999996</cx:pt>
          <cx:pt idx="25051">4.1529999999999996</cx:pt>
          <cx:pt idx="25052">4.1529999999999996</cx:pt>
          <cx:pt idx="25053">4.1529999999999996</cx:pt>
          <cx:pt idx="25054">4.1529999999999996</cx:pt>
          <cx:pt idx="25055">4.1529999999999996</cx:pt>
          <cx:pt idx="25056">4.1529999999999996</cx:pt>
          <cx:pt idx="25057">4.1529999999999996</cx:pt>
          <cx:pt idx="25058">4.1529999999999996</cx:pt>
          <cx:pt idx="25059">4.1529999999999996</cx:pt>
          <cx:pt idx="25060">4.1529999999999996</cx:pt>
          <cx:pt idx="25061">4.1529999999999996</cx:pt>
          <cx:pt idx="25062">4.1529999999999996</cx:pt>
          <cx:pt idx="25063">4.1529999999999996</cx:pt>
          <cx:pt idx="25064">4.1529999999999996</cx:pt>
          <cx:pt idx="25065">4.1529999999999996</cx:pt>
          <cx:pt idx="25066">4.1529999999999996</cx:pt>
          <cx:pt idx="25067">4.1529999999999996</cx:pt>
          <cx:pt idx="25068">4.1529999999999996</cx:pt>
          <cx:pt idx="25069">4.1529999999999996</cx:pt>
          <cx:pt idx="25070">4.1529999999999996</cx:pt>
          <cx:pt idx="25071">4.1529999999999996</cx:pt>
          <cx:pt idx="25072">4.1529999999999996</cx:pt>
          <cx:pt idx="25073">4.1529999999999996</cx:pt>
          <cx:pt idx="25074">4.1529999999999996</cx:pt>
          <cx:pt idx="25075">4.1529999999999996</cx:pt>
          <cx:pt idx="25076">4.1529999999999996</cx:pt>
          <cx:pt idx="25077">4.1529999999999996</cx:pt>
          <cx:pt idx="25078">4.1529999999999996</cx:pt>
          <cx:pt idx="25079">4.1529999999999996</cx:pt>
          <cx:pt idx="25080">4.1529999999999996</cx:pt>
          <cx:pt idx="25081">4.1529999999999996</cx:pt>
          <cx:pt idx="25082">4.1529999999999996</cx:pt>
          <cx:pt idx="25083">4.1529999999999996</cx:pt>
          <cx:pt idx="25084">4.1529999999999996</cx:pt>
          <cx:pt idx="25085">4.1529999999999996</cx:pt>
          <cx:pt idx="25086">4.1529999999999996</cx:pt>
          <cx:pt idx="25087">4.1529999999999996</cx:pt>
          <cx:pt idx="25088">4.1529999999999996</cx:pt>
          <cx:pt idx="25089">4.1529999999999996</cx:pt>
          <cx:pt idx="25090">4.1529999999999996</cx:pt>
          <cx:pt idx="25091">4.1529999999999996</cx:pt>
          <cx:pt idx="25092">4.1529999999999996</cx:pt>
          <cx:pt idx="25093">4.1529999999999996</cx:pt>
          <cx:pt idx="25094">4.1529999999999996</cx:pt>
          <cx:pt idx="25095">4.1529999999999996</cx:pt>
          <cx:pt idx="25096">4.1529999999999996</cx:pt>
          <cx:pt idx="25097">4.1529999999999996</cx:pt>
          <cx:pt idx="25098">4.1529999999999996</cx:pt>
          <cx:pt idx="25099">4.1529999999999996</cx:pt>
          <cx:pt idx="25100">4.1529999999999996</cx:pt>
          <cx:pt idx="25101">4.1529999999999996</cx:pt>
          <cx:pt idx="25102">4.1529999999999996</cx:pt>
          <cx:pt idx="25103">4.1529999999999996</cx:pt>
          <cx:pt idx="25104">4.1529999999999996</cx:pt>
          <cx:pt idx="25105">4.1529999999999996</cx:pt>
          <cx:pt idx="25106">4.1529999999999996</cx:pt>
          <cx:pt idx="25107">4.1529999999999996</cx:pt>
          <cx:pt idx="25108">4.1529999999999996</cx:pt>
          <cx:pt idx="25109">4.1529999999999996</cx:pt>
          <cx:pt idx="25110">4.1529999999999996</cx:pt>
          <cx:pt idx="25111">4.1529999999999996</cx:pt>
          <cx:pt idx="25112">4.1529999999999996</cx:pt>
          <cx:pt idx="25113">4.1529999999999996</cx:pt>
          <cx:pt idx="25114">4.1529999999999996</cx:pt>
          <cx:pt idx="25115">4.1529999999999996</cx:pt>
          <cx:pt idx="25116">4.1529999999999996</cx:pt>
          <cx:pt idx="25117">4.1529999999999996</cx:pt>
          <cx:pt idx="25118">4.1529999999999996</cx:pt>
          <cx:pt idx="25119">4.1529999999999996</cx:pt>
          <cx:pt idx="25120">4.1529999999999996</cx:pt>
          <cx:pt idx="25121">4.1529999999999996</cx:pt>
          <cx:pt idx="25122">4.1529999999999996</cx:pt>
          <cx:pt idx="25123">4.1529999999999996</cx:pt>
          <cx:pt idx="25124">4.1529999999999996</cx:pt>
          <cx:pt idx="25125">4.1529999999999996</cx:pt>
          <cx:pt idx="25126">4.1529999999999996</cx:pt>
          <cx:pt idx="25127">4.1529999999999996</cx:pt>
          <cx:pt idx="25128">4.1529999999999996</cx:pt>
          <cx:pt idx="25129">4.1529999999999996</cx:pt>
          <cx:pt idx="25130">4.1529999999999996</cx:pt>
          <cx:pt idx="25131">4.1529999999999996</cx:pt>
          <cx:pt idx="25132">4.1529999999999996</cx:pt>
          <cx:pt idx="25133">4.1529999999999996</cx:pt>
          <cx:pt idx="25134">4.1529999999999996</cx:pt>
          <cx:pt idx="25135">4.1529999999999996</cx:pt>
          <cx:pt idx="25136">4.1529999999999996</cx:pt>
          <cx:pt idx="25137">4.1529999999999996</cx:pt>
          <cx:pt idx="25138">4.1529999999999996</cx:pt>
          <cx:pt idx="25139">4.1529999999999996</cx:pt>
          <cx:pt idx="25140">4.1529999999999996</cx:pt>
          <cx:pt idx="25141">4.1529999999999996</cx:pt>
          <cx:pt idx="25142">4.1529999999999996</cx:pt>
          <cx:pt idx="25143">4.1529999999999996</cx:pt>
          <cx:pt idx="25144">4.1529999999999996</cx:pt>
          <cx:pt idx="25145">4.1529999999999996</cx:pt>
          <cx:pt idx="25146">4.1529999999999996</cx:pt>
          <cx:pt idx="25147">4.1529999999999996</cx:pt>
          <cx:pt idx="25148">4.1529999999999996</cx:pt>
          <cx:pt idx="25149">4.1529999999999996</cx:pt>
          <cx:pt idx="25150">4.1529999999999996</cx:pt>
          <cx:pt idx="25151">4.1529999999999996</cx:pt>
          <cx:pt idx="25152">4.1529999999999996</cx:pt>
          <cx:pt idx="25153">4.1529999999999996</cx:pt>
          <cx:pt idx="25154">4.1529999999999996</cx:pt>
          <cx:pt idx="25155">4.1529999999999996</cx:pt>
          <cx:pt idx="25156">4.1529999999999996</cx:pt>
          <cx:pt idx="25157">4.1529999999999996</cx:pt>
          <cx:pt idx="25158">4.1529999999999996</cx:pt>
          <cx:pt idx="25159">4.1529999999999996</cx:pt>
          <cx:pt idx="25160">4.1529999999999996</cx:pt>
          <cx:pt idx="25161">4.1529999999999996</cx:pt>
          <cx:pt idx="25162">4.1529999999999996</cx:pt>
          <cx:pt idx="25163">4.1529999999999996</cx:pt>
          <cx:pt idx="25164">4.1529999999999996</cx:pt>
          <cx:pt idx="25165">4.1529999999999996</cx:pt>
          <cx:pt idx="25166">4.1529999999999996</cx:pt>
          <cx:pt idx="25167">4.1529999999999996</cx:pt>
          <cx:pt idx="25168">4.1529999999999996</cx:pt>
          <cx:pt idx="25169">4.1529999999999996</cx:pt>
          <cx:pt idx="25170">4.1529999999999996</cx:pt>
          <cx:pt idx="25171">4.1529999999999996</cx:pt>
          <cx:pt idx="25172">4.1529999999999996</cx:pt>
          <cx:pt idx="25173">4.1529999999999996</cx:pt>
          <cx:pt idx="25174">4.1529999999999996</cx:pt>
          <cx:pt idx="25175">4.1529999999999996</cx:pt>
          <cx:pt idx="25176">4.1529999999999996</cx:pt>
          <cx:pt idx="25177">4.1529999999999996</cx:pt>
          <cx:pt idx="25178">4.1529999999999996</cx:pt>
          <cx:pt idx="25179">4.1529999999999996</cx:pt>
          <cx:pt idx="25180">4.1529999999999996</cx:pt>
          <cx:pt idx="25181">4.1529999999999996</cx:pt>
          <cx:pt idx="25182">4.1529999999999996</cx:pt>
          <cx:pt idx="25183">4.1529999999999996</cx:pt>
          <cx:pt idx="25184">4.1529999999999996</cx:pt>
          <cx:pt idx="25185">4.1529999999999996</cx:pt>
          <cx:pt idx="25186">4.1529999999999996</cx:pt>
          <cx:pt idx="25187">4.1529999999999996</cx:pt>
          <cx:pt idx="25188">4.1529999999999996</cx:pt>
          <cx:pt idx="25189">4.1529999999999996</cx:pt>
          <cx:pt idx="25190">4.1529999999999996</cx:pt>
          <cx:pt idx="25191">4.1529999999999996</cx:pt>
          <cx:pt idx="25192">4.1529999999999996</cx:pt>
          <cx:pt idx="25193">4.1529999999999996</cx:pt>
          <cx:pt idx="25194">4.1529999999999996</cx:pt>
          <cx:pt idx="25195">4.1529999999999996</cx:pt>
          <cx:pt idx="25196">4.1529999999999996</cx:pt>
          <cx:pt idx="25197">4.1529999999999996</cx:pt>
          <cx:pt idx="25198">4.1529999999999996</cx:pt>
          <cx:pt idx="25199">4.1529999999999996</cx:pt>
          <cx:pt idx="25200">4.1529999999999996</cx:pt>
          <cx:pt idx="25201">4.1529999999999996</cx:pt>
          <cx:pt idx="25202">4.1529999999999996</cx:pt>
          <cx:pt idx="25203">4.1529999999999996</cx:pt>
          <cx:pt idx="25204">4.1529999999999996</cx:pt>
          <cx:pt idx="25205">4.1529999999999996</cx:pt>
          <cx:pt idx="25206">4.1529999999999996</cx:pt>
          <cx:pt idx="25207">4.1529999999999996</cx:pt>
          <cx:pt idx="25208">4.1529999999999996</cx:pt>
          <cx:pt idx="25209">4.1529999999999996</cx:pt>
          <cx:pt idx="25210">4.1529999999999996</cx:pt>
          <cx:pt idx="25211">4.1529999999999996</cx:pt>
          <cx:pt idx="25212">4.1529999999999996</cx:pt>
          <cx:pt idx="25213">4.1529999999999996</cx:pt>
          <cx:pt idx="25214">4.1529999999999996</cx:pt>
          <cx:pt idx="25215">4.1529999999999996</cx:pt>
          <cx:pt idx="25216">4.1529999999999996</cx:pt>
          <cx:pt idx="25217">4.1529999999999996</cx:pt>
          <cx:pt idx="25218">4.1529999999999996</cx:pt>
          <cx:pt idx="25219">4.1529999999999996</cx:pt>
          <cx:pt idx="25220">4.1529999999999996</cx:pt>
          <cx:pt idx="25221">4.1529999999999996</cx:pt>
          <cx:pt idx="25222">4.1529999999999996</cx:pt>
          <cx:pt idx="25223">4.1529999999999996</cx:pt>
          <cx:pt idx="25224">4.1529999999999996</cx:pt>
          <cx:pt idx="25225">4.1529999999999996</cx:pt>
          <cx:pt idx="25226">4.1529999999999996</cx:pt>
          <cx:pt idx="25227">4.1529999999999996</cx:pt>
          <cx:pt idx="25228">4.1529999999999996</cx:pt>
          <cx:pt idx="25229">4.1529999999999996</cx:pt>
          <cx:pt idx="25230">4.1529999999999996</cx:pt>
          <cx:pt idx="25231">4.1529999999999996</cx:pt>
          <cx:pt idx="25232">4.1529999999999996</cx:pt>
          <cx:pt idx="25233">4.1529999999999996</cx:pt>
          <cx:pt idx="25234">4.1529999999999996</cx:pt>
          <cx:pt idx="25235">4.1529999999999996</cx:pt>
          <cx:pt idx="25236">4.1529999999999996</cx:pt>
          <cx:pt idx="25237">4.1529999999999996</cx:pt>
          <cx:pt idx="25238">4.1529999999999996</cx:pt>
          <cx:pt idx="25239">4.1529999999999996</cx:pt>
          <cx:pt idx="25240">4.1529999999999996</cx:pt>
          <cx:pt idx="25241">4.1529999999999996</cx:pt>
          <cx:pt idx="25242">4.1529999999999996</cx:pt>
          <cx:pt idx="25243">4.1529999999999996</cx:pt>
          <cx:pt idx="25244">4.1529999999999996</cx:pt>
          <cx:pt idx="25245">4.1529999999999996</cx:pt>
          <cx:pt idx="25246">4.1529999999999996</cx:pt>
          <cx:pt idx="25247">4.1529999999999996</cx:pt>
          <cx:pt idx="25248">4.1529999999999996</cx:pt>
          <cx:pt idx="25249">4.1529999999999996</cx:pt>
          <cx:pt idx="25250">4.1529999999999996</cx:pt>
          <cx:pt idx="25251">4.1529999999999996</cx:pt>
          <cx:pt idx="25252">4.1529999999999996</cx:pt>
          <cx:pt idx="25253">4.1529999999999996</cx:pt>
          <cx:pt idx="25254">4.1529999999999996</cx:pt>
          <cx:pt idx="25255">4.1529999999999996</cx:pt>
          <cx:pt idx="25256">4.1529999999999996</cx:pt>
          <cx:pt idx="25257">4.1529999999999996</cx:pt>
          <cx:pt idx="25258">4.1529999999999996</cx:pt>
          <cx:pt idx="25259">4.1529999999999996</cx:pt>
          <cx:pt idx="25260">4.1529999999999996</cx:pt>
          <cx:pt idx="25261">4.1529999999999996</cx:pt>
          <cx:pt idx="25262">4.1529999999999996</cx:pt>
          <cx:pt idx="25263">4.1529999999999996</cx:pt>
          <cx:pt idx="25264">4.1529999999999996</cx:pt>
          <cx:pt idx="25265">4.1529999999999996</cx:pt>
          <cx:pt idx="25266">4.1529999999999996</cx:pt>
          <cx:pt idx="25267">4.1529999999999996</cx:pt>
          <cx:pt idx="25268">4.1529999999999996</cx:pt>
          <cx:pt idx="25269">4.1529999999999996</cx:pt>
          <cx:pt idx="25270">4.1529999999999996</cx:pt>
          <cx:pt idx="25271">4.1529999999999996</cx:pt>
          <cx:pt idx="25272">4.1529999999999996</cx:pt>
          <cx:pt idx="25273">4.1529999999999996</cx:pt>
          <cx:pt idx="25274">4.1529999999999996</cx:pt>
          <cx:pt idx="25275">4.1529999999999996</cx:pt>
          <cx:pt idx="25276">4.1529999999999996</cx:pt>
          <cx:pt idx="25277">4.1529999999999996</cx:pt>
          <cx:pt idx="25278">4.1529999999999996</cx:pt>
          <cx:pt idx="25279">4.1529999999999996</cx:pt>
          <cx:pt idx="25280">4.1529999999999996</cx:pt>
          <cx:pt idx="25281">4.1529999999999996</cx:pt>
          <cx:pt idx="25282">4.1529999999999996</cx:pt>
          <cx:pt idx="25283">4.1529999999999996</cx:pt>
          <cx:pt idx="25284">4.1529999999999996</cx:pt>
          <cx:pt idx="25285">4.1529999999999996</cx:pt>
          <cx:pt idx="25286">4.1529999999999996</cx:pt>
          <cx:pt idx="25287">4.1529999999999996</cx:pt>
          <cx:pt idx="25288">4.1529999999999996</cx:pt>
          <cx:pt idx="25289">4.1529999999999996</cx:pt>
          <cx:pt idx="25290">4.1529999999999996</cx:pt>
          <cx:pt idx="25291">4.1529999999999996</cx:pt>
          <cx:pt idx="25292">4.1529999999999996</cx:pt>
          <cx:pt idx="25293">4.1529999999999996</cx:pt>
          <cx:pt idx="25294">4.1529999999999996</cx:pt>
          <cx:pt idx="25295">4.1529999999999996</cx:pt>
          <cx:pt idx="25296">4.1529999999999996</cx:pt>
          <cx:pt idx="25297">4.1529999999999996</cx:pt>
          <cx:pt idx="25298">4.1529999999999996</cx:pt>
          <cx:pt idx="25299">4.1529999999999996</cx:pt>
          <cx:pt idx="25300">4.1529999999999996</cx:pt>
          <cx:pt idx="25301">4.1529999999999996</cx:pt>
          <cx:pt idx="25302">4.1529999999999996</cx:pt>
          <cx:pt idx="25303">4.1529999999999996</cx:pt>
          <cx:pt idx="25304">4.1529999999999996</cx:pt>
          <cx:pt idx="25305">4.1529999999999996</cx:pt>
          <cx:pt idx="25306">4.1529999999999996</cx:pt>
          <cx:pt idx="25307">4.1529999999999996</cx:pt>
          <cx:pt idx="25308">4.1529999999999996</cx:pt>
          <cx:pt idx="25309">4.1529999999999996</cx:pt>
          <cx:pt idx="25310">4.1529999999999996</cx:pt>
          <cx:pt idx="25311">4.1529999999999996</cx:pt>
          <cx:pt idx="25312">4.1529999999999996</cx:pt>
          <cx:pt idx="25313">4.1529999999999996</cx:pt>
          <cx:pt idx="25314">4.1529999999999996</cx:pt>
          <cx:pt idx="25315">4.1529999999999996</cx:pt>
          <cx:pt idx="25316">4.1529999999999996</cx:pt>
          <cx:pt idx="25317">4.1529999999999996</cx:pt>
          <cx:pt idx="25318">4.1529999999999996</cx:pt>
          <cx:pt idx="25319">4.1529999999999996</cx:pt>
          <cx:pt idx="25320">4.1529999999999996</cx:pt>
          <cx:pt idx="25321">4.1529999999999996</cx:pt>
          <cx:pt idx="25322">4.1529999999999996</cx:pt>
          <cx:pt idx="25323">4.1529999999999996</cx:pt>
          <cx:pt idx="25324">4.1529999999999996</cx:pt>
          <cx:pt idx="25325">4.1529999999999996</cx:pt>
          <cx:pt idx="25326">4.1529999999999996</cx:pt>
          <cx:pt idx="25327">4.1529999999999996</cx:pt>
          <cx:pt idx="25328">4.1529999999999996</cx:pt>
          <cx:pt idx="25329">4.1529999999999996</cx:pt>
          <cx:pt idx="25330">4.1529999999999996</cx:pt>
          <cx:pt idx="25331">4.1529999999999996</cx:pt>
          <cx:pt idx="25332">4.1529999999999996</cx:pt>
          <cx:pt idx="25333">4.1529999999999996</cx:pt>
          <cx:pt idx="25334">4.1529999999999996</cx:pt>
          <cx:pt idx="25335">4.1529999999999996</cx:pt>
          <cx:pt idx="25336">4.1529999999999996</cx:pt>
          <cx:pt idx="25337">4.1529999999999996</cx:pt>
          <cx:pt idx="25338">4.1529999999999996</cx:pt>
          <cx:pt idx="25339">4.1529999999999996</cx:pt>
          <cx:pt idx="25340">4.1529999999999996</cx:pt>
          <cx:pt idx="25341">4.1529999999999996</cx:pt>
          <cx:pt idx="25342">4.1529999999999996</cx:pt>
          <cx:pt idx="25343">4.1529999999999996</cx:pt>
          <cx:pt idx="25344">4.1529999999999996</cx:pt>
          <cx:pt idx="25345">4.1529999999999996</cx:pt>
          <cx:pt idx="25346">4.1529999999999996</cx:pt>
          <cx:pt idx="25347">4.1529999999999996</cx:pt>
          <cx:pt idx="25348">4.1529999999999996</cx:pt>
          <cx:pt idx="25349">4.1529999999999996</cx:pt>
          <cx:pt idx="25350">4.1529999999999996</cx:pt>
          <cx:pt idx="25351">4.1529999999999996</cx:pt>
          <cx:pt idx="25352">4.1529999999999996</cx:pt>
          <cx:pt idx="25353">4.1529999999999996</cx:pt>
          <cx:pt idx="25354">4.1529999999999996</cx:pt>
          <cx:pt idx="25355">4.1529999999999996</cx:pt>
          <cx:pt idx="25356">4.1529999999999996</cx:pt>
          <cx:pt idx="25357">4.1529999999999996</cx:pt>
          <cx:pt idx="25358">4.1529999999999996</cx:pt>
          <cx:pt idx="25359">4.1529999999999996</cx:pt>
          <cx:pt idx="25360">4.1529999999999996</cx:pt>
          <cx:pt idx="25361">4.1529999999999996</cx:pt>
          <cx:pt idx="25362">4.1529999999999996</cx:pt>
          <cx:pt idx="25363">4.1529999999999996</cx:pt>
          <cx:pt idx="25364">4.1529999999999996</cx:pt>
          <cx:pt idx="25365">4.1529999999999996</cx:pt>
          <cx:pt idx="25366">4.1529999999999996</cx:pt>
          <cx:pt idx="25367">4.1529999999999996</cx:pt>
          <cx:pt idx="25368">4.1529999999999996</cx:pt>
          <cx:pt idx="25369">4.1529999999999996</cx:pt>
          <cx:pt idx="25370">4.1529999999999996</cx:pt>
          <cx:pt idx="25371">4.1529999999999996</cx:pt>
          <cx:pt idx="25372">4.1529999999999996</cx:pt>
          <cx:pt idx="25373">4.1529999999999996</cx:pt>
          <cx:pt idx="25374">4.1529999999999996</cx:pt>
          <cx:pt idx="25375">4.1529999999999996</cx:pt>
          <cx:pt idx="25376">4.1529999999999996</cx:pt>
          <cx:pt idx="25377">4.1529999999999996</cx:pt>
          <cx:pt idx="25378">4.1529999999999996</cx:pt>
          <cx:pt idx="25379">4.1529999999999996</cx:pt>
          <cx:pt idx="25380">4.1529999999999996</cx:pt>
          <cx:pt idx="25381">4.1529999999999996</cx:pt>
          <cx:pt idx="25382">4.1529999999999996</cx:pt>
          <cx:pt idx="25383">4.1529999999999996</cx:pt>
          <cx:pt idx="25384">4.1529999999999996</cx:pt>
          <cx:pt idx="25385">4.1529999999999996</cx:pt>
          <cx:pt idx="25386">4.1529999999999996</cx:pt>
          <cx:pt idx="25387">4.1529999999999996</cx:pt>
          <cx:pt idx="25388">4.1529999999999996</cx:pt>
          <cx:pt idx="25389">4.1529999999999996</cx:pt>
          <cx:pt idx="25390">4.1529999999999996</cx:pt>
          <cx:pt idx="25391">4.1529999999999996</cx:pt>
          <cx:pt idx="25392">4.1529999999999996</cx:pt>
          <cx:pt idx="25393">4.1529999999999996</cx:pt>
          <cx:pt idx="25394">4.1529999999999996</cx:pt>
          <cx:pt idx="25395">4.1529999999999996</cx:pt>
          <cx:pt idx="25396">4.1529999999999996</cx:pt>
          <cx:pt idx="25397">4.1529999999999996</cx:pt>
          <cx:pt idx="25398">4.1529999999999996</cx:pt>
          <cx:pt idx="25399">4.1529999999999996</cx:pt>
          <cx:pt idx="25400">4.1529999999999996</cx:pt>
          <cx:pt idx="25401">4.1529999999999996</cx:pt>
          <cx:pt idx="25402">4.1529999999999996</cx:pt>
          <cx:pt idx="25403">4.1529999999999996</cx:pt>
          <cx:pt idx="25404">4.1529999999999996</cx:pt>
          <cx:pt idx="25405">4.1529999999999996</cx:pt>
          <cx:pt idx="25406">4.1529999999999996</cx:pt>
          <cx:pt idx="25407">4.1529999999999996</cx:pt>
          <cx:pt idx="25408">4.1529999999999996</cx:pt>
          <cx:pt idx="25409">4.1529999999999996</cx:pt>
          <cx:pt idx="25410">4.1529999999999996</cx:pt>
          <cx:pt idx="25411">4.1529999999999996</cx:pt>
          <cx:pt idx="25412">4.1529999999999996</cx:pt>
          <cx:pt idx="25413">4.1529999999999996</cx:pt>
          <cx:pt idx="25414">4.1529999999999996</cx:pt>
          <cx:pt idx="25415">4.1529999999999996</cx:pt>
          <cx:pt idx="25416">4.1529999999999996</cx:pt>
          <cx:pt idx="25417">4.1529999999999996</cx:pt>
          <cx:pt idx="25418">4.1529999999999996</cx:pt>
          <cx:pt idx="25419">4.1529999999999996</cx:pt>
          <cx:pt idx="25420">4.1529999999999996</cx:pt>
          <cx:pt idx="25421">4.1529999999999996</cx:pt>
          <cx:pt idx="25422">4.1200000000000001</cx:pt>
          <cx:pt idx="25423">4.1200000000000001</cx:pt>
          <cx:pt idx="25424">4.1200000000000001</cx:pt>
          <cx:pt idx="25425">4.1200000000000001</cx:pt>
          <cx:pt idx="25426">4.1200000000000001</cx:pt>
          <cx:pt idx="25427">4.1200000000000001</cx:pt>
          <cx:pt idx="25428">4.1200000000000001</cx:pt>
          <cx:pt idx="25429">4.1200000000000001</cx:pt>
          <cx:pt idx="25430">4.1200000000000001</cx:pt>
          <cx:pt idx="25431">4.1200000000000001</cx:pt>
          <cx:pt idx="25432">4.1200000000000001</cx:pt>
          <cx:pt idx="25433">4.1200000000000001</cx:pt>
          <cx:pt idx="25434">4.1200000000000001</cx:pt>
          <cx:pt idx="25435">4.1200000000000001</cx:pt>
          <cx:pt idx="25436">4.1200000000000001</cx:pt>
          <cx:pt idx="25437">4.1200000000000001</cx:pt>
          <cx:pt idx="25438">4.1200000000000001</cx:pt>
          <cx:pt idx="25439">4.1200000000000001</cx:pt>
          <cx:pt idx="25440">4.1200000000000001</cx:pt>
          <cx:pt idx="25441">4.1200000000000001</cx:pt>
          <cx:pt idx="25442">4.1200000000000001</cx:pt>
          <cx:pt idx="25443">4.1200000000000001</cx:pt>
          <cx:pt idx="25444">4.1200000000000001</cx:pt>
          <cx:pt idx="25445">4.1200000000000001</cx:pt>
          <cx:pt idx="25446">4.1200000000000001</cx:pt>
          <cx:pt idx="25447">4.1200000000000001</cx:pt>
          <cx:pt idx="25448">4.1200000000000001</cx:pt>
          <cx:pt idx="25449">4.1200000000000001</cx:pt>
          <cx:pt idx="25450">4.1200000000000001</cx:pt>
          <cx:pt idx="25451">4.1200000000000001</cx:pt>
          <cx:pt idx="25452">4.1200000000000001</cx:pt>
          <cx:pt idx="25453">4.1200000000000001</cx:pt>
          <cx:pt idx="25454">4.1200000000000001</cx:pt>
          <cx:pt idx="25455">4.1200000000000001</cx:pt>
          <cx:pt idx="25456">4.1200000000000001</cx:pt>
          <cx:pt idx="25457">4.1200000000000001</cx:pt>
          <cx:pt idx="25458">4.1200000000000001</cx:pt>
          <cx:pt idx="25459">4.1200000000000001</cx:pt>
          <cx:pt idx="25460">4.1200000000000001</cx:pt>
          <cx:pt idx="25461">4.1200000000000001</cx:pt>
          <cx:pt idx="25462">4.1200000000000001</cx:pt>
          <cx:pt idx="25463">4.1200000000000001</cx:pt>
          <cx:pt idx="25464">4.1200000000000001</cx:pt>
          <cx:pt idx="25465">4.1200000000000001</cx:pt>
          <cx:pt idx="25466">4.1200000000000001</cx:pt>
          <cx:pt idx="25467">4.1200000000000001</cx:pt>
          <cx:pt idx="25468">4.1200000000000001</cx:pt>
          <cx:pt idx="25469">4.1200000000000001</cx:pt>
          <cx:pt idx="25470">4.1200000000000001</cx:pt>
          <cx:pt idx="25471">4.1200000000000001</cx:pt>
          <cx:pt idx="25472">4.1200000000000001</cx:pt>
          <cx:pt idx="25473">4.1200000000000001</cx:pt>
          <cx:pt idx="25474">4.1200000000000001</cx:pt>
          <cx:pt idx="25475">4.1200000000000001</cx:pt>
          <cx:pt idx="25476">4.1200000000000001</cx:pt>
          <cx:pt idx="25477">4.1200000000000001</cx:pt>
          <cx:pt idx="25478">4.1200000000000001</cx:pt>
          <cx:pt idx="25479">4.1200000000000001</cx:pt>
          <cx:pt idx="25480">4.1200000000000001</cx:pt>
          <cx:pt idx="25481">4.1200000000000001</cx:pt>
          <cx:pt idx="25482">4.1200000000000001</cx:pt>
          <cx:pt idx="25483">4.1200000000000001</cx:pt>
          <cx:pt idx="25484">4.1200000000000001</cx:pt>
          <cx:pt idx="25485">4.1200000000000001</cx:pt>
          <cx:pt idx="25486">4.1200000000000001</cx:pt>
          <cx:pt idx="25487">4.1200000000000001</cx:pt>
          <cx:pt idx="25488">4.1200000000000001</cx:pt>
          <cx:pt idx="25489">4.1200000000000001</cx:pt>
          <cx:pt idx="25490">4.1200000000000001</cx:pt>
          <cx:pt idx="25491">4.1200000000000001</cx:pt>
          <cx:pt idx="25492">4.1200000000000001</cx:pt>
          <cx:pt idx="25493">4.1200000000000001</cx:pt>
          <cx:pt idx="25494">4.1200000000000001</cx:pt>
          <cx:pt idx="25495">4.1200000000000001</cx:pt>
          <cx:pt idx="25496">4.1200000000000001</cx:pt>
          <cx:pt idx="25497">4.1200000000000001</cx:pt>
          <cx:pt idx="25498">4.1200000000000001</cx:pt>
          <cx:pt idx="25499">4.1200000000000001</cx:pt>
          <cx:pt idx="25500">4.1200000000000001</cx:pt>
          <cx:pt idx="25501">4.1200000000000001</cx:pt>
          <cx:pt idx="25502">4.1200000000000001</cx:pt>
          <cx:pt idx="25503">4.1200000000000001</cx:pt>
          <cx:pt idx="25504">4.1200000000000001</cx:pt>
          <cx:pt idx="25505">4.1200000000000001</cx:pt>
          <cx:pt idx="25506">4.1200000000000001</cx:pt>
          <cx:pt idx="25507">4.1200000000000001</cx:pt>
          <cx:pt idx="25508">4.1200000000000001</cx:pt>
          <cx:pt idx="25509">4.1200000000000001</cx:pt>
          <cx:pt idx="25510">4.1200000000000001</cx:pt>
          <cx:pt idx="25511">4.1200000000000001</cx:pt>
          <cx:pt idx="25512">4.1200000000000001</cx:pt>
          <cx:pt idx="25513">4.1200000000000001</cx:pt>
          <cx:pt idx="25514">4.1200000000000001</cx:pt>
          <cx:pt idx="25515">4.1200000000000001</cx:pt>
          <cx:pt idx="25516">4.1200000000000001</cx:pt>
          <cx:pt idx="25517">4.1200000000000001</cx:pt>
          <cx:pt idx="25518">4.1200000000000001</cx:pt>
          <cx:pt idx="25519">4.1200000000000001</cx:pt>
          <cx:pt idx="25520">4.1200000000000001</cx:pt>
          <cx:pt idx="25521">4.1200000000000001</cx:pt>
          <cx:pt idx="25522">4.1200000000000001</cx:pt>
          <cx:pt idx="25523">4.1200000000000001</cx:pt>
          <cx:pt idx="25524">4.1200000000000001</cx:pt>
          <cx:pt idx="25525">4.1200000000000001</cx:pt>
          <cx:pt idx="25526">4.1200000000000001</cx:pt>
          <cx:pt idx="25527">4.1200000000000001</cx:pt>
          <cx:pt idx="25528">4.1200000000000001</cx:pt>
          <cx:pt idx="25529">4.1200000000000001</cx:pt>
          <cx:pt idx="25530">4.1200000000000001</cx:pt>
          <cx:pt idx="25531">4.1200000000000001</cx:pt>
          <cx:pt idx="25532">4.1200000000000001</cx:pt>
          <cx:pt idx="25533">4.1200000000000001</cx:pt>
          <cx:pt idx="25534">4.1200000000000001</cx:pt>
          <cx:pt idx="25535">4.1200000000000001</cx:pt>
          <cx:pt idx="25536">4.1200000000000001</cx:pt>
          <cx:pt idx="25537">4.1200000000000001</cx:pt>
          <cx:pt idx="25538">4.1200000000000001</cx:pt>
          <cx:pt idx="25539">4.1200000000000001</cx:pt>
          <cx:pt idx="25540">4.1200000000000001</cx:pt>
          <cx:pt idx="25541">4.1200000000000001</cx:pt>
          <cx:pt idx="25542">4.1200000000000001</cx:pt>
          <cx:pt idx="25543">4.1200000000000001</cx:pt>
          <cx:pt idx="25544">4.1200000000000001</cx:pt>
          <cx:pt idx="25545">4.1200000000000001</cx:pt>
          <cx:pt idx="25546">4.1200000000000001</cx:pt>
          <cx:pt idx="25547">4.1200000000000001</cx:pt>
          <cx:pt idx="25548">4.1200000000000001</cx:pt>
          <cx:pt idx="25549">4.1200000000000001</cx:pt>
          <cx:pt idx="25550">4.1200000000000001</cx:pt>
          <cx:pt idx="25551">4.1200000000000001</cx:pt>
          <cx:pt idx="25552">4.1200000000000001</cx:pt>
          <cx:pt idx="25553">4.1200000000000001</cx:pt>
          <cx:pt idx="25554">4.1200000000000001</cx:pt>
          <cx:pt idx="25555">4.1200000000000001</cx:pt>
          <cx:pt idx="25556">4.1200000000000001</cx:pt>
          <cx:pt idx="25557">4.1200000000000001</cx:pt>
          <cx:pt idx="25558">4.1200000000000001</cx:pt>
          <cx:pt idx="25559">4.1200000000000001</cx:pt>
          <cx:pt idx="25560">4.1200000000000001</cx:pt>
          <cx:pt idx="25561">4.1200000000000001</cx:pt>
          <cx:pt idx="25562">4.1200000000000001</cx:pt>
          <cx:pt idx="25563">4.1200000000000001</cx:pt>
          <cx:pt idx="25564">4.1200000000000001</cx:pt>
          <cx:pt idx="25565">4.1200000000000001</cx:pt>
          <cx:pt idx="25566">4.1200000000000001</cx:pt>
          <cx:pt idx="25567">4.1200000000000001</cx:pt>
          <cx:pt idx="25568">4.1200000000000001</cx:pt>
          <cx:pt idx="25569">4.1200000000000001</cx:pt>
          <cx:pt idx="25570">4.1200000000000001</cx:pt>
          <cx:pt idx="25571">4.1200000000000001</cx:pt>
          <cx:pt idx="25572">4.1200000000000001</cx:pt>
          <cx:pt idx="25573">4.1200000000000001</cx:pt>
          <cx:pt idx="25574">4.1200000000000001</cx:pt>
          <cx:pt idx="25575">4.1200000000000001</cx:pt>
          <cx:pt idx="25576">4.1200000000000001</cx:pt>
          <cx:pt idx="25577">4.1200000000000001</cx:pt>
          <cx:pt idx="25578">4.1200000000000001</cx:pt>
          <cx:pt idx="25579">4.1200000000000001</cx:pt>
          <cx:pt idx="25580">4.1200000000000001</cx:pt>
          <cx:pt idx="25581">4.1200000000000001</cx:pt>
          <cx:pt idx="25582">4.1200000000000001</cx:pt>
          <cx:pt idx="25583">4.1200000000000001</cx:pt>
          <cx:pt idx="25584">4.1200000000000001</cx:pt>
          <cx:pt idx="25585">4.1200000000000001</cx:pt>
          <cx:pt idx="25586">4.1200000000000001</cx:pt>
          <cx:pt idx="25587">4.1200000000000001</cx:pt>
          <cx:pt idx="25588">4.1200000000000001</cx:pt>
          <cx:pt idx="25589">4.1200000000000001</cx:pt>
          <cx:pt idx="25590">4.1200000000000001</cx:pt>
          <cx:pt idx="25591">4.1200000000000001</cx:pt>
          <cx:pt idx="25592">4.1200000000000001</cx:pt>
          <cx:pt idx="25593">4.1200000000000001</cx:pt>
          <cx:pt idx="25594">4.1200000000000001</cx:pt>
          <cx:pt idx="25595">4.1200000000000001</cx:pt>
          <cx:pt idx="25596">4.1200000000000001</cx:pt>
          <cx:pt idx="25597">4.1200000000000001</cx:pt>
          <cx:pt idx="25598">4.1200000000000001</cx:pt>
          <cx:pt idx="25599">4.1200000000000001</cx:pt>
          <cx:pt idx="25600">4.1200000000000001</cx:pt>
          <cx:pt idx="25601">4.1200000000000001</cx:pt>
          <cx:pt idx="25602">4.1200000000000001</cx:pt>
          <cx:pt idx="25603">4.1200000000000001</cx:pt>
          <cx:pt idx="25604">4.1200000000000001</cx:pt>
          <cx:pt idx="25605">4.1200000000000001</cx:pt>
          <cx:pt idx="25606">4.1200000000000001</cx:pt>
          <cx:pt idx="25607">4.1200000000000001</cx:pt>
          <cx:pt idx="25608">4.1200000000000001</cx:pt>
          <cx:pt idx="25609">4.1200000000000001</cx:pt>
          <cx:pt idx="25610">4.1200000000000001</cx:pt>
          <cx:pt idx="25611">4.1200000000000001</cx:pt>
          <cx:pt idx="25612">4.1200000000000001</cx:pt>
          <cx:pt idx="25613">4.1200000000000001</cx:pt>
          <cx:pt idx="25614">4.1200000000000001</cx:pt>
          <cx:pt idx="25615">4.1200000000000001</cx:pt>
          <cx:pt idx="25616">4.1200000000000001</cx:pt>
          <cx:pt idx="25617">4.1200000000000001</cx:pt>
          <cx:pt idx="25618">4.1200000000000001</cx:pt>
          <cx:pt idx="25619">4.1200000000000001</cx:pt>
          <cx:pt idx="25620">4.1200000000000001</cx:pt>
          <cx:pt idx="25621">4.1200000000000001</cx:pt>
          <cx:pt idx="25622">4.1200000000000001</cx:pt>
          <cx:pt idx="25623">4.1200000000000001</cx:pt>
          <cx:pt idx="25624">4.1200000000000001</cx:pt>
          <cx:pt idx="25625">4.1200000000000001</cx:pt>
          <cx:pt idx="25626">4.1200000000000001</cx:pt>
          <cx:pt idx="25627">4.1200000000000001</cx:pt>
          <cx:pt idx="25628">4.1200000000000001</cx:pt>
          <cx:pt idx="25629">4.1200000000000001</cx:pt>
          <cx:pt idx="25630">4.1200000000000001</cx:pt>
          <cx:pt idx="25631">4.1200000000000001</cx:pt>
          <cx:pt idx="25632">4.1200000000000001</cx:pt>
          <cx:pt idx="25633">4.1200000000000001</cx:pt>
          <cx:pt idx="25634">4.1200000000000001</cx:pt>
          <cx:pt idx="25635">4.1200000000000001</cx:pt>
          <cx:pt idx="25636">4.1200000000000001</cx:pt>
          <cx:pt idx="25637">4.1200000000000001</cx:pt>
          <cx:pt idx="25638">4.1200000000000001</cx:pt>
          <cx:pt idx="25639">4.1200000000000001</cx:pt>
          <cx:pt idx="25640">4.1200000000000001</cx:pt>
          <cx:pt idx="25641">4.1200000000000001</cx:pt>
          <cx:pt idx="25642">4.1200000000000001</cx:pt>
          <cx:pt idx="25643">4.1200000000000001</cx:pt>
          <cx:pt idx="25644">4.1200000000000001</cx:pt>
          <cx:pt idx="25645">4.1200000000000001</cx:pt>
          <cx:pt idx="25646">4.1200000000000001</cx:pt>
          <cx:pt idx="25647">4.1200000000000001</cx:pt>
          <cx:pt idx="25648">4.1200000000000001</cx:pt>
          <cx:pt idx="25649">4.1200000000000001</cx:pt>
          <cx:pt idx="25650">4.1200000000000001</cx:pt>
          <cx:pt idx="25651">4.1200000000000001</cx:pt>
          <cx:pt idx="25652">4.1200000000000001</cx:pt>
          <cx:pt idx="25653">4.1200000000000001</cx:pt>
          <cx:pt idx="25654">4.1200000000000001</cx:pt>
          <cx:pt idx="25655">4.1200000000000001</cx:pt>
          <cx:pt idx="25656">4.1200000000000001</cx:pt>
          <cx:pt idx="25657">4.1200000000000001</cx:pt>
          <cx:pt idx="25658">4.1200000000000001</cx:pt>
          <cx:pt idx="25659">4.1200000000000001</cx:pt>
          <cx:pt idx="25660">4.1200000000000001</cx:pt>
          <cx:pt idx="25661">4.1200000000000001</cx:pt>
          <cx:pt idx="25662">4.1200000000000001</cx:pt>
          <cx:pt idx="25663">4.1200000000000001</cx:pt>
          <cx:pt idx="25664">4.1200000000000001</cx:pt>
          <cx:pt idx="25665">4.1200000000000001</cx:pt>
          <cx:pt idx="25666">4.1200000000000001</cx:pt>
          <cx:pt idx="25667">4.1200000000000001</cx:pt>
          <cx:pt idx="25668">4.1200000000000001</cx:pt>
          <cx:pt idx="25669">4.1200000000000001</cx:pt>
          <cx:pt idx="25670">4.1200000000000001</cx:pt>
          <cx:pt idx="25671">4.1200000000000001</cx:pt>
          <cx:pt idx="25672">4.1200000000000001</cx:pt>
          <cx:pt idx="25673">4.1200000000000001</cx:pt>
          <cx:pt idx="25674">4.1200000000000001</cx:pt>
          <cx:pt idx="25675">4.1200000000000001</cx:pt>
          <cx:pt idx="25676">4.1200000000000001</cx:pt>
          <cx:pt idx="25677">4.1200000000000001</cx:pt>
          <cx:pt idx="25678">4.1200000000000001</cx:pt>
          <cx:pt idx="25679">4.1200000000000001</cx:pt>
          <cx:pt idx="25680">4.1200000000000001</cx:pt>
          <cx:pt idx="25681">4.1200000000000001</cx:pt>
          <cx:pt idx="25682">4.1200000000000001</cx:pt>
          <cx:pt idx="25683">4.1200000000000001</cx:pt>
          <cx:pt idx="25684">4.1200000000000001</cx:pt>
          <cx:pt idx="25685">4.1200000000000001</cx:pt>
          <cx:pt idx="25686">4.1200000000000001</cx:pt>
          <cx:pt idx="25687">4.1200000000000001</cx:pt>
          <cx:pt idx="25688">4.1200000000000001</cx:pt>
          <cx:pt idx="25689">4.1200000000000001</cx:pt>
          <cx:pt idx="25690">4.1200000000000001</cx:pt>
          <cx:pt idx="25691">4.1200000000000001</cx:pt>
          <cx:pt idx="25692">4.1200000000000001</cx:pt>
          <cx:pt idx="25693">4.1200000000000001</cx:pt>
          <cx:pt idx="25694">4.1200000000000001</cx:pt>
          <cx:pt idx="25695">4.1200000000000001</cx:pt>
          <cx:pt idx="25696">4.1200000000000001</cx:pt>
          <cx:pt idx="25697">4.1200000000000001</cx:pt>
          <cx:pt idx="25698">4.1200000000000001</cx:pt>
          <cx:pt idx="25699">4.1200000000000001</cx:pt>
          <cx:pt idx="25700">4.1200000000000001</cx:pt>
          <cx:pt idx="25701">4.1200000000000001</cx:pt>
          <cx:pt idx="25702">4.1200000000000001</cx:pt>
          <cx:pt idx="25703">4.1200000000000001</cx:pt>
          <cx:pt idx="25704">4.1200000000000001</cx:pt>
          <cx:pt idx="25705">4.1200000000000001</cx:pt>
          <cx:pt idx="25706">4.1200000000000001</cx:pt>
          <cx:pt idx="25707">4.1200000000000001</cx:pt>
          <cx:pt idx="25708">4.1200000000000001</cx:pt>
          <cx:pt idx="25709">4.1200000000000001</cx:pt>
          <cx:pt idx="25710">4.1200000000000001</cx:pt>
          <cx:pt idx="25711">4.1200000000000001</cx:pt>
          <cx:pt idx="25712">4.1200000000000001</cx:pt>
          <cx:pt idx="25713">4.1200000000000001</cx:pt>
          <cx:pt idx="25714">4.1200000000000001</cx:pt>
          <cx:pt idx="25715">4.1200000000000001</cx:pt>
          <cx:pt idx="25716">4.1200000000000001</cx:pt>
          <cx:pt idx="25717">4.1200000000000001</cx:pt>
          <cx:pt idx="25718">4.1200000000000001</cx:pt>
          <cx:pt idx="25719">4.1200000000000001</cx:pt>
          <cx:pt idx="25720">4.1200000000000001</cx:pt>
          <cx:pt idx="25721">4.1200000000000001</cx:pt>
          <cx:pt idx="25722">4.1200000000000001</cx:pt>
          <cx:pt idx="25723">4.1200000000000001</cx:pt>
          <cx:pt idx="25724">4.1200000000000001</cx:pt>
          <cx:pt idx="25725">4.1200000000000001</cx:pt>
          <cx:pt idx="25726">4.1200000000000001</cx:pt>
          <cx:pt idx="25727">4.1200000000000001</cx:pt>
          <cx:pt idx="25728">4.1200000000000001</cx:pt>
          <cx:pt idx="25729">4.1200000000000001</cx:pt>
          <cx:pt idx="25730">4.1200000000000001</cx:pt>
          <cx:pt idx="25731">4.1200000000000001</cx:pt>
          <cx:pt idx="25732">4.1200000000000001</cx:pt>
          <cx:pt idx="25733">4.1200000000000001</cx:pt>
          <cx:pt idx="25734">4.1200000000000001</cx:pt>
          <cx:pt idx="25735">4.1200000000000001</cx:pt>
          <cx:pt idx="25736">4.1200000000000001</cx:pt>
          <cx:pt idx="25737">4.1200000000000001</cx:pt>
          <cx:pt idx="25738">4.1200000000000001</cx:pt>
          <cx:pt idx="25739">4.1200000000000001</cx:pt>
          <cx:pt idx="25740">4.1200000000000001</cx:pt>
          <cx:pt idx="25741">4.1200000000000001</cx:pt>
          <cx:pt idx="25742">4.1200000000000001</cx:pt>
          <cx:pt idx="25743">4.1200000000000001</cx:pt>
          <cx:pt idx="25744">4.1200000000000001</cx:pt>
          <cx:pt idx="25745">4.1200000000000001</cx:pt>
          <cx:pt idx="25746">4.1200000000000001</cx:pt>
          <cx:pt idx="25747">4.1200000000000001</cx:pt>
          <cx:pt idx="25748">4.1200000000000001</cx:pt>
          <cx:pt idx="25749">4.1200000000000001</cx:pt>
          <cx:pt idx="25750">4.1200000000000001</cx:pt>
          <cx:pt idx="25751">4.1200000000000001</cx:pt>
          <cx:pt idx="25752">4.1200000000000001</cx:pt>
          <cx:pt idx="25753">4.1200000000000001</cx:pt>
          <cx:pt idx="25754">4.1200000000000001</cx:pt>
          <cx:pt idx="25755">4.1200000000000001</cx:pt>
          <cx:pt idx="25756">4.1200000000000001</cx:pt>
          <cx:pt idx="25757">4.1200000000000001</cx:pt>
          <cx:pt idx="25758">4.1200000000000001</cx:pt>
          <cx:pt idx="25759">4.1200000000000001</cx:pt>
          <cx:pt idx="25760">4.1200000000000001</cx:pt>
          <cx:pt idx="25761">4.1200000000000001</cx:pt>
          <cx:pt idx="25762">4.1200000000000001</cx:pt>
          <cx:pt idx="25763">4.1200000000000001</cx:pt>
          <cx:pt idx="25764">4.1200000000000001</cx:pt>
          <cx:pt idx="25765">4.1200000000000001</cx:pt>
          <cx:pt idx="25766">4.1200000000000001</cx:pt>
          <cx:pt idx="25767">4.1200000000000001</cx:pt>
          <cx:pt idx="25768">4.1200000000000001</cx:pt>
          <cx:pt idx="25769">4.1200000000000001</cx:pt>
          <cx:pt idx="25770">4.1200000000000001</cx:pt>
          <cx:pt idx="25771">4.1200000000000001</cx:pt>
          <cx:pt idx="25772">4.1200000000000001</cx:pt>
          <cx:pt idx="25773">4.1200000000000001</cx:pt>
          <cx:pt idx="25774">4.1200000000000001</cx:pt>
          <cx:pt idx="25775">4.1200000000000001</cx:pt>
          <cx:pt idx="25776">4.1200000000000001</cx:pt>
          <cx:pt idx="25777">4.1200000000000001</cx:pt>
          <cx:pt idx="25778">4.1200000000000001</cx:pt>
          <cx:pt idx="25779">4.1200000000000001</cx:pt>
          <cx:pt idx="25780">4.1200000000000001</cx:pt>
          <cx:pt idx="25781">4.1200000000000001</cx:pt>
          <cx:pt idx="25782">4.1200000000000001</cx:pt>
          <cx:pt idx="25783">4.1200000000000001</cx:pt>
          <cx:pt idx="25784">4.1200000000000001</cx:pt>
          <cx:pt idx="25785">4.1200000000000001</cx:pt>
          <cx:pt idx="25786">4.1200000000000001</cx:pt>
          <cx:pt idx="25787">4.1200000000000001</cx:pt>
          <cx:pt idx="25788">4.1200000000000001</cx:pt>
          <cx:pt idx="25789">4.1200000000000001</cx:pt>
          <cx:pt idx="25790">4.1200000000000001</cx:pt>
          <cx:pt idx="25791">4.1200000000000001</cx:pt>
          <cx:pt idx="25792">4.1200000000000001</cx:pt>
          <cx:pt idx="25793">4.1200000000000001</cx:pt>
          <cx:pt idx="25794">4.1200000000000001</cx:pt>
          <cx:pt idx="25795">4.1200000000000001</cx:pt>
          <cx:pt idx="25796">4.1200000000000001</cx:pt>
          <cx:pt idx="25797">4.1200000000000001</cx:pt>
          <cx:pt idx="25798">4.1200000000000001</cx:pt>
          <cx:pt idx="25799">4.1200000000000001</cx:pt>
          <cx:pt idx="25800">4.1200000000000001</cx:pt>
          <cx:pt idx="25801">4.1200000000000001</cx:pt>
          <cx:pt idx="25802">4.1200000000000001</cx:pt>
          <cx:pt idx="25803">4.1200000000000001</cx:pt>
          <cx:pt idx="25804">4.1200000000000001</cx:pt>
          <cx:pt idx="25805">4.1200000000000001</cx:pt>
          <cx:pt idx="25806">4.1200000000000001</cx:pt>
          <cx:pt idx="25807">4.1200000000000001</cx:pt>
          <cx:pt idx="25808">4.1200000000000001</cx:pt>
          <cx:pt idx="25809">4.1200000000000001</cx:pt>
          <cx:pt idx="25810">4.1200000000000001</cx:pt>
          <cx:pt idx="25811">4.1200000000000001</cx:pt>
          <cx:pt idx="25812">4.1200000000000001</cx:pt>
          <cx:pt idx="25813">4.1200000000000001</cx:pt>
          <cx:pt idx="25814">4.1200000000000001</cx:pt>
          <cx:pt idx="25815">4.1200000000000001</cx:pt>
          <cx:pt idx="25816">4.1200000000000001</cx:pt>
          <cx:pt idx="25817">4.1200000000000001</cx:pt>
          <cx:pt idx="25818">4.1200000000000001</cx:pt>
          <cx:pt idx="25819">4.1200000000000001</cx:pt>
          <cx:pt idx="25820">4.1200000000000001</cx:pt>
          <cx:pt idx="25821">4.1200000000000001</cx:pt>
          <cx:pt idx="25822">4.1200000000000001</cx:pt>
          <cx:pt idx="25823">4.1200000000000001</cx:pt>
          <cx:pt idx="25824">4.1200000000000001</cx:pt>
          <cx:pt idx="25825">4.1200000000000001</cx:pt>
          <cx:pt idx="25826">4.1200000000000001</cx:pt>
          <cx:pt idx="25827">4.1200000000000001</cx:pt>
          <cx:pt idx="25828">4.1200000000000001</cx:pt>
          <cx:pt idx="25829">4.1200000000000001</cx:pt>
          <cx:pt idx="25830">4.1200000000000001</cx:pt>
          <cx:pt idx="25831">4.1200000000000001</cx:pt>
          <cx:pt idx="25832">4.1200000000000001</cx:pt>
          <cx:pt idx="25833">4.1200000000000001</cx:pt>
          <cx:pt idx="25834">4.1200000000000001</cx:pt>
          <cx:pt idx="25835">4.1200000000000001</cx:pt>
          <cx:pt idx="25836">4.1200000000000001</cx:pt>
          <cx:pt idx="25837">4.1200000000000001</cx:pt>
          <cx:pt idx="25838">4.1200000000000001</cx:pt>
          <cx:pt idx="25839">4.1200000000000001</cx:pt>
          <cx:pt idx="25840">4.1200000000000001</cx:pt>
          <cx:pt idx="25841">4.1200000000000001</cx:pt>
          <cx:pt idx="25842">4.1200000000000001</cx:pt>
          <cx:pt idx="25843">4.1200000000000001</cx:pt>
          <cx:pt idx="25844">4.1200000000000001</cx:pt>
          <cx:pt idx="25845">4.1200000000000001</cx:pt>
          <cx:pt idx="25846">4.1200000000000001</cx:pt>
          <cx:pt idx="25847">4.1200000000000001</cx:pt>
          <cx:pt idx="25848">4.1200000000000001</cx:pt>
          <cx:pt idx="25849">4.1200000000000001</cx:pt>
          <cx:pt idx="25850">4.1200000000000001</cx:pt>
          <cx:pt idx="25851">4.1200000000000001</cx:pt>
          <cx:pt idx="25852">4.1200000000000001</cx:pt>
          <cx:pt idx="25853">4.1200000000000001</cx:pt>
          <cx:pt idx="25854">4.1200000000000001</cx:pt>
          <cx:pt idx="25855">4.1200000000000001</cx:pt>
          <cx:pt idx="25856">4.1200000000000001</cx:pt>
          <cx:pt idx="25857">4.1200000000000001</cx:pt>
          <cx:pt idx="25858">4.1200000000000001</cx:pt>
          <cx:pt idx="25859">4.1200000000000001</cx:pt>
          <cx:pt idx="25860">4.1200000000000001</cx:pt>
          <cx:pt idx="25861">4.1200000000000001</cx:pt>
          <cx:pt idx="25862">4.1200000000000001</cx:pt>
          <cx:pt idx="25863">4.1200000000000001</cx:pt>
          <cx:pt idx="25864">4.1200000000000001</cx:pt>
          <cx:pt idx="25865">4.1200000000000001</cx:pt>
          <cx:pt idx="25866">4.1200000000000001</cx:pt>
          <cx:pt idx="25867">4.1200000000000001</cx:pt>
          <cx:pt idx="25868">4.1200000000000001</cx:pt>
          <cx:pt idx="25869">4.1200000000000001</cx:pt>
          <cx:pt idx="25870">4.1200000000000001</cx:pt>
          <cx:pt idx="25871">4.1200000000000001</cx:pt>
          <cx:pt idx="25872">4.1200000000000001</cx:pt>
          <cx:pt idx="25873">4.1200000000000001</cx:pt>
          <cx:pt idx="25874">4.1200000000000001</cx:pt>
          <cx:pt idx="25875">4.1200000000000001</cx:pt>
          <cx:pt idx="25876">4.1200000000000001</cx:pt>
          <cx:pt idx="25877">4.1200000000000001</cx:pt>
          <cx:pt idx="25878">4.1200000000000001</cx:pt>
          <cx:pt idx="25879">4.1200000000000001</cx:pt>
          <cx:pt idx="25880">4.1200000000000001</cx:pt>
          <cx:pt idx="25881">4.1200000000000001</cx:pt>
          <cx:pt idx="25882">4.1200000000000001</cx:pt>
          <cx:pt idx="25883">4.1200000000000001</cx:pt>
          <cx:pt idx="25884">4.1200000000000001</cx:pt>
          <cx:pt idx="25885">4.1200000000000001</cx:pt>
          <cx:pt idx="25886">4.1200000000000001</cx:pt>
          <cx:pt idx="25887">4.1200000000000001</cx:pt>
          <cx:pt idx="25888">4.1200000000000001</cx:pt>
          <cx:pt idx="25889">4.1200000000000001</cx:pt>
          <cx:pt idx="25890">4.1200000000000001</cx:pt>
          <cx:pt idx="25891">4.1200000000000001</cx:pt>
          <cx:pt idx="25892">4.1200000000000001</cx:pt>
          <cx:pt idx="25893">4.1200000000000001</cx:pt>
          <cx:pt idx="25894">4.1200000000000001</cx:pt>
          <cx:pt idx="25895">4.1200000000000001</cx:pt>
          <cx:pt idx="25896">4.1200000000000001</cx:pt>
          <cx:pt idx="25897">4.1200000000000001</cx:pt>
          <cx:pt idx="25898">4.1200000000000001</cx:pt>
          <cx:pt idx="25899">4.1200000000000001</cx:pt>
          <cx:pt idx="25900">4.1200000000000001</cx:pt>
          <cx:pt idx="25901">4.1200000000000001</cx:pt>
          <cx:pt idx="25902">4.1200000000000001</cx:pt>
          <cx:pt idx="25903">4.1200000000000001</cx:pt>
          <cx:pt idx="25904">4.1200000000000001</cx:pt>
          <cx:pt idx="25905">4.1200000000000001</cx:pt>
          <cx:pt idx="25906">4.1200000000000001</cx:pt>
          <cx:pt idx="25907">4.1200000000000001</cx:pt>
          <cx:pt idx="25908">4.1200000000000001</cx:pt>
          <cx:pt idx="25909">4.1200000000000001</cx:pt>
          <cx:pt idx="25910">4.1200000000000001</cx:pt>
          <cx:pt idx="25911">4.1200000000000001</cx:pt>
          <cx:pt idx="25912">4.1200000000000001</cx:pt>
          <cx:pt idx="25913">4.1200000000000001</cx:pt>
          <cx:pt idx="25914">4.1200000000000001</cx:pt>
          <cx:pt idx="25915">4.1200000000000001</cx:pt>
          <cx:pt idx="25916">4.1200000000000001</cx:pt>
          <cx:pt idx="25917">4.1200000000000001</cx:pt>
          <cx:pt idx="25918">4.1200000000000001</cx:pt>
          <cx:pt idx="25919">4.1200000000000001</cx:pt>
          <cx:pt idx="25920">4.1200000000000001</cx:pt>
          <cx:pt idx="25921">4.1200000000000001</cx:pt>
          <cx:pt idx="25922">4.1200000000000001</cx:pt>
          <cx:pt idx="25923">4.1200000000000001</cx:pt>
          <cx:pt idx="25924">4.1200000000000001</cx:pt>
          <cx:pt idx="25925">4.1200000000000001</cx:pt>
          <cx:pt idx="25926">4.1200000000000001</cx:pt>
          <cx:pt idx="25927">4.1200000000000001</cx:pt>
          <cx:pt idx="25928">4.1200000000000001</cx:pt>
          <cx:pt idx="25929">4.1200000000000001</cx:pt>
          <cx:pt idx="25930">4.1200000000000001</cx:pt>
          <cx:pt idx="25931">4.1200000000000001</cx:pt>
          <cx:pt idx="25932">4.1200000000000001</cx:pt>
          <cx:pt idx="25933">4.1200000000000001</cx:pt>
          <cx:pt idx="25934">4.1200000000000001</cx:pt>
          <cx:pt idx="25935">4.1200000000000001</cx:pt>
          <cx:pt idx="25936">4.1200000000000001</cx:pt>
          <cx:pt idx="25937">4.1200000000000001</cx:pt>
          <cx:pt idx="25938">4.1200000000000001</cx:pt>
          <cx:pt idx="25939">4.1200000000000001</cx:pt>
          <cx:pt idx="25940">4.1200000000000001</cx:pt>
          <cx:pt idx="25941">4.1200000000000001</cx:pt>
          <cx:pt idx="25942">4.1200000000000001</cx:pt>
          <cx:pt idx="25943">4.1200000000000001</cx:pt>
          <cx:pt idx="25944">4.1200000000000001</cx:pt>
          <cx:pt idx="25945">4.1200000000000001</cx:pt>
          <cx:pt idx="25946">4.1200000000000001</cx:pt>
          <cx:pt idx="25947">4.1200000000000001</cx:pt>
          <cx:pt idx="25948">4.1200000000000001</cx:pt>
          <cx:pt idx="25949">4.1200000000000001</cx:pt>
          <cx:pt idx="25950">4.1200000000000001</cx:pt>
          <cx:pt idx="25951">4.1200000000000001</cx:pt>
          <cx:pt idx="25952">4.1200000000000001</cx:pt>
          <cx:pt idx="25953">4.1200000000000001</cx:pt>
          <cx:pt idx="25954">4.1200000000000001</cx:pt>
          <cx:pt idx="25955">4.1200000000000001</cx:pt>
          <cx:pt idx="25956">4.1200000000000001</cx:pt>
          <cx:pt idx="25957">4.1200000000000001</cx:pt>
          <cx:pt idx="25958">4.1200000000000001</cx:pt>
          <cx:pt idx="25959">4.1200000000000001</cx:pt>
          <cx:pt idx="25960">4.1200000000000001</cx:pt>
          <cx:pt idx="25961">4.1200000000000001</cx:pt>
          <cx:pt idx="25962">4.1200000000000001</cx:pt>
          <cx:pt idx="25963">4.1200000000000001</cx:pt>
          <cx:pt idx="25964">4.1200000000000001</cx:pt>
          <cx:pt idx="25965">4.1200000000000001</cx:pt>
          <cx:pt idx="25966">4.1200000000000001</cx:pt>
          <cx:pt idx="25967">4.1200000000000001</cx:pt>
          <cx:pt idx="25968">4.1200000000000001</cx:pt>
          <cx:pt idx="25969">4.1200000000000001</cx:pt>
          <cx:pt idx="25970">4.1200000000000001</cx:pt>
          <cx:pt idx="25971">4.1200000000000001</cx:pt>
          <cx:pt idx="25972">4.1200000000000001</cx:pt>
          <cx:pt idx="25973">4.1200000000000001</cx:pt>
          <cx:pt idx="25974">4.1200000000000001</cx:pt>
          <cx:pt idx="25975">4.1200000000000001</cx:pt>
          <cx:pt idx="25976">4.1200000000000001</cx:pt>
          <cx:pt idx="25977">4.1200000000000001</cx:pt>
          <cx:pt idx="25978">4.1200000000000001</cx:pt>
          <cx:pt idx="25979">4.1200000000000001</cx:pt>
          <cx:pt idx="25980">4.1200000000000001</cx:pt>
          <cx:pt idx="25981">4.1200000000000001</cx:pt>
          <cx:pt idx="25982">4.1200000000000001</cx:pt>
          <cx:pt idx="25983">4.1200000000000001</cx:pt>
          <cx:pt idx="25984">4.1200000000000001</cx:pt>
          <cx:pt idx="25985">4.1200000000000001</cx:pt>
          <cx:pt idx="25986">4.1200000000000001</cx:pt>
          <cx:pt idx="25987">4.1200000000000001</cx:pt>
          <cx:pt idx="25988">4.1200000000000001</cx:pt>
          <cx:pt idx="25989">4.1200000000000001</cx:pt>
          <cx:pt idx="25990">4.1200000000000001</cx:pt>
          <cx:pt idx="25991">4.1200000000000001</cx:pt>
          <cx:pt idx="25992">4.1200000000000001</cx:pt>
          <cx:pt idx="25993">4.1200000000000001</cx:pt>
          <cx:pt idx="25994">4.1200000000000001</cx:pt>
          <cx:pt idx="25995">4.1200000000000001</cx:pt>
          <cx:pt idx="25996">4.1200000000000001</cx:pt>
          <cx:pt idx="25997">4.1200000000000001</cx:pt>
          <cx:pt idx="25998">4.1200000000000001</cx:pt>
          <cx:pt idx="25999">4.1200000000000001</cx:pt>
          <cx:pt idx="26000">4.1200000000000001</cx:pt>
          <cx:pt idx="26001">4.1200000000000001</cx:pt>
          <cx:pt idx="26002">4.1200000000000001</cx:pt>
          <cx:pt idx="26003">4.1200000000000001</cx:pt>
          <cx:pt idx="26004">4.1200000000000001</cx:pt>
          <cx:pt idx="26005">4.1200000000000001</cx:pt>
          <cx:pt idx="26006">4.1200000000000001</cx:pt>
          <cx:pt idx="26007">4.1200000000000001</cx:pt>
          <cx:pt idx="26008">4.1200000000000001</cx:pt>
          <cx:pt idx="26009">4.1200000000000001</cx:pt>
          <cx:pt idx="26010">4.1200000000000001</cx:pt>
          <cx:pt idx="26011">4.1200000000000001</cx:pt>
          <cx:pt idx="26012">4.1200000000000001</cx:pt>
          <cx:pt idx="26013">4.1200000000000001</cx:pt>
          <cx:pt idx="26014">4.1200000000000001</cx:pt>
          <cx:pt idx="26015">4.1200000000000001</cx:pt>
          <cx:pt idx="26016">4.1200000000000001</cx:pt>
          <cx:pt idx="26017">4.1200000000000001</cx:pt>
          <cx:pt idx="26018">4.1200000000000001</cx:pt>
          <cx:pt idx="26019">4.1200000000000001</cx:pt>
          <cx:pt idx="26020">4.1200000000000001</cx:pt>
          <cx:pt idx="26021">4.1200000000000001</cx:pt>
          <cx:pt idx="26022">4.1200000000000001</cx:pt>
          <cx:pt idx="26023">4.1200000000000001</cx:pt>
          <cx:pt idx="26024">4.1200000000000001</cx:pt>
          <cx:pt idx="26025">4.1200000000000001</cx:pt>
          <cx:pt idx="26026">4.1200000000000001</cx:pt>
          <cx:pt idx="26027">4.1200000000000001</cx:pt>
          <cx:pt idx="26028">4.1200000000000001</cx:pt>
          <cx:pt idx="26029">4.1200000000000001</cx:pt>
          <cx:pt idx="26030">4.1200000000000001</cx:pt>
          <cx:pt idx="26031">4.1200000000000001</cx:pt>
          <cx:pt idx="26032">4.1200000000000001</cx:pt>
          <cx:pt idx="26033">4.1200000000000001</cx:pt>
          <cx:pt idx="26034">4.1200000000000001</cx:pt>
          <cx:pt idx="26035">4.1200000000000001</cx:pt>
          <cx:pt idx="26036">4.1200000000000001</cx:pt>
          <cx:pt idx="26037">4.1200000000000001</cx:pt>
          <cx:pt idx="26038">4.1200000000000001</cx:pt>
          <cx:pt idx="26039">4.1200000000000001</cx:pt>
          <cx:pt idx="26040">4.1200000000000001</cx:pt>
          <cx:pt idx="26041">4.1200000000000001</cx:pt>
          <cx:pt idx="26042">4.1200000000000001</cx:pt>
          <cx:pt idx="26043">4.1200000000000001</cx:pt>
          <cx:pt idx="26044">4.1200000000000001</cx:pt>
          <cx:pt idx="26045">4.1200000000000001</cx:pt>
          <cx:pt idx="26046">4.1200000000000001</cx:pt>
          <cx:pt idx="26047">4.1200000000000001</cx:pt>
          <cx:pt idx="26048">4.1200000000000001</cx:pt>
          <cx:pt idx="26049">4.1200000000000001</cx:pt>
          <cx:pt idx="26050">4.1200000000000001</cx:pt>
          <cx:pt idx="26051">4.1200000000000001</cx:pt>
          <cx:pt idx="26052">4.1200000000000001</cx:pt>
          <cx:pt idx="26053">4.1200000000000001</cx:pt>
          <cx:pt idx="26054">4.1200000000000001</cx:pt>
          <cx:pt idx="26055">4.1200000000000001</cx:pt>
          <cx:pt idx="26056">4.1200000000000001</cx:pt>
          <cx:pt idx="26057">4.1200000000000001</cx:pt>
          <cx:pt idx="26058">4.1200000000000001</cx:pt>
          <cx:pt idx="26059">4.1200000000000001</cx:pt>
          <cx:pt idx="26060">4.1200000000000001</cx:pt>
          <cx:pt idx="26061">4.1200000000000001</cx:pt>
          <cx:pt idx="26062">4.1200000000000001</cx:pt>
          <cx:pt idx="26063">4.1200000000000001</cx:pt>
          <cx:pt idx="26064">4.1200000000000001</cx:pt>
          <cx:pt idx="26065">4.1200000000000001</cx:pt>
          <cx:pt idx="26066">4.1200000000000001</cx:pt>
          <cx:pt idx="26067">4.1200000000000001</cx:pt>
          <cx:pt idx="26068">4.1200000000000001</cx:pt>
          <cx:pt idx="26069">4.1200000000000001</cx:pt>
          <cx:pt idx="26070">4.1200000000000001</cx:pt>
          <cx:pt idx="26071">4.1200000000000001</cx:pt>
          <cx:pt idx="26072">4.1200000000000001</cx:pt>
          <cx:pt idx="26073">4.1200000000000001</cx:pt>
          <cx:pt idx="26074">4.1200000000000001</cx:pt>
          <cx:pt idx="26075">4.1200000000000001</cx:pt>
          <cx:pt idx="26076">4.1200000000000001</cx:pt>
          <cx:pt idx="26077">4.1200000000000001</cx:pt>
          <cx:pt idx="26078">4.1200000000000001</cx:pt>
          <cx:pt idx="26079">4.1200000000000001</cx:pt>
          <cx:pt idx="26080">4.1200000000000001</cx:pt>
          <cx:pt idx="26081">4.1200000000000001</cx:pt>
          <cx:pt idx="26082">4.1200000000000001</cx:pt>
          <cx:pt idx="26083">4.1200000000000001</cx:pt>
          <cx:pt idx="26084">4.1200000000000001</cx:pt>
          <cx:pt idx="26085">4.1200000000000001</cx:pt>
          <cx:pt idx="26086">4.1200000000000001</cx:pt>
          <cx:pt idx="26087">4.1200000000000001</cx:pt>
          <cx:pt idx="26088">4.1200000000000001</cx:pt>
          <cx:pt idx="26089">4.1200000000000001</cx:pt>
          <cx:pt idx="26090">4.1200000000000001</cx:pt>
          <cx:pt idx="26091">4.1200000000000001</cx:pt>
          <cx:pt idx="26092">4.1200000000000001</cx:pt>
          <cx:pt idx="26093">4.1200000000000001</cx:pt>
          <cx:pt idx="26094">4.1200000000000001</cx:pt>
          <cx:pt idx="26095">4.1200000000000001</cx:pt>
          <cx:pt idx="26096">4.1200000000000001</cx:pt>
          <cx:pt idx="26097">4.1200000000000001</cx:pt>
          <cx:pt idx="26098">4.1200000000000001</cx:pt>
          <cx:pt idx="26099">4.1200000000000001</cx:pt>
          <cx:pt idx="26100">4.1200000000000001</cx:pt>
          <cx:pt idx="26101">4.1200000000000001</cx:pt>
          <cx:pt idx="26102">4.1200000000000001</cx:pt>
          <cx:pt idx="26103">4.1200000000000001</cx:pt>
          <cx:pt idx="26104">4.1200000000000001</cx:pt>
          <cx:pt idx="26105">4.1200000000000001</cx:pt>
          <cx:pt idx="26106">4.1200000000000001</cx:pt>
          <cx:pt idx="26107">4.1200000000000001</cx:pt>
          <cx:pt idx="26108">4.1200000000000001</cx:pt>
          <cx:pt idx="26109">4.1200000000000001</cx:pt>
          <cx:pt idx="26110">4.1200000000000001</cx:pt>
          <cx:pt idx="26111">4.1200000000000001</cx:pt>
          <cx:pt idx="26112">4.1200000000000001</cx:pt>
          <cx:pt idx="26113">4.1200000000000001</cx:pt>
          <cx:pt idx="26114">4.1200000000000001</cx:pt>
          <cx:pt idx="26115">4.1200000000000001</cx:pt>
          <cx:pt idx="26116">4.1200000000000001</cx:pt>
          <cx:pt idx="26117">4.1200000000000001</cx:pt>
          <cx:pt idx="26118">4.1200000000000001</cx:pt>
          <cx:pt idx="26119">4.1200000000000001</cx:pt>
          <cx:pt idx="26120">4.1200000000000001</cx:pt>
          <cx:pt idx="26121">4.1200000000000001</cx:pt>
          <cx:pt idx="26122">4.1200000000000001</cx:pt>
          <cx:pt idx="26123">4.1200000000000001</cx:pt>
          <cx:pt idx="26124">4.1200000000000001</cx:pt>
          <cx:pt idx="26125">4.1200000000000001</cx:pt>
          <cx:pt idx="26126">4.1200000000000001</cx:pt>
          <cx:pt idx="26127">4.1200000000000001</cx:pt>
          <cx:pt idx="26128">4.1200000000000001</cx:pt>
          <cx:pt idx="26129">4.1200000000000001</cx:pt>
          <cx:pt idx="26130">4.1200000000000001</cx:pt>
          <cx:pt idx="26131">4.1200000000000001</cx:pt>
          <cx:pt idx="26132">4.1200000000000001</cx:pt>
          <cx:pt idx="26133">4.1200000000000001</cx:pt>
          <cx:pt idx="26134">4.1200000000000001</cx:pt>
          <cx:pt idx="26135">4.1200000000000001</cx:pt>
          <cx:pt idx="26136">4.1200000000000001</cx:pt>
          <cx:pt idx="26137">4.1200000000000001</cx:pt>
          <cx:pt idx="26138">4.1200000000000001</cx:pt>
          <cx:pt idx="26139">4.1200000000000001</cx:pt>
          <cx:pt idx="26140">4.1200000000000001</cx:pt>
          <cx:pt idx="26141">4.1200000000000001</cx:pt>
          <cx:pt idx="26142">4.1200000000000001</cx:pt>
          <cx:pt idx="26143">4.1200000000000001</cx:pt>
          <cx:pt idx="26144">4.1200000000000001</cx:pt>
          <cx:pt idx="26145">4.1200000000000001</cx:pt>
          <cx:pt idx="26146">4.1200000000000001</cx:pt>
          <cx:pt idx="26147">4.1200000000000001</cx:pt>
          <cx:pt idx="26148">4.1200000000000001</cx:pt>
          <cx:pt idx="26149">4.1200000000000001</cx:pt>
          <cx:pt idx="26150">4.1200000000000001</cx:pt>
          <cx:pt idx="26151">4.1200000000000001</cx:pt>
          <cx:pt idx="26152">4.1200000000000001</cx:pt>
          <cx:pt idx="26153">4.1200000000000001</cx:pt>
          <cx:pt idx="26154">4.1200000000000001</cx:pt>
          <cx:pt idx="26155">4.1200000000000001</cx:pt>
          <cx:pt idx="26156">4.1200000000000001</cx:pt>
          <cx:pt idx="26157">4.1200000000000001</cx:pt>
          <cx:pt idx="26158">4.1200000000000001</cx:pt>
          <cx:pt idx="26159">4.1200000000000001</cx:pt>
          <cx:pt idx="26160">4.1200000000000001</cx:pt>
          <cx:pt idx="26161">4.1200000000000001</cx:pt>
          <cx:pt idx="26162">4.1200000000000001</cx:pt>
          <cx:pt idx="26163">4.1200000000000001</cx:pt>
          <cx:pt idx="26164">4.1200000000000001</cx:pt>
          <cx:pt idx="26165">4.1200000000000001</cx:pt>
          <cx:pt idx="26166">4.1200000000000001</cx:pt>
          <cx:pt idx="26167">4.1200000000000001</cx:pt>
          <cx:pt idx="26168">4.1200000000000001</cx:pt>
          <cx:pt idx="26169">4.1200000000000001</cx:pt>
          <cx:pt idx="26170">4.1200000000000001</cx:pt>
          <cx:pt idx="26171">4.1200000000000001</cx:pt>
          <cx:pt idx="26172">4.1200000000000001</cx:pt>
          <cx:pt idx="26173">4.1200000000000001</cx:pt>
          <cx:pt idx="26174">4.1200000000000001</cx:pt>
          <cx:pt idx="26175">4.1200000000000001</cx:pt>
          <cx:pt idx="26176">4.1200000000000001</cx:pt>
          <cx:pt idx="26177">4.1200000000000001</cx:pt>
          <cx:pt idx="26178">4.0759999999999996</cx:pt>
          <cx:pt idx="26179">4.0759999999999996</cx:pt>
          <cx:pt idx="26180">4.0759999999999996</cx:pt>
          <cx:pt idx="26181">4.0759999999999996</cx:pt>
          <cx:pt idx="26182">4.0759999999999996</cx:pt>
          <cx:pt idx="26183">4.0759999999999996</cx:pt>
          <cx:pt idx="26184">4.0759999999999996</cx:pt>
          <cx:pt idx="26185">4.0759999999999996</cx:pt>
          <cx:pt idx="26186">4.0759999999999996</cx:pt>
          <cx:pt idx="26187">4.0759999999999996</cx:pt>
          <cx:pt idx="26188">4.0759999999999996</cx:pt>
          <cx:pt idx="26189">4.0759999999999996</cx:pt>
          <cx:pt idx="26190">4.0759999999999996</cx:pt>
          <cx:pt idx="26191">4.0759999999999996</cx:pt>
          <cx:pt idx="26192">4.0759999999999996</cx:pt>
          <cx:pt idx="26193">4.0759999999999996</cx:pt>
          <cx:pt idx="26194">4.0759999999999996</cx:pt>
          <cx:pt idx="26195">4.0759999999999996</cx:pt>
          <cx:pt idx="26196">4.0759999999999996</cx:pt>
          <cx:pt idx="26197">4.0759999999999996</cx:pt>
          <cx:pt idx="26198">4.0759999999999996</cx:pt>
          <cx:pt idx="26199">4.0759999999999996</cx:pt>
          <cx:pt idx="26200">4.0759999999999996</cx:pt>
          <cx:pt idx="26201">4.0759999999999996</cx:pt>
          <cx:pt idx="26202">4.0759999999999996</cx:pt>
          <cx:pt idx="26203">4.0759999999999996</cx:pt>
          <cx:pt idx="26204">4.0759999999999996</cx:pt>
          <cx:pt idx="26205">4.0759999999999996</cx:pt>
          <cx:pt idx="26206">4.0759999999999996</cx:pt>
          <cx:pt idx="26207">4.0759999999999996</cx:pt>
          <cx:pt idx="26208">4.0759999999999996</cx:pt>
          <cx:pt idx="26209">4.0759999999999996</cx:pt>
          <cx:pt idx="26210">4.0759999999999996</cx:pt>
          <cx:pt idx="26211">4.0759999999999996</cx:pt>
          <cx:pt idx="26212">4.0759999999999996</cx:pt>
          <cx:pt idx="26213">4.0759999999999996</cx:pt>
          <cx:pt idx="26214">4.0759999999999996</cx:pt>
          <cx:pt idx="26215">4.0759999999999996</cx:pt>
          <cx:pt idx="26216">4.0759999999999996</cx:pt>
          <cx:pt idx="26217">4.0759999999999996</cx:pt>
          <cx:pt idx="26218">4.0759999999999996</cx:pt>
          <cx:pt idx="26219">4.0759999999999996</cx:pt>
          <cx:pt idx="26220">4.0759999999999996</cx:pt>
          <cx:pt idx="26221">4.0759999999999996</cx:pt>
          <cx:pt idx="26222">4.0759999999999996</cx:pt>
          <cx:pt idx="26223">4.0759999999999996</cx:pt>
          <cx:pt idx="26224">4.0759999999999996</cx:pt>
          <cx:pt idx="26225">4.0759999999999996</cx:pt>
          <cx:pt idx="26226">4.0759999999999996</cx:pt>
          <cx:pt idx="26227">4.0759999999999996</cx:pt>
          <cx:pt idx="26228">4.0759999999999996</cx:pt>
          <cx:pt idx="26229">4.0759999999999996</cx:pt>
          <cx:pt idx="26230">4.0759999999999996</cx:pt>
          <cx:pt idx="26231">4.0759999999999996</cx:pt>
          <cx:pt idx="26232">4.0759999999999996</cx:pt>
          <cx:pt idx="26233">4.0759999999999996</cx:pt>
          <cx:pt idx="26234">4.0759999999999996</cx:pt>
          <cx:pt idx="26235">4.0759999999999996</cx:pt>
          <cx:pt idx="26236">4.0759999999999996</cx:pt>
          <cx:pt idx="26237">4.0759999999999996</cx:pt>
          <cx:pt idx="26238">4.0759999999999996</cx:pt>
          <cx:pt idx="26239">4.0759999999999996</cx:pt>
          <cx:pt idx="26240">4.0759999999999996</cx:pt>
          <cx:pt idx="26241">4.0759999999999996</cx:pt>
          <cx:pt idx="26242">4.0759999999999996</cx:pt>
          <cx:pt idx="26243">4.0759999999999996</cx:pt>
          <cx:pt idx="26244">4.0759999999999996</cx:pt>
          <cx:pt idx="26245">4.0759999999999996</cx:pt>
          <cx:pt idx="26246">4.0759999999999996</cx:pt>
          <cx:pt idx="26247">4.0759999999999996</cx:pt>
          <cx:pt idx="26248">4.0759999999999996</cx:pt>
          <cx:pt idx="26249">4.0759999999999996</cx:pt>
          <cx:pt idx="26250">4.0759999999999996</cx:pt>
          <cx:pt idx="26251">4.0759999999999996</cx:pt>
          <cx:pt idx="26252">4.0759999999999996</cx:pt>
          <cx:pt idx="26253">4.0759999999999996</cx:pt>
          <cx:pt idx="26254">4.0759999999999996</cx:pt>
          <cx:pt idx="26255">4.0759999999999996</cx:pt>
          <cx:pt idx="26256">4.0759999999999996</cx:pt>
          <cx:pt idx="26257">4.0759999999999996</cx:pt>
          <cx:pt idx="26258">4.0759999999999996</cx:pt>
          <cx:pt idx="26259">4.0759999999999996</cx:pt>
          <cx:pt idx="26260">4.0759999999999996</cx:pt>
          <cx:pt idx="26261">4.0759999999999996</cx:pt>
          <cx:pt idx="26262">4.0759999999999996</cx:pt>
          <cx:pt idx="26263">4.0759999999999996</cx:pt>
          <cx:pt idx="26264">4.0759999999999996</cx:pt>
          <cx:pt idx="26265">4.0759999999999996</cx:pt>
          <cx:pt idx="26266">4.0759999999999996</cx:pt>
          <cx:pt idx="26267">4.0759999999999996</cx:pt>
          <cx:pt idx="26268">4.0759999999999996</cx:pt>
          <cx:pt idx="26269">4.0759999999999996</cx:pt>
          <cx:pt idx="26270">4.0759999999999996</cx:pt>
          <cx:pt idx="26271">4.0759999999999996</cx:pt>
          <cx:pt idx="26272">4.0759999999999996</cx:pt>
          <cx:pt idx="26273">4.0759999999999996</cx:pt>
          <cx:pt idx="26274">4.0759999999999996</cx:pt>
          <cx:pt idx="26275">4.0759999999999996</cx:pt>
          <cx:pt idx="26276">4.0759999999999996</cx:pt>
          <cx:pt idx="26277">4.0759999999999996</cx:pt>
          <cx:pt idx="26278">4.0759999999999996</cx:pt>
          <cx:pt idx="26279">4.0759999999999996</cx:pt>
          <cx:pt idx="26280">4.0759999999999996</cx:pt>
          <cx:pt idx="26281">4.0759999999999996</cx:pt>
          <cx:pt idx="26282">4.0759999999999996</cx:pt>
          <cx:pt idx="26283">4.0759999999999996</cx:pt>
          <cx:pt idx="26284">4.0759999999999996</cx:pt>
          <cx:pt idx="26285">4.0759999999999996</cx:pt>
          <cx:pt idx="26286">4.0759999999999996</cx:pt>
          <cx:pt idx="26287">4.0759999999999996</cx:pt>
          <cx:pt idx="26288">4.0759999999999996</cx:pt>
          <cx:pt idx="26289">4.0759999999999996</cx:pt>
          <cx:pt idx="26290">4.0759999999999996</cx:pt>
          <cx:pt idx="26291">4.0759999999999996</cx:pt>
          <cx:pt idx="26292">4.0759999999999996</cx:pt>
          <cx:pt idx="26293">4.0759999999999996</cx:pt>
          <cx:pt idx="26294">4.0759999999999996</cx:pt>
          <cx:pt idx="26295">4.0759999999999996</cx:pt>
          <cx:pt idx="26296">4.0759999999999996</cx:pt>
          <cx:pt idx="26297">4.0759999999999996</cx:pt>
          <cx:pt idx="26298">4.0759999999999996</cx:pt>
          <cx:pt idx="26299">4.0759999999999996</cx:pt>
          <cx:pt idx="26300">4.0759999999999996</cx:pt>
          <cx:pt idx="26301">4.0759999999999996</cx:pt>
          <cx:pt idx="26302">4.0759999999999996</cx:pt>
          <cx:pt idx="26303">4.0759999999999996</cx:pt>
          <cx:pt idx="26304">4.0759999999999996</cx:pt>
          <cx:pt idx="26305">4.0759999999999996</cx:pt>
          <cx:pt idx="26306">4.0759999999999996</cx:pt>
          <cx:pt idx="26307">4.0759999999999996</cx:pt>
          <cx:pt idx="26308">4.0759999999999996</cx:pt>
          <cx:pt idx="26309">4.0759999999999996</cx:pt>
          <cx:pt idx="26310">4.0759999999999996</cx:pt>
          <cx:pt idx="26311">4.0759999999999996</cx:pt>
          <cx:pt idx="26312">4.0759999999999996</cx:pt>
          <cx:pt idx="26313">4.0759999999999996</cx:pt>
          <cx:pt idx="26314">4.0759999999999996</cx:pt>
          <cx:pt idx="26315">4.0759999999999996</cx:pt>
          <cx:pt idx="26316">4.0759999999999996</cx:pt>
          <cx:pt idx="26317">4.0759999999999996</cx:pt>
          <cx:pt idx="26318">4.0759999999999996</cx:pt>
          <cx:pt idx="26319">4.0759999999999996</cx:pt>
          <cx:pt idx="26320">4.0759999999999996</cx:pt>
          <cx:pt idx="26321">4.0759999999999996</cx:pt>
          <cx:pt idx="26322">4.0759999999999996</cx:pt>
          <cx:pt idx="26323">4.0759999999999996</cx:pt>
          <cx:pt idx="26324">4.0759999999999996</cx:pt>
          <cx:pt idx="26325">4.0759999999999996</cx:pt>
          <cx:pt idx="26326">4.0759999999999996</cx:pt>
          <cx:pt idx="26327">4.0759999999999996</cx:pt>
          <cx:pt idx="26328">4.0759999999999996</cx:pt>
          <cx:pt idx="26329">4.0759999999999996</cx:pt>
          <cx:pt idx="26330">4.0759999999999996</cx:pt>
          <cx:pt idx="26331">4.0759999999999996</cx:pt>
          <cx:pt idx="26332">4.0759999999999996</cx:pt>
          <cx:pt idx="26333">4.0759999999999996</cx:pt>
          <cx:pt idx="26334">4.0759999999999996</cx:pt>
          <cx:pt idx="26335">4.0759999999999996</cx:pt>
          <cx:pt idx="26336">4.0759999999999996</cx:pt>
          <cx:pt idx="26337">4.0759999999999996</cx:pt>
          <cx:pt idx="26338">4.0759999999999996</cx:pt>
          <cx:pt idx="26339">4.0759999999999996</cx:pt>
          <cx:pt idx="26340">4.0759999999999996</cx:pt>
          <cx:pt idx="26341">4.0759999999999996</cx:pt>
          <cx:pt idx="26342">4.0759999999999996</cx:pt>
          <cx:pt idx="26343">4.0759999999999996</cx:pt>
          <cx:pt idx="26344">4.0759999999999996</cx:pt>
          <cx:pt idx="26345">4.0759999999999996</cx:pt>
          <cx:pt idx="26346">4.0759999999999996</cx:pt>
          <cx:pt idx="26347">4.0759999999999996</cx:pt>
          <cx:pt idx="26348">4.0759999999999996</cx:pt>
          <cx:pt idx="26349">4.0759999999999996</cx:pt>
          <cx:pt idx="26350">4.0759999999999996</cx:pt>
          <cx:pt idx="26351">4.0759999999999996</cx:pt>
          <cx:pt idx="26352">4.0759999999999996</cx:pt>
          <cx:pt idx="26353">4.0759999999999996</cx:pt>
          <cx:pt idx="26354">4.0759999999999996</cx:pt>
          <cx:pt idx="26355">4.0759999999999996</cx:pt>
          <cx:pt idx="26356">4.0759999999999996</cx:pt>
          <cx:pt idx="26357">4.0759999999999996</cx:pt>
          <cx:pt idx="26358">4.0759999999999996</cx:pt>
          <cx:pt idx="26359">4.0759999999999996</cx:pt>
          <cx:pt idx="26360">4.0759999999999996</cx:pt>
          <cx:pt idx="26361">4.0759999999999996</cx:pt>
          <cx:pt idx="26362">4.0759999999999996</cx:pt>
          <cx:pt idx="26363">4.0759999999999996</cx:pt>
          <cx:pt idx="26364">4.0759999999999996</cx:pt>
          <cx:pt idx="26365">4.0759999999999996</cx:pt>
          <cx:pt idx="26366">4.0759999999999996</cx:pt>
          <cx:pt idx="26367">4.0759999999999996</cx:pt>
          <cx:pt idx="26368">4.0759999999999996</cx:pt>
          <cx:pt idx="26369">4.0759999999999996</cx:pt>
          <cx:pt idx="26370">4.0759999999999996</cx:pt>
          <cx:pt idx="26371">4.0759999999999996</cx:pt>
          <cx:pt idx="26372">4.0759999999999996</cx:pt>
          <cx:pt idx="26373">4.0759999999999996</cx:pt>
          <cx:pt idx="26374">4.0759999999999996</cx:pt>
          <cx:pt idx="26375">4.0759999999999996</cx:pt>
          <cx:pt idx="26376">4.0759999999999996</cx:pt>
          <cx:pt idx="26377">4.0759999999999996</cx:pt>
          <cx:pt idx="26378">4.0759999999999996</cx:pt>
          <cx:pt idx="26379">4.0759999999999996</cx:pt>
          <cx:pt idx="26380">4.0759999999999996</cx:pt>
          <cx:pt idx="26381">4.0759999999999996</cx:pt>
          <cx:pt idx="26382">4.0759999999999996</cx:pt>
          <cx:pt idx="26383">4.0759999999999996</cx:pt>
          <cx:pt idx="26384">4.0759999999999996</cx:pt>
          <cx:pt idx="26385">4.0759999999999996</cx:pt>
          <cx:pt idx="26386">4.0759999999999996</cx:pt>
          <cx:pt idx="26387">4.0759999999999996</cx:pt>
          <cx:pt idx="26388">4.0759999999999996</cx:pt>
          <cx:pt idx="26389">4.0759999999999996</cx:pt>
          <cx:pt idx="26390">4.0759999999999996</cx:pt>
          <cx:pt idx="26391">4.0759999999999996</cx:pt>
          <cx:pt idx="26392">4.0759999999999996</cx:pt>
          <cx:pt idx="26393">4.0759999999999996</cx:pt>
          <cx:pt idx="26394">4.0759999999999996</cx:pt>
          <cx:pt idx="26395">4.0759999999999996</cx:pt>
          <cx:pt idx="26396">4.0759999999999996</cx:pt>
          <cx:pt idx="26397">4.0759999999999996</cx:pt>
          <cx:pt idx="26398">4.0759999999999996</cx:pt>
          <cx:pt idx="26399">4.0759999999999996</cx:pt>
          <cx:pt idx="26400">4.0759999999999996</cx:pt>
          <cx:pt idx="26401">4.0759999999999996</cx:pt>
          <cx:pt idx="26402">4.0759999999999996</cx:pt>
          <cx:pt idx="26403">4.0759999999999996</cx:pt>
          <cx:pt idx="26404">4.0759999999999996</cx:pt>
          <cx:pt idx="26405">4.0759999999999996</cx:pt>
          <cx:pt idx="26406">4.0759999999999996</cx:pt>
          <cx:pt idx="26407">4.0759999999999996</cx:pt>
          <cx:pt idx="26408">4.0759999999999996</cx:pt>
          <cx:pt idx="26409">4.0759999999999996</cx:pt>
          <cx:pt idx="26410">4.0759999999999996</cx:pt>
          <cx:pt idx="26411">4.0759999999999996</cx:pt>
          <cx:pt idx="26412">4.0759999999999996</cx:pt>
          <cx:pt idx="26413">4.0759999999999996</cx:pt>
          <cx:pt idx="26414">4.0759999999999996</cx:pt>
          <cx:pt idx="26415">4.0759999999999996</cx:pt>
          <cx:pt idx="26416">4.0759999999999996</cx:pt>
          <cx:pt idx="26417">4.0759999999999996</cx:pt>
          <cx:pt idx="26418">4.0759999999999996</cx:pt>
          <cx:pt idx="26419">4.0759999999999996</cx:pt>
          <cx:pt idx="26420">4.0759999999999996</cx:pt>
          <cx:pt idx="26421">4.0759999999999996</cx:pt>
          <cx:pt idx="26422">4.0759999999999996</cx:pt>
          <cx:pt idx="26423">4.0759999999999996</cx:pt>
          <cx:pt idx="26424">4.0759999999999996</cx:pt>
          <cx:pt idx="26425">4.0759999999999996</cx:pt>
          <cx:pt idx="26426">4.0759999999999996</cx:pt>
          <cx:pt idx="26427">4.0759999999999996</cx:pt>
          <cx:pt idx="26428">4.0759999999999996</cx:pt>
          <cx:pt idx="26429">4.0759999999999996</cx:pt>
          <cx:pt idx="26430">4.0759999999999996</cx:pt>
          <cx:pt idx="26431">4.0759999999999996</cx:pt>
          <cx:pt idx="26432">4.0759999999999996</cx:pt>
          <cx:pt idx="26433">4.0759999999999996</cx:pt>
          <cx:pt idx="26434">4.0759999999999996</cx:pt>
          <cx:pt idx="26435">4.0759999999999996</cx:pt>
          <cx:pt idx="26436">4.0759999999999996</cx:pt>
          <cx:pt idx="26437">4.0759999999999996</cx:pt>
          <cx:pt idx="26438">4.0759999999999996</cx:pt>
          <cx:pt idx="26439">4.0759999999999996</cx:pt>
          <cx:pt idx="26440">4.0759999999999996</cx:pt>
          <cx:pt idx="26441">4.0759999999999996</cx:pt>
          <cx:pt idx="26442">4.0759999999999996</cx:pt>
          <cx:pt idx="26443">4.0759999999999996</cx:pt>
          <cx:pt idx="26444">4.0759999999999996</cx:pt>
          <cx:pt idx="26445">4.0759999999999996</cx:pt>
          <cx:pt idx="26446">4.0759999999999996</cx:pt>
          <cx:pt idx="26447">4.0759999999999996</cx:pt>
          <cx:pt idx="26448">4.0759999999999996</cx:pt>
          <cx:pt idx="26449">4.0759999999999996</cx:pt>
          <cx:pt idx="26450">4.0759999999999996</cx:pt>
          <cx:pt idx="26451">4.0759999999999996</cx:pt>
          <cx:pt idx="26452">4.0759999999999996</cx:pt>
          <cx:pt idx="26453">4.0759999999999996</cx:pt>
          <cx:pt idx="26454">4.0759999999999996</cx:pt>
          <cx:pt idx="26455">4.0759999999999996</cx:pt>
          <cx:pt idx="26456">4.0759999999999996</cx:pt>
          <cx:pt idx="26457">4.0759999999999996</cx:pt>
          <cx:pt idx="26458">4.0759999999999996</cx:pt>
          <cx:pt idx="26459">4.0759999999999996</cx:pt>
          <cx:pt idx="26460">4.0759999999999996</cx:pt>
          <cx:pt idx="26461">4.0759999999999996</cx:pt>
          <cx:pt idx="26462">4.0759999999999996</cx:pt>
          <cx:pt idx="26463">4.0759999999999996</cx:pt>
          <cx:pt idx="26464">4.0759999999999996</cx:pt>
          <cx:pt idx="26465">4.0759999999999996</cx:pt>
          <cx:pt idx="26466">4.0759999999999996</cx:pt>
          <cx:pt idx="26467">4.0759999999999996</cx:pt>
          <cx:pt idx="26468">4.0759999999999996</cx:pt>
          <cx:pt idx="26469">4.0759999999999996</cx:pt>
          <cx:pt idx="26470">4.0759999999999996</cx:pt>
          <cx:pt idx="26471">4.0759999999999996</cx:pt>
          <cx:pt idx="26472">4.0759999999999996</cx:pt>
          <cx:pt idx="26473">4.0759999999999996</cx:pt>
          <cx:pt idx="26474">4.0759999999999996</cx:pt>
          <cx:pt idx="26475">4.0759999999999996</cx:pt>
          <cx:pt idx="26476">4.0759999999999996</cx:pt>
          <cx:pt idx="26477">4.0759999999999996</cx:pt>
          <cx:pt idx="26478">4.0759999999999996</cx:pt>
          <cx:pt idx="26479">4.0759999999999996</cx:pt>
          <cx:pt idx="26480">4.0759999999999996</cx:pt>
          <cx:pt idx="26481">4.0759999999999996</cx:pt>
          <cx:pt idx="26482">4.0759999999999996</cx:pt>
          <cx:pt idx="26483">4.0759999999999996</cx:pt>
          <cx:pt idx="26484">4.0759999999999996</cx:pt>
          <cx:pt idx="26485">4.0759999999999996</cx:pt>
          <cx:pt idx="26486">4.0759999999999996</cx:pt>
          <cx:pt idx="26487">4.0759999999999996</cx:pt>
          <cx:pt idx="26488">4.0759999999999996</cx:pt>
          <cx:pt idx="26489">4.0759999999999996</cx:pt>
          <cx:pt idx="26490">4.0759999999999996</cx:pt>
          <cx:pt idx="26491">4.0759999999999996</cx:pt>
          <cx:pt idx="26492">4.0759999999999996</cx:pt>
          <cx:pt idx="26493">4.0759999999999996</cx:pt>
          <cx:pt idx="26494">4.0759999999999996</cx:pt>
          <cx:pt idx="26495">4.0759999999999996</cx:pt>
          <cx:pt idx="26496">4.0759999999999996</cx:pt>
          <cx:pt idx="26497">4.0759999999999996</cx:pt>
          <cx:pt idx="26498">4.0759999999999996</cx:pt>
          <cx:pt idx="26499">4.0759999999999996</cx:pt>
          <cx:pt idx="26500">4.0759999999999996</cx:pt>
          <cx:pt idx="26501">4.0759999999999996</cx:pt>
          <cx:pt idx="26502">4.0759999999999996</cx:pt>
          <cx:pt idx="26503">4.0759999999999996</cx:pt>
          <cx:pt idx="26504">4.0759999999999996</cx:pt>
          <cx:pt idx="26505">4.0759999999999996</cx:pt>
          <cx:pt idx="26506">4.0759999999999996</cx:pt>
          <cx:pt idx="26507">4.0759999999999996</cx:pt>
          <cx:pt idx="26508">4.0759999999999996</cx:pt>
          <cx:pt idx="26509">4.0759999999999996</cx:pt>
          <cx:pt idx="26510">4.0759999999999996</cx:pt>
          <cx:pt idx="26511">4.0759999999999996</cx:pt>
          <cx:pt idx="26512">4.0759999999999996</cx:pt>
          <cx:pt idx="26513">4.0759999999999996</cx:pt>
          <cx:pt idx="26514">4.0759999999999996</cx:pt>
          <cx:pt idx="26515">4.0759999999999996</cx:pt>
          <cx:pt idx="26516">4.0759999999999996</cx:pt>
          <cx:pt idx="26517">4.0759999999999996</cx:pt>
          <cx:pt idx="26518">4.0759999999999996</cx:pt>
          <cx:pt idx="26519">4.0759999999999996</cx:pt>
          <cx:pt idx="26520">4.0759999999999996</cx:pt>
          <cx:pt idx="26521">4.0759999999999996</cx:pt>
          <cx:pt idx="26522">4.0759999999999996</cx:pt>
          <cx:pt idx="26523">4.0759999999999996</cx:pt>
          <cx:pt idx="26524">4.0759999999999996</cx:pt>
          <cx:pt idx="26525">4.0759999999999996</cx:pt>
          <cx:pt idx="26526">4.0759999999999996</cx:pt>
          <cx:pt idx="26527">4.0759999999999996</cx:pt>
          <cx:pt idx="26528">4.0759999999999996</cx:pt>
          <cx:pt idx="26529">4.0759999999999996</cx:pt>
          <cx:pt idx="26530">4.0759999999999996</cx:pt>
          <cx:pt idx="26531">4.0759999999999996</cx:pt>
          <cx:pt idx="26532">4.0759999999999996</cx:pt>
          <cx:pt idx="26533">4.0759999999999996</cx:pt>
          <cx:pt idx="26534">4.0759999999999996</cx:pt>
          <cx:pt idx="26535">4.0759999999999996</cx:pt>
          <cx:pt idx="26536">4.0759999999999996</cx:pt>
          <cx:pt idx="26537">4.0759999999999996</cx:pt>
          <cx:pt idx="26538">4.0759999999999996</cx:pt>
          <cx:pt idx="26539">4.0759999999999996</cx:pt>
          <cx:pt idx="26540">4.0759999999999996</cx:pt>
          <cx:pt idx="26541">4.0759999999999996</cx:pt>
          <cx:pt idx="26542">4.0759999999999996</cx:pt>
          <cx:pt idx="26543">4.0759999999999996</cx:pt>
          <cx:pt idx="26544">4.0759999999999996</cx:pt>
          <cx:pt idx="26545">4.0759999999999996</cx:pt>
          <cx:pt idx="26546">4.0759999999999996</cx:pt>
          <cx:pt idx="26547">4.0759999999999996</cx:pt>
          <cx:pt idx="26548">4.0759999999999996</cx:pt>
          <cx:pt idx="26549">4.0759999999999996</cx:pt>
          <cx:pt idx="26550">4.0759999999999996</cx:pt>
          <cx:pt idx="26551">4.0759999999999996</cx:pt>
          <cx:pt idx="26552">4.0759999999999996</cx:pt>
          <cx:pt idx="26553">4.0759999999999996</cx:pt>
          <cx:pt idx="26554">4.0759999999999996</cx:pt>
          <cx:pt idx="26555">4.0759999999999996</cx:pt>
          <cx:pt idx="26556">4.0759999999999996</cx:pt>
          <cx:pt idx="26557">4.0759999999999996</cx:pt>
          <cx:pt idx="26558">4.0759999999999996</cx:pt>
          <cx:pt idx="26559">4.0759999999999996</cx:pt>
          <cx:pt idx="26560">4.0759999999999996</cx:pt>
          <cx:pt idx="26561">4.0759999999999996</cx:pt>
          <cx:pt idx="26562">4.0759999999999996</cx:pt>
          <cx:pt idx="26563">4.0759999999999996</cx:pt>
          <cx:pt idx="26564">4.0759999999999996</cx:pt>
          <cx:pt idx="26565">4.0759999999999996</cx:pt>
          <cx:pt idx="26566">4.0759999999999996</cx:pt>
          <cx:pt idx="26567">4.0759999999999996</cx:pt>
          <cx:pt idx="26568">4.0759999999999996</cx:pt>
          <cx:pt idx="26569">4.0759999999999996</cx:pt>
          <cx:pt idx="26570">4.0759999999999996</cx:pt>
          <cx:pt idx="26571">4.0759999999999996</cx:pt>
          <cx:pt idx="26572">4.0759999999999996</cx:pt>
          <cx:pt idx="26573">4.0759999999999996</cx:pt>
          <cx:pt idx="26574">4.0759999999999996</cx:pt>
          <cx:pt idx="26575">4.0759999999999996</cx:pt>
          <cx:pt idx="26576">4.0759999999999996</cx:pt>
          <cx:pt idx="26577">4.0759999999999996</cx:pt>
          <cx:pt idx="26578">4.0759999999999996</cx:pt>
          <cx:pt idx="26579">4.0759999999999996</cx:pt>
          <cx:pt idx="26580">4.0759999999999996</cx:pt>
          <cx:pt idx="26581">4.0759999999999996</cx:pt>
          <cx:pt idx="26582">4.0759999999999996</cx:pt>
          <cx:pt idx="26583">4.0759999999999996</cx:pt>
          <cx:pt idx="26584">4.0759999999999996</cx:pt>
          <cx:pt idx="26585">4.0759999999999996</cx:pt>
          <cx:pt idx="26586">4.0759999999999996</cx:pt>
          <cx:pt idx="26587">4.0759999999999996</cx:pt>
          <cx:pt idx="26588">4.0759999999999996</cx:pt>
          <cx:pt idx="26589">4.0759999999999996</cx:pt>
          <cx:pt idx="26590">4.0759999999999996</cx:pt>
          <cx:pt idx="26591">4.0759999999999996</cx:pt>
          <cx:pt idx="26592">4.0759999999999996</cx:pt>
          <cx:pt idx="26593">4.0759999999999996</cx:pt>
          <cx:pt idx="26594">4.0759999999999996</cx:pt>
          <cx:pt idx="26595">4.0759999999999996</cx:pt>
          <cx:pt idx="26596">4.0759999999999996</cx:pt>
          <cx:pt idx="26597">4.0759999999999996</cx:pt>
          <cx:pt idx="26598">4.0759999999999996</cx:pt>
          <cx:pt idx="26599">4.0759999999999996</cx:pt>
          <cx:pt idx="26600">4.0759999999999996</cx:pt>
          <cx:pt idx="26601">4.0759999999999996</cx:pt>
          <cx:pt idx="26602">4.0759999999999996</cx:pt>
          <cx:pt idx="26603">4.0759999999999996</cx:pt>
          <cx:pt idx="26604">4.0759999999999996</cx:pt>
          <cx:pt idx="26605">4.0759999999999996</cx:pt>
          <cx:pt idx="26606">4.0759999999999996</cx:pt>
          <cx:pt idx="26607">4.0759999999999996</cx:pt>
          <cx:pt idx="26608">4.0759999999999996</cx:pt>
          <cx:pt idx="26609">4.0759999999999996</cx:pt>
          <cx:pt idx="26610">4.0759999999999996</cx:pt>
          <cx:pt idx="26611">4.0759999999999996</cx:pt>
          <cx:pt idx="26612">4.0759999999999996</cx:pt>
          <cx:pt idx="26613">4.0759999999999996</cx:pt>
          <cx:pt idx="26614">4.0759999999999996</cx:pt>
          <cx:pt idx="26615">4.0759999999999996</cx:pt>
          <cx:pt idx="26616">4.0759999999999996</cx:pt>
          <cx:pt idx="26617">4.0759999999999996</cx:pt>
          <cx:pt idx="26618">4.0759999999999996</cx:pt>
          <cx:pt idx="26619">4.0759999999999996</cx:pt>
          <cx:pt idx="26620">4.0759999999999996</cx:pt>
          <cx:pt idx="26621">4.0759999999999996</cx:pt>
          <cx:pt idx="26622">4.0759999999999996</cx:pt>
          <cx:pt idx="26623">4.0759999999999996</cx:pt>
          <cx:pt idx="26624">4.0759999999999996</cx:pt>
          <cx:pt idx="26625">4.0759999999999996</cx:pt>
          <cx:pt idx="26626">4.0759999999999996</cx:pt>
          <cx:pt idx="26627">4.0759999999999996</cx:pt>
          <cx:pt idx="26628">4.0759999999999996</cx:pt>
          <cx:pt idx="26629">4.0759999999999996</cx:pt>
          <cx:pt idx="26630">4.0759999999999996</cx:pt>
          <cx:pt idx="26631">4.0759999999999996</cx:pt>
          <cx:pt idx="26632">4.0759999999999996</cx:pt>
          <cx:pt idx="26633">4.0759999999999996</cx:pt>
          <cx:pt idx="26634">4.0759999999999996</cx:pt>
          <cx:pt idx="26635">4.0759999999999996</cx:pt>
          <cx:pt idx="26636">4.0759999999999996</cx:pt>
          <cx:pt idx="26637">4.0759999999999996</cx:pt>
          <cx:pt idx="26638">4.0759999999999996</cx:pt>
          <cx:pt idx="26639">4.0759999999999996</cx:pt>
          <cx:pt idx="26640">4.0759999999999996</cx:pt>
          <cx:pt idx="26641">4.0759999999999996</cx:pt>
          <cx:pt idx="26642">4.0759999999999996</cx:pt>
          <cx:pt idx="26643">4.0759999999999996</cx:pt>
          <cx:pt idx="26644">4.0759999999999996</cx:pt>
          <cx:pt idx="26645">4.0759999999999996</cx:pt>
          <cx:pt idx="26646">4.0759999999999996</cx:pt>
          <cx:pt idx="26647">4.0759999999999996</cx:pt>
          <cx:pt idx="26648">4.0759999999999996</cx:pt>
          <cx:pt idx="26649">4.0759999999999996</cx:pt>
          <cx:pt idx="26650">4.0759999999999996</cx:pt>
          <cx:pt idx="26651">4.0759999999999996</cx:pt>
          <cx:pt idx="26652">4.0759999999999996</cx:pt>
          <cx:pt idx="26653">4.0759999999999996</cx:pt>
          <cx:pt idx="26654">4.0759999999999996</cx:pt>
          <cx:pt idx="26655">4.0759999999999996</cx:pt>
          <cx:pt idx="26656">4.0759999999999996</cx:pt>
          <cx:pt idx="26657">4.0759999999999996</cx:pt>
          <cx:pt idx="26658">4.0759999999999996</cx:pt>
          <cx:pt idx="26659">4.0759999999999996</cx:pt>
          <cx:pt idx="26660">4.0759999999999996</cx:pt>
          <cx:pt idx="26661">4.0759999999999996</cx:pt>
          <cx:pt idx="26662">4.0759999999999996</cx:pt>
          <cx:pt idx="26663">4.0759999999999996</cx:pt>
          <cx:pt idx="26664">4.0759999999999996</cx:pt>
          <cx:pt idx="26665">4.0759999999999996</cx:pt>
          <cx:pt idx="26666">4.0759999999999996</cx:pt>
          <cx:pt idx="26667">4.0759999999999996</cx:pt>
          <cx:pt idx="26668">4.0759999999999996</cx:pt>
          <cx:pt idx="26669">4.0759999999999996</cx:pt>
          <cx:pt idx="26670">4.0759999999999996</cx:pt>
          <cx:pt idx="26671">4.0759999999999996</cx:pt>
          <cx:pt idx="26672">4.0759999999999996</cx:pt>
          <cx:pt idx="26673">4.0759999999999996</cx:pt>
          <cx:pt idx="26674">4.0759999999999996</cx:pt>
          <cx:pt idx="26675">4.0759999999999996</cx:pt>
          <cx:pt idx="26676">4.0759999999999996</cx:pt>
          <cx:pt idx="26677">4.0759999999999996</cx:pt>
          <cx:pt idx="26678">4.0759999999999996</cx:pt>
          <cx:pt idx="26679">4.0759999999999996</cx:pt>
          <cx:pt idx="26680">4.0759999999999996</cx:pt>
          <cx:pt idx="26681">4.0759999999999996</cx:pt>
          <cx:pt idx="26682">4.0759999999999996</cx:pt>
          <cx:pt idx="26683">4.0759999999999996</cx:pt>
          <cx:pt idx="26684">4.0759999999999996</cx:pt>
          <cx:pt idx="26685">4.0759999999999996</cx:pt>
          <cx:pt idx="26686">4.0759999999999996</cx:pt>
          <cx:pt idx="26687">4.0759999999999996</cx:pt>
          <cx:pt idx="26688">4.0759999999999996</cx:pt>
          <cx:pt idx="26689">4.0759999999999996</cx:pt>
          <cx:pt idx="26690">4.0759999999999996</cx:pt>
          <cx:pt idx="26691">4.0759999999999996</cx:pt>
          <cx:pt idx="26692">4.0759999999999996</cx:pt>
          <cx:pt idx="26693">4.0759999999999996</cx:pt>
          <cx:pt idx="26694">4.0759999999999996</cx:pt>
          <cx:pt idx="26695">4.0759999999999996</cx:pt>
          <cx:pt idx="26696">4.0759999999999996</cx:pt>
          <cx:pt idx="26697">4.0759999999999996</cx:pt>
          <cx:pt idx="26698">4.0759999999999996</cx:pt>
          <cx:pt idx="26699">4.0759999999999996</cx:pt>
          <cx:pt idx="26700">4.0759999999999996</cx:pt>
          <cx:pt idx="26701">4.0759999999999996</cx:pt>
          <cx:pt idx="26702">4.0759999999999996</cx:pt>
          <cx:pt idx="26703">4.0759999999999996</cx:pt>
          <cx:pt idx="26704">4.0759999999999996</cx:pt>
          <cx:pt idx="26705">4.0759999999999996</cx:pt>
          <cx:pt idx="26706">4.0759999999999996</cx:pt>
          <cx:pt idx="26707">4.0759999999999996</cx:pt>
          <cx:pt idx="26708">4.0759999999999996</cx:pt>
          <cx:pt idx="26709">4.0759999999999996</cx:pt>
          <cx:pt idx="26710">4.0759999999999996</cx:pt>
          <cx:pt idx="26711">4.0759999999999996</cx:pt>
          <cx:pt idx="26712">4.0759999999999996</cx:pt>
          <cx:pt idx="26713">4.0759999999999996</cx:pt>
          <cx:pt idx="26714">4.0759999999999996</cx:pt>
          <cx:pt idx="26715">4.0759999999999996</cx:pt>
          <cx:pt idx="26716">4.0759999999999996</cx:pt>
          <cx:pt idx="26717">4.0759999999999996</cx:pt>
          <cx:pt idx="26718">4.0759999999999996</cx:pt>
          <cx:pt idx="26719">4.0759999999999996</cx:pt>
          <cx:pt idx="26720">4.0759999999999996</cx:pt>
          <cx:pt idx="26721">4.0759999999999996</cx:pt>
          <cx:pt idx="26722">4.0759999999999996</cx:pt>
          <cx:pt idx="26723">4.0759999999999996</cx:pt>
          <cx:pt idx="26724">4.0759999999999996</cx:pt>
          <cx:pt idx="26725">4.0759999999999996</cx:pt>
          <cx:pt idx="26726">4.0759999999999996</cx:pt>
          <cx:pt idx="26727">4.0759999999999996</cx:pt>
          <cx:pt idx="26728">4.0759999999999996</cx:pt>
          <cx:pt idx="26729">4.0759999999999996</cx:pt>
          <cx:pt idx="26730">4.0759999999999996</cx:pt>
          <cx:pt idx="26731">4.0759999999999996</cx:pt>
          <cx:pt idx="26732">4.0759999999999996</cx:pt>
          <cx:pt idx="26733">4.0759999999999996</cx:pt>
          <cx:pt idx="26734">4.0759999999999996</cx:pt>
          <cx:pt idx="26735">4.0759999999999996</cx:pt>
          <cx:pt idx="26736">4.0759999999999996</cx:pt>
          <cx:pt idx="26737">4.0759999999999996</cx:pt>
          <cx:pt idx="26738">4.0759999999999996</cx:pt>
          <cx:pt idx="26739">4.0759999999999996</cx:pt>
          <cx:pt idx="26740">4.0759999999999996</cx:pt>
          <cx:pt idx="26741">4.0759999999999996</cx:pt>
          <cx:pt idx="26742">4.0759999999999996</cx:pt>
          <cx:pt idx="26743">4.0759999999999996</cx:pt>
          <cx:pt idx="26744">4.0759999999999996</cx:pt>
          <cx:pt idx="26745">4.0759999999999996</cx:pt>
          <cx:pt idx="26746">4.0759999999999996</cx:pt>
          <cx:pt idx="26747">4.0759999999999996</cx:pt>
          <cx:pt idx="26748">4.0759999999999996</cx:pt>
          <cx:pt idx="26749">4.0759999999999996</cx:pt>
          <cx:pt idx="26750">4.0759999999999996</cx:pt>
          <cx:pt idx="26751">4.0759999999999996</cx:pt>
          <cx:pt idx="26752">4.0759999999999996</cx:pt>
          <cx:pt idx="26753">4.0759999999999996</cx:pt>
          <cx:pt idx="26754">4.0759999999999996</cx:pt>
          <cx:pt idx="26755">4.0759999999999996</cx:pt>
          <cx:pt idx="26756">4.0759999999999996</cx:pt>
          <cx:pt idx="26757">4.0759999999999996</cx:pt>
          <cx:pt idx="26758">4.0759999999999996</cx:pt>
          <cx:pt idx="26759">4.0759999999999996</cx:pt>
          <cx:pt idx="26760">4.0759999999999996</cx:pt>
          <cx:pt idx="26761">4.0759999999999996</cx:pt>
          <cx:pt idx="26762">4.0759999999999996</cx:pt>
          <cx:pt idx="26763">4.0759999999999996</cx:pt>
          <cx:pt idx="26764">4.0759999999999996</cx:pt>
          <cx:pt idx="26765">4.0759999999999996</cx:pt>
          <cx:pt idx="26766">4.0759999999999996</cx:pt>
          <cx:pt idx="26767">4.0759999999999996</cx:pt>
          <cx:pt idx="26768">4.0759999999999996</cx:pt>
          <cx:pt idx="26769">4.0759999999999996</cx:pt>
          <cx:pt idx="26770">4.0759999999999996</cx:pt>
          <cx:pt idx="26771">4.0759999999999996</cx:pt>
          <cx:pt idx="26772">4.0759999999999996</cx:pt>
          <cx:pt idx="26773">4.0759999999999996</cx:pt>
          <cx:pt idx="26774">4.0759999999999996</cx:pt>
          <cx:pt idx="26775">4.0759999999999996</cx:pt>
          <cx:pt idx="26776">4.0759999999999996</cx:pt>
          <cx:pt idx="26777">4.0759999999999996</cx:pt>
          <cx:pt idx="26778">4.0759999999999996</cx:pt>
          <cx:pt idx="26779">4.0759999999999996</cx:pt>
          <cx:pt idx="26780">4.0759999999999996</cx:pt>
          <cx:pt idx="26781">4.0759999999999996</cx:pt>
          <cx:pt idx="26782">4.0759999999999996</cx:pt>
          <cx:pt idx="26783">4.0759999999999996</cx:pt>
          <cx:pt idx="26784">4.0759999999999996</cx:pt>
          <cx:pt idx="26785">4.0759999999999996</cx:pt>
          <cx:pt idx="26786">4.0759999999999996</cx:pt>
          <cx:pt idx="26787">4.0759999999999996</cx:pt>
          <cx:pt idx="26788">4.0759999999999996</cx:pt>
          <cx:pt idx="26789">4.0759999999999996</cx:pt>
          <cx:pt idx="26790">4.0759999999999996</cx:pt>
          <cx:pt idx="26791">4.0759999999999996</cx:pt>
          <cx:pt idx="26792">4.0759999999999996</cx:pt>
          <cx:pt idx="26793">4.0759999999999996</cx:pt>
          <cx:pt idx="26794">4.0759999999999996</cx:pt>
          <cx:pt idx="26795">4.0759999999999996</cx:pt>
          <cx:pt idx="26796">4.0759999999999996</cx:pt>
          <cx:pt idx="26797">4.0759999999999996</cx:pt>
          <cx:pt idx="26798">4.0759999999999996</cx:pt>
          <cx:pt idx="26799">4.0759999999999996</cx:pt>
          <cx:pt idx="26800">4.0759999999999996</cx:pt>
          <cx:pt idx="26801">4.0759999999999996</cx:pt>
          <cx:pt idx="26802">4.0759999999999996</cx:pt>
          <cx:pt idx="26803">4.0759999999999996</cx:pt>
          <cx:pt idx="26804">4.0759999999999996</cx:pt>
          <cx:pt idx="26805">4.0759999999999996</cx:pt>
          <cx:pt idx="26806">4.0759999999999996</cx:pt>
          <cx:pt idx="26807">4.0759999999999996</cx:pt>
          <cx:pt idx="26808">4.0759999999999996</cx:pt>
          <cx:pt idx="26809">4.0759999999999996</cx:pt>
          <cx:pt idx="26810">4.0759999999999996</cx:pt>
          <cx:pt idx="26811">4.0759999999999996</cx:pt>
          <cx:pt idx="26812">4.0759999999999996</cx:pt>
          <cx:pt idx="26813">4.0759999999999996</cx:pt>
          <cx:pt idx="26814">4.0759999999999996</cx:pt>
          <cx:pt idx="26815">4.0759999999999996</cx:pt>
          <cx:pt idx="26816">4.0759999999999996</cx:pt>
          <cx:pt idx="26817">4.0759999999999996</cx:pt>
          <cx:pt idx="26818">4.0759999999999996</cx:pt>
          <cx:pt idx="26819">4.0759999999999996</cx:pt>
          <cx:pt idx="26820">4.0759999999999996</cx:pt>
          <cx:pt idx="26821">4.0759999999999996</cx:pt>
          <cx:pt idx="26822">4.0759999999999996</cx:pt>
          <cx:pt idx="26823">4.0759999999999996</cx:pt>
          <cx:pt idx="26824">4.0759999999999996</cx:pt>
          <cx:pt idx="26825">4.0759999999999996</cx:pt>
          <cx:pt idx="26826">4.0759999999999996</cx:pt>
          <cx:pt idx="26827">4.0759999999999996</cx:pt>
          <cx:pt idx="26828">4.0759999999999996</cx:pt>
          <cx:pt idx="26829">4.0759999999999996</cx:pt>
          <cx:pt idx="26830">4.0759999999999996</cx:pt>
          <cx:pt idx="26831">4.0759999999999996</cx:pt>
          <cx:pt idx="26832">4.0759999999999996</cx:pt>
          <cx:pt idx="26833">4.0759999999999996</cx:pt>
          <cx:pt idx="26834">4.0759999999999996</cx:pt>
          <cx:pt idx="26835">4.0759999999999996</cx:pt>
          <cx:pt idx="26836">4.0759999999999996</cx:pt>
          <cx:pt idx="26837">4.0759999999999996</cx:pt>
          <cx:pt idx="26838">4.0759999999999996</cx:pt>
          <cx:pt idx="26839">4.0759999999999996</cx:pt>
          <cx:pt idx="26840">4.0759999999999996</cx:pt>
          <cx:pt idx="26841">4.0759999999999996</cx:pt>
          <cx:pt idx="26842">4.0759999999999996</cx:pt>
          <cx:pt idx="26843">4.0759999999999996</cx:pt>
          <cx:pt idx="26844">4.0759999999999996</cx:pt>
          <cx:pt idx="26845">4.0759999999999996</cx:pt>
          <cx:pt idx="26846">4.0759999999999996</cx:pt>
          <cx:pt idx="26847">4.0759999999999996</cx:pt>
          <cx:pt idx="26848">4.0759999999999996</cx:pt>
          <cx:pt idx="26849">4.0759999999999996</cx:pt>
          <cx:pt idx="26850">4.0759999999999996</cx:pt>
          <cx:pt idx="26851">4.0759999999999996</cx:pt>
          <cx:pt idx="26852">4.0759999999999996</cx:pt>
          <cx:pt idx="26853">4.0759999999999996</cx:pt>
          <cx:pt idx="26854">4.0759999999999996</cx:pt>
          <cx:pt idx="26855">4.0759999999999996</cx:pt>
          <cx:pt idx="26856">4.0759999999999996</cx:pt>
          <cx:pt idx="26857">4.0759999999999996</cx:pt>
          <cx:pt idx="26858">4.0759999999999996</cx:pt>
          <cx:pt idx="26859">4.0759999999999996</cx:pt>
          <cx:pt idx="26860">4.0759999999999996</cx:pt>
          <cx:pt idx="26861">4.0759999999999996</cx:pt>
          <cx:pt idx="26862">4.0759999999999996</cx:pt>
          <cx:pt idx="26863">4.0759999999999996</cx:pt>
          <cx:pt idx="26864">4.0759999999999996</cx:pt>
          <cx:pt idx="26865">4.0759999999999996</cx:pt>
          <cx:pt idx="26866">4.0759999999999996</cx:pt>
          <cx:pt idx="26867">4.0759999999999996</cx:pt>
          <cx:pt idx="26868">4.0759999999999996</cx:pt>
          <cx:pt idx="26869">4.0759999999999996</cx:pt>
          <cx:pt idx="26870">4.0759999999999996</cx:pt>
          <cx:pt idx="26871">4.0759999999999996</cx:pt>
          <cx:pt idx="26872">4.0759999999999996</cx:pt>
          <cx:pt idx="26873">4.0759999999999996</cx:pt>
          <cx:pt idx="26874">4.0759999999999996</cx:pt>
          <cx:pt idx="26875">4.0759999999999996</cx:pt>
          <cx:pt idx="26876">4.0759999999999996</cx:pt>
          <cx:pt idx="26877">4.0759999999999996</cx:pt>
          <cx:pt idx="26878">4.0759999999999996</cx:pt>
          <cx:pt idx="26879">4.0759999999999996</cx:pt>
          <cx:pt idx="26880">4.0759999999999996</cx:pt>
          <cx:pt idx="26881">4.0759999999999996</cx:pt>
          <cx:pt idx="26882">4.0759999999999996</cx:pt>
          <cx:pt idx="26883">4.0759999999999996</cx:pt>
          <cx:pt idx="26884">4.0759999999999996</cx:pt>
          <cx:pt idx="26885">4.0759999999999996</cx:pt>
          <cx:pt idx="26886">4.0759999999999996</cx:pt>
          <cx:pt idx="26887">4.0759999999999996</cx:pt>
          <cx:pt idx="26888">4.0759999999999996</cx:pt>
          <cx:pt idx="26889">4.0759999999999996</cx:pt>
          <cx:pt idx="26890">4.0759999999999996</cx:pt>
          <cx:pt idx="26891">4.0759999999999996</cx:pt>
          <cx:pt idx="26892">4.0759999999999996</cx:pt>
          <cx:pt idx="26893">4.0759999999999996</cx:pt>
          <cx:pt idx="26894">4.0759999999999996</cx:pt>
          <cx:pt idx="26895">4.0759999999999996</cx:pt>
          <cx:pt idx="26896">4.0759999999999996</cx:pt>
          <cx:pt idx="26897">4.0759999999999996</cx:pt>
          <cx:pt idx="26898">4.0759999999999996</cx:pt>
          <cx:pt idx="26899">4.0759999999999996</cx:pt>
          <cx:pt idx="26900">4.0759999999999996</cx:pt>
          <cx:pt idx="26901">4.0759999999999996</cx:pt>
          <cx:pt idx="26902">4.0759999999999996</cx:pt>
          <cx:pt idx="26903">4.0759999999999996</cx:pt>
          <cx:pt idx="26904">4.0759999999999996</cx:pt>
          <cx:pt idx="26905">4.0759999999999996</cx:pt>
          <cx:pt idx="26906">4.0759999999999996</cx:pt>
          <cx:pt idx="26907">4.0759999999999996</cx:pt>
          <cx:pt idx="26908">4.0759999999999996</cx:pt>
          <cx:pt idx="26909">4.0759999999999996</cx:pt>
          <cx:pt idx="26910">4.0759999999999996</cx:pt>
          <cx:pt idx="26911">4.0759999999999996</cx:pt>
          <cx:pt idx="26912">4.0759999999999996</cx:pt>
          <cx:pt idx="26913">4.0759999999999996</cx:pt>
          <cx:pt idx="26914">4.0759999999999996</cx:pt>
          <cx:pt idx="26915">4.0759999999999996</cx:pt>
          <cx:pt idx="26916">4.0759999999999996</cx:pt>
          <cx:pt idx="26917">4.0759999999999996</cx:pt>
          <cx:pt idx="26918">4.0759999999999996</cx:pt>
          <cx:pt idx="26919">4.0759999999999996</cx:pt>
          <cx:pt idx="26920">4.0759999999999996</cx:pt>
          <cx:pt idx="26921">4.0759999999999996</cx:pt>
          <cx:pt idx="26922">4.0759999999999996</cx:pt>
          <cx:pt idx="26923">4.0759999999999996</cx:pt>
          <cx:pt idx="26924">4.0759999999999996</cx:pt>
          <cx:pt idx="26925">4.0759999999999996</cx:pt>
          <cx:pt idx="26926">4.0759999999999996</cx:pt>
          <cx:pt idx="26927">4.0759999999999996</cx:pt>
          <cx:pt idx="26928">4.0759999999999996</cx:pt>
          <cx:pt idx="26929">4.0759999999999996</cx:pt>
          <cx:pt idx="26930">4.0759999999999996</cx:pt>
          <cx:pt idx="26931">4.0759999999999996</cx:pt>
          <cx:pt idx="26932">4.0759999999999996</cx:pt>
          <cx:pt idx="26933">4.0759999999999996</cx:pt>
          <cx:pt idx="26934">4.0759999999999996</cx:pt>
          <cx:pt idx="26935">4.0759999999999996</cx:pt>
          <cx:pt idx="26936">4.0759999999999996</cx:pt>
          <cx:pt idx="26937">4.0759999999999996</cx:pt>
          <cx:pt idx="26938">4.0759999999999996</cx:pt>
          <cx:pt idx="26939">4.0759999999999996</cx:pt>
          <cx:pt idx="26940">4.0759999999999996</cx:pt>
          <cx:pt idx="26941">4.0759999999999996</cx:pt>
          <cx:pt idx="26942">4.0759999999999996</cx:pt>
          <cx:pt idx="26943">4.0759999999999996</cx:pt>
          <cx:pt idx="26944">4.0759999999999996</cx:pt>
          <cx:pt idx="26945">4.0759999999999996</cx:pt>
          <cx:pt idx="26946">4.0759999999999996</cx:pt>
          <cx:pt idx="26947">4.0759999999999996</cx:pt>
          <cx:pt idx="26948">4.0759999999999996</cx:pt>
          <cx:pt idx="26949">4.0759999999999996</cx:pt>
          <cx:pt idx="26950">4.0759999999999996</cx:pt>
          <cx:pt idx="26951">4.0759999999999996</cx:pt>
          <cx:pt idx="26952">4.0759999999999996</cx:pt>
          <cx:pt idx="26953">4.0759999999999996</cx:pt>
          <cx:pt idx="26954">4.0759999999999996</cx:pt>
          <cx:pt idx="26955">4.0759999999999996</cx:pt>
          <cx:pt idx="26956">4.0759999999999996</cx:pt>
          <cx:pt idx="26957">4.0759999999999996</cx:pt>
          <cx:pt idx="26958">4.0759999999999996</cx:pt>
          <cx:pt idx="26959">4.0759999999999996</cx:pt>
          <cx:pt idx="26960">4.0759999999999996</cx:pt>
          <cx:pt idx="26961">4.0759999999999996</cx:pt>
          <cx:pt idx="26962">4.0759999999999996</cx:pt>
          <cx:pt idx="26963">4.0759999999999996</cx:pt>
          <cx:pt idx="26964">4.0759999999999996</cx:pt>
          <cx:pt idx="26965">4.0759999999999996</cx:pt>
          <cx:pt idx="26966">4.0759999999999996</cx:pt>
          <cx:pt idx="26967">4.0759999999999996</cx:pt>
          <cx:pt idx="26968">4.0759999999999996</cx:pt>
          <cx:pt idx="26969">4.0759999999999996</cx:pt>
          <cx:pt idx="26970">4.0759999999999996</cx:pt>
          <cx:pt idx="26971">4.0759999999999996</cx:pt>
          <cx:pt idx="26972">4.0759999999999996</cx:pt>
          <cx:pt idx="26973">4.0759999999999996</cx:pt>
          <cx:pt idx="26974">4.0759999999999996</cx:pt>
          <cx:pt idx="26975">4.0759999999999996</cx:pt>
          <cx:pt idx="26976">4.0759999999999996</cx:pt>
          <cx:pt idx="26977">4.0759999999999996</cx:pt>
          <cx:pt idx="26978">4.0759999999999996</cx:pt>
          <cx:pt idx="26979">4.0759999999999996</cx:pt>
          <cx:pt idx="26980">4.0759999999999996</cx:pt>
          <cx:pt idx="26981">4.0759999999999996</cx:pt>
          <cx:pt idx="26982">4.0759999999999996</cx:pt>
          <cx:pt idx="26983">4.0759999999999996</cx:pt>
          <cx:pt idx="26984">4.0759999999999996</cx:pt>
          <cx:pt idx="26985">4.0759999999999996</cx:pt>
          <cx:pt idx="26986">4.0759999999999996</cx:pt>
          <cx:pt idx="26987">4.0759999999999996</cx:pt>
          <cx:pt idx="26988">4.0759999999999996</cx:pt>
          <cx:pt idx="26989">4.0759999999999996</cx:pt>
          <cx:pt idx="26990">4.0759999999999996</cx:pt>
          <cx:pt idx="26991">4.0759999999999996</cx:pt>
          <cx:pt idx="26992">4.0759999999999996</cx:pt>
          <cx:pt idx="26993">4.0759999999999996</cx:pt>
          <cx:pt idx="26994">4.0759999999999996</cx:pt>
          <cx:pt idx="26995">4.0759999999999996</cx:pt>
          <cx:pt idx="26996">4.0759999999999996</cx:pt>
          <cx:pt idx="26997">4.0759999999999996</cx:pt>
          <cx:pt idx="26998">4.0759999999999996</cx:pt>
          <cx:pt idx="26999">4.0759999999999996</cx:pt>
          <cx:pt idx="27000">4.0209999999999999</cx:pt>
          <cx:pt idx="27001">4.0209999999999999</cx:pt>
          <cx:pt idx="27002">4.0209999999999999</cx:pt>
          <cx:pt idx="27003">4.0209999999999999</cx:pt>
          <cx:pt idx="27004">4.0209999999999999</cx:pt>
          <cx:pt idx="27005">4.0209999999999999</cx:pt>
          <cx:pt idx="27006">4.0209999999999999</cx:pt>
          <cx:pt idx="27007">4.0209999999999999</cx:pt>
          <cx:pt idx="27008">4.0209999999999999</cx:pt>
          <cx:pt idx="27009">4.0209999999999999</cx:pt>
          <cx:pt idx="27010">4.0209999999999999</cx:pt>
          <cx:pt idx="27011">4.0209999999999999</cx:pt>
          <cx:pt idx="27012">4.0209999999999999</cx:pt>
          <cx:pt idx="27013">4.0209999999999999</cx:pt>
          <cx:pt idx="27014">4.0209999999999999</cx:pt>
          <cx:pt idx="27015">4.0209999999999999</cx:pt>
          <cx:pt idx="27016">4.0209999999999999</cx:pt>
          <cx:pt idx="27017">4.0209999999999999</cx:pt>
          <cx:pt idx="27018">4.0209999999999999</cx:pt>
          <cx:pt idx="27019">4.0209999999999999</cx:pt>
          <cx:pt idx="27020">4.0209999999999999</cx:pt>
          <cx:pt idx="27021">4.0209999999999999</cx:pt>
          <cx:pt idx="27022">4.0209999999999999</cx:pt>
          <cx:pt idx="27023">4.0209999999999999</cx:pt>
          <cx:pt idx="27024">4.0209999999999999</cx:pt>
          <cx:pt idx="27025">4.0209999999999999</cx:pt>
          <cx:pt idx="27026">4.0209999999999999</cx:pt>
          <cx:pt idx="27027">4.0209999999999999</cx:pt>
          <cx:pt idx="27028">4.0209999999999999</cx:pt>
          <cx:pt idx="27029">4.0209999999999999</cx:pt>
          <cx:pt idx="27030">4.0209999999999999</cx:pt>
          <cx:pt idx="27031">4.0209999999999999</cx:pt>
          <cx:pt idx="27032">4.0209999999999999</cx:pt>
          <cx:pt idx="27033">4.0209999999999999</cx:pt>
          <cx:pt idx="27034">4.0209999999999999</cx:pt>
          <cx:pt idx="27035">4.0209999999999999</cx:pt>
          <cx:pt idx="27036">4.0209999999999999</cx:pt>
          <cx:pt idx="27037">4.0209999999999999</cx:pt>
          <cx:pt idx="27038">4.0209999999999999</cx:pt>
          <cx:pt idx="27039">4.0209999999999999</cx:pt>
          <cx:pt idx="27040">4.0209999999999999</cx:pt>
          <cx:pt idx="27041">4.0209999999999999</cx:pt>
          <cx:pt idx="27042">4.0209999999999999</cx:pt>
          <cx:pt idx="27043">4.0209999999999999</cx:pt>
          <cx:pt idx="27044">4.0209999999999999</cx:pt>
          <cx:pt idx="27045">4.0209999999999999</cx:pt>
          <cx:pt idx="27046">4.0209999999999999</cx:pt>
          <cx:pt idx="27047">4.0209999999999999</cx:pt>
          <cx:pt idx="27048">4.0209999999999999</cx:pt>
          <cx:pt idx="27049">4.0209999999999999</cx:pt>
          <cx:pt idx="27050">4.0209999999999999</cx:pt>
          <cx:pt idx="27051">4.0209999999999999</cx:pt>
          <cx:pt idx="27052">4.0209999999999999</cx:pt>
          <cx:pt idx="27053">4.0209999999999999</cx:pt>
          <cx:pt idx="27054">4.0209999999999999</cx:pt>
          <cx:pt idx="27055">4.0209999999999999</cx:pt>
          <cx:pt idx="27056">4.0209999999999999</cx:pt>
          <cx:pt idx="27057">4.0209999999999999</cx:pt>
          <cx:pt idx="27058">4.0209999999999999</cx:pt>
          <cx:pt idx="27059">4.0209999999999999</cx:pt>
          <cx:pt idx="27060">4.0209999999999999</cx:pt>
          <cx:pt idx="27061">4.0209999999999999</cx:pt>
          <cx:pt idx="27062">4.0209999999999999</cx:pt>
          <cx:pt idx="27063">4.0209999999999999</cx:pt>
          <cx:pt idx="27064">4.0209999999999999</cx:pt>
          <cx:pt idx="27065">4.0209999999999999</cx:pt>
          <cx:pt idx="27066">4.0209999999999999</cx:pt>
          <cx:pt idx="27067">4.0209999999999999</cx:pt>
          <cx:pt idx="27068">4.0209999999999999</cx:pt>
          <cx:pt idx="27069">4.0209999999999999</cx:pt>
          <cx:pt idx="27070">4.0209999999999999</cx:pt>
          <cx:pt idx="27071">4.0209999999999999</cx:pt>
          <cx:pt idx="27072">4.0209999999999999</cx:pt>
          <cx:pt idx="27073">4.0209999999999999</cx:pt>
          <cx:pt idx="27074">4.0209999999999999</cx:pt>
          <cx:pt idx="27075">4.0209999999999999</cx:pt>
          <cx:pt idx="27076">4.0209999999999999</cx:pt>
          <cx:pt idx="27077">4.0209999999999999</cx:pt>
          <cx:pt idx="27078">4.0209999999999999</cx:pt>
          <cx:pt idx="27079">4.0209999999999999</cx:pt>
          <cx:pt idx="27080">4.0209999999999999</cx:pt>
          <cx:pt idx="27081">4.0209999999999999</cx:pt>
          <cx:pt idx="27082">4.0209999999999999</cx:pt>
          <cx:pt idx="27083">4.0209999999999999</cx:pt>
          <cx:pt idx="27084">4.0209999999999999</cx:pt>
          <cx:pt idx="27085">4.0209999999999999</cx:pt>
          <cx:pt idx="27086">4.0209999999999999</cx:pt>
          <cx:pt idx="27087">4.0209999999999999</cx:pt>
          <cx:pt idx="27088">4.0209999999999999</cx:pt>
          <cx:pt idx="27089">4.0209999999999999</cx:pt>
          <cx:pt idx="27090">4.0209999999999999</cx:pt>
          <cx:pt idx="27091">4.0209999999999999</cx:pt>
          <cx:pt idx="27092">4.0209999999999999</cx:pt>
          <cx:pt idx="27093">4.0209999999999999</cx:pt>
          <cx:pt idx="27094">4.0209999999999999</cx:pt>
          <cx:pt idx="27095">4.0209999999999999</cx:pt>
          <cx:pt idx="27096">4.0209999999999999</cx:pt>
          <cx:pt idx="27097">4.0209999999999999</cx:pt>
          <cx:pt idx="27098">4.0209999999999999</cx:pt>
          <cx:pt idx="27099">4.0209999999999999</cx:pt>
          <cx:pt idx="27100">4.0209999999999999</cx:pt>
          <cx:pt idx="27101">4.0209999999999999</cx:pt>
          <cx:pt idx="27102">4.0209999999999999</cx:pt>
          <cx:pt idx="27103">4.0209999999999999</cx:pt>
          <cx:pt idx="27104">4.0209999999999999</cx:pt>
          <cx:pt idx="27105">4.0209999999999999</cx:pt>
          <cx:pt idx="27106">4.0209999999999999</cx:pt>
          <cx:pt idx="27107">4.0209999999999999</cx:pt>
          <cx:pt idx="27108">4.0209999999999999</cx:pt>
          <cx:pt idx="27109">4.0209999999999999</cx:pt>
          <cx:pt idx="27110">4.0209999999999999</cx:pt>
          <cx:pt idx="27111">4.0209999999999999</cx:pt>
          <cx:pt idx="27112">4.0209999999999999</cx:pt>
          <cx:pt idx="27113">4.0209999999999999</cx:pt>
          <cx:pt idx="27114">4.0209999999999999</cx:pt>
          <cx:pt idx="27115">4.0209999999999999</cx:pt>
          <cx:pt idx="27116">4.0209999999999999</cx:pt>
          <cx:pt idx="27117">4.0209999999999999</cx:pt>
          <cx:pt idx="27118">4.0209999999999999</cx:pt>
          <cx:pt idx="27119">4.0209999999999999</cx:pt>
          <cx:pt idx="27120">4.0209999999999999</cx:pt>
          <cx:pt idx="27121">4.0209999999999999</cx:pt>
          <cx:pt idx="27122">4.0209999999999999</cx:pt>
          <cx:pt idx="27123">4.0209999999999999</cx:pt>
          <cx:pt idx="27124">4.0209999999999999</cx:pt>
          <cx:pt idx="27125">4.0209999999999999</cx:pt>
          <cx:pt idx="27126">4.0209999999999999</cx:pt>
          <cx:pt idx="27127">4.0209999999999999</cx:pt>
          <cx:pt idx="27128">4.0209999999999999</cx:pt>
          <cx:pt idx="27129">4.0209999999999999</cx:pt>
          <cx:pt idx="27130">4.0209999999999999</cx:pt>
          <cx:pt idx="27131">4.0209999999999999</cx:pt>
          <cx:pt idx="27132">4.0209999999999999</cx:pt>
          <cx:pt idx="27133">4.0209999999999999</cx:pt>
          <cx:pt idx="27134">4.0209999999999999</cx:pt>
          <cx:pt idx="27135">4.0209999999999999</cx:pt>
          <cx:pt idx="27136">4.0209999999999999</cx:pt>
          <cx:pt idx="27137">4.0209999999999999</cx:pt>
          <cx:pt idx="27138">4.0209999999999999</cx:pt>
          <cx:pt idx="27139">4.0209999999999999</cx:pt>
          <cx:pt idx="27140">4.0209999999999999</cx:pt>
          <cx:pt idx="27141">4.0209999999999999</cx:pt>
          <cx:pt idx="27142">4.0209999999999999</cx:pt>
          <cx:pt idx="27143">4.0209999999999999</cx:pt>
          <cx:pt idx="27144">4.0209999999999999</cx:pt>
          <cx:pt idx="27145">4.0209999999999999</cx:pt>
          <cx:pt idx="27146">4.0209999999999999</cx:pt>
          <cx:pt idx="27147">4.0209999999999999</cx:pt>
          <cx:pt idx="27148">4.0209999999999999</cx:pt>
          <cx:pt idx="27149">4.0209999999999999</cx:pt>
          <cx:pt idx="27150">4.0209999999999999</cx:pt>
          <cx:pt idx="27151">4.0209999999999999</cx:pt>
          <cx:pt idx="27152">4.0209999999999999</cx:pt>
          <cx:pt idx="27153">4.0209999999999999</cx:pt>
          <cx:pt idx="27154">4.0209999999999999</cx:pt>
          <cx:pt idx="27155">4.0209999999999999</cx:pt>
          <cx:pt idx="27156">4.0209999999999999</cx:pt>
          <cx:pt idx="27157">4.0209999999999999</cx:pt>
          <cx:pt idx="27158">4.0209999999999999</cx:pt>
          <cx:pt idx="27159">4.0209999999999999</cx:pt>
          <cx:pt idx="27160">4.0209999999999999</cx:pt>
          <cx:pt idx="27161">4.0209999999999999</cx:pt>
          <cx:pt idx="27162">4.0209999999999999</cx:pt>
          <cx:pt idx="27163">4.0209999999999999</cx:pt>
          <cx:pt idx="27164">4.0209999999999999</cx:pt>
          <cx:pt idx="27165">4.0209999999999999</cx:pt>
          <cx:pt idx="27166">4.0209999999999999</cx:pt>
          <cx:pt idx="27167">4.0209999999999999</cx:pt>
          <cx:pt idx="27168">4.0209999999999999</cx:pt>
          <cx:pt idx="27169">4.0209999999999999</cx:pt>
          <cx:pt idx="27170">4.0209999999999999</cx:pt>
          <cx:pt idx="27171">4.0209999999999999</cx:pt>
          <cx:pt idx="27172">4.0209999999999999</cx:pt>
          <cx:pt idx="27173">4.0209999999999999</cx:pt>
          <cx:pt idx="27174">4.0209999999999999</cx:pt>
          <cx:pt idx="27175">4.0209999999999999</cx:pt>
          <cx:pt idx="27176">4.0209999999999999</cx:pt>
          <cx:pt idx="27177">4.0209999999999999</cx:pt>
          <cx:pt idx="27178">4.0209999999999999</cx:pt>
          <cx:pt idx="27179">4.0209999999999999</cx:pt>
          <cx:pt idx="27180">4.0209999999999999</cx:pt>
          <cx:pt idx="27181">4.0209999999999999</cx:pt>
          <cx:pt idx="27182">4.0209999999999999</cx:pt>
          <cx:pt idx="27183">4.0209999999999999</cx:pt>
          <cx:pt idx="27184">4.0209999999999999</cx:pt>
          <cx:pt idx="27185">4.0209999999999999</cx:pt>
          <cx:pt idx="27186">4.0209999999999999</cx:pt>
          <cx:pt idx="27187">4.0209999999999999</cx:pt>
          <cx:pt idx="27188">4.0209999999999999</cx:pt>
          <cx:pt idx="27189">4.0209999999999999</cx:pt>
          <cx:pt idx="27190">4.0209999999999999</cx:pt>
          <cx:pt idx="27191">4.0209999999999999</cx:pt>
          <cx:pt idx="27192">4.0209999999999999</cx:pt>
          <cx:pt idx="27193">4.0209999999999999</cx:pt>
          <cx:pt idx="27194">4.0209999999999999</cx:pt>
          <cx:pt idx="27195">4.0209999999999999</cx:pt>
          <cx:pt idx="27196">4.0209999999999999</cx:pt>
          <cx:pt idx="27197">4.0209999999999999</cx:pt>
          <cx:pt idx="27198">4.0209999999999999</cx:pt>
          <cx:pt idx="27199">4.0209999999999999</cx:pt>
          <cx:pt idx="27200">4.0209999999999999</cx:pt>
          <cx:pt idx="27201">4.0209999999999999</cx:pt>
          <cx:pt idx="27202">4.0209999999999999</cx:pt>
          <cx:pt idx="27203">4.0209999999999999</cx:pt>
          <cx:pt idx="27204">4.0209999999999999</cx:pt>
          <cx:pt idx="27205">4.0209999999999999</cx:pt>
          <cx:pt idx="27206">4.0209999999999999</cx:pt>
          <cx:pt idx="27207">4.0209999999999999</cx:pt>
          <cx:pt idx="27208">4.0209999999999999</cx:pt>
          <cx:pt idx="27209">4.0209999999999999</cx:pt>
          <cx:pt idx="27210">4.0209999999999999</cx:pt>
          <cx:pt idx="27211">4.0209999999999999</cx:pt>
          <cx:pt idx="27212">4.0209999999999999</cx:pt>
          <cx:pt idx="27213">4.0209999999999999</cx:pt>
          <cx:pt idx="27214">4.0209999999999999</cx:pt>
          <cx:pt idx="27215">4.0209999999999999</cx:pt>
          <cx:pt idx="27216">4.0209999999999999</cx:pt>
          <cx:pt idx="27217">4.0209999999999999</cx:pt>
          <cx:pt idx="27218">4.0209999999999999</cx:pt>
          <cx:pt idx="27219">4.0209999999999999</cx:pt>
          <cx:pt idx="27220">4.0209999999999999</cx:pt>
          <cx:pt idx="27221">4.0209999999999999</cx:pt>
          <cx:pt idx="27222">4.0209999999999999</cx:pt>
          <cx:pt idx="27223">4.0209999999999999</cx:pt>
          <cx:pt idx="27224">4.0209999999999999</cx:pt>
          <cx:pt idx="27225">4.0209999999999999</cx:pt>
          <cx:pt idx="27226">4.0209999999999999</cx:pt>
          <cx:pt idx="27227">4.0209999999999999</cx:pt>
          <cx:pt idx="27228">4.0209999999999999</cx:pt>
          <cx:pt idx="27229">4.0209999999999999</cx:pt>
          <cx:pt idx="27230">4.0209999999999999</cx:pt>
          <cx:pt idx="27231">4.0209999999999999</cx:pt>
          <cx:pt idx="27232">4.0209999999999999</cx:pt>
          <cx:pt idx="27233">4.0209999999999999</cx:pt>
          <cx:pt idx="27234">4.0209999999999999</cx:pt>
          <cx:pt idx="27235">4.0209999999999999</cx:pt>
          <cx:pt idx="27236">4.0209999999999999</cx:pt>
          <cx:pt idx="27237">4.0209999999999999</cx:pt>
          <cx:pt idx="27238">4.0209999999999999</cx:pt>
          <cx:pt idx="27239">4.0209999999999999</cx:pt>
          <cx:pt idx="27240">4.0209999999999999</cx:pt>
          <cx:pt idx="27241">4.0209999999999999</cx:pt>
          <cx:pt idx="27242">4.0209999999999999</cx:pt>
          <cx:pt idx="27243">4.0209999999999999</cx:pt>
          <cx:pt idx="27244">4.0209999999999999</cx:pt>
          <cx:pt idx="27245">4.0209999999999999</cx:pt>
          <cx:pt idx="27246">4.0209999999999999</cx:pt>
          <cx:pt idx="27247">4.0209999999999999</cx:pt>
          <cx:pt idx="27248">4.0209999999999999</cx:pt>
          <cx:pt idx="27249">4.0209999999999999</cx:pt>
          <cx:pt idx="27250">4.0209999999999999</cx:pt>
          <cx:pt idx="27251">4.0209999999999999</cx:pt>
          <cx:pt idx="27252">4.0209999999999999</cx:pt>
          <cx:pt idx="27253">4.0209999999999999</cx:pt>
          <cx:pt idx="27254">4.0209999999999999</cx:pt>
          <cx:pt idx="27255">4.0209999999999999</cx:pt>
          <cx:pt idx="27256">4.0209999999999999</cx:pt>
          <cx:pt idx="27257">4.0209999999999999</cx:pt>
          <cx:pt idx="27258">4.0209999999999999</cx:pt>
          <cx:pt idx="27259">4.0209999999999999</cx:pt>
          <cx:pt idx="27260">4.0209999999999999</cx:pt>
          <cx:pt idx="27261">4.0209999999999999</cx:pt>
          <cx:pt idx="27262">4.0209999999999999</cx:pt>
          <cx:pt idx="27263">4.0209999999999999</cx:pt>
          <cx:pt idx="27264">4.0209999999999999</cx:pt>
          <cx:pt idx="27265">4.0209999999999999</cx:pt>
          <cx:pt idx="27266">4.0209999999999999</cx:pt>
          <cx:pt idx="27267">4.0209999999999999</cx:pt>
          <cx:pt idx="27268">4.0209999999999999</cx:pt>
          <cx:pt idx="27269">4.0209999999999999</cx:pt>
          <cx:pt idx="27270">4.0209999999999999</cx:pt>
          <cx:pt idx="27271">4.0209999999999999</cx:pt>
          <cx:pt idx="27272">4.0209999999999999</cx:pt>
          <cx:pt idx="27273">4.0209999999999999</cx:pt>
          <cx:pt idx="27274">4.0209999999999999</cx:pt>
          <cx:pt idx="27275">4.0209999999999999</cx:pt>
          <cx:pt idx="27276">4.0209999999999999</cx:pt>
          <cx:pt idx="27277">4.0209999999999999</cx:pt>
          <cx:pt idx="27278">4.0209999999999999</cx:pt>
          <cx:pt idx="27279">4.0209999999999999</cx:pt>
          <cx:pt idx="27280">4.0209999999999999</cx:pt>
          <cx:pt idx="27281">4.0209999999999999</cx:pt>
          <cx:pt idx="27282">4.0209999999999999</cx:pt>
          <cx:pt idx="27283">4.0209999999999999</cx:pt>
          <cx:pt idx="27284">4.0209999999999999</cx:pt>
          <cx:pt idx="27285">4.0209999999999999</cx:pt>
          <cx:pt idx="27286">4.0209999999999999</cx:pt>
          <cx:pt idx="27287">4.0209999999999999</cx:pt>
          <cx:pt idx="27288">4.0209999999999999</cx:pt>
          <cx:pt idx="27289">4.0209999999999999</cx:pt>
          <cx:pt idx="27290">4.0209999999999999</cx:pt>
          <cx:pt idx="27291">4.0209999999999999</cx:pt>
          <cx:pt idx="27292">4.0209999999999999</cx:pt>
          <cx:pt idx="27293">4.0209999999999999</cx:pt>
          <cx:pt idx="27294">4.0209999999999999</cx:pt>
          <cx:pt idx="27295">4.0209999999999999</cx:pt>
          <cx:pt idx="27296">4.0209999999999999</cx:pt>
          <cx:pt idx="27297">4.0209999999999999</cx:pt>
          <cx:pt idx="27298">4.0209999999999999</cx:pt>
          <cx:pt idx="27299">4.0209999999999999</cx:pt>
          <cx:pt idx="27300">4.0209999999999999</cx:pt>
          <cx:pt idx="27301">4.0209999999999999</cx:pt>
          <cx:pt idx="27302">4.0209999999999999</cx:pt>
          <cx:pt idx="27303">4.0209999999999999</cx:pt>
          <cx:pt idx="27304">4.0209999999999999</cx:pt>
          <cx:pt idx="27305">4.0209999999999999</cx:pt>
          <cx:pt idx="27306">4.0209999999999999</cx:pt>
          <cx:pt idx="27307">4.0209999999999999</cx:pt>
          <cx:pt idx="27308">4.0209999999999999</cx:pt>
          <cx:pt idx="27309">4.0209999999999999</cx:pt>
          <cx:pt idx="27310">4.0209999999999999</cx:pt>
          <cx:pt idx="27311">4.0209999999999999</cx:pt>
          <cx:pt idx="27312">4.0209999999999999</cx:pt>
          <cx:pt idx="27313">4.0209999999999999</cx:pt>
          <cx:pt idx="27314">4.0209999999999999</cx:pt>
          <cx:pt idx="27315">4.0209999999999999</cx:pt>
          <cx:pt idx="27316">4.0209999999999999</cx:pt>
          <cx:pt idx="27317">4.0209999999999999</cx:pt>
          <cx:pt idx="27318">4.0209999999999999</cx:pt>
          <cx:pt idx="27319">4.0209999999999999</cx:pt>
          <cx:pt idx="27320">4.0209999999999999</cx:pt>
          <cx:pt idx="27321">4.0209999999999999</cx:pt>
          <cx:pt idx="27322">4.0209999999999999</cx:pt>
          <cx:pt idx="27323">4.0209999999999999</cx:pt>
          <cx:pt idx="27324">4.0209999999999999</cx:pt>
          <cx:pt idx="27325">4.0209999999999999</cx:pt>
          <cx:pt idx="27326">4.0209999999999999</cx:pt>
          <cx:pt idx="27327">4.0209999999999999</cx:pt>
          <cx:pt idx="27328">4.0209999999999999</cx:pt>
          <cx:pt idx="27329">4.0209999999999999</cx:pt>
          <cx:pt idx="27330">4.0209999999999999</cx:pt>
          <cx:pt idx="27331">4.0209999999999999</cx:pt>
          <cx:pt idx="27332">4.0209999999999999</cx:pt>
          <cx:pt idx="27333">4.0209999999999999</cx:pt>
          <cx:pt idx="27334">4.0209999999999999</cx:pt>
          <cx:pt idx="27335">4.0209999999999999</cx:pt>
          <cx:pt idx="27336">4.0209999999999999</cx:pt>
          <cx:pt idx="27337">4.0209999999999999</cx:pt>
          <cx:pt idx="27338">4.0209999999999999</cx:pt>
          <cx:pt idx="27339">4.0209999999999999</cx:pt>
          <cx:pt idx="27340">4.0209999999999999</cx:pt>
          <cx:pt idx="27341">4.0209999999999999</cx:pt>
          <cx:pt idx="27342">4.0209999999999999</cx:pt>
          <cx:pt idx="27343">4.0209999999999999</cx:pt>
          <cx:pt idx="27344">4.0209999999999999</cx:pt>
          <cx:pt idx="27345">4.0209999999999999</cx:pt>
          <cx:pt idx="27346">4.0209999999999999</cx:pt>
          <cx:pt idx="27347">4.0209999999999999</cx:pt>
          <cx:pt idx="27348">4.0209999999999999</cx:pt>
          <cx:pt idx="27349">4.0209999999999999</cx:pt>
          <cx:pt idx="27350">4.0209999999999999</cx:pt>
          <cx:pt idx="27351">4.0209999999999999</cx:pt>
          <cx:pt idx="27352">4.0209999999999999</cx:pt>
          <cx:pt idx="27353">4.0209999999999999</cx:pt>
          <cx:pt idx="27354">4.0209999999999999</cx:pt>
          <cx:pt idx="27355">4.0209999999999999</cx:pt>
          <cx:pt idx="27356">4.0209999999999999</cx:pt>
          <cx:pt idx="27357">4.0209999999999999</cx:pt>
          <cx:pt idx="27358">4.0209999999999999</cx:pt>
          <cx:pt idx="27359">4.0209999999999999</cx:pt>
          <cx:pt idx="27360">4.0209999999999999</cx:pt>
          <cx:pt idx="27361">4.0209999999999999</cx:pt>
          <cx:pt idx="27362">4.0209999999999999</cx:pt>
          <cx:pt idx="27363">4.0209999999999999</cx:pt>
          <cx:pt idx="27364">4.0209999999999999</cx:pt>
          <cx:pt idx="27365">4.0209999999999999</cx:pt>
          <cx:pt idx="27366">4.0209999999999999</cx:pt>
          <cx:pt idx="27367">4.0209999999999999</cx:pt>
          <cx:pt idx="27368">4.0209999999999999</cx:pt>
          <cx:pt idx="27369">4.0209999999999999</cx:pt>
          <cx:pt idx="27370">4.0209999999999999</cx:pt>
          <cx:pt idx="27371">4.0209999999999999</cx:pt>
          <cx:pt idx="27372">4.0209999999999999</cx:pt>
          <cx:pt idx="27373">4.0209999999999999</cx:pt>
          <cx:pt idx="27374">4.0209999999999999</cx:pt>
          <cx:pt idx="27375">4.0209999999999999</cx:pt>
          <cx:pt idx="27376">4.0209999999999999</cx:pt>
          <cx:pt idx="27377">4.0209999999999999</cx:pt>
          <cx:pt idx="27378">4.0209999999999999</cx:pt>
          <cx:pt idx="27379">4.0209999999999999</cx:pt>
          <cx:pt idx="27380">4.0209999999999999</cx:pt>
          <cx:pt idx="27381">4.0209999999999999</cx:pt>
          <cx:pt idx="27382">4.0209999999999999</cx:pt>
          <cx:pt idx="27383">4.0209999999999999</cx:pt>
          <cx:pt idx="27384">4.0209999999999999</cx:pt>
          <cx:pt idx="27385">4.0209999999999999</cx:pt>
          <cx:pt idx="27386">4.0209999999999999</cx:pt>
          <cx:pt idx="27387">4.0209999999999999</cx:pt>
          <cx:pt idx="27388">4.0209999999999999</cx:pt>
          <cx:pt idx="27389">4.0209999999999999</cx:pt>
          <cx:pt idx="27390">4.0209999999999999</cx:pt>
          <cx:pt idx="27391">4.0209999999999999</cx:pt>
          <cx:pt idx="27392">4.0209999999999999</cx:pt>
          <cx:pt idx="27393">4.0209999999999999</cx:pt>
          <cx:pt idx="27394">4.0209999999999999</cx:pt>
          <cx:pt idx="27395">4.0209999999999999</cx:pt>
          <cx:pt idx="27396">4.0209999999999999</cx:pt>
          <cx:pt idx="27397">4.0209999999999999</cx:pt>
          <cx:pt idx="27398">4.0209999999999999</cx:pt>
          <cx:pt idx="27399">4.0209999999999999</cx:pt>
          <cx:pt idx="27400">4.0209999999999999</cx:pt>
          <cx:pt idx="27401">4.0209999999999999</cx:pt>
          <cx:pt idx="27402">4.0209999999999999</cx:pt>
          <cx:pt idx="27403">4.0209999999999999</cx:pt>
          <cx:pt idx="27404">4.0209999999999999</cx:pt>
          <cx:pt idx="27405">4.0209999999999999</cx:pt>
          <cx:pt idx="27406">4.0209999999999999</cx:pt>
          <cx:pt idx="27407">4.0209999999999999</cx:pt>
          <cx:pt idx="27408">4.0209999999999999</cx:pt>
          <cx:pt idx="27409">4.0209999999999999</cx:pt>
          <cx:pt idx="27410">4.0209999999999999</cx:pt>
          <cx:pt idx="27411">4.0209999999999999</cx:pt>
          <cx:pt idx="27412">4.0209999999999999</cx:pt>
          <cx:pt idx="27413">4.0209999999999999</cx:pt>
          <cx:pt idx="27414">4.0209999999999999</cx:pt>
          <cx:pt idx="27415">4.0209999999999999</cx:pt>
          <cx:pt idx="27416">4.0209999999999999</cx:pt>
          <cx:pt idx="27417">4.0209999999999999</cx:pt>
          <cx:pt idx="27418">4.0209999999999999</cx:pt>
          <cx:pt idx="27419">4.0209999999999999</cx:pt>
          <cx:pt idx="27420">4.0209999999999999</cx:pt>
          <cx:pt idx="27421">4.0209999999999999</cx:pt>
          <cx:pt idx="27422">4.0209999999999999</cx:pt>
          <cx:pt idx="27423">4.0209999999999999</cx:pt>
          <cx:pt idx="27424">4.0209999999999999</cx:pt>
          <cx:pt idx="27425">4.0209999999999999</cx:pt>
          <cx:pt idx="27426">4.0209999999999999</cx:pt>
          <cx:pt idx="27427">4.0209999999999999</cx:pt>
          <cx:pt idx="27428">4.0209999999999999</cx:pt>
          <cx:pt idx="27429">4.0209999999999999</cx:pt>
          <cx:pt idx="27430">4.0209999999999999</cx:pt>
          <cx:pt idx="27431">4.0209999999999999</cx:pt>
          <cx:pt idx="27432">4.0209999999999999</cx:pt>
          <cx:pt idx="27433">4.0209999999999999</cx:pt>
          <cx:pt idx="27434">4.0209999999999999</cx:pt>
          <cx:pt idx="27435">4.0209999999999999</cx:pt>
          <cx:pt idx="27436">4.0209999999999999</cx:pt>
          <cx:pt idx="27437">4.0209999999999999</cx:pt>
          <cx:pt idx="27438">4.0209999999999999</cx:pt>
          <cx:pt idx="27439">4.0209999999999999</cx:pt>
          <cx:pt idx="27440">4.0209999999999999</cx:pt>
          <cx:pt idx="27441">4.0209999999999999</cx:pt>
          <cx:pt idx="27442">4.0209999999999999</cx:pt>
          <cx:pt idx="27443">4.0209999999999999</cx:pt>
          <cx:pt idx="27444">4.0209999999999999</cx:pt>
          <cx:pt idx="27445">4.0209999999999999</cx:pt>
          <cx:pt idx="27446">4.0209999999999999</cx:pt>
          <cx:pt idx="27447">4.0209999999999999</cx:pt>
          <cx:pt idx="27448">4.0209999999999999</cx:pt>
          <cx:pt idx="27449">4.0209999999999999</cx:pt>
          <cx:pt idx="27450">4.0209999999999999</cx:pt>
          <cx:pt idx="27451">4.0209999999999999</cx:pt>
          <cx:pt idx="27452">4.0209999999999999</cx:pt>
          <cx:pt idx="27453">4.0209999999999999</cx:pt>
          <cx:pt idx="27454">4.0209999999999999</cx:pt>
          <cx:pt idx="27455">4.0209999999999999</cx:pt>
          <cx:pt idx="27456">4.0209999999999999</cx:pt>
          <cx:pt idx="27457">4.0209999999999999</cx:pt>
          <cx:pt idx="27458">4.0209999999999999</cx:pt>
          <cx:pt idx="27459">4.0209999999999999</cx:pt>
          <cx:pt idx="27460">4.0209999999999999</cx:pt>
          <cx:pt idx="27461">4.0209999999999999</cx:pt>
          <cx:pt idx="27462">4.0209999999999999</cx:pt>
          <cx:pt idx="27463">4.0209999999999999</cx:pt>
          <cx:pt idx="27464">4.0209999999999999</cx:pt>
          <cx:pt idx="27465">4.0209999999999999</cx:pt>
          <cx:pt idx="27466">4.0209999999999999</cx:pt>
          <cx:pt idx="27467">4.0209999999999999</cx:pt>
          <cx:pt idx="27468">4.0209999999999999</cx:pt>
          <cx:pt idx="27469">4.0209999999999999</cx:pt>
          <cx:pt idx="27470">4.0209999999999999</cx:pt>
          <cx:pt idx="27471">4.0209999999999999</cx:pt>
          <cx:pt idx="27472">4.0209999999999999</cx:pt>
          <cx:pt idx="27473">4.0209999999999999</cx:pt>
          <cx:pt idx="27474">4.0209999999999999</cx:pt>
          <cx:pt idx="27475">4.0209999999999999</cx:pt>
          <cx:pt idx="27476">4.0209999999999999</cx:pt>
          <cx:pt idx="27477">4.0209999999999999</cx:pt>
          <cx:pt idx="27478">4.0209999999999999</cx:pt>
          <cx:pt idx="27479">4.0209999999999999</cx:pt>
          <cx:pt idx="27480">4.0209999999999999</cx:pt>
          <cx:pt idx="27481">4.0209999999999999</cx:pt>
          <cx:pt idx="27482">4.0209999999999999</cx:pt>
          <cx:pt idx="27483">4.0209999999999999</cx:pt>
          <cx:pt idx="27484">4.0209999999999999</cx:pt>
          <cx:pt idx="27485">4.0209999999999999</cx:pt>
          <cx:pt idx="27486">4.0209999999999999</cx:pt>
          <cx:pt idx="27487">4.0209999999999999</cx:pt>
          <cx:pt idx="27488">4.0209999999999999</cx:pt>
          <cx:pt idx="27489">4.0209999999999999</cx:pt>
          <cx:pt idx="27490">4.0209999999999999</cx:pt>
          <cx:pt idx="27491">4.0209999999999999</cx:pt>
          <cx:pt idx="27492">4.0209999999999999</cx:pt>
          <cx:pt idx="27493">4.0209999999999999</cx:pt>
          <cx:pt idx="27494">4.0209999999999999</cx:pt>
          <cx:pt idx="27495">4.0209999999999999</cx:pt>
          <cx:pt idx="27496">4.0209999999999999</cx:pt>
          <cx:pt idx="27497">4.0209999999999999</cx:pt>
          <cx:pt idx="27498">4.0209999999999999</cx:pt>
          <cx:pt idx="27499">4.0209999999999999</cx:pt>
          <cx:pt idx="27500">4.0209999999999999</cx:pt>
          <cx:pt idx="27501">4.0209999999999999</cx:pt>
          <cx:pt idx="27502">4.0209999999999999</cx:pt>
          <cx:pt idx="27503">4.0209999999999999</cx:pt>
          <cx:pt idx="27504">4.0209999999999999</cx:pt>
          <cx:pt idx="27505">4.0209999999999999</cx:pt>
          <cx:pt idx="27506">4.0209999999999999</cx:pt>
          <cx:pt idx="27507">4.0209999999999999</cx:pt>
          <cx:pt idx="27508">4.0209999999999999</cx:pt>
          <cx:pt idx="27509">4.0209999999999999</cx:pt>
          <cx:pt idx="27510">4.0209999999999999</cx:pt>
          <cx:pt idx="27511">4.0209999999999999</cx:pt>
          <cx:pt idx="27512">4.0209999999999999</cx:pt>
          <cx:pt idx="27513">4.0209999999999999</cx:pt>
          <cx:pt idx="27514">4.0209999999999999</cx:pt>
          <cx:pt idx="27515">4.0209999999999999</cx:pt>
          <cx:pt idx="27516">4.0209999999999999</cx:pt>
          <cx:pt idx="27517">4.0209999999999999</cx:pt>
          <cx:pt idx="27518">4.0209999999999999</cx:pt>
          <cx:pt idx="27519">4.0209999999999999</cx:pt>
          <cx:pt idx="27520">4.0209999999999999</cx:pt>
          <cx:pt idx="27521">4.0209999999999999</cx:pt>
          <cx:pt idx="27522">4.0209999999999999</cx:pt>
          <cx:pt idx="27523">4.0209999999999999</cx:pt>
          <cx:pt idx="27524">4.0209999999999999</cx:pt>
          <cx:pt idx="27525">4.0209999999999999</cx:pt>
          <cx:pt idx="27526">4.0209999999999999</cx:pt>
          <cx:pt idx="27527">4.0209999999999999</cx:pt>
          <cx:pt idx="27528">4.0209999999999999</cx:pt>
          <cx:pt idx="27529">4.0209999999999999</cx:pt>
          <cx:pt idx="27530">4.0209999999999999</cx:pt>
          <cx:pt idx="27531">4.0209999999999999</cx:pt>
          <cx:pt idx="27532">4.0209999999999999</cx:pt>
          <cx:pt idx="27533">4.0209999999999999</cx:pt>
          <cx:pt idx="27534">4.0209999999999999</cx:pt>
          <cx:pt idx="27535">4.0209999999999999</cx:pt>
          <cx:pt idx="27536">4.0209999999999999</cx:pt>
          <cx:pt idx="27537">4.0209999999999999</cx:pt>
          <cx:pt idx="27538">4.0209999999999999</cx:pt>
          <cx:pt idx="27539">4.0209999999999999</cx:pt>
          <cx:pt idx="27540">4.0209999999999999</cx:pt>
          <cx:pt idx="27541">4.0209999999999999</cx:pt>
          <cx:pt idx="27542">4.0209999999999999</cx:pt>
          <cx:pt idx="27543">4.0209999999999999</cx:pt>
          <cx:pt idx="27544">4.0209999999999999</cx:pt>
          <cx:pt idx="27545">4.0209999999999999</cx:pt>
          <cx:pt idx="27546">4.0209999999999999</cx:pt>
          <cx:pt idx="27547">4.0209999999999999</cx:pt>
          <cx:pt idx="27548">4.0209999999999999</cx:pt>
          <cx:pt idx="27549">4.0209999999999999</cx:pt>
          <cx:pt idx="27550">4.0209999999999999</cx:pt>
          <cx:pt idx="27551">4.0209999999999999</cx:pt>
          <cx:pt idx="27552">4.0209999999999999</cx:pt>
          <cx:pt idx="27553">4.0209999999999999</cx:pt>
          <cx:pt idx="27554">4.0209999999999999</cx:pt>
          <cx:pt idx="27555">4.0209999999999999</cx:pt>
          <cx:pt idx="27556">4.0209999999999999</cx:pt>
          <cx:pt idx="27557">4.0209999999999999</cx:pt>
          <cx:pt idx="27558">4.0209999999999999</cx:pt>
          <cx:pt idx="27559">4.0209999999999999</cx:pt>
          <cx:pt idx="27560">4.0209999999999999</cx:pt>
          <cx:pt idx="27561">4.0209999999999999</cx:pt>
          <cx:pt idx="27562">4.0209999999999999</cx:pt>
          <cx:pt idx="27563">4.0209999999999999</cx:pt>
          <cx:pt idx="27564">4.0209999999999999</cx:pt>
          <cx:pt idx="27565">4.0209999999999999</cx:pt>
          <cx:pt idx="27566">4.0209999999999999</cx:pt>
          <cx:pt idx="27567">4.0209999999999999</cx:pt>
          <cx:pt idx="27568">4.0209999999999999</cx:pt>
          <cx:pt idx="27569">4.0209999999999999</cx:pt>
          <cx:pt idx="27570">4.0209999999999999</cx:pt>
          <cx:pt idx="27571">4.0209999999999999</cx:pt>
          <cx:pt idx="27572">4.0209999999999999</cx:pt>
          <cx:pt idx="27573">4.0209999999999999</cx:pt>
          <cx:pt idx="27574">4.0209999999999999</cx:pt>
          <cx:pt idx="27575">4.0209999999999999</cx:pt>
          <cx:pt idx="27576">4.0209999999999999</cx:pt>
          <cx:pt idx="27577">4.0209999999999999</cx:pt>
          <cx:pt idx="27578">4.0209999999999999</cx:pt>
          <cx:pt idx="27579">4.0209999999999999</cx:pt>
          <cx:pt idx="27580">4.0209999999999999</cx:pt>
          <cx:pt idx="27581">4.0209999999999999</cx:pt>
          <cx:pt idx="27582">4.0209999999999999</cx:pt>
          <cx:pt idx="27583">4.0209999999999999</cx:pt>
          <cx:pt idx="27584">4.0209999999999999</cx:pt>
          <cx:pt idx="27585">4.0209999999999999</cx:pt>
          <cx:pt idx="27586">4.0209999999999999</cx:pt>
          <cx:pt idx="27587">4.0209999999999999</cx:pt>
          <cx:pt idx="27588">4.0209999999999999</cx:pt>
          <cx:pt idx="27589">4.0209999999999999</cx:pt>
          <cx:pt idx="27590">4.0209999999999999</cx:pt>
          <cx:pt idx="27591">4.0209999999999999</cx:pt>
          <cx:pt idx="27592">4.0209999999999999</cx:pt>
          <cx:pt idx="27593">4.0209999999999999</cx:pt>
          <cx:pt idx="27594">4.0209999999999999</cx:pt>
          <cx:pt idx="27595">4.0209999999999999</cx:pt>
          <cx:pt idx="27596">4.0209999999999999</cx:pt>
          <cx:pt idx="27597">4.0209999999999999</cx:pt>
          <cx:pt idx="27598">4.0209999999999999</cx:pt>
          <cx:pt idx="27599">4.0209999999999999</cx:pt>
          <cx:pt idx="27600">4.0209999999999999</cx:pt>
          <cx:pt idx="27601">4.0209999999999999</cx:pt>
          <cx:pt idx="27602">4.0209999999999999</cx:pt>
          <cx:pt idx="27603">4.0209999999999999</cx:pt>
          <cx:pt idx="27604">4.0209999999999999</cx:pt>
          <cx:pt idx="27605">4.0209999999999999</cx:pt>
          <cx:pt idx="27606">4.0209999999999999</cx:pt>
          <cx:pt idx="27607">4.0209999999999999</cx:pt>
          <cx:pt idx="27608">4.0209999999999999</cx:pt>
          <cx:pt idx="27609">4.0209999999999999</cx:pt>
          <cx:pt idx="27610">4.0209999999999999</cx:pt>
          <cx:pt idx="27611">4.0209999999999999</cx:pt>
          <cx:pt idx="27612">4.0209999999999999</cx:pt>
          <cx:pt idx="27613">4.0209999999999999</cx:pt>
          <cx:pt idx="27614">4.0209999999999999</cx:pt>
          <cx:pt idx="27615">4.0209999999999999</cx:pt>
          <cx:pt idx="27616">4.0209999999999999</cx:pt>
          <cx:pt idx="27617">4.0209999999999999</cx:pt>
          <cx:pt idx="27618">4.0209999999999999</cx:pt>
          <cx:pt idx="27619">4.0209999999999999</cx:pt>
          <cx:pt idx="27620">4.0209999999999999</cx:pt>
          <cx:pt idx="27621">4.0209999999999999</cx:pt>
          <cx:pt idx="27622">4.0209999999999999</cx:pt>
          <cx:pt idx="27623">4.0209999999999999</cx:pt>
          <cx:pt idx="27624">4.0209999999999999</cx:pt>
          <cx:pt idx="27625">4.0209999999999999</cx:pt>
          <cx:pt idx="27626">4.0209999999999999</cx:pt>
          <cx:pt idx="27627">4.0209999999999999</cx:pt>
          <cx:pt idx="27628">4.0209999999999999</cx:pt>
          <cx:pt idx="27629">4.0209999999999999</cx:pt>
          <cx:pt idx="27630">4.0209999999999999</cx:pt>
          <cx:pt idx="27631">4.0209999999999999</cx:pt>
          <cx:pt idx="27632">4.0209999999999999</cx:pt>
          <cx:pt idx="27633">4.0209999999999999</cx:pt>
          <cx:pt idx="27634">4.0209999999999999</cx:pt>
          <cx:pt idx="27635">4.0209999999999999</cx:pt>
          <cx:pt idx="27636">4.0209999999999999</cx:pt>
          <cx:pt idx="27637">4.0209999999999999</cx:pt>
          <cx:pt idx="27638">4.0209999999999999</cx:pt>
          <cx:pt idx="27639">4.0209999999999999</cx:pt>
          <cx:pt idx="27640">4.0209999999999999</cx:pt>
          <cx:pt idx="27641">4.0209999999999999</cx:pt>
          <cx:pt idx="27642">4.0209999999999999</cx:pt>
          <cx:pt idx="27643">4.0209999999999999</cx:pt>
          <cx:pt idx="27644">4.0209999999999999</cx:pt>
          <cx:pt idx="27645">4.0209999999999999</cx:pt>
          <cx:pt idx="27646">4.0209999999999999</cx:pt>
          <cx:pt idx="27647">4.0209999999999999</cx:pt>
          <cx:pt idx="27648">4.0209999999999999</cx:pt>
          <cx:pt idx="27649">4.0209999999999999</cx:pt>
          <cx:pt idx="27650">4.0209999999999999</cx:pt>
          <cx:pt idx="27651">4.0209999999999999</cx:pt>
          <cx:pt idx="27652">4.0209999999999999</cx:pt>
          <cx:pt idx="27653">4.0209999999999999</cx:pt>
          <cx:pt idx="27654">4.0209999999999999</cx:pt>
          <cx:pt idx="27655">4.0209999999999999</cx:pt>
          <cx:pt idx="27656">4.0209999999999999</cx:pt>
          <cx:pt idx="27657">4.0209999999999999</cx:pt>
          <cx:pt idx="27658">4.0209999999999999</cx:pt>
          <cx:pt idx="27659">4.0209999999999999</cx:pt>
          <cx:pt idx="27660">4.0209999999999999</cx:pt>
          <cx:pt idx="27661">4.0209999999999999</cx:pt>
          <cx:pt idx="27662">4.0209999999999999</cx:pt>
          <cx:pt idx="27663">4.0209999999999999</cx:pt>
          <cx:pt idx="27664">4.0209999999999999</cx:pt>
          <cx:pt idx="27665">4.0209999999999999</cx:pt>
          <cx:pt idx="27666">4.0209999999999999</cx:pt>
          <cx:pt idx="27667">4.0209999999999999</cx:pt>
          <cx:pt idx="27668">4.0209999999999999</cx:pt>
          <cx:pt idx="27669">4.0209999999999999</cx:pt>
          <cx:pt idx="27670">4.0209999999999999</cx:pt>
          <cx:pt idx="27671">4.0209999999999999</cx:pt>
          <cx:pt idx="27672">4.0209999999999999</cx:pt>
          <cx:pt idx="27673">4.0209999999999999</cx:pt>
          <cx:pt idx="27674">4.0209999999999999</cx:pt>
          <cx:pt idx="27675">4.0209999999999999</cx:pt>
          <cx:pt idx="27676">3.9009999999999998</cx:pt>
          <cx:pt idx="27677">3.879</cx:pt>
          <cx:pt idx="27678">3.879</cx:pt>
          <cx:pt idx="27679">3.8530000000000002</cx:pt>
          <cx:pt idx="27680">3.8159999999999998</cx:pt>
          <cx:pt idx="27681">3.7429999999999999</cx:pt>
          <cx:pt idx="27682">3.669</cx:pt>
          <cx:pt idx="27683">3.5630000000000002</cx:pt>
          <cx:pt idx="27684">3.5630000000000002</cx:pt>
          <cx:pt idx="27685">3.488</cx:pt>
          <cx:pt idx="27686">3.4279999999999999</cx:pt>
          <cx:pt idx="27687">3.3290000000000002</cx:pt>
          <cx:pt idx="27688">3.282</cx:pt>
          <cx:pt idx="27689">3.0529999999999999</cx:pt>
          <cx:pt idx="27690">1.8109999999999999</cx:pt>
          <cx:pt idx="27691">1.8109999999999999</cx:pt>
          <cx:pt idx="27692">1.8109999999999999</cx:pt>
          <cx:pt idx="27693">1.8109999999999999</cx:pt>
          <cx:pt idx="27694">1.8109999999999999</cx:pt>
          <cx:pt idx="27695">1.8109999999999999</cx:pt>
          <cx:pt idx="27696">1.8109999999999999</cx:pt>
          <cx:pt idx="27697">1.8109999999999999</cx:pt>
          <cx:pt idx="27698">1.8109999999999999</cx:pt>
          <cx:pt idx="27699">1.8109999999999999</cx:pt>
          <cx:pt idx="27700">1.8109999999999999</cx:pt>
          <cx:pt idx="27701">1.8109999999999999</cx:pt>
          <cx:pt idx="27702">1.8109999999999999</cx:pt>
          <cx:pt idx="27703">1.8109999999999999</cx:pt>
          <cx:pt idx="27704">1.8109999999999999</cx:pt>
          <cx:pt idx="27705">1.8109999999999999</cx:pt>
          <cx:pt idx="27706">1.8109999999999999</cx:pt>
          <cx:pt idx="27707">1.8109999999999999</cx:pt>
          <cx:pt idx="27708">1.8109999999999999</cx:pt>
          <cx:pt idx="27709">1.8109999999999999</cx:pt>
          <cx:pt idx="27710">1.8109999999999999</cx:pt>
          <cx:pt idx="27711">1.8109999999999999</cx:pt>
          <cx:pt idx="27712">1.8109999999999999</cx:pt>
          <cx:pt idx="27713">1.8109999999999999</cx:pt>
          <cx:pt idx="27714">1.8109999999999999</cx:pt>
          <cx:pt idx="27715">1.8109999999999999</cx:pt>
          <cx:pt idx="27716">1.8109999999999999</cx:pt>
          <cx:pt idx="27717">1.8109999999999999</cx:pt>
          <cx:pt idx="27718">1.8109999999999999</cx:pt>
          <cx:pt idx="27719">1.8109999999999999</cx:pt>
          <cx:pt idx="27720">1.8109999999999999</cx:pt>
          <cx:pt idx="27721">1.7989999999999999</cx:pt>
          <cx:pt idx="27722">1.7989999999999999</cx:pt>
          <cx:pt idx="27723">1.7989999999999999</cx:pt>
          <cx:pt idx="27724">1.7989999999999999</cx:pt>
          <cx:pt idx="27725">1.7989999999999999</cx:pt>
          <cx:pt idx="27726">1.7989999999999999</cx:pt>
          <cx:pt idx="27727">1.7989999999999999</cx:pt>
          <cx:pt idx="27728">1.7989999999999999</cx:pt>
          <cx:pt idx="27729">1.7989999999999999</cx:pt>
          <cx:pt idx="27730">1.7989999999999999</cx:pt>
          <cx:pt idx="27731">1.7989999999999999</cx:pt>
          <cx:pt idx="27732">1.7989999999999999</cx:pt>
          <cx:pt idx="27733">1.7989999999999999</cx:pt>
          <cx:pt idx="27734">1.7989999999999999</cx:pt>
          <cx:pt idx="27735">1.778</cx:pt>
          <cx:pt idx="27736">1.778</cx:pt>
          <cx:pt idx="27737">1.778</cx:pt>
          <cx:pt idx="27738">1.7569999999999999</cx:pt>
          <cx:pt idx="27739">1.7569999999999999</cx:pt>
          <cx:pt idx="27740">1.7569999999999999</cx:pt>
          <cx:pt idx="27741">1.7569999999999999</cx:pt>
          <cx:pt idx="27742">1.7569999999999999</cx:pt>
          <cx:pt idx="27743">1.7569999999999999</cx:pt>
          <cx:pt idx="27744">1.7569999999999999</cx:pt>
          <cx:pt idx="27745">1.7569999999999999</cx:pt>
          <cx:pt idx="27746">1.7569999999999999</cx:pt>
          <cx:pt idx="27747">1.7569999999999999</cx:pt>
          <cx:pt idx="27748">1.7569999999999999</cx:pt>
          <cx:pt idx="27749">1.7569999999999999</cx:pt>
          <cx:pt idx="27750">1.7569999999999999</cx:pt>
          <cx:pt idx="27751">1.7569999999999999</cx:pt>
          <cx:pt idx="27752">1.7569999999999999</cx:pt>
          <cx:pt idx="27753">1.7569999999999999</cx:pt>
          <cx:pt idx="27754">1.7569999999999999</cx:pt>
          <cx:pt idx="27755">1.7569999999999999</cx:pt>
          <cx:pt idx="27756">1.7569999999999999</cx:pt>
          <cx:pt idx="27757">1.7569999999999999</cx:pt>
          <cx:pt idx="27758">1.726</cx:pt>
          <cx:pt idx="27759">1.726</cx:pt>
          <cx:pt idx="27760">1.726</cx:pt>
          <cx:pt idx="27761">1.726</cx:pt>
          <cx:pt idx="27762">1.726</cx:pt>
          <cx:pt idx="27763">1.726</cx:pt>
          <cx:pt idx="27764">1.726</cx:pt>
          <cx:pt idx="27765">1.726</cx:pt>
          <cx:pt idx="27766">1.726</cx:pt>
          <cx:pt idx="27767">1.726</cx:pt>
          <cx:pt idx="27768">1.726</cx:pt>
          <cx:pt idx="27769">1.7030000000000001</cx:pt>
          <cx:pt idx="27770">1.7030000000000001</cx:pt>
          <cx:pt idx="27771">1.7030000000000001</cx:pt>
          <cx:pt idx="27772">1.7030000000000001</cx:pt>
          <cx:pt idx="27773">1.7030000000000001</cx:pt>
          <cx:pt idx="27774">1.7030000000000001</cx:pt>
          <cx:pt idx="27775">1.7030000000000001</cx:pt>
          <cx:pt idx="27776">1.7030000000000001</cx:pt>
          <cx:pt idx="27777">1.6870000000000001</cx:pt>
          <cx:pt idx="27778">1.6870000000000001</cx:pt>
          <cx:pt idx="27779">1.6870000000000001</cx:pt>
          <cx:pt idx="27780">1.6870000000000001</cx:pt>
          <cx:pt idx="27781">1.6870000000000001</cx:pt>
          <cx:pt idx="27782">1.6870000000000001</cx:pt>
          <cx:pt idx="27783">1.6870000000000001</cx:pt>
          <cx:pt idx="27784">1.6870000000000001</cx:pt>
          <cx:pt idx="27785">1.6870000000000001</cx:pt>
          <cx:pt idx="27786">1.6870000000000001</cx:pt>
          <cx:pt idx="27787">1.6870000000000001</cx:pt>
          <cx:pt idx="27788">1.6870000000000001</cx:pt>
          <cx:pt idx="27789">1.6870000000000001</cx:pt>
          <cx:pt idx="27790">1.6870000000000001</cx:pt>
          <cx:pt idx="27791">1.6870000000000001</cx:pt>
          <cx:pt idx="27792">1.6870000000000001</cx:pt>
          <cx:pt idx="27793">1.6870000000000001</cx:pt>
          <cx:pt idx="27794">1.6870000000000001</cx:pt>
          <cx:pt idx="27795">1.6870000000000001</cx:pt>
          <cx:pt idx="27796">1.6870000000000001</cx:pt>
          <cx:pt idx="27797">1.6870000000000001</cx:pt>
          <cx:pt idx="27798">1.6870000000000001</cx:pt>
          <cx:pt idx="27799">1.663</cx:pt>
          <cx:pt idx="27800">1.663</cx:pt>
          <cx:pt idx="27801">1.663</cx:pt>
          <cx:pt idx="27802">1.663</cx:pt>
          <cx:pt idx="27803">1.663</cx:pt>
          <cx:pt idx="27804">1.663</cx:pt>
          <cx:pt idx="27805">1.663</cx:pt>
          <cx:pt idx="27806">1.663</cx:pt>
          <cx:pt idx="27807">1.663</cx:pt>
          <cx:pt idx="27808">1.663</cx:pt>
          <cx:pt idx="27809">1.663</cx:pt>
          <cx:pt idx="27810">1.663</cx:pt>
          <cx:pt idx="27811">1.663</cx:pt>
          <cx:pt idx="27812">1.663</cx:pt>
          <cx:pt idx="27813">1.663</cx:pt>
          <cx:pt idx="27814">1.663</cx:pt>
          <cx:pt idx="27815">1.663</cx:pt>
          <cx:pt idx="27816">1.663</cx:pt>
          <cx:pt idx="27817">1.663</cx:pt>
          <cx:pt idx="27818">1.663</cx:pt>
          <cx:pt idx="27819">1.6499999999999999</cx:pt>
          <cx:pt idx="27820">1.6499999999999999</cx:pt>
          <cx:pt idx="27821">1.6499999999999999</cx:pt>
          <cx:pt idx="27822">1.6499999999999999</cx:pt>
          <cx:pt idx="27823">1.6499999999999999</cx:pt>
          <cx:pt idx="27824">1.6499999999999999</cx:pt>
          <cx:pt idx="27825">1.6499999999999999</cx:pt>
          <cx:pt idx="27826">1.6499999999999999</cx:pt>
          <cx:pt idx="27827">1.6399999999999999</cx:pt>
          <cx:pt idx="27828">1.6399999999999999</cx:pt>
          <cx:pt idx="27829">1.6399999999999999</cx:pt>
          <cx:pt idx="27830">1.6399999999999999</cx:pt>
          <cx:pt idx="27831">1.6399999999999999</cx:pt>
          <cx:pt idx="27832">1.6399999999999999</cx:pt>
          <cx:pt idx="27833">1.6399999999999999</cx:pt>
          <cx:pt idx="27834">1.6399999999999999</cx:pt>
          <cx:pt idx="27835">1.6399999999999999</cx:pt>
          <cx:pt idx="27836">1.6399999999999999</cx:pt>
          <cx:pt idx="27837">1.629</cx:pt>
          <cx:pt idx="27838">1.629</cx:pt>
          <cx:pt idx="27839">1.629</cx:pt>
          <cx:pt idx="27840">1.629</cx:pt>
          <cx:pt idx="27841">1.629</cx:pt>
          <cx:pt idx="27842">1.629</cx:pt>
          <cx:pt idx="27843">1.629</cx:pt>
          <cx:pt idx="27844">1.629</cx:pt>
          <cx:pt idx="27845">1.629</cx:pt>
          <cx:pt idx="27846">1.629</cx:pt>
          <cx:pt idx="27847">1.6140000000000001</cx:pt>
          <cx:pt idx="27848">1.6140000000000001</cx:pt>
          <cx:pt idx="27849">1.6140000000000001</cx:pt>
          <cx:pt idx="27850">1.6140000000000001</cx:pt>
          <cx:pt idx="27851">1.6140000000000001</cx:pt>
          <cx:pt idx="27852">1.6140000000000001</cx:pt>
          <cx:pt idx="27853">1.6140000000000001</cx:pt>
          <cx:pt idx="27854">1.6140000000000001</cx:pt>
          <cx:pt idx="27855">1.6140000000000001</cx:pt>
          <cx:pt idx="27856">1.6140000000000001</cx:pt>
          <cx:pt idx="27857">1.6140000000000001</cx:pt>
          <cx:pt idx="27858">1.6140000000000001</cx:pt>
          <cx:pt idx="27859">1.6140000000000001</cx:pt>
          <cx:pt idx="27860">1.6020000000000001</cx:pt>
          <cx:pt idx="27861">1.6020000000000001</cx:pt>
          <cx:pt idx="27862">1.6020000000000001</cx:pt>
          <cx:pt idx="27863">1.6020000000000001</cx:pt>
          <cx:pt idx="27864">1.6020000000000001</cx:pt>
          <cx:pt idx="27865">1.6020000000000001</cx:pt>
          <cx:pt idx="27866">1.6020000000000001</cx:pt>
          <cx:pt idx="27867">1.6020000000000001</cx:pt>
          <cx:pt idx="27868">1.5840000000000001</cx:pt>
          <cx:pt idx="27869">1.5840000000000001</cx:pt>
          <cx:pt idx="27870">1.5840000000000001</cx:pt>
          <cx:pt idx="27871">1.5740000000000001</cx:pt>
          <cx:pt idx="27872">1.5600000000000001</cx:pt>
          <cx:pt idx="27873">1.5600000000000001</cx:pt>
          <cx:pt idx="27874">1.5600000000000001</cx:pt>
          <cx:pt idx="27875">1.5600000000000001</cx:pt>
          <cx:pt idx="27876">1.5600000000000001</cx:pt>
          <cx:pt idx="27877">1.5600000000000001</cx:pt>
          <cx:pt idx="27878">1.5600000000000001</cx:pt>
          <cx:pt idx="27879">1.5600000000000001</cx:pt>
          <cx:pt idx="27880">1.556</cx:pt>
          <cx:pt idx="27881">1.556</cx:pt>
          <cx:pt idx="27882">1.556</cx:pt>
          <cx:pt idx="27883">1.556</cx:pt>
          <cx:pt idx="27884">1.556</cx:pt>
          <cx:pt idx="27885">1.556</cx:pt>
          <cx:pt idx="27886">1.556</cx:pt>
          <cx:pt idx="27887">1.556</cx:pt>
          <cx:pt idx="27888">1.556</cx:pt>
          <cx:pt idx="27889">1.556</cx:pt>
          <cx:pt idx="27890">1.556</cx:pt>
          <cx:pt idx="27891">1.556</cx:pt>
          <cx:pt idx="27892">1.548</cx:pt>
          <cx:pt idx="27893">1.548</cx:pt>
          <cx:pt idx="27894">1.548</cx:pt>
          <cx:pt idx="27895">1.548</cx:pt>
          <cx:pt idx="27896">1.548</cx:pt>
          <cx:pt idx="27897">1.548</cx:pt>
          <cx:pt idx="27898">1.538</cx:pt>
          <cx:pt idx="27899">1.538</cx:pt>
          <cx:pt idx="27900">1.538</cx:pt>
          <cx:pt idx="27901">1.538</cx:pt>
          <cx:pt idx="27902">1.538</cx:pt>
          <cx:pt idx="27903">1.538</cx:pt>
          <cx:pt idx="27904">1.538</cx:pt>
          <cx:pt idx="27905">1.538</cx:pt>
          <cx:pt idx="27906">1.538</cx:pt>
          <cx:pt idx="27907">1.538</cx:pt>
          <cx:pt idx="27908">1.538</cx:pt>
          <cx:pt idx="27909">1.538</cx:pt>
          <cx:pt idx="27910">1.538</cx:pt>
          <cx:pt idx="27911">1.538</cx:pt>
          <cx:pt idx="27912">1.538</cx:pt>
          <cx:pt idx="27913">1.538</cx:pt>
          <cx:pt idx="27914">1.538</cx:pt>
          <cx:pt idx="27915">1.5309999999999999</cx:pt>
          <cx:pt idx="27916">1.5309999999999999</cx:pt>
          <cx:pt idx="27917">1.5309999999999999</cx:pt>
          <cx:pt idx="27918">1.5309999999999999</cx:pt>
          <cx:pt idx="27919">1.5309999999999999</cx:pt>
          <cx:pt idx="27920">1.5309999999999999</cx:pt>
          <cx:pt idx="27921">1.5309999999999999</cx:pt>
          <cx:pt idx="27922">1.5309999999999999</cx:pt>
          <cx:pt idx="27923">1.5309999999999999</cx:pt>
          <cx:pt idx="27924">1.5309999999999999</cx:pt>
          <cx:pt idx="27925">1.5309999999999999</cx:pt>
          <cx:pt idx="27926">1.5309999999999999</cx:pt>
          <cx:pt idx="27927">1.5309999999999999</cx:pt>
          <cx:pt idx="27928">1.5309999999999999</cx:pt>
          <cx:pt idx="27929">1.5309999999999999</cx:pt>
          <cx:pt idx="27930">1.5309999999999999</cx:pt>
          <cx:pt idx="27931">1.5309999999999999</cx:pt>
          <cx:pt idx="27932">1.5309999999999999</cx:pt>
          <cx:pt idx="27933">1.5309999999999999</cx:pt>
          <cx:pt idx="27934">1.5309999999999999</cx:pt>
          <cx:pt idx="27935">1.5309999999999999</cx:pt>
          <cx:pt idx="27936">1.5309999999999999</cx:pt>
          <cx:pt idx="27937">1.5309999999999999</cx:pt>
          <cx:pt idx="27938">1.5309999999999999</cx:pt>
          <cx:pt idx="27939">1.5309999999999999</cx:pt>
          <cx:pt idx="27940">1.5309999999999999</cx:pt>
          <cx:pt idx="27941">1.5309999999999999</cx:pt>
          <cx:pt idx="27942">1.5309999999999999</cx:pt>
          <cx:pt idx="27943">1.5309999999999999</cx:pt>
          <cx:pt idx="27944">1.52</cx:pt>
          <cx:pt idx="27945">1.52</cx:pt>
          <cx:pt idx="27946">1.52</cx:pt>
          <cx:pt idx="27947">1.52</cx:pt>
          <cx:pt idx="27948">1.52</cx:pt>
          <cx:pt idx="27949">1.52</cx:pt>
          <cx:pt idx="27950">1.52</cx:pt>
          <cx:pt idx="27951">1.52</cx:pt>
          <cx:pt idx="27952">1.52</cx:pt>
          <cx:pt idx="27953">1.52</cx:pt>
          <cx:pt idx="27954">1.52</cx:pt>
          <cx:pt idx="27955">1.52</cx:pt>
          <cx:pt idx="27956">1.52</cx:pt>
          <cx:pt idx="27957">1.52</cx:pt>
          <cx:pt idx="27958">1.52</cx:pt>
          <cx:pt idx="27959">1.52</cx:pt>
          <cx:pt idx="27960">1.52</cx:pt>
          <cx:pt idx="27961">1.51</cx:pt>
          <cx:pt idx="27962">1.51</cx:pt>
          <cx:pt idx="27963">1.51</cx:pt>
          <cx:pt idx="27964">1.51</cx:pt>
          <cx:pt idx="27965">1.51</cx:pt>
          <cx:pt idx="27966">1.51</cx:pt>
          <cx:pt idx="27967">1.51</cx:pt>
          <cx:pt idx="27968">1.51</cx:pt>
          <cx:pt idx="27969">1.51</cx:pt>
          <cx:pt idx="27970">1.51</cx:pt>
          <cx:pt idx="27971">1.51</cx:pt>
          <cx:pt idx="27972">1.498</cx:pt>
          <cx:pt idx="27973">1.498</cx:pt>
          <cx:pt idx="27974">1.498</cx:pt>
          <cx:pt idx="27975">1.498</cx:pt>
          <cx:pt idx="27976">1.498</cx:pt>
          <cx:pt idx="27977">1.498</cx:pt>
          <cx:pt idx="27978">1.498</cx:pt>
          <cx:pt idx="27979">1.498</cx:pt>
          <cx:pt idx="27980">1.498</cx:pt>
          <cx:pt idx="27981">1.498</cx:pt>
          <cx:pt idx="27982">1.498</cx:pt>
          <cx:pt idx="27983">1.498</cx:pt>
          <cx:pt idx="27984">1.498</cx:pt>
          <cx:pt idx="27985">1.498</cx:pt>
          <cx:pt idx="27986">1.498</cx:pt>
          <cx:pt idx="27987">1.498</cx:pt>
          <cx:pt idx="27988">1.498</cx:pt>
          <cx:pt idx="27989">1.498</cx:pt>
          <cx:pt idx="27990">1.498</cx:pt>
          <cx:pt idx="27991">1.498</cx:pt>
          <cx:pt idx="27992">1.498</cx:pt>
          <cx:pt idx="27993">1.498</cx:pt>
          <cx:pt idx="27994">1.498</cx:pt>
          <cx:pt idx="27995">1.498</cx:pt>
          <cx:pt idx="27996">1.498</cx:pt>
          <cx:pt idx="27997">1.498</cx:pt>
          <cx:pt idx="27998">1.498</cx:pt>
          <cx:pt idx="27999">1.498</cx:pt>
          <cx:pt idx="28000">1.498</cx:pt>
          <cx:pt idx="28001">1.498</cx:pt>
          <cx:pt idx="28002">1.498</cx:pt>
          <cx:pt idx="28003">1.498</cx:pt>
          <cx:pt idx="28004">1.498</cx:pt>
          <cx:pt idx="28005">1.498</cx:pt>
          <cx:pt idx="28006">1.498</cx:pt>
          <cx:pt idx="28007">1.4830000000000001</cx:pt>
          <cx:pt idx="28008">1.4830000000000001</cx:pt>
          <cx:pt idx="28009">1.4830000000000001</cx:pt>
          <cx:pt idx="28010">1.4830000000000001</cx:pt>
          <cx:pt idx="28011">1.4830000000000001</cx:pt>
          <cx:pt idx="28012">1.4830000000000001</cx:pt>
          <cx:pt idx="28013">1.4830000000000001</cx:pt>
          <cx:pt idx="28014">1.4830000000000001</cx:pt>
          <cx:pt idx="28015">1.4830000000000001</cx:pt>
          <cx:pt idx="28016">1.4830000000000001</cx:pt>
          <cx:pt idx="28017">1.4830000000000001</cx:pt>
          <cx:pt idx="28018">1.4830000000000001</cx:pt>
          <cx:pt idx="28019">1.4830000000000001</cx:pt>
          <cx:pt idx="28020">1.4830000000000001</cx:pt>
          <cx:pt idx="28021">1.4830000000000001</cx:pt>
          <cx:pt idx="28022">1.4830000000000001</cx:pt>
          <cx:pt idx="28023">1.4830000000000001</cx:pt>
          <cx:pt idx="28024">1.4830000000000001</cx:pt>
          <cx:pt idx="28025">1.4830000000000001</cx:pt>
          <cx:pt idx="28026">1.4830000000000001</cx:pt>
          <cx:pt idx="28027">1.4830000000000001</cx:pt>
          <cx:pt idx="28028">1.4830000000000001</cx:pt>
          <cx:pt idx="28029">1.4830000000000001</cx:pt>
          <cx:pt idx="28030">1.4830000000000001</cx:pt>
          <cx:pt idx="28031">1.4830000000000001</cx:pt>
          <cx:pt idx="28032">1.4830000000000001</cx:pt>
          <cx:pt idx="28033">1.4830000000000001</cx:pt>
          <cx:pt idx="28034">1.4830000000000001</cx:pt>
          <cx:pt idx="28035">1.4830000000000001</cx:pt>
          <cx:pt idx="28036">1.4830000000000001</cx:pt>
          <cx:pt idx="28037">1.4830000000000001</cx:pt>
          <cx:pt idx="28038">1.4830000000000001</cx:pt>
          <cx:pt idx="28039">1.4830000000000001</cx:pt>
          <cx:pt idx="28040">1.4830000000000001</cx:pt>
          <cx:pt idx="28041">1.4830000000000001</cx:pt>
          <cx:pt idx="28042">1.4830000000000001</cx:pt>
          <cx:pt idx="28043">1.4830000000000001</cx:pt>
          <cx:pt idx="28044">1.4830000000000001</cx:pt>
          <cx:pt idx="28045">1.4830000000000001</cx:pt>
          <cx:pt idx="28046">1.4830000000000001</cx:pt>
          <cx:pt idx="28047">1.4830000000000001</cx:pt>
          <cx:pt idx="28048">1.4830000000000001</cx:pt>
          <cx:pt idx="28049">1.4830000000000001</cx:pt>
          <cx:pt idx="28050">1.4830000000000001</cx:pt>
          <cx:pt idx="28051">1.4830000000000001</cx:pt>
          <cx:pt idx="28052">1.4830000000000001</cx:pt>
          <cx:pt idx="28053">1.4830000000000001</cx:pt>
          <cx:pt idx="28054">1.4830000000000001</cx:pt>
          <cx:pt idx="28055">1.4830000000000001</cx:pt>
          <cx:pt idx="28056">1.4830000000000001</cx:pt>
          <cx:pt idx="28057">1.4790000000000001</cx:pt>
          <cx:pt idx="28058">1.4790000000000001</cx:pt>
          <cx:pt idx="28059">1.4790000000000001</cx:pt>
          <cx:pt idx="28060">1.4790000000000001</cx:pt>
          <cx:pt idx="28061">1.4790000000000001</cx:pt>
          <cx:pt idx="28062">1.4790000000000001</cx:pt>
          <cx:pt idx="28063">1.4790000000000001</cx:pt>
          <cx:pt idx="28064">1.4790000000000001</cx:pt>
          <cx:pt idx="28065">1.4790000000000001</cx:pt>
          <cx:pt idx="28066">1.4790000000000001</cx:pt>
          <cx:pt idx="28067">1.4790000000000001</cx:pt>
          <cx:pt idx="28068">1.4790000000000001</cx:pt>
          <cx:pt idx="28069">1.4790000000000001</cx:pt>
          <cx:pt idx="28070">1.4790000000000001</cx:pt>
          <cx:pt idx="28071">1.4790000000000001</cx:pt>
          <cx:pt idx="28072">1.4790000000000001</cx:pt>
          <cx:pt idx="28073">1.4790000000000001</cx:pt>
          <cx:pt idx="28074">1.4790000000000001</cx:pt>
          <cx:pt idx="28075">1.4790000000000001</cx:pt>
          <cx:pt idx="28076">1.4790000000000001</cx:pt>
          <cx:pt idx="28077">1.4790000000000001</cx:pt>
          <cx:pt idx="28078">1.4790000000000001</cx:pt>
          <cx:pt idx="28079">1.4790000000000001</cx:pt>
          <cx:pt idx="28080">1.4790000000000001</cx:pt>
          <cx:pt idx="28081">1.4790000000000001</cx:pt>
          <cx:pt idx="28082">1.4790000000000001</cx:pt>
          <cx:pt idx="28083">1.4790000000000001</cx:pt>
          <cx:pt idx="28084">1.4790000000000001</cx:pt>
          <cx:pt idx="28085">1.4790000000000001</cx:pt>
          <cx:pt idx="28086">1.4790000000000001</cx:pt>
          <cx:pt idx="28087">1.4790000000000001</cx:pt>
          <cx:pt idx="28088">1.4790000000000001</cx:pt>
          <cx:pt idx="28089">1.4790000000000001</cx:pt>
          <cx:pt idx="28090">1.4790000000000001</cx:pt>
          <cx:pt idx="28091">1.4790000000000001</cx:pt>
          <cx:pt idx="28092">1.4790000000000001</cx:pt>
          <cx:pt idx="28093">1.4790000000000001</cx:pt>
          <cx:pt idx="28094">1.4790000000000001</cx:pt>
          <cx:pt idx="28095">1.4790000000000001</cx:pt>
          <cx:pt idx="28096">1.4790000000000001</cx:pt>
          <cx:pt idx="28097">1.4790000000000001</cx:pt>
          <cx:pt idx="28098">1.4790000000000001</cx:pt>
          <cx:pt idx="28099">1.4790000000000001</cx:pt>
          <cx:pt idx="28100">1.4790000000000001</cx:pt>
          <cx:pt idx="28101">1.4790000000000001</cx:pt>
          <cx:pt idx="28102">1.4790000000000001</cx:pt>
          <cx:pt idx="28103">1.4790000000000001</cx:pt>
          <cx:pt idx="28104">1.4790000000000001</cx:pt>
          <cx:pt idx="28105">1.4790000000000001</cx:pt>
          <cx:pt idx="28106">1.4790000000000001</cx:pt>
          <cx:pt idx="28107">1.4790000000000001</cx:pt>
          <cx:pt idx="28108">1.4790000000000001</cx:pt>
          <cx:pt idx="28109">1.4790000000000001</cx:pt>
          <cx:pt idx="28110">1.4790000000000001</cx:pt>
          <cx:pt idx="28111">1.4790000000000001</cx:pt>
          <cx:pt idx="28112">1.4790000000000001</cx:pt>
          <cx:pt idx="28113">1.4790000000000001</cx:pt>
          <cx:pt idx="28114">1.4790000000000001</cx:pt>
          <cx:pt idx="28115">1.4790000000000001</cx:pt>
          <cx:pt idx="28116">1.4790000000000001</cx:pt>
          <cx:pt idx="28117">1.4790000000000001</cx:pt>
          <cx:pt idx="28118">1.4790000000000001</cx:pt>
          <cx:pt idx="28119">1.466</cx:pt>
          <cx:pt idx="28120">1.466</cx:pt>
          <cx:pt idx="28121">1.466</cx:pt>
          <cx:pt idx="28122">1.466</cx:pt>
          <cx:pt idx="28123">1.466</cx:pt>
          <cx:pt idx="28124">1.466</cx:pt>
          <cx:pt idx="28125">1.466</cx:pt>
          <cx:pt idx="28126">1.466</cx:pt>
          <cx:pt idx="28127">1.466</cx:pt>
          <cx:pt idx="28128">1.466</cx:pt>
          <cx:pt idx="28129">1.466</cx:pt>
          <cx:pt idx="28130">1.466</cx:pt>
          <cx:pt idx="28131">1.466</cx:pt>
          <cx:pt idx="28132">1.466</cx:pt>
          <cx:pt idx="28133">1.466</cx:pt>
          <cx:pt idx="28134">1.466</cx:pt>
          <cx:pt idx="28135">1.466</cx:pt>
          <cx:pt idx="28136">1.466</cx:pt>
          <cx:pt idx="28137">1.466</cx:pt>
          <cx:pt idx="28138">1.466</cx:pt>
          <cx:pt idx="28139">1.466</cx:pt>
          <cx:pt idx="28140">1.466</cx:pt>
          <cx:pt idx="28141">1.466</cx:pt>
          <cx:pt idx="28142">1.466</cx:pt>
          <cx:pt idx="28143">1.466</cx:pt>
          <cx:pt idx="28144">1.466</cx:pt>
          <cx:pt idx="28145">1.466</cx:pt>
          <cx:pt idx="28146">1.466</cx:pt>
          <cx:pt idx="28147">1.466</cx:pt>
          <cx:pt idx="28148">1.466</cx:pt>
          <cx:pt idx="28149">1.466</cx:pt>
          <cx:pt idx="28150">1.466</cx:pt>
          <cx:pt idx="28151">1.466</cx:pt>
          <cx:pt idx="28152">1.466</cx:pt>
          <cx:pt idx="28153">1.466</cx:pt>
          <cx:pt idx="28154">1.466</cx:pt>
          <cx:pt idx="28155">1.466</cx:pt>
          <cx:pt idx="28156">1.466</cx:pt>
          <cx:pt idx="28157">1.466</cx:pt>
          <cx:pt idx="28158">1.466</cx:pt>
          <cx:pt idx="28159">1.466</cx:pt>
          <cx:pt idx="28160">1.466</cx:pt>
          <cx:pt idx="28161">1.466</cx:pt>
          <cx:pt idx="28162">1.466</cx:pt>
          <cx:pt idx="28163">1.466</cx:pt>
          <cx:pt idx="28164">1.466</cx:pt>
          <cx:pt idx="28165">1.466</cx:pt>
          <cx:pt idx="28166">1.466</cx:pt>
          <cx:pt idx="28167">1.466</cx:pt>
          <cx:pt idx="28168">1.466</cx:pt>
          <cx:pt idx="28169">1.466</cx:pt>
          <cx:pt idx="28170">1.466</cx:pt>
          <cx:pt idx="28171">1.466</cx:pt>
          <cx:pt idx="28172">1.466</cx:pt>
          <cx:pt idx="28173">1.466</cx:pt>
          <cx:pt idx="28174">1.466</cx:pt>
          <cx:pt idx="28175">1.466</cx:pt>
          <cx:pt idx="28176">1.4530000000000001</cx:pt>
          <cx:pt idx="28177">1.4530000000000001</cx:pt>
          <cx:pt idx="28178">1.4530000000000001</cx:pt>
          <cx:pt idx="28179">1.4530000000000001</cx:pt>
          <cx:pt idx="28180">1.4530000000000001</cx:pt>
          <cx:pt idx="28181">1.4530000000000001</cx:pt>
          <cx:pt idx="28182">1.4530000000000001</cx:pt>
          <cx:pt idx="28183">1.4530000000000001</cx:pt>
          <cx:pt idx="28184">1.4530000000000001</cx:pt>
          <cx:pt idx="28185">1.4530000000000001</cx:pt>
          <cx:pt idx="28186">1.4530000000000001</cx:pt>
          <cx:pt idx="28187">1.4530000000000001</cx:pt>
          <cx:pt idx="28188">1.4530000000000001</cx:pt>
          <cx:pt idx="28189">1.4530000000000001</cx:pt>
          <cx:pt idx="28190">1.4530000000000001</cx:pt>
          <cx:pt idx="28191">1.4530000000000001</cx:pt>
          <cx:pt idx="28192">1.4530000000000001</cx:pt>
          <cx:pt idx="28193">1.4530000000000001</cx:pt>
          <cx:pt idx="28194">1.4530000000000001</cx:pt>
          <cx:pt idx="28195">1.4530000000000001</cx:pt>
          <cx:pt idx="28196">1.4530000000000001</cx:pt>
          <cx:pt idx="28197">1.4530000000000001</cx:pt>
          <cx:pt idx="28198">1.4530000000000001</cx:pt>
          <cx:pt idx="28199">1.4530000000000001</cx:pt>
          <cx:pt idx="28200">1.4530000000000001</cx:pt>
          <cx:pt idx="28201">1.4530000000000001</cx:pt>
          <cx:pt idx="28202">1.4530000000000001</cx:pt>
          <cx:pt idx="28203">1.4530000000000001</cx:pt>
          <cx:pt idx="28204">1.4530000000000001</cx:pt>
          <cx:pt idx="28205">1.4530000000000001</cx:pt>
          <cx:pt idx="28206">1.4530000000000001</cx:pt>
          <cx:pt idx="28207">1.4530000000000001</cx:pt>
          <cx:pt idx="28208">1.4530000000000001</cx:pt>
          <cx:pt idx="28209">1.4530000000000001</cx:pt>
          <cx:pt idx="28210">1.4530000000000001</cx:pt>
          <cx:pt idx="28211">1.4530000000000001</cx:pt>
          <cx:pt idx="28212">1.4530000000000001</cx:pt>
          <cx:pt idx="28213">1.4530000000000001</cx:pt>
          <cx:pt idx="28214">1.4530000000000001</cx:pt>
          <cx:pt idx="28215">1.4530000000000001</cx:pt>
          <cx:pt idx="28216">1.4530000000000001</cx:pt>
          <cx:pt idx="28217">1.4530000000000001</cx:pt>
          <cx:pt idx="28218">1.4530000000000001</cx:pt>
          <cx:pt idx="28219">1.4530000000000001</cx:pt>
          <cx:pt idx="28220">1.4530000000000001</cx:pt>
          <cx:pt idx="28221">1.4530000000000001</cx:pt>
          <cx:pt idx="28222">1.4530000000000001</cx:pt>
          <cx:pt idx="28223">1.4530000000000001</cx:pt>
          <cx:pt idx="28224">1.4530000000000001</cx:pt>
          <cx:pt idx="28225">1.4530000000000001</cx:pt>
          <cx:pt idx="28226">1.4530000000000001</cx:pt>
          <cx:pt idx="28227">1.4530000000000001</cx:pt>
          <cx:pt idx="28228">1.4530000000000001</cx:pt>
          <cx:pt idx="28229">1.4530000000000001</cx:pt>
          <cx:pt idx="28230">1.4530000000000001</cx:pt>
          <cx:pt idx="28231">1.4530000000000001</cx:pt>
          <cx:pt idx="28232">1.4530000000000001</cx:pt>
          <cx:pt idx="28233">1.4530000000000001</cx:pt>
          <cx:pt idx="28234">1.4530000000000001</cx:pt>
          <cx:pt idx="28235">1.4530000000000001</cx:pt>
          <cx:pt idx="28236">1.4530000000000001</cx:pt>
          <cx:pt idx="28237">1.4530000000000001</cx:pt>
          <cx:pt idx="28238">1.4530000000000001</cx:pt>
          <cx:pt idx="28239">1.4530000000000001</cx:pt>
          <cx:pt idx="28240">1.4530000000000001</cx:pt>
          <cx:pt idx="28241">1.4530000000000001</cx:pt>
          <cx:pt idx="28242">1.4530000000000001</cx:pt>
          <cx:pt idx="28243">1.4530000000000001</cx:pt>
          <cx:pt idx="28244">1.4530000000000001</cx:pt>
          <cx:pt idx="28245">1.4530000000000001</cx:pt>
          <cx:pt idx="28246">1.4530000000000001</cx:pt>
          <cx:pt idx="28247">1.4530000000000001</cx:pt>
          <cx:pt idx="28248">1.4530000000000001</cx:pt>
          <cx:pt idx="28249">1.4530000000000001</cx:pt>
          <cx:pt idx="28250">1.4530000000000001</cx:pt>
          <cx:pt idx="28251">1.4530000000000001</cx:pt>
          <cx:pt idx="28252">1.4530000000000001</cx:pt>
          <cx:pt idx="28253">1.4530000000000001</cx:pt>
          <cx:pt idx="28254">1.4530000000000001</cx:pt>
          <cx:pt idx="28255">1.4530000000000001</cx:pt>
          <cx:pt idx="28256">1.4530000000000001</cx:pt>
          <cx:pt idx="28257">1.4450000000000001</cx:pt>
          <cx:pt idx="28258">1.4450000000000001</cx:pt>
          <cx:pt idx="28259">1.4450000000000001</cx:pt>
          <cx:pt idx="28260">1.4450000000000001</cx:pt>
          <cx:pt idx="28261">1.4450000000000001</cx:pt>
          <cx:pt idx="28262">1.4450000000000001</cx:pt>
          <cx:pt idx="28263">1.4450000000000001</cx:pt>
          <cx:pt idx="28264">1.4450000000000001</cx:pt>
          <cx:pt idx="28265">1.4450000000000001</cx:pt>
          <cx:pt idx="28266">1.4450000000000001</cx:pt>
          <cx:pt idx="28267">1.4450000000000001</cx:pt>
          <cx:pt idx="28268">1.4450000000000001</cx:pt>
          <cx:pt idx="28269">1.4450000000000001</cx:pt>
          <cx:pt idx="28270">1.4450000000000001</cx:pt>
          <cx:pt idx="28271">1.4450000000000001</cx:pt>
          <cx:pt idx="28272">1.4450000000000001</cx:pt>
          <cx:pt idx="28273">1.4450000000000001</cx:pt>
          <cx:pt idx="28274">1.4450000000000001</cx:pt>
          <cx:pt idx="28275">1.4450000000000001</cx:pt>
          <cx:pt idx="28276">1.4450000000000001</cx:pt>
          <cx:pt idx="28277">1.4450000000000001</cx:pt>
          <cx:pt idx="28278">1.4450000000000001</cx:pt>
          <cx:pt idx="28279">1.4450000000000001</cx:pt>
          <cx:pt idx="28280">1.4450000000000001</cx:pt>
          <cx:pt idx="28281">1.4450000000000001</cx:pt>
          <cx:pt idx="28282">1.4450000000000001</cx:pt>
          <cx:pt idx="28283">1.4450000000000001</cx:pt>
          <cx:pt idx="28284">1.4450000000000001</cx:pt>
          <cx:pt idx="28285">1.4450000000000001</cx:pt>
          <cx:pt idx="28286">1.4450000000000001</cx:pt>
          <cx:pt idx="28287">1.4450000000000001</cx:pt>
          <cx:pt idx="28288">1.4450000000000001</cx:pt>
          <cx:pt idx="28289">1.4450000000000001</cx:pt>
          <cx:pt idx="28290">1.4450000000000001</cx:pt>
          <cx:pt idx="28291">1.4450000000000001</cx:pt>
          <cx:pt idx="28292">1.4450000000000001</cx:pt>
          <cx:pt idx="28293">1.4450000000000001</cx:pt>
          <cx:pt idx="28294">1.4450000000000001</cx:pt>
          <cx:pt idx="28295">1.4450000000000001</cx:pt>
          <cx:pt idx="28296">1.4450000000000001</cx:pt>
          <cx:pt idx="28297">1.4450000000000001</cx:pt>
          <cx:pt idx="28298">1.4450000000000001</cx:pt>
          <cx:pt idx="28299">1.4450000000000001</cx:pt>
          <cx:pt idx="28300">1.4450000000000001</cx:pt>
          <cx:pt idx="28301">1.4450000000000001</cx:pt>
          <cx:pt idx="28302">1.4450000000000001</cx:pt>
          <cx:pt idx="28303">1.4450000000000001</cx:pt>
          <cx:pt idx="28304">1.4450000000000001</cx:pt>
          <cx:pt idx="28305">1.4450000000000001</cx:pt>
          <cx:pt idx="28306">1.4450000000000001</cx:pt>
          <cx:pt idx="28307">1.4450000000000001</cx:pt>
          <cx:pt idx="28308">1.4450000000000001</cx:pt>
          <cx:pt idx="28309">1.4450000000000001</cx:pt>
          <cx:pt idx="28310">1.4450000000000001</cx:pt>
          <cx:pt idx="28311">1.4450000000000001</cx:pt>
          <cx:pt idx="28312">1.4450000000000001</cx:pt>
          <cx:pt idx="28313">1.4450000000000001</cx:pt>
          <cx:pt idx="28314">1.4450000000000001</cx:pt>
          <cx:pt idx="28315">1.4450000000000001</cx:pt>
          <cx:pt idx="28316">1.4450000000000001</cx:pt>
          <cx:pt idx="28317">1.4450000000000001</cx:pt>
          <cx:pt idx="28318">1.4450000000000001</cx:pt>
          <cx:pt idx="28319">1.4450000000000001</cx:pt>
          <cx:pt idx="28320">1.4450000000000001</cx:pt>
          <cx:pt idx="28321">1.4450000000000001</cx:pt>
          <cx:pt idx="28322">1.4450000000000001</cx:pt>
          <cx:pt idx="28323">1.4450000000000001</cx:pt>
          <cx:pt idx="28324">1.4450000000000001</cx:pt>
          <cx:pt idx="28325">1.4450000000000001</cx:pt>
          <cx:pt idx="28326">1.4450000000000001</cx:pt>
          <cx:pt idx="28327">1.4450000000000001</cx:pt>
          <cx:pt idx="28328">1.4450000000000001</cx:pt>
          <cx:pt idx="28329">1.4450000000000001</cx:pt>
          <cx:pt idx="28330">1.4450000000000001</cx:pt>
          <cx:pt idx="28331">1.4450000000000001</cx:pt>
          <cx:pt idx="28332">1.4450000000000001</cx:pt>
          <cx:pt idx="28333">1.4450000000000001</cx:pt>
          <cx:pt idx="28334">1.4450000000000001</cx:pt>
          <cx:pt idx="28335">1.4450000000000001</cx:pt>
          <cx:pt idx="28336">1.4450000000000001</cx:pt>
          <cx:pt idx="28337">1.4450000000000001</cx:pt>
          <cx:pt idx="28338">1.4450000000000001</cx:pt>
          <cx:pt idx="28339">1.4450000000000001</cx:pt>
          <cx:pt idx="28340">1.4450000000000001</cx:pt>
          <cx:pt idx="28341">1.4450000000000001</cx:pt>
          <cx:pt idx="28342">1.4450000000000001</cx:pt>
          <cx:pt idx="28343">1.4450000000000001</cx:pt>
          <cx:pt idx="28344">1.4450000000000001</cx:pt>
          <cx:pt idx="28345">1.4450000000000001</cx:pt>
          <cx:pt idx="28346">1.4450000000000001</cx:pt>
          <cx:pt idx="28347">1.4450000000000001</cx:pt>
          <cx:pt idx="28348">1.4450000000000001</cx:pt>
          <cx:pt idx="28349">1.4450000000000001</cx:pt>
          <cx:pt idx="28350">1.4450000000000001</cx:pt>
          <cx:pt idx="28351">1.4450000000000001</cx:pt>
          <cx:pt idx="28352">1.4450000000000001</cx:pt>
          <cx:pt idx="28353">1.4450000000000001</cx:pt>
          <cx:pt idx="28354">1.4450000000000001</cx:pt>
          <cx:pt idx="28355">1.4450000000000001</cx:pt>
          <cx:pt idx="28356">1.4450000000000001</cx:pt>
          <cx:pt idx="28357">1.4450000000000001</cx:pt>
          <cx:pt idx="28358">1.4450000000000001</cx:pt>
          <cx:pt idx="28359">1.4450000000000001</cx:pt>
          <cx:pt idx="28360">1.4350000000000001</cx:pt>
          <cx:pt idx="28361">1.4350000000000001</cx:pt>
          <cx:pt idx="28362">1.4350000000000001</cx:pt>
          <cx:pt idx="28363">1.4350000000000001</cx:pt>
          <cx:pt idx="28364">1.4350000000000001</cx:pt>
          <cx:pt idx="28365">1.4350000000000001</cx:pt>
          <cx:pt idx="28366">1.4350000000000001</cx:pt>
          <cx:pt idx="28367">1.4350000000000001</cx:pt>
          <cx:pt idx="28368">1.4350000000000001</cx:pt>
          <cx:pt idx="28369">1.4350000000000001</cx:pt>
          <cx:pt idx="28370">1.4350000000000001</cx:pt>
          <cx:pt idx="28371">1.4350000000000001</cx:pt>
          <cx:pt idx="28372">1.4350000000000001</cx:pt>
          <cx:pt idx="28373">1.4350000000000001</cx:pt>
          <cx:pt idx="28374">1.4350000000000001</cx:pt>
          <cx:pt idx="28375">1.4350000000000001</cx:pt>
          <cx:pt idx="28376">1.4350000000000001</cx:pt>
          <cx:pt idx="28377">1.4350000000000001</cx:pt>
          <cx:pt idx="28378">1.4350000000000001</cx:pt>
          <cx:pt idx="28379">1.4350000000000001</cx:pt>
          <cx:pt idx="28380">1.4350000000000001</cx:pt>
          <cx:pt idx="28381">1.4350000000000001</cx:pt>
          <cx:pt idx="28382">1.4350000000000001</cx:pt>
          <cx:pt idx="28383">1.4350000000000001</cx:pt>
          <cx:pt idx="28384">1.4350000000000001</cx:pt>
          <cx:pt idx="28385">1.4350000000000001</cx:pt>
          <cx:pt idx="28386">1.4350000000000001</cx:pt>
          <cx:pt idx="28387">1.4350000000000001</cx:pt>
          <cx:pt idx="28388">1.4350000000000001</cx:pt>
          <cx:pt idx="28389">1.4350000000000001</cx:pt>
          <cx:pt idx="28390">1.4350000000000001</cx:pt>
          <cx:pt idx="28391">1.4350000000000001</cx:pt>
          <cx:pt idx="28392">1.4350000000000001</cx:pt>
          <cx:pt idx="28393">1.4350000000000001</cx:pt>
          <cx:pt idx="28394">1.4350000000000001</cx:pt>
          <cx:pt idx="28395">1.4350000000000001</cx:pt>
          <cx:pt idx="28396">1.4350000000000001</cx:pt>
          <cx:pt idx="28397">1.4350000000000001</cx:pt>
          <cx:pt idx="28398">1.4350000000000001</cx:pt>
          <cx:pt idx="28399">1.4350000000000001</cx:pt>
          <cx:pt idx="28400">1.4350000000000001</cx:pt>
          <cx:pt idx="28401">1.4350000000000001</cx:pt>
          <cx:pt idx="28402">1.4350000000000001</cx:pt>
          <cx:pt idx="28403">1.4350000000000001</cx:pt>
          <cx:pt idx="28404">1.4350000000000001</cx:pt>
          <cx:pt idx="28405">1.4350000000000001</cx:pt>
          <cx:pt idx="28406">1.4350000000000001</cx:pt>
          <cx:pt idx="28407">1.4350000000000001</cx:pt>
          <cx:pt idx="28408">1.4350000000000001</cx:pt>
          <cx:pt idx="28409">1.4350000000000001</cx:pt>
          <cx:pt idx="28410">1.4350000000000001</cx:pt>
          <cx:pt idx="28411">1.4350000000000001</cx:pt>
          <cx:pt idx="28412">1.4350000000000001</cx:pt>
          <cx:pt idx="28413">1.4350000000000001</cx:pt>
          <cx:pt idx="28414">1.4350000000000001</cx:pt>
          <cx:pt idx="28415">1.4350000000000001</cx:pt>
          <cx:pt idx="28416">1.4350000000000001</cx:pt>
          <cx:pt idx="28417">1.4350000000000001</cx:pt>
          <cx:pt idx="28418">1.4350000000000001</cx:pt>
          <cx:pt idx="28419">1.4350000000000001</cx:pt>
          <cx:pt idx="28420">1.4350000000000001</cx:pt>
          <cx:pt idx="28421">1.4350000000000001</cx:pt>
          <cx:pt idx="28422">1.4350000000000001</cx:pt>
          <cx:pt idx="28423">1.4350000000000001</cx:pt>
          <cx:pt idx="28424">1.4350000000000001</cx:pt>
          <cx:pt idx="28425">1.4350000000000001</cx:pt>
          <cx:pt idx="28426">1.4350000000000001</cx:pt>
          <cx:pt idx="28427">1.4350000000000001</cx:pt>
          <cx:pt idx="28428">1.4350000000000001</cx:pt>
          <cx:pt idx="28429">1.4350000000000001</cx:pt>
          <cx:pt idx="28430">1.4350000000000001</cx:pt>
          <cx:pt idx="28431">1.4350000000000001</cx:pt>
          <cx:pt idx="28432">1.4350000000000001</cx:pt>
          <cx:pt idx="28433">1.4350000000000001</cx:pt>
          <cx:pt idx="28434">1.4350000000000001</cx:pt>
          <cx:pt idx="28435">1.4350000000000001</cx:pt>
          <cx:pt idx="28436">1.4350000000000001</cx:pt>
          <cx:pt idx="28437">1.4350000000000001</cx:pt>
          <cx:pt idx="28438">1.4350000000000001</cx:pt>
          <cx:pt idx="28439">1.4350000000000001</cx:pt>
          <cx:pt idx="28440">1.4350000000000001</cx:pt>
          <cx:pt idx="28441">1.423</cx:pt>
          <cx:pt idx="28442">1.423</cx:pt>
          <cx:pt idx="28443">1.423</cx:pt>
          <cx:pt idx="28444">1.423</cx:pt>
          <cx:pt idx="28445">1.423</cx:pt>
          <cx:pt idx="28446">1.423</cx:pt>
          <cx:pt idx="28447">1.423</cx:pt>
          <cx:pt idx="28448">1.423</cx:pt>
          <cx:pt idx="28449">1.423</cx:pt>
          <cx:pt idx="28450">1.423</cx:pt>
          <cx:pt idx="28451">1.423</cx:pt>
          <cx:pt idx="28452">1.423</cx:pt>
          <cx:pt idx="28453">1.423</cx:pt>
          <cx:pt idx="28454">1.423</cx:pt>
          <cx:pt idx="28455">1.423</cx:pt>
          <cx:pt idx="28456">1.423</cx:pt>
          <cx:pt idx="28457">1.423</cx:pt>
          <cx:pt idx="28458">1.423</cx:pt>
          <cx:pt idx="28459">1.423</cx:pt>
          <cx:pt idx="28460">1.423</cx:pt>
          <cx:pt idx="28461">1.423</cx:pt>
          <cx:pt idx="28462">1.423</cx:pt>
          <cx:pt idx="28463">1.423</cx:pt>
          <cx:pt idx="28464">1.423</cx:pt>
          <cx:pt idx="28465">1.423</cx:pt>
          <cx:pt idx="28466">1.423</cx:pt>
          <cx:pt idx="28467">1.423</cx:pt>
          <cx:pt idx="28468">1.423</cx:pt>
          <cx:pt idx="28469">1.423</cx:pt>
          <cx:pt idx="28470">1.423</cx:pt>
          <cx:pt idx="28471">1.423</cx:pt>
          <cx:pt idx="28472">1.423</cx:pt>
          <cx:pt idx="28473">1.423</cx:pt>
          <cx:pt idx="28474">1.423</cx:pt>
          <cx:pt idx="28475">1.423</cx:pt>
          <cx:pt idx="28476">1.423</cx:pt>
          <cx:pt idx="28477">1.423</cx:pt>
          <cx:pt idx="28478">1.423</cx:pt>
          <cx:pt idx="28479">1.423</cx:pt>
          <cx:pt idx="28480">1.423</cx:pt>
          <cx:pt idx="28481">1.423</cx:pt>
          <cx:pt idx="28482">1.423</cx:pt>
          <cx:pt idx="28483">1.423</cx:pt>
          <cx:pt idx="28484">1.423</cx:pt>
          <cx:pt idx="28485">1.423</cx:pt>
          <cx:pt idx="28486">1.423</cx:pt>
          <cx:pt idx="28487">1.423</cx:pt>
          <cx:pt idx="28488">1.423</cx:pt>
          <cx:pt idx="28489">1.423</cx:pt>
          <cx:pt idx="28490">1.423</cx:pt>
          <cx:pt idx="28491">1.423</cx:pt>
          <cx:pt idx="28492">1.423</cx:pt>
          <cx:pt idx="28493">1.423</cx:pt>
          <cx:pt idx="28494">1.423</cx:pt>
          <cx:pt idx="28495">1.423</cx:pt>
          <cx:pt idx="28496">1.423</cx:pt>
          <cx:pt idx="28497">1.423</cx:pt>
          <cx:pt idx="28498">1.423</cx:pt>
          <cx:pt idx="28499">1.423</cx:pt>
          <cx:pt idx="28500">1.423</cx:pt>
          <cx:pt idx="28501">1.423</cx:pt>
          <cx:pt idx="28502">1.423</cx:pt>
          <cx:pt idx="28503">1.423</cx:pt>
          <cx:pt idx="28504">1.423</cx:pt>
          <cx:pt idx="28505">1.423</cx:pt>
          <cx:pt idx="28506">1.423</cx:pt>
          <cx:pt idx="28507">1.423</cx:pt>
          <cx:pt idx="28508">1.423</cx:pt>
          <cx:pt idx="28509">1.423</cx:pt>
          <cx:pt idx="28510">1.423</cx:pt>
          <cx:pt idx="28511">1.423</cx:pt>
          <cx:pt idx="28512">1.423</cx:pt>
          <cx:pt idx="28513">1.423</cx:pt>
          <cx:pt idx="28514">1.423</cx:pt>
          <cx:pt idx="28515">1.423</cx:pt>
          <cx:pt idx="28516">1.423</cx:pt>
          <cx:pt idx="28517">1.423</cx:pt>
          <cx:pt idx="28518">1.423</cx:pt>
          <cx:pt idx="28519">1.423</cx:pt>
          <cx:pt idx="28520">1.423</cx:pt>
          <cx:pt idx="28521">1.423</cx:pt>
          <cx:pt idx="28522">1.423</cx:pt>
          <cx:pt idx="28523">1.423</cx:pt>
          <cx:pt idx="28524">1.423</cx:pt>
          <cx:pt idx="28525">1.423</cx:pt>
          <cx:pt idx="28526">1.423</cx:pt>
          <cx:pt idx="28527">1.423</cx:pt>
          <cx:pt idx="28528">1.415</cx:pt>
          <cx:pt idx="28529">1.415</cx:pt>
          <cx:pt idx="28530">1.415</cx:pt>
          <cx:pt idx="28531">1.415</cx:pt>
          <cx:pt idx="28532">1.415</cx:pt>
          <cx:pt idx="28533">1.415</cx:pt>
          <cx:pt idx="28534">1.415</cx:pt>
          <cx:pt idx="28535">1.415</cx:pt>
          <cx:pt idx="28536">1.415</cx:pt>
          <cx:pt idx="28537">1.415</cx:pt>
          <cx:pt idx="28538">1.415</cx:pt>
          <cx:pt idx="28539">1.415</cx:pt>
          <cx:pt idx="28540">1.415</cx:pt>
          <cx:pt idx="28541">1.415</cx:pt>
          <cx:pt idx="28542">1.415</cx:pt>
          <cx:pt idx="28543">1.415</cx:pt>
          <cx:pt idx="28544">1.415</cx:pt>
          <cx:pt idx="28545">1.415</cx:pt>
          <cx:pt idx="28546">1.415</cx:pt>
          <cx:pt idx="28547">1.415</cx:pt>
          <cx:pt idx="28548">1.415</cx:pt>
          <cx:pt idx="28549">1.415</cx:pt>
          <cx:pt idx="28550">1.415</cx:pt>
          <cx:pt idx="28551">1.415</cx:pt>
          <cx:pt idx="28552">1.415</cx:pt>
          <cx:pt idx="28553">1.415</cx:pt>
          <cx:pt idx="28554">1.415</cx:pt>
          <cx:pt idx="28555">1.415</cx:pt>
          <cx:pt idx="28556">1.415</cx:pt>
          <cx:pt idx="28557">1.415</cx:pt>
          <cx:pt idx="28558">1.415</cx:pt>
          <cx:pt idx="28559">1.415</cx:pt>
          <cx:pt idx="28560">1.415</cx:pt>
          <cx:pt idx="28561">1.415</cx:pt>
          <cx:pt idx="28562">1.415</cx:pt>
          <cx:pt idx="28563">1.415</cx:pt>
          <cx:pt idx="28564">1.415</cx:pt>
          <cx:pt idx="28565">1.415</cx:pt>
          <cx:pt idx="28566">1.415</cx:pt>
          <cx:pt idx="28567">1.415</cx:pt>
          <cx:pt idx="28568">1.415</cx:pt>
          <cx:pt idx="28569">1.415</cx:pt>
          <cx:pt idx="28570">1.415</cx:pt>
          <cx:pt idx="28571">1.415</cx:pt>
          <cx:pt idx="28572">1.415</cx:pt>
          <cx:pt idx="28573">1.415</cx:pt>
          <cx:pt idx="28574">1.415</cx:pt>
          <cx:pt idx="28575">1.415</cx:pt>
          <cx:pt idx="28576">1.415</cx:pt>
          <cx:pt idx="28577">1.415</cx:pt>
          <cx:pt idx="28578">1.415</cx:pt>
          <cx:pt idx="28579">1.415</cx:pt>
          <cx:pt idx="28580">1.415</cx:pt>
          <cx:pt idx="28581">1.415</cx:pt>
          <cx:pt idx="28582">1.415</cx:pt>
          <cx:pt idx="28583">1.415</cx:pt>
          <cx:pt idx="28584">1.415</cx:pt>
          <cx:pt idx="28585">1.415</cx:pt>
          <cx:pt idx="28586">1.415</cx:pt>
          <cx:pt idx="28587">1.415</cx:pt>
          <cx:pt idx="28588">1.415</cx:pt>
          <cx:pt idx="28589">1.415</cx:pt>
          <cx:pt idx="28590">1.415</cx:pt>
          <cx:pt idx="28591">1.415</cx:pt>
          <cx:pt idx="28592">1.415</cx:pt>
          <cx:pt idx="28593">1.415</cx:pt>
          <cx:pt idx="28594">1.415</cx:pt>
          <cx:pt idx="28595">1.415</cx:pt>
          <cx:pt idx="28596">1.415</cx:pt>
          <cx:pt idx="28597">1.415</cx:pt>
          <cx:pt idx="28598">1.415</cx:pt>
          <cx:pt idx="28599">1.415</cx:pt>
          <cx:pt idx="28600">1.415</cx:pt>
          <cx:pt idx="28601">1.415</cx:pt>
          <cx:pt idx="28602">1.415</cx:pt>
          <cx:pt idx="28603">1.415</cx:pt>
          <cx:pt idx="28604">1.415</cx:pt>
          <cx:pt idx="28605">1.415</cx:pt>
          <cx:pt idx="28606">1.415</cx:pt>
          <cx:pt idx="28607">1.415</cx:pt>
          <cx:pt idx="28608">1.415</cx:pt>
          <cx:pt idx="28609">1.415</cx:pt>
          <cx:pt idx="28610">1.415</cx:pt>
          <cx:pt idx="28611">1.415</cx:pt>
          <cx:pt idx="28612">1.415</cx:pt>
          <cx:pt idx="28613">1.415</cx:pt>
          <cx:pt idx="28614">1.415</cx:pt>
          <cx:pt idx="28615">1.415</cx:pt>
          <cx:pt idx="28616">1.415</cx:pt>
          <cx:pt idx="28617">1.415</cx:pt>
          <cx:pt idx="28618">1.415</cx:pt>
          <cx:pt idx="28619">1.415</cx:pt>
          <cx:pt idx="28620">1.415</cx:pt>
          <cx:pt idx="28621">1.415</cx:pt>
          <cx:pt idx="28622">1.415</cx:pt>
          <cx:pt idx="28623">1.415</cx:pt>
          <cx:pt idx="28624">1.415</cx:pt>
          <cx:pt idx="28625">1.415</cx:pt>
          <cx:pt idx="28626">1.4099999999999999</cx:pt>
          <cx:pt idx="28627">1.4099999999999999</cx:pt>
          <cx:pt idx="28628">1.4099999999999999</cx:pt>
          <cx:pt idx="28629">1.4099999999999999</cx:pt>
          <cx:pt idx="28630">1.4099999999999999</cx:pt>
          <cx:pt idx="28631">1.4099999999999999</cx:pt>
          <cx:pt idx="28632">1.4099999999999999</cx:pt>
          <cx:pt idx="28633">1.4099999999999999</cx:pt>
          <cx:pt idx="28634">1.4099999999999999</cx:pt>
          <cx:pt idx="28635">1.4099999999999999</cx:pt>
          <cx:pt idx="28636">1.4099999999999999</cx:pt>
          <cx:pt idx="28637">1.4099999999999999</cx:pt>
          <cx:pt idx="28638">1.4099999999999999</cx:pt>
          <cx:pt idx="28639">1.4099999999999999</cx:pt>
          <cx:pt idx="28640">1.4099999999999999</cx:pt>
          <cx:pt idx="28641">1.4099999999999999</cx:pt>
          <cx:pt idx="28642">1.4099999999999999</cx:pt>
          <cx:pt idx="28643">1.4099999999999999</cx:pt>
          <cx:pt idx="28644">1.4099999999999999</cx:pt>
          <cx:pt idx="28645">1.4099999999999999</cx:pt>
          <cx:pt idx="28646">1.4099999999999999</cx:pt>
          <cx:pt idx="28647">1.4099999999999999</cx:pt>
          <cx:pt idx="28648">1.4099999999999999</cx:pt>
          <cx:pt idx="28649">1.4099999999999999</cx:pt>
          <cx:pt idx="28650">1.4099999999999999</cx:pt>
          <cx:pt idx="28651">1.4099999999999999</cx:pt>
          <cx:pt idx="28652">1.4099999999999999</cx:pt>
          <cx:pt idx="28653">1.4099999999999999</cx:pt>
          <cx:pt idx="28654">1.4099999999999999</cx:pt>
          <cx:pt idx="28655">1.4099999999999999</cx:pt>
          <cx:pt idx="28656">1.4099999999999999</cx:pt>
          <cx:pt idx="28657">1.4099999999999999</cx:pt>
          <cx:pt idx="28658">1.4099999999999999</cx:pt>
          <cx:pt idx="28659">1.4099999999999999</cx:pt>
          <cx:pt idx="28660">1.4099999999999999</cx:pt>
          <cx:pt idx="28661">1.4099999999999999</cx:pt>
          <cx:pt idx="28662">1.4099999999999999</cx:pt>
          <cx:pt idx="28663">1.4099999999999999</cx:pt>
          <cx:pt idx="28664">1.4099999999999999</cx:pt>
          <cx:pt idx="28665">1.4099999999999999</cx:pt>
          <cx:pt idx="28666">1.4099999999999999</cx:pt>
          <cx:pt idx="28667">1.4099999999999999</cx:pt>
          <cx:pt idx="28668">1.4099999999999999</cx:pt>
          <cx:pt idx="28669">1.4099999999999999</cx:pt>
          <cx:pt idx="28670">1.4099999999999999</cx:pt>
          <cx:pt idx="28671">1.4099999999999999</cx:pt>
          <cx:pt idx="28672">1.4099999999999999</cx:pt>
          <cx:pt idx="28673">1.4099999999999999</cx:pt>
          <cx:pt idx="28674">1.4099999999999999</cx:pt>
          <cx:pt idx="28675">1.4099999999999999</cx:pt>
          <cx:pt idx="28676">1.4099999999999999</cx:pt>
          <cx:pt idx="28677">1.4099999999999999</cx:pt>
          <cx:pt idx="28678">1.4099999999999999</cx:pt>
          <cx:pt idx="28679">1.4099999999999999</cx:pt>
          <cx:pt idx="28680">1.4099999999999999</cx:pt>
          <cx:pt idx="28681">1.4099999999999999</cx:pt>
          <cx:pt idx="28682">1.4099999999999999</cx:pt>
          <cx:pt idx="28683">1.4099999999999999</cx:pt>
          <cx:pt idx="28684">1.4099999999999999</cx:pt>
          <cx:pt idx="28685">1.4099999999999999</cx:pt>
          <cx:pt idx="28686">1.4099999999999999</cx:pt>
          <cx:pt idx="28687">1.4099999999999999</cx:pt>
          <cx:pt idx="28688">1.4099999999999999</cx:pt>
          <cx:pt idx="28689">1.4099999999999999</cx:pt>
          <cx:pt idx="28690">1.4099999999999999</cx:pt>
          <cx:pt idx="28691">1.4099999999999999</cx:pt>
          <cx:pt idx="28692">1.4099999999999999</cx:pt>
          <cx:pt idx="28693">1.4099999999999999</cx:pt>
          <cx:pt idx="28694">1.4099999999999999</cx:pt>
          <cx:pt idx="28695">1.4099999999999999</cx:pt>
          <cx:pt idx="28696">1.4099999999999999</cx:pt>
          <cx:pt idx="28697">1.4099999999999999</cx:pt>
          <cx:pt idx="28698">1.4099999999999999</cx:pt>
          <cx:pt idx="28699">1.4099999999999999</cx:pt>
          <cx:pt idx="28700">1.4099999999999999</cx:pt>
          <cx:pt idx="28701">1.4099999999999999</cx:pt>
          <cx:pt idx="28702">1.4099999999999999</cx:pt>
          <cx:pt idx="28703">1.4099999999999999</cx:pt>
          <cx:pt idx="28704">1.4099999999999999</cx:pt>
          <cx:pt idx="28705">1.4099999999999999</cx:pt>
          <cx:pt idx="28706">1.4099999999999999</cx:pt>
          <cx:pt idx="28707">1.4099999999999999</cx:pt>
          <cx:pt idx="28708">1.4099999999999999</cx:pt>
          <cx:pt idx="28709">1.4099999999999999</cx:pt>
          <cx:pt idx="28710">1.4099999999999999</cx:pt>
          <cx:pt idx="28711">1.4099999999999999</cx:pt>
          <cx:pt idx="28712">1.4099999999999999</cx:pt>
          <cx:pt idx="28713">1.4099999999999999</cx:pt>
          <cx:pt idx="28714">1.4099999999999999</cx:pt>
          <cx:pt idx="28715">1.4099999999999999</cx:pt>
          <cx:pt idx="28716">1.4099999999999999</cx:pt>
          <cx:pt idx="28717">1.4099999999999999</cx:pt>
          <cx:pt idx="28718">1.4099999999999999</cx:pt>
          <cx:pt idx="28719">1.4099999999999999</cx:pt>
          <cx:pt idx="28720">1.4099999999999999</cx:pt>
          <cx:pt idx="28721">1.4099999999999999</cx:pt>
          <cx:pt idx="28722">1.4099999999999999</cx:pt>
          <cx:pt idx="28723">1.4099999999999999</cx:pt>
          <cx:pt idx="28724">1.4099999999999999</cx:pt>
          <cx:pt idx="28725">1.4099999999999999</cx:pt>
          <cx:pt idx="28726">1.4099999999999999</cx:pt>
          <cx:pt idx="28727">1.4099999999999999</cx:pt>
          <cx:pt idx="28728">1.4099999999999999</cx:pt>
          <cx:pt idx="28729">1.4099999999999999</cx:pt>
          <cx:pt idx="28730">1.4099999999999999</cx:pt>
          <cx:pt idx="28731">1.4099999999999999</cx:pt>
          <cx:pt idx="28732">1.4099999999999999</cx:pt>
          <cx:pt idx="28733">1.4099999999999999</cx:pt>
          <cx:pt idx="28734">1.4099999999999999</cx:pt>
          <cx:pt idx="28735">1.4099999999999999</cx:pt>
          <cx:pt idx="28736">1.4099999999999999</cx:pt>
          <cx:pt idx="28737">1.4099999999999999</cx:pt>
          <cx:pt idx="28738">1.4099999999999999</cx:pt>
          <cx:pt idx="28739">1.4099999999999999</cx:pt>
          <cx:pt idx="28740">1.4099999999999999</cx:pt>
          <cx:pt idx="28741">1.4099999999999999</cx:pt>
          <cx:pt idx="28742">1.4099999999999999</cx:pt>
          <cx:pt idx="28743">1.4099999999999999</cx:pt>
          <cx:pt idx="28744">1.4099999999999999</cx:pt>
          <cx:pt idx="28745">1.4099999999999999</cx:pt>
          <cx:pt idx="28746">1.4099999999999999</cx:pt>
          <cx:pt idx="28747">1.4099999999999999</cx:pt>
          <cx:pt idx="28748">1.4099999999999999</cx:pt>
          <cx:pt idx="28749">1.4099999999999999</cx:pt>
          <cx:pt idx="28750">1.4099999999999999</cx:pt>
          <cx:pt idx="28751">1.4099999999999999</cx:pt>
          <cx:pt idx="28752">1.4099999999999999</cx:pt>
          <cx:pt idx="28753">1.4099999999999999</cx:pt>
          <cx:pt idx="28754">1.4099999999999999</cx:pt>
          <cx:pt idx="28755">1.4099999999999999</cx:pt>
          <cx:pt idx="28756">1.4099999999999999</cx:pt>
          <cx:pt idx="28757">1.4099999999999999</cx:pt>
          <cx:pt idx="28758">1.4099999999999999</cx:pt>
          <cx:pt idx="28759">1.4099999999999999</cx:pt>
          <cx:pt idx="28760">1.4099999999999999</cx:pt>
          <cx:pt idx="28761">1.4099999999999999</cx:pt>
          <cx:pt idx="28762">1.4099999999999999</cx:pt>
          <cx:pt idx="28763">1.4099999999999999</cx:pt>
          <cx:pt idx="28764">1.4099999999999999</cx:pt>
          <cx:pt idx="28765">1.4099999999999999</cx:pt>
          <cx:pt idx="28766">1.4099999999999999</cx:pt>
          <cx:pt idx="28767">1.4099999999999999</cx:pt>
          <cx:pt idx="28768">1.4099999999999999</cx:pt>
          <cx:pt idx="28769">1.4099999999999999</cx:pt>
          <cx:pt idx="28770">1.4099999999999999</cx:pt>
          <cx:pt idx="28771">1.4099999999999999</cx:pt>
          <cx:pt idx="28772">1.4099999999999999</cx:pt>
          <cx:pt idx="28773">1.4099999999999999</cx:pt>
          <cx:pt idx="28774">1.4099999999999999</cx:pt>
          <cx:pt idx="28775">1.4099999999999999</cx:pt>
          <cx:pt idx="28776">1.4099999999999999</cx:pt>
          <cx:pt idx="28777">1.4099999999999999</cx:pt>
          <cx:pt idx="28778">1.4099999999999999</cx:pt>
          <cx:pt idx="28779">1.4099999999999999</cx:pt>
          <cx:pt idx="28780">1.4099999999999999</cx:pt>
          <cx:pt idx="28781">1.4099999999999999</cx:pt>
          <cx:pt idx="28782">1.4099999999999999</cx:pt>
          <cx:pt idx="28783">1.4099999999999999</cx:pt>
          <cx:pt idx="28784">1.4099999999999999</cx:pt>
          <cx:pt idx="28785">1.4099999999999999</cx:pt>
          <cx:pt idx="28786">1.4099999999999999</cx:pt>
          <cx:pt idx="28787">1.4099999999999999</cx:pt>
          <cx:pt idx="28788">1.4099999999999999</cx:pt>
          <cx:pt idx="28789">1.4099999999999999</cx:pt>
          <cx:pt idx="28790">1.4099999999999999</cx:pt>
          <cx:pt idx="28791">1.4099999999999999</cx:pt>
          <cx:pt idx="28792">1.4099999999999999</cx:pt>
          <cx:pt idx="28793">1.4099999999999999</cx:pt>
          <cx:pt idx="28794">1.4099999999999999</cx:pt>
          <cx:pt idx="28795">1.4099999999999999</cx:pt>
          <cx:pt idx="28796">1.4099999999999999</cx:pt>
          <cx:pt idx="28797">1.4099999999999999</cx:pt>
          <cx:pt idx="28798">1.4099999999999999</cx:pt>
          <cx:pt idx="28799">1.4099999999999999</cx:pt>
          <cx:pt idx="28800">1.4099999999999999</cx:pt>
          <cx:pt idx="28801">1.4099999999999999</cx:pt>
          <cx:pt idx="28802">1.4099999999999999</cx:pt>
          <cx:pt idx="28803">1.4099999999999999</cx:pt>
          <cx:pt idx="28804">1.4099999999999999</cx:pt>
          <cx:pt idx="28805">1.4099999999999999</cx:pt>
          <cx:pt idx="28806">1.4099999999999999</cx:pt>
          <cx:pt idx="28807">1.4099999999999999</cx:pt>
          <cx:pt idx="28808">1.4099999999999999</cx:pt>
          <cx:pt idx="28809">1.4099999999999999</cx:pt>
          <cx:pt idx="28810">1.4099999999999999</cx:pt>
          <cx:pt idx="28811">1.4099999999999999</cx:pt>
          <cx:pt idx="28812">1.4099999999999999</cx:pt>
          <cx:pt idx="28813">1.4099999999999999</cx:pt>
          <cx:pt idx="28814">1.4099999999999999</cx:pt>
          <cx:pt idx="28815">1.4099999999999999</cx:pt>
          <cx:pt idx="28816">1.4099999999999999</cx:pt>
          <cx:pt idx="28817">1.4099999999999999</cx:pt>
          <cx:pt idx="28818">1.4099999999999999</cx:pt>
          <cx:pt idx="28819">1.4099999999999999</cx:pt>
          <cx:pt idx="28820">1.4099999999999999</cx:pt>
          <cx:pt idx="28821">1.4099999999999999</cx:pt>
          <cx:pt idx="28822">1.4099999999999999</cx:pt>
          <cx:pt idx="28823">1.4099999999999999</cx:pt>
          <cx:pt idx="28824">1.4099999999999999</cx:pt>
          <cx:pt idx="28825">1.4099999999999999</cx:pt>
          <cx:pt idx="28826">1.4099999999999999</cx:pt>
          <cx:pt idx="28827">1.4099999999999999</cx:pt>
          <cx:pt idx="28828">1.4099999999999999</cx:pt>
          <cx:pt idx="28829">1.4099999999999999</cx:pt>
          <cx:pt idx="28830">1.4099999999999999</cx:pt>
          <cx:pt idx="28831">1.4099999999999999</cx:pt>
          <cx:pt idx="28832">1.4099999999999999</cx:pt>
          <cx:pt idx="28833">1.4099999999999999</cx:pt>
          <cx:pt idx="28834">1.4099999999999999</cx:pt>
          <cx:pt idx="28835">1.4099999999999999</cx:pt>
          <cx:pt idx="28836">1.4099999999999999</cx:pt>
          <cx:pt idx="28837">1.4099999999999999</cx:pt>
          <cx:pt idx="28838">1.4099999999999999</cx:pt>
          <cx:pt idx="28839">1.4099999999999999</cx:pt>
          <cx:pt idx="28840">1.4099999999999999</cx:pt>
          <cx:pt idx="28841">1.4099999999999999</cx:pt>
          <cx:pt idx="28842">1.4099999999999999</cx:pt>
          <cx:pt idx="28843">1.4099999999999999</cx:pt>
          <cx:pt idx="28844">1.4099999999999999</cx:pt>
          <cx:pt idx="28845">1.4099999999999999</cx:pt>
          <cx:pt idx="28846">1.4099999999999999</cx:pt>
          <cx:pt idx="28847">1.4099999999999999</cx:pt>
          <cx:pt idx="28848">1.4099999999999999</cx:pt>
          <cx:pt idx="28849">1.4099999999999999</cx:pt>
          <cx:pt idx="28850">1.4099999999999999</cx:pt>
          <cx:pt idx="28851">1.4099999999999999</cx:pt>
          <cx:pt idx="28852">1.4099999999999999</cx:pt>
          <cx:pt idx="28853">1.4099999999999999</cx:pt>
          <cx:pt idx="28854">1.4099999999999999</cx:pt>
          <cx:pt idx="28855">1.4099999999999999</cx:pt>
          <cx:pt idx="28856">1.4099999999999999</cx:pt>
          <cx:pt idx="28857">1.4099999999999999</cx:pt>
          <cx:pt idx="28858">1.4099999999999999</cx:pt>
          <cx:pt idx="28859">1.4099999999999999</cx:pt>
          <cx:pt idx="28860">1.4099999999999999</cx:pt>
          <cx:pt idx="28861">1.4099999999999999</cx:pt>
          <cx:pt idx="28862">1.4099999999999999</cx:pt>
          <cx:pt idx="28863">1.4099999999999999</cx:pt>
          <cx:pt idx="28864">1.4099999999999999</cx:pt>
          <cx:pt idx="28865">1.4099999999999999</cx:pt>
          <cx:pt idx="28866">1.4099999999999999</cx:pt>
          <cx:pt idx="28867">1.4099999999999999</cx:pt>
          <cx:pt idx="28868">1.4099999999999999</cx:pt>
          <cx:pt idx="28869">1.4099999999999999</cx:pt>
          <cx:pt idx="28870">1.4099999999999999</cx:pt>
          <cx:pt idx="28871">1.4099999999999999</cx:pt>
          <cx:pt idx="28872">1.4099999999999999</cx:pt>
          <cx:pt idx="28873">1.4099999999999999</cx:pt>
          <cx:pt idx="28874">1.4099999999999999</cx:pt>
          <cx:pt idx="28875">1.4099999999999999</cx:pt>
          <cx:pt idx="28876">1.4099999999999999</cx:pt>
          <cx:pt idx="28877">1.4099999999999999</cx:pt>
          <cx:pt idx="28878">1.4099999999999999</cx:pt>
          <cx:pt idx="28879">1.4099999999999999</cx:pt>
          <cx:pt idx="28880">1.405</cx:pt>
          <cx:pt idx="28881">1.405</cx:pt>
          <cx:pt idx="28882">1.405</cx:pt>
          <cx:pt idx="28883">1.405</cx:pt>
          <cx:pt idx="28884">1.405</cx:pt>
          <cx:pt idx="28885">1.405</cx:pt>
          <cx:pt idx="28886">1.405</cx:pt>
          <cx:pt idx="28887">1.405</cx:pt>
          <cx:pt idx="28888">1.405</cx:pt>
          <cx:pt idx="28889">1.405</cx:pt>
          <cx:pt idx="28890">1.405</cx:pt>
          <cx:pt idx="28891">1.405</cx:pt>
          <cx:pt idx="28892">1.405</cx:pt>
          <cx:pt idx="28893">1.405</cx:pt>
          <cx:pt idx="28894">1.405</cx:pt>
          <cx:pt idx="28895">1.405</cx:pt>
          <cx:pt idx="28896">1.405</cx:pt>
          <cx:pt idx="28897">1.405</cx:pt>
          <cx:pt idx="28898">1.405</cx:pt>
          <cx:pt idx="28899">1.405</cx:pt>
          <cx:pt idx="28900">1.405</cx:pt>
          <cx:pt idx="28901">1.405</cx:pt>
          <cx:pt idx="28902">1.405</cx:pt>
          <cx:pt idx="28903">1.405</cx:pt>
          <cx:pt idx="28904">1.405</cx:pt>
          <cx:pt idx="28905">1.405</cx:pt>
          <cx:pt idx="28906">1.405</cx:pt>
          <cx:pt idx="28907">1.405</cx:pt>
          <cx:pt idx="28908">1.405</cx:pt>
          <cx:pt idx="28909">1.405</cx:pt>
          <cx:pt idx="28910">1.405</cx:pt>
          <cx:pt idx="28911">1.405</cx:pt>
          <cx:pt idx="28912">1.405</cx:pt>
          <cx:pt idx="28913">1.405</cx:pt>
          <cx:pt idx="28914">1.405</cx:pt>
          <cx:pt idx="28915">1.405</cx:pt>
          <cx:pt idx="28916">1.405</cx:pt>
          <cx:pt idx="28917">1.405</cx:pt>
          <cx:pt idx="28918">1.405</cx:pt>
          <cx:pt idx="28919">1.405</cx:pt>
          <cx:pt idx="28920">1.405</cx:pt>
          <cx:pt idx="28921">1.405</cx:pt>
          <cx:pt idx="28922">1.405</cx:pt>
          <cx:pt idx="28923">1.405</cx:pt>
          <cx:pt idx="28924">1.405</cx:pt>
          <cx:pt idx="28925">1.405</cx:pt>
          <cx:pt idx="28926">1.405</cx:pt>
          <cx:pt idx="28927">1.405</cx:pt>
          <cx:pt idx="28928">1.405</cx:pt>
          <cx:pt idx="28929">1.405</cx:pt>
          <cx:pt idx="28930">1.405</cx:pt>
          <cx:pt idx="28931">1.405</cx:pt>
          <cx:pt idx="28932">1.405</cx:pt>
          <cx:pt idx="28933">1.405</cx:pt>
          <cx:pt idx="28934">1.405</cx:pt>
          <cx:pt idx="28935">1.405</cx:pt>
          <cx:pt idx="28936">1.405</cx:pt>
          <cx:pt idx="28937">1.405</cx:pt>
          <cx:pt idx="28938">1.405</cx:pt>
          <cx:pt idx="28939">1.405</cx:pt>
          <cx:pt idx="28940">1.405</cx:pt>
          <cx:pt idx="28941">1.405</cx:pt>
          <cx:pt idx="28942">1.405</cx:pt>
          <cx:pt idx="28943">1.405</cx:pt>
          <cx:pt idx="28944">1.405</cx:pt>
          <cx:pt idx="28945">1.405</cx:pt>
          <cx:pt idx="28946">1.405</cx:pt>
          <cx:pt idx="28947">1.405</cx:pt>
          <cx:pt idx="28948">1.405</cx:pt>
          <cx:pt idx="28949">1.405</cx:pt>
          <cx:pt idx="28950">1.405</cx:pt>
          <cx:pt idx="28951">1.405</cx:pt>
          <cx:pt idx="28952">1.405</cx:pt>
          <cx:pt idx="28953">1.405</cx:pt>
          <cx:pt idx="28954">1.405</cx:pt>
          <cx:pt idx="28955">1.405</cx:pt>
          <cx:pt idx="28956">1.405</cx:pt>
          <cx:pt idx="28957">1.405</cx:pt>
          <cx:pt idx="28958">1.405</cx:pt>
          <cx:pt idx="28959">1.405</cx:pt>
          <cx:pt idx="28960">1.405</cx:pt>
          <cx:pt idx="28961">1.405</cx:pt>
          <cx:pt idx="28962">1.405</cx:pt>
          <cx:pt idx="28963">1.405</cx:pt>
          <cx:pt idx="28964">1.405</cx:pt>
          <cx:pt idx="28965">1.405</cx:pt>
          <cx:pt idx="28966">1.405</cx:pt>
          <cx:pt idx="28967">1.405</cx:pt>
          <cx:pt idx="28968">1.405</cx:pt>
          <cx:pt idx="28969">1.405</cx:pt>
          <cx:pt idx="28970">1.405</cx:pt>
          <cx:pt idx="28971">1.405</cx:pt>
          <cx:pt idx="28972">1.405</cx:pt>
          <cx:pt idx="28973">1.405</cx:pt>
          <cx:pt idx="28974">1.405</cx:pt>
          <cx:pt idx="28975">1.405</cx:pt>
          <cx:pt idx="28976">1.405</cx:pt>
          <cx:pt idx="28977">1.405</cx:pt>
          <cx:pt idx="28978">1.405</cx:pt>
          <cx:pt idx="28979">1.405</cx:pt>
          <cx:pt idx="28980">1.405</cx:pt>
          <cx:pt idx="28981">1.405</cx:pt>
          <cx:pt idx="28982">1.405</cx:pt>
          <cx:pt idx="28983">1.405</cx:pt>
          <cx:pt idx="28984">1.405</cx:pt>
          <cx:pt idx="28985">1.405</cx:pt>
          <cx:pt idx="28986">1.405</cx:pt>
          <cx:pt idx="28987">1.405</cx:pt>
          <cx:pt idx="28988">1.405</cx:pt>
          <cx:pt idx="28989">1.405</cx:pt>
          <cx:pt idx="28990">1.405</cx:pt>
          <cx:pt idx="28991">1.405</cx:pt>
          <cx:pt idx="28992">1.405</cx:pt>
          <cx:pt idx="28993">1.405</cx:pt>
          <cx:pt idx="28994">1.405</cx:pt>
          <cx:pt idx="28995">1.405</cx:pt>
          <cx:pt idx="28996">1.405</cx:pt>
          <cx:pt idx="28997">1.405</cx:pt>
          <cx:pt idx="28998">1.405</cx:pt>
          <cx:pt idx="28999">1.405</cx:pt>
          <cx:pt idx="29000">1.405</cx:pt>
          <cx:pt idx="29001">1.405</cx:pt>
          <cx:pt idx="29002">1.405</cx:pt>
          <cx:pt idx="29003">1.405</cx:pt>
          <cx:pt idx="29004">1.405</cx:pt>
          <cx:pt idx="29005">1.405</cx:pt>
          <cx:pt idx="29006">1.405</cx:pt>
          <cx:pt idx="29007">1.405</cx:pt>
          <cx:pt idx="29008">1.405</cx:pt>
          <cx:pt idx="29009">1.405</cx:pt>
          <cx:pt idx="29010">1.405</cx:pt>
          <cx:pt idx="29011">1.405</cx:pt>
          <cx:pt idx="29012">1.405</cx:pt>
          <cx:pt idx="29013">1.405</cx:pt>
          <cx:pt idx="29014">1.405</cx:pt>
          <cx:pt idx="29015">1.405</cx:pt>
          <cx:pt idx="29016">1.405</cx:pt>
          <cx:pt idx="29017">1.405</cx:pt>
          <cx:pt idx="29018">1.405</cx:pt>
          <cx:pt idx="29019">1.405</cx:pt>
          <cx:pt idx="29020">1.405</cx:pt>
          <cx:pt idx="29021">1.405</cx:pt>
          <cx:pt idx="29022">1.405</cx:pt>
          <cx:pt idx="29023">1.405</cx:pt>
          <cx:pt idx="29024">1.405</cx:pt>
          <cx:pt idx="29025">1.405</cx:pt>
          <cx:pt idx="29026">1.405</cx:pt>
          <cx:pt idx="29027">1.405</cx:pt>
          <cx:pt idx="29028">1.405</cx:pt>
          <cx:pt idx="29029">1.405</cx:pt>
          <cx:pt idx="29030">1.405</cx:pt>
          <cx:pt idx="29031">1.405</cx:pt>
          <cx:pt idx="29032">1.405</cx:pt>
          <cx:pt idx="29033">1.405</cx:pt>
          <cx:pt idx="29034">1.405</cx:pt>
          <cx:pt idx="29035">1.405</cx:pt>
          <cx:pt idx="29036">1.405</cx:pt>
          <cx:pt idx="29037">1.405</cx:pt>
          <cx:pt idx="29038">1.405</cx:pt>
          <cx:pt idx="29039">1.405</cx:pt>
          <cx:pt idx="29040">1.405</cx:pt>
          <cx:pt idx="29041">1.405</cx:pt>
          <cx:pt idx="29042">1.405</cx:pt>
          <cx:pt idx="29043">1.405</cx:pt>
          <cx:pt idx="29044">1.405</cx:pt>
          <cx:pt idx="29045">1.405</cx:pt>
          <cx:pt idx="29046">1.405</cx:pt>
          <cx:pt idx="29047">1.405</cx:pt>
          <cx:pt idx="29048">1.405</cx:pt>
          <cx:pt idx="29049">1.405</cx:pt>
          <cx:pt idx="29050">1.405</cx:pt>
          <cx:pt idx="29051">1.405</cx:pt>
          <cx:pt idx="29052">1.405</cx:pt>
          <cx:pt idx="29053">1.405</cx:pt>
          <cx:pt idx="29054">1.405</cx:pt>
          <cx:pt idx="29055">1.405</cx:pt>
          <cx:pt idx="29056">1.405</cx:pt>
          <cx:pt idx="29057">1.405</cx:pt>
          <cx:pt idx="29058">1.405</cx:pt>
          <cx:pt idx="29059">1.405</cx:pt>
          <cx:pt idx="29060">1.405</cx:pt>
          <cx:pt idx="29061">1.405</cx:pt>
          <cx:pt idx="29062">1.405</cx:pt>
          <cx:pt idx="29063">1.405</cx:pt>
          <cx:pt idx="29064">1.405</cx:pt>
          <cx:pt idx="29065">1.405</cx:pt>
          <cx:pt idx="29066">1.405</cx:pt>
          <cx:pt idx="29067">1.405</cx:pt>
          <cx:pt idx="29068">1.405</cx:pt>
          <cx:pt idx="29069">1.405</cx:pt>
          <cx:pt idx="29070">1.405</cx:pt>
          <cx:pt idx="29071">1.405</cx:pt>
          <cx:pt idx="29072">1.405</cx:pt>
          <cx:pt idx="29073">1.405</cx:pt>
          <cx:pt idx="29074">1.405</cx:pt>
          <cx:pt idx="29075">1.405</cx:pt>
          <cx:pt idx="29076">1.405</cx:pt>
          <cx:pt idx="29077">1.405</cx:pt>
          <cx:pt idx="29078">1.405</cx:pt>
          <cx:pt idx="29079">1.405</cx:pt>
          <cx:pt idx="29080">1.405</cx:pt>
          <cx:pt idx="29081">1.405</cx:pt>
          <cx:pt idx="29082">1.405</cx:pt>
          <cx:pt idx="29083">1.405</cx:pt>
          <cx:pt idx="29084">1.405</cx:pt>
          <cx:pt idx="29085">1.405</cx:pt>
          <cx:pt idx="29086">1.405</cx:pt>
          <cx:pt idx="29087">1.405</cx:pt>
          <cx:pt idx="29088">1.405</cx:pt>
          <cx:pt idx="29089">1.405</cx:pt>
          <cx:pt idx="29090">1.405</cx:pt>
          <cx:pt idx="29091">1.405</cx:pt>
          <cx:pt idx="29092">1.405</cx:pt>
          <cx:pt idx="29093">1.405</cx:pt>
          <cx:pt idx="29094">1.405</cx:pt>
          <cx:pt idx="29095">1.405</cx:pt>
          <cx:pt idx="29096">1.405</cx:pt>
          <cx:pt idx="29097">1.405</cx:pt>
          <cx:pt idx="29098">1.405</cx:pt>
          <cx:pt idx="29099">1.405</cx:pt>
          <cx:pt idx="29100">1.405</cx:pt>
          <cx:pt idx="29101">1.405</cx:pt>
          <cx:pt idx="29102">1.405</cx:pt>
          <cx:pt idx="29103">1.405</cx:pt>
          <cx:pt idx="29104">1.405</cx:pt>
          <cx:pt idx="29105">1.405</cx:pt>
          <cx:pt idx="29106">1.405</cx:pt>
          <cx:pt idx="29107">1.405</cx:pt>
          <cx:pt idx="29108">1.405</cx:pt>
          <cx:pt idx="29109">1.405</cx:pt>
          <cx:pt idx="29110">1.405</cx:pt>
          <cx:pt idx="29111">1.405</cx:pt>
          <cx:pt idx="29112">1.405</cx:pt>
          <cx:pt idx="29113">1.405</cx:pt>
          <cx:pt idx="29114">1.405</cx:pt>
          <cx:pt idx="29115">1.405</cx:pt>
          <cx:pt idx="29116">1.405</cx:pt>
          <cx:pt idx="29117">1.405</cx:pt>
          <cx:pt idx="29118">1.405</cx:pt>
          <cx:pt idx="29119">1.405</cx:pt>
          <cx:pt idx="29120">1.405</cx:pt>
          <cx:pt idx="29121">1.405</cx:pt>
          <cx:pt idx="29122">1.405</cx:pt>
          <cx:pt idx="29123">1.405</cx:pt>
          <cx:pt idx="29124">1.405</cx:pt>
          <cx:pt idx="29125">1.405</cx:pt>
          <cx:pt idx="29126">1.405</cx:pt>
          <cx:pt idx="29127">1.405</cx:pt>
          <cx:pt idx="29128">1.405</cx:pt>
          <cx:pt idx="29129">1.405</cx:pt>
          <cx:pt idx="29130">1.405</cx:pt>
          <cx:pt idx="29131">1.405</cx:pt>
          <cx:pt idx="29132">1.405</cx:pt>
          <cx:pt idx="29133">1.405</cx:pt>
          <cx:pt idx="29134">1.405</cx:pt>
          <cx:pt idx="29135">1.405</cx:pt>
          <cx:pt idx="29136">1.405</cx:pt>
          <cx:pt idx="29137">1.405</cx:pt>
          <cx:pt idx="29138">1.405</cx:pt>
          <cx:pt idx="29139">1.405</cx:pt>
          <cx:pt idx="29140">1.405</cx:pt>
          <cx:pt idx="29141">1.405</cx:pt>
          <cx:pt idx="29142">1.405</cx:pt>
          <cx:pt idx="29143">1.405</cx:pt>
          <cx:pt idx="29144">1.405</cx:pt>
          <cx:pt idx="29145">1.405</cx:pt>
          <cx:pt idx="29146">1.405</cx:pt>
          <cx:pt idx="29147">1.405</cx:pt>
          <cx:pt idx="29148">1.405</cx:pt>
          <cx:pt idx="29149">1.405</cx:pt>
          <cx:pt idx="29150">1.405</cx:pt>
          <cx:pt idx="29151">1.405</cx:pt>
          <cx:pt idx="29152">1.405</cx:pt>
          <cx:pt idx="29153">1.405</cx:pt>
          <cx:pt idx="29154">1.405</cx:pt>
          <cx:pt idx="29155">1.405</cx:pt>
          <cx:pt idx="29156">1.405</cx:pt>
          <cx:pt idx="29157">1.405</cx:pt>
          <cx:pt idx="29158">1.405</cx:pt>
          <cx:pt idx="29159">1.405</cx:pt>
          <cx:pt idx="29160">1.405</cx:pt>
          <cx:pt idx="29161">1.405</cx:pt>
          <cx:pt idx="29162">1.405</cx:pt>
          <cx:pt idx="29163">1.405</cx:pt>
          <cx:pt idx="29164">1.405</cx:pt>
          <cx:pt idx="29165">1.405</cx:pt>
          <cx:pt idx="29166">1.405</cx:pt>
          <cx:pt idx="29167">1.405</cx:pt>
          <cx:pt idx="29168">1.405</cx:pt>
          <cx:pt idx="29169">1.405</cx:pt>
          <cx:pt idx="29170">1.405</cx:pt>
          <cx:pt idx="29171">1.405</cx:pt>
          <cx:pt idx="29172">1.405</cx:pt>
          <cx:pt idx="29173">1.405</cx:pt>
          <cx:pt idx="29174">1.405</cx:pt>
          <cx:pt idx="29175">1.405</cx:pt>
          <cx:pt idx="29176">1.405</cx:pt>
          <cx:pt idx="29177">1.405</cx:pt>
          <cx:pt idx="29178">1.405</cx:pt>
          <cx:pt idx="29179">1.405</cx:pt>
          <cx:pt idx="29180">1.405</cx:pt>
          <cx:pt idx="29181">1.405</cx:pt>
          <cx:pt idx="29182">1.405</cx:pt>
          <cx:pt idx="29183">1.405</cx:pt>
          <cx:pt idx="29184">1.405</cx:pt>
          <cx:pt idx="29185">1.405</cx:pt>
          <cx:pt idx="29186">1.405</cx:pt>
          <cx:pt idx="29187">1.405</cx:pt>
          <cx:pt idx="29188">1.405</cx:pt>
          <cx:pt idx="29189">1.405</cx:pt>
          <cx:pt idx="29190">1.405</cx:pt>
          <cx:pt idx="29191">1.405</cx:pt>
          <cx:pt idx="29192">1.405</cx:pt>
          <cx:pt idx="29193">1.405</cx:pt>
          <cx:pt idx="29194">1.405</cx:pt>
          <cx:pt idx="29195">1.405</cx:pt>
          <cx:pt idx="29196">1.405</cx:pt>
          <cx:pt idx="29197">1.405</cx:pt>
          <cx:pt idx="29198">1.405</cx:pt>
          <cx:pt idx="29199">1.405</cx:pt>
          <cx:pt idx="29200">1.405</cx:pt>
          <cx:pt idx="29201">1.405</cx:pt>
          <cx:pt idx="29202">1.405</cx:pt>
          <cx:pt idx="29203">1.405</cx:pt>
          <cx:pt idx="29204">1.405</cx:pt>
          <cx:pt idx="29205">1.405</cx:pt>
          <cx:pt idx="29206">1.405</cx:pt>
          <cx:pt idx="29207">1.405</cx:pt>
          <cx:pt idx="29208">1.405</cx:pt>
          <cx:pt idx="29209">1.405</cx:pt>
          <cx:pt idx="29210">1.405</cx:pt>
          <cx:pt idx="29211">1.405</cx:pt>
          <cx:pt idx="29212">1.405</cx:pt>
          <cx:pt idx="29213">1.405</cx:pt>
          <cx:pt idx="29214">1.405</cx:pt>
          <cx:pt idx="29215">1.405</cx:pt>
          <cx:pt idx="29216">1.405</cx:pt>
          <cx:pt idx="29217">1.405</cx:pt>
          <cx:pt idx="29218">1.405</cx:pt>
          <cx:pt idx="29219">1.405</cx:pt>
          <cx:pt idx="29220">1.405</cx:pt>
          <cx:pt idx="29221">1.405</cx:pt>
          <cx:pt idx="29222">1.405</cx:pt>
          <cx:pt idx="29223">1.405</cx:pt>
          <cx:pt idx="29224">1.405</cx:pt>
          <cx:pt idx="29225">1.405</cx:pt>
          <cx:pt idx="29226">1.405</cx:pt>
          <cx:pt idx="29227">1.405</cx:pt>
          <cx:pt idx="29228">1.405</cx:pt>
          <cx:pt idx="29229">1.405</cx:pt>
          <cx:pt idx="29230">1.405</cx:pt>
          <cx:pt idx="29231">1.405</cx:pt>
          <cx:pt idx="29232">1.405</cx:pt>
          <cx:pt idx="29233">1.405</cx:pt>
          <cx:pt idx="29234">1.405</cx:pt>
          <cx:pt idx="29235">1.405</cx:pt>
          <cx:pt idx="29236">1.405</cx:pt>
          <cx:pt idx="29237">1.405</cx:pt>
          <cx:pt idx="29238">1.405</cx:pt>
          <cx:pt idx="29239">1.405</cx:pt>
          <cx:pt idx="29240">1.405</cx:pt>
          <cx:pt idx="29241">1.405</cx:pt>
          <cx:pt idx="29242">1.405</cx:pt>
          <cx:pt idx="29243">1.405</cx:pt>
          <cx:pt idx="29244">1.405</cx:pt>
          <cx:pt idx="29245">1.405</cx:pt>
          <cx:pt idx="29246">1.405</cx:pt>
          <cx:pt idx="29247">1.405</cx:pt>
          <cx:pt idx="29248">1.405</cx:pt>
          <cx:pt idx="29249">1.405</cx:pt>
          <cx:pt idx="29250">1.405</cx:pt>
          <cx:pt idx="29251">1.405</cx:pt>
          <cx:pt idx="29252">1.405</cx:pt>
          <cx:pt idx="29253">1.405</cx:pt>
          <cx:pt idx="29254">1.405</cx:pt>
          <cx:pt idx="29255">1.405</cx:pt>
          <cx:pt idx="29256">1.405</cx:pt>
          <cx:pt idx="29257">1.405</cx:pt>
          <cx:pt idx="29258">1.405</cx:pt>
          <cx:pt idx="29259">1.405</cx:pt>
          <cx:pt idx="29260">1.405</cx:pt>
          <cx:pt idx="29261">1.405</cx:pt>
          <cx:pt idx="29262">1.405</cx:pt>
          <cx:pt idx="29263">1.405</cx:pt>
          <cx:pt idx="29264">1.405</cx:pt>
          <cx:pt idx="29265">1.405</cx:pt>
          <cx:pt idx="29266">1.405</cx:pt>
          <cx:pt idx="29267">1.405</cx:pt>
          <cx:pt idx="29268">1.405</cx:pt>
          <cx:pt idx="29269">1.405</cx:pt>
          <cx:pt idx="29270">1.405</cx:pt>
          <cx:pt idx="29271">1.405</cx:pt>
          <cx:pt idx="29272">1.405</cx:pt>
          <cx:pt idx="29273">1.405</cx:pt>
          <cx:pt idx="29274">1.405</cx:pt>
          <cx:pt idx="29275">1.405</cx:pt>
          <cx:pt idx="29276">1.405</cx:pt>
          <cx:pt idx="29277">1.405</cx:pt>
          <cx:pt idx="29278">1.405</cx:pt>
          <cx:pt idx="29279">1.405</cx:pt>
          <cx:pt idx="29280">1.405</cx:pt>
          <cx:pt idx="29281">1.405</cx:pt>
          <cx:pt idx="29282">1.405</cx:pt>
          <cx:pt idx="29283">1.405</cx:pt>
          <cx:pt idx="29284">1.405</cx:pt>
          <cx:pt idx="29285">1.405</cx:pt>
          <cx:pt idx="29286">1.405</cx:pt>
          <cx:pt idx="29287">1.405</cx:pt>
          <cx:pt idx="29288">1.405</cx:pt>
          <cx:pt idx="29289">1.405</cx:pt>
          <cx:pt idx="29290">1.405</cx:pt>
          <cx:pt idx="29291">1.405</cx:pt>
          <cx:pt idx="29292">1.405</cx:pt>
          <cx:pt idx="29293">1.405</cx:pt>
          <cx:pt idx="29294">1.405</cx:pt>
          <cx:pt idx="29295">1.405</cx:pt>
          <cx:pt idx="29296">1.405</cx:pt>
          <cx:pt idx="29297">1.405</cx:pt>
          <cx:pt idx="29298">1.405</cx:pt>
          <cx:pt idx="29299">1.405</cx:pt>
          <cx:pt idx="29300">1.405</cx:pt>
          <cx:pt idx="29301">1.405</cx:pt>
          <cx:pt idx="29302">1.405</cx:pt>
          <cx:pt idx="29303">1.405</cx:pt>
          <cx:pt idx="29304">1.405</cx:pt>
          <cx:pt idx="29305">1.405</cx:pt>
          <cx:pt idx="29306">1.405</cx:pt>
          <cx:pt idx="29307">1.405</cx:pt>
          <cx:pt idx="29308">1.405</cx:pt>
          <cx:pt idx="29309">1.405</cx:pt>
          <cx:pt idx="29310">1.405</cx:pt>
          <cx:pt idx="29311">1.405</cx:pt>
          <cx:pt idx="29312">1.405</cx:pt>
          <cx:pt idx="29313">1.405</cx:pt>
          <cx:pt idx="29314">1.405</cx:pt>
          <cx:pt idx="29315">1.405</cx:pt>
          <cx:pt idx="29316">1.405</cx:pt>
          <cx:pt idx="29317">1.405</cx:pt>
          <cx:pt idx="29318">1.405</cx:pt>
          <cx:pt idx="29319">1.405</cx:pt>
          <cx:pt idx="29320">1.405</cx:pt>
          <cx:pt idx="29321">1.405</cx:pt>
          <cx:pt idx="29322">1.405</cx:pt>
          <cx:pt idx="29323">1.405</cx:pt>
          <cx:pt idx="29324">1.405</cx:pt>
          <cx:pt idx="29325">1.405</cx:pt>
          <cx:pt idx="29326">1.405</cx:pt>
          <cx:pt idx="29327">1.405</cx:pt>
          <cx:pt idx="29328">1.405</cx:pt>
          <cx:pt idx="29329">1.405</cx:pt>
          <cx:pt idx="29330">1.405</cx:pt>
          <cx:pt idx="29331">1.405</cx:pt>
          <cx:pt idx="29332">1.405</cx:pt>
          <cx:pt idx="29333">1.405</cx:pt>
          <cx:pt idx="29334">1.405</cx:pt>
          <cx:pt idx="29335">1.405</cx:pt>
          <cx:pt idx="29336">1.405</cx:pt>
          <cx:pt idx="29337">1.405</cx:pt>
          <cx:pt idx="29338">1.405</cx:pt>
          <cx:pt idx="29339">1.405</cx:pt>
          <cx:pt idx="29340">1.405</cx:pt>
          <cx:pt idx="29341">1.405</cx:pt>
          <cx:pt idx="29342">1.405</cx:pt>
          <cx:pt idx="29343">1.405</cx:pt>
          <cx:pt idx="29344">1.405</cx:pt>
          <cx:pt idx="29345">1.405</cx:pt>
          <cx:pt idx="29346">1.405</cx:pt>
          <cx:pt idx="29347">1.405</cx:pt>
          <cx:pt idx="29348">1.405</cx:pt>
          <cx:pt idx="29349">1.405</cx:pt>
          <cx:pt idx="29350">1.405</cx:pt>
          <cx:pt idx="29351">1.405</cx:pt>
          <cx:pt idx="29352">1.405</cx:pt>
          <cx:pt idx="29353">1.405</cx:pt>
          <cx:pt idx="29354">1.405</cx:pt>
          <cx:pt idx="29355">1.405</cx:pt>
          <cx:pt idx="29356">1.405</cx:pt>
          <cx:pt idx="29357">1.405</cx:pt>
          <cx:pt idx="29358">1.405</cx:pt>
          <cx:pt idx="29359">1.405</cx:pt>
          <cx:pt idx="29360">1.405</cx:pt>
          <cx:pt idx="29361">1.405</cx:pt>
          <cx:pt idx="29362">1.405</cx:pt>
          <cx:pt idx="29363">1.405</cx:pt>
          <cx:pt idx="29364">1.405</cx:pt>
          <cx:pt idx="29365">1.405</cx:pt>
          <cx:pt idx="29366">1.405</cx:pt>
          <cx:pt idx="29367">1.405</cx:pt>
          <cx:pt idx="29368">1.405</cx:pt>
          <cx:pt idx="29369">1.405</cx:pt>
          <cx:pt idx="29370">1.405</cx:pt>
          <cx:pt idx="29371">1.405</cx:pt>
          <cx:pt idx="29372">1.405</cx:pt>
          <cx:pt idx="29373">1.405</cx:pt>
          <cx:pt idx="29374">1.405</cx:pt>
          <cx:pt idx="29375">1.405</cx:pt>
          <cx:pt idx="29376">1.405</cx:pt>
          <cx:pt idx="29377">1.405</cx:pt>
          <cx:pt idx="29378">1.405</cx:pt>
          <cx:pt idx="29379">1.405</cx:pt>
          <cx:pt idx="29380">1.405</cx:pt>
          <cx:pt idx="29381">1.405</cx:pt>
          <cx:pt idx="29382">1.405</cx:pt>
          <cx:pt idx="29383">1.405</cx:pt>
          <cx:pt idx="29384">1.405</cx:pt>
          <cx:pt idx="29385">1.405</cx:pt>
          <cx:pt idx="29386">1.405</cx:pt>
          <cx:pt idx="29387">1.405</cx:pt>
          <cx:pt idx="29388">1.405</cx:pt>
          <cx:pt idx="29389">1.405</cx:pt>
          <cx:pt idx="29390">1.405</cx:pt>
          <cx:pt idx="29391">1.405</cx:pt>
          <cx:pt idx="29392">1.405</cx:pt>
          <cx:pt idx="29393">1.405</cx:pt>
          <cx:pt idx="29394">1.405</cx:pt>
          <cx:pt idx="29395">1.405</cx:pt>
          <cx:pt idx="29396">1.405</cx:pt>
          <cx:pt idx="29397">1.405</cx:pt>
          <cx:pt idx="29398">1.405</cx:pt>
          <cx:pt idx="29399">1.405</cx:pt>
          <cx:pt idx="29400">1.405</cx:pt>
          <cx:pt idx="29401">1.405</cx:pt>
          <cx:pt idx="29402">1.405</cx:pt>
          <cx:pt idx="29403">1.405</cx:pt>
          <cx:pt idx="29404">1.405</cx:pt>
          <cx:pt idx="29405">1.405</cx:pt>
          <cx:pt idx="29406">1.405</cx:pt>
          <cx:pt idx="29407">1.405</cx:pt>
          <cx:pt idx="29408">1.405</cx:pt>
          <cx:pt idx="29409">1.405</cx:pt>
          <cx:pt idx="29410">1.405</cx:pt>
          <cx:pt idx="29411">1.405</cx:pt>
          <cx:pt idx="29412">1.405</cx:pt>
          <cx:pt idx="29413">1.405</cx:pt>
          <cx:pt idx="29414">1.405</cx:pt>
          <cx:pt idx="29415">1.405</cx:pt>
          <cx:pt idx="29416">1.405</cx:pt>
          <cx:pt idx="29417">1.405</cx:pt>
          <cx:pt idx="29418">1.405</cx:pt>
          <cx:pt idx="29419">1.405</cx:pt>
          <cx:pt idx="29420">1.405</cx:pt>
          <cx:pt idx="29421">1.405</cx:pt>
          <cx:pt idx="29422">1.405</cx:pt>
          <cx:pt idx="29423">1.405</cx:pt>
          <cx:pt idx="29424">1.405</cx:pt>
          <cx:pt idx="29425">1.405</cx:pt>
          <cx:pt idx="29426">1.405</cx:pt>
          <cx:pt idx="29427">1.405</cx:pt>
          <cx:pt idx="29428">1.405</cx:pt>
          <cx:pt idx="29429">1.405</cx:pt>
          <cx:pt idx="29430">1.405</cx:pt>
          <cx:pt idx="29431">1.405</cx:pt>
          <cx:pt idx="29432">1.405</cx:pt>
          <cx:pt idx="29433">1.405</cx:pt>
          <cx:pt idx="29434">1.405</cx:pt>
          <cx:pt idx="29435">1.405</cx:pt>
          <cx:pt idx="29436">1.405</cx:pt>
          <cx:pt idx="29437">1.405</cx:pt>
          <cx:pt idx="29438">1.405</cx:pt>
          <cx:pt idx="29439">1.405</cx:pt>
          <cx:pt idx="29440">1.405</cx:pt>
          <cx:pt idx="29441">1.405</cx:pt>
          <cx:pt idx="29442">1.405</cx:pt>
          <cx:pt idx="29443">1.405</cx:pt>
          <cx:pt idx="29444">1.405</cx:pt>
          <cx:pt idx="29445">1.405</cx:pt>
          <cx:pt idx="29446">1.405</cx:pt>
          <cx:pt idx="29447">1.405</cx:pt>
          <cx:pt idx="29448">1.405</cx:pt>
          <cx:pt idx="29449">1.405</cx:pt>
          <cx:pt idx="29450">1.405</cx:pt>
          <cx:pt idx="29451">1.405</cx:pt>
          <cx:pt idx="29452">1.405</cx:pt>
          <cx:pt idx="29453">1.405</cx:pt>
          <cx:pt idx="29454">1.405</cx:pt>
          <cx:pt idx="29455">1.405</cx:pt>
          <cx:pt idx="29456">1.405</cx:pt>
          <cx:pt idx="29457">1.405</cx:pt>
          <cx:pt idx="29458">1.405</cx:pt>
          <cx:pt idx="29459">1.405</cx:pt>
          <cx:pt idx="29460">1.405</cx:pt>
          <cx:pt idx="29461">1.405</cx:pt>
          <cx:pt idx="29462">1.405</cx:pt>
          <cx:pt idx="29463">1.405</cx:pt>
          <cx:pt idx="29464">1.405</cx:pt>
          <cx:pt idx="29465">1.405</cx:pt>
          <cx:pt idx="29466">1.405</cx:pt>
          <cx:pt idx="29467">1.405</cx:pt>
          <cx:pt idx="29468">1.405</cx:pt>
          <cx:pt idx="29469">1.405</cx:pt>
          <cx:pt idx="29470">1.405</cx:pt>
          <cx:pt idx="29471">1.405</cx:pt>
          <cx:pt idx="29472">1.405</cx:pt>
          <cx:pt idx="29473">1.405</cx:pt>
          <cx:pt idx="29474">1.405</cx:pt>
          <cx:pt idx="29475">1.405</cx:pt>
          <cx:pt idx="29476">1.405</cx:pt>
          <cx:pt idx="29477">1.405</cx:pt>
          <cx:pt idx="29478">1.405</cx:pt>
          <cx:pt idx="29479">1.405</cx:pt>
          <cx:pt idx="29480">1.405</cx:pt>
          <cx:pt idx="29481">1.405</cx:pt>
          <cx:pt idx="29482">1.405</cx:pt>
          <cx:pt idx="29483">1.405</cx:pt>
          <cx:pt idx="29484">1.405</cx:pt>
          <cx:pt idx="29485">1.405</cx:pt>
          <cx:pt idx="29486">1.405</cx:pt>
          <cx:pt idx="29487">1.405</cx:pt>
          <cx:pt idx="29488">1.405</cx:pt>
          <cx:pt idx="29489">1.405</cx:pt>
          <cx:pt idx="29490">1.405</cx:pt>
          <cx:pt idx="29491">1.405</cx:pt>
          <cx:pt idx="29492">1.405</cx:pt>
          <cx:pt idx="29493">1.405</cx:pt>
          <cx:pt idx="29494">1.405</cx:pt>
          <cx:pt idx="29495">1.405</cx:pt>
          <cx:pt idx="29496">1.405</cx:pt>
          <cx:pt idx="29497">1.405</cx:pt>
          <cx:pt idx="29498">1.405</cx:pt>
          <cx:pt idx="29499">1.405</cx:pt>
          <cx:pt idx="29500">1.405</cx:pt>
          <cx:pt idx="29501">1.405</cx:pt>
          <cx:pt idx="29502">1.405</cx:pt>
          <cx:pt idx="29503">1.405</cx:pt>
          <cx:pt idx="29504">1.405</cx:pt>
          <cx:pt idx="29505">1.405</cx:pt>
          <cx:pt idx="29506">1.405</cx:pt>
          <cx:pt idx="29507">1.405</cx:pt>
          <cx:pt idx="29508">1.405</cx:pt>
          <cx:pt idx="29509">1.405</cx:pt>
          <cx:pt idx="29510">1.405</cx:pt>
          <cx:pt idx="29511">1.405</cx:pt>
          <cx:pt idx="29512">1.405</cx:pt>
          <cx:pt idx="29513">1.405</cx:pt>
          <cx:pt idx="29514">1.405</cx:pt>
          <cx:pt idx="29515">1.405</cx:pt>
          <cx:pt idx="29516">1.405</cx:pt>
          <cx:pt idx="29517">1.405</cx:pt>
          <cx:pt idx="29518">1.405</cx:pt>
          <cx:pt idx="29519">1.405</cx:pt>
          <cx:pt idx="29520">1.405</cx:pt>
          <cx:pt idx="29521">1.405</cx:pt>
          <cx:pt idx="29522">1.405</cx:pt>
          <cx:pt idx="29523">1.405</cx:pt>
          <cx:pt idx="29524">1.405</cx:pt>
          <cx:pt idx="29525">1.405</cx:pt>
          <cx:pt idx="29526">1.405</cx:pt>
          <cx:pt idx="29527">1.405</cx:pt>
          <cx:pt idx="29528">1.405</cx:pt>
          <cx:pt idx="29529">1.405</cx:pt>
          <cx:pt idx="29530">1.405</cx:pt>
          <cx:pt idx="29531">1.405</cx:pt>
          <cx:pt idx="29532">1.405</cx:pt>
          <cx:pt idx="29533">1.405</cx:pt>
          <cx:pt idx="29534">1.405</cx:pt>
          <cx:pt idx="29535">1.405</cx:pt>
          <cx:pt idx="29536">1.405</cx:pt>
          <cx:pt idx="29537">1.405</cx:pt>
          <cx:pt idx="29538">1.405</cx:pt>
          <cx:pt idx="29539">1.405</cx:pt>
          <cx:pt idx="29540">1.405</cx:pt>
          <cx:pt idx="29541">1.405</cx:pt>
          <cx:pt idx="29542">1.405</cx:pt>
          <cx:pt idx="29543">1.405</cx:pt>
          <cx:pt idx="29544">1.405</cx:pt>
          <cx:pt idx="29545">1.405</cx:pt>
          <cx:pt idx="29546">1.405</cx:pt>
          <cx:pt idx="29547">1.405</cx:pt>
          <cx:pt idx="29548">1.405</cx:pt>
          <cx:pt idx="29549">1.405</cx:pt>
          <cx:pt idx="29550">1.405</cx:pt>
          <cx:pt idx="29551">1.405</cx:pt>
          <cx:pt idx="29552">1.405</cx:pt>
          <cx:pt idx="29553">1.405</cx:pt>
          <cx:pt idx="29554">1.405</cx:pt>
          <cx:pt idx="29555">1.405</cx:pt>
          <cx:pt idx="29556">1.405</cx:pt>
          <cx:pt idx="29557">1.405</cx:pt>
          <cx:pt idx="29558">1.405</cx:pt>
          <cx:pt idx="29559">1.405</cx:pt>
          <cx:pt idx="29560">1.405</cx:pt>
          <cx:pt idx="29561">1.405</cx:pt>
          <cx:pt idx="29562">1.405</cx:pt>
          <cx:pt idx="29563">1.405</cx:pt>
          <cx:pt idx="29564">1.405</cx:pt>
          <cx:pt idx="29565">1.405</cx:pt>
          <cx:pt idx="29566">1.405</cx:pt>
          <cx:pt idx="29567">1.405</cx:pt>
          <cx:pt idx="29568">1.405</cx:pt>
          <cx:pt idx="29569">1.405</cx:pt>
          <cx:pt idx="29570">1.405</cx:pt>
          <cx:pt idx="29571">1.405</cx:pt>
          <cx:pt idx="29572">1.405</cx:pt>
          <cx:pt idx="29573">1.405</cx:pt>
          <cx:pt idx="29574">1.405</cx:pt>
          <cx:pt idx="29575">1.405</cx:pt>
          <cx:pt idx="29576">1.405</cx:pt>
          <cx:pt idx="29577">1.405</cx:pt>
          <cx:pt idx="29578">1.405</cx:pt>
          <cx:pt idx="29579">1.405</cx:pt>
          <cx:pt idx="29580">1.405</cx:pt>
          <cx:pt idx="29581">1.405</cx:pt>
          <cx:pt idx="29582">1.405</cx:pt>
          <cx:pt idx="29583">1.405</cx:pt>
          <cx:pt idx="29584">1.405</cx:pt>
          <cx:pt idx="29585">1.405</cx:pt>
          <cx:pt idx="29586">1.405</cx:pt>
          <cx:pt idx="29587">1.405</cx:pt>
          <cx:pt idx="29588">1.405</cx:pt>
          <cx:pt idx="29589">1.405</cx:pt>
          <cx:pt idx="29590">1.405</cx:pt>
          <cx:pt idx="29591">1.405</cx:pt>
          <cx:pt idx="29592">1.405</cx:pt>
          <cx:pt idx="29593">1.405</cx:pt>
          <cx:pt idx="29594">1.405</cx:pt>
          <cx:pt idx="29595">1.405</cx:pt>
          <cx:pt idx="29596">1.405</cx:pt>
          <cx:pt idx="29597">1.405</cx:pt>
          <cx:pt idx="29598">1.405</cx:pt>
          <cx:pt idx="29599">1.405</cx:pt>
          <cx:pt idx="29600">1.405</cx:pt>
          <cx:pt idx="29601">1.405</cx:pt>
          <cx:pt idx="29602">1.405</cx:pt>
          <cx:pt idx="29603">1.405</cx:pt>
          <cx:pt idx="29604">1.405</cx:pt>
          <cx:pt idx="29605">1.405</cx:pt>
          <cx:pt idx="29606">1.405</cx:pt>
          <cx:pt idx="29607">1.405</cx:pt>
          <cx:pt idx="29608">1.405</cx:pt>
          <cx:pt idx="29609">1.405</cx:pt>
          <cx:pt idx="29610">1.405</cx:pt>
          <cx:pt idx="29611">1.405</cx:pt>
          <cx:pt idx="29612">1.405</cx:pt>
          <cx:pt idx="29613">1.405</cx:pt>
          <cx:pt idx="29614">1.405</cx:pt>
          <cx:pt idx="29615">1.405</cx:pt>
          <cx:pt idx="29616">1.405</cx:pt>
          <cx:pt idx="29617">1.405</cx:pt>
          <cx:pt idx="29618">1.405</cx:pt>
          <cx:pt idx="29619">1.405</cx:pt>
          <cx:pt idx="29620">1.405</cx:pt>
          <cx:pt idx="29621">1.405</cx:pt>
          <cx:pt idx="29622">1.405</cx:pt>
          <cx:pt idx="29623">1.405</cx:pt>
          <cx:pt idx="29624">1.405</cx:pt>
          <cx:pt idx="29625">1.405</cx:pt>
          <cx:pt idx="29626">1.405</cx:pt>
          <cx:pt idx="29627">1.405</cx:pt>
          <cx:pt idx="29628">1.405</cx:pt>
          <cx:pt idx="29629">1.405</cx:pt>
          <cx:pt idx="29630">1.405</cx:pt>
          <cx:pt idx="29631">1.405</cx:pt>
          <cx:pt idx="29632">1.405</cx:pt>
          <cx:pt idx="29633">1.405</cx:pt>
          <cx:pt idx="29634">1.405</cx:pt>
          <cx:pt idx="29635">1.405</cx:pt>
          <cx:pt idx="29636">1.405</cx:pt>
          <cx:pt idx="29637">1.405</cx:pt>
          <cx:pt idx="29638">1.405</cx:pt>
          <cx:pt idx="29639">1.405</cx:pt>
          <cx:pt idx="29640">1.405</cx:pt>
          <cx:pt idx="29641">1.405</cx:pt>
          <cx:pt idx="29642">1.405</cx:pt>
          <cx:pt idx="29643">1.405</cx:pt>
          <cx:pt idx="29644">1.405</cx:pt>
          <cx:pt idx="29645">1.405</cx:pt>
          <cx:pt idx="29646">1.405</cx:pt>
          <cx:pt idx="29647">1.405</cx:pt>
          <cx:pt idx="29648">1.405</cx:pt>
          <cx:pt idx="29649">1.405</cx:pt>
          <cx:pt idx="29650">1.405</cx:pt>
          <cx:pt idx="29651">1.405</cx:pt>
          <cx:pt idx="29652">1.405</cx:pt>
          <cx:pt idx="29653">1.405</cx:pt>
          <cx:pt idx="29654">1.405</cx:pt>
          <cx:pt idx="29655">1.405</cx:pt>
          <cx:pt idx="29656">1.405</cx:pt>
          <cx:pt idx="29657">1.405</cx:pt>
          <cx:pt idx="29658">1.405</cx:pt>
          <cx:pt idx="29659">1.405</cx:pt>
          <cx:pt idx="29660">1.405</cx:pt>
          <cx:pt idx="29661">1.405</cx:pt>
          <cx:pt idx="29662">1.405</cx:pt>
          <cx:pt idx="29663">1.405</cx:pt>
          <cx:pt idx="29664">1.405</cx:pt>
          <cx:pt idx="29665">1.405</cx:pt>
          <cx:pt idx="29666">1.405</cx:pt>
          <cx:pt idx="29667">1.405</cx:pt>
          <cx:pt idx="29668">1.405</cx:pt>
          <cx:pt idx="29669">1.405</cx:pt>
          <cx:pt idx="29670">1.405</cx:pt>
          <cx:pt idx="29671">1.405</cx:pt>
          <cx:pt idx="29672">1.405</cx:pt>
          <cx:pt idx="29673">1.405</cx:pt>
          <cx:pt idx="29674">1.405</cx:pt>
          <cx:pt idx="29675">1.405</cx:pt>
          <cx:pt idx="29676">1.405</cx:pt>
          <cx:pt idx="29677">1.405</cx:pt>
          <cx:pt idx="29678">1.405</cx:pt>
          <cx:pt idx="29679">1.405</cx:pt>
          <cx:pt idx="29680">1.405</cx:pt>
          <cx:pt idx="29681">1.405</cx:pt>
          <cx:pt idx="29682">1.405</cx:pt>
          <cx:pt idx="29683">1.405</cx:pt>
          <cx:pt idx="29684">1.405</cx:pt>
          <cx:pt idx="29685">1.405</cx:pt>
          <cx:pt idx="29686">1.405</cx:pt>
          <cx:pt idx="29687">1.405</cx:pt>
          <cx:pt idx="29688">1.405</cx:pt>
          <cx:pt idx="29689">1.405</cx:pt>
          <cx:pt idx="29690">1.405</cx:pt>
          <cx:pt idx="29691">1.405</cx:pt>
          <cx:pt idx="29692">1.405</cx:pt>
          <cx:pt idx="29693">1.405</cx:pt>
          <cx:pt idx="29694">1.405</cx:pt>
          <cx:pt idx="29695">1.405</cx:pt>
          <cx:pt idx="29696">1.405</cx:pt>
          <cx:pt idx="29697">1.405</cx:pt>
          <cx:pt idx="29698">1.405</cx:pt>
          <cx:pt idx="29699">1.405</cx:pt>
          <cx:pt idx="29700">1.405</cx:pt>
          <cx:pt idx="29701">1.405</cx:pt>
          <cx:pt idx="29702">1.405</cx:pt>
          <cx:pt idx="29703">1.405</cx:pt>
          <cx:pt idx="29704">1.405</cx:pt>
          <cx:pt idx="29705">1.405</cx:pt>
          <cx:pt idx="29706">1.405</cx:pt>
          <cx:pt idx="29707">1.405</cx:pt>
          <cx:pt idx="29708">1.405</cx:pt>
          <cx:pt idx="29709">1.405</cx:pt>
          <cx:pt idx="29710">1.405</cx:pt>
          <cx:pt idx="29711">1.405</cx:pt>
          <cx:pt idx="29712">1.405</cx:pt>
          <cx:pt idx="29713">1.405</cx:pt>
          <cx:pt idx="29714">1.405</cx:pt>
          <cx:pt idx="29715">1.405</cx:pt>
          <cx:pt idx="29716">1.405</cx:pt>
          <cx:pt idx="29717">1.405</cx:pt>
          <cx:pt idx="29718">1.405</cx:pt>
          <cx:pt idx="29719">1.405</cx:pt>
          <cx:pt idx="29720">1.405</cx:pt>
          <cx:pt idx="29721">1.405</cx:pt>
          <cx:pt idx="29722">1.405</cx:pt>
          <cx:pt idx="29723">1.405</cx:pt>
          <cx:pt idx="29724">1.405</cx:pt>
          <cx:pt idx="29725">1.405</cx:pt>
          <cx:pt idx="29726">1.405</cx:pt>
          <cx:pt idx="29727">1.405</cx:pt>
          <cx:pt idx="29728">1.405</cx:pt>
          <cx:pt idx="29729">1.405</cx:pt>
          <cx:pt idx="29730">1.405</cx:pt>
          <cx:pt idx="29731">1.405</cx:pt>
          <cx:pt idx="29732">1.405</cx:pt>
          <cx:pt idx="29733">1.405</cx:pt>
          <cx:pt idx="29734">1.405</cx:pt>
          <cx:pt idx="29735">1.405</cx:pt>
          <cx:pt idx="29736">1.405</cx:pt>
          <cx:pt idx="29737">1.405</cx:pt>
          <cx:pt idx="29738">1.405</cx:pt>
          <cx:pt idx="29739">1.405</cx:pt>
          <cx:pt idx="29740">1.405</cx:pt>
          <cx:pt idx="29741">1.405</cx:pt>
          <cx:pt idx="29742">1.405</cx:pt>
          <cx:pt idx="29743">1.405</cx:pt>
          <cx:pt idx="29744">1.405</cx:pt>
          <cx:pt idx="29745">1.405</cx:pt>
          <cx:pt idx="29746">1.405</cx:pt>
          <cx:pt idx="29747">1.405</cx:pt>
          <cx:pt idx="29748">1.405</cx:pt>
          <cx:pt idx="29749">1.405</cx:pt>
          <cx:pt idx="29750">1.405</cx:pt>
          <cx:pt idx="29751">1.405</cx:pt>
          <cx:pt idx="29752">1.405</cx:pt>
          <cx:pt idx="29753">1.405</cx:pt>
          <cx:pt idx="29754">1.405</cx:pt>
          <cx:pt idx="29755">1.405</cx:pt>
          <cx:pt idx="29756">1.405</cx:pt>
          <cx:pt idx="29757">1.405</cx:pt>
          <cx:pt idx="29758">1.405</cx:pt>
          <cx:pt idx="29759">1.405</cx:pt>
          <cx:pt idx="29760">1.405</cx:pt>
          <cx:pt idx="29761">1.405</cx:pt>
          <cx:pt idx="29762">1.405</cx:pt>
          <cx:pt idx="29763">1.405</cx:pt>
          <cx:pt idx="29764">1.405</cx:pt>
          <cx:pt idx="29765">1.405</cx:pt>
          <cx:pt idx="29766">1.405</cx:pt>
          <cx:pt idx="29767">1.405</cx:pt>
          <cx:pt idx="29768">1.405</cx:pt>
          <cx:pt idx="29769">1.405</cx:pt>
          <cx:pt idx="29770">1.405</cx:pt>
          <cx:pt idx="29771">1.405</cx:pt>
          <cx:pt idx="29772">1.405</cx:pt>
          <cx:pt idx="29773">1.405</cx:pt>
          <cx:pt idx="29774">1.405</cx:pt>
          <cx:pt idx="29775">1.405</cx:pt>
          <cx:pt idx="29776">1.405</cx:pt>
          <cx:pt idx="29777">1.405</cx:pt>
          <cx:pt idx="29778">1.405</cx:pt>
          <cx:pt idx="29779">1.405</cx:pt>
          <cx:pt idx="29780">1.405</cx:pt>
          <cx:pt idx="29781">1.405</cx:pt>
          <cx:pt idx="29782">1.405</cx:pt>
          <cx:pt idx="29783">1.405</cx:pt>
          <cx:pt idx="29784">1.405</cx:pt>
          <cx:pt idx="29785">1.405</cx:pt>
          <cx:pt idx="29786">1.405</cx:pt>
          <cx:pt idx="29787">1.405</cx:pt>
          <cx:pt idx="29788">1.405</cx:pt>
          <cx:pt idx="29789">1.405</cx:pt>
          <cx:pt idx="29790">1.405</cx:pt>
          <cx:pt idx="29791">1.405</cx:pt>
          <cx:pt idx="29792">1.405</cx:pt>
          <cx:pt idx="29793">1.405</cx:pt>
          <cx:pt idx="29794">1.405</cx:pt>
          <cx:pt idx="29795">1.405</cx:pt>
          <cx:pt idx="29796">1.405</cx:pt>
          <cx:pt idx="29797">1.405</cx:pt>
          <cx:pt idx="29798">1.405</cx:pt>
          <cx:pt idx="29799">1.405</cx:pt>
          <cx:pt idx="29800">1.405</cx:pt>
          <cx:pt idx="29801">1.405</cx:pt>
          <cx:pt idx="29802">1.405</cx:pt>
          <cx:pt idx="29803">1.405</cx:pt>
          <cx:pt idx="29804">1.405</cx:pt>
          <cx:pt idx="29805">1.405</cx:pt>
          <cx:pt idx="29806">1.405</cx:pt>
          <cx:pt idx="29807">1.405</cx:pt>
          <cx:pt idx="29808">1.405</cx:pt>
          <cx:pt idx="29809">1.405</cx:pt>
          <cx:pt idx="29810">1.405</cx:pt>
          <cx:pt idx="29811">1.405</cx:pt>
          <cx:pt idx="29812">1.405</cx:pt>
          <cx:pt idx="29813">1.405</cx:pt>
          <cx:pt idx="29814">1.405</cx:pt>
          <cx:pt idx="29815">1.405</cx:pt>
          <cx:pt idx="29816">1.405</cx:pt>
          <cx:pt idx="29817">1.405</cx:pt>
          <cx:pt idx="29818">1.405</cx:pt>
          <cx:pt idx="29819">1.405</cx:pt>
          <cx:pt idx="29820">1.405</cx:pt>
          <cx:pt idx="29821">1.405</cx:pt>
          <cx:pt idx="29822">1.405</cx:pt>
          <cx:pt idx="29823">1.405</cx:pt>
          <cx:pt idx="29824">1.405</cx:pt>
          <cx:pt idx="29825">1.405</cx:pt>
          <cx:pt idx="29826">1.405</cx:pt>
          <cx:pt idx="29827">1.405</cx:pt>
          <cx:pt idx="29828">1.405</cx:pt>
          <cx:pt idx="29829">1.405</cx:pt>
          <cx:pt idx="29830">1.405</cx:pt>
          <cx:pt idx="29831">1.405</cx:pt>
          <cx:pt idx="29832">1.405</cx:pt>
          <cx:pt idx="29833">1.405</cx:pt>
          <cx:pt idx="29834">1.405</cx:pt>
          <cx:pt idx="29835">1.405</cx:pt>
          <cx:pt idx="29836">1.405</cx:pt>
          <cx:pt idx="29837">1.405</cx:pt>
          <cx:pt idx="29838">1.405</cx:pt>
          <cx:pt idx="29839">1.405</cx:pt>
          <cx:pt idx="29840">1.405</cx:pt>
          <cx:pt idx="29841">1.405</cx:pt>
          <cx:pt idx="29842">1.405</cx:pt>
          <cx:pt idx="29843">1.405</cx:pt>
          <cx:pt idx="29844">1.405</cx:pt>
          <cx:pt idx="29845">1.405</cx:pt>
          <cx:pt idx="29846">1.405</cx:pt>
          <cx:pt idx="29847">1.405</cx:pt>
          <cx:pt idx="29848">1.405</cx:pt>
          <cx:pt idx="29849">1.405</cx:pt>
          <cx:pt idx="29850">1.405</cx:pt>
          <cx:pt idx="29851">1.405</cx:pt>
          <cx:pt idx="29852">1.405</cx:pt>
          <cx:pt idx="29853">1.405</cx:pt>
          <cx:pt idx="29854">1.405</cx:pt>
          <cx:pt idx="29855">1.405</cx:pt>
          <cx:pt idx="29856">1.405</cx:pt>
          <cx:pt idx="29857">1.405</cx:pt>
          <cx:pt idx="29858">1.405</cx:pt>
          <cx:pt idx="29859">1.405</cx:pt>
          <cx:pt idx="29860">1.405</cx:pt>
          <cx:pt idx="29861">1.405</cx:pt>
          <cx:pt idx="29862">1.405</cx:pt>
          <cx:pt idx="29863">1.405</cx:pt>
          <cx:pt idx="29864">1.405</cx:pt>
          <cx:pt idx="29865">1.405</cx:pt>
          <cx:pt idx="29866">1.405</cx:pt>
          <cx:pt idx="29867">1.405</cx:pt>
          <cx:pt idx="29868">1.405</cx:pt>
          <cx:pt idx="29869">1.405</cx:pt>
          <cx:pt idx="29870">1.405</cx:pt>
          <cx:pt idx="29871">1.405</cx:pt>
          <cx:pt idx="29872">1.405</cx:pt>
          <cx:pt idx="29873">1.405</cx:pt>
          <cx:pt idx="29874">1.405</cx:pt>
          <cx:pt idx="29875">1.405</cx:pt>
          <cx:pt idx="29876">1.405</cx:pt>
          <cx:pt idx="29877">1.405</cx:pt>
          <cx:pt idx="29878">1.405</cx:pt>
          <cx:pt idx="29879">1.405</cx:pt>
          <cx:pt idx="29880">1.405</cx:pt>
          <cx:pt idx="29881">1.405</cx:pt>
          <cx:pt idx="29882">1.405</cx:pt>
          <cx:pt idx="29883">1.405</cx:pt>
          <cx:pt idx="29884">1.405</cx:pt>
          <cx:pt idx="29885">1.405</cx:pt>
          <cx:pt idx="29886">1.405</cx:pt>
          <cx:pt idx="29887">1.405</cx:pt>
          <cx:pt idx="29888">1.405</cx:pt>
          <cx:pt idx="29889">1.405</cx:pt>
          <cx:pt idx="29890">1.405</cx:pt>
          <cx:pt idx="29891">1.405</cx:pt>
          <cx:pt idx="29892">1.405</cx:pt>
          <cx:pt idx="29893">1.405</cx:pt>
          <cx:pt idx="29894">1.405</cx:pt>
          <cx:pt idx="29895">1.405</cx:pt>
          <cx:pt idx="29896">1.405</cx:pt>
          <cx:pt idx="29897">1.405</cx:pt>
          <cx:pt idx="29898">1.405</cx:pt>
          <cx:pt idx="29899">1.405</cx:pt>
          <cx:pt idx="29900">1.405</cx:pt>
          <cx:pt idx="29901">1.405</cx:pt>
          <cx:pt idx="29902">1.405</cx:pt>
          <cx:pt idx="29903">1.405</cx:pt>
          <cx:pt idx="29904">1.405</cx:pt>
          <cx:pt idx="29905">1.405</cx:pt>
          <cx:pt idx="29906">1.405</cx:pt>
          <cx:pt idx="29907">1.405</cx:pt>
          <cx:pt idx="29908">1.405</cx:pt>
          <cx:pt idx="29909">1.405</cx:pt>
          <cx:pt idx="29910">1.405</cx:pt>
          <cx:pt idx="29911">1.405</cx:pt>
          <cx:pt idx="29912">1.405</cx:pt>
          <cx:pt idx="29913">1.405</cx:pt>
          <cx:pt idx="29914">1.405</cx:pt>
          <cx:pt idx="29915">1.405</cx:pt>
          <cx:pt idx="29916">1.405</cx:pt>
          <cx:pt idx="29917">1.405</cx:pt>
          <cx:pt idx="29918">1.405</cx:pt>
          <cx:pt idx="29919">1.405</cx:pt>
          <cx:pt idx="29920">1.405</cx:pt>
          <cx:pt idx="29921">1.405</cx:pt>
          <cx:pt idx="29922">1.405</cx:pt>
          <cx:pt idx="29923">1.405</cx:pt>
          <cx:pt idx="29924">1.405</cx:pt>
          <cx:pt idx="29925">1.405</cx:pt>
          <cx:pt idx="29926">1.405</cx:pt>
          <cx:pt idx="29927">1.405</cx:pt>
          <cx:pt idx="29928">1.405</cx:pt>
          <cx:pt idx="29929">1.405</cx:pt>
          <cx:pt idx="29930">1.405</cx:pt>
          <cx:pt idx="29931">1.405</cx:pt>
          <cx:pt idx="29932">1.405</cx:pt>
          <cx:pt idx="29933">1.405</cx:pt>
          <cx:pt idx="29934">1.405</cx:pt>
          <cx:pt idx="29935">1.405</cx:pt>
          <cx:pt idx="29936">1.405</cx:pt>
          <cx:pt idx="29937">1.405</cx:pt>
          <cx:pt idx="29938">1.405</cx:pt>
          <cx:pt idx="29939">1.405</cx:pt>
          <cx:pt idx="29940">1.405</cx:pt>
          <cx:pt idx="29941">1.405</cx:pt>
          <cx:pt idx="29942">1.405</cx:pt>
          <cx:pt idx="29943">1.405</cx:pt>
          <cx:pt idx="29944">1.405</cx:pt>
          <cx:pt idx="29945">1.405</cx:pt>
          <cx:pt idx="29946">1.405</cx:pt>
          <cx:pt idx="29947">1.405</cx:pt>
          <cx:pt idx="29948">1.405</cx:pt>
          <cx:pt idx="29949">1.405</cx:pt>
          <cx:pt idx="29950">1.405</cx:pt>
          <cx:pt idx="29951">1.405</cx:pt>
          <cx:pt idx="29952">1.405</cx:pt>
          <cx:pt idx="29953">1.405</cx:pt>
          <cx:pt idx="29954">1.405</cx:pt>
          <cx:pt idx="29955">1.405</cx:pt>
          <cx:pt idx="29956">1.405</cx:pt>
          <cx:pt idx="29957">1.405</cx:pt>
          <cx:pt idx="29958">1.405</cx:pt>
          <cx:pt idx="29959">1.405</cx:pt>
          <cx:pt idx="29960">1.405</cx:pt>
          <cx:pt idx="29961">1.405</cx:pt>
          <cx:pt idx="29962">1.405</cx:pt>
          <cx:pt idx="29963">1.405</cx:pt>
          <cx:pt idx="29964">1.405</cx:pt>
          <cx:pt idx="29965">1.405</cx:pt>
          <cx:pt idx="29966">1.405</cx:pt>
          <cx:pt idx="29967">1.405</cx:pt>
          <cx:pt idx="29968">1.405</cx:pt>
          <cx:pt idx="29969">1.405</cx:pt>
          <cx:pt idx="29970">1.405</cx:pt>
          <cx:pt idx="29971">1.405</cx:pt>
          <cx:pt idx="29972">1.405</cx:pt>
          <cx:pt idx="29973">1.405</cx:pt>
          <cx:pt idx="29974">1.405</cx:pt>
          <cx:pt idx="29975">1.405</cx:pt>
          <cx:pt idx="29976">1.405</cx:pt>
          <cx:pt idx="29977">1.405</cx:pt>
          <cx:pt idx="29978">1.405</cx:pt>
          <cx:pt idx="29979">1.405</cx:pt>
          <cx:pt idx="29980">1.405</cx:pt>
          <cx:pt idx="29981">1.405</cx:pt>
          <cx:pt idx="29982">1.405</cx:pt>
          <cx:pt idx="29983">1.405</cx:pt>
          <cx:pt idx="29984">1.405</cx:pt>
          <cx:pt idx="29985">1.405</cx:pt>
          <cx:pt idx="29986">1.405</cx:pt>
          <cx:pt idx="29987">1.405</cx:pt>
          <cx:pt idx="29988">1.405</cx:pt>
          <cx:pt idx="29989">1.405</cx:pt>
          <cx:pt idx="29990">1.405</cx:pt>
          <cx:pt idx="29991">1.405</cx:pt>
          <cx:pt idx="29992">1.405</cx:pt>
          <cx:pt idx="29993">1.405</cx:pt>
          <cx:pt idx="29994">1.405</cx:pt>
          <cx:pt idx="29995">1.405</cx:pt>
          <cx:pt idx="29996">1.405</cx:pt>
          <cx:pt idx="29997">1.405</cx:pt>
          <cx:pt idx="29998">1.405</cx:pt>
          <cx:pt idx="29999">1.405</cx:pt>
          <cx:pt idx="30000">1.405</cx:pt>
          <cx:pt idx="30001">1.405</cx:pt>
          <cx:pt idx="30002">1.405</cx:pt>
          <cx:pt idx="30003">1.405</cx:pt>
          <cx:pt idx="30004">1.405</cx:pt>
          <cx:pt idx="30005">1.405</cx:pt>
          <cx:pt idx="30006">1.405</cx:pt>
          <cx:pt idx="30007">1.405</cx:pt>
          <cx:pt idx="30008">1.405</cx:pt>
          <cx:pt idx="30009">1.405</cx:pt>
          <cx:pt idx="30010">1.405</cx:pt>
          <cx:pt idx="30011">1.405</cx:pt>
          <cx:pt idx="30012">1.405</cx:pt>
          <cx:pt idx="30013">1.405</cx:pt>
          <cx:pt idx="30014">1.405</cx:pt>
          <cx:pt idx="30015">1.405</cx:pt>
          <cx:pt idx="30016">1.405</cx:pt>
          <cx:pt idx="30017">1.405</cx:pt>
          <cx:pt idx="30018">1.405</cx:pt>
          <cx:pt idx="30019">1.405</cx:pt>
          <cx:pt idx="30020">1.405</cx:pt>
          <cx:pt idx="30021">1.405</cx:pt>
          <cx:pt idx="30022">1.405</cx:pt>
          <cx:pt idx="30023">1.405</cx:pt>
          <cx:pt idx="30024">1.405</cx:pt>
          <cx:pt idx="30025">1.405</cx:pt>
          <cx:pt idx="30026">1.405</cx:pt>
          <cx:pt idx="30027">1.405</cx:pt>
          <cx:pt idx="30028">1.405</cx:pt>
          <cx:pt idx="30029">1.405</cx:pt>
          <cx:pt idx="30030">1.405</cx:pt>
          <cx:pt idx="30031">1.405</cx:pt>
          <cx:pt idx="30032">1.405</cx:pt>
          <cx:pt idx="30033">1.405</cx:pt>
          <cx:pt idx="30034">1.405</cx:pt>
          <cx:pt idx="30035">1.405</cx:pt>
          <cx:pt idx="30036">1.405</cx:pt>
          <cx:pt idx="30037">1.405</cx:pt>
          <cx:pt idx="30038">1.405</cx:pt>
          <cx:pt idx="30039">1.405</cx:pt>
          <cx:pt idx="30040">1.405</cx:pt>
          <cx:pt idx="30041">1.405</cx:pt>
          <cx:pt idx="30042">1.405</cx:pt>
          <cx:pt idx="30043">1.405</cx:pt>
          <cx:pt idx="30044">1.405</cx:pt>
          <cx:pt idx="30045">1.405</cx:pt>
          <cx:pt idx="30046">1.405</cx:pt>
          <cx:pt idx="30047">1.405</cx:pt>
          <cx:pt idx="30048">1.405</cx:pt>
          <cx:pt idx="30049">1.4059999999999999</cx:pt>
          <cx:pt idx="30050">1.4059999999999999</cx:pt>
          <cx:pt idx="30051">1.4059999999999999</cx:pt>
          <cx:pt idx="30052">1.4059999999999999</cx:pt>
          <cx:pt idx="30053">1.4059999999999999</cx:pt>
          <cx:pt idx="30054">1.4059999999999999</cx:pt>
          <cx:pt idx="30055">1.4059999999999999</cx:pt>
          <cx:pt idx="30056">1.4059999999999999</cx:pt>
          <cx:pt idx="30057">1.4059999999999999</cx:pt>
          <cx:pt idx="30058">1.4059999999999999</cx:pt>
          <cx:pt idx="30059">1.4059999999999999</cx:pt>
          <cx:pt idx="30060">1.4059999999999999</cx:pt>
          <cx:pt idx="30061">1.4059999999999999</cx:pt>
          <cx:pt idx="30062">1.4059999999999999</cx:pt>
          <cx:pt idx="30063">1.4059999999999999</cx:pt>
          <cx:pt idx="30064">1.4059999999999999</cx:pt>
          <cx:pt idx="30065">1.4059999999999999</cx:pt>
          <cx:pt idx="30066">1.4059999999999999</cx:pt>
          <cx:pt idx="30067">1.4059999999999999</cx:pt>
          <cx:pt idx="30068">1.4059999999999999</cx:pt>
          <cx:pt idx="30069">1.4059999999999999</cx:pt>
          <cx:pt idx="30070">1.4059999999999999</cx:pt>
          <cx:pt idx="30071">1.4059999999999999</cx:pt>
          <cx:pt idx="30072">1.4059999999999999</cx:pt>
          <cx:pt idx="30073">1.4059999999999999</cx:pt>
          <cx:pt idx="30074">1.3999999999999999</cx:pt>
          <cx:pt idx="30075">1.3999999999999999</cx:pt>
          <cx:pt idx="30076">1.3999999999999999</cx:pt>
          <cx:pt idx="30077">1.3999999999999999</cx:pt>
          <cx:pt idx="30078">1.3999999999999999</cx:pt>
          <cx:pt idx="30079">1.3999999999999999</cx:pt>
          <cx:pt idx="30080">1.3999999999999999</cx:pt>
          <cx:pt idx="30081">1.3999999999999999</cx:pt>
          <cx:pt idx="30082">1.3999999999999999</cx:pt>
          <cx:pt idx="30083">1.3999999999999999</cx:pt>
          <cx:pt idx="30084">1.3999999999999999</cx:pt>
          <cx:pt idx="30085">1.3999999999999999</cx:pt>
          <cx:pt idx="30086">1.3999999999999999</cx:pt>
          <cx:pt idx="30087">1.3919999999999999</cx:pt>
          <cx:pt idx="30088">1.3919999999999999</cx:pt>
          <cx:pt idx="30089">1.3919999999999999</cx:pt>
          <cx:pt idx="30090">1.3919999999999999</cx:pt>
          <cx:pt idx="30091">1.3919999999999999</cx:pt>
          <cx:pt idx="30092">1.3919999999999999</cx:pt>
          <cx:pt idx="30093">1.3919999999999999</cx:pt>
          <cx:pt idx="30094">1.3919999999999999</cx:pt>
          <cx:pt idx="30095">1.3919999999999999</cx:pt>
          <cx:pt idx="30096">1.3919999999999999</cx:pt>
          <cx:pt idx="30097">1.3919999999999999</cx:pt>
          <cx:pt idx="30098">1.3919999999999999</cx:pt>
          <cx:pt idx="30099">1.3919999999999999</cx:pt>
          <cx:pt idx="30100">1.3919999999999999</cx:pt>
          <cx:pt idx="30101">1.3919999999999999</cx:pt>
          <cx:pt idx="30102">1.3919999999999999</cx:pt>
          <cx:pt idx="30103">1.3919999999999999</cx:pt>
          <cx:pt idx="30104">1.3919999999999999</cx:pt>
          <cx:pt idx="30105">1.3919999999999999</cx:pt>
          <cx:pt idx="30106">1.3919999999999999</cx:pt>
          <cx:pt idx="30107">1.3919999999999999</cx:pt>
          <cx:pt idx="30108">1.3839999999999999</cx:pt>
          <cx:pt idx="30109">1.3839999999999999</cx:pt>
          <cx:pt idx="30110">1.3839999999999999</cx:pt>
          <cx:pt idx="30111">1.3839999999999999</cx:pt>
          <cx:pt idx="30112">1.3839999999999999</cx:pt>
          <cx:pt idx="30113">1.3839999999999999</cx:pt>
          <cx:pt idx="30114">1.3839999999999999</cx:pt>
          <cx:pt idx="30115">1.3839999999999999</cx:pt>
          <cx:pt idx="30116">1.3839999999999999</cx:pt>
          <cx:pt idx="30117">1.3720000000000001</cx:pt>
          <cx:pt idx="30118">1.3720000000000001</cx:pt>
          <cx:pt idx="30119">1.3720000000000001</cx:pt>
          <cx:pt idx="30120">1.3720000000000001</cx:pt>
          <cx:pt idx="30121">1.3720000000000001</cx:pt>
          <cx:pt idx="30122">1.3720000000000001</cx:pt>
          <cx:pt idx="30123">1.3720000000000001</cx:pt>
          <cx:pt idx="30124">1.3720000000000001</cx:pt>
          <cx:pt idx="30125">1.3720000000000001</cx:pt>
          <cx:pt idx="30126">1.3720000000000001</cx:pt>
          <cx:pt idx="30127">1.365</cx:pt>
          <cx:pt idx="30128">1.365</cx:pt>
          <cx:pt idx="30129">1.365</cx:pt>
          <cx:pt idx="30130">1.365</cx:pt>
          <cx:pt idx="30131">1.365</cx:pt>
          <cx:pt idx="30132">1.365</cx:pt>
          <cx:pt idx="30133">1.365</cx:pt>
          <cx:pt idx="30134">1.365</cx:pt>
          <cx:pt idx="30135">1.365</cx:pt>
          <cx:pt idx="30136">1.365</cx:pt>
          <cx:pt idx="30137">1.365</cx:pt>
          <cx:pt idx="30138">1.365</cx:pt>
          <cx:pt idx="30139">1.365</cx:pt>
          <cx:pt idx="30140">1.365</cx:pt>
          <cx:pt idx="30141">1.365</cx:pt>
          <cx:pt idx="30142">1.365</cx:pt>
          <cx:pt idx="30143">1.365</cx:pt>
          <cx:pt idx="30144">1.365</cx:pt>
          <cx:pt idx="30145">1.365</cx:pt>
          <cx:pt idx="30146">1.365</cx:pt>
          <cx:pt idx="30147">1.365</cx:pt>
          <cx:pt idx="30148">1.365</cx:pt>
          <cx:pt idx="30149">1.365</cx:pt>
          <cx:pt idx="30150">1.365</cx:pt>
          <cx:pt idx="30151">1.365</cx:pt>
          <cx:pt idx="30152">1.365</cx:pt>
          <cx:pt idx="30153">1.365</cx:pt>
          <cx:pt idx="30154">1.365</cx:pt>
          <cx:pt idx="30155">1.365</cx:pt>
          <cx:pt idx="30156">1.365</cx:pt>
          <cx:pt idx="30157">1.365</cx:pt>
          <cx:pt idx="30158">1.365</cx:pt>
          <cx:pt idx="30159">1.365</cx:pt>
          <cx:pt idx="30160">1.365</cx:pt>
          <cx:pt idx="30161">1.365</cx:pt>
          <cx:pt idx="30162">1.365</cx:pt>
          <cx:pt idx="30163">1.365</cx:pt>
          <cx:pt idx="30164">1.365</cx:pt>
          <cx:pt idx="30165">1.365</cx:pt>
          <cx:pt idx="30166">1.365</cx:pt>
          <cx:pt idx="30167">1.365</cx:pt>
          <cx:pt idx="30168">1.365</cx:pt>
          <cx:pt idx="30169">1.365</cx:pt>
          <cx:pt idx="30170">1.365</cx:pt>
          <cx:pt idx="30171">1.365</cx:pt>
          <cx:pt idx="30172">1.365</cx:pt>
          <cx:pt idx="30173">1.365</cx:pt>
          <cx:pt idx="30174">1.365</cx:pt>
          <cx:pt idx="30175">1.365</cx:pt>
          <cx:pt idx="30176">1.365</cx:pt>
          <cx:pt idx="30177">1.365</cx:pt>
          <cx:pt idx="30178">1.365</cx:pt>
          <cx:pt idx="30179">1.365</cx:pt>
          <cx:pt idx="30180">1.365</cx:pt>
          <cx:pt idx="30181">1.365</cx:pt>
          <cx:pt idx="30182">1.365</cx:pt>
          <cx:pt idx="30183">1.365</cx:pt>
          <cx:pt idx="30184">1.365</cx:pt>
          <cx:pt idx="30185">1.365</cx:pt>
          <cx:pt idx="30186">1.365</cx:pt>
          <cx:pt idx="30187">1.365</cx:pt>
          <cx:pt idx="30188">1.365</cx:pt>
          <cx:pt idx="30189">1.365</cx:pt>
          <cx:pt idx="30190">1.365</cx:pt>
          <cx:pt idx="30191">1.365</cx:pt>
          <cx:pt idx="30192">1.365</cx:pt>
          <cx:pt idx="30193">1.365</cx:pt>
          <cx:pt idx="30194">1.365</cx:pt>
          <cx:pt idx="30195">1.365</cx:pt>
          <cx:pt idx="30196">1.365</cx:pt>
          <cx:pt idx="30197">1.365</cx:pt>
          <cx:pt idx="30198">1.365</cx:pt>
          <cx:pt idx="30199">1.365</cx:pt>
          <cx:pt idx="30200">1.365</cx:pt>
          <cx:pt idx="30201">1.365</cx:pt>
          <cx:pt idx="30202">1.365</cx:pt>
          <cx:pt idx="30203">1.365</cx:pt>
          <cx:pt idx="30204">1.365</cx:pt>
          <cx:pt idx="30205">1.365</cx:pt>
          <cx:pt idx="30206">1.365</cx:pt>
          <cx:pt idx="30207">1.365</cx:pt>
          <cx:pt idx="30208">1.365</cx:pt>
          <cx:pt idx="30209">1.365</cx:pt>
          <cx:pt idx="30210">1.365</cx:pt>
          <cx:pt idx="30211">1.365</cx:pt>
          <cx:pt idx="30212">1.365</cx:pt>
          <cx:pt idx="30213">1.365</cx:pt>
          <cx:pt idx="30214">1.365</cx:pt>
          <cx:pt idx="30215">1.365</cx:pt>
          <cx:pt idx="30216">1.365</cx:pt>
          <cx:pt idx="30217">1.365</cx:pt>
          <cx:pt idx="30218">1.365</cx:pt>
          <cx:pt idx="30219">1.365</cx:pt>
          <cx:pt idx="30220">1.365</cx:pt>
          <cx:pt idx="30221">1.365</cx:pt>
          <cx:pt idx="30222">1.365</cx:pt>
          <cx:pt idx="30223">1.365</cx:pt>
          <cx:pt idx="30224">1.365</cx:pt>
          <cx:pt idx="30225">1.365</cx:pt>
          <cx:pt idx="30226">1.365</cx:pt>
          <cx:pt idx="30227">1.365</cx:pt>
          <cx:pt idx="30228">1.365</cx:pt>
          <cx:pt idx="30229">1.365</cx:pt>
          <cx:pt idx="30230">1.365</cx:pt>
          <cx:pt idx="30231">1.365</cx:pt>
          <cx:pt idx="30232">1.365</cx:pt>
          <cx:pt idx="30233">1.365</cx:pt>
          <cx:pt idx="30234">1.365</cx:pt>
          <cx:pt idx="30235">1.365</cx:pt>
          <cx:pt idx="30236">1.365</cx:pt>
          <cx:pt idx="30237">1.365</cx:pt>
          <cx:pt idx="30238">1.365</cx:pt>
          <cx:pt idx="30239">1.365</cx:pt>
          <cx:pt idx="30240">1.365</cx:pt>
          <cx:pt idx="30241">1.365</cx:pt>
          <cx:pt idx="30242">1.365</cx:pt>
          <cx:pt idx="30243">1.365</cx:pt>
          <cx:pt idx="30244">1.365</cx:pt>
          <cx:pt idx="30245">1.365</cx:pt>
          <cx:pt idx="30246">1.365</cx:pt>
          <cx:pt idx="30247">1.365</cx:pt>
          <cx:pt idx="30248">1.365</cx:pt>
          <cx:pt idx="30249">1.365</cx:pt>
          <cx:pt idx="30250">1.365</cx:pt>
          <cx:pt idx="30251">1.365</cx:pt>
          <cx:pt idx="30252">1.365</cx:pt>
          <cx:pt idx="30253">1.365</cx:pt>
          <cx:pt idx="30254">1.365</cx:pt>
          <cx:pt idx="30255">1.365</cx:pt>
          <cx:pt idx="30256">1.365</cx:pt>
          <cx:pt idx="30257">1.365</cx:pt>
          <cx:pt idx="30258">1.365</cx:pt>
          <cx:pt idx="30259">1.365</cx:pt>
          <cx:pt idx="30260">1.365</cx:pt>
          <cx:pt idx="30261">1.365</cx:pt>
          <cx:pt idx="30262">1.365</cx:pt>
          <cx:pt idx="30263">1.365</cx:pt>
          <cx:pt idx="30264">1.365</cx:pt>
          <cx:pt idx="30265">1.365</cx:pt>
          <cx:pt idx="30266">1.365</cx:pt>
          <cx:pt idx="30267">1.365</cx:pt>
          <cx:pt idx="30268">1.365</cx:pt>
          <cx:pt idx="30269">1.365</cx:pt>
          <cx:pt idx="30270">1.365</cx:pt>
          <cx:pt idx="30271">1.365</cx:pt>
          <cx:pt idx="30272">1.365</cx:pt>
          <cx:pt idx="30273">1.365</cx:pt>
          <cx:pt idx="30274">1.365</cx:pt>
          <cx:pt idx="30275">1.365</cx:pt>
          <cx:pt idx="30276">1.365</cx:pt>
          <cx:pt idx="30277">1.365</cx:pt>
          <cx:pt idx="30278">1.365</cx:pt>
          <cx:pt idx="30279">1.365</cx:pt>
          <cx:pt idx="30280">1.365</cx:pt>
          <cx:pt idx="30281">1.365</cx:pt>
          <cx:pt idx="30282">1.365</cx:pt>
          <cx:pt idx="30283">1.365</cx:pt>
          <cx:pt idx="30284">1.365</cx:pt>
          <cx:pt idx="30285">1.365</cx:pt>
          <cx:pt idx="30286">1.365</cx:pt>
          <cx:pt idx="30287">1.365</cx:pt>
          <cx:pt idx="30288">1.365</cx:pt>
          <cx:pt idx="30289">1.365</cx:pt>
          <cx:pt idx="30290">1.365</cx:pt>
          <cx:pt idx="30291">1.365</cx:pt>
          <cx:pt idx="30292">1.365</cx:pt>
          <cx:pt idx="30293">1.365</cx:pt>
          <cx:pt idx="30294">1.365</cx:pt>
          <cx:pt idx="30295">1.365</cx:pt>
          <cx:pt idx="30296">1.365</cx:pt>
          <cx:pt idx="30297">1.365</cx:pt>
          <cx:pt idx="30298">1.365</cx:pt>
          <cx:pt idx="30299">1.365</cx:pt>
          <cx:pt idx="30300">1.365</cx:pt>
          <cx:pt idx="30301">1.365</cx:pt>
          <cx:pt idx="30302">1.365</cx:pt>
          <cx:pt idx="30303">1.365</cx:pt>
          <cx:pt idx="30304">1.365</cx:pt>
          <cx:pt idx="30305">1.365</cx:pt>
          <cx:pt idx="30306">1.365</cx:pt>
          <cx:pt idx="30307">1.365</cx:pt>
          <cx:pt idx="30308">1.365</cx:pt>
          <cx:pt idx="30309">1.365</cx:pt>
          <cx:pt idx="30310">1.365</cx:pt>
          <cx:pt idx="30311">1.365</cx:pt>
          <cx:pt idx="30312">1.365</cx:pt>
          <cx:pt idx="30313">1.365</cx:pt>
          <cx:pt idx="30314">1.365</cx:pt>
          <cx:pt idx="30315">1.365</cx:pt>
          <cx:pt idx="30316">1.365</cx:pt>
          <cx:pt idx="30317">1.365</cx:pt>
          <cx:pt idx="30318">1.365</cx:pt>
          <cx:pt idx="30319">1.365</cx:pt>
          <cx:pt idx="30320">1.365</cx:pt>
          <cx:pt idx="30321">1.365</cx:pt>
          <cx:pt idx="30322">1.365</cx:pt>
          <cx:pt idx="30323">1.365</cx:pt>
          <cx:pt idx="30324">1.365</cx:pt>
          <cx:pt idx="30325">1.365</cx:pt>
          <cx:pt idx="30326">1.365</cx:pt>
          <cx:pt idx="30327">1.365</cx:pt>
          <cx:pt idx="30328">1.365</cx:pt>
          <cx:pt idx="30329">1.365</cx:pt>
          <cx:pt idx="30330">1.365</cx:pt>
          <cx:pt idx="30331">1.365</cx:pt>
          <cx:pt idx="30332">1.365</cx:pt>
          <cx:pt idx="30333">1.365</cx:pt>
          <cx:pt idx="30334">1.365</cx:pt>
          <cx:pt idx="30335">1.365</cx:pt>
          <cx:pt idx="30336">1.365</cx:pt>
          <cx:pt idx="30337">1.365</cx:pt>
          <cx:pt idx="30338">1.365</cx:pt>
          <cx:pt idx="30339">1.365</cx:pt>
          <cx:pt idx="30340">1.365</cx:pt>
          <cx:pt idx="30341">1.365</cx:pt>
          <cx:pt idx="30342">1.365</cx:pt>
          <cx:pt idx="30343">1.365</cx:pt>
          <cx:pt idx="30344">1.365</cx:pt>
          <cx:pt idx="30345">1.365</cx:pt>
          <cx:pt idx="30346">1.365</cx:pt>
          <cx:pt idx="30347">1.365</cx:pt>
          <cx:pt idx="30348">1.365</cx:pt>
          <cx:pt idx="30349">1.365</cx:pt>
          <cx:pt idx="30350">1.365</cx:pt>
          <cx:pt idx="30351">1.365</cx:pt>
          <cx:pt idx="30352">1.365</cx:pt>
          <cx:pt idx="30353">1.365</cx:pt>
          <cx:pt idx="30354">1.365</cx:pt>
          <cx:pt idx="30355">1.365</cx:pt>
          <cx:pt idx="30356">1.365</cx:pt>
          <cx:pt idx="30357">1.365</cx:pt>
          <cx:pt idx="30358">1.365</cx:pt>
          <cx:pt idx="30359">1.365</cx:pt>
          <cx:pt idx="30360">1.365</cx:pt>
          <cx:pt idx="30361">1.365</cx:pt>
          <cx:pt idx="30362">1.365</cx:pt>
          <cx:pt idx="30363">1.365</cx:pt>
          <cx:pt idx="30364">1.365</cx:pt>
          <cx:pt idx="30365">1.365</cx:pt>
          <cx:pt idx="30366">1.365</cx:pt>
          <cx:pt idx="30367">1.365</cx:pt>
          <cx:pt idx="30368">1.365</cx:pt>
          <cx:pt idx="30369">1.365</cx:pt>
          <cx:pt idx="30370">1.365</cx:pt>
          <cx:pt idx="30371">1.365</cx:pt>
          <cx:pt idx="30372">1.365</cx:pt>
          <cx:pt idx="30373">1.365</cx:pt>
          <cx:pt idx="30374">1.365</cx:pt>
          <cx:pt idx="30375">1.365</cx:pt>
          <cx:pt idx="30376">1.365</cx:pt>
          <cx:pt idx="30377">1.365</cx:pt>
          <cx:pt idx="30378">1.365</cx:pt>
          <cx:pt idx="30379">1.365</cx:pt>
          <cx:pt idx="30380">1.365</cx:pt>
          <cx:pt idx="30381">1.365</cx:pt>
          <cx:pt idx="30382">1.365</cx:pt>
          <cx:pt idx="30383">1.365</cx:pt>
          <cx:pt idx="30384">1.365</cx:pt>
          <cx:pt idx="30385">1.365</cx:pt>
          <cx:pt idx="30386">1.365</cx:pt>
          <cx:pt idx="30387">1.365</cx:pt>
          <cx:pt idx="30388">1.365</cx:pt>
          <cx:pt idx="30389">1.365</cx:pt>
          <cx:pt idx="30390">1.365</cx:pt>
          <cx:pt idx="30391">1.365</cx:pt>
          <cx:pt idx="30392">1.365</cx:pt>
          <cx:pt idx="30393">1.365</cx:pt>
          <cx:pt idx="30394">1.365</cx:pt>
          <cx:pt idx="30395">1.365</cx:pt>
          <cx:pt idx="30396">1.365</cx:pt>
          <cx:pt idx="30397">1.365</cx:pt>
          <cx:pt idx="30398">1.365</cx:pt>
          <cx:pt idx="30399">1.365</cx:pt>
          <cx:pt idx="30400">1.365</cx:pt>
          <cx:pt idx="30401">1.365</cx:pt>
          <cx:pt idx="30402">1.365</cx:pt>
          <cx:pt idx="30403">1.365</cx:pt>
          <cx:pt idx="30404">1.365</cx:pt>
          <cx:pt idx="30405">1.365</cx:pt>
          <cx:pt idx="30406">1.365</cx:pt>
          <cx:pt idx="30407">1.365</cx:pt>
          <cx:pt idx="30408">1.365</cx:pt>
          <cx:pt idx="30409">1.365</cx:pt>
          <cx:pt idx="30410">1.365</cx:pt>
          <cx:pt idx="30411">1.365</cx:pt>
          <cx:pt idx="30412">1.365</cx:pt>
          <cx:pt idx="30413">1.365</cx:pt>
          <cx:pt idx="30414">1.365</cx:pt>
          <cx:pt idx="30415">1.365</cx:pt>
          <cx:pt idx="30416">1.365</cx:pt>
          <cx:pt idx="30417">1.365</cx:pt>
          <cx:pt idx="30418">1.365</cx:pt>
          <cx:pt idx="30419">1.365</cx:pt>
          <cx:pt idx="30420">1.365</cx:pt>
          <cx:pt idx="30421">1.365</cx:pt>
          <cx:pt idx="30422">1.365</cx:pt>
          <cx:pt idx="30423">1.365</cx:pt>
          <cx:pt idx="30424">1.365</cx:pt>
          <cx:pt idx="30425">1.365</cx:pt>
          <cx:pt idx="30426">1.365</cx:pt>
          <cx:pt idx="30427">1.365</cx:pt>
          <cx:pt idx="30428">1.365</cx:pt>
          <cx:pt idx="30429">1.365</cx:pt>
          <cx:pt idx="30430">1.3540000000000001</cx:pt>
          <cx:pt idx="30431">1.3540000000000001</cx:pt>
          <cx:pt idx="30432">1.3540000000000001</cx:pt>
          <cx:pt idx="30433">1.3540000000000001</cx:pt>
          <cx:pt idx="30434">1.3540000000000001</cx:pt>
          <cx:pt idx="30435">1.3540000000000001</cx:pt>
          <cx:pt idx="30436">1.3540000000000001</cx:pt>
          <cx:pt idx="30437">1.3540000000000001</cx:pt>
          <cx:pt idx="30438">1.3540000000000001</cx:pt>
          <cx:pt idx="30439">1.3540000000000001</cx:pt>
          <cx:pt idx="30440">1.3540000000000001</cx:pt>
          <cx:pt idx="30441">1.3540000000000001</cx:pt>
          <cx:pt idx="30442">1.3540000000000001</cx:pt>
          <cx:pt idx="30443">1.3540000000000001</cx:pt>
          <cx:pt idx="30444">1.3540000000000001</cx:pt>
          <cx:pt idx="30445">1.3540000000000001</cx:pt>
          <cx:pt idx="30446">1.3540000000000001</cx:pt>
          <cx:pt idx="30447">1.3540000000000001</cx:pt>
          <cx:pt idx="30448">1.3540000000000001</cx:pt>
          <cx:pt idx="30449">1.3540000000000001</cx:pt>
          <cx:pt idx="30450">1.3540000000000001</cx:pt>
          <cx:pt idx="30451">1.3540000000000001</cx:pt>
          <cx:pt idx="30452">1.3540000000000001</cx:pt>
          <cx:pt idx="30453">1.3540000000000001</cx:pt>
          <cx:pt idx="30454">1.3540000000000001</cx:pt>
          <cx:pt idx="30455">1.3540000000000001</cx:pt>
          <cx:pt idx="30456">1.3540000000000001</cx:pt>
          <cx:pt idx="30457">1.3540000000000001</cx:pt>
          <cx:pt idx="30458">1.3540000000000001</cx:pt>
          <cx:pt idx="30459">1.3540000000000001</cx:pt>
          <cx:pt idx="30460">1.3540000000000001</cx:pt>
          <cx:pt idx="30461">1.3540000000000001</cx:pt>
          <cx:pt idx="30462">1.3540000000000001</cx:pt>
          <cx:pt idx="30463">1.3540000000000001</cx:pt>
          <cx:pt idx="30464">1.3540000000000001</cx:pt>
          <cx:pt idx="30465">1.3540000000000001</cx:pt>
          <cx:pt idx="30466">1.3540000000000001</cx:pt>
          <cx:pt idx="30467">1.3540000000000001</cx:pt>
          <cx:pt idx="30468">1.3540000000000001</cx:pt>
          <cx:pt idx="30469">1.3540000000000001</cx:pt>
          <cx:pt idx="30470">1.3540000000000001</cx:pt>
          <cx:pt idx="30471">1.3540000000000001</cx:pt>
          <cx:pt idx="30472">1.3540000000000001</cx:pt>
          <cx:pt idx="30473">1.3540000000000001</cx:pt>
          <cx:pt idx="30474">1.3540000000000001</cx:pt>
          <cx:pt idx="30475">1.3540000000000001</cx:pt>
          <cx:pt idx="30476">1.3540000000000001</cx:pt>
          <cx:pt idx="30477">1.3540000000000001</cx:pt>
          <cx:pt idx="30478">1.3540000000000001</cx:pt>
          <cx:pt idx="30479">1.3540000000000001</cx:pt>
          <cx:pt idx="30480">1.3540000000000001</cx:pt>
          <cx:pt idx="30481">1.3540000000000001</cx:pt>
          <cx:pt idx="30482">1.3540000000000001</cx:pt>
          <cx:pt idx="30483">1.3540000000000001</cx:pt>
          <cx:pt idx="30484">1.3540000000000001</cx:pt>
          <cx:pt idx="30485">1.3540000000000001</cx:pt>
          <cx:pt idx="30486">1.3540000000000001</cx:pt>
          <cx:pt idx="30487">1.3540000000000001</cx:pt>
          <cx:pt idx="30488">1.3540000000000001</cx:pt>
          <cx:pt idx="30489">1.3540000000000001</cx:pt>
          <cx:pt idx="30490">1.3540000000000001</cx:pt>
          <cx:pt idx="30491">1.3540000000000001</cx:pt>
          <cx:pt idx="30492">1.3540000000000001</cx:pt>
          <cx:pt idx="30493">1.3540000000000001</cx:pt>
          <cx:pt idx="30494">1.3540000000000001</cx:pt>
          <cx:pt idx="30495">1.3540000000000001</cx:pt>
          <cx:pt idx="30496">1.3540000000000001</cx:pt>
          <cx:pt idx="30497">1.3540000000000001</cx:pt>
          <cx:pt idx="30498">1.3540000000000001</cx:pt>
          <cx:pt idx="30499">1.3540000000000001</cx:pt>
          <cx:pt idx="30500">1.3540000000000001</cx:pt>
          <cx:pt idx="30501">1.3540000000000001</cx:pt>
          <cx:pt idx="30502">1.3540000000000001</cx:pt>
          <cx:pt idx="30503">1.3540000000000001</cx:pt>
          <cx:pt idx="30504">1.3540000000000001</cx:pt>
          <cx:pt idx="30505">1.3540000000000001</cx:pt>
          <cx:pt idx="30506">1.3540000000000001</cx:pt>
          <cx:pt idx="30507">1.3540000000000001</cx:pt>
          <cx:pt idx="30508">1.3540000000000001</cx:pt>
          <cx:pt idx="30509">1.3540000000000001</cx:pt>
          <cx:pt idx="30510">1.3540000000000001</cx:pt>
          <cx:pt idx="30511">1.3540000000000001</cx:pt>
          <cx:pt idx="30512">1.3540000000000001</cx:pt>
          <cx:pt idx="30513">1.3540000000000001</cx:pt>
          <cx:pt idx="30514">1.3540000000000001</cx:pt>
          <cx:pt idx="30515">1.3540000000000001</cx:pt>
          <cx:pt idx="30516">1.3540000000000001</cx:pt>
          <cx:pt idx="30517">1.3540000000000001</cx:pt>
          <cx:pt idx="30518">1.3540000000000001</cx:pt>
          <cx:pt idx="30519">1.3540000000000001</cx:pt>
          <cx:pt idx="30520">1.3540000000000001</cx:pt>
          <cx:pt idx="30521">1.3540000000000001</cx:pt>
          <cx:pt idx="30522">1.3540000000000001</cx:pt>
          <cx:pt idx="30523">1.3540000000000001</cx:pt>
          <cx:pt idx="30524">1.3540000000000001</cx:pt>
          <cx:pt idx="30525">1.3540000000000001</cx:pt>
          <cx:pt idx="30526">1.3540000000000001</cx:pt>
          <cx:pt idx="30527">1.3540000000000001</cx:pt>
          <cx:pt idx="30528">1.3540000000000001</cx:pt>
          <cx:pt idx="30529">1.3540000000000001</cx:pt>
          <cx:pt idx="30530">1.3540000000000001</cx:pt>
          <cx:pt idx="30531">1.3540000000000001</cx:pt>
          <cx:pt idx="30532">1.3540000000000001</cx:pt>
          <cx:pt idx="30533">1.3540000000000001</cx:pt>
          <cx:pt idx="30534">1.3540000000000001</cx:pt>
          <cx:pt idx="30535">1.3540000000000001</cx:pt>
          <cx:pt idx="30536">1.3540000000000001</cx:pt>
          <cx:pt idx="30537">1.3540000000000001</cx:pt>
          <cx:pt idx="30538">1.3540000000000001</cx:pt>
          <cx:pt idx="30539">1.3540000000000001</cx:pt>
          <cx:pt idx="30540">1.3540000000000001</cx:pt>
          <cx:pt idx="30541">1.3540000000000001</cx:pt>
          <cx:pt idx="30542">1.3540000000000001</cx:pt>
          <cx:pt idx="30543">1.3540000000000001</cx:pt>
          <cx:pt idx="30544">1.3540000000000001</cx:pt>
          <cx:pt idx="30545">1.3540000000000001</cx:pt>
          <cx:pt idx="30546">1.3540000000000001</cx:pt>
          <cx:pt idx="30547">1.3540000000000001</cx:pt>
          <cx:pt idx="30548">1.3540000000000001</cx:pt>
          <cx:pt idx="30549">1.3540000000000001</cx:pt>
          <cx:pt idx="30550">1.3540000000000001</cx:pt>
          <cx:pt idx="30551">1.3540000000000001</cx:pt>
          <cx:pt idx="30552">1.3540000000000001</cx:pt>
          <cx:pt idx="30553">1.3540000000000001</cx:pt>
          <cx:pt idx="30554">1.3540000000000001</cx:pt>
          <cx:pt idx="30555">1.3540000000000001</cx:pt>
          <cx:pt idx="30556">1.3540000000000001</cx:pt>
          <cx:pt idx="30557">1.3540000000000001</cx:pt>
          <cx:pt idx="30558">1.3540000000000001</cx:pt>
          <cx:pt idx="30559">1.3540000000000001</cx:pt>
          <cx:pt idx="30560">1.3540000000000001</cx:pt>
          <cx:pt idx="30561">1.3540000000000001</cx:pt>
          <cx:pt idx="30562">1.3540000000000001</cx:pt>
          <cx:pt idx="30563">1.3540000000000001</cx:pt>
          <cx:pt idx="30564">1.3540000000000001</cx:pt>
          <cx:pt idx="30565">1.3540000000000001</cx:pt>
          <cx:pt idx="30566">1.3540000000000001</cx:pt>
          <cx:pt idx="30567">1.3540000000000001</cx:pt>
          <cx:pt idx="30568">1.3540000000000001</cx:pt>
          <cx:pt idx="30569">1.3540000000000001</cx:pt>
          <cx:pt idx="30570">1.3540000000000001</cx:pt>
          <cx:pt idx="30571">1.3540000000000001</cx:pt>
          <cx:pt idx="30572">1.3540000000000001</cx:pt>
          <cx:pt idx="30573">1.3540000000000001</cx:pt>
          <cx:pt idx="30574">1.3540000000000001</cx:pt>
          <cx:pt idx="30575">1.3540000000000001</cx:pt>
          <cx:pt idx="30576">1.3540000000000001</cx:pt>
          <cx:pt idx="30577">1.3540000000000001</cx:pt>
          <cx:pt idx="30578">1.3540000000000001</cx:pt>
          <cx:pt idx="30579">1.3540000000000001</cx:pt>
          <cx:pt idx="30580">1.3540000000000001</cx:pt>
          <cx:pt idx="30581">1.3540000000000001</cx:pt>
          <cx:pt idx="30582">1.3540000000000001</cx:pt>
          <cx:pt idx="30583">1.3540000000000001</cx:pt>
          <cx:pt idx="30584">1.3540000000000001</cx:pt>
          <cx:pt idx="30585">1.3540000000000001</cx:pt>
          <cx:pt idx="30586">1.3540000000000001</cx:pt>
          <cx:pt idx="30587">1.3540000000000001</cx:pt>
          <cx:pt idx="30588">1.3540000000000001</cx:pt>
          <cx:pt idx="30589">1.3540000000000001</cx:pt>
          <cx:pt idx="30590">1.3540000000000001</cx:pt>
          <cx:pt idx="30591">1.3540000000000001</cx:pt>
          <cx:pt idx="30592">1.3540000000000001</cx:pt>
          <cx:pt idx="30593">1.3540000000000001</cx:pt>
          <cx:pt idx="30594">1.3540000000000001</cx:pt>
          <cx:pt idx="30595">1.3540000000000001</cx:pt>
          <cx:pt idx="30596">1.3540000000000001</cx:pt>
          <cx:pt idx="30597">1.3540000000000001</cx:pt>
          <cx:pt idx="30598">1.3540000000000001</cx:pt>
          <cx:pt idx="30599">1.3540000000000001</cx:pt>
          <cx:pt idx="30600">1.3540000000000001</cx:pt>
          <cx:pt idx="30601">1.3540000000000001</cx:pt>
          <cx:pt idx="30602">1.3540000000000001</cx:pt>
          <cx:pt idx="30603">1.3540000000000001</cx:pt>
          <cx:pt idx="30604">1.3540000000000001</cx:pt>
          <cx:pt idx="30605">1.3540000000000001</cx:pt>
          <cx:pt idx="30606">1.3540000000000001</cx:pt>
          <cx:pt idx="30607">1.3540000000000001</cx:pt>
          <cx:pt idx="30608">1.3540000000000001</cx:pt>
          <cx:pt idx="30609">1.3540000000000001</cx:pt>
          <cx:pt idx="30610">1.3540000000000001</cx:pt>
          <cx:pt idx="30611">1.3540000000000001</cx:pt>
          <cx:pt idx="30612">1.3540000000000001</cx:pt>
          <cx:pt idx="30613">1.3540000000000001</cx:pt>
          <cx:pt idx="30614">1.3540000000000001</cx:pt>
          <cx:pt idx="30615">1.3540000000000001</cx:pt>
          <cx:pt idx="30616">1.3540000000000001</cx:pt>
          <cx:pt idx="30617">1.3540000000000001</cx:pt>
          <cx:pt idx="30618">1.3540000000000001</cx:pt>
          <cx:pt idx="30619">1.3540000000000001</cx:pt>
          <cx:pt idx="30620">1.3540000000000001</cx:pt>
          <cx:pt idx="30621">1.3540000000000001</cx:pt>
          <cx:pt idx="30622">1.3540000000000001</cx:pt>
          <cx:pt idx="30623">1.3540000000000001</cx:pt>
          <cx:pt idx="30624">1.3540000000000001</cx:pt>
          <cx:pt idx="30625">1.3540000000000001</cx:pt>
          <cx:pt idx="30626">1.3540000000000001</cx:pt>
          <cx:pt idx="30627">1.3540000000000001</cx:pt>
          <cx:pt idx="30628">1.3540000000000001</cx:pt>
          <cx:pt idx="30629">1.3540000000000001</cx:pt>
          <cx:pt idx="30630">1.3540000000000001</cx:pt>
          <cx:pt idx="30631">1.3540000000000001</cx:pt>
          <cx:pt idx="30632">1.3540000000000001</cx:pt>
          <cx:pt idx="30633">1.3540000000000001</cx:pt>
          <cx:pt idx="30634">1.3540000000000001</cx:pt>
          <cx:pt idx="30635">1.3540000000000001</cx:pt>
          <cx:pt idx="30636">1.3540000000000001</cx:pt>
          <cx:pt idx="30637">1.3540000000000001</cx:pt>
          <cx:pt idx="30638">1.3540000000000001</cx:pt>
          <cx:pt idx="30639">1.3540000000000001</cx:pt>
          <cx:pt idx="30640">1.3540000000000001</cx:pt>
          <cx:pt idx="30641">1.3540000000000001</cx:pt>
          <cx:pt idx="30642">1.3540000000000001</cx:pt>
          <cx:pt idx="30643">1.3540000000000001</cx:pt>
          <cx:pt idx="30644">1.3540000000000001</cx:pt>
          <cx:pt idx="30645">1.3440000000000001</cx:pt>
          <cx:pt idx="30646">1.3440000000000001</cx:pt>
          <cx:pt idx="30647">1.3440000000000001</cx:pt>
          <cx:pt idx="30648">1.3440000000000001</cx:pt>
          <cx:pt idx="30649">1.3440000000000001</cx:pt>
          <cx:pt idx="30650">1.3440000000000001</cx:pt>
          <cx:pt idx="30651">1.3440000000000001</cx:pt>
          <cx:pt idx="30652">1.3440000000000001</cx:pt>
          <cx:pt idx="30653">1.3440000000000001</cx:pt>
          <cx:pt idx="30654">1.3440000000000001</cx:pt>
          <cx:pt idx="30655">1.3440000000000001</cx:pt>
          <cx:pt idx="30656">1.3440000000000001</cx:pt>
          <cx:pt idx="30657">1.3440000000000001</cx:pt>
          <cx:pt idx="30658">1.3440000000000001</cx:pt>
          <cx:pt idx="30659">1.3440000000000001</cx:pt>
          <cx:pt idx="30660">1.3440000000000001</cx:pt>
          <cx:pt idx="30661">1.3440000000000001</cx:pt>
          <cx:pt idx="30662">1.3440000000000001</cx:pt>
          <cx:pt idx="30663">1.3440000000000001</cx:pt>
          <cx:pt idx="30664">1.3440000000000001</cx:pt>
          <cx:pt idx="30665">1.3440000000000001</cx:pt>
          <cx:pt idx="30666">1.3440000000000001</cx:pt>
          <cx:pt idx="30667">1.3440000000000001</cx:pt>
          <cx:pt idx="30668">1.3440000000000001</cx:pt>
          <cx:pt idx="30669">1.3440000000000001</cx:pt>
          <cx:pt idx="30670">1.3440000000000001</cx:pt>
          <cx:pt idx="30671">1.3440000000000001</cx:pt>
          <cx:pt idx="30672">1.3440000000000001</cx:pt>
          <cx:pt idx="30673">1.3440000000000001</cx:pt>
          <cx:pt idx="30674">1.3440000000000001</cx:pt>
          <cx:pt idx="30675">1.3440000000000001</cx:pt>
          <cx:pt idx="30676">1.3440000000000001</cx:pt>
          <cx:pt idx="30677">1.3440000000000001</cx:pt>
          <cx:pt idx="30678">1.3440000000000001</cx:pt>
          <cx:pt idx="30679">1.3440000000000001</cx:pt>
          <cx:pt idx="30680">1.3440000000000001</cx:pt>
          <cx:pt idx="30681">1.3440000000000001</cx:pt>
          <cx:pt idx="30682">1.3440000000000001</cx:pt>
          <cx:pt idx="30683">1.3440000000000001</cx:pt>
          <cx:pt idx="30684">1.3440000000000001</cx:pt>
          <cx:pt idx="30685">1.3440000000000001</cx:pt>
          <cx:pt idx="30686">1.3440000000000001</cx:pt>
          <cx:pt idx="30687">1.3440000000000001</cx:pt>
          <cx:pt idx="30688">1.3440000000000001</cx:pt>
          <cx:pt idx="30689">1.3440000000000001</cx:pt>
          <cx:pt idx="30690">1.3440000000000001</cx:pt>
          <cx:pt idx="30691">1.3440000000000001</cx:pt>
          <cx:pt idx="30692">1.3440000000000001</cx:pt>
          <cx:pt idx="30693">1.3440000000000001</cx:pt>
          <cx:pt idx="30694">1.3440000000000001</cx:pt>
          <cx:pt idx="30695">1.3440000000000001</cx:pt>
          <cx:pt idx="30696">1.3440000000000001</cx:pt>
          <cx:pt idx="30697">1.3440000000000001</cx:pt>
          <cx:pt idx="30698">1.3440000000000001</cx:pt>
          <cx:pt idx="30699">1.3440000000000001</cx:pt>
          <cx:pt idx="30700">1.3440000000000001</cx:pt>
          <cx:pt idx="30701">1.3440000000000001</cx:pt>
          <cx:pt idx="30702">1.3440000000000001</cx:pt>
          <cx:pt idx="30703">1.3440000000000001</cx:pt>
          <cx:pt idx="30704">1.3440000000000001</cx:pt>
          <cx:pt idx="30705">1.3440000000000001</cx:pt>
          <cx:pt idx="30706">1.3440000000000001</cx:pt>
          <cx:pt idx="30707">1.3440000000000001</cx:pt>
          <cx:pt idx="30708">1.3440000000000001</cx:pt>
          <cx:pt idx="30709">1.3440000000000001</cx:pt>
          <cx:pt idx="30710">1.3440000000000001</cx:pt>
          <cx:pt idx="30711">1.3440000000000001</cx:pt>
          <cx:pt idx="30712">1.3440000000000001</cx:pt>
          <cx:pt idx="30713">1.3440000000000001</cx:pt>
          <cx:pt idx="30714">1.3440000000000001</cx:pt>
          <cx:pt idx="30715">1.3440000000000001</cx:pt>
          <cx:pt idx="30716">1.3440000000000001</cx:pt>
          <cx:pt idx="30717">1.3440000000000001</cx:pt>
          <cx:pt idx="30718">1.3440000000000001</cx:pt>
          <cx:pt idx="30719">1.3440000000000001</cx:pt>
          <cx:pt idx="30720">1.3440000000000001</cx:pt>
          <cx:pt idx="30721">1.3440000000000001</cx:pt>
          <cx:pt idx="30722">1.3440000000000001</cx:pt>
          <cx:pt idx="30723">1.3440000000000001</cx:pt>
          <cx:pt idx="30724">1.3440000000000001</cx:pt>
          <cx:pt idx="30725">1.3440000000000001</cx:pt>
          <cx:pt idx="30726">1.3440000000000001</cx:pt>
          <cx:pt idx="30727">1.3440000000000001</cx:pt>
          <cx:pt idx="30728">1.3440000000000001</cx:pt>
          <cx:pt idx="30729">1.3440000000000001</cx:pt>
          <cx:pt idx="30730">1.3440000000000001</cx:pt>
          <cx:pt idx="30731">1.3440000000000001</cx:pt>
          <cx:pt idx="30732">1.3440000000000001</cx:pt>
          <cx:pt idx="30733">1.3440000000000001</cx:pt>
          <cx:pt idx="30734">1.3440000000000001</cx:pt>
          <cx:pt idx="30735">1.3440000000000001</cx:pt>
          <cx:pt idx="30736">1.3440000000000001</cx:pt>
          <cx:pt idx="30737">1.3440000000000001</cx:pt>
          <cx:pt idx="30738">1.3440000000000001</cx:pt>
          <cx:pt idx="30739">1.3440000000000001</cx:pt>
          <cx:pt idx="30740">1.3440000000000001</cx:pt>
          <cx:pt idx="30741">1.3440000000000001</cx:pt>
          <cx:pt idx="30742">1.3440000000000001</cx:pt>
          <cx:pt idx="30743">1.3440000000000001</cx:pt>
          <cx:pt idx="30744">1.3440000000000001</cx:pt>
          <cx:pt idx="30745">1.3440000000000001</cx:pt>
          <cx:pt idx="30746">1.3440000000000001</cx:pt>
          <cx:pt idx="30747">1.3440000000000001</cx:pt>
          <cx:pt idx="30748">1.3440000000000001</cx:pt>
          <cx:pt idx="30749">1.3440000000000001</cx:pt>
          <cx:pt idx="30750">1.3440000000000001</cx:pt>
          <cx:pt idx="30751">1.3440000000000001</cx:pt>
          <cx:pt idx="30752">1.3440000000000001</cx:pt>
          <cx:pt idx="30753">1.3440000000000001</cx:pt>
          <cx:pt idx="30754">1.3440000000000001</cx:pt>
          <cx:pt idx="30755">1.3440000000000001</cx:pt>
          <cx:pt idx="30756">1.3440000000000001</cx:pt>
          <cx:pt idx="30757">1.3440000000000001</cx:pt>
          <cx:pt idx="30758">1.3440000000000001</cx:pt>
          <cx:pt idx="30759">1.3440000000000001</cx:pt>
          <cx:pt idx="30760">1.3440000000000001</cx:pt>
          <cx:pt idx="30761">1.3440000000000001</cx:pt>
          <cx:pt idx="30762">1.3440000000000001</cx:pt>
          <cx:pt idx="30763">1.3440000000000001</cx:pt>
          <cx:pt idx="30764">1.3440000000000001</cx:pt>
          <cx:pt idx="30765">1.3440000000000001</cx:pt>
          <cx:pt idx="30766">1.3440000000000001</cx:pt>
          <cx:pt idx="30767">1.3440000000000001</cx:pt>
          <cx:pt idx="30768">1.3440000000000001</cx:pt>
          <cx:pt idx="30769">1.3440000000000001</cx:pt>
          <cx:pt idx="30770">1.3440000000000001</cx:pt>
          <cx:pt idx="30771">1.3440000000000001</cx:pt>
          <cx:pt idx="30772">1.3440000000000001</cx:pt>
          <cx:pt idx="30773">1.3440000000000001</cx:pt>
          <cx:pt idx="30774">1.3440000000000001</cx:pt>
          <cx:pt idx="30775">1.3440000000000001</cx:pt>
          <cx:pt idx="30776">1.3440000000000001</cx:pt>
          <cx:pt idx="30777">1.3440000000000001</cx:pt>
          <cx:pt idx="30778">1.3440000000000001</cx:pt>
          <cx:pt idx="30779">1.3440000000000001</cx:pt>
          <cx:pt idx="30780">1.3440000000000001</cx:pt>
          <cx:pt idx="30781">1.3440000000000001</cx:pt>
          <cx:pt idx="30782">1.3440000000000001</cx:pt>
          <cx:pt idx="30783">1.3440000000000001</cx:pt>
          <cx:pt idx="30784">1.3440000000000001</cx:pt>
          <cx:pt idx="30785">1.3440000000000001</cx:pt>
          <cx:pt idx="30786">1.3440000000000001</cx:pt>
          <cx:pt idx="30787">1.3440000000000001</cx:pt>
          <cx:pt idx="30788">1.3440000000000001</cx:pt>
          <cx:pt idx="30789">1.3440000000000001</cx:pt>
          <cx:pt idx="30790">1.3440000000000001</cx:pt>
          <cx:pt idx="30791">1.3440000000000001</cx:pt>
          <cx:pt idx="30792">1.3440000000000001</cx:pt>
          <cx:pt idx="30793">1.3440000000000001</cx:pt>
          <cx:pt idx="30794">1.3440000000000001</cx:pt>
          <cx:pt idx="30795">1.3440000000000001</cx:pt>
          <cx:pt idx="30796">1.3440000000000001</cx:pt>
          <cx:pt idx="30797">1.3440000000000001</cx:pt>
          <cx:pt idx="30798">1.3440000000000001</cx:pt>
          <cx:pt idx="30799">1.3440000000000001</cx:pt>
          <cx:pt idx="30800">1.3440000000000001</cx:pt>
          <cx:pt idx="30801">1.3440000000000001</cx:pt>
          <cx:pt idx="30802">1.3440000000000001</cx:pt>
          <cx:pt idx="30803">1.3440000000000001</cx:pt>
          <cx:pt idx="30804">1.3440000000000001</cx:pt>
          <cx:pt idx="30805">1.3440000000000001</cx:pt>
          <cx:pt idx="30806">1.3440000000000001</cx:pt>
          <cx:pt idx="30807">1.3440000000000001</cx:pt>
          <cx:pt idx="30808">1.3440000000000001</cx:pt>
          <cx:pt idx="30809">1.3440000000000001</cx:pt>
          <cx:pt idx="30810">1.3440000000000001</cx:pt>
          <cx:pt idx="30811">1.3440000000000001</cx:pt>
          <cx:pt idx="30812">1.3440000000000001</cx:pt>
          <cx:pt idx="30813">1.3440000000000001</cx:pt>
          <cx:pt idx="30814">1.3440000000000001</cx:pt>
          <cx:pt idx="30815">1.3440000000000001</cx:pt>
          <cx:pt idx="30816">1.3440000000000001</cx:pt>
          <cx:pt idx="30817">1.3440000000000001</cx:pt>
          <cx:pt idx="30818">1.3440000000000001</cx:pt>
          <cx:pt idx="30819">1.3440000000000001</cx:pt>
          <cx:pt idx="30820">1.3440000000000001</cx:pt>
          <cx:pt idx="30821">1.3440000000000001</cx:pt>
          <cx:pt idx="30822">1.3440000000000001</cx:pt>
          <cx:pt idx="30823">1.3440000000000001</cx:pt>
          <cx:pt idx="30824">1.3440000000000001</cx:pt>
          <cx:pt idx="30825">1.3440000000000001</cx:pt>
          <cx:pt idx="30826">1.3440000000000001</cx:pt>
          <cx:pt idx="30827">1.3440000000000001</cx:pt>
          <cx:pt idx="30828">1.3440000000000001</cx:pt>
          <cx:pt idx="30829">1.3440000000000001</cx:pt>
          <cx:pt idx="30830">1.3440000000000001</cx:pt>
          <cx:pt idx="30831">1.3440000000000001</cx:pt>
          <cx:pt idx="30832">1.3440000000000001</cx:pt>
          <cx:pt idx="30833">1.3440000000000001</cx:pt>
          <cx:pt idx="30834">1.3440000000000001</cx:pt>
          <cx:pt idx="30835">1.3440000000000001</cx:pt>
          <cx:pt idx="30836">1.3440000000000001</cx:pt>
          <cx:pt idx="30837">1.3440000000000001</cx:pt>
          <cx:pt idx="30838">1.3440000000000001</cx:pt>
          <cx:pt idx="30839">1.3440000000000001</cx:pt>
          <cx:pt idx="30840">1.3440000000000001</cx:pt>
          <cx:pt idx="30841">1.3440000000000001</cx:pt>
          <cx:pt idx="30842">1.3440000000000001</cx:pt>
          <cx:pt idx="30843">1.3440000000000001</cx:pt>
          <cx:pt idx="30844">1.3440000000000001</cx:pt>
          <cx:pt idx="30845">1.3440000000000001</cx:pt>
          <cx:pt idx="30846">1.3440000000000001</cx:pt>
          <cx:pt idx="30847">1.3440000000000001</cx:pt>
          <cx:pt idx="30848">1.3440000000000001</cx:pt>
          <cx:pt idx="30849">1.3440000000000001</cx:pt>
          <cx:pt idx="30850">1.3440000000000001</cx:pt>
          <cx:pt idx="30851">1.3440000000000001</cx:pt>
          <cx:pt idx="30852">1.3440000000000001</cx:pt>
          <cx:pt idx="30853">1.3440000000000001</cx:pt>
          <cx:pt idx="30854">1.3440000000000001</cx:pt>
          <cx:pt idx="30855">1.3440000000000001</cx:pt>
          <cx:pt idx="30856">1.3440000000000001</cx:pt>
          <cx:pt idx="30857">1.3440000000000001</cx:pt>
          <cx:pt idx="30858">1.3440000000000001</cx:pt>
          <cx:pt idx="30859">1.3440000000000001</cx:pt>
          <cx:pt idx="30860">1.3440000000000001</cx:pt>
          <cx:pt idx="30861">1.3440000000000001</cx:pt>
          <cx:pt idx="30862">1.3440000000000001</cx:pt>
          <cx:pt idx="30863">1.3440000000000001</cx:pt>
          <cx:pt idx="30864">1.3440000000000001</cx:pt>
          <cx:pt idx="30865">1.3440000000000001</cx:pt>
          <cx:pt idx="30866">1.3440000000000001</cx:pt>
          <cx:pt idx="30867">1.3440000000000001</cx:pt>
          <cx:pt idx="30868">1.3440000000000001</cx:pt>
          <cx:pt idx="30869">1.3440000000000001</cx:pt>
          <cx:pt idx="30870">1.3440000000000001</cx:pt>
          <cx:pt idx="30871">1.3440000000000001</cx:pt>
          <cx:pt idx="30872">1.3440000000000001</cx:pt>
          <cx:pt idx="30873">1.3440000000000001</cx:pt>
          <cx:pt idx="30874">1.3440000000000001</cx:pt>
          <cx:pt idx="30875">1.3440000000000001</cx:pt>
          <cx:pt idx="30876">1.3440000000000001</cx:pt>
          <cx:pt idx="30877">1.3440000000000001</cx:pt>
          <cx:pt idx="30878">1.3440000000000001</cx:pt>
          <cx:pt idx="30879">1.3440000000000001</cx:pt>
          <cx:pt idx="30880">1.3440000000000001</cx:pt>
          <cx:pt idx="30881">1.3440000000000001</cx:pt>
          <cx:pt idx="30882">1.3440000000000001</cx:pt>
          <cx:pt idx="30883">1.3440000000000001</cx:pt>
          <cx:pt idx="30884">1.3440000000000001</cx:pt>
          <cx:pt idx="30885">1.3440000000000001</cx:pt>
          <cx:pt idx="30886">1.3440000000000001</cx:pt>
          <cx:pt idx="30887">1.3440000000000001</cx:pt>
          <cx:pt idx="30888">1.3440000000000001</cx:pt>
          <cx:pt idx="30889">1.3440000000000001</cx:pt>
          <cx:pt idx="30890">1.3440000000000001</cx:pt>
          <cx:pt idx="30891">1.3440000000000001</cx:pt>
          <cx:pt idx="30892">1.3440000000000001</cx:pt>
          <cx:pt idx="30893">1.3440000000000001</cx:pt>
          <cx:pt idx="30894">1.3440000000000001</cx:pt>
          <cx:pt idx="30895">1.3440000000000001</cx:pt>
          <cx:pt idx="30896">1.3440000000000001</cx:pt>
          <cx:pt idx="30897">1.3440000000000001</cx:pt>
          <cx:pt idx="30898">1.3440000000000001</cx:pt>
          <cx:pt idx="30899">1.3440000000000001</cx:pt>
          <cx:pt idx="30900">1.3440000000000001</cx:pt>
          <cx:pt idx="30901">1.3440000000000001</cx:pt>
          <cx:pt idx="30902">1.3440000000000001</cx:pt>
          <cx:pt idx="30903">1.3440000000000001</cx:pt>
          <cx:pt idx="30904">1.3440000000000001</cx:pt>
          <cx:pt idx="30905">1.3440000000000001</cx:pt>
          <cx:pt idx="30906">1.3440000000000001</cx:pt>
          <cx:pt idx="30907">1.3440000000000001</cx:pt>
          <cx:pt idx="30908">1.3440000000000001</cx:pt>
          <cx:pt idx="30909">1.3440000000000001</cx:pt>
          <cx:pt idx="30910">1.3440000000000001</cx:pt>
          <cx:pt idx="30911">1.3440000000000001</cx:pt>
          <cx:pt idx="30912">1.3440000000000001</cx:pt>
          <cx:pt idx="30913">1.3440000000000001</cx:pt>
          <cx:pt idx="30914">1.3440000000000001</cx:pt>
          <cx:pt idx="30915">1.3440000000000001</cx:pt>
          <cx:pt idx="30916">1.3440000000000001</cx:pt>
          <cx:pt idx="30917">1.3440000000000001</cx:pt>
          <cx:pt idx="30918">1.3440000000000001</cx:pt>
          <cx:pt idx="30919">1.3440000000000001</cx:pt>
          <cx:pt idx="30920">1.3440000000000001</cx:pt>
          <cx:pt idx="30921">1.3440000000000001</cx:pt>
          <cx:pt idx="30922">1.3440000000000001</cx:pt>
          <cx:pt idx="30923">1.3440000000000001</cx:pt>
          <cx:pt idx="30924">1.3440000000000001</cx:pt>
          <cx:pt idx="30925">1.3440000000000001</cx:pt>
          <cx:pt idx="30926">1.3440000000000001</cx:pt>
          <cx:pt idx="30927">1.3440000000000001</cx:pt>
          <cx:pt idx="30928">1.3440000000000001</cx:pt>
          <cx:pt idx="30929">1.3440000000000001</cx:pt>
          <cx:pt idx="30930">1.3440000000000001</cx:pt>
          <cx:pt idx="30931">1.3440000000000001</cx:pt>
          <cx:pt idx="30932">1.3440000000000001</cx:pt>
          <cx:pt idx="30933">1.3440000000000001</cx:pt>
          <cx:pt idx="30934">1.3440000000000001</cx:pt>
          <cx:pt idx="30935">1.3440000000000001</cx:pt>
          <cx:pt idx="30936">1.3440000000000001</cx:pt>
          <cx:pt idx="30937">1.3440000000000001</cx:pt>
          <cx:pt idx="30938">1.3440000000000001</cx:pt>
          <cx:pt idx="30939">1.3440000000000001</cx:pt>
          <cx:pt idx="30940">1.3440000000000001</cx:pt>
          <cx:pt idx="30941">1.3440000000000001</cx:pt>
          <cx:pt idx="30942">1.3440000000000001</cx:pt>
          <cx:pt idx="30943">1.3440000000000001</cx:pt>
          <cx:pt idx="30944">1.3440000000000001</cx:pt>
          <cx:pt idx="30945">1.3440000000000001</cx:pt>
          <cx:pt idx="30946">1.3440000000000001</cx:pt>
          <cx:pt idx="30947">1.3440000000000001</cx:pt>
          <cx:pt idx="30948">1.3440000000000001</cx:pt>
          <cx:pt idx="30949">1.3440000000000001</cx:pt>
          <cx:pt idx="30950">1.3440000000000001</cx:pt>
          <cx:pt idx="30951">1.3440000000000001</cx:pt>
          <cx:pt idx="30952">1.3440000000000001</cx:pt>
          <cx:pt idx="30953">1.3440000000000001</cx:pt>
          <cx:pt idx="30954">1.3440000000000001</cx:pt>
          <cx:pt idx="30955">1.3440000000000001</cx:pt>
          <cx:pt idx="30956">1.3440000000000001</cx:pt>
          <cx:pt idx="30957">1.3440000000000001</cx:pt>
          <cx:pt idx="30958">1.3440000000000001</cx:pt>
          <cx:pt idx="30959">1.3440000000000001</cx:pt>
          <cx:pt idx="30960">1.3440000000000001</cx:pt>
          <cx:pt idx="30961">1.3440000000000001</cx:pt>
          <cx:pt idx="30962">1.3440000000000001</cx:pt>
          <cx:pt idx="30963">1.3440000000000001</cx:pt>
          <cx:pt idx="30964">1.3440000000000001</cx:pt>
          <cx:pt idx="30965">1.3440000000000001</cx:pt>
          <cx:pt idx="30966">1.3440000000000001</cx:pt>
          <cx:pt idx="30967">1.3440000000000001</cx:pt>
          <cx:pt idx="30968">1.3440000000000001</cx:pt>
          <cx:pt idx="30969">1.3440000000000001</cx:pt>
          <cx:pt idx="30970">1.3440000000000001</cx:pt>
          <cx:pt idx="30971">1.3440000000000001</cx:pt>
          <cx:pt idx="30972">1.3440000000000001</cx:pt>
          <cx:pt idx="30973">1.3440000000000001</cx:pt>
          <cx:pt idx="30974">1.3440000000000001</cx:pt>
          <cx:pt idx="30975">1.3440000000000001</cx:pt>
          <cx:pt idx="30976">1.3440000000000001</cx:pt>
          <cx:pt idx="30977">1.3440000000000001</cx:pt>
          <cx:pt idx="30978">1.3440000000000001</cx:pt>
          <cx:pt idx="30979">1.3440000000000001</cx:pt>
          <cx:pt idx="30980">1.3440000000000001</cx:pt>
          <cx:pt idx="30981">1.3440000000000001</cx:pt>
          <cx:pt idx="30982">1.3440000000000001</cx:pt>
          <cx:pt idx="30983">1.3440000000000001</cx:pt>
          <cx:pt idx="30984">1.3440000000000001</cx:pt>
          <cx:pt idx="30985">1.3440000000000001</cx:pt>
          <cx:pt idx="30986">1.3440000000000001</cx:pt>
          <cx:pt idx="30987">1.3440000000000001</cx:pt>
          <cx:pt idx="30988">1.3440000000000001</cx:pt>
          <cx:pt idx="30989">1.3440000000000001</cx:pt>
          <cx:pt idx="30990">1.3440000000000001</cx:pt>
          <cx:pt idx="30991">1.3440000000000001</cx:pt>
          <cx:pt idx="30992">1.3440000000000001</cx:pt>
          <cx:pt idx="30993">1.3440000000000001</cx:pt>
          <cx:pt idx="30994">1.3440000000000001</cx:pt>
          <cx:pt idx="30995">1.3440000000000001</cx:pt>
          <cx:pt idx="30996">1.3440000000000001</cx:pt>
          <cx:pt idx="30997">1.3440000000000001</cx:pt>
          <cx:pt idx="30998">1.3440000000000001</cx:pt>
          <cx:pt idx="30999">1.3440000000000001</cx:pt>
          <cx:pt idx="31000">1.3440000000000001</cx:pt>
          <cx:pt idx="31001">1.3440000000000001</cx:pt>
          <cx:pt idx="31002">1.3440000000000001</cx:pt>
          <cx:pt idx="31003">1.3440000000000001</cx:pt>
          <cx:pt idx="31004">1.3440000000000001</cx:pt>
          <cx:pt idx="31005">1.3440000000000001</cx:pt>
          <cx:pt idx="31006">1.3440000000000001</cx:pt>
          <cx:pt idx="31007">1.3440000000000001</cx:pt>
          <cx:pt idx="31008">1.3440000000000001</cx:pt>
          <cx:pt idx="31009">1.3440000000000001</cx:pt>
          <cx:pt idx="31010">1.3440000000000001</cx:pt>
          <cx:pt idx="31011">1.3440000000000001</cx:pt>
          <cx:pt idx="31012">1.3440000000000001</cx:pt>
          <cx:pt idx="31013">1.3440000000000001</cx:pt>
          <cx:pt idx="31014">1.3440000000000001</cx:pt>
          <cx:pt idx="31015">1.3440000000000001</cx:pt>
          <cx:pt idx="31016">1.3440000000000001</cx:pt>
          <cx:pt idx="31017">1.3440000000000001</cx:pt>
          <cx:pt idx="31018">1.3440000000000001</cx:pt>
          <cx:pt idx="31019">1.3440000000000001</cx:pt>
          <cx:pt idx="31020">1.3440000000000001</cx:pt>
          <cx:pt idx="31021">1.3440000000000001</cx:pt>
          <cx:pt idx="31022">1.3440000000000001</cx:pt>
          <cx:pt idx="31023">1.3440000000000001</cx:pt>
          <cx:pt idx="31024">1.3440000000000001</cx:pt>
          <cx:pt idx="31025">1.3440000000000001</cx:pt>
          <cx:pt idx="31026">1.3440000000000001</cx:pt>
          <cx:pt idx="31027">1.3440000000000001</cx:pt>
          <cx:pt idx="31028">1.3440000000000001</cx:pt>
          <cx:pt idx="31029">1.3440000000000001</cx:pt>
          <cx:pt idx="31030">1.3440000000000001</cx:pt>
          <cx:pt idx="31031">1.3440000000000001</cx:pt>
          <cx:pt idx="31032">1.3440000000000001</cx:pt>
          <cx:pt idx="31033">1.3440000000000001</cx:pt>
          <cx:pt idx="31034">1.3440000000000001</cx:pt>
          <cx:pt idx="31035">1.3440000000000001</cx:pt>
          <cx:pt idx="31036">1.3440000000000001</cx:pt>
          <cx:pt idx="31037">1.3440000000000001</cx:pt>
          <cx:pt idx="31038">1.3440000000000001</cx:pt>
          <cx:pt idx="31039">1.3440000000000001</cx:pt>
          <cx:pt idx="31040">1.3340000000000001</cx:pt>
          <cx:pt idx="31041">1.3340000000000001</cx:pt>
          <cx:pt idx="31042">1.3340000000000001</cx:pt>
          <cx:pt idx="31043">1.3340000000000001</cx:pt>
          <cx:pt idx="31044">1.3340000000000001</cx:pt>
          <cx:pt idx="31045">1.3340000000000001</cx:pt>
          <cx:pt idx="31046">1.3340000000000001</cx:pt>
          <cx:pt idx="31047">1.3340000000000001</cx:pt>
          <cx:pt idx="31048">1.3340000000000001</cx:pt>
          <cx:pt idx="31049">1.3340000000000001</cx:pt>
          <cx:pt idx="31050">1.3340000000000001</cx:pt>
          <cx:pt idx="31051">1.3340000000000001</cx:pt>
          <cx:pt idx="31052">1.3340000000000001</cx:pt>
          <cx:pt idx="31053">1.3340000000000001</cx:pt>
          <cx:pt idx="31054">1.3340000000000001</cx:pt>
          <cx:pt idx="31055">1.3340000000000001</cx:pt>
          <cx:pt idx="31056">1.3340000000000001</cx:pt>
          <cx:pt idx="31057">1.3340000000000001</cx:pt>
          <cx:pt idx="31058">1.3340000000000001</cx:pt>
          <cx:pt idx="31059">1.3340000000000001</cx:pt>
          <cx:pt idx="31060">1.3340000000000001</cx:pt>
          <cx:pt idx="31061">1.3340000000000001</cx:pt>
          <cx:pt idx="31062">1.3340000000000001</cx:pt>
          <cx:pt idx="31063">1.3340000000000001</cx:pt>
          <cx:pt idx="31064">1.3340000000000001</cx:pt>
          <cx:pt idx="31065">1.3340000000000001</cx:pt>
          <cx:pt idx="31066">1.3340000000000001</cx:pt>
          <cx:pt idx="31067">1.3340000000000001</cx:pt>
          <cx:pt idx="31068">1.3340000000000001</cx:pt>
          <cx:pt idx="31069">1.3340000000000001</cx:pt>
          <cx:pt idx="31070">1.3340000000000001</cx:pt>
          <cx:pt idx="31071">1.3340000000000001</cx:pt>
          <cx:pt idx="31072">1.3340000000000001</cx:pt>
          <cx:pt idx="31073">1.3340000000000001</cx:pt>
          <cx:pt idx="31074">1.3340000000000001</cx:pt>
          <cx:pt idx="31075">1.3340000000000001</cx:pt>
          <cx:pt idx="31076">1.3340000000000001</cx:pt>
          <cx:pt idx="31077">1.3340000000000001</cx:pt>
          <cx:pt idx="31078">1.3340000000000001</cx:pt>
          <cx:pt idx="31079">1.3340000000000001</cx:pt>
          <cx:pt idx="31080">1.3340000000000001</cx:pt>
          <cx:pt idx="31081">1.3340000000000001</cx:pt>
          <cx:pt idx="31082">1.3340000000000001</cx:pt>
          <cx:pt idx="31083">1.3340000000000001</cx:pt>
          <cx:pt idx="31084">1.3340000000000001</cx:pt>
          <cx:pt idx="31085">1.3340000000000001</cx:pt>
          <cx:pt idx="31086">1.3340000000000001</cx:pt>
          <cx:pt idx="31087">1.3340000000000001</cx:pt>
          <cx:pt idx="31088">1.3340000000000001</cx:pt>
          <cx:pt idx="31089">1.3340000000000001</cx:pt>
          <cx:pt idx="31090">1.3340000000000001</cx:pt>
          <cx:pt idx="31091">1.3340000000000001</cx:pt>
          <cx:pt idx="31092">1.3340000000000001</cx:pt>
          <cx:pt idx="31093">1.3340000000000001</cx:pt>
          <cx:pt idx="31094">1.3340000000000001</cx:pt>
          <cx:pt idx="31095">1.3340000000000001</cx:pt>
          <cx:pt idx="31096">1.3340000000000001</cx:pt>
          <cx:pt idx="31097">1.3340000000000001</cx:pt>
          <cx:pt idx="31098">1.3340000000000001</cx:pt>
          <cx:pt idx="31099">1.3340000000000001</cx:pt>
          <cx:pt idx="31100">1.3340000000000001</cx:pt>
          <cx:pt idx="31101">1.3340000000000001</cx:pt>
          <cx:pt idx="31102">1.3340000000000001</cx:pt>
          <cx:pt idx="31103">1.3340000000000001</cx:pt>
          <cx:pt idx="31104">1.3340000000000001</cx:pt>
          <cx:pt idx="31105">1.3340000000000001</cx:pt>
          <cx:pt idx="31106">1.3340000000000001</cx:pt>
          <cx:pt idx="31107">1.3340000000000001</cx:pt>
          <cx:pt idx="31108">1.3340000000000001</cx:pt>
          <cx:pt idx="31109">1.3340000000000001</cx:pt>
          <cx:pt idx="31110">1.3340000000000001</cx:pt>
          <cx:pt idx="31111">1.3340000000000001</cx:pt>
          <cx:pt idx="31112">1.3340000000000001</cx:pt>
          <cx:pt idx="31113">1.3340000000000001</cx:pt>
          <cx:pt idx="31114">1.3340000000000001</cx:pt>
          <cx:pt idx="31115">1.3340000000000001</cx:pt>
          <cx:pt idx="31116">1.3340000000000001</cx:pt>
          <cx:pt idx="31117">1.3340000000000001</cx:pt>
          <cx:pt idx="31118">1.3340000000000001</cx:pt>
          <cx:pt idx="31119">1.3340000000000001</cx:pt>
          <cx:pt idx="31120">1.3340000000000001</cx:pt>
          <cx:pt idx="31121">1.3340000000000001</cx:pt>
          <cx:pt idx="31122">1.3340000000000001</cx:pt>
          <cx:pt idx="31123">1.3340000000000001</cx:pt>
          <cx:pt idx="31124">1.3340000000000001</cx:pt>
          <cx:pt idx="31125">1.3340000000000001</cx:pt>
          <cx:pt idx="31126">1.3340000000000001</cx:pt>
          <cx:pt idx="31127">1.3340000000000001</cx:pt>
          <cx:pt idx="31128">1.3340000000000001</cx:pt>
          <cx:pt idx="31129">1.3340000000000001</cx:pt>
          <cx:pt idx="31130">1.3340000000000001</cx:pt>
          <cx:pt idx="31131">1.3340000000000001</cx:pt>
          <cx:pt idx="31132">1.3340000000000001</cx:pt>
          <cx:pt idx="31133">1.3340000000000001</cx:pt>
          <cx:pt idx="31134">1.3340000000000001</cx:pt>
          <cx:pt idx="31135">1.3340000000000001</cx:pt>
          <cx:pt idx="31136">1.3340000000000001</cx:pt>
          <cx:pt idx="31137">1.3340000000000001</cx:pt>
          <cx:pt idx="31138">1.3340000000000001</cx:pt>
          <cx:pt idx="31139">1.3340000000000001</cx:pt>
          <cx:pt idx="31140">1.3340000000000001</cx:pt>
          <cx:pt idx="31141">1.3340000000000001</cx:pt>
          <cx:pt idx="31142">1.3340000000000001</cx:pt>
          <cx:pt idx="31143">1.3340000000000001</cx:pt>
          <cx:pt idx="31144">1.3340000000000001</cx:pt>
          <cx:pt idx="31145">1.3340000000000001</cx:pt>
          <cx:pt idx="31146">1.3340000000000001</cx:pt>
          <cx:pt idx="31147">1.3340000000000001</cx:pt>
          <cx:pt idx="31148">1.3340000000000001</cx:pt>
          <cx:pt idx="31149">1.3340000000000001</cx:pt>
          <cx:pt idx="31150">1.3340000000000001</cx:pt>
          <cx:pt idx="31151">1.3340000000000001</cx:pt>
          <cx:pt idx="31152">1.3340000000000001</cx:pt>
          <cx:pt idx="31153">1.3340000000000001</cx:pt>
          <cx:pt idx="31154">1.3340000000000001</cx:pt>
          <cx:pt idx="31155">1.3340000000000001</cx:pt>
          <cx:pt idx="31156">1.3340000000000001</cx:pt>
          <cx:pt idx="31157">1.3340000000000001</cx:pt>
          <cx:pt idx="31158">1.3340000000000001</cx:pt>
          <cx:pt idx="31159">1.3340000000000001</cx:pt>
          <cx:pt idx="31160">1.3340000000000001</cx:pt>
          <cx:pt idx="31161">1.3340000000000001</cx:pt>
          <cx:pt idx="31162">1.3340000000000001</cx:pt>
          <cx:pt idx="31163">1.3340000000000001</cx:pt>
          <cx:pt idx="31164">1.3340000000000001</cx:pt>
          <cx:pt idx="31165">1.3340000000000001</cx:pt>
          <cx:pt idx="31166">1.3340000000000001</cx:pt>
          <cx:pt idx="31167">1.3340000000000001</cx:pt>
          <cx:pt idx="31168">1.3340000000000001</cx:pt>
          <cx:pt idx="31169">1.3340000000000001</cx:pt>
          <cx:pt idx="31170">1.3340000000000001</cx:pt>
          <cx:pt idx="31171">1.3340000000000001</cx:pt>
          <cx:pt idx="31172">1.3340000000000001</cx:pt>
          <cx:pt idx="31173">1.3340000000000001</cx:pt>
          <cx:pt idx="31174">1.3340000000000001</cx:pt>
          <cx:pt idx="31175">1.3340000000000001</cx:pt>
          <cx:pt idx="31176">1.3340000000000001</cx:pt>
          <cx:pt idx="31177">1.3340000000000001</cx:pt>
          <cx:pt idx="31178">1.3340000000000001</cx:pt>
          <cx:pt idx="31179">1.3340000000000001</cx:pt>
          <cx:pt idx="31180">1.3340000000000001</cx:pt>
          <cx:pt idx="31181">1.3340000000000001</cx:pt>
          <cx:pt idx="31182">1.3340000000000001</cx:pt>
          <cx:pt idx="31183">1.3340000000000001</cx:pt>
          <cx:pt idx="31184">1.3340000000000001</cx:pt>
          <cx:pt idx="31185">1.3340000000000001</cx:pt>
          <cx:pt idx="31186">1.3340000000000001</cx:pt>
          <cx:pt idx="31187">1.3340000000000001</cx:pt>
          <cx:pt idx="31188">1.3340000000000001</cx:pt>
          <cx:pt idx="31189">1.3340000000000001</cx:pt>
          <cx:pt idx="31190">1.3340000000000001</cx:pt>
          <cx:pt idx="31191">1.3340000000000001</cx:pt>
          <cx:pt idx="31192">1.3340000000000001</cx:pt>
          <cx:pt idx="31193">1.3340000000000001</cx:pt>
          <cx:pt idx="31194">1.3340000000000001</cx:pt>
          <cx:pt idx="31195">1.3340000000000001</cx:pt>
          <cx:pt idx="31196">1.3340000000000001</cx:pt>
          <cx:pt idx="31197">1.3340000000000001</cx:pt>
          <cx:pt idx="31198">1.3340000000000001</cx:pt>
          <cx:pt idx="31199">1.3340000000000001</cx:pt>
          <cx:pt idx="31200">1.3340000000000001</cx:pt>
          <cx:pt idx="31201">1.3340000000000001</cx:pt>
          <cx:pt idx="31202">1.3340000000000001</cx:pt>
          <cx:pt idx="31203">1.3340000000000001</cx:pt>
          <cx:pt idx="31204">1.3340000000000001</cx:pt>
          <cx:pt idx="31205">1.3340000000000001</cx:pt>
          <cx:pt idx="31206">1.3340000000000001</cx:pt>
          <cx:pt idx="31207">1.3340000000000001</cx:pt>
          <cx:pt idx="31208">1.3340000000000001</cx:pt>
          <cx:pt idx="31209">1.3340000000000001</cx:pt>
          <cx:pt idx="31210">1.3340000000000001</cx:pt>
          <cx:pt idx="31211">1.3340000000000001</cx:pt>
          <cx:pt idx="31212">1.3340000000000001</cx:pt>
          <cx:pt idx="31213">1.3340000000000001</cx:pt>
          <cx:pt idx="31214">1.3340000000000001</cx:pt>
          <cx:pt idx="31215">1.3340000000000001</cx:pt>
          <cx:pt idx="31216">1.3340000000000001</cx:pt>
          <cx:pt idx="31217">1.3340000000000001</cx:pt>
          <cx:pt idx="31218">1.3340000000000001</cx:pt>
          <cx:pt idx="31219">1.3340000000000001</cx:pt>
          <cx:pt idx="31220">1.3340000000000001</cx:pt>
          <cx:pt idx="31221">1.3340000000000001</cx:pt>
          <cx:pt idx="31222">1.3340000000000001</cx:pt>
          <cx:pt idx="31223">1.3340000000000001</cx:pt>
          <cx:pt idx="31224">1.3340000000000001</cx:pt>
          <cx:pt idx="31225">1.3340000000000001</cx:pt>
          <cx:pt idx="31226">1.3340000000000001</cx:pt>
          <cx:pt idx="31227">1.3340000000000001</cx:pt>
          <cx:pt idx="31228">1.3340000000000001</cx:pt>
          <cx:pt idx="31229">1.3340000000000001</cx:pt>
          <cx:pt idx="31230">1.3340000000000001</cx:pt>
          <cx:pt idx="31231">1.3340000000000001</cx:pt>
          <cx:pt idx="31232">1.3340000000000001</cx:pt>
          <cx:pt idx="31233">1.3340000000000001</cx:pt>
          <cx:pt idx="31234">1.3340000000000001</cx:pt>
          <cx:pt idx="31235">1.3340000000000001</cx:pt>
          <cx:pt idx="31236">1.3340000000000001</cx:pt>
          <cx:pt idx="31237">1.3340000000000001</cx:pt>
          <cx:pt idx="31238">1.3340000000000001</cx:pt>
          <cx:pt idx="31239">1.3340000000000001</cx:pt>
          <cx:pt idx="31240">1.3340000000000001</cx:pt>
          <cx:pt idx="31241">1.3340000000000001</cx:pt>
          <cx:pt idx="31242">1.3340000000000001</cx:pt>
          <cx:pt idx="31243">1.3340000000000001</cx:pt>
          <cx:pt idx="31244">1.3340000000000001</cx:pt>
          <cx:pt idx="31245">1.3340000000000001</cx:pt>
          <cx:pt idx="31246">1.3340000000000001</cx:pt>
          <cx:pt idx="31247">1.3340000000000001</cx:pt>
          <cx:pt idx="31248">1.3340000000000001</cx:pt>
          <cx:pt idx="31249">1.3340000000000001</cx:pt>
          <cx:pt idx="31250">1.3340000000000001</cx:pt>
          <cx:pt idx="31251">1.3340000000000001</cx:pt>
          <cx:pt idx="31252">1.3340000000000001</cx:pt>
          <cx:pt idx="31253">1.3340000000000001</cx:pt>
          <cx:pt idx="31254">1.3340000000000001</cx:pt>
          <cx:pt idx="31255">1.3340000000000001</cx:pt>
          <cx:pt idx="31256">1.3340000000000001</cx:pt>
          <cx:pt idx="31257">1.3340000000000001</cx:pt>
          <cx:pt idx="31258">1.3340000000000001</cx:pt>
          <cx:pt idx="31259">1.3340000000000001</cx:pt>
          <cx:pt idx="31260">1.3340000000000001</cx:pt>
          <cx:pt idx="31261">1.3340000000000001</cx:pt>
          <cx:pt idx="31262">1.3340000000000001</cx:pt>
          <cx:pt idx="31263">1.3340000000000001</cx:pt>
          <cx:pt idx="31264">1.3340000000000001</cx:pt>
          <cx:pt idx="31265">1.3340000000000001</cx:pt>
          <cx:pt idx="31266">1.3340000000000001</cx:pt>
          <cx:pt idx="31267">1.3340000000000001</cx:pt>
          <cx:pt idx="31268">1.3340000000000001</cx:pt>
          <cx:pt idx="31269">1.3340000000000001</cx:pt>
          <cx:pt idx="31270">1.3340000000000001</cx:pt>
          <cx:pt idx="31271">1.3340000000000001</cx:pt>
          <cx:pt idx="31272">1.3340000000000001</cx:pt>
          <cx:pt idx="31273">1.3340000000000001</cx:pt>
          <cx:pt idx="31274">1.3340000000000001</cx:pt>
          <cx:pt idx="31275">1.3340000000000001</cx:pt>
          <cx:pt idx="31276">1.3340000000000001</cx:pt>
          <cx:pt idx="31277">1.3340000000000001</cx:pt>
          <cx:pt idx="31278">1.3340000000000001</cx:pt>
          <cx:pt idx="31279">1.3340000000000001</cx:pt>
          <cx:pt idx="31280">1.3340000000000001</cx:pt>
          <cx:pt idx="31281">1.3340000000000001</cx:pt>
          <cx:pt idx="31282">1.3340000000000001</cx:pt>
          <cx:pt idx="31283">1.3340000000000001</cx:pt>
          <cx:pt idx="31284">1.3340000000000001</cx:pt>
          <cx:pt idx="31285">1.3340000000000001</cx:pt>
          <cx:pt idx="31286">1.3340000000000001</cx:pt>
          <cx:pt idx="31287">1.3340000000000001</cx:pt>
          <cx:pt idx="31288">1.3340000000000001</cx:pt>
          <cx:pt idx="31289">1.3340000000000001</cx:pt>
          <cx:pt idx="31290">1.3340000000000001</cx:pt>
          <cx:pt idx="31291">1.3340000000000001</cx:pt>
          <cx:pt idx="31292">1.3340000000000001</cx:pt>
          <cx:pt idx="31293">1.3340000000000001</cx:pt>
          <cx:pt idx="31294">1.3340000000000001</cx:pt>
          <cx:pt idx="31295">1.3340000000000001</cx:pt>
          <cx:pt idx="31296">1.3340000000000001</cx:pt>
          <cx:pt idx="31297">1.3340000000000001</cx:pt>
          <cx:pt idx="31298">1.3340000000000001</cx:pt>
          <cx:pt idx="31299">1.3340000000000001</cx:pt>
          <cx:pt idx="31300">1.3340000000000001</cx:pt>
          <cx:pt idx="31301">1.3340000000000001</cx:pt>
          <cx:pt idx="31302">1.3340000000000001</cx:pt>
          <cx:pt idx="31303">1.3340000000000001</cx:pt>
          <cx:pt idx="31304">1.3340000000000001</cx:pt>
          <cx:pt idx="31305">1.3340000000000001</cx:pt>
          <cx:pt idx="31306">1.3340000000000001</cx:pt>
          <cx:pt idx="31307">1.3340000000000001</cx:pt>
          <cx:pt idx="31308">1.3340000000000001</cx:pt>
          <cx:pt idx="31309">1.3340000000000001</cx:pt>
          <cx:pt idx="31310">1.3340000000000001</cx:pt>
          <cx:pt idx="31311">1.3340000000000001</cx:pt>
          <cx:pt idx="31312">1.3340000000000001</cx:pt>
          <cx:pt idx="31313">1.3340000000000001</cx:pt>
          <cx:pt idx="31314">1.3340000000000001</cx:pt>
          <cx:pt idx="31315">1.3340000000000001</cx:pt>
          <cx:pt idx="31316">1.3340000000000001</cx:pt>
          <cx:pt idx="31317">1.3340000000000001</cx:pt>
          <cx:pt idx="31318">1.3340000000000001</cx:pt>
          <cx:pt idx="31319">1.3340000000000001</cx:pt>
          <cx:pt idx="31320">1.3340000000000001</cx:pt>
          <cx:pt idx="31321">1.3340000000000001</cx:pt>
          <cx:pt idx="31322">1.3340000000000001</cx:pt>
          <cx:pt idx="31323">1.3340000000000001</cx:pt>
          <cx:pt idx="31324">1.3340000000000001</cx:pt>
          <cx:pt idx="31325">1.3340000000000001</cx:pt>
          <cx:pt idx="31326">1.3340000000000001</cx:pt>
          <cx:pt idx="31327">1.3340000000000001</cx:pt>
          <cx:pt idx="31328">1.3340000000000001</cx:pt>
          <cx:pt idx="31329">1.3340000000000001</cx:pt>
          <cx:pt idx="31330">1.3340000000000001</cx:pt>
          <cx:pt idx="31331">1.3340000000000001</cx:pt>
          <cx:pt idx="31332">1.3340000000000001</cx:pt>
          <cx:pt idx="31333">1.3340000000000001</cx:pt>
          <cx:pt idx="31334">1.3340000000000001</cx:pt>
          <cx:pt idx="31335">1.3340000000000001</cx:pt>
          <cx:pt idx="31336">1.3340000000000001</cx:pt>
          <cx:pt idx="31337">1.3340000000000001</cx:pt>
          <cx:pt idx="31338">1.3340000000000001</cx:pt>
          <cx:pt idx="31339">1.3340000000000001</cx:pt>
          <cx:pt idx="31340">1.3340000000000001</cx:pt>
          <cx:pt idx="31341">1.3340000000000001</cx:pt>
          <cx:pt idx="31342">1.3340000000000001</cx:pt>
          <cx:pt idx="31343">1.3340000000000001</cx:pt>
          <cx:pt idx="31344">1.3340000000000001</cx:pt>
          <cx:pt idx="31345">1.3340000000000001</cx:pt>
          <cx:pt idx="31346">1.3340000000000001</cx:pt>
          <cx:pt idx="31347">1.3340000000000001</cx:pt>
          <cx:pt idx="31348">1.3340000000000001</cx:pt>
          <cx:pt idx="31349">1.3340000000000001</cx:pt>
          <cx:pt idx="31350">1.3340000000000001</cx:pt>
          <cx:pt idx="31351">1.3340000000000001</cx:pt>
          <cx:pt idx="31352">1.3340000000000001</cx:pt>
          <cx:pt idx="31353">1.3340000000000001</cx:pt>
          <cx:pt idx="31354">1.3340000000000001</cx:pt>
          <cx:pt idx="31355">1.3340000000000001</cx:pt>
          <cx:pt idx="31356">1.3340000000000001</cx:pt>
          <cx:pt idx="31357">1.3340000000000001</cx:pt>
          <cx:pt idx="31358">1.3340000000000001</cx:pt>
          <cx:pt idx="31359">1.3340000000000001</cx:pt>
          <cx:pt idx="31360">1.3340000000000001</cx:pt>
          <cx:pt idx="31361">1.3340000000000001</cx:pt>
          <cx:pt idx="31362">1.3340000000000001</cx:pt>
          <cx:pt idx="31363">1.3340000000000001</cx:pt>
          <cx:pt idx="31364">1.3340000000000001</cx:pt>
          <cx:pt idx="31365">1.3340000000000001</cx:pt>
          <cx:pt idx="31366">1.3340000000000001</cx:pt>
          <cx:pt idx="31367">1.3340000000000001</cx:pt>
          <cx:pt idx="31368">1.3340000000000001</cx:pt>
          <cx:pt idx="31369">1.3340000000000001</cx:pt>
          <cx:pt idx="31370">1.3340000000000001</cx:pt>
          <cx:pt idx="31371">1.3340000000000001</cx:pt>
          <cx:pt idx="31372">1.3340000000000001</cx:pt>
          <cx:pt idx="31373">1.3340000000000001</cx:pt>
          <cx:pt idx="31374">1.3340000000000001</cx:pt>
          <cx:pt idx="31375">1.3340000000000001</cx:pt>
          <cx:pt idx="31376">1.3340000000000001</cx:pt>
          <cx:pt idx="31377">1.3340000000000001</cx:pt>
          <cx:pt idx="31378">1.3340000000000001</cx:pt>
          <cx:pt idx="31379">1.3340000000000001</cx:pt>
          <cx:pt idx="31380">1.3340000000000001</cx:pt>
          <cx:pt idx="31381">1.3340000000000001</cx:pt>
          <cx:pt idx="31382">1.3340000000000001</cx:pt>
          <cx:pt idx="31383">1.3340000000000001</cx:pt>
          <cx:pt idx="31384">1.3340000000000001</cx:pt>
          <cx:pt idx="31385">1.3340000000000001</cx:pt>
          <cx:pt idx="31386">1.3340000000000001</cx:pt>
          <cx:pt idx="31387">1.3340000000000001</cx:pt>
          <cx:pt idx="31388">1.3340000000000001</cx:pt>
          <cx:pt idx="31389">1.3340000000000001</cx:pt>
          <cx:pt idx="31390">1.3340000000000001</cx:pt>
          <cx:pt idx="31391">1.3340000000000001</cx:pt>
          <cx:pt idx="31392">1.3340000000000001</cx:pt>
          <cx:pt idx="31393">1.3340000000000001</cx:pt>
          <cx:pt idx="31394">1.3340000000000001</cx:pt>
          <cx:pt idx="31395">1.3340000000000001</cx:pt>
          <cx:pt idx="31396">1.3340000000000001</cx:pt>
          <cx:pt idx="31397">1.3340000000000001</cx:pt>
          <cx:pt idx="31398">1.3340000000000001</cx:pt>
          <cx:pt idx="31399">1.3340000000000001</cx:pt>
          <cx:pt idx="31400">1.3340000000000001</cx:pt>
          <cx:pt idx="31401">1.3340000000000001</cx:pt>
          <cx:pt idx="31402">1.3340000000000001</cx:pt>
          <cx:pt idx="31403">1.3340000000000001</cx:pt>
          <cx:pt idx="31404">1.3340000000000001</cx:pt>
          <cx:pt idx="31405">1.3340000000000001</cx:pt>
          <cx:pt idx="31406">1.3340000000000001</cx:pt>
          <cx:pt idx="31407">1.3340000000000001</cx:pt>
          <cx:pt idx="31408">1.3340000000000001</cx:pt>
          <cx:pt idx="31409">1.3340000000000001</cx:pt>
          <cx:pt idx="31410">1.3340000000000001</cx:pt>
          <cx:pt idx="31411">1.3340000000000001</cx:pt>
          <cx:pt idx="31412">1.3340000000000001</cx:pt>
          <cx:pt idx="31413">1.3340000000000001</cx:pt>
          <cx:pt idx="31414">1.3340000000000001</cx:pt>
          <cx:pt idx="31415">1.3340000000000001</cx:pt>
          <cx:pt idx="31416">1.3340000000000001</cx:pt>
          <cx:pt idx="31417">1.3340000000000001</cx:pt>
          <cx:pt idx="31418">1.3340000000000001</cx:pt>
          <cx:pt idx="31419">1.3340000000000001</cx:pt>
          <cx:pt idx="31420">1.3340000000000001</cx:pt>
          <cx:pt idx="31421">1.3340000000000001</cx:pt>
          <cx:pt idx="31422">1.3340000000000001</cx:pt>
          <cx:pt idx="31423">1.3340000000000001</cx:pt>
          <cx:pt idx="31424">1.3340000000000001</cx:pt>
          <cx:pt idx="31425">1.3340000000000001</cx:pt>
          <cx:pt idx="31426">1.3340000000000001</cx:pt>
          <cx:pt idx="31427">1.3340000000000001</cx:pt>
          <cx:pt idx="31428">1.3340000000000001</cx:pt>
          <cx:pt idx="31429">1.3340000000000001</cx:pt>
          <cx:pt idx="31430">1.3340000000000001</cx:pt>
          <cx:pt idx="31431">1.3340000000000001</cx:pt>
          <cx:pt idx="31432">1.3340000000000001</cx:pt>
          <cx:pt idx="31433">1.3340000000000001</cx:pt>
          <cx:pt idx="31434">1.3340000000000001</cx:pt>
          <cx:pt idx="31435">1.3340000000000001</cx:pt>
          <cx:pt idx="31436">1.3340000000000001</cx:pt>
          <cx:pt idx="31437">1.3340000000000001</cx:pt>
          <cx:pt idx="31438">1.3340000000000001</cx:pt>
          <cx:pt idx="31439">1.3340000000000001</cx:pt>
          <cx:pt idx="31440">1.3340000000000001</cx:pt>
          <cx:pt idx="31441">1.3340000000000001</cx:pt>
          <cx:pt idx="31442">1.3340000000000001</cx:pt>
          <cx:pt idx="31443">1.3340000000000001</cx:pt>
          <cx:pt idx="31444">1.3340000000000001</cx:pt>
          <cx:pt idx="31445">1.3340000000000001</cx:pt>
          <cx:pt idx="31446">1.3340000000000001</cx:pt>
          <cx:pt idx="31447">1.3340000000000001</cx:pt>
          <cx:pt idx="31448">1.3340000000000001</cx:pt>
          <cx:pt idx="31449">1.3340000000000001</cx:pt>
          <cx:pt idx="31450">1.3340000000000001</cx:pt>
          <cx:pt idx="31451">1.3340000000000001</cx:pt>
          <cx:pt idx="31452">1.3340000000000001</cx:pt>
          <cx:pt idx="31453">1.3340000000000001</cx:pt>
          <cx:pt idx="31454">1.3340000000000001</cx:pt>
          <cx:pt idx="31455">1.3340000000000001</cx:pt>
          <cx:pt idx="31456">1.3340000000000001</cx:pt>
          <cx:pt idx="31457">1.3340000000000001</cx:pt>
          <cx:pt idx="31458">1.3340000000000001</cx:pt>
          <cx:pt idx="31459">1.3340000000000001</cx:pt>
          <cx:pt idx="31460">1.3340000000000001</cx:pt>
          <cx:pt idx="31461">1.3340000000000001</cx:pt>
          <cx:pt idx="31462">1.3340000000000001</cx:pt>
          <cx:pt idx="31463">1.3340000000000001</cx:pt>
          <cx:pt idx="31464">1.3340000000000001</cx:pt>
          <cx:pt idx="31465">1.3340000000000001</cx:pt>
          <cx:pt idx="31466">1.3340000000000001</cx:pt>
          <cx:pt idx="31467">1.3340000000000001</cx:pt>
          <cx:pt idx="31468">1.3340000000000001</cx:pt>
          <cx:pt idx="31469">1.3340000000000001</cx:pt>
          <cx:pt idx="31470">1.3340000000000001</cx:pt>
          <cx:pt idx="31471">1.3340000000000001</cx:pt>
          <cx:pt idx="31472">1.3340000000000001</cx:pt>
          <cx:pt idx="31473">1.3340000000000001</cx:pt>
          <cx:pt idx="31474">1.3340000000000001</cx:pt>
          <cx:pt idx="31475">1.3340000000000001</cx:pt>
          <cx:pt idx="31476">1.3340000000000001</cx:pt>
          <cx:pt idx="31477">1.3340000000000001</cx:pt>
          <cx:pt idx="31478">1.3340000000000001</cx:pt>
          <cx:pt idx="31479">1.3340000000000001</cx:pt>
          <cx:pt idx="31480">1.3340000000000001</cx:pt>
          <cx:pt idx="31481">1.3340000000000001</cx:pt>
          <cx:pt idx="31482">1.3340000000000001</cx:pt>
          <cx:pt idx="31483">1.3340000000000001</cx:pt>
          <cx:pt idx="31484">1.3340000000000001</cx:pt>
          <cx:pt idx="31485">1.3340000000000001</cx:pt>
          <cx:pt idx="31486">1.3340000000000001</cx:pt>
          <cx:pt idx="31487">1.3340000000000001</cx:pt>
          <cx:pt idx="31488">1.3340000000000001</cx:pt>
          <cx:pt idx="31489">1.3340000000000001</cx:pt>
          <cx:pt idx="31490">1.3340000000000001</cx:pt>
          <cx:pt idx="31491">1.3340000000000001</cx:pt>
          <cx:pt idx="31492">1.3340000000000001</cx:pt>
          <cx:pt idx="31493">1.3340000000000001</cx:pt>
          <cx:pt idx="31494">1.3340000000000001</cx:pt>
          <cx:pt idx="31495">1.3340000000000001</cx:pt>
          <cx:pt idx="31496">1.3340000000000001</cx:pt>
          <cx:pt idx="31497">1.3340000000000001</cx:pt>
          <cx:pt idx="31498">1.3340000000000001</cx:pt>
          <cx:pt idx="31499">1.3340000000000001</cx:pt>
          <cx:pt idx="31500">1.3340000000000001</cx:pt>
          <cx:pt idx="31501">1.3340000000000001</cx:pt>
          <cx:pt idx="31502">1.3340000000000001</cx:pt>
          <cx:pt idx="31503">1.3340000000000001</cx:pt>
          <cx:pt idx="31504">1.3340000000000001</cx:pt>
          <cx:pt idx="31505">1.3340000000000001</cx:pt>
          <cx:pt idx="31506">1.3340000000000001</cx:pt>
          <cx:pt idx="31507">1.3340000000000001</cx:pt>
          <cx:pt idx="31508">1.3340000000000001</cx:pt>
          <cx:pt idx="31509">1.3340000000000001</cx:pt>
          <cx:pt idx="31510">1.3340000000000001</cx:pt>
          <cx:pt idx="31511">1.3340000000000001</cx:pt>
          <cx:pt idx="31512">1.3340000000000001</cx:pt>
          <cx:pt idx="31513">1.3340000000000001</cx:pt>
          <cx:pt idx="31514">1.3340000000000001</cx:pt>
          <cx:pt idx="31515">1.3340000000000001</cx:pt>
          <cx:pt idx="31516">1.3340000000000001</cx:pt>
          <cx:pt idx="31517">1.3340000000000001</cx:pt>
          <cx:pt idx="31518">1.3340000000000001</cx:pt>
          <cx:pt idx="31519">1.3340000000000001</cx:pt>
          <cx:pt idx="31520">1.3340000000000001</cx:pt>
          <cx:pt idx="31521">1.3340000000000001</cx:pt>
          <cx:pt idx="31522">1.327</cx:pt>
          <cx:pt idx="31523">1.327</cx:pt>
          <cx:pt idx="31524">1.327</cx:pt>
          <cx:pt idx="31525">1.327</cx:pt>
          <cx:pt idx="31526">1.327</cx:pt>
          <cx:pt idx="31527">1.327</cx:pt>
          <cx:pt idx="31528">1.327</cx:pt>
          <cx:pt idx="31529">1.327</cx:pt>
          <cx:pt idx="31530">1.327</cx:pt>
          <cx:pt idx="31531">1.327</cx:pt>
          <cx:pt idx="31532">1.327</cx:pt>
          <cx:pt idx="31533">1.327</cx:pt>
          <cx:pt idx="31534">1.327</cx:pt>
          <cx:pt idx="31535">1.327</cx:pt>
          <cx:pt idx="31536">1.327</cx:pt>
          <cx:pt idx="31537">1.327</cx:pt>
          <cx:pt idx="31538">1.327</cx:pt>
          <cx:pt idx="31539">1.327</cx:pt>
          <cx:pt idx="31540">1.327</cx:pt>
          <cx:pt idx="31541">1.327</cx:pt>
          <cx:pt idx="31542">1.327</cx:pt>
          <cx:pt idx="31543">1.327</cx:pt>
          <cx:pt idx="31544">1.327</cx:pt>
          <cx:pt idx="31545">1.327</cx:pt>
          <cx:pt idx="31546">1.327</cx:pt>
          <cx:pt idx="31547">1.327</cx:pt>
          <cx:pt idx="31548">1.327</cx:pt>
          <cx:pt idx="31549">1.327</cx:pt>
          <cx:pt idx="31550">1.327</cx:pt>
          <cx:pt idx="31551">1.327</cx:pt>
          <cx:pt idx="31552">1.327</cx:pt>
          <cx:pt idx="31553">1.327</cx:pt>
          <cx:pt idx="31554">1.327</cx:pt>
          <cx:pt idx="31555">1.327</cx:pt>
          <cx:pt idx="31556">1.327</cx:pt>
          <cx:pt idx="31557">1.327</cx:pt>
          <cx:pt idx="31558">1.327</cx:pt>
          <cx:pt idx="31559">1.327</cx:pt>
          <cx:pt idx="31560">1.327</cx:pt>
          <cx:pt idx="31561">1.327</cx:pt>
          <cx:pt idx="31562">1.327</cx:pt>
          <cx:pt idx="31563">1.327</cx:pt>
          <cx:pt idx="31564">1.327</cx:pt>
          <cx:pt idx="31565">1.327</cx:pt>
          <cx:pt idx="31566">1.327</cx:pt>
          <cx:pt idx="31567">1.327</cx:pt>
          <cx:pt idx="31568">1.327</cx:pt>
          <cx:pt idx="31569">1.327</cx:pt>
          <cx:pt idx="31570">1.327</cx:pt>
          <cx:pt idx="31571">1.327</cx:pt>
          <cx:pt idx="31572">1.327</cx:pt>
          <cx:pt idx="31573">1.327</cx:pt>
          <cx:pt idx="31574">1.327</cx:pt>
          <cx:pt idx="31575">1.327</cx:pt>
          <cx:pt idx="31576">1.327</cx:pt>
          <cx:pt idx="31577">1.327</cx:pt>
          <cx:pt idx="31578">1.327</cx:pt>
          <cx:pt idx="31579">1.327</cx:pt>
          <cx:pt idx="31580">1.327</cx:pt>
          <cx:pt idx="31581">1.327</cx:pt>
          <cx:pt idx="31582">1.327</cx:pt>
          <cx:pt idx="31583">1.327</cx:pt>
          <cx:pt idx="31584">1.327</cx:pt>
          <cx:pt idx="31585">1.327</cx:pt>
          <cx:pt idx="31586">1.327</cx:pt>
          <cx:pt idx="31587">1.327</cx:pt>
          <cx:pt idx="31588">1.327</cx:pt>
          <cx:pt idx="31589">1.327</cx:pt>
          <cx:pt idx="31590">1.327</cx:pt>
          <cx:pt idx="31591">1.327</cx:pt>
          <cx:pt idx="31592">1.327</cx:pt>
          <cx:pt idx="31593">1.327</cx:pt>
          <cx:pt idx="31594">1.327</cx:pt>
          <cx:pt idx="31595">1.327</cx:pt>
          <cx:pt idx="31596">1.327</cx:pt>
          <cx:pt idx="31597">1.327</cx:pt>
          <cx:pt idx="31598">1.327</cx:pt>
          <cx:pt idx="31599">1.327</cx:pt>
          <cx:pt idx="31600">1.327</cx:pt>
          <cx:pt idx="31601">1.327</cx:pt>
          <cx:pt idx="31602">1.327</cx:pt>
          <cx:pt idx="31603">1.327</cx:pt>
          <cx:pt idx="31604">1.327</cx:pt>
          <cx:pt idx="31605">1.327</cx:pt>
          <cx:pt idx="31606">1.327</cx:pt>
          <cx:pt idx="31607">1.327</cx:pt>
          <cx:pt idx="31608">1.327</cx:pt>
          <cx:pt idx="31609">1.327</cx:pt>
          <cx:pt idx="31610">1.327</cx:pt>
          <cx:pt idx="31611">1.327</cx:pt>
          <cx:pt idx="31612">1.327</cx:pt>
          <cx:pt idx="31613">1.327</cx:pt>
          <cx:pt idx="31614">1.327</cx:pt>
          <cx:pt idx="31615">1.327</cx:pt>
          <cx:pt idx="31616">1.327</cx:pt>
          <cx:pt idx="31617">1.327</cx:pt>
          <cx:pt idx="31618">1.327</cx:pt>
          <cx:pt idx="31619">1.327</cx:pt>
          <cx:pt idx="31620">1.327</cx:pt>
          <cx:pt idx="31621">1.327</cx:pt>
          <cx:pt idx="31622">1.327</cx:pt>
          <cx:pt idx="31623">1.327</cx:pt>
          <cx:pt idx="31624">1.327</cx:pt>
          <cx:pt idx="31625">1.327</cx:pt>
          <cx:pt idx="31626">1.327</cx:pt>
          <cx:pt idx="31627">1.327</cx:pt>
          <cx:pt idx="31628">1.327</cx:pt>
          <cx:pt idx="31629">1.327</cx:pt>
          <cx:pt idx="31630">1.327</cx:pt>
          <cx:pt idx="31631">1.327</cx:pt>
          <cx:pt idx="31632">1.327</cx:pt>
          <cx:pt idx="31633">1.327</cx:pt>
          <cx:pt idx="31634">1.327</cx:pt>
          <cx:pt idx="31635">1.327</cx:pt>
          <cx:pt idx="31636">1.327</cx:pt>
          <cx:pt idx="31637">1.327</cx:pt>
          <cx:pt idx="31638">1.327</cx:pt>
          <cx:pt idx="31639">1.327</cx:pt>
          <cx:pt idx="31640">1.327</cx:pt>
          <cx:pt idx="31641">1.327</cx:pt>
          <cx:pt idx="31642">1.327</cx:pt>
          <cx:pt idx="31643">1.327</cx:pt>
          <cx:pt idx="31644">1.327</cx:pt>
          <cx:pt idx="31645">1.327</cx:pt>
          <cx:pt idx="31646">1.327</cx:pt>
          <cx:pt idx="31647">1.327</cx:pt>
          <cx:pt idx="31648">1.327</cx:pt>
          <cx:pt idx="31649">1.327</cx:pt>
          <cx:pt idx="31650">1.327</cx:pt>
          <cx:pt idx="31651">1.327</cx:pt>
          <cx:pt idx="31652">1.327</cx:pt>
          <cx:pt idx="31653">1.327</cx:pt>
          <cx:pt idx="31654">1.327</cx:pt>
          <cx:pt idx="31655">1.327</cx:pt>
          <cx:pt idx="31656">1.327</cx:pt>
          <cx:pt idx="31657">1.327</cx:pt>
          <cx:pt idx="31658">1.327</cx:pt>
          <cx:pt idx="31659">1.327</cx:pt>
          <cx:pt idx="31660">1.327</cx:pt>
          <cx:pt idx="31661">1.327</cx:pt>
          <cx:pt idx="31662">1.327</cx:pt>
          <cx:pt idx="31663">1.327</cx:pt>
          <cx:pt idx="31664">1.327</cx:pt>
          <cx:pt idx="31665">1.327</cx:pt>
          <cx:pt idx="31666">1.327</cx:pt>
          <cx:pt idx="31667">1.327</cx:pt>
          <cx:pt idx="31668">1.327</cx:pt>
          <cx:pt idx="31669">1.327</cx:pt>
          <cx:pt idx="31670">1.327</cx:pt>
          <cx:pt idx="31671">1.327</cx:pt>
          <cx:pt idx="31672">1.327</cx:pt>
          <cx:pt idx="31673">1.327</cx:pt>
          <cx:pt idx="31674">1.327</cx:pt>
          <cx:pt idx="31675">1.327</cx:pt>
          <cx:pt idx="31676">1.327</cx:pt>
          <cx:pt idx="31677">1.327</cx:pt>
          <cx:pt idx="31678">1.327</cx:pt>
          <cx:pt idx="31679">1.327</cx:pt>
          <cx:pt idx="31680">1.327</cx:pt>
          <cx:pt idx="31681">1.327</cx:pt>
          <cx:pt idx="31682">1.327</cx:pt>
          <cx:pt idx="31683">1.327</cx:pt>
          <cx:pt idx="31684">1.327</cx:pt>
          <cx:pt idx="31685">1.327</cx:pt>
          <cx:pt idx="31686">1.327</cx:pt>
          <cx:pt idx="31687">1.327</cx:pt>
          <cx:pt idx="31688">1.327</cx:pt>
          <cx:pt idx="31689">1.327</cx:pt>
          <cx:pt idx="31690">1.327</cx:pt>
          <cx:pt idx="31691">1.327</cx:pt>
          <cx:pt idx="31692">1.327</cx:pt>
          <cx:pt idx="31693">1.327</cx:pt>
          <cx:pt idx="31694">1.327</cx:pt>
          <cx:pt idx="31695">1.327</cx:pt>
          <cx:pt idx="31696">1.327</cx:pt>
          <cx:pt idx="31697">1.327</cx:pt>
          <cx:pt idx="31698">1.327</cx:pt>
          <cx:pt idx="31699">1.327</cx:pt>
          <cx:pt idx="31700">1.327</cx:pt>
          <cx:pt idx="31701">1.327</cx:pt>
          <cx:pt idx="31702">1.327</cx:pt>
          <cx:pt idx="31703">1.327</cx:pt>
          <cx:pt idx="31704">1.327</cx:pt>
          <cx:pt idx="31705">1.327</cx:pt>
          <cx:pt idx="31706">1.327</cx:pt>
          <cx:pt idx="31707">1.327</cx:pt>
          <cx:pt idx="31708">1.327</cx:pt>
          <cx:pt idx="31709">1.327</cx:pt>
          <cx:pt idx="31710">1.327</cx:pt>
          <cx:pt idx="31711">1.327</cx:pt>
          <cx:pt idx="31712">1.327</cx:pt>
          <cx:pt idx="31713">1.327</cx:pt>
          <cx:pt idx="31714">1.327</cx:pt>
          <cx:pt idx="31715">1.327</cx:pt>
          <cx:pt idx="31716">1.327</cx:pt>
          <cx:pt idx="31717">1.327</cx:pt>
          <cx:pt idx="31718">1.327</cx:pt>
          <cx:pt idx="31719">1.327</cx:pt>
          <cx:pt idx="31720">1.327</cx:pt>
          <cx:pt idx="31721">1.327</cx:pt>
          <cx:pt idx="31722">1.327</cx:pt>
          <cx:pt idx="31723">1.327</cx:pt>
          <cx:pt idx="31724">1.327</cx:pt>
          <cx:pt idx="31725">1.327</cx:pt>
          <cx:pt idx="31726">1.327</cx:pt>
          <cx:pt idx="31727">1.327</cx:pt>
          <cx:pt idx="31728">1.327</cx:pt>
          <cx:pt idx="31729">1.327</cx:pt>
          <cx:pt idx="31730">1.327</cx:pt>
          <cx:pt idx="31731">1.327</cx:pt>
          <cx:pt idx="31732">1.327</cx:pt>
          <cx:pt idx="31733">1.327</cx:pt>
          <cx:pt idx="31734">1.327</cx:pt>
          <cx:pt idx="31735">1.327</cx:pt>
          <cx:pt idx="31736">1.327</cx:pt>
          <cx:pt idx="31737">1.327</cx:pt>
          <cx:pt idx="31738">1.327</cx:pt>
          <cx:pt idx="31739">1.327</cx:pt>
          <cx:pt idx="31740">1.327</cx:pt>
          <cx:pt idx="31741">1.327</cx:pt>
          <cx:pt idx="31742">1.327</cx:pt>
          <cx:pt idx="31743">1.327</cx:pt>
          <cx:pt idx="31744">1.327</cx:pt>
          <cx:pt idx="31745">1.327</cx:pt>
          <cx:pt idx="31746">1.327</cx:pt>
          <cx:pt idx="31747">1.327</cx:pt>
          <cx:pt idx="31748">1.327</cx:pt>
          <cx:pt idx="31749">1.327</cx:pt>
          <cx:pt idx="31750">1.327</cx:pt>
          <cx:pt idx="31751">1.327</cx:pt>
          <cx:pt idx="31752">1.327</cx:pt>
          <cx:pt idx="31753">1.327</cx:pt>
          <cx:pt idx="31754">1.327</cx:pt>
          <cx:pt idx="31755">1.327</cx:pt>
          <cx:pt idx="31756">1.327</cx:pt>
          <cx:pt idx="31757">1.327</cx:pt>
          <cx:pt idx="31758">1.327</cx:pt>
          <cx:pt idx="31759">1.327</cx:pt>
          <cx:pt idx="31760">1.327</cx:pt>
          <cx:pt idx="31761">1.327</cx:pt>
          <cx:pt idx="31762">1.327</cx:pt>
          <cx:pt idx="31763">1.327</cx:pt>
          <cx:pt idx="31764">1.327</cx:pt>
          <cx:pt idx="31765">1.327</cx:pt>
          <cx:pt idx="31766">1.327</cx:pt>
          <cx:pt idx="31767">1.327</cx:pt>
          <cx:pt idx="31768">1.327</cx:pt>
          <cx:pt idx="31769">1.327</cx:pt>
          <cx:pt idx="31770">1.327</cx:pt>
          <cx:pt idx="31771">1.327</cx:pt>
          <cx:pt idx="31772">1.327</cx:pt>
          <cx:pt idx="31773">1.327</cx:pt>
          <cx:pt idx="31774">1.327</cx:pt>
          <cx:pt idx="31775">1.327</cx:pt>
          <cx:pt idx="31776">1.327</cx:pt>
          <cx:pt idx="31777">1.327</cx:pt>
          <cx:pt idx="31778">1.327</cx:pt>
          <cx:pt idx="31779">1.327</cx:pt>
          <cx:pt idx="31780">1.327</cx:pt>
          <cx:pt idx="31781">1.327</cx:pt>
          <cx:pt idx="31782">1.327</cx:pt>
          <cx:pt idx="31783">1.327</cx:pt>
          <cx:pt idx="31784">1.327</cx:pt>
          <cx:pt idx="31785">1.327</cx:pt>
          <cx:pt idx="31786">1.327</cx:pt>
          <cx:pt idx="31787">1.327</cx:pt>
          <cx:pt idx="31788">1.327</cx:pt>
          <cx:pt idx="31789">1.327</cx:pt>
          <cx:pt idx="31790">1.327</cx:pt>
          <cx:pt idx="31791">1.327</cx:pt>
          <cx:pt idx="31792">1.327</cx:pt>
          <cx:pt idx="31793">1.327</cx:pt>
          <cx:pt idx="31794">1.327</cx:pt>
          <cx:pt idx="31795">1.327</cx:pt>
          <cx:pt idx="31796">1.327</cx:pt>
          <cx:pt idx="31797">1.327</cx:pt>
          <cx:pt idx="31798">1.327</cx:pt>
          <cx:pt idx="31799">1.327</cx:pt>
          <cx:pt idx="31800">1.327</cx:pt>
          <cx:pt idx="31801">1.327</cx:pt>
          <cx:pt idx="31802">1.327</cx:pt>
          <cx:pt idx="31803">1.327</cx:pt>
          <cx:pt idx="31804">1.327</cx:pt>
          <cx:pt idx="31805">1.327</cx:pt>
          <cx:pt idx="31806">1.327</cx:pt>
          <cx:pt idx="31807">1.327</cx:pt>
          <cx:pt idx="31808">1.327</cx:pt>
          <cx:pt idx="31809">1.327</cx:pt>
          <cx:pt idx="31810">1.327</cx:pt>
          <cx:pt idx="31811">1.327</cx:pt>
          <cx:pt idx="31812">1.327</cx:pt>
          <cx:pt idx="31813">1.327</cx:pt>
          <cx:pt idx="31814">1.327</cx:pt>
          <cx:pt idx="31815">1.327</cx:pt>
          <cx:pt idx="31816">1.327</cx:pt>
          <cx:pt idx="31817">1.327</cx:pt>
          <cx:pt idx="31818">1.327</cx:pt>
          <cx:pt idx="31819">1.327</cx:pt>
          <cx:pt idx="31820">1.327</cx:pt>
          <cx:pt idx="31821">1.327</cx:pt>
          <cx:pt idx="31822">1.327</cx:pt>
          <cx:pt idx="31823">1.327</cx:pt>
          <cx:pt idx="31824">1.327</cx:pt>
          <cx:pt idx="31825">1.327</cx:pt>
          <cx:pt idx="31826">1.327</cx:pt>
          <cx:pt idx="31827">1.327</cx:pt>
          <cx:pt idx="31828">1.327</cx:pt>
          <cx:pt idx="31829">1.327</cx:pt>
          <cx:pt idx="31830">1.327</cx:pt>
          <cx:pt idx="31831">1.327</cx:pt>
          <cx:pt idx="31832">1.327</cx:pt>
          <cx:pt idx="31833">1.327</cx:pt>
          <cx:pt idx="31834">1.327</cx:pt>
          <cx:pt idx="31835">1.327</cx:pt>
          <cx:pt idx="31836">1.327</cx:pt>
          <cx:pt idx="31837">1.327</cx:pt>
          <cx:pt idx="31838">1.327</cx:pt>
          <cx:pt idx="31839">1.327</cx:pt>
          <cx:pt idx="31840">1.327</cx:pt>
          <cx:pt idx="31841">1.327</cx:pt>
          <cx:pt idx="31842">1.327</cx:pt>
          <cx:pt idx="31843">1.327</cx:pt>
          <cx:pt idx="31844">1.327</cx:pt>
          <cx:pt idx="31845">1.327</cx:pt>
          <cx:pt idx="31846">1.327</cx:pt>
          <cx:pt idx="31847">1.327</cx:pt>
          <cx:pt idx="31848">1.327</cx:pt>
          <cx:pt idx="31849">1.327</cx:pt>
          <cx:pt idx="31850">1.327</cx:pt>
          <cx:pt idx="31851">1.327</cx:pt>
          <cx:pt idx="31852">1.327</cx:pt>
          <cx:pt idx="31853">1.327</cx:pt>
          <cx:pt idx="31854">1.327</cx:pt>
          <cx:pt idx="31855">1.327</cx:pt>
          <cx:pt idx="31856">1.327</cx:pt>
          <cx:pt idx="31857">1.327</cx:pt>
          <cx:pt idx="31858">1.327</cx:pt>
          <cx:pt idx="31859">1.327</cx:pt>
          <cx:pt idx="31860">1.327</cx:pt>
          <cx:pt idx="31861">1.327</cx:pt>
          <cx:pt idx="31862">1.327</cx:pt>
          <cx:pt idx="31863">1.327</cx:pt>
          <cx:pt idx="31864">1.327</cx:pt>
          <cx:pt idx="31865">1.327</cx:pt>
          <cx:pt idx="31866">1.327</cx:pt>
          <cx:pt idx="31867">1.327</cx:pt>
          <cx:pt idx="31868">1.327</cx:pt>
          <cx:pt idx="31869">1.327</cx:pt>
          <cx:pt idx="31870">1.327</cx:pt>
          <cx:pt idx="31871">1.327</cx:pt>
          <cx:pt idx="31872">1.327</cx:pt>
          <cx:pt idx="31873">1.327</cx:pt>
          <cx:pt idx="31874">1.327</cx:pt>
          <cx:pt idx="31875">1.327</cx:pt>
          <cx:pt idx="31876">1.327</cx:pt>
          <cx:pt idx="31877">1.327</cx:pt>
          <cx:pt idx="31878">1.327</cx:pt>
          <cx:pt idx="31879">1.327</cx:pt>
          <cx:pt idx="31880">1.327</cx:pt>
          <cx:pt idx="31881">1.327</cx:pt>
          <cx:pt idx="31882">1.327</cx:pt>
          <cx:pt idx="31883">1.327</cx:pt>
          <cx:pt idx="31884">1.327</cx:pt>
          <cx:pt idx="31885">1.327</cx:pt>
          <cx:pt idx="31886">1.327</cx:pt>
          <cx:pt idx="31887">1.327</cx:pt>
          <cx:pt idx="31888">1.327</cx:pt>
          <cx:pt idx="31889">1.327</cx:pt>
          <cx:pt idx="31890">1.327</cx:pt>
          <cx:pt idx="31891">1.327</cx:pt>
          <cx:pt idx="31892">1.327</cx:pt>
          <cx:pt idx="31893">1.327</cx:pt>
          <cx:pt idx="31894">1.327</cx:pt>
          <cx:pt idx="31895">1.327</cx:pt>
          <cx:pt idx="31896">1.327</cx:pt>
          <cx:pt idx="31897">1.327</cx:pt>
          <cx:pt idx="31898">1.327</cx:pt>
          <cx:pt idx="31899">1.327</cx:pt>
          <cx:pt idx="31900">1.327</cx:pt>
          <cx:pt idx="31901">1.327</cx:pt>
          <cx:pt idx="31902">1.327</cx:pt>
          <cx:pt idx="31903">1.327</cx:pt>
          <cx:pt idx="31904">1.327</cx:pt>
          <cx:pt idx="31905">1.327</cx:pt>
          <cx:pt idx="31906">1.327</cx:pt>
          <cx:pt idx="31907">1.327</cx:pt>
          <cx:pt idx="31908">1.327</cx:pt>
          <cx:pt idx="31909">1.327</cx:pt>
          <cx:pt idx="31910">1.327</cx:pt>
          <cx:pt idx="31911">1.327</cx:pt>
          <cx:pt idx="31912">1.327</cx:pt>
          <cx:pt idx="31913">1.327</cx:pt>
          <cx:pt idx="31914">1.327</cx:pt>
          <cx:pt idx="31915">1.327</cx:pt>
          <cx:pt idx="31916">1.327</cx:pt>
          <cx:pt idx="31917">1.327</cx:pt>
          <cx:pt idx="31918">1.327</cx:pt>
          <cx:pt idx="31919">1.327</cx:pt>
          <cx:pt idx="31920">1.327</cx:pt>
          <cx:pt idx="31921">1.327</cx:pt>
          <cx:pt idx="31922">1.327</cx:pt>
          <cx:pt idx="31923">1.327</cx:pt>
          <cx:pt idx="31924">1.327</cx:pt>
          <cx:pt idx="31925">1.327</cx:pt>
          <cx:pt idx="31926">1.327</cx:pt>
          <cx:pt idx="31927">1.327</cx:pt>
          <cx:pt idx="31928">1.327</cx:pt>
          <cx:pt idx="31929">1.327</cx:pt>
          <cx:pt idx="31930">1.327</cx:pt>
          <cx:pt idx="31931">1.327</cx:pt>
          <cx:pt idx="31932">1.327</cx:pt>
          <cx:pt idx="31933">1.327</cx:pt>
          <cx:pt idx="31934">1.327</cx:pt>
          <cx:pt idx="31935">1.327</cx:pt>
          <cx:pt idx="31936">1.327</cx:pt>
          <cx:pt idx="31937">1.327</cx:pt>
          <cx:pt idx="31938">1.327</cx:pt>
          <cx:pt idx="31939">1.327</cx:pt>
          <cx:pt idx="31940">1.327</cx:pt>
          <cx:pt idx="31941">1.327</cx:pt>
          <cx:pt idx="31942">1.327</cx:pt>
          <cx:pt idx="31943">1.327</cx:pt>
          <cx:pt idx="31944">1.327</cx:pt>
          <cx:pt idx="31945">1.327</cx:pt>
          <cx:pt idx="31946">1.327</cx:pt>
          <cx:pt idx="31947">1.327</cx:pt>
          <cx:pt idx="31948">1.327</cx:pt>
          <cx:pt idx="31949">1.327</cx:pt>
          <cx:pt idx="31950">1.327</cx:pt>
          <cx:pt idx="31951">1.327</cx:pt>
          <cx:pt idx="31952">1.327</cx:pt>
          <cx:pt idx="31953">1.327</cx:pt>
          <cx:pt idx="31954">1.327</cx:pt>
          <cx:pt idx="31955">1.327</cx:pt>
          <cx:pt idx="31956">1.327</cx:pt>
          <cx:pt idx="31957">1.327</cx:pt>
          <cx:pt idx="31958">1.327</cx:pt>
          <cx:pt idx="31959">1.327</cx:pt>
          <cx:pt idx="31960">1.327</cx:pt>
          <cx:pt idx="31961">1.327</cx:pt>
          <cx:pt idx="31962">1.327</cx:pt>
          <cx:pt idx="31963">1.327</cx:pt>
          <cx:pt idx="31964">1.327</cx:pt>
          <cx:pt idx="31965">1.327</cx:pt>
          <cx:pt idx="31966">1.327</cx:pt>
          <cx:pt idx="31967">1.327</cx:pt>
          <cx:pt idx="31968">1.327</cx:pt>
          <cx:pt idx="31969">1.327</cx:pt>
          <cx:pt idx="31970">1.327</cx:pt>
          <cx:pt idx="31971">1.327</cx:pt>
          <cx:pt idx="31972">1.327</cx:pt>
          <cx:pt idx="31973">1.327</cx:pt>
          <cx:pt idx="31974">1.327</cx:pt>
          <cx:pt idx="31975">1.327</cx:pt>
          <cx:pt idx="31976">1.327</cx:pt>
          <cx:pt idx="31977">1.327</cx:pt>
          <cx:pt idx="31978">1.327</cx:pt>
          <cx:pt idx="31979">1.327</cx:pt>
          <cx:pt idx="31980">1.327</cx:pt>
          <cx:pt idx="31981">1.327</cx:pt>
          <cx:pt idx="31982">1.327</cx:pt>
          <cx:pt idx="31983">1.327</cx:pt>
          <cx:pt idx="31984">1.327</cx:pt>
          <cx:pt idx="31985">1.327</cx:pt>
          <cx:pt idx="31986">1.327</cx:pt>
          <cx:pt idx="31987">1.327</cx:pt>
          <cx:pt idx="31988">1.327</cx:pt>
          <cx:pt idx="31989">1.327</cx:pt>
          <cx:pt idx="31990">1.327</cx:pt>
          <cx:pt idx="31991">1.327</cx:pt>
          <cx:pt idx="31992">1.327</cx:pt>
          <cx:pt idx="31993">1.327</cx:pt>
          <cx:pt idx="31994">1.327</cx:pt>
          <cx:pt idx="31995">1.327</cx:pt>
          <cx:pt idx="31996">1.327</cx:pt>
          <cx:pt idx="31997">1.327</cx:pt>
          <cx:pt idx="31998">1.327</cx:pt>
          <cx:pt idx="31999">1.327</cx:pt>
          <cx:pt idx="32000">1.327</cx:pt>
          <cx:pt idx="32001">1.327</cx:pt>
          <cx:pt idx="32002">1.327</cx:pt>
          <cx:pt idx="32003">1.327</cx:pt>
          <cx:pt idx="32004">1.327</cx:pt>
          <cx:pt idx="32005">1.327</cx:pt>
          <cx:pt idx="32006">1.327</cx:pt>
          <cx:pt idx="32007">1.327</cx:pt>
          <cx:pt idx="32008">1.327</cx:pt>
          <cx:pt idx="32009">1.327</cx:pt>
          <cx:pt idx="32010">1.327</cx:pt>
          <cx:pt idx="32011">1.327</cx:pt>
          <cx:pt idx="32012">1.327</cx:pt>
          <cx:pt idx="32013">1.327</cx:pt>
          <cx:pt idx="32014">1.327</cx:pt>
          <cx:pt idx="32015">1.327</cx:pt>
          <cx:pt idx="32016">1.327</cx:pt>
          <cx:pt idx="32017">1.327</cx:pt>
          <cx:pt idx="32018">1.327</cx:pt>
          <cx:pt idx="32019">1.327</cx:pt>
          <cx:pt idx="32020">1.327</cx:pt>
          <cx:pt idx="32021">1.327</cx:pt>
          <cx:pt idx="32022">1.327</cx:pt>
          <cx:pt idx="32023">1.327</cx:pt>
          <cx:pt idx="32024">1.327</cx:pt>
          <cx:pt idx="32025">1.327</cx:pt>
          <cx:pt idx="32026">1.327</cx:pt>
          <cx:pt idx="32027">1.327</cx:pt>
          <cx:pt idx="32028">1.327</cx:pt>
          <cx:pt idx="32029">1.327</cx:pt>
          <cx:pt idx="32030">1.327</cx:pt>
          <cx:pt idx="32031">1.327</cx:pt>
          <cx:pt idx="32032">1.327</cx:pt>
          <cx:pt idx="32033">1.327</cx:pt>
          <cx:pt idx="32034">1.327</cx:pt>
          <cx:pt idx="32035">1.327</cx:pt>
          <cx:pt idx="32036">1.327</cx:pt>
          <cx:pt idx="32037">1.327</cx:pt>
          <cx:pt idx="32038">1.327</cx:pt>
          <cx:pt idx="32039">1.327</cx:pt>
          <cx:pt idx="32040">1.327</cx:pt>
          <cx:pt idx="32041">1.327</cx:pt>
          <cx:pt idx="32042">1.327</cx:pt>
          <cx:pt idx="32043">1.327</cx:pt>
          <cx:pt idx="32044">1.327</cx:pt>
          <cx:pt idx="32045">1.327</cx:pt>
          <cx:pt idx="32046">1.327</cx:pt>
          <cx:pt idx="32047">1.327</cx:pt>
          <cx:pt idx="32048">1.327</cx:pt>
          <cx:pt idx="32049">1.327</cx:pt>
          <cx:pt idx="32050">1.327</cx:pt>
          <cx:pt idx="32051">1.327</cx:pt>
          <cx:pt idx="32052">1.327</cx:pt>
          <cx:pt idx="32053">1.327</cx:pt>
          <cx:pt idx="32054">1.327</cx:pt>
          <cx:pt idx="32055">1.327</cx:pt>
          <cx:pt idx="32056">1.327</cx:pt>
          <cx:pt idx="32057">1.327</cx:pt>
          <cx:pt idx="32058">1.327</cx:pt>
          <cx:pt idx="32059">1.327</cx:pt>
          <cx:pt idx="32060">1.3129999999999999</cx:pt>
          <cx:pt idx="32061">1.3129999999999999</cx:pt>
          <cx:pt idx="32062">1.3129999999999999</cx:pt>
          <cx:pt idx="32063">1.3129999999999999</cx:pt>
          <cx:pt idx="32064">1.3129999999999999</cx:pt>
          <cx:pt idx="32065">1.3129999999999999</cx:pt>
          <cx:pt idx="32066">1.3129999999999999</cx:pt>
          <cx:pt idx="32067">1.3129999999999999</cx:pt>
          <cx:pt idx="32068">1.3129999999999999</cx:pt>
          <cx:pt idx="32069">1.3129999999999999</cx:pt>
          <cx:pt idx="32070">1.3129999999999999</cx:pt>
          <cx:pt idx="32071">1.3129999999999999</cx:pt>
          <cx:pt idx="32072">1.3129999999999999</cx:pt>
          <cx:pt idx="32073">1.3129999999999999</cx:pt>
          <cx:pt idx="32074">1.3129999999999999</cx:pt>
          <cx:pt idx="32075">1.3129999999999999</cx:pt>
          <cx:pt idx="32076">1.3129999999999999</cx:pt>
          <cx:pt idx="32077">1.3129999999999999</cx:pt>
          <cx:pt idx="32078">1.3129999999999999</cx:pt>
          <cx:pt idx="32079">1.3129999999999999</cx:pt>
          <cx:pt idx="32080">1.3129999999999999</cx:pt>
          <cx:pt idx="32081">1.3129999999999999</cx:pt>
          <cx:pt idx="32082">1.3129999999999999</cx:pt>
          <cx:pt idx="32083">1.3129999999999999</cx:pt>
          <cx:pt idx="32084">1.3129999999999999</cx:pt>
          <cx:pt idx="32085">1.3129999999999999</cx:pt>
          <cx:pt idx="32086">1.3129999999999999</cx:pt>
          <cx:pt idx="32087">1.3129999999999999</cx:pt>
          <cx:pt idx="32088">1.3129999999999999</cx:pt>
          <cx:pt idx="32089">1.3129999999999999</cx:pt>
          <cx:pt idx="32090">1.3129999999999999</cx:pt>
          <cx:pt idx="32091">1.3129999999999999</cx:pt>
          <cx:pt idx="32092">1.3129999999999999</cx:pt>
          <cx:pt idx="32093">1.3129999999999999</cx:pt>
          <cx:pt idx="32094">1.3129999999999999</cx:pt>
          <cx:pt idx="32095">1.3129999999999999</cx:pt>
          <cx:pt idx="32096">1.3129999999999999</cx:pt>
          <cx:pt idx="32097">1.3129999999999999</cx:pt>
          <cx:pt idx="32098">1.3129999999999999</cx:pt>
          <cx:pt idx="32099">1.3129999999999999</cx:pt>
          <cx:pt idx="32100">1.3129999999999999</cx:pt>
          <cx:pt idx="32101">1.3129999999999999</cx:pt>
          <cx:pt idx="32102">1.3129999999999999</cx:pt>
          <cx:pt idx="32103">1.3129999999999999</cx:pt>
          <cx:pt idx="32104">1.3129999999999999</cx:pt>
          <cx:pt idx="32105">1.3129999999999999</cx:pt>
          <cx:pt idx="32106">1.3129999999999999</cx:pt>
          <cx:pt idx="32107">1.3129999999999999</cx:pt>
          <cx:pt idx="32108">1.3129999999999999</cx:pt>
          <cx:pt idx="32109">1.3129999999999999</cx:pt>
          <cx:pt idx="32110">1.3129999999999999</cx:pt>
          <cx:pt idx="32111">1.3129999999999999</cx:pt>
          <cx:pt idx="32112">1.3129999999999999</cx:pt>
          <cx:pt idx="32113">1.3129999999999999</cx:pt>
          <cx:pt idx="32114">1.3129999999999999</cx:pt>
          <cx:pt idx="32115">1.3129999999999999</cx:pt>
          <cx:pt idx="32116">1.3129999999999999</cx:pt>
          <cx:pt idx="32117">1.3129999999999999</cx:pt>
          <cx:pt idx="32118">1.3129999999999999</cx:pt>
          <cx:pt idx="32119">1.3129999999999999</cx:pt>
          <cx:pt idx="32120">1.3129999999999999</cx:pt>
          <cx:pt idx="32121">1.3129999999999999</cx:pt>
          <cx:pt idx="32122">1.3129999999999999</cx:pt>
          <cx:pt idx="32123">1.3129999999999999</cx:pt>
          <cx:pt idx="32124">1.3129999999999999</cx:pt>
          <cx:pt idx="32125">1.3129999999999999</cx:pt>
          <cx:pt idx="32126">1.3129999999999999</cx:pt>
          <cx:pt idx="32127">1.3129999999999999</cx:pt>
          <cx:pt idx="32128">1.3129999999999999</cx:pt>
          <cx:pt idx="32129">1.3129999999999999</cx:pt>
          <cx:pt idx="32130">1.3129999999999999</cx:pt>
          <cx:pt idx="32131">1.3129999999999999</cx:pt>
          <cx:pt idx="32132">1.3129999999999999</cx:pt>
          <cx:pt idx="32133">1.3129999999999999</cx:pt>
          <cx:pt idx="32134">1.3129999999999999</cx:pt>
          <cx:pt idx="32135">1.3129999999999999</cx:pt>
          <cx:pt idx="32136">1.3129999999999999</cx:pt>
          <cx:pt idx="32137">1.3129999999999999</cx:pt>
          <cx:pt idx="32138">1.3129999999999999</cx:pt>
          <cx:pt idx="32139">1.3129999999999999</cx:pt>
          <cx:pt idx="32140">1.3129999999999999</cx:pt>
          <cx:pt idx="32141">1.3129999999999999</cx:pt>
          <cx:pt idx="32142">1.3129999999999999</cx:pt>
          <cx:pt idx="32143">1.3129999999999999</cx:pt>
          <cx:pt idx="32144">1.3129999999999999</cx:pt>
          <cx:pt idx="32145">1.3129999999999999</cx:pt>
          <cx:pt idx="32146">1.3129999999999999</cx:pt>
          <cx:pt idx="32147">1.3129999999999999</cx:pt>
          <cx:pt idx="32148">1.3129999999999999</cx:pt>
          <cx:pt idx="32149">1.3129999999999999</cx:pt>
          <cx:pt idx="32150">1.3129999999999999</cx:pt>
          <cx:pt idx="32151">1.3129999999999999</cx:pt>
          <cx:pt idx="32152">1.3129999999999999</cx:pt>
          <cx:pt idx="32153">1.3129999999999999</cx:pt>
          <cx:pt idx="32154">1.3129999999999999</cx:pt>
          <cx:pt idx="32155">1.3129999999999999</cx:pt>
          <cx:pt idx="32156">1.3129999999999999</cx:pt>
          <cx:pt idx="32157">1.3129999999999999</cx:pt>
          <cx:pt idx="32158">1.3129999999999999</cx:pt>
          <cx:pt idx="32159">1.3129999999999999</cx:pt>
          <cx:pt idx="32160">1.3129999999999999</cx:pt>
          <cx:pt idx="32161">1.3129999999999999</cx:pt>
          <cx:pt idx="32162">1.3129999999999999</cx:pt>
          <cx:pt idx="32163">1.3129999999999999</cx:pt>
          <cx:pt idx="32164">1.3129999999999999</cx:pt>
          <cx:pt idx="32165">1.3129999999999999</cx:pt>
          <cx:pt idx="32166">1.3129999999999999</cx:pt>
          <cx:pt idx="32167">1.3129999999999999</cx:pt>
          <cx:pt idx="32168">1.3129999999999999</cx:pt>
          <cx:pt idx="32169">1.3129999999999999</cx:pt>
          <cx:pt idx="32170">1.3129999999999999</cx:pt>
          <cx:pt idx="32171">1.3129999999999999</cx:pt>
          <cx:pt idx="32172">1.3129999999999999</cx:pt>
          <cx:pt idx="32173">1.3129999999999999</cx:pt>
          <cx:pt idx="32174">1.3129999999999999</cx:pt>
          <cx:pt idx="32175">1.3129999999999999</cx:pt>
          <cx:pt idx="32176">1.3129999999999999</cx:pt>
          <cx:pt idx="32177">1.3129999999999999</cx:pt>
          <cx:pt idx="32178">1.3129999999999999</cx:pt>
          <cx:pt idx="32179">1.3129999999999999</cx:pt>
          <cx:pt idx="32180">1.3129999999999999</cx:pt>
          <cx:pt idx="32181">1.3129999999999999</cx:pt>
          <cx:pt idx="32182">1.3129999999999999</cx:pt>
          <cx:pt idx="32183">1.3129999999999999</cx:pt>
          <cx:pt idx="32184">1.3129999999999999</cx:pt>
          <cx:pt idx="32185">1.3129999999999999</cx:pt>
          <cx:pt idx="32186">1.3129999999999999</cx:pt>
          <cx:pt idx="32187">1.3129999999999999</cx:pt>
          <cx:pt idx="32188">1.3129999999999999</cx:pt>
          <cx:pt idx="32189">1.3129999999999999</cx:pt>
          <cx:pt idx="32190">1.3129999999999999</cx:pt>
          <cx:pt idx="32191">1.3129999999999999</cx:pt>
          <cx:pt idx="32192">1.3129999999999999</cx:pt>
          <cx:pt idx="32193">1.3129999999999999</cx:pt>
          <cx:pt idx="32194">1.3129999999999999</cx:pt>
          <cx:pt idx="32195">1.3129999999999999</cx:pt>
          <cx:pt idx="32196">1.3129999999999999</cx:pt>
          <cx:pt idx="32197">1.3129999999999999</cx:pt>
          <cx:pt idx="32198">1.3129999999999999</cx:pt>
          <cx:pt idx="32199">1.3129999999999999</cx:pt>
          <cx:pt idx="32200">1.3129999999999999</cx:pt>
          <cx:pt idx="32201">1.3129999999999999</cx:pt>
          <cx:pt idx="32202">1.3129999999999999</cx:pt>
          <cx:pt idx="32203">1.3129999999999999</cx:pt>
          <cx:pt idx="32204">1.3129999999999999</cx:pt>
          <cx:pt idx="32205">1.3129999999999999</cx:pt>
          <cx:pt idx="32206">1.3129999999999999</cx:pt>
          <cx:pt idx="32207">1.3129999999999999</cx:pt>
          <cx:pt idx="32208">1.3129999999999999</cx:pt>
          <cx:pt idx="32209">1.3129999999999999</cx:pt>
          <cx:pt idx="32210">1.3129999999999999</cx:pt>
          <cx:pt idx="32211">1.3129999999999999</cx:pt>
          <cx:pt idx="32212">1.3129999999999999</cx:pt>
          <cx:pt idx="32213">1.3129999999999999</cx:pt>
          <cx:pt idx="32214">1.3129999999999999</cx:pt>
          <cx:pt idx="32215">1.3129999999999999</cx:pt>
          <cx:pt idx="32216">1.3129999999999999</cx:pt>
          <cx:pt idx="32217">1.3129999999999999</cx:pt>
          <cx:pt idx="32218">1.3129999999999999</cx:pt>
          <cx:pt idx="32219">1.3129999999999999</cx:pt>
          <cx:pt idx="32220">1.3129999999999999</cx:pt>
          <cx:pt idx="32221">1.3129999999999999</cx:pt>
          <cx:pt idx="32222">1.3129999999999999</cx:pt>
          <cx:pt idx="32223">1.3129999999999999</cx:pt>
          <cx:pt idx="32224">1.3129999999999999</cx:pt>
          <cx:pt idx="32225">1.3129999999999999</cx:pt>
          <cx:pt idx="32226">1.3129999999999999</cx:pt>
          <cx:pt idx="32227">1.3129999999999999</cx:pt>
          <cx:pt idx="32228">1.3129999999999999</cx:pt>
          <cx:pt idx="32229">1.3129999999999999</cx:pt>
          <cx:pt idx="32230">1.3129999999999999</cx:pt>
          <cx:pt idx="32231">1.3129999999999999</cx:pt>
          <cx:pt idx="32232">1.3129999999999999</cx:pt>
          <cx:pt idx="32233">1.3129999999999999</cx:pt>
          <cx:pt idx="32234">1.3129999999999999</cx:pt>
          <cx:pt idx="32235">1.3129999999999999</cx:pt>
          <cx:pt idx="32236">1.3129999999999999</cx:pt>
          <cx:pt idx="32237">1.3129999999999999</cx:pt>
          <cx:pt idx="32238">1.3129999999999999</cx:pt>
          <cx:pt idx="32239">1.3129999999999999</cx:pt>
          <cx:pt idx="32240">1.3129999999999999</cx:pt>
          <cx:pt idx="32241">1.3129999999999999</cx:pt>
          <cx:pt idx="32242">1.3129999999999999</cx:pt>
          <cx:pt idx="32243">1.3129999999999999</cx:pt>
          <cx:pt idx="32244">1.3129999999999999</cx:pt>
          <cx:pt idx="32245">1.3129999999999999</cx:pt>
          <cx:pt idx="32246">1.3129999999999999</cx:pt>
          <cx:pt idx="32247">1.3129999999999999</cx:pt>
          <cx:pt idx="32248">1.3129999999999999</cx:pt>
          <cx:pt idx="32249">1.3129999999999999</cx:pt>
          <cx:pt idx="32250">1.3129999999999999</cx:pt>
          <cx:pt idx="32251">1.3129999999999999</cx:pt>
          <cx:pt idx="32252">1.3129999999999999</cx:pt>
          <cx:pt idx="32253">1.3129999999999999</cx:pt>
          <cx:pt idx="32254">1.3129999999999999</cx:pt>
          <cx:pt idx="32255">1.3129999999999999</cx:pt>
          <cx:pt idx="32256">1.3129999999999999</cx:pt>
          <cx:pt idx="32257">1.3129999999999999</cx:pt>
          <cx:pt idx="32258">1.3129999999999999</cx:pt>
          <cx:pt idx="32259">1.3129999999999999</cx:pt>
          <cx:pt idx="32260">1.3129999999999999</cx:pt>
          <cx:pt idx="32261">1.3129999999999999</cx:pt>
          <cx:pt idx="32262">1.3129999999999999</cx:pt>
          <cx:pt idx="32263">1.3129999999999999</cx:pt>
          <cx:pt idx="32264">1.3129999999999999</cx:pt>
          <cx:pt idx="32265">1.3129999999999999</cx:pt>
          <cx:pt idx="32266">1.3129999999999999</cx:pt>
          <cx:pt idx="32267">1.3129999999999999</cx:pt>
          <cx:pt idx="32268">1.3129999999999999</cx:pt>
          <cx:pt idx="32269">1.3129999999999999</cx:pt>
          <cx:pt idx="32270">1.3129999999999999</cx:pt>
          <cx:pt idx="32271">1.3129999999999999</cx:pt>
          <cx:pt idx="32272">1.3129999999999999</cx:pt>
          <cx:pt idx="32273">1.3129999999999999</cx:pt>
          <cx:pt idx="32274">1.3129999999999999</cx:pt>
          <cx:pt idx="32275">1.3129999999999999</cx:pt>
          <cx:pt idx="32276">1.3129999999999999</cx:pt>
          <cx:pt idx="32277">1.3129999999999999</cx:pt>
          <cx:pt idx="32278">1.3129999999999999</cx:pt>
          <cx:pt idx="32279">1.3129999999999999</cx:pt>
          <cx:pt idx="32280">1.3129999999999999</cx:pt>
          <cx:pt idx="32281">1.3129999999999999</cx:pt>
          <cx:pt idx="32282">1.3129999999999999</cx:pt>
          <cx:pt idx="32283">1.3129999999999999</cx:pt>
          <cx:pt idx="32284">1.3129999999999999</cx:pt>
          <cx:pt idx="32285">1.3129999999999999</cx:pt>
          <cx:pt idx="32286">1.3129999999999999</cx:pt>
          <cx:pt idx="32287">1.3129999999999999</cx:pt>
          <cx:pt idx="32288">1.3129999999999999</cx:pt>
          <cx:pt idx="32289">1.3129999999999999</cx:pt>
          <cx:pt idx="32290">1.3129999999999999</cx:pt>
          <cx:pt idx="32291">1.3129999999999999</cx:pt>
          <cx:pt idx="32292">1.3129999999999999</cx:pt>
          <cx:pt idx="32293">1.3129999999999999</cx:pt>
          <cx:pt idx="32294">1.3129999999999999</cx:pt>
          <cx:pt idx="32295">1.3129999999999999</cx:pt>
          <cx:pt idx="32296">1.3129999999999999</cx:pt>
          <cx:pt idx="32297">1.3129999999999999</cx:pt>
          <cx:pt idx="32298">1.3129999999999999</cx:pt>
          <cx:pt idx="32299">1.3129999999999999</cx:pt>
          <cx:pt idx="32300">1.3129999999999999</cx:pt>
          <cx:pt idx="32301">1.3129999999999999</cx:pt>
          <cx:pt idx="32302">1.3129999999999999</cx:pt>
          <cx:pt idx="32303">1.3129999999999999</cx:pt>
          <cx:pt idx="32304">1.3129999999999999</cx:pt>
          <cx:pt idx="32305">1.3129999999999999</cx:pt>
          <cx:pt idx="32306">1.3129999999999999</cx:pt>
          <cx:pt idx="32307">1.3129999999999999</cx:pt>
          <cx:pt idx="32308">1.3129999999999999</cx:pt>
          <cx:pt idx="32309">1.3129999999999999</cx:pt>
          <cx:pt idx="32310">1.3129999999999999</cx:pt>
          <cx:pt idx="32311">1.3129999999999999</cx:pt>
          <cx:pt idx="32312">1.3129999999999999</cx:pt>
          <cx:pt idx="32313">1.3129999999999999</cx:pt>
          <cx:pt idx="32314">1.3129999999999999</cx:pt>
          <cx:pt idx="32315">1.3129999999999999</cx:pt>
          <cx:pt idx="32316">1.3129999999999999</cx:pt>
          <cx:pt idx="32317">1.3129999999999999</cx:pt>
          <cx:pt idx="32318">1.3129999999999999</cx:pt>
          <cx:pt idx="32319">1.3129999999999999</cx:pt>
          <cx:pt idx="32320">1.3129999999999999</cx:pt>
          <cx:pt idx="32321">1.3129999999999999</cx:pt>
          <cx:pt idx="32322">1.3129999999999999</cx:pt>
          <cx:pt idx="32323">1.3129999999999999</cx:pt>
          <cx:pt idx="32324">1.3129999999999999</cx:pt>
          <cx:pt idx="32325">1.3129999999999999</cx:pt>
          <cx:pt idx="32326">1.3129999999999999</cx:pt>
          <cx:pt idx="32327">1.3129999999999999</cx:pt>
          <cx:pt idx="32328">1.3129999999999999</cx:pt>
          <cx:pt idx="32329">1.3129999999999999</cx:pt>
          <cx:pt idx="32330">1.3129999999999999</cx:pt>
          <cx:pt idx="32331">1.3129999999999999</cx:pt>
          <cx:pt idx="32332">1.3129999999999999</cx:pt>
          <cx:pt idx="32333">1.3129999999999999</cx:pt>
          <cx:pt idx="32334">1.3129999999999999</cx:pt>
          <cx:pt idx="32335">1.3129999999999999</cx:pt>
          <cx:pt idx="32336">1.3129999999999999</cx:pt>
          <cx:pt idx="32337">1.3129999999999999</cx:pt>
          <cx:pt idx="32338">1.3129999999999999</cx:pt>
          <cx:pt idx="32339">1.3129999999999999</cx:pt>
          <cx:pt idx="32340">1.3129999999999999</cx:pt>
          <cx:pt idx="32341">1.3129999999999999</cx:pt>
          <cx:pt idx="32342">1.3129999999999999</cx:pt>
          <cx:pt idx="32343">1.3129999999999999</cx:pt>
          <cx:pt idx="32344">1.3129999999999999</cx:pt>
          <cx:pt idx="32345">1.3129999999999999</cx:pt>
          <cx:pt idx="32346">1.3129999999999999</cx:pt>
          <cx:pt idx="32347">1.3129999999999999</cx:pt>
          <cx:pt idx="32348">1.3129999999999999</cx:pt>
          <cx:pt idx="32349">1.3129999999999999</cx:pt>
          <cx:pt idx="32350">1.3129999999999999</cx:pt>
          <cx:pt idx="32351">1.3129999999999999</cx:pt>
          <cx:pt idx="32352">1.3129999999999999</cx:pt>
          <cx:pt idx="32353">1.3129999999999999</cx:pt>
          <cx:pt idx="32354">1.3129999999999999</cx:pt>
          <cx:pt idx="32355">1.3129999999999999</cx:pt>
          <cx:pt idx="32356">1.3129999999999999</cx:pt>
          <cx:pt idx="32357">1.3129999999999999</cx:pt>
          <cx:pt idx="32358">1.3129999999999999</cx:pt>
          <cx:pt idx="32359">1.3129999999999999</cx:pt>
          <cx:pt idx="32360">1.3129999999999999</cx:pt>
          <cx:pt idx="32361">1.3129999999999999</cx:pt>
          <cx:pt idx="32362">1.3129999999999999</cx:pt>
          <cx:pt idx="32363">1.3129999999999999</cx:pt>
          <cx:pt idx="32364">1.3129999999999999</cx:pt>
          <cx:pt idx="32365">1.3129999999999999</cx:pt>
          <cx:pt idx="32366">1.3129999999999999</cx:pt>
          <cx:pt idx="32367">1.3129999999999999</cx:pt>
          <cx:pt idx="32368">1.3129999999999999</cx:pt>
          <cx:pt idx="32369">1.3129999999999999</cx:pt>
          <cx:pt idx="32370">1.3129999999999999</cx:pt>
          <cx:pt idx="32371">1.3129999999999999</cx:pt>
          <cx:pt idx="32372">1.3129999999999999</cx:pt>
          <cx:pt idx="32373">1.3129999999999999</cx:pt>
          <cx:pt idx="32374">1.3129999999999999</cx:pt>
          <cx:pt idx="32375">1.3129999999999999</cx:pt>
          <cx:pt idx="32376">1.3129999999999999</cx:pt>
          <cx:pt idx="32377">1.3129999999999999</cx:pt>
          <cx:pt idx="32378">1.3129999999999999</cx:pt>
          <cx:pt idx="32379">1.3129999999999999</cx:pt>
          <cx:pt idx="32380">1.3129999999999999</cx:pt>
          <cx:pt idx="32381">1.3129999999999999</cx:pt>
          <cx:pt idx="32382">1.3129999999999999</cx:pt>
          <cx:pt idx="32383">1.3129999999999999</cx:pt>
          <cx:pt idx="32384">1.3129999999999999</cx:pt>
          <cx:pt idx="32385">1.3129999999999999</cx:pt>
          <cx:pt idx="32386">1.3129999999999999</cx:pt>
          <cx:pt idx="32387">1.3129999999999999</cx:pt>
          <cx:pt idx="32388">1.3129999999999999</cx:pt>
          <cx:pt idx="32389">1.3129999999999999</cx:pt>
          <cx:pt idx="32390">1.3129999999999999</cx:pt>
          <cx:pt idx="32391">1.3129999999999999</cx:pt>
          <cx:pt idx="32392">1.3129999999999999</cx:pt>
          <cx:pt idx="32393">1.3129999999999999</cx:pt>
          <cx:pt idx="32394">1.3129999999999999</cx:pt>
          <cx:pt idx="32395">1.3129999999999999</cx:pt>
          <cx:pt idx="32396">1.3129999999999999</cx:pt>
          <cx:pt idx="32397">1.3129999999999999</cx:pt>
          <cx:pt idx="32398">1.3129999999999999</cx:pt>
          <cx:pt idx="32399">1.3129999999999999</cx:pt>
          <cx:pt idx="32400">1.3129999999999999</cx:pt>
          <cx:pt idx="32401">1.3129999999999999</cx:pt>
          <cx:pt idx="32402">1.3129999999999999</cx:pt>
          <cx:pt idx="32403">1.3129999999999999</cx:pt>
          <cx:pt idx="32404">1.3129999999999999</cx:pt>
          <cx:pt idx="32405">1.3129999999999999</cx:pt>
          <cx:pt idx="32406">1.3129999999999999</cx:pt>
          <cx:pt idx="32407">1.3129999999999999</cx:pt>
          <cx:pt idx="32408">1.3129999999999999</cx:pt>
          <cx:pt idx="32409">1.3129999999999999</cx:pt>
          <cx:pt idx="32410">1.3129999999999999</cx:pt>
          <cx:pt idx="32411">1.3129999999999999</cx:pt>
          <cx:pt idx="32412">1.3129999999999999</cx:pt>
          <cx:pt idx="32413">1.3129999999999999</cx:pt>
          <cx:pt idx="32414">1.3129999999999999</cx:pt>
          <cx:pt idx="32415">1.3129999999999999</cx:pt>
          <cx:pt idx="32416">1.3129999999999999</cx:pt>
          <cx:pt idx="32417">1.3129999999999999</cx:pt>
          <cx:pt idx="32418">1.3129999999999999</cx:pt>
          <cx:pt idx="32419">1.3129999999999999</cx:pt>
          <cx:pt idx="32420">1.3129999999999999</cx:pt>
          <cx:pt idx="32421">1.3129999999999999</cx:pt>
          <cx:pt idx="32422">1.3129999999999999</cx:pt>
          <cx:pt idx="32423">1.3129999999999999</cx:pt>
          <cx:pt idx="32424">1.3129999999999999</cx:pt>
          <cx:pt idx="32425">1.3129999999999999</cx:pt>
          <cx:pt idx="32426">1.3129999999999999</cx:pt>
          <cx:pt idx="32427">1.3129999999999999</cx:pt>
          <cx:pt idx="32428">1.3129999999999999</cx:pt>
          <cx:pt idx="32429">1.3129999999999999</cx:pt>
          <cx:pt idx="32430">1.3129999999999999</cx:pt>
          <cx:pt idx="32431">1.3129999999999999</cx:pt>
          <cx:pt idx="32432">1.3129999999999999</cx:pt>
          <cx:pt idx="32433">1.3129999999999999</cx:pt>
          <cx:pt idx="32434">1.3129999999999999</cx:pt>
          <cx:pt idx="32435">1.3129999999999999</cx:pt>
          <cx:pt idx="32436">1.3129999999999999</cx:pt>
          <cx:pt idx="32437">1.3129999999999999</cx:pt>
          <cx:pt idx="32438">1.3129999999999999</cx:pt>
          <cx:pt idx="32439">1.3129999999999999</cx:pt>
          <cx:pt idx="32440">1.3129999999999999</cx:pt>
          <cx:pt idx="32441">1.3129999999999999</cx:pt>
          <cx:pt idx="32442">1.3129999999999999</cx:pt>
          <cx:pt idx="32443">1.3129999999999999</cx:pt>
          <cx:pt idx="32444">1.3129999999999999</cx:pt>
          <cx:pt idx="32445">1.3129999999999999</cx:pt>
          <cx:pt idx="32446">1.3129999999999999</cx:pt>
          <cx:pt idx="32447">1.3129999999999999</cx:pt>
          <cx:pt idx="32448">1.3129999999999999</cx:pt>
          <cx:pt idx="32449">1.3129999999999999</cx:pt>
          <cx:pt idx="32450">1.3129999999999999</cx:pt>
          <cx:pt idx="32451">1.3129999999999999</cx:pt>
          <cx:pt idx="32452">1.3129999999999999</cx:pt>
          <cx:pt idx="32453">1.3129999999999999</cx:pt>
          <cx:pt idx="32454">1.3129999999999999</cx:pt>
          <cx:pt idx="32455">1.3129999999999999</cx:pt>
          <cx:pt idx="32456">1.3129999999999999</cx:pt>
          <cx:pt idx="32457">1.3129999999999999</cx:pt>
          <cx:pt idx="32458">1.3129999999999999</cx:pt>
          <cx:pt idx="32459">1.3129999999999999</cx:pt>
          <cx:pt idx="32460">1.3129999999999999</cx:pt>
          <cx:pt idx="32461">1.3129999999999999</cx:pt>
          <cx:pt idx="32462">1.3129999999999999</cx:pt>
          <cx:pt idx="32463">1.3129999999999999</cx:pt>
          <cx:pt idx="32464">1.3129999999999999</cx:pt>
          <cx:pt idx="32465">1.3129999999999999</cx:pt>
          <cx:pt idx="32466">1.3129999999999999</cx:pt>
          <cx:pt idx="32467">1.3129999999999999</cx:pt>
          <cx:pt idx="32468">1.3129999999999999</cx:pt>
          <cx:pt idx="32469">1.3129999999999999</cx:pt>
          <cx:pt idx="32470">1.3129999999999999</cx:pt>
          <cx:pt idx="32471">1.3129999999999999</cx:pt>
          <cx:pt idx="32472">1.3129999999999999</cx:pt>
          <cx:pt idx="32473">1.3129999999999999</cx:pt>
          <cx:pt idx="32474">1.3129999999999999</cx:pt>
          <cx:pt idx="32475">1.3129999999999999</cx:pt>
          <cx:pt idx="32476">1.3129999999999999</cx:pt>
          <cx:pt idx="32477">1.3129999999999999</cx:pt>
          <cx:pt idx="32478">1.3129999999999999</cx:pt>
          <cx:pt idx="32479">1.3129999999999999</cx:pt>
          <cx:pt idx="32480">1.3129999999999999</cx:pt>
          <cx:pt idx="32481">1.3129999999999999</cx:pt>
          <cx:pt idx="32482">1.3129999999999999</cx:pt>
          <cx:pt idx="32483">1.3129999999999999</cx:pt>
          <cx:pt idx="32484">1.3129999999999999</cx:pt>
          <cx:pt idx="32485">1.3129999999999999</cx:pt>
          <cx:pt idx="32486">1.3129999999999999</cx:pt>
          <cx:pt idx="32487">1.3129999999999999</cx:pt>
          <cx:pt idx="32488">1.3129999999999999</cx:pt>
          <cx:pt idx="32489">1.3129999999999999</cx:pt>
          <cx:pt idx="32490">1.3129999999999999</cx:pt>
          <cx:pt idx="32491">1.3129999999999999</cx:pt>
          <cx:pt idx="32492">1.3129999999999999</cx:pt>
          <cx:pt idx="32493">1.3129999999999999</cx:pt>
          <cx:pt idx="32494">1.3129999999999999</cx:pt>
          <cx:pt idx="32495">1.3129999999999999</cx:pt>
          <cx:pt idx="32496">1.3129999999999999</cx:pt>
          <cx:pt idx="32497">1.3129999999999999</cx:pt>
          <cx:pt idx="32498">1.3129999999999999</cx:pt>
          <cx:pt idx="32499">1.3129999999999999</cx:pt>
          <cx:pt idx="32500">1.3129999999999999</cx:pt>
          <cx:pt idx="32501">1.3129999999999999</cx:pt>
          <cx:pt idx="32502">1.3129999999999999</cx:pt>
          <cx:pt idx="32503">1.3129999999999999</cx:pt>
          <cx:pt idx="32504">1.3129999999999999</cx:pt>
          <cx:pt idx="32505">1.3129999999999999</cx:pt>
          <cx:pt idx="32506">1.3129999999999999</cx:pt>
          <cx:pt idx="32507">1.3129999999999999</cx:pt>
          <cx:pt idx="32508">1.3129999999999999</cx:pt>
          <cx:pt idx="32509">1.3129999999999999</cx:pt>
          <cx:pt idx="32510">1.3129999999999999</cx:pt>
          <cx:pt idx="32511">1.3129999999999999</cx:pt>
          <cx:pt idx="32512">1.3129999999999999</cx:pt>
          <cx:pt idx="32513">1.3129999999999999</cx:pt>
          <cx:pt idx="32514">1.3129999999999999</cx:pt>
          <cx:pt idx="32515">1.3129999999999999</cx:pt>
          <cx:pt idx="32516">1.3129999999999999</cx:pt>
          <cx:pt idx="32517">1.3129999999999999</cx:pt>
          <cx:pt idx="32518">1.3129999999999999</cx:pt>
          <cx:pt idx="32519">1.3129999999999999</cx:pt>
          <cx:pt idx="32520">1.3129999999999999</cx:pt>
          <cx:pt idx="32521">1.3129999999999999</cx:pt>
          <cx:pt idx="32522">1.3129999999999999</cx:pt>
          <cx:pt idx="32523">1.3129999999999999</cx:pt>
          <cx:pt idx="32524">1.3129999999999999</cx:pt>
          <cx:pt idx="32525">1.3129999999999999</cx:pt>
          <cx:pt idx="32526">1.3129999999999999</cx:pt>
          <cx:pt idx="32527">1.3129999999999999</cx:pt>
          <cx:pt idx="32528">1.3129999999999999</cx:pt>
          <cx:pt idx="32529">1.3129999999999999</cx:pt>
          <cx:pt idx="32530">1.3129999999999999</cx:pt>
          <cx:pt idx="32531">1.3129999999999999</cx:pt>
          <cx:pt idx="32532">1.3129999999999999</cx:pt>
          <cx:pt idx="32533">1.3129999999999999</cx:pt>
          <cx:pt idx="32534">1.3129999999999999</cx:pt>
          <cx:pt idx="32535">1.3129999999999999</cx:pt>
          <cx:pt idx="32536">1.3129999999999999</cx:pt>
          <cx:pt idx="32537">1.3129999999999999</cx:pt>
          <cx:pt idx="32538">1.3129999999999999</cx:pt>
          <cx:pt idx="32539">1.3129999999999999</cx:pt>
          <cx:pt idx="32540">1.3129999999999999</cx:pt>
          <cx:pt idx="32541">1.3129999999999999</cx:pt>
          <cx:pt idx="32542">1.3129999999999999</cx:pt>
          <cx:pt idx="32543">1.3129999999999999</cx:pt>
          <cx:pt idx="32544">1.3129999999999999</cx:pt>
          <cx:pt idx="32545">1.3129999999999999</cx:pt>
          <cx:pt idx="32546">1.3129999999999999</cx:pt>
          <cx:pt idx="32547">1.3129999999999999</cx:pt>
          <cx:pt idx="32548">1.3129999999999999</cx:pt>
          <cx:pt idx="32549">1.3129999999999999</cx:pt>
          <cx:pt idx="32550">1.3129999999999999</cx:pt>
          <cx:pt idx="32551">1.3129999999999999</cx:pt>
          <cx:pt idx="32552">1.2989999999999999</cx:pt>
          <cx:pt idx="32553">1.2989999999999999</cx:pt>
          <cx:pt idx="32554">1.2989999999999999</cx:pt>
          <cx:pt idx="32555">1.2989999999999999</cx:pt>
          <cx:pt idx="32556">1.2989999999999999</cx:pt>
          <cx:pt idx="32557">1.2989999999999999</cx:pt>
          <cx:pt idx="32558">1.2989999999999999</cx:pt>
          <cx:pt idx="32559">1.2989999999999999</cx:pt>
          <cx:pt idx="32560">1.2989999999999999</cx:pt>
          <cx:pt idx="32561">1.2989999999999999</cx:pt>
          <cx:pt idx="32562">1.2989999999999999</cx:pt>
          <cx:pt idx="32563">1.2989999999999999</cx:pt>
          <cx:pt idx="32564">1.2989999999999999</cx:pt>
          <cx:pt idx="32565">1.2989999999999999</cx:pt>
          <cx:pt idx="32566">1.2989999999999999</cx:pt>
          <cx:pt idx="32567">1.2989999999999999</cx:pt>
          <cx:pt idx="32568">1.2989999999999999</cx:pt>
          <cx:pt idx="32569">1.2989999999999999</cx:pt>
          <cx:pt idx="32570">1.2989999999999999</cx:pt>
          <cx:pt idx="32571">1.2989999999999999</cx:pt>
          <cx:pt idx="32572">1.2989999999999999</cx:pt>
          <cx:pt idx="32573">1.2989999999999999</cx:pt>
          <cx:pt idx="32574">1.2989999999999999</cx:pt>
          <cx:pt idx="32575">1.2989999999999999</cx:pt>
          <cx:pt idx="32576">1.2989999999999999</cx:pt>
          <cx:pt idx="32577">1.2989999999999999</cx:pt>
          <cx:pt idx="32578">1.2989999999999999</cx:pt>
          <cx:pt idx="32579">1.2989999999999999</cx:pt>
          <cx:pt idx="32580">1.2989999999999999</cx:pt>
          <cx:pt idx="32581">1.2989999999999999</cx:pt>
          <cx:pt idx="32582">1.2989999999999999</cx:pt>
          <cx:pt idx="32583">1.2989999999999999</cx:pt>
          <cx:pt idx="32584">1.2989999999999999</cx:pt>
          <cx:pt idx="32585">1.2989999999999999</cx:pt>
          <cx:pt idx="32586">1.2989999999999999</cx:pt>
          <cx:pt idx="32587">1.2989999999999999</cx:pt>
          <cx:pt idx="32588">1.2989999999999999</cx:pt>
          <cx:pt idx="32589">1.2989999999999999</cx:pt>
          <cx:pt idx="32590">1.2989999999999999</cx:pt>
          <cx:pt idx="32591">1.2989999999999999</cx:pt>
          <cx:pt idx="32592">1.2989999999999999</cx:pt>
          <cx:pt idx="32593">1.2989999999999999</cx:pt>
          <cx:pt idx="32594">1.2989999999999999</cx:pt>
          <cx:pt idx="32595">1.2989999999999999</cx:pt>
          <cx:pt idx="32596">1.2989999999999999</cx:pt>
          <cx:pt idx="32597">1.2989999999999999</cx:pt>
          <cx:pt idx="32598">1.2989999999999999</cx:pt>
          <cx:pt idx="32599">1.2989999999999999</cx:pt>
          <cx:pt idx="32600">1.2989999999999999</cx:pt>
          <cx:pt idx="32601">1.2989999999999999</cx:pt>
          <cx:pt idx="32602">1.2989999999999999</cx:pt>
          <cx:pt idx="32603">1.2989999999999999</cx:pt>
          <cx:pt idx="32604">1.2989999999999999</cx:pt>
          <cx:pt idx="32605">1.2989999999999999</cx:pt>
          <cx:pt idx="32606">1.2989999999999999</cx:pt>
          <cx:pt idx="32607">1.2989999999999999</cx:pt>
          <cx:pt idx="32608">1.2989999999999999</cx:pt>
          <cx:pt idx="32609">1.2989999999999999</cx:pt>
          <cx:pt idx="32610">1.2989999999999999</cx:pt>
          <cx:pt idx="32611">1.2989999999999999</cx:pt>
          <cx:pt idx="32612">1.2989999999999999</cx:pt>
          <cx:pt idx="32613">1.2989999999999999</cx:pt>
          <cx:pt idx="32614">1.2989999999999999</cx:pt>
          <cx:pt idx="32615">1.2989999999999999</cx:pt>
          <cx:pt idx="32616">1.2989999999999999</cx:pt>
          <cx:pt idx="32617">1.2989999999999999</cx:pt>
          <cx:pt idx="32618">1.2989999999999999</cx:pt>
          <cx:pt idx="32619">1.2989999999999999</cx:pt>
          <cx:pt idx="32620">1.2989999999999999</cx:pt>
          <cx:pt idx="32621">1.2989999999999999</cx:pt>
          <cx:pt idx="32622">1.2989999999999999</cx:pt>
          <cx:pt idx="32623">1.2989999999999999</cx:pt>
          <cx:pt idx="32624">1.2989999999999999</cx:pt>
          <cx:pt idx="32625">1.2989999999999999</cx:pt>
          <cx:pt idx="32626">1.2989999999999999</cx:pt>
          <cx:pt idx="32627">1.2989999999999999</cx:pt>
          <cx:pt idx="32628">1.2989999999999999</cx:pt>
          <cx:pt idx="32629">1.2989999999999999</cx:pt>
          <cx:pt idx="32630">1.2989999999999999</cx:pt>
          <cx:pt idx="32631">1.2989999999999999</cx:pt>
          <cx:pt idx="32632">1.2989999999999999</cx:pt>
          <cx:pt idx="32633">1.2989999999999999</cx:pt>
          <cx:pt idx="32634">1.2989999999999999</cx:pt>
          <cx:pt idx="32635">1.2989999999999999</cx:pt>
          <cx:pt idx="32636">1.2989999999999999</cx:pt>
          <cx:pt idx="32637">1.2989999999999999</cx:pt>
          <cx:pt idx="32638">1.2989999999999999</cx:pt>
          <cx:pt idx="32639">1.2989999999999999</cx:pt>
          <cx:pt idx="32640">1.2989999999999999</cx:pt>
          <cx:pt idx="32641">1.2989999999999999</cx:pt>
          <cx:pt idx="32642">1.2989999999999999</cx:pt>
          <cx:pt idx="32643">1.2989999999999999</cx:pt>
          <cx:pt idx="32644">1.2989999999999999</cx:pt>
          <cx:pt idx="32645">1.2989999999999999</cx:pt>
          <cx:pt idx="32646">1.2989999999999999</cx:pt>
          <cx:pt idx="32647">1.2989999999999999</cx:pt>
          <cx:pt idx="32648">1.2989999999999999</cx:pt>
          <cx:pt idx="32649">1.2989999999999999</cx:pt>
          <cx:pt idx="32650">1.2989999999999999</cx:pt>
          <cx:pt idx="32651">1.2989999999999999</cx:pt>
          <cx:pt idx="32652">1.2989999999999999</cx:pt>
          <cx:pt idx="32653">1.2989999999999999</cx:pt>
          <cx:pt idx="32654">1.2989999999999999</cx:pt>
          <cx:pt idx="32655">1.2989999999999999</cx:pt>
          <cx:pt idx="32656">1.2989999999999999</cx:pt>
          <cx:pt idx="32657">1.2989999999999999</cx:pt>
          <cx:pt idx="32658">1.2989999999999999</cx:pt>
          <cx:pt idx="32659">1.2989999999999999</cx:pt>
          <cx:pt idx="32660">1.2989999999999999</cx:pt>
          <cx:pt idx="32661">1.2989999999999999</cx:pt>
          <cx:pt idx="32662">1.2989999999999999</cx:pt>
          <cx:pt idx="32663">1.2989999999999999</cx:pt>
          <cx:pt idx="32664">1.2989999999999999</cx:pt>
          <cx:pt idx="32665">1.2989999999999999</cx:pt>
          <cx:pt idx="32666">1.2989999999999999</cx:pt>
          <cx:pt idx="32667">1.2989999999999999</cx:pt>
          <cx:pt idx="32668">1.2989999999999999</cx:pt>
          <cx:pt idx="32669">1.2989999999999999</cx:pt>
          <cx:pt idx="32670">1.2989999999999999</cx:pt>
          <cx:pt idx="32671">1.2989999999999999</cx:pt>
          <cx:pt idx="32672">1.2989999999999999</cx:pt>
          <cx:pt idx="32673">1.2989999999999999</cx:pt>
          <cx:pt idx="32674">1.2989999999999999</cx:pt>
          <cx:pt idx="32675">1.2989999999999999</cx:pt>
          <cx:pt idx="32676">1.2989999999999999</cx:pt>
          <cx:pt idx="32677">1.2989999999999999</cx:pt>
          <cx:pt idx="32678">1.2989999999999999</cx:pt>
          <cx:pt idx="32679">1.2989999999999999</cx:pt>
          <cx:pt idx="32680">1.2989999999999999</cx:pt>
          <cx:pt idx="32681">1.2989999999999999</cx:pt>
          <cx:pt idx="32682">1.2989999999999999</cx:pt>
          <cx:pt idx="32683">1.2989999999999999</cx:pt>
          <cx:pt idx="32684">1.2989999999999999</cx:pt>
          <cx:pt idx="32685">1.2989999999999999</cx:pt>
          <cx:pt idx="32686">1.2989999999999999</cx:pt>
          <cx:pt idx="32687">1.2989999999999999</cx:pt>
          <cx:pt idx="32688">1.2989999999999999</cx:pt>
          <cx:pt idx="32689">1.2989999999999999</cx:pt>
          <cx:pt idx="32690">1.2989999999999999</cx:pt>
          <cx:pt idx="32691">1.2989999999999999</cx:pt>
          <cx:pt idx="32692">1.2989999999999999</cx:pt>
          <cx:pt idx="32693">1.2989999999999999</cx:pt>
          <cx:pt idx="32694">1.2989999999999999</cx:pt>
          <cx:pt idx="32695">1.2989999999999999</cx:pt>
          <cx:pt idx="32696">1.2989999999999999</cx:pt>
          <cx:pt idx="32697">1.2989999999999999</cx:pt>
          <cx:pt idx="32698">1.2989999999999999</cx:pt>
          <cx:pt idx="32699">1.2989999999999999</cx:pt>
          <cx:pt idx="32700">1.2989999999999999</cx:pt>
          <cx:pt idx="32701">1.2989999999999999</cx:pt>
          <cx:pt idx="32702">1.2989999999999999</cx:pt>
          <cx:pt idx="32703">1.2989999999999999</cx:pt>
          <cx:pt idx="32704">1.2989999999999999</cx:pt>
          <cx:pt idx="32705">1.2989999999999999</cx:pt>
          <cx:pt idx="32706">1.2989999999999999</cx:pt>
          <cx:pt idx="32707">1.2989999999999999</cx:pt>
          <cx:pt idx="32708">1.2989999999999999</cx:pt>
          <cx:pt idx="32709">1.2989999999999999</cx:pt>
          <cx:pt idx="32710">1.2989999999999999</cx:pt>
          <cx:pt idx="32711">1.2989999999999999</cx:pt>
          <cx:pt idx="32712">1.2989999999999999</cx:pt>
          <cx:pt idx="32713">1.2989999999999999</cx:pt>
          <cx:pt idx="32714">1.2989999999999999</cx:pt>
          <cx:pt idx="32715">1.2989999999999999</cx:pt>
          <cx:pt idx="32716">1.2989999999999999</cx:pt>
          <cx:pt idx="32717">1.2989999999999999</cx:pt>
          <cx:pt idx="32718">1.2989999999999999</cx:pt>
          <cx:pt idx="32719">1.2989999999999999</cx:pt>
          <cx:pt idx="32720">1.2989999999999999</cx:pt>
          <cx:pt idx="32721">1.2989999999999999</cx:pt>
          <cx:pt idx="32722">1.2989999999999999</cx:pt>
          <cx:pt idx="32723">1.2989999999999999</cx:pt>
          <cx:pt idx="32724">1.2989999999999999</cx:pt>
          <cx:pt idx="32725">1.2989999999999999</cx:pt>
          <cx:pt idx="32726">1.2989999999999999</cx:pt>
          <cx:pt idx="32727">1.2989999999999999</cx:pt>
          <cx:pt idx="32728">1.2989999999999999</cx:pt>
          <cx:pt idx="32729">1.2989999999999999</cx:pt>
          <cx:pt idx="32730">1.2989999999999999</cx:pt>
          <cx:pt idx="32731">1.2989999999999999</cx:pt>
          <cx:pt idx="32732">1.2989999999999999</cx:pt>
          <cx:pt idx="32733">1.2989999999999999</cx:pt>
          <cx:pt idx="32734">1.2989999999999999</cx:pt>
          <cx:pt idx="32735">1.2989999999999999</cx:pt>
          <cx:pt idx="32736">1.2989999999999999</cx:pt>
          <cx:pt idx="32737">1.2989999999999999</cx:pt>
          <cx:pt idx="32738">1.2989999999999999</cx:pt>
          <cx:pt idx="32739">1.2989999999999999</cx:pt>
          <cx:pt idx="32740">1.2989999999999999</cx:pt>
          <cx:pt idx="32741">1.2989999999999999</cx:pt>
          <cx:pt idx="32742">1.2989999999999999</cx:pt>
          <cx:pt idx="32743">1.2989999999999999</cx:pt>
          <cx:pt idx="32744">1.2989999999999999</cx:pt>
          <cx:pt idx="32745">1.2989999999999999</cx:pt>
          <cx:pt idx="32746">1.2989999999999999</cx:pt>
          <cx:pt idx="32747">1.2989999999999999</cx:pt>
          <cx:pt idx="32748">1.2989999999999999</cx:pt>
          <cx:pt idx="32749">1.2989999999999999</cx:pt>
          <cx:pt idx="32750">1.2989999999999999</cx:pt>
          <cx:pt idx="32751">1.2989999999999999</cx:pt>
          <cx:pt idx="32752">1.2989999999999999</cx:pt>
          <cx:pt idx="32753">1.2989999999999999</cx:pt>
          <cx:pt idx="32754">1.2989999999999999</cx:pt>
          <cx:pt idx="32755">1.2989999999999999</cx:pt>
          <cx:pt idx="32756">1.2989999999999999</cx:pt>
          <cx:pt idx="32757">1.2989999999999999</cx:pt>
          <cx:pt idx="32758">1.2989999999999999</cx:pt>
          <cx:pt idx="32759">1.2989999999999999</cx:pt>
          <cx:pt idx="32760">1.2989999999999999</cx:pt>
          <cx:pt idx="32761">1.2989999999999999</cx:pt>
          <cx:pt idx="32762">1.2989999999999999</cx:pt>
          <cx:pt idx="32763">1.2989999999999999</cx:pt>
          <cx:pt idx="32764">1.2989999999999999</cx:pt>
          <cx:pt idx="32765">1.2989999999999999</cx:pt>
          <cx:pt idx="32766">1.2989999999999999</cx:pt>
          <cx:pt idx="32767">1.2989999999999999</cx:pt>
          <cx:pt idx="32768">1.2989999999999999</cx:pt>
          <cx:pt idx="32769">1.2989999999999999</cx:pt>
          <cx:pt idx="32770">1.2989999999999999</cx:pt>
          <cx:pt idx="32771">1.2989999999999999</cx:pt>
          <cx:pt idx="32772">1.2989999999999999</cx:pt>
          <cx:pt idx="32773">1.2989999999999999</cx:pt>
          <cx:pt idx="32774">1.2989999999999999</cx:pt>
          <cx:pt idx="32775">1.2989999999999999</cx:pt>
          <cx:pt idx="32776">1.2989999999999999</cx:pt>
          <cx:pt idx="32777">1.2989999999999999</cx:pt>
          <cx:pt idx="32778">1.2989999999999999</cx:pt>
          <cx:pt idx="32779">1.2989999999999999</cx:pt>
          <cx:pt idx="32780">1.2989999999999999</cx:pt>
          <cx:pt idx="32781">1.2989999999999999</cx:pt>
          <cx:pt idx="32782">1.2989999999999999</cx:pt>
          <cx:pt idx="32783">1.2989999999999999</cx:pt>
          <cx:pt idx="32784">1.2989999999999999</cx:pt>
          <cx:pt idx="32785">1.2989999999999999</cx:pt>
          <cx:pt idx="32786">1.2989999999999999</cx:pt>
          <cx:pt idx="32787">1.2989999999999999</cx:pt>
          <cx:pt idx="32788">1.2989999999999999</cx:pt>
          <cx:pt idx="32789">1.2989999999999999</cx:pt>
          <cx:pt idx="32790">1.2989999999999999</cx:pt>
          <cx:pt idx="32791">1.2989999999999999</cx:pt>
          <cx:pt idx="32792">1.2989999999999999</cx:pt>
          <cx:pt idx="32793">1.2989999999999999</cx:pt>
          <cx:pt idx="32794">1.2989999999999999</cx:pt>
          <cx:pt idx="32795">1.2989999999999999</cx:pt>
          <cx:pt idx="32796">1.2989999999999999</cx:pt>
          <cx:pt idx="32797">1.2989999999999999</cx:pt>
          <cx:pt idx="32798">1.2989999999999999</cx:pt>
          <cx:pt idx="32799">1.2989999999999999</cx:pt>
          <cx:pt idx="32800">1.2989999999999999</cx:pt>
          <cx:pt idx="32801">1.2989999999999999</cx:pt>
          <cx:pt idx="32802">1.2989999999999999</cx:pt>
          <cx:pt idx="32803">1.2989999999999999</cx:pt>
          <cx:pt idx="32804">1.2989999999999999</cx:pt>
          <cx:pt idx="32805">1.2989999999999999</cx:pt>
          <cx:pt idx="32806">1.2989999999999999</cx:pt>
          <cx:pt idx="32807">1.2989999999999999</cx:pt>
          <cx:pt idx="32808">1.2989999999999999</cx:pt>
          <cx:pt idx="32809">1.2989999999999999</cx:pt>
          <cx:pt idx="32810">1.2989999999999999</cx:pt>
          <cx:pt idx="32811">1.2989999999999999</cx:pt>
          <cx:pt idx="32812">1.2989999999999999</cx:pt>
          <cx:pt idx="32813">1.2989999999999999</cx:pt>
          <cx:pt idx="32814">1.2989999999999999</cx:pt>
          <cx:pt idx="32815">1.2989999999999999</cx:pt>
          <cx:pt idx="32816">1.2989999999999999</cx:pt>
          <cx:pt idx="32817">1.2989999999999999</cx:pt>
          <cx:pt idx="32818">1.2989999999999999</cx:pt>
          <cx:pt idx="32819">1.2989999999999999</cx:pt>
          <cx:pt idx="32820">1.2989999999999999</cx:pt>
          <cx:pt idx="32821">1.2989999999999999</cx:pt>
          <cx:pt idx="32822">1.2989999999999999</cx:pt>
          <cx:pt idx="32823">1.2989999999999999</cx:pt>
          <cx:pt idx="32824">1.2989999999999999</cx:pt>
          <cx:pt idx="32825">1.2989999999999999</cx:pt>
          <cx:pt idx="32826">1.2989999999999999</cx:pt>
          <cx:pt idx="32827">1.2989999999999999</cx:pt>
          <cx:pt idx="32828">1.2989999999999999</cx:pt>
          <cx:pt idx="32829">1.2989999999999999</cx:pt>
          <cx:pt idx="32830">1.2989999999999999</cx:pt>
          <cx:pt idx="32831">1.2989999999999999</cx:pt>
          <cx:pt idx="32832">1.2989999999999999</cx:pt>
          <cx:pt idx="32833">1.2989999999999999</cx:pt>
          <cx:pt idx="32834">1.2989999999999999</cx:pt>
          <cx:pt idx="32835">1.2989999999999999</cx:pt>
          <cx:pt idx="32836">1.2989999999999999</cx:pt>
          <cx:pt idx="32837">1.2989999999999999</cx:pt>
          <cx:pt idx="32838">1.2989999999999999</cx:pt>
          <cx:pt idx="32839">1.2989999999999999</cx:pt>
          <cx:pt idx="32840">1.2989999999999999</cx:pt>
          <cx:pt idx="32841">1.2989999999999999</cx:pt>
          <cx:pt idx="32842">1.2989999999999999</cx:pt>
          <cx:pt idx="32843">1.2989999999999999</cx:pt>
          <cx:pt idx="32844">1.2989999999999999</cx:pt>
          <cx:pt idx="32845">1.2989999999999999</cx:pt>
          <cx:pt idx="32846">1.2989999999999999</cx:pt>
          <cx:pt idx="32847">1.2989999999999999</cx:pt>
          <cx:pt idx="32848">1.2989999999999999</cx:pt>
          <cx:pt idx="32849">1.2989999999999999</cx:pt>
          <cx:pt idx="32850">1.2989999999999999</cx:pt>
          <cx:pt idx="32851">1.2989999999999999</cx:pt>
          <cx:pt idx="32852">1.2989999999999999</cx:pt>
          <cx:pt idx="32853">1.2989999999999999</cx:pt>
          <cx:pt idx="32854">1.2989999999999999</cx:pt>
          <cx:pt idx="32855">1.2989999999999999</cx:pt>
          <cx:pt idx="32856">1.2989999999999999</cx:pt>
          <cx:pt idx="32857">1.2989999999999999</cx:pt>
          <cx:pt idx="32858">1.2989999999999999</cx:pt>
          <cx:pt idx="32859">1.2989999999999999</cx:pt>
          <cx:pt idx="32860">1.2989999999999999</cx:pt>
          <cx:pt idx="32861">1.2989999999999999</cx:pt>
          <cx:pt idx="32862">1.2989999999999999</cx:pt>
          <cx:pt idx="32863">1.2989999999999999</cx:pt>
          <cx:pt idx="32864">1.2989999999999999</cx:pt>
          <cx:pt idx="32865">1.2989999999999999</cx:pt>
          <cx:pt idx="32866">1.2989999999999999</cx:pt>
          <cx:pt idx="32867">1.2989999999999999</cx:pt>
          <cx:pt idx="32868">1.2989999999999999</cx:pt>
          <cx:pt idx="32869">1.2989999999999999</cx:pt>
          <cx:pt idx="32870">1.2989999999999999</cx:pt>
          <cx:pt idx="32871">1.2989999999999999</cx:pt>
          <cx:pt idx="32872">1.2989999999999999</cx:pt>
          <cx:pt idx="32873">1.2989999999999999</cx:pt>
          <cx:pt idx="32874">1.2989999999999999</cx:pt>
          <cx:pt idx="32875">1.2989999999999999</cx:pt>
          <cx:pt idx="32876">1.2989999999999999</cx:pt>
          <cx:pt idx="32877">1.2989999999999999</cx:pt>
          <cx:pt idx="32878">1.2989999999999999</cx:pt>
          <cx:pt idx="32879">1.2989999999999999</cx:pt>
          <cx:pt idx="32880">1.2989999999999999</cx:pt>
          <cx:pt idx="32881">1.2989999999999999</cx:pt>
          <cx:pt idx="32882">1.2989999999999999</cx:pt>
          <cx:pt idx="32883">1.2989999999999999</cx:pt>
          <cx:pt idx="32884">1.2989999999999999</cx:pt>
          <cx:pt idx="32885">1.2989999999999999</cx:pt>
          <cx:pt idx="32886">1.2989999999999999</cx:pt>
          <cx:pt idx="32887">1.2989999999999999</cx:pt>
          <cx:pt idx="32888">1.2989999999999999</cx:pt>
          <cx:pt idx="32889">1.2989999999999999</cx:pt>
          <cx:pt idx="32890">1.2989999999999999</cx:pt>
          <cx:pt idx="32891">1.2989999999999999</cx:pt>
          <cx:pt idx="32892">1.2989999999999999</cx:pt>
          <cx:pt idx="32893">1.2989999999999999</cx:pt>
          <cx:pt idx="32894">1.2989999999999999</cx:pt>
          <cx:pt idx="32895">1.2989999999999999</cx:pt>
          <cx:pt idx="32896">1.2989999999999999</cx:pt>
          <cx:pt idx="32897">1.2989999999999999</cx:pt>
          <cx:pt idx="32898">1.2989999999999999</cx:pt>
          <cx:pt idx="32899">1.2989999999999999</cx:pt>
          <cx:pt idx="32900">1.2989999999999999</cx:pt>
          <cx:pt idx="32901">1.2989999999999999</cx:pt>
          <cx:pt idx="32902">1.2989999999999999</cx:pt>
          <cx:pt idx="32903">1.2989999999999999</cx:pt>
          <cx:pt idx="32904">1.2989999999999999</cx:pt>
          <cx:pt idx="32905">1.2989999999999999</cx:pt>
          <cx:pt idx="32906">1.2989999999999999</cx:pt>
          <cx:pt idx="32907">1.2989999999999999</cx:pt>
          <cx:pt idx="32908">1.2989999999999999</cx:pt>
          <cx:pt idx="32909">1.2989999999999999</cx:pt>
          <cx:pt idx="32910">1.2989999999999999</cx:pt>
          <cx:pt idx="32911">1.2989999999999999</cx:pt>
          <cx:pt idx="32912">1.2989999999999999</cx:pt>
          <cx:pt idx="32913">1.2989999999999999</cx:pt>
          <cx:pt idx="32914">1.2989999999999999</cx:pt>
          <cx:pt idx="32915">1.2989999999999999</cx:pt>
          <cx:pt idx="32916">1.2989999999999999</cx:pt>
          <cx:pt idx="32917">1.2989999999999999</cx:pt>
          <cx:pt idx="32918">1.2989999999999999</cx:pt>
          <cx:pt idx="32919">1.2989999999999999</cx:pt>
          <cx:pt idx="32920">1.2989999999999999</cx:pt>
          <cx:pt idx="32921">1.2989999999999999</cx:pt>
          <cx:pt idx="32922">1.2989999999999999</cx:pt>
          <cx:pt idx="32923">1.2989999999999999</cx:pt>
          <cx:pt idx="32924">1.2989999999999999</cx:pt>
          <cx:pt idx="32925">1.2989999999999999</cx:pt>
          <cx:pt idx="32926">1.2989999999999999</cx:pt>
          <cx:pt idx="32927">1.2989999999999999</cx:pt>
          <cx:pt idx="32928">1.2989999999999999</cx:pt>
          <cx:pt idx="32929">1.2989999999999999</cx:pt>
          <cx:pt idx="32930">1.2989999999999999</cx:pt>
          <cx:pt idx="32931">1.2989999999999999</cx:pt>
          <cx:pt idx="32932">1.2989999999999999</cx:pt>
          <cx:pt idx="32933">1.2989999999999999</cx:pt>
          <cx:pt idx="32934">1.2989999999999999</cx:pt>
          <cx:pt idx="32935">1.2989999999999999</cx:pt>
          <cx:pt idx="32936">1.2989999999999999</cx:pt>
          <cx:pt idx="32937">1.2989999999999999</cx:pt>
          <cx:pt idx="32938">1.2989999999999999</cx:pt>
          <cx:pt idx="32939">1.2989999999999999</cx:pt>
          <cx:pt idx="32940">1.2989999999999999</cx:pt>
          <cx:pt idx="32941">1.2989999999999999</cx:pt>
          <cx:pt idx="32942">1.2989999999999999</cx:pt>
          <cx:pt idx="32943">1.2989999999999999</cx:pt>
          <cx:pt idx="32944">1.2989999999999999</cx:pt>
          <cx:pt idx="32945">1.2989999999999999</cx:pt>
          <cx:pt idx="32946">1.2989999999999999</cx:pt>
          <cx:pt idx="32947">1.2989999999999999</cx:pt>
          <cx:pt idx="32948">1.2989999999999999</cx:pt>
          <cx:pt idx="32949">1.2989999999999999</cx:pt>
          <cx:pt idx="32950">1.2989999999999999</cx:pt>
          <cx:pt idx="32951">1.2989999999999999</cx:pt>
          <cx:pt idx="32952">1.2989999999999999</cx:pt>
          <cx:pt idx="32953">1.2989999999999999</cx:pt>
          <cx:pt idx="32954">1.2989999999999999</cx:pt>
          <cx:pt idx="32955">1.2989999999999999</cx:pt>
          <cx:pt idx="32956">1.2989999999999999</cx:pt>
          <cx:pt idx="32957">1.2989999999999999</cx:pt>
          <cx:pt idx="32958">1.2989999999999999</cx:pt>
          <cx:pt idx="32959">1.2989999999999999</cx:pt>
          <cx:pt idx="32960">1.2989999999999999</cx:pt>
          <cx:pt idx="32961">1.2989999999999999</cx:pt>
          <cx:pt idx="32962">1.2989999999999999</cx:pt>
          <cx:pt idx="32963">1.2989999999999999</cx:pt>
          <cx:pt idx="32964">1.2989999999999999</cx:pt>
          <cx:pt idx="32965">1.2989999999999999</cx:pt>
          <cx:pt idx="32966">1.2989999999999999</cx:pt>
          <cx:pt idx="32967">1.2989999999999999</cx:pt>
          <cx:pt idx="32968">1.2989999999999999</cx:pt>
          <cx:pt idx="32969">1.2989999999999999</cx:pt>
          <cx:pt idx="32970">1.2989999999999999</cx:pt>
          <cx:pt idx="32971">1.2989999999999999</cx:pt>
          <cx:pt idx="32972">1.2989999999999999</cx:pt>
          <cx:pt idx="32973">1.2989999999999999</cx:pt>
          <cx:pt idx="32974">1.2989999999999999</cx:pt>
          <cx:pt idx="32975">1.2989999999999999</cx:pt>
          <cx:pt idx="32976">1.2989999999999999</cx:pt>
          <cx:pt idx="32977">1.2989999999999999</cx:pt>
          <cx:pt idx="32978">1.2989999999999999</cx:pt>
          <cx:pt idx="32979">1.2989999999999999</cx:pt>
          <cx:pt idx="32980">1.2989999999999999</cx:pt>
          <cx:pt idx="32981">1.2989999999999999</cx:pt>
          <cx:pt idx="32982">1.2989999999999999</cx:pt>
          <cx:pt idx="32983">1.2989999999999999</cx:pt>
          <cx:pt idx="32984">1.2989999999999999</cx:pt>
          <cx:pt idx="32985">1.2989999999999999</cx:pt>
          <cx:pt idx="32986">1.2989999999999999</cx:pt>
          <cx:pt idx="32987">1.2989999999999999</cx:pt>
          <cx:pt idx="32988">1.2989999999999999</cx:pt>
          <cx:pt idx="32989">1.2989999999999999</cx:pt>
          <cx:pt idx="32990">1.2989999999999999</cx:pt>
          <cx:pt idx="32991">1.2989999999999999</cx:pt>
          <cx:pt idx="32992">1.2989999999999999</cx:pt>
          <cx:pt idx="32993">1.2989999999999999</cx:pt>
          <cx:pt idx="32994">1.2989999999999999</cx:pt>
          <cx:pt idx="32995">1.2989999999999999</cx:pt>
          <cx:pt idx="32996">1.2989999999999999</cx:pt>
          <cx:pt idx="32997">1.2989999999999999</cx:pt>
          <cx:pt idx="32998">1.2989999999999999</cx:pt>
          <cx:pt idx="32999">1.2989999999999999</cx:pt>
          <cx:pt idx="33000">1.2989999999999999</cx:pt>
          <cx:pt idx="33001">1.2989999999999999</cx:pt>
          <cx:pt idx="33002">1.2989999999999999</cx:pt>
          <cx:pt idx="33003">1.2989999999999999</cx:pt>
          <cx:pt idx="33004">1.2989999999999999</cx:pt>
          <cx:pt idx="33005">1.2989999999999999</cx:pt>
          <cx:pt idx="33006">1.2989999999999999</cx:pt>
          <cx:pt idx="33007">1.2989999999999999</cx:pt>
          <cx:pt idx="33008">1.2989999999999999</cx:pt>
          <cx:pt idx="33009">1.2989999999999999</cx:pt>
          <cx:pt idx="33010">1.2989999999999999</cx:pt>
          <cx:pt idx="33011">1.2989999999999999</cx:pt>
          <cx:pt idx="33012">1.2989999999999999</cx:pt>
          <cx:pt idx="33013">1.2989999999999999</cx:pt>
          <cx:pt idx="33014">1.2989999999999999</cx:pt>
          <cx:pt idx="33015">1.2989999999999999</cx:pt>
          <cx:pt idx="33016">1.2989999999999999</cx:pt>
          <cx:pt idx="33017">1.2989999999999999</cx:pt>
          <cx:pt idx="33018">1.2989999999999999</cx:pt>
          <cx:pt idx="33019">1.2989999999999999</cx:pt>
          <cx:pt idx="33020">1.2989999999999999</cx:pt>
          <cx:pt idx="33021">1.2989999999999999</cx:pt>
          <cx:pt idx="33022">1.2989999999999999</cx:pt>
          <cx:pt idx="33023">1.2989999999999999</cx:pt>
          <cx:pt idx="33024">1.2989999999999999</cx:pt>
          <cx:pt idx="33025">1.2989999999999999</cx:pt>
          <cx:pt idx="33026">1.2989999999999999</cx:pt>
          <cx:pt idx="33027">1.2989999999999999</cx:pt>
          <cx:pt idx="33028">1.2989999999999999</cx:pt>
          <cx:pt idx="33029">1.2989999999999999</cx:pt>
          <cx:pt idx="33030">1.2989999999999999</cx:pt>
          <cx:pt idx="33031">1.2989999999999999</cx:pt>
          <cx:pt idx="33032">1.2989999999999999</cx:pt>
          <cx:pt idx="33033">1.2989999999999999</cx:pt>
          <cx:pt idx="33034">1.2989999999999999</cx:pt>
          <cx:pt idx="33035">1.2989999999999999</cx:pt>
          <cx:pt idx="33036">1.2989999999999999</cx:pt>
          <cx:pt idx="33037">1.2989999999999999</cx:pt>
          <cx:pt idx="33038">1.2989999999999999</cx:pt>
          <cx:pt idx="33039">1.2989999999999999</cx:pt>
          <cx:pt idx="33040">1.2989999999999999</cx:pt>
          <cx:pt idx="33041">1.2989999999999999</cx:pt>
          <cx:pt idx="33042">1.2989999999999999</cx:pt>
          <cx:pt idx="33043">1.2989999999999999</cx:pt>
          <cx:pt idx="33044">1.2989999999999999</cx:pt>
          <cx:pt idx="33045">1.2989999999999999</cx:pt>
          <cx:pt idx="33046">1.2989999999999999</cx:pt>
          <cx:pt idx="33047">1.2989999999999999</cx:pt>
          <cx:pt idx="33048">1.2989999999999999</cx:pt>
          <cx:pt idx="33049">1.2989999999999999</cx:pt>
          <cx:pt idx="33050">1.2989999999999999</cx:pt>
          <cx:pt idx="33051">1.2989999999999999</cx:pt>
          <cx:pt idx="33052">1.2989999999999999</cx:pt>
          <cx:pt idx="33053">1.2989999999999999</cx:pt>
          <cx:pt idx="33054">1.2989999999999999</cx:pt>
          <cx:pt idx="33055">1.2989999999999999</cx:pt>
          <cx:pt idx="33056">1.2989999999999999</cx:pt>
          <cx:pt idx="33057">1.2989999999999999</cx:pt>
          <cx:pt idx="33058">1.2989999999999999</cx:pt>
          <cx:pt idx="33059">1.2989999999999999</cx:pt>
          <cx:pt idx="33060">1.2989999999999999</cx:pt>
          <cx:pt idx="33061">1.2989999999999999</cx:pt>
          <cx:pt idx="33062">1.2989999999999999</cx:pt>
          <cx:pt idx="33063">1.2989999999999999</cx:pt>
          <cx:pt idx="33064">1.2989999999999999</cx:pt>
          <cx:pt idx="33065">1.2989999999999999</cx:pt>
          <cx:pt idx="33066">1.2989999999999999</cx:pt>
          <cx:pt idx="33067">1.2989999999999999</cx:pt>
          <cx:pt idx="33068">1.2989999999999999</cx:pt>
          <cx:pt idx="33069">1.2989999999999999</cx:pt>
          <cx:pt idx="33070">1.2989999999999999</cx:pt>
          <cx:pt idx="33071">1.2989999999999999</cx:pt>
          <cx:pt idx="33072">1.2909999999999999</cx:pt>
          <cx:pt idx="33073">1.2909999999999999</cx:pt>
          <cx:pt idx="33074">1.2909999999999999</cx:pt>
          <cx:pt idx="33075">1.2909999999999999</cx:pt>
          <cx:pt idx="33076">1.2909999999999999</cx:pt>
          <cx:pt idx="33077">1.2909999999999999</cx:pt>
          <cx:pt idx="33078">1.2909999999999999</cx:pt>
          <cx:pt idx="33079">1.2909999999999999</cx:pt>
          <cx:pt idx="33080">1.2909999999999999</cx:pt>
          <cx:pt idx="33081">1.2909999999999999</cx:pt>
          <cx:pt idx="33082">1.2909999999999999</cx:pt>
          <cx:pt idx="33083">1.2909999999999999</cx:pt>
          <cx:pt idx="33084">1.2909999999999999</cx:pt>
          <cx:pt idx="33085">1.2909999999999999</cx:pt>
          <cx:pt idx="33086">1.2909999999999999</cx:pt>
          <cx:pt idx="33087">1.2909999999999999</cx:pt>
          <cx:pt idx="33088">1.2909999999999999</cx:pt>
          <cx:pt idx="33089">1.2909999999999999</cx:pt>
          <cx:pt idx="33090">1.2909999999999999</cx:pt>
          <cx:pt idx="33091">1.2909999999999999</cx:pt>
          <cx:pt idx="33092">1.2909999999999999</cx:pt>
          <cx:pt idx="33093">1.2909999999999999</cx:pt>
          <cx:pt idx="33094">1.2909999999999999</cx:pt>
          <cx:pt idx="33095">1.2909999999999999</cx:pt>
          <cx:pt idx="33096">1.2909999999999999</cx:pt>
          <cx:pt idx="33097">1.2909999999999999</cx:pt>
          <cx:pt idx="33098">1.2909999999999999</cx:pt>
          <cx:pt idx="33099">1.2909999999999999</cx:pt>
          <cx:pt idx="33100">1.2909999999999999</cx:pt>
          <cx:pt idx="33101">1.2909999999999999</cx:pt>
          <cx:pt idx="33102">1.2909999999999999</cx:pt>
          <cx:pt idx="33103">1.2909999999999999</cx:pt>
          <cx:pt idx="33104">1.2909999999999999</cx:pt>
          <cx:pt idx="33105">1.2909999999999999</cx:pt>
          <cx:pt idx="33106">1.2909999999999999</cx:pt>
          <cx:pt idx="33107">1.2909999999999999</cx:pt>
          <cx:pt idx="33108">1.2909999999999999</cx:pt>
          <cx:pt idx="33109">1.2909999999999999</cx:pt>
          <cx:pt idx="33110">1.2909999999999999</cx:pt>
          <cx:pt idx="33111">1.2909999999999999</cx:pt>
          <cx:pt idx="33112">1.2909999999999999</cx:pt>
          <cx:pt idx="33113">1.2909999999999999</cx:pt>
          <cx:pt idx="33114">1.2909999999999999</cx:pt>
          <cx:pt idx="33115">1.2909999999999999</cx:pt>
          <cx:pt idx="33116">1.2909999999999999</cx:pt>
          <cx:pt idx="33117">1.2909999999999999</cx:pt>
          <cx:pt idx="33118">1.2909999999999999</cx:pt>
          <cx:pt idx="33119">1.2909999999999999</cx:pt>
          <cx:pt idx="33120">1.2909999999999999</cx:pt>
          <cx:pt idx="33121">1.2909999999999999</cx:pt>
          <cx:pt idx="33122">1.2909999999999999</cx:pt>
          <cx:pt idx="33123">1.2909999999999999</cx:pt>
          <cx:pt idx="33124">1.2909999999999999</cx:pt>
          <cx:pt idx="33125">1.2909999999999999</cx:pt>
          <cx:pt idx="33126">1.2909999999999999</cx:pt>
          <cx:pt idx="33127">1.2909999999999999</cx:pt>
          <cx:pt idx="33128">1.2909999999999999</cx:pt>
          <cx:pt idx="33129">1.2909999999999999</cx:pt>
          <cx:pt idx="33130">1.2909999999999999</cx:pt>
          <cx:pt idx="33131">1.2909999999999999</cx:pt>
          <cx:pt idx="33132">1.2909999999999999</cx:pt>
          <cx:pt idx="33133">1.2909999999999999</cx:pt>
          <cx:pt idx="33134">1.2909999999999999</cx:pt>
          <cx:pt idx="33135">1.2909999999999999</cx:pt>
          <cx:pt idx="33136">1.2909999999999999</cx:pt>
          <cx:pt idx="33137">1.2909999999999999</cx:pt>
          <cx:pt idx="33138">1.2909999999999999</cx:pt>
          <cx:pt idx="33139">1.2909999999999999</cx:pt>
          <cx:pt idx="33140">1.2909999999999999</cx:pt>
          <cx:pt idx="33141">1.2909999999999999</cx:pt>
          <cx:pt idx="33142">1.2909999999999999</cx:pt>
          <cx:pt idx="33143">1.2909999999999999</cx:pt>
          <cx:pt idx="33144">1.2909999999999999</cx:pt>
          <cx:pt idx="33145">1.2909999999999999</cx:pt>
          <cx:pt idx="33146">1.2909999999999999</cx:pt>
          <cx:pt idx="33147">1.2909999999999999</cx:pt>
          <cx:pt idx="33148">1.2909999999999999</cx:pt>
          <cx:pt idx="33149">1.2909999999999999</cx:pt>
          <cx:pt idx="33150">1.2909999999999999</cx:pt>
          <cx:pt idx="33151">1.2909999999999999</cx:pt>
          <cx:pt idx="33152">1.2909999999999999</cx:pt>
          <cx:pt idx="33153">1.2909999999999999</cx:pt>
          <cx:pt idx="33154">1.2909999999999999</cx:pt>
          <cx:pt idx="33155">1.2909999999999999</cx:pt>
          <cx:pt idx="33156">1.2909999999999999</cx:pt>
          <cx:pt idx="33157">1.2909999999999999</cx:pt>
          <cx:pt idx="33158">1.2909999999999999</cx:pt>
          <cx:pt idx="33159">1.2909999999999999</cx:pt>
          <cx:pt idx="33160">1.2909999999999999</cx:pt>
          <cx:pt idx="33161">1.2909999999999999</cx:pt>
          <cx:pt idx="33162">1.2909999999999999</cx:pt>
          <cx:pt idx="33163">1.2909999999999999</cx:pt>
          <cx:pt idx="33164">1.2909999999999999</cx:pt>
          <cx:pt idx="33165">1.2909999999999999</cx:pt>
          <cx:pt idx="33166">1.2909999999999999</cx:pt>
          <cx:pt idx="33167">1.2909999999999999</cx:pt>
          <cx:pt idx="33168">1.2909999999999999</cx:pt>
          <cx:pt idx="33169">1.2909999999999999</cx:pt>
          <cx:pt idx="33170">1.2909999999999999</cx:pt>
          <cx:pt idx="33171">1.2909999999999999</cx:pt>
          <cx:pt idx="33172">1.2909999999999999</cx:pt>
          <cx:pt idx="33173">1.2909999999999999</cx:pt>
          <cx:pt idx="33174">1.2909999999999999</cx:pt>
          <cx:pt idx="33175">1.2909999999999999</cx:pt>
          <cx:pt idx="33176">1.2909999999999999</cx:pt>
          <cx:pt idx="33177">1.2909999999999999</cx:pt>
          <cx:pt idx="33178">1.2909999999999999</cx:pt>
          <cx:pt idx="33179">1.2909999999999999</cx:pt>
          <cx:pt idx="33180">1.2909999999999999</cx:pt>
          <cx:pt idx="33181">1.2909999999999999</cx:pt>
          <cx:pt idx="33182">1.2909999999999999</cx:pt>
          <cx:pt idx="33183">1.2909999999999999</cx:pt>
          <cx:pt idx="33184">1.2909999999999999</cx:pt>
          <cx:pt idx="33185">1.2909999999999999</cx:pt>
          <cx:pt idx="33186">1.2909999999999999</cx:pt>
          <cx:pt idx="33187">1.2909999999999999</cx:pt>
          <cx:pt idx="33188">1.2909999999999999</cx:pt>
          <cx:pt idx="33189">1.2909999999999999</cx:pt>
          <cx:pt idx="33190">1.2909999999999999</cx:pt>
          <cx:pt idx="33191">1.2909999999999999</cx:pt>
          <cx:pt idx="33192">1.2909999999999999</cx:pt>
          <cx:pt idx="33193">1.2909999999999999</cx:pt>
          <cx:pt idx="33194">1.2909999999999999</cx:pt>
          <cx:pt idx="33195">1.2909999999999999</cx:pt>
          <cx:pt idx="33196">1.2909999999999999</cx:pt>
          <cx:pt idx="33197">1.2909999999999999</cx:pt>
          <cx:pt idx="33198">1.2909999999999999</cx:pt>
          <cx:pt idx="33199">1.2909999999999999</cx:pt>
          <cx:pt idx="33200">1.2909999999999999</cx:pt>
          <cx:pt idx="33201">1.2909999999999999</cx:pt>
          <cx:pt idx="33202">1.2909999999999999</cx:pt>
          <cx:pt idx="33203">1.2909999999999999</cx:pt>
          <cx:pt idx="33204">1.2909999999999999</cx:pt>
          <cx:pt idx="33205">1.2909999999999999</cx:pt>
          <cx:pt idx="33206">1.2909999999999999</cx:pt>
          <cx:pt idx="33207">1.2909999999999999</cx:pt>
          <cx:pt idx="33208">1.2909999999999999</cx:pt>
          <cx:pt idx="33209">1.2909999999999999</cx:pt>
          <cx:pt idx="33210">1.2909999999999999</cx:pt>
          <cx:pt idx="33211">1.2909999999999999</cx:pt>
          <cx:pt idx="33212">1.2909999999999999</cx:pt>
          <cx:pt idx="33213">1.2909999999999999</cx:pt>
          <cx:pt idx="33214">1.2909999999999999</cx:pt>
          <cx:pt idx="33215">1.2909999999999999</cx:pt>
          <cx:pt idx="33216">1.2909999999999999</cx:pt>
          <cx:pt idx="33217">1.2909999999999999</cx:pt>
          <cx:pt idx="33218">1.2909999999999999</cx:pt>
          <cx:pt idx="33219">1.2909999999999999</cx:pt>
          <cx:pt idx="33220">1.2909999999999999</cx:pt>
          <cx:pt idx="33221">1.2909999999999999</cx:pt>
          <cx:pt idx="33222">1.2909999999999999</cx:pt>
          <cx:pt idx="33223">1.2909999999999999</cx:pt>
          <cx:pt idx="33224">1.2909999999999999</cx:pt>
          <cx:pt idx="33225">1.2909999999999999</cx:pt>
          <cx:pt idx="33226">1.2909999999999999</cx:pt>
          <cx:pt idx="33227">1.2909999999999999</cx:pt>
          <cx:pt idx="33228">1.2909999999999999</cx:pt>
          <cx:pt idx="33229">1.2909999999999999</cx:pt>
          <cx:pt idx="33230">1.2909999999999999</cx:pt>
          <cx:pt idx="33231">1.2909999999999999</cx:pt>
          <cx:pt idx="33232">1.2909999999999999</cx:pt>
          <cx:pt idx="33233">1.2909999999999999</cx:pt>
          <cx:pt idx="33234">1.2909999999999999</cx:pt>
          <cx:pt idx="33235">1.2909999999999999</cx:pt>
          <cx:pt idx="33236">1.2909999999999999</cx:pt>
          <cx:pt idx="33237">1.2909999999999999</cx:pt>
          <cx:pt idx="33238">1.2909999999999999</cx:pt>
          <cx:pt idx="33239">1.2909999999999999</cx:pt>
          <cx:pt idx="33240">1.2909999999999999</cx:pt>
          <cx:pt idx="33241">1.2909999999999999</cx:pt>
          <cx:pt idx="33242">1.2909999999999999</cx:pt>
          <cx:pt idx="33243">1.2909999999999999</cx:pt>
          <cx:pt idx="33244">1.2909999999999999</cx:pt>
          <cx:pt idx="33245">1.2909999999999999</cx:pt>
          <cx:pt idx="33246">1.2909999999999999</cx:pt>
          <cx:pt idx="33247">1.2909999999999999</cx:pt>
          <cx:pt idx="33248">1.2909999999999999</cx:pt>
          <cx:pt idx="33249">1.2909999999999999</cx:pt>
          <cx:pt idx="33250">1.2909999999999999</cx:pt>
          <cx:pt idx="33251">1.2909999999999999</cx:pt>
          <cx:pt idx="33252">1.2909999999999999</cx:pt>
          <cx:pt idx="33253">1.2909999999999999</cx:pt>
          <cx:pt idx="33254">1.2909999999999999</cx:pt>
          <cx:pt idx="33255">1.2909999999999999</cx:pt>
          <cx:pt idx="33256">1.2909999999999999</cx:pt>
          <cx:pt idx="33257">1.2909999999999999</cx:pt>
          <cx:pt idx="33258">1.2909999999999999</cx:pt>
          <cx:pt idx="33259">1.2909999999999999</cx:pt>
          <cx:pt idx="33260">1.2909999999999999</cx:pt>
          <cx:pt idx="33261">1.2909999999999999</cx:pt>
          <cx:pt idx="33262">1.2909999999999999</cx:pt>
          <cx:pt idx="33263">1.2909999999999999</cx:pt>
          <cx:pt idx="33264">1.2909999999999999</cx:pt>
          <cx:pt idx="33265">1.2909999999999999</cx:pt>
          <cx:pt idx="33266">1.2909999999999999</cx:pt>
          <cx:pt idx="33267">1.2909999999999999</cx:pt>
          <cx:pt idx="33268">1.2909999999999999</cx:pt>
          <cx:pt idx="33269">1.2909999999999999</cx:pt>
          <cx:pt idx="33270">1.2909999999999999</cx:pt>
          <cx:pt idx="33271">1.2909999999999999</cx:pt>
          <cx:pt idx="33272">1.2909999999999999</cx:pt>
          <cx:pt idx="33273">1.2909999999999999</cx:pt>
          <cx:pt idx="33274">1.2909999999999999</cx:pt>
          <cx:pt idx="33275">1.2909999999999999</cx:pt>
          <cx:pt idx="33276">1.2909999999999999</cx:pt>
          <cx:pt idx="33277">1.2909999999999999</cx:pt>
          <cx:pt idx="33278">1.2909999999999999</cx:pt>
          <cx:pt idx="33279">1.2909999999999999</cx:pt>
          <cx:pt idx="33280">1.2909999999999999</cx:pt>
          <cx:pt idx="33281">1.2909999999999999</cx:pt>
          <cx:pt idx="33282">1.2909999999999999</cx:pt>
          <cx:pt idx="33283">1.2909999999999999</cx:pt>
          <cx:pt idx="33284">1.2909999999999999</cx:pt>
          <cx:pt idx="33285">1.2909999999999999</cx:pt>
          <cx:pt idx="33286">1.2909999999999999</cx:pt>
          <cx:pt idx="33287">1.2909999999999999</cx:pt>
          <cx:pt idx="33288">1.2909999999999999</cx:pt>
          <cx:pt idx="33289">1.2909999999999999</cx:pt>
          <cx:pt idx="33290">1.2909999999999999</cx:pt>
          <cx:pt idx="33291">1.2909999999999999</cx:pt>
          <cx:pt idx="33292">1.2909999999999999</cx:pt>
          <cx:pt idx="33293">1.2909999999999999</cx:pt>
          <cx:pt idx="33294">1.2909999999999999</cx:pt>
          <cx:pt idx="33295">1.2909999999999999</cx:pt>
          <cx:pt idx="33296">1.2909999999999999</cx:pt>
          <cx:pt idx="33297">1.2909999999999999</cx:pt>
          <cx:pt idx="33298">1.2909999999999999</cx:pt>
          <cx:pt idx="33299">1.2909999999999999</cx:pt>
          <cx:pt idx="33300">1.2909999999999999</cx:pt>
          <cx:pt idx="33301">1.2909999999999999</cx:pt>
          <cx:pt idx="33302">1.2909999999999999</cx:pt>
          <cx:pt idx="33303">1.2909999999999999</cx:pt>
          <cx:pt idx="33304">1.2909999999999999</cx:pt>
          <cx:pt idx="33305">1.2909999999999999</cx:pt>
          <cx:pt idx="33306">1.2909999999999999</cx:pt>
          <cx:pt idx="33307">1.2909999999999999</cx:pt>
          <cx:pt idx="33308">1.2909999999999999</cx:pt>
          <cx:pt idx="33309">1.2909999999999999</cx:pt>
          <cx:pt idx="33310">1.2909999999999999</cx:pt>
          <cx:pt idx="33311">1.2909999999999999</cx:pt>
          <cx:pt idx="33312">1.2909999999999999</cx:pt>
          <cx:pt idx="33313">1.2909999999999999</cx:pt>
          <cx:pt idx="33314">1.2909999999999999</cx:pt>
          <cx:pt idx="33315">1.2909999999999999</cx:pt>
          <cx:pt idx="33316">1.2909999999999999</cx:pt>
          <cx:pt idx="33317">1.2909999999999999</cx:pt>
          <cx:pt idx="33318">1.2909999999999999</cx:pt>
          <cx:pt idx="33319">1.2909999999999999</cx:pt>
          <cx:pt idx="33320">1.2909999999999999</cx:pt>
          <cx:pt idx="33321">1.2909999999999999</cx:pt>
          <cx:pt idx="33322">1.2909999999999999</cx:pt>
          <cx:pt idx="33323">1.2909999999999999</cx:pt>
          <cx:pt idx="33324">1.2909999999999999</cx:pt>
          <cx:pt idx="33325">1.2909999999999999</cx:pt>
          <cx:pt idx="33326">1.2909999999999999</cx:pt>
          <cx:pt idx="33327">1.2909999999999999</cx:pt>
          <cx:pt idx="33328">1.2909999999999999</cx:pt>
          <cx:pt idx="33329">1.2909999999999999</cx:pt>
          <cx:pt idx="33330">1.2909999999999999</cx:pt>
          <cx:pt idx="33331">1.2909999999999999</cx:pt>
          <cx:pt idx="33332">1.2909999999999999</cx:pt>
          <cx:pt idx="33333">1.2909999999999999</cx:pt>
          <cx:pt idx="33334">1.2909999999999999</cx:pt>
          <cx:pt idx="33335">1.2909999999999999</cx:pt>
          <cx:pt idx="33336">1.2909999999999999</cx:pt>
          <cx:pt idx="33337">1.2909999999999999</cx:pt>
          <cx:pt idx="33338">1.2909999999999999</cx:pt>
          <cx:pt idx="33339">1.2909999999999999</cx:pt>
          <cx:pt idx="33340">1.2909999999999999</cx:pt>
          <cx:pt idx="33341">1.2909999999999999</cx:pt>
          <cx:pt idx="33342">1.2909999999999999</cx:pt>
          <cx:pt idx="33343">1.2909999999999999</cx:pt>
          <cx:pt idx="33344">1.2909999999999999</cx:pt>
          <cx:pt idx="33345">1.2909999999999999</cx:pt>
          <cx:pt idx="33346">1.2909999999999999</cx:pt>
          <cx:pt idx="33347">1.2909999999999999</cx:pt>
          <cx:pt idx="33348">1.2909999999999999</cx:pt>
          <cx:pt idx="33349">1.2909999999999999</cx:pt>
          <cx:pt idx="33350">1.2909999999999999</cx:pt>
          <cx:pt idx="33351">1.2909999999999999</cx:pt>
          <cx:pt idx="33352">1.2909999999999999</cx:pt>
          <cx:pt idx="33353">1.2909999999999999</cx:pt>
          <cx:pt idx="33354">1.2909999999999999</cx:pt>
          <cx:pt idx="33355">1.2909999999999999</cx:pt>
          <cx:pt idx="33356">1.2909999999999999</cx:pt>
          <cx:pt idx="33357">1.2909999999999999</cx:pt>
          <cx:pt idx="33358">1.2909999999999999</cx:pt>
          <cx:pt idx="33359">1.2909999999999999</cx:pt>
          <cx:pt idx="33360">1.2909999999999999</cx:pt>
          <cx:pt idx="33361">1.2909999999999999</cx:pt>
          <cx:pt idx="33362">1.2909999999999999</cx:pt>
          <cx:pt idx="33363">1.2909999999999999</cx:pt>
          <cx:pt idx="33364">1.2909999999999999</cx:pt>
          <cx:pt idx="33365">1.2909999999999999</cx:pt>
          <cx:pt idx="33366">1.2909999999999999</cx:pt>
          <cx:pt idx="33367">1.2909999999999999</cx:pt>
          <cx:pt idx="33368">1.2909999999999999</cx:pt>
          <cx:pt idx="33369">1.2909999999999999</cx:pt>
          <cx:pt idx="33370">1.2909999999999999</cx:pt>
          <cx:pt idx="33371">1.2909999999999999</cx:pt>
          <cx:pt idx="33372">1.2909999999999999</cx:pt>
          <cx:pt idx="33373">1.2909999999999999</cx:pt>
          <cx:pt idx="33374">1.2909999999999999</cx:pt>
          <cx:pt idx="33375">1.2909999999999999</cx:pt>
          <cx:pt idx="33376">1.2909999999999999</cx:pt>
          <cx:pt idx="33377">1.2909999999999999</cx:pt>
          <cx:pt idx="33378">1.2909999999999999</cx:pt>
          <cx:pt idx="33379">1.2909999999999999</cx:pt>
          <cx:pt idx="33380">1.2909999999999999</cx:pt>
          <cx:pt idx="33381">1.2909999999999999</cx:pt>
          <cx:pt idx="33382">1.2909999999999999</cx:pt>
          <cx:pt idx="33383">1.2909999999999999</cx:pt>
          <cx:pt idx="33384">1.2909999999999999</cx:pt>
          <cx:pt idx="33385">1.2909999999999999</cx:pt>
          <cx:pt idx="33386">1.2909999999999999</cx:pt>
          <cx:pt idx="33387">1.2909999999999999</cx:pt>
          <cx:pt idx="33388">1.2909999999999999</cx:pt>
          <cx:pt idx="33389">1.2909999999999999</cx:pt>
          <cx:pt idx="33390">1.2909999999999999</cx:pt>
          <cx:pt idx="33391">1.2909999999999999</cx:pt>
          <cx:pt idx="33392">1.2909999999999999</cx:pt>
          <cx:pt idx="33393">1.2909999999999999</cx:pt>
          <cx:pt idx="33394">1.2909999999999999</cx:pt>
          <cx:pt idx="33395">1.2909999999999999</cx:pt>
          <cx:pt idx="33396">1.2909999999999999</cx:pt>
          <cx:pt idx="33397">1.2909999999999999</cx:pt>
          <cx:pt idx="33398">1.2909999999999999</cx:pt>
          <cx:pt idx="33399">1.2909999999999999</cx:pt>
          <cx:pt idx="33400">1.2909999999999999</cx:pt>
          <cx:pt idx="33401">1.2909999999999999</cx:pt>
          <cx:pt idx="33402">1.2909999999999999</cx:pt>
          <cx:pt idx="33403">1.2909999999999999</cx:pt>
          <cx:pt idx="33404">1.2909999999999999</cx:pt>
          <cx:pt idx="33405">1.2909999999999999</cx:pt>
          <cx:pt idx="33406">1.2909999999999999</cx:pt>
          <cx:pt idx="33407">1.2909999999999999</cx:pt>
          <cx:pt idx="33408">1.2909999999999999</cx:pt>
          <cx:pt idx="33409">1.2909999999999999</cx:pt>
          <cx:pt idx="33410">1.2909999999999999</cx:pt>
          <cx:pt idx="33411">1.2909999999999999</cx:pt>
          <cx:pt idx="33412">1.2909999999999999</cx:pt>
          <cx:pt idx="33413">1.2909999999999999</cx:pt>
          <cx:pt idx="33414">1.2909999999999999</cx:pt>
          <cx:pt idx="33415">1.2909999999999999</cx:pt>
          <cx:pt idx="33416">1.2909999999999999</cx:pt>
          <cx:pt idx="33417">1.2909999999999999</cx:pt>
          <cx:pt idx="33418">1.2909999999999999</cx:pt>
          <cx:pt idx="33419">1.2909999999999999</cx:pt>
          <cx:pt idx="33420">1.2909999999999999</cx:pt>
          <cx:pt idx="33421">1.2909999999999999</cx:pt>
          <cx:pt idx="33422">1.2909999999999999</cx:pt>
          <cx:pt idx="33423">1.2909999999999999</cx:pt>
          <cx:pt idx="33424">1.2909999999999999</cx:pt>
          <cx:pt idx="33425">1.2909999999999999</cx:pt>
          <cx:pt idx="33426">1.2909999999999999</cx:pt>
          <cx:pt idx="33427">1.2909999999999999</cx:pt>
          <cx:pt idx="33428">1.2909999999999999</cx:pt>
          <cx:pt idx="33429">1.2909999999999999</cx:pt>
          <cx:pt idx="33430">1.2909999999999999</cx:pt>
          <cx:pt idx="33431">1.2909999999999999</cx:pt>
          <cx:pt idx="33432">1.2909999999999999</cx:pt>
          <cx:pt idx="33433">1.2909999999999999</cx:pt>
          <cx:pt idx="33434">1.2909999999999999</cx:pt>
          <cx:pt idx="33435">1.2909999999999999</cx:pt>
          <cx:pt idx="33436">1.2909999999999999</cx:pt>
          <cx:pt idx="33437">1.2909999999999999</cx:pt>
          <cx:pt idx="33438">1.2909999999999999</cx:pt>
          <cx:pt idx="33439">1.2909999999999999</cx:pt>
          <cx:pt idx="33440">1.2909999999999999</cx:pt>
          <cx:pt idx="33441">1.2909999999999999</cx:pt>
          <cx:pt idx="33442">1.2909999999999999</cx:pt>
          <cx:pt idx="33443">1.2909999999999999</cx:pt>
          <cx:pt idx="33444">1.2909999999999999</cx:pt>
          <cx:pt idx="33445">1.2909999999999999</cx:pt>
          <cx:pt idx="33446">1.2909999999999999</cx:pt>
          <cx:pt idx="33447">1.2909999999999999</cx:pt>
          <cx:pt idx="33448">1.2909999999999999</cx:pt>
          <cx:pt idx="33449">1.2909999999999999</cx:pt>
          <cx:pt idx="33450">1.2909999999999999</cx:pt>
          <cx:pt idx="33451">1.2909999999999999</cx:pt>
          <cx:pt idx="33452">1.2909999999999999</cx:pt>
          <cx:pt idx="33453">1.2909999999999999</cx:pt>
          <cx:pt idx="33454">1.2909999999999999</cx:pt>
          <cx:pt idx="33455">1.2909999999999999</cx:pt>
          <cx:pt idx="33456">1.2909999999999999</cx:pt>
          <cx:pt idx="33457">1.2909999999999999</cx:pt>
          <cx:pt idx="33458">1.2909999999999999</cx:pt>
          <cx:pt idx="33459">1.2909999999999999</cx:pt>
          <cx:pt idx="33460">1.2909999999999999</cx:pt>
          <cx:pt idx="33461">1.2909999999999999</cx:pt>
          <cx:pt idx="33462">1.2909999999999999</cx:pt>
          <cx:pt idx="33463">1.2909999999999999</cx:pt>
          <cx:pt idx="33464">1.2909999999999999</cx:pt>
          <cx:pt idx="33465">1.2909999999999999</cx:pt>
          <cx:pt idx="33466">1.2909999999999999</cx:pt>
          <cx:pt idx="33467">1.2909999999999999</cx:pt>
          <cx:pt idx="33468">1.2909999999999999</cx:pt>
          <cx:pt idx="33469">1.2909999999999999</cx:pt>
          <cx:pt idx="33470">1.2909999999999999</cx:pt>
          <cx:pt idx="33471">1.2909999999999999</cx:pt>
          <cx:pt idx="33472">1.2909999999999999</cx:pt>
          <cx:pt idx="33473">1.2909999999999999</cx:pt>
          <cx:pt idx="33474">1.2909999999999999</cx:pt>
          <cx:pt idx="33475">1.2909999999999999</cx:pt>
          <cx:pt idx="33476">1.2909999999999999</cx:pt>
          <cx:pt idx="33477">1.2909999999999999</cx:pt>
          <cx:pt idx="33478">1.2909999999999999</cx:pt>
          <cx:pt idx="33479">1.2909999999999999</cx:pt>
          <cx:pt idx="33480">1.2909999999999999</cx:pt>
          <cx:pt idx="33481">1.2909999999999999</cx:pt>
          <cx:pt idx="33482">1.2909999999999999</cx:pt>
          <cx:pt idx="33483">1.2909999999999999</cx:pt>
          <cx:pt idx="33484">1.2909999999999999</cx:pt>
          <cx:pt idx="33485">1.2909999999999999</cx:pt>
          <cx:pt idx="33486">1.2909999999999999</cx:pt>
          <cx:pt idx="33487">1.2909999999999999</cx:pt>
          <cx:pt idx="33488">1.2909999999999999</cx:pt>
          <cx:pt idx="33489">1.2909999999999999</cx:pt>
          <cx:pt idx="33490">1.2909999999999999</cx:pt>
          <cx:pt idx="33491">1.2909999999999999</cx:pt>
          <cx:pt idx="33492">1.2909999999999999</cx:pt>
          <cx:pt idx="33493">1.2909999999999999</cx:pt>
          <cx:pt idx="33494">1.2909999999999999</cx:pt>
          <cx:pt idx="33495">1.2909999999999999</cx:pt>
          <cx:pt idx="33496">1.2909999999999999</cx:pt>
          <cx:pt idx="33497">1.2909999999999999</cx:pt>
          <cx:pt idx="33498">1.2909999999999999</cx:pt>
          <cx:pt idx="33499">1.2909999999999999</cx:pt>
          <cx:pt idx="33500">1.2909999999999999</cx:pt>
          <cx:pt idx="33501">1.2909999999999999</cx:pt>
          <cx:pt idx="33502">1.2909999999999999</cx:pt>
          <cx:pt idx="33503">1.2909999999999999</cx:pt>
          <cx:pt idx="33504">1.2909999999999999</cx:pt>
          <cx:pt idx="33505">1.2909999999999999</cx:pt>
          <cx:pt idx="33506">1.2909999999999999</cx:pt>
          <cx:pt idx="33507">1.2909999999999999</cx:pt>
          <cx:pt idx="33508">1.2909999999999999</cx:pt>
          <cx:pt idx="33509">1.2909999999999999</cx:pt>
          <cx:pt idx="33510">1.2909999999999999</cx:pt>
          <cx:pt idx="33511">1.2909999999999999</cx:pt>
          <cx:pt idx="33512">1.2909999999999999</cx:pt>
          <cx:pt idx="33513">1.2909999999999999</cx:pt>
          <cx:pt idx="33514">1.2909999999999999</cx:pt>
          <cx:pt idx="33515">1.2909999999999999</cx:pt>
          <cx:pt idx="33516">1.2909999999999999</cx:pt>
          <cx:pt idx="33517">1.2909999999999999</cx:pt>
          <cx:pt idx="33518">1.2909999999999999</cx:pt>
          <cx:pt idx="33519">1.2909999999999999</cx:pt>
          <cx:pt idx="33520">1.2909999999999999</cx:pt>
          <cx:pt idx="33521">1.2909999999999999</cx:pt>
          <cx:pt idx="33522">1.2909999999999999</cx:pt>
          <cx:pt idx="33523">1.2909999999999999</cx:pt>
          <cx:pt idx="33524">1.2909999999999999</cx:pt>
          <cx:pt idx="33525">1.2909999999999999</cx:pt>
          <cx:pt idx="33526">1.2909999999999999</cx:pt>
          <cx:pt idx="33527">1.2909999999999999</cx:pt>
          <cx:pt idx="33528">1.2909999999999999</cx:pt>
          <cx:pt idx="33529">1.2909999999999999</cx:pt>
          <cx:pt idx="33530">1.2909999999999999</cx:pt>
          <cx:pt idx="33531">1.2909999999999999</cx:pt>
          <cx:pt idx="33532">1.2909999999999999</cx:pt>
          <cx:pt idx="33533">1.2909999999999999</cx:pt>
          <cx:pt idx="33534">1.2909999999999999</cx:pt>
          <cx:pt idx="33535">1.2909999999999999</cx:pt>
          <cx:pt idx="33536">1.2909999999999999</cx:pt>
          <cx:pt idx="33537">1.2909999999999999</cx:pt>
          <cx:pt idx="33538">1.2909999999999999</cx:pt>
          <cx:pt idx="33539">1.2909999999999999</cx:pt>
          <cx:pt idx="33540">1.2909999999999999</cx:pt>
          <cx:pt idx="33541">1.2909999999999999</cx:pt>
          <cx:pt idx="33542">1.2909999999999999</cx:pt>
          <cx:pt idx="33543">1.2909999999999999</cx:pt>
          <cx:pt idx="33544">1.2909999999999999</cx:pt>
          <cx:pt idx="33545">1.2909999999999999</cx:pt>
          <cx:pt idx="33546">1.2909999999999999</cx:pt>
          <cx:pt idx="33547">1.2909999999999999</cx:pt>
          <cx:pt idx="33548">1.2909999999999999</cx:pt>
          <cx:pt idx="33549">1.2909999999999999</cx:pt>
          <cx:pt idx="33550">1.2909999999999999</cx:pt>
          <cx:pt idx="33551">1.2909999999999999</cx:pt>
          <cx:pt idx="33552">1.2909999999999999</cx:pt>
          <cx:pt idx="33553">1.2909999999999999</cx:pt>
          <cx:pt idx="33554">1.2909999999999999</cx:pt>
          <cx:pt idx="33555">1.2909999999999999</cx:pt>
          <cx:pt idx="33556">1.2909999999999999</cx:pt>
          <cx:pt idx="33557">1.2909999999999999</cx:pt>
          <cx:pt idx="33558">1.2909999999999999</cx:pt>
          <cx:pt idx="33559">1.2909999999999999</cx:pt>
          <cx:pt idx="33560">1.2909999999999999</cx:pt>
          <cx:pt idx="33561">1.2909999999999999</cx:pt>
          <cx:pt idx="33562">1.2909999999999999</cx:pt>
          <cx:pt idx="33563">1.2909999999999999</cx:pt>
          <cx:pt idx="33564">1.2909999999999999</cx:pt>
          <cx:pt idx="33565">1.2909999999999999</cx:pt>
          <cx:pt idx="33566">1.2909999999999999</cx:pt>
          <cx:pt idx="33567">1.2909999999999999</cx:pt>
          <cx:pt idx="33568">1.2909999999999999</cx:pt>
          <cx:pt idx="33569">1.2909999999999999</cx:pt>
          <cx:pt idx="33570">1.2909999999999999</cx:pt>
          <cx:pt idx="33571">1.2909999999999999</cx:pt>
          <cx:pt idx="33572">1.2909999999999999</cx:pt>
          <cx:pt idx="33573">1.2909999999999999</cx:pt>
          <cx:pt idx="33574">1.2909999999999999</cx:pt>
          <cx:pt idx="33575">1.2909999999999999</cx:pt>
          <cx:pt idx="33576">1.2909999999999999</cx:pt>
          <cx:pt idx="33577">1.2909999999999999</cx:pt>
          <cx:pt idx="33578">1.2909999999999999</cx:pt>
          <cx:pt idx="33579">1.2909999999999999</cx:pt>
          <cx:pt idx="33580">1.2909999999999999</cx:pt>
          <cx:pt idx="33581">1.2909999999999999</cx:pt>
          <cx:pt idx="33582">1.2909999999999999</cx:pt>
          <cx:pt idx="33583">1.2909999999999999</cx:pt>
          <cx:pt idx="33584">1.2909999999999999</cx:pt>
          <cx:pt idx="33585">1.2909999999999999</cx:pt>
          <cx:pt idx="33586">1.2909999999999999</cx:pt>
          <cx:pt idx="33587">1.2909999999999999</cx:pt>
          <cx:pt idx="33588">1.2909999999999999</cx:pt>
          <cx:pt idx="33589">1.2909999999999999</cx:pt>
          <cx:pt idx="33590">1.2909999999999999</cx:pt>
          <cx:pt idx="33591">1.2909999999999999</cx:pt>
          <cx:pt idx="33592">1.2909999999999999</cx:pt>
          <cx:pt idx="33593">1.2909999999999999</cx:pt>
          <cx:pt idx="33594">1.2909999999999999</cx:pt>
          <cx:pt idx="33595">1.2909999999999999</cx:pt>
          <cx:pt idx="33596">1.2909999999999999</cx:pt>
          <cx:pt idx="33597">1.2909999999999999</cx:pt>
          <cx:pt idx="33598">1.2909999999999999</cx:pt>
          <cx:pt idx="33599">1.2909999999999999</cx:pt>
          <cx:pt idx="33600">1.2909999999999999</cx:pt>
          <cx:pt idx="33601">1.2909999999999999</cx:pt>
          <cx:pt idx="33602">1.2909999999999999</cx:pt>
          <cx:pt idx="33603">1.2909999999999999</cx:pt>
          <cx:pt idx="33604">1.2909999999999999</cx:pt>
          <cx:pt idx="33605">1.2909999999999999</cx:pt>
          <cx:pt idx="33606">1.2909999999999999</cx:pt>
          <cx:pt idx="33607">1.2909999999999999</cx:pt>
          <cx:pt idx="33608">1.2909999999999999</cx:pt>
          <cx:pt idx="33609">1.2909999999999999</cx:pt>
          <cx:pt idx="33610">1.2909999999999999</cx:pt>
          <cx:pt idx="33611">1.2909999999999999</cx:pt>
          <cx:pt idx="33612">1.2909999999999999</cx:pt>
          <cx:pt idx="33613">1.2909999999999999</cx:pt>
          <cx:pt idx="33614">1.2909999999999999</cx:pt>
          <cx:pt idx="33615">1.2909999999999999</cx:pt>
          <cx:pt idx="33616">1.2809999999999999</cx:pt>
          <cx:pt idx="33617">1.2809999999999999</cx:pt>
          <cx:pt idx="33618">1.2809999999999999</cx:pt>
          <cx:pt idx="33619">1.2809999999999999</cx:pt>
          <cx:pt idx="33620">1.2809999999999999</cx:pt>
          <cx:pt idx="33621">1.2809999999999999</cx:pt>
          <cx:pt idx="33622">1.2809999999999999</cx:pt>
          <cx:pt idx="33623">1.2809999999999999</cx:pt>
          <cx:pt idx="33624">1.2809999999999999</cx:pt>
          <cx:pt idx="33625">1.2809999999999999</cx:pt>
          <cx:pt idx="33626">1.2809999999999999</cx:pt>
          <cx:pt idx="33627">1.2809999999999999</cx:pt>
          <cx:pt idx="33628">1.2809999999999999</cx:pt>
          <cx:pt idx="33629">1.2809999999999999</cx:pt>
          <cx:pt idx="33630">1.2809999999999999</cx:pt>
          <cx:pt idx="33631">1.2809999999999999</cx:pt>
          <cx:pt idx="33632">1.2809999999999999</cx:pt>
          <cx:pt idx="33633">1.2809999999999999</cx:pt>
          <cx:pt idx="33634">1.2809999999999999</cx:pt>
          <cx:pt idx="33635">1.2809999999999999</cx:pt>
          <cx:pt idx="33636">1.2809999999999999</cx:pt>
          <cx:pt idx="33637">1.2809999999999999</cx:pt>
          <cx:pt idx="33638">1.2809999999999999</cx:pt>
          <cx:pt idx="33639">1.2809999999999999</cx:pt>
          <cx:pt idx="33640">1.2809999999999999</cx:pt>
          <cx:pt idx="33641">1.2809999999999999</cx:pt>
          <cx:pt idx="33642">1.2809999999999999</cx:pt>
          <cx:pt idx="33643">1.2809999999999999</cx:pt>
          <cx:pt idx="33644">1.2809999999999999</cx:pt>
          <cx:pt idx="33645">1.2809999999999999</cx:pt>
          <cx:pt idx="33646">1.2809999999999999</cx:pt>
          <cx:pt idx="33647">1.2809999999999999</cx:pt>
          <cx:pt idx="33648">1.2809999999999999</cx:pt>
          <cx:pt idx="33649">1.2809999999999999</cx:pt>
          <cx:pt idx="33650">1.2809999999999999</cx:pt>
          <cx:pt idx="33651">1.2809999999999999</cx:pt>
          <cx:pt idx="33652">1.2809999999999999</cx:pt>
          <cx:pt idx="33653">1.2809999999999999</cx:pt>
          <cx:pt idx="33654">1.2809999999999999</cx:pt>
          <cx:pt idx="33655">1.2809999999999999</cx:pt>
          <cx:pt idx="33656">1.2809999999999999</cx:pt>
          <cx:pt idx="33657">1.2809999999999999</cx:pt>
          <cx:pt idx="33658">1.2809999999999999</cx:pt>
          <cx:pt idx="33659">1.2809999999999999</cx:pt>
          <cx:pt idx="33660">1.2809999999999999</cx:pt>
          <cx:pt idx="33661">1.2809999999999999</cx:pt>
          <cx:pt idx="33662">1.2809999999999999</cx:pt>
          <cx:pt idx="33663">1.2809999999999999</cx:pt>
          <cx:pt idx="33664">1.2809999999999999</cx:pt>
          <cx:pt idx="33665">1.2809999999999999</cx:pt>
          <cx:pt idx="33666">1.2809999999999999</cx:pt>
          <cx:pt idx="33667">1.2809999999999999</cx:pt>
          <cx:pt idx="33668">1.2809999999999999</cx:pt>
          <cx:pt idx="33669">1.2809999999999999</cx:pt>
          <cx:pt idx="33670">1.2809999999999999</cx:pt>
          <cx:pt idx="33671">1.2809999999999999</cx:pt>
          <cx:pt idx="33672">1.2809999999999999</cx:pt>
          <cx:pt idx="33673">1.2809999999999999</cx:pt>
          <cx:pt idx="33674">1.2809999999999999</cx:pt>
          <cx:pt idx="33675">1.2809999999999999</cx:pt>
          <cx:pt idx="33676">1.2809999999999999</cx:pt>
          <cx:pt idx="33677">1.2809999999999999</cx:pt>
          <cx:pt idx="33678">1.2809999999999999</cx:pt>
          <cx:pt idx="33679">1.2809999999999999</cx:pt>
          <cx:pt idx="33680">1.2809999999999999</cx:pt>
          <cx:pt idx="33681">1.2809999999999999</cx:pt>
          <cx:pt idx="33682">1.2809999999999999</cx:pt>
          <cx:pt idx="33683">1.2809999999999999</cx:pt>
          <cx:pt idx="33684">1.2809999999999999</cx:pt>
          <cx:pt idx="33685">1.2809999999999999</cx:pt>
          <cx:pt idx="33686">1.2809999999999999</cx:pt>
          <cx:pt idx="33687">1.2809999999999999</cx:pt>
          <cx:pt idx="33688">1.2809999999999999</cx:pt>
          <cx:pt idx="33689">1.2809999999999999</cx:pt>
          <cx:pt idx="33690">1.2809999999999999</cx:pt>
          <cx:pt idx="33691">1.2809999999999999</cx:pt>
          <cx:pt idx="33692">1.2809999999999999</cx:pt>
          <cx:pt idx="33693">1.2809999999999999</cx:pt>
          <cx:pt idx="33694">1.2809999999999999</cx:pt>
          <cx:pt idx="33695">1.2809999999999999</cx:pt>
          <cx:pt idx="33696">1.2809999999999999</cx:pt>
          <cx:pt idx="33697">1.2809999999999999</cx:pt>
          <cx:pt idx="33698">1.2809999999999999</cx:pt>
          <cx:pt idx="33699">1.2809999999999999</cx:pt>
          <cx:pt idx="33700">1.2809999999999999</cx:pt>
          <cx:pt idx="33701">1.2809999999999999</cx:pt>
          <cx:pt idx="33702">1.2809999999999999</cx:pt>
          <cx:pt idx="33703">1.2809999999999999</cx:pt>
          <cx:pt idx="33704">1.2809999999999999</cx:pt>
          <cx:pt idx="33705">1.2809999999999999</cx:pt>
          <cx:pt idx="33706">1.2809999999999999</cx:pt>
          <cx:pt idx="33707">1.2809999999999999</cx:pt>
          <cx:pt idx="33708">1.2809999999999999</cx:pt>
          <cx:pt idx="33709">1.2809999999999999</cx:pt>
          <cx:pt idx="33710">1.2809999999999999</cx:pt>
          <cx:pt idx="33711">1.2809999999999999</cx:pt>
          <cx:pt idx="33712">1.2809999999999999</cx:pt>
          <cx:pt idx="33713">1.2809999999999999</cx:pt>
          <cx:pt idx="33714">1.2809999999999999</cx:pt>
          <cx:pt idx="33715">1.2809999999999999</cx:pt>
          <cx:pt idx="33716">1.2809999999999999</cx:pt>
          <cx:pt idx="33717">1.2809999999999999</cx:pt>
          <cx:pt idx="33718">1.2809999999999999</cx:pt>
          <cx:pt idx="33719">1.2809999999999999</cx:pt>
          <cx:pt idx="33720">1.2809999999999999</cx:pt>
          <cx:pt idx="33721">1.2809999999999999</cx:pt>
          <cx:pt idx="33722">1.2809999999999999</cx:pt>
          <cx:pt idx="33723">1.2809999999999999</cx:pt>
          <cx:pt idx="33724">1.2809999999999999</cx:pt>
          <cx:pt idx="33725">1.2809999999999999</cx:pt>
          <cx:pt idx="33726">1.2809999999999999</cx:pt>
          <cx:pt idx="33727">1.2809999999999999</cx:pt>
          <cx:pt idx="33728">1.2809999999999999</cx:pt>
          <cx:pt idx="33729">1.2809999999999999</cx:pt>
          <cx:pt idx="33730">1.2809999999999999</cx:pt>
          <cx:pt idx="33731">1.2809999999999999</cx:pt>
          <cx:pt idx="33732">1.2809999999999999</cx:pt>
          <cx:pt idx="33733">1.2809999999999999</cx:pt>
          <cx:pt idx="33734">1.2809999999999999</cx:pt>
          <cx:pt idx="33735">1.2809999999999999</cx:pt>
          <cx:pt idx="33736">1.2809999999999999</cx:pt>
          <cx:pt idx="33737">1.2809999999999999</cx:pt>
          <cx:pt idx="33738">1.2809999999999999</cx:pt>
          <cx:pt idx="33739">1.2809999999999999</cx:pt>
          <cx:pt idx="33740">1.2809999999999999</cx:pt>
          <cx:pt idx="33741">1.2809999999999999</cx:pt>
          <cx:pt idx="33742">1.2809999999999999</cx:pt>
          <cx:pt idx="33743">1.2809999999999999</cx:pt>
          <cx:pt idx="33744">1.2809999999999999</cx:pt>
          <cx:pt idx="33745">1.2809999999999999</cx:pt>
          <cx:pt idx="33746">1.2809999999999999</cx:pt>
          <cx:pt idx="33747">1.2809999999999999</cx:pt>
          <cx:pt idx="33748">1.2809999999999999</cx:pt>
          <cx:pt idx="33749">1.2809999999999999</cx:pt>
          <cx:pt idx="33750">1.2809999999999999</cx:pt>
          <cx:pt idx="33751">1.2809999999999999</cx:pt>
          <cx:pt idx="33752">1.2809999999999999</cx:pt>
          <cx:pt idx="33753">1.2809999999999999</cx:pt>
          <cx:pt idx="33754">1.2809999999999999</cx:pt>
          <cx:pt idx="33755">1.2809999999999999</cx:pt>
          <cx:pt idx="33756">1.2809999999999999</cx:pt>
          <cx:pt idx="33757">1.2809999999999999</cx:pt>
          <cx:pt idx="33758">1.2809999999999999</cx:pt>
          <cx:pt idx="33759">1.2809999999999999</cx:pt>
          <cx:pt idx="33760">1.2809999999999999</cx:pt>
          <cx:pt idx="33761">1.2809999999999999</cx:pt>
          <cx:pt idx="33762">1.2809999999999999</cx:pt>
          <cx:pt idx="33763">1.2809999999999999</cx:pt>
          <cx:pt idx="33764">1.2809999999999999</cx:pt>
          <cx:pt idx="33765">1.2809999999999999</cx:pt>
          <cx:pt idx="33766">1.2809999999999999</cx:pt>
          <cx:pt idx="33767">1.2809999999999999</cx:pt>
          <cx:pt idx="33768">1.2809999999999999</cx:pt>
          <cx:pt idx="33769">1.2809999999999999</cx:pt>
          <cx:pt idx="33770">1.2809999999999999</cx:pt>
          <cx:pt idx="33771">1.2809999999999999</cx:pt>
          <cx:pt idx="33772">1.2809999999999999</cx:pt>
          <cx:pt idx="33773">1.2809999999999999</cx:pt>
          <cx:pt idx="33774">1.2809999999999999</cx:pt>
          <cx:pt idx="33775">1.2809999999999999</cx:pt>
          <cx:pt idx="33776">1.2809999999999999</cx:pt>
          <cx:pt idx="33777">1.2809999999999999</cx:pt>
          <cx:pt idx="33778">1.2809999999999999</cx:pt>
          <cx:pt idx="33779">1.2809999999999999</cx:pt>
          <cx:pt idx="33780">1.2809999999999999</cx:pt>
          <cx:pt idx="33781">1.2809999999999999</cx:pt>
          <cx:pt idx="33782">1.2809999999999999</cx:pt>
          <cx:pt idx="33783">1.2809999999999999</cx:pt>
          <cx:pt idx="33784">1.2809999999999999</cx:pt>
          <cx:pt idx="33785">1.2809999999999999</cx:pt>
          <cx:pt idx="33786">1.2809999999999999</cx:pt>
          <cx:pt idx="33787">1.2809999999999999</cx:pt>
          <cx:pt idx="33788">1.2809999999999999</cx:pt>
          <cx:pt idx="33789">1.2809999999999999</cx:pt>
          <cx:pt idx="33790">1.2809999999999999</cx:pt>
          <cx:pt idx="33791">1.2809999999999999</cx:pt>
          <cx:pt idx="33792">1.2809999999999999</cx:pt>
          <cx:pt idx="33793">1.2809999999999999</cx:pt>
          <cx:pt idx="33794">1.2809999999999999</cx:pt>
          <cx:pt idx="33795">1.2809999999999999</cx:pt>
          <cx:pt idx="33796">1.2809999999999999</cx:pt>
          <cx:pt idx="33797">1.2809999999999999</cx:pt>
          <cx:pt idx="33798">1.2809999999999999</cx:pt>
          <cx:pt idx="33799">1.2809999999999999</cx:pt>
          <cx:pt idx="33800">1.2809999999999999</cx:pt>
          <cx:pt idx="33801">1.2809999999999999</cx:pt>
          <cx:pt idx="33802">1.2809999999999999</cx:pt>
          <cx:pt idx="33803">1.2809999999999999</cx:pt>
          <cx:pt idx="33804">1.2809999999999999</cx:pt>
          <cx:pt idx="33805">1.2809999999999999</cx:pt>
          <cx:pt idx="33806">1.2809999999999999</cx:pt>
          <cx:pt idx="33807">1.2809999999999999</cx:pt>
          <cx:pt idx="33808">1.2809999999999999</cx:pt>
          <cx:pt idx="33809">1.2809999999999999</cx:pt>
          <cx:pt idx="33810">1.2809999999999999</cx:pt>
          <cx:pt idx="33811">1.2809999999999999</cx:pt>
          <cx:pt idx="33812">1.2809999999999999</cx:pt>
          <cx:pt idx="33813">1.2809999999999999</cx:pt>
          <cx:pt idx="33814">1.2809999999999999</cx:pt>
          <cx:pt idx="33815">1.2809999999999999</cx:pt>
          <cx:pt idx="33816">1.2809999999999999</cx:pt>
          <cx:pt idx="33817">1.2809999999999999</cx:pt>
          <cx:pt idx="33818">1.2809999999999999</cx:pt>
          <cx:pt idx="33819">1.2809999999999999</cx:pt>
          <cx:pt idx="33820">1.2809999999999999</cx:pt>
          <cx:pt idx="33821">1.2809999999999999</cx:pt>
          <cx:pt idx="33822">1.2809999999999999</cx:pt>
          <cx:pt idx="33823">1.2809999999999999</cx:pt>
          <cx:pt idx="33824">1.2809999999999999</cx:pt>
          <cx:pt idx="33825">1.2809999999999999</cx:pt>
          <cx:pt idx="33826">1.2809999999999999</cx:pt>
          <cx:pt idx="33827">1.2809999999999999</cx:pt>
          <cx:pt idx="33828">1.2809999999999999</cx:pt>
          <cx:pt idx="33829">1.2809999999999999</cx:pt>
          <cx:pt idx="33830">1.2809999999999999</cx:pt>
          <cx:pt idx="33831">1.2809999999999999</cx:pt>
          <cx:pt idx="33832">1.2809999999999999</cx:pt>
          <cx:pt idx="33833">1.2809999999999999</cx:pt>
          <cx:pt idx="33834">1.2809999999999999</cx:pt>
          <cx:pt idx="33835">1.2809999999999999</cx:pt>
          <cx:pt idx="33836">1.2809999999999999</cx:pt>
          <cx:pt idx="33837">1.2809999999999999</cx:pt>
          <cx:pt idx="33838">1.2809999999999999</cx:pt>
          <cx:pt idx="33839">1.2809999999999999</cx:pt>
          <cx:pt idx="33840">1.2809999999999999</cx:pt>
          <cx:pt idx="33841">1.2809999999999999</cx:pt>
          <cx:pt idx="33842">1.2809999999999999</cx:pt>
          <cx:pt idx="33843">1.2809999999999999</cx:pt>
          <cx:pt idx="33844">1.2809999999999999</cx:pt>
          <cx:pt idx="33845">1.2809999999999999</cx:pt>
          <cx:pt idx="33846">1.2809999999999999</cx:pt>
          <cx:pt idx="33847">1.2809999999999999</cx:pt>
          <cx:pt idx="33848">1.2809999999999999</cx:pt>
          <cx:pt idx="33849">1.2809999999999999</cx:pt>
          <cx:pt idx="33850">1.2809999999999999</cx:pt>
          <cx:pt idx="33851">1.2809999999999999</cx:pt>
          <cx:pt idx="33852">1.2809999999999999</cx:pt>
          <cx:pt idx="33853">1.2809999999999999</cx:pt>
          <cx:pt idx="33854">1.2809999999999999</cx:pt>
          <cx:pt idx="33855">1.2809999999999999</cx:pt>
          <cx:pt idx="33856">1.2809999999999999</cx:pt>
          <cx:pt idx="33857">1.2809999999999999</cx:pt>
          <cx:pt idx="33858">1.2809999999999999</cx:pt>
          <cx:pt idx="33859">1.2809999999999999</cx:pt>
          <cx:pt idx="33860">1.2809999999999999</cx:pt>
          <cx:pt idx="33861">1.2809999999999999</cx:pt>
          <cx:pt idx="33862">1.2809999999999999</cx:pt>
          <cx:pt idx="33863">1.2809999999999999</cx:pt>
          <cx:pt idx="33864">1.2809999999999999</cx:pt>
          <cx:pt idx="33865">1.2809999999999999</cx:pt>
          <cx:pt idx="33866">1.2809999999999999</cx:pt>
          <cx:pt idx="33867">1.2809999999999999</cx:pt>
          <cx:pt idx="33868">1.2809999999999999</cx:pt>
          <cx:pt idx="33869">1.2809999999999999</cx:pt>
          <cx:pt idx="33870">1.2809999999999999</cx:pt>
          <cx:pt idx="33871">1.2809999999999999</cx:pt>
          <cx:pt idx="33872">1.2809999999999999</cx:pt>
          <cx:pt idx="33873">1.2809999999999999</cx:pt>
          <cx:pt idx="33874">1.2809999999999999</cx:pt>
          <cx:pt idx="33875">1.2809999999999999</cx:pt>
          <cx:pt idx="33876">1.2809999999999999</cx:pt>
          <cx:pt idx="33877">1.2809999999999999</cx:pt>
          <cx:pt idx="33878">1.2809999999999999</cx:pt>
          <cx:pt idx="33879">1.2809999999999999</cx:pt>
          <cx:pt idx="33880">1.2809999999999999</cx:pt>
          <cx:pt idx="33881">1.2809999999999999</cx:pt>
          <cx:pt idx="33882">1.2809999999999999</cx:pt>
          <cx:pt idx="33883">1.2809999999999999</cx:pt>
          <cx:pt idx="33884">1.2809999999999999</cx:pt>
          <cx:pt idx="33885">1.2809999999999999</cx:pt>
          <cx:pt idx="33886">1.2809999999999999</cx:pt>
          <cx:pt idx="33887">1.2809999999999999</cx:pt>
          <cx:pt idx="33888">1.2809999999999999</cx:pt>
          <cx:pt idx="33889">1.2809999999999999</cx:pt>
          <cx:pt idx="33890">1.2809999999999999</cx:pt>
          <cx:pt idx="33891">1.2809999999999999</cx:pt>
          <cx:pt idx="33892">1.2809999999999999</cx:pt>
          <cx:pt idx="33893">1.2809999999999999</cx:pt>
          <cx:pt idx="33894">1.2809999999999999</cx:pt>
          <cx:pt idx="33895">1.2809999999999999</cx:pt>
          <cx:pt idx="33896">1.2809999999999999</cx:pt>
          <cx:pt idx="33897">1.2809999999999999</cx:pt>
          <cx:pt idx="33898">1.2809999999999999</cx:pt>
          <cx:pt idx="33899">1.2809999999999999</cx:pt>
          <cx:pt idx="33900">1.2809999999999999</cx:pt>
          <cx:pt idx="33901">1.2809999999999999</cx:pt>
          <cx:pt idx="33902">1.2809999999999999</cx:pt>
          <cx:pt idx="33903">1.2809999999999999</cx:pt>
          <cx:pt idx="33904">1.2809999999999999</cx:pt>
          <cx:pt idx="33905">1.2809999999999999</cx:pt>
          <cx:pt idx="33906">1.2809999999999999</cx:pt>
          <cx:pt idx="33907">1.2809999999999999</cx:pt>
          <cx:pt idx="33908">1.2809999999999999</cx:pt>
          <cx:pt idx="33909">1.2809999999999999</cx:pt>
          <cx:pt idx="33910">1.2809999999999999</cx:pt>
          <cx:pt idx="33911">1.2809999999999999</cx:pt>
          <cx:pt idx="33912">1.2809999999999999</cx:pt>
          <cx:pt idx="33913">1.2809999999999999</cx:pt>
          <cx:pt idx="33914">1.2809999999999999</cx:pt>
          <cx:pt idx="33915">1.2809999999999999</cx:pt>
          <cx:pt idx="33916">1.2809999999999999</cx:pt>
          <cx:pt idx="33917">1.2809999999999999</cx:pt>
          <cx:pt idx="33918">1.2809999999999999</cx:pt>
          <cx:pt idx="33919">1.2809999999999999</cx:pt>
          <cx:pt idx="33920">1.2809999999999999</cx:pt>
          <cx:pt idx="33921">1.2809999999999999</cx:pt>
          <cx:pt idx="33922">1.2809999999999999</cx:pt>
          <cx:pt idx="33923">1.2809999999999999</cx:pt>
          <cx:pt idx="33924">1.2809999999999999</cx:pt>
          <cx:pt idx="33925">1.2809999999999999</cx:pt>
          <cx:pt idx="33926">1.2809999999999999</cx:pt>
          <cx:pt idx="33927">1.2809999999999999</cx:pt>
          <cx:pt idx="33928">1.2809999999999999</cx:pt>
          <cx:pt idx="33929">1.2809999999999999</cx:pt>
          <cx:pt idx="33930">1.2809999999999999</cx:pt>
          <cx:pt idx="33931">1.2809999999999999</cx:pt>
          <cx:pt idx="33932">1.2809999999999999</cx:pt>
          <cx:pt idx="33933">1.2809999999999999</cx:pt>
          <cx:pt idx="33934">1.2809999999999999</cx:pt>
          <cx:pt idx="33935">1.2809999999999999</cx:pt>
          <cx:pt idx="33936">1.2809999999999999</cx:pt>
          <cx:pt idx="33937">1.2809999999999999</cx:pt>
          <cx:pt idx="33938">1.2809999999999999</cx:pt>
          <cx:pt idx="33939">1.2809999999999999</cx:pt>
          <cx:pt idx="33940">1.2809999999999999</cx:pt>
          <cx:pt idx="33941">1.2809999999999999</cx:pt>
          <cx:pt idx="33942">1.2809999999999999</cx:pt>
          <cx:pt idx="33943">1.2809999999999999</cx:pt>
          <cx:pt idx="33944">1.2809999999999999</cx:pt>
          <cx:pt idx="33945">1.2809999999999999</cx:pt>
          <cx:pt idx="33946">1.2809999999999999</cx:pt>
          <cx:pt idx="33947">1.2809999999999999</cx:pt>
          <cx:pt idx="33948">1.2809999999999999</cx:pt>
          <cx:pt idx="33949">1.2809999999999999</cx:pt>
          <cx:pt idx="33950">1.2809999999999999</cx:pt>
          <cx:pt idx="33951">1.2809999999999999</cx:pt>
          <cx:pt idx="33952">1.2809999999999999</cx:pt>
          <cx:pt idx="33953">1.2809999999999999</cx:pt>
          <cx:pt idx="33954">1.2809999999999999</cx:pt>
          <cx:pt idx="33955">1.2809999999999999</cx:pt>
          <cx:pt idx="33956">1.2809999999999999</cx:pt>
          <cx:pt idx="33957">1.2809999999999999</cx:pt>
          <cx:pt idx="33958">1.2809999999999999</cx:pt>
          <cx:pt idx="33959">1.2809999999999999</cx:pt>
          <cx:pt idx="33960">1.2809999999999999</cx:pt>
          <cx:pt idx="33961">1.2809999999999999</cx:pt>
          <cx:pt idx="33962">1.2809999999999999</cx:pt>
          <cx:pt idx="33963">1.2809999999999999</cx:pt>
          <cx:pt idx="33964">1.2809999999999999</cx:pt>
          <cx:pt idx="33965">1.2809999999999999</cx:pt>
          <cx:pt idx="33966">1.2809999999999999</cx:pt>
          <cx:pt idx="33967">1.2809999999999999</cx:pt>
          <cx:pt idx="33968">1.2809999999999999</cx:pt>
          <cx:pt idx="33969">1.2809999999999999</cx:pt>
          <cx:pt idx="33970">1.2809999999999999</cx:pt>
          <cx:pt idx="33971">1.2809999999999999</cx:pt>
          <cx:pt idx="33972">1.2809999999999999</cx:pt>
          <cx:pt idx="33973">1.2809999999999999</cx:pt>
          <cx:pt idx="33974">1.2809999999999999</cx:pt>
          <cx:pt idx="33975">1.2809999999999999</cx:pt>
          <cx:pt idx="33976">1.2809999999999999</cx:pt>
          <cx:pt idx="33977">1.2809999999999999</cx:pt>
          <cx:pt idx="33978">1.2809999999999999</cx:pt>
          <cx:pt idx="33979">1.2809999999999999</cx:pt>
          <cx:pt idx="33980">1.2809999999999999</cx:pt>
          <cx:pt idx="33981">1.2809999999999999</cx:pt>
          <cx:pt idx="33982">1.2809999999999999</cx:pt>
          <cx:pt idx="33983">1.2809999999999999</cx:pt>
          <cx:pt idx="33984">1.2809999999999999</cx:pt>
          <cx:pt idx="33985">1.2809999999999999</cx:pt>
          <cx:pt idx="33986">1.2809999999999999</cx:pt>
          <cx:pt idx="33987">1.2809999999999999</cx:pt>
          <cx:pt idx="33988">1.2809999999999999</cx:pt>
          <cx:pt idx="33989">1.2809999999999999</cx:pt>
          <cx:pt idx="33990">1.2809999999999999</cx:pt>
          <cx:pt idx="33991">1.2809999999999999</cx:pt>
          <cx:pt idx="33992">1.2809999999999999</cx:pt>
          <cx:pt idx="33993">1.2809999999999999</cx:pt>
          <cx:pt idx="33994">1.2809999999999999</cx:pt>
          <cx:pt idx="33995">1.2809999999999999</cx:pt>
          <cx:pt idx="33996">1.2809999999999999</cx:pt>
          <cx:pt idx="33997">1.2809999999999999</cx:pt>
          <cx:pt idx="33998">1.2809999999999999</cx:pt>
          <cx:pt idx="33999">1.2809999999999999</cx:pt>
          <cx:pt idx="34000">1.2809999999999999</cx:pt>
          <cx:pt idx="34001">1.2809999999999999</cx:pt>
          <cx:pt idx="34002">1.2809999999999999</cx:pt>
          <cx:pt idx="34003">1.2809999999999999</cx:pt>
          <cx:pt idx="34004">1.2809999999999999</cx:pt>
          <cx:pt idx="34005">1.2809999999999999</cx:pt>
          <cx:pt idx="34006">1.2809999999999999</cx:pt>
          <cx:pt idx="34007">1.2809999999999999</cx:pt>
          <cx:pt idx="34008">1.2809999999999999</cx:pt>
          <cx:pt idx="34009">1.2809999999999999</cx:pt>
          <cx:pt idx="34010">1.2809999999999999</cx:pt>
          <cx:pt idx="34011">1.2809999999999999</cx:pt>
          <cx:pt idx="34012">1.2809999999999999</cx:pt>
          <cx:pt idx="34013">1.2809999999999999</cx:pt>
          <cx:pt idx="34014">1.2809999999999999</cx:pt>
          <cx:pt idx="34015">1.2809999999999999</cx:pt>
          <cx:pt idx="34016">1.2809999999999999</cx:pt>
          <cx:pt idx="34017">1.2809999999999999</cx:pt>
          <cx:pt idx="34018">1.2809999999999999</cx:pt>
          <cx:pt idx="34019">1.2809999999999999</cx:pt>
          <cx:pt idx="34020">1.2809999999999999</cx:pt>
          <cx:pt idx="34021">1.2809999999999999</cx:pt>
          <cx:pt idx="34022">1.2809999999999999</cx:pt>
          <cx:pt idx="34023">1.2809999999999999</cx:pt>
          <cx:pt idx="34024">1.2809999999999999</cx:pt>
          <cx:pt idx="34025">1.2809999999999999</cx:pt>
          <cx:pt idx="34026">1.2809999999999999</cx:pt>
          <cx:pt idx="34027">1.2809999999999999</cx:pt>
          <cx:pt idx="34028">1.2809999999999999</cx:pt>
          <cx:pt idx="34029">1.2809999999999999</cx:pt>
          <cx:pt idx="34030">1.2809999999999999</cx:pt>
          <cx:pt idx="34031">1.2809999999999999</cx:pt>
          <cx:pt idx="34032">1.2809999999999999</cx:pt>
          <cx:pt idx="34033">1.2809999999999999</cx:pt>
          <cx:pt idx="34034">1.2809999999999999</cx:pt>
          <cx:pt idx="34035">1.2809999999999999</cx:pt>
          <cx:pt idx="34036">1.2809999999999999</cx:pt>
          <cx:pt idx="34037">1.2809999999999999</cx:pt>
          <cx:pt idx="34038">1.2809999999999999</cx:pt>
          <cx:pt idx="34039">1.2809999999999999</cx:pt>
          <cx:pt idx="34040">1.2809999999999999</cx:pt>
          <cx:pt idx="34041">1.2809999999999999</cx:pt>
          <cx:pt idx="34042">1.2809999999999999</cx:pt>
          <cx:pt idx="34043">1.2809999999999999</cx:pt>
          <cx:pt idx="34044">1.2809999999999999</cx:pt>
          <cx:pt idx="34045">1.2809999999999999</cx:pt>
          <cx:pt idx="34046">1.2809999999999999</cx:pt>
          <cx:pt idx="34047">1.2809999999999999</cx:pt>
          <cx:pt idx="34048">1.2809999999999999</cx:pt>
          <cx:pt idx="34049">1.2809999999999999</cx:pt>
          <cx:pt idx="34050">1.2809999999999999</cx:pt>
          <cx:pt idx="34051">1.2809999999999999</cx:pt>
          <cx:pt idx="34052">1.2809999999999999</cx:pt>
          <cx:pt idx="34053">1.2809999999999999</cx:pt>
          <cx:pt idx="34054">1.2809999999999999</cx:pt>
          <cx:pt idx="34055">1.2809999999999999</cx:pt>
          <cx:pt idx="34056">1.2809999999999999</cx:pt>
          <cx:pt idx="34057">1.2809999999999999</cx:pt>
          <cx:pt idx="34058">1.2809999999999999</cx:pt>
          <cx:pt idx="34059">1.2809999999999999</cx:pt>
          <cx:pt idx="34060">1.2809999999999999</cx:pt>
          <cx:pt idx="34061">1.2809999999999999</cx:pt>
          <cx:pt idx="34062">1.2809999999999999</cx:pt>
          <cx:pt idx="34063">1.2809999999999999</cx:pt>
          <cx:pt idx="34064">1.2809999999999999</cx:pt>
          <cx:pt idx="34065">1.2809999999999999</cx:pt>
          <cx:pt idx="34066">1.2809999999999999</cx:pt>
          <cx:pt idx="34067">1.2809999999999999</cx:pt>
          <cx:pt idx="34068">1.2809999999999999</cx:pt>
          <cx:pt idx="34069">1.2809999999999999</cx:pt>
          <cx:pt idx="34070">1.2809999999999999</cx:pt>
          <cx:pt idx="34071">1.2809999999999999</cx:pt>
          <cx:pt idx="34072">1.2809999999999999</cx:pt>
          <cx:pt idx="34073">1.2809999999999999</cx:pt>
          <cx:pt idx="34074">1.2809999999999999</cx:pt>
          <cx:pt idx="34075">1.2809999999999999</cx:pt>
          <cx:pt idx="34076">1.2809999999999999</cx:pt>
          <cx:pt idx="34077">1.2809999999999999</cx:pt>
          <cx:pt idx="34078">1.2809999999999999</cx:pt>
          <cx:pt idx="34079">1.2809999999999999</cx:pt>
          <cx:pt idx="34080">1.2809999999999999</cx:pt>
          <cx:pt idx="34081">1.2809999999999999</cx:pt>
          <cx:pt idx="34082">1.2809999999999999</cx:pt>
          <cx:pt idx="34083">1.2809999999999999</cx:pt>
          <cx:pt idx="34084">1.2809999999999999</cx:pt>
          <cx:pt idx="34085">1.2809999999999999</cx:pt>
          <cx:pt idx="34086">1.2809999999999999</cx:pt>
          <cx:pt idx="34087">1.2809999999999999</cx:pt>
          <cx:pt idx="34088">1.2809999999999999</cx:pt>
          <cx:pt idx="34089">1.2809999999999999</cx:pt>
          <cx:pt idx="34090">1.2809999999999999</cx:pt>
          <cx:pt idx="34091">1.2809999999999999</cx:pt>
          <cx:pt idx="34092">1.2809999999999999</cx:pt>
          <cx:pt idx="34093">1.2809999999999999</cx:pt>
          <cx:pt idx="34094">1.2809999999999999</cx:pt>
          <cx:pt idx="34095">1.2809999999999999</cx:pt>
          <cx:pt idx="34096">1.2809999999999999</cx:pt>
          <cx:pt idx="34097">1.2809999999999999</cx:pt>
          <cx:pt idx="34098">1.2809999999999999</cx:pt>
          <cx:pt idx="34099">1.2809999999999999</cx:pt>
          <cx:pt idx="34100">1.2809999999999999</cx:pt>
          <cx:pt idx="34101">1.2809999999999999</cx:pt>
          <cx:pt idx="34102">1.2809999999999999</cx:pt>
          <cx:pt idx="34103">1.2809999999999999</cx:pt>
          <cx:pt idx="34104">1.2809999999999999</cx:pt>
          <cx:pt idx="34105">1.2809999999999999</cx:pt>
          <cx:pt idx="34106">1.2809999999999999</cx:pt>
          <cx:pt idx="34107">1.2809999999999999</cx:pt>
          <cx:pt idx="34108">1.2809999999999999</cx:pt>
          <cx:pt idx="34109">1.2809999999999999</cx:pt>
          <cx:pt idx="34110">1.2809999999999999</cx:pt>
          <cx:pt idx="34111">1.2809999999999999</cx:pt>
          <cx:pt idx="34112">1.2809999999999999</cx:pt>
          <cx:pt idx="34113">1.2809999999999999</cx:pt>
          <cx:pt idx="34114">1.2809999999999999</cx:pt>
          <cx:pt idx="34115">1.2809999999999999</cx:pt>
          <cx:pt idx="34116">1.2809999999999999</cx:pt>
          <cx:pt idx="34117">1.2809999999999999</cx:pt>
          <cx:pt idx="34118">1.2809999999999999</cx:pt>
          <cx:pt idx="34119">1.2809999999999999</cx:pt>
          <cx:pt idx="34120">1.2809999999999999</cx:pt>
          <cx:pt idx="34121">1.2809999999999999</cx:pt>
          <cx:pt idx="34122">1.2809999999999999</cx:pt>
          <cx:pt idx="34123">1.2809999999999999</cx:pt>
          <cx:pt idx="34124">1.2809999999999999</cx:pt>
          <cx:pt idx="34125">1.2809999999999999</cx:pt>
          <cx:pt idx="34126">1.2809999999999999</cx:pt>
          <cx:pt idx="34127">1.2809999999999999</cx:pt>
          <cx:pt idx="34128">1.2809999999999999</cx:pt>
          <cx:pt idx="34129">1.2809999999999999</cx:pt>
          <cx:pt idx="34130">1.2809999999999999</cx:pt>
          <cx:pt idx="34131">1.2809999999999999</cx:pt>
          <cx:pt idx="34132">1.2809999999999999</cx:pt>
          <cx:pt idx="34133">1.2809999999999999</cx:pt>
          <cx:pt idx="34134">1.2809999999999999</cx:pt>
          <cx:pt idx="34135">1.2809999999999999</cx:pt>
          <cx:pt idx="34136">1.2809999999999999</cx:pt>
          <cx:pt idx="34137">1.2809999999999999</cx:pt>
          <cx:pt idx="34138">1.2809999999999999</cx:pt>
          <cx:pt idx="34139">1.2809999999999999</cx:pt>
          <cx:pt idx="34140">1.2809999999999999</cx:pt>
          <cx:pt idx="34141">1.2809999999999999</cx:pt>
          <cx:pt idx="34142">1.2809999999999999</cx:pt>
          <cx:pt idx="34143">1.2809999999999999</cx:pt>
          <cx:pt idx="34144">1.2809999999999999</cx:pt>
          <cx:pt idx="34145">1.2809999999999999</cx:pt>
          <cx:pt idx="34146">1.2809999999999999</cx:pt>
          <cx:pt idx="34147">1.2809999999999999</cx:pt>
          <cx:pt idx="34148">1.2809999999999999</cx:pt>
          <cx:pt idx="34149">1.2809999999999999</cx:pt>
          <cx:pt idx="34150">1.2809999999999999</cx:pt>
          <cx:pt idx="34151">1.2809999999999999</cx:pt>
          <cx:pt idx="34152">1.2809999999999999</cx:pt>
          <cx:pt idx="34153">1.2809999999999999</cx:pt>
          <cx:pt idx="34154">1.2809999999999999</cx:pt>
          <cx:pt idx="34155">1.2809999999999999</cx:pt>
          <cx:pt idx="34156">1.2809999999999999</cx:pt>
          <cx:pt idx="34157">1.2809999999999999</cx:pt>
          <cx:pt idx="34158">1.2809999999999999</cx:pt>
          <cx:pt idx="34159">1.2809999999999999</cx:pt>
          <cx:pt idx="34160">1.2809999999999999</cx:pt>
          <cx:pt idx="34161">1.2809999999999999</cx:pt>
          <cx:pt idx="34162">1.2809999999999999</cx:pt>
          <cx:pt idx="34163">1.2809999999999999</cx:pt>
          <cx:pt idx="34164">1.2809999999999999</cx:pt>
          <cx:pt idx="34165">1.2809999999999999</cx:pt>
          <cx:pt idx="34166">1.2809999999999999</cx:pt>
          <cx:pt idx="34167">1.2809999999999999</cx:pt>
          <cx:pt idx="34168">1.2809999999999999</cx:pt>
          <cx:pt idx="34169">1.2809999999999999</cx:pt>
          <cx:pt idx="34170">1.2809999999999999</cx:pt>
          <cx:pt idx="34171">1.2809999999999999</cx:pt>
          <cx:pt idx="34172">1.2809999999999999</cx:pt>
          <cx:pt idx="34173">1.2809999999999999</cx:pt>
          <cx:pt idx="34174">1.2809999999999999</cx:pt>
          <cx:pt idx="34175">1.2809999999999999</cx:pt>
          <cx:pt idx="34176">1.2809999999999999</cx:pt>
          <cx:pt idx="34177">1.2809999999999999</cx:pt>
          <cx:pt idx="34178">1.2809999999999999</cx:pt>
          <cx:pt idx="34179">1.2809999999999999</cx:pt>
          <cx:pt idx="34180">1.2809999999999999</cx:pt>
          <cx:pt idx="34181">1.2809999999999999</cx:pt>
          <cx:pt idx="34182">1.2809999999999999</cx:pt>
          <cx:pt idx="34183">1.2809999999999999</cx:pt>
          <cx:pt idx="34184">1.2809999999999999</cx:pt>
          <cx:pt idx="34185">1.2809999999999999</cx:pt>
          <cx:pt idx="34186">1.2809999999999999</cx:pt>
          <cx:pt idx="34187">1.2809999999999999</cx:pt>
          <cx:pt idx="34188">1.2809999999999999</cx:pt>
          <cx:pt idx="34189">1.2809999999999999</cx:pt>
          <cx:pt idx="34190">1.2809999999999999</cx:pt>
          <cx:pt idx="34191">1.2809999999999999</cx:pt>
          <cx:pt idx="34192">1.2809999999999999</cx:pt>
          <cx:pt idx="34193">1.2809999999999999</cx:pt>
          <cx:pt idx="34194">1.2809999999999999</cx:pt>
          <cx:pt idx="34195">1.2809999999999999</cx:pt>
          <cx:pt idx="34196">1.2809999999999999</cx:pt>
          <cx:pt idx="34197">1.2809999999999999</cx:pt>
          <cx:pt idx="34198">1.2809999999999999</cx:pt>
          <cx:pt idx="34199">1.2809999999999999</cx:pt>
          <cx:pt idx="34200">1.2809999999999999</cx:pt>
          <cx:pt idx="34201">1.2809999999999999</cx:pt>
          <cx:pt idx="34202">1.2809999999999999</cx:pt>
          <cx:pt idx="34203">1.2809999999999999</cx:pt>
          <cx:pt idx="34204">1.2809999999999999</cx:pt>
          <cx:pt idx="34205">1.2809999999999999</cx:pt>
          <cx:pt idx="34206">1.2809999999999999</cx:pt>
          <cx:pt idx="34207">1.2809999999999999</cx:pt>
          <cx:pt idx="34208">1.2809999999999999</cx:pt>
          <cx:pt idx="34209">1.2809999999999999</cx:pt>
          <cx:pt idx="34210">1.2809999999999999</cx:pt>
          <cx:pt idx="34211">1.2809999999999999</cx:pt>
          <cx:pt idx="34212">1.2809999999999999</cx:pt>
          <cx:pt idx="34213">1.2809999999999999</cx:pt>
          <cx:pt idx="34214">1.2809999999999999</cx:pt>
          <cx:pt idx="34215">1.2809999999999999</cx:pt>
          <cx:pt idx="34216">1.2809999999999999</cx:pt>
          <cx:pt idx="34217">1.2809999999999999</cx:pt>
          <cx:pt idx="34218">1.2809999999999999</cx:pt>
          <cx:pt idx="34219">1.2809999999999999</cx:pt>
          <cx:pt idx="34220">1.2809999999999999</cx:pt>
          <cx:pt idx="34221">1.2809999999999999</cx:pt>
          <cx:pt idx="34222">1.2809999999999999</cx:pt>
          <cx:pt idx="34223">1.2809999999999999</cx:pt>
          <cx:pt idx="34224">1.2809999999999999</cx:pt>
          <cx:pt idx="34225">1.2809999999999999</cx:pt>
          <cx:pt idx="34226">1.2809999999999999</cx:pt>
          <cx:pt idx="34227">1.2809999999999999</cx:pt>
          <cx:pt idx="34228">1.2809999999999999</cx:pt>
          <cx:pt idx="34229">1.2809999999999999</cx:pt>
          <cx:pt idx="34230">1.2809999999999999</cx:pt>
          <cx:pt idx="34231">1.2809999999999999</cx:pt>
          <cx:pt idx="34232">1.266</cx:pt>
          <cx:pt idx="34233">1.266</cx:pt>
          <cx:pt idx="34234">1.266</cx:pt>
          <cx:pt idx="34235">1.266</cx:pt>
          <cx:pt idx="34236">1.266</cx:pt>
          <cx:pt idx="34237">1.266</cx:pt>
          <cx:pt idx="34238">1.266</cx:pt>
          <cx:pt idx="34239">1.266</cx:pt>
          <cx:pt idx="34240">1.266</cx:pt>
          <cx:pt idx="34241">1.266</cx:pt>
          <cx:pt idx="34242">1.266</cx:pt>
          <cx:pt idx="34243">1.266</cx:pt>
          <cx:pt idx="34244">1.266</cx:pt>
          <cx:pt idx="34245">1.266</cx:pt>
          <cx:pt idx="34246">1.266</cx:pt>
          <cx:pt idx="34247">1.266</cx:pt>
          <cx:pt idx="34248">1.266</cx:pt>
          <cx:pt idx="34249">1.266</cx:pt>
          <cx:pt idx="34250">1.266</cx:pt>
          <cx:pt idx="34251">1.266</cx:pt>
          <cx:pt idx="34252">1.266</cx:pt>
          <cx:pt idx="34253">1.266</cx:pt>
          <cx:pt idx="34254">1.266</cx:pt>
          <cx:pt idx="34255">1.266</cx:pt>
          <cx:pt idx="34256">1.266</cx:pt>
          <cx:pt idx="34257">1.266</cx:pt>
          <cx:pt idx="34258">1.266</cx:pt>
          <cx:pt idx="34259">1.266</cx:pt>
          <cx:pt idx="34260">1.266</cx:pt>
          <cx:pt idx="34261">1.266</cx:pt>
          <cx:pt idx="34262">1.266</cx:pt>
          <cx:pt idx="34263">1.266</cx:pt>
          <cx:pt idx="34264">1.266</cx:pt>
          <cx:pt idx="34265">1.266</cx:pt>
          <cx:pt idx="34266">1.266</cx:pt>
          <cx:pt idx="34267">1.266</cx:pt>
          <cx:pt idx="34268">1.266</cx:pt>
          <cx:pt idx="34269">1.266</cx:pt>
          <cx:pt idx="34270">1.266</cx:pt>
          <cx:pt idx="34271">1.266</cx:pt>
          <cx:pt idx="34272">1.266</cx:pt>
          <cx:pt idx="34273">1.266</cx:pt>
          <cx:pt idx="34274">1.266</cx:pt>
          <cx:pt idx="34275">1.266</cx:pt>
          <cx:pt idx="34276">1.266</cx:pt>
          <cx:pt idx="34277">1.266</cx:pt>
          <cx:pt idx="34278">1.266</cx:pt>
          <cx:pt idx="34279">1.266</cx:pt>
          <cx:pt idx="34280">1.266</cx:pt>
          <cx:pt idx="34281">1.266</cx:pt>
          <cx:pt idx="34282">1.266</cx:pt>
          <cx:pt idx="34283">1.266</cx:pt>
          <cx:pt idx="34284">1.266</cx:pt>
          <cx:pt idx="34285">1.266</cx:pt>
          <cx:pt idx="34286">1.266</cx:pt>
          <cx:pt idx="34287">1.266</cx:pt>
          <cx:pt idx="34288">1.266</cx:pt>
          <cx:pt idx="34289">1.266</cx:pt>
          <cx:pt idx="34290">1.266</cx:pt>
          <cx:pt idx="34291">1.266</cx:pt>
          <cx:pt idx="34292">1.266</cx:pt>
          <cx:pt idx="34293">1.266</cx:pt>
          <cx:pt idx="34294">1.266</cx:pt>
          <cx:pt idx="34295">1.266</cx:pt>
          <cx:pt idx="34296">1.266</cx:pt>
          <cx:pt idx="34297">1.266</cx:pt>
          <cx:pt idx="34298">1.266</cx:pt>
          <cx:pt idx="34299">1.266</cx:pt>
          <cx:pt idx="34300">1.266</cx:pt>
          <cx:pt idx="34301">1.266</cx:pt>
          <cx:pt idx="34302">1.266</cx:pt>
          <cx:pt idx="34303">1.266</cx:pt>
          <cx:pt idx="34304">1.266</cx:pt>
          <cx:pt idx="34305">1.266</cx:pt>
          <cx:pt idx="34306">1.266</cx:pt>
          <cx:pt idx="34307">1.266</cx:pt>
          <cx:pt idx="34308">1.266</cx:pt>
          <cx:pt idx="34309">1.266</cx:pt>
          <cx:pt idx="34310">1.266</cx:pt>
          <cx:pt idx="34311">1.266</cx:pt>
          <cx:pt idx="34312">1.266</cx:pt>
          <cx:pt idx="34313">1.266</cx:pt>
          <cx:pt idx="34314">1.266</cx:pt>
          <cx:pt idx="34315">1.266</cx:pt>
          <cx:pt idx="34316">1.266</cx:pt>
          <cx:pt idx="34317">1.266</cx:pt>
          <cx:pt idx="34318">1.266</cx:pt>
          <cx:pt idx="34319">1.266</cx:pt>
          <cx:pt idx="34320">1.266</cx:pt>
          <cx:pt idx="34321">1.266</cx:pt>
          <cx:pt idx="34322">1.266</cx:pt>
          <cx:pt idx="34323">1.266</cx:pt>
          <cx:pt idx="34324">1.266</cx:pt>
          <cx:pt idx="34325">1.266</cx:pt>
          <cx:pt idx="34326">1.266</cx:pt>
          <cx:pt idx="34327">1.266</cx:pt>
          <cx:pt idx="34328">1.266</cx:pt>
          <cx:pt idx="34329">1.266</cx:pt>
          <cx:pt idx="34330">1.266</cx:pt>
          <cx:pt idx="34331">1.266</cx:pt>
          <cx:pt idx="34332">1.266</cx:pt>
          <cx:pt idx="34333">1.266</cx:pt>
          <cx:pt idx="34334">1.266</cx:pt>
          <cx:pt idx="34335">1.266</cx:pt>
          <cx:pt idx="34336">1.266</cx:pt>
          <cx:pt idx="34337">1.266</cx:pt>
          <cx:pt idx="34338">1.266</cx:pt>
          <cx:pt idx="34339">1.266</cx:pt>
          <cx:pt idx="34340">1.266</cx:pt>
          <cx:pt idx="34341">1.266</cx:pt>
          <cx:pt idx="34342">1.266</cx:pt>
          <cx:pt idx="34343">1.266</cx:pt>
          <cx:pt idx="34344">1.266</cx:pt>
          <cx:pt idx="34345">1.266</cx:pt>
          <cx:pt idx="34346">1.266</cx:pt>
          <cx:pt idx="34347">1.266</cx:pt>
          <cx:pt idx="34348">1.266</cx:pt>
          <cx:pt idx="34349">1.266</cx:pt>
          <cx:pt idx="34350">1.266</cx:pt>
          <cx:pt idx="34351">1.266</cx:pt>
          <cx:pt idx="34352">1.266</cx:pt>
          <cx:pt idx="34353">1.266</cx:pt>
          <cx:pt idx="34354">1.266</cx:pt>
          <cx:pt idx="34355">1.266</cx:pt>
          <cx:pt idx="34356">1.266</cx:pt>
          <cx:pt idx="34357">1.266</cx:pt>
          <cx:pt idx="34358">1.266</cx:pt>
          <cx:pt idx="34359">1.266</cx:pt>
          <cx:pt idx="34360">1.266</cx:pt>
          <cx:pt idx="34361">1.266</cx:pt>
          <cx:pt idx="34362">1.266</cx:pt>
          <cx:pt idx="34363">1.266</cx:pt>
          <cx:pt idx="34364">1.266</cx:pt>
          <cx:pt idx="34365">1.266</cx:pt>
          <cx:pt idx="34366">1.266</cx:pt>
          <cx:pt idx="34367">1.266</cx:pt>
          <cx:pt idx="34368">1.266</cx:pt>
          <cx:pt idx="34369">1.266</cx:pt>
          <cx:pt idx="34370">1.266</cx:pt>
          <cx:pt idx="34371">1.266</cx:pt>
          <cx:pt idx="34372">1.266</cx:pt>
          <cx:pt idx="34373">1.266</cx:pt>
          <cx:pt idx="34374">1.266</cx:pt>
          <cx:pt idx="34375">1.266</cx:pt>
          <cx:pt idx="34376">1.266</cx:pt>
          <cx:pt idx="34377">1.266</cx:pt>
          <cx:pt idx="34378">1.266</cx:pt>
          <cx:pt idx="34379">1.266</cx:pt>
          <cx:pt idx="34380">1.266</cx:pt>
          <cx:pt idx="34381">1.266</cx:pt>
          <cx:pt idx="34382">1.266</cx:pt>
          <cx:pt idx="34383">1.266</cx:pt>
          <cx:pt idx="34384">1.266</cx:pt>
          <cx:pt idx="34385">1.266</cx:pt>
          <cx:pt idx="34386">1.266</cx:pt>
          <cx:pt idx="34387">1.266</cx:pt>
          <cx:pt idx="34388">1.266</cx:pt>
          <cx:pt idx="34389">1.266</cx:pt>
          <cx:pt idx="34390">1.266</cx:pt>
          <cx:pt idx="34391">1.266</cx:pt>
          <cx:pt idx="34392">1.266</cx:pt>
          <cx:pt idx="34393">1.266</cx:pt>
          <cx:pt idx="34394">1.266</cx:pt>
          <cx:pt idx="34395">1.266</cx:pt>
          <cx:pt idx="34396">1.266</cx:pt>
          <cx:pt idx="34397">1.266</cx:pt>
          <cx:pt idx="34398">1.266</cx:pt>
          <cx:pt idx="34399">1.266</cx:pt>
          <cx:pt idx="34400">1.266</cx:pt>
          <cx:pt idx="34401">1.266</cx:pt>
          <cx:pt idx="34402">1.266</cx:pt>
          <cx:pt idx="34403">1.266</cx:pt>
          <cx:pt idx="34404">1.266</cx:pt>
          <cx:pt idx="34405">1.266</cx:pt>
          <cx:pt idx="34406">1.266</cx:pt>
          <cx:pt idx="34407">1.266</cx:pt>
          <cx:pt idx="34408">1.266</cx:pt>
          <cx:pt idx="34409">1.266</cx:pt>
          <cx:pt idx="34410">1.266</cx:pt>
          <cx:pt idx="34411">1.266</cx:pt>
          <cx:pt idx="34412">1.266</cx:pt>
          <cx:pt idx="34413">1.266</cx:pt>
          <cx:pt idx="34414">1.266</cx:pt>
          <cx:pt idx="34415">1.266</cx:pt>
          <cx:pt idx="34416">1.266</cx:pt>
          <cx:pt idx="34417">1.266</cx:pt>
          <cx:pt idx="34418">1.266</cx:pt>
          <cx:pt idx="34419">1.266</cx:pt>
          <cx:pt idx="34420">1.266</cx:pt>
          <cx:pt idx="34421">1.266</cx:pt>
          <cx:pt idx="34422">1.266</cx:pt>
          <cx:pt idx="34423">1.266</cx:pt>
          <cx:pt idx="34424">1.266</cx:pt>
          <cx:pt idx="34425">1.266</cx:pt>
          <cx:pt idx="34426">1.266</cx:pt>
          <cx:pt idx="34427">1.266</cx:pt>
          <cx:pt idx="34428">1.266</cx:pt>
          <cx:pt idx="34429">1.266</cx:pt>
          <cx:pt idx="34430">1.266</cx:pt>
          <cx:pt idx="34431">1.266</cx:pt>
          <cx:pt idx="34432">1.266</cx:pt>
          <cx:pt idx="34433">1.266</cx:pt>
          <cx:pt idx="34434">1.266</cx:pt>
          <cx:pt idx="34435">1.266</cx:pt>
          <cx:pt idx="34436">1.266</cx:pt>
          <cx:pt idx="34437">1.266</cx:pt>
          <cx:pt idx="34438">1.266</cx:pt>
          <cx:pt idx="34439">1.266</cx:pt>
          <cx:pt idx="34440">1.266</cx:pt>
          <cx:pt idx="34441">1.266</cx:pt>
          <cx:pt idx="34442">1.266</cx:pt>
          <cx:pt idx="34443">1.266</cx:pt>
          <cx:pt idx="34444">1.266</cx:pt>
          <cx:pt idx="34445">1.266</cx:pt>
          <cx:pt idx="34446">1.266</cx:pt>
          <cx:pt idx="34447">1.266</cx:pt>
          <cx:pt idx="34448">1.266</cx:pt>
          <cx:pt idx="34449">1.266</cx:pt>
          <cx:pt idx="34450">1.266</cx:pt>
          <cx:pt idx="34451">1.266</cx:pt>
          <cx:pt idx="34452">1.266</cx:pt>
          <cx:pt idx="34453">1.266</cx:pt>
          <cx:pt idx="34454">1.266</cx:pt>
          <cx:pt idx="34455">1.266</cx:pt>
          <cx:pt idx="34456">1.266</cx:pt>
          <cx:pt idx="34457">1.266</cx:pt>
          <cx:pt idx="34458">1.266</cx:pt>
          <cx:pt idx="34459">1.266</cx:pt>
          <cx:pt idx="34460">1.266</cx:pt>
          <cx:pt idx="34461">1.266</cx:pt>
          <cx:pt idx="34462">1.266</cx:pt>
          <cx:pt idx="34463">1.266</cx:pt>
          <cx:pt idx="34464">1.266</cx:pt>
          <cx:pt idx="34465">1.266</cx:pt>
          <cx:pt idx="34466">1.266</cx:pt>
          <cx:pt idx="34467">1.266</cx:pt>
          <cx:pt idx="34468">1.266</cx:pt>
          <cx:pt idx="34469">1.266</cx:pt>
          <cx:pt idx="34470">1.266</cx:pt>
          <cx:pt idx="34471">1.266</cx:pt>
          <cx:pt idx="34472">1.266</cx:pt>
          <cx:pt idx="34473">1.266</cx:pt>
          <cx:pt idx="34474">1.266</cx:pt>
          <cx:pt idx="34475">1.266</cx:pt>
          <cx:pt idx="34476">1.266</cx:pt>
          <cx:pt idx="34477">1.266</cx:pt>
          <cx:pt idx="34478">1.266</cx:pt>
          <cx:pt idx="34479">1.266</cx:pt>
          <cx:pt idx="34480">1.266</cx:pt>
          <cx:pt idx="34481">1.266</cx:pt>
          <cx:pt idx="34482">1.266</cx:pt>
          <cx:pt idx="34483">1.266</cx:pt>
          <cx:pt idx="34484">1.266</cx:pt>
          <cx:pt idx="34485">1.266</cx:pt>
          <cx:pt idx="34486">1.266</cx:pt>
          <cx:pt idx="34487">1.266</cx:pt>
          <cx:pt idx="34488">1.266</cx:pt>
          <cx:pt idx="34489">1.266</cx:pt>
          <cx:pt idx="34490">1.266</cx:pt>
          <cx:pt idx="34491">1.266</cx:pt>
          <cx:pt idx="34492">1.266</cx:pt>
          <cx:pt idx="34493">1.266</cx:pt>
          <cx:pt idx="34494">1.266</cx:pt>
          <cx:pt idx="34495">1.266</cx:pt>
          <cx:pt idx="34496">1.266</cx:pt>
          <cx:pt idx="34497">1.266</cx:pt>
          <cx:pt idx="34498">1.266</cx:pt>
          <cx:pt idx="34499">1.266</cx:pt>
          <cx:pt idx="34500">1.266</cx:pt>
          <cx:pt idx="34501">1.266</cx:pt>
          <cx:pt idx="34502">1.266</cx:pt>
          <cx:pt idx="34503">1.266</cx:pt>
          <cx:pt idx="34504">1.266</cx:pt>
          <cx:pt idx="34505">1.266</cx:pt>
          <cx:pt idx="34506">1.266</cx:pt>
          <cx:pt idx="34507">1.266</cx:pt>
          <cx:pt idx="34508">1.266</cx:pt>
          <cx:pt idx="34509">1.266</cx:pt>
          <cx:pt idx="34510">1.266</cx:pt>
          <cx:pt idx="34511">1.266</cx:pt>
          <cx:pt idx="34512">1.266</cx:pt>
          <cx:pt idx="34513">1.266</cx:pt>
          <cx:pt idx="34514">1.266</cx:pt>
          <cx:pt idx="34515">1.266</cx:pt>
          <cx:pt idx="34516">1.266</cx:pt>
          <cx:pt idx="34517">1.266</cx:pt>
          <cx:pt idx="34518">1.266</cx:pt>
          <cx:pt idx="34519">1.266</cx:pt>
          <cx:pt idx="34520">1.266</cx:pt>
          <cx:pt idx="34521">1.266</cx:pt>
          <cx:pt idx="34522">1.266</cx:pt>
          <cx:pt idx="34523">1.266</cx:pt>
          <cx:pt idx="34524">1.266</cx:pt>
          <cx:pt idx="34525">1.266</cx:pt>
          <cx:pt idx="34526">1.266</cx:pt>
          <cx:pt idx="34527">1.266</cx:pt>
          <cx:pt idx="34528">1.266</cx:pt>
          <cx:pt idx="34529">1.266</cx:pt>
          <cx:pt idx="34530">1.266</cx:pt>
          <cx:pt idx="34531">1.266</cx:pt>
          <cx:pt idx="34532">1.266</cx:pt>
          <cx:pt idx="34533">1.266</cx:pt>
          <cx:pt idx="34534">1.266</cx:pt>
          <cx:pt idx="34535">1.266</cx:pt>
          <cx:pt idx="34536">1.266</cx:pt>
          <cx:pt idx="34537">1.266</cx:pt>
          <cx:pt idx="34538">1.266</cx:pt>
          <cx:pt idx="34539">1.266</cx:pt>
          <cx:pt idx="34540">1.266</cx:pt>
          <cx:pt idx="34541">1.266</cx:pt>
          <cx:pt idx="34542">1.266</cx:pt>
          <cx:pt idx="34543">1.266</cx:pt>
          <cx:pt idx="34544">1.266</cx:pt>
          <cx:pt idx="34545">1.266</cx:pt>
          <cx:pt idx="34546">1.266</cx:pt>
          <cx:pt idx="34547">1.266</cx:pt>
          <cx:pt idx="34548">1.266</cx:pt>
          <cx:pt idx="34549">1.266</cx:pt>
          <cx:pt idx="34550">1.266</cx:pt>
          <cx:pt idx="34551">1.266</cx:pt>
          <cx:pt idx="34552">1.266</cx:pt>
          <cx:pt idx="34553">1.266</cx:pt>
          <cx:pt idx="34554">1.266</cx:pt>
          <cx:pt idx="34555">1.266</cx:pt>
          <cx:pt idx="34556">1.266</cx:pt>
          <cx:pt idx="34557">1.266</cx:pt>
          <cx:pt idx="34558">1.266</cx:pt>
          <cx:pt idx="34559">1.266</cx:pt>
          <cx:pt idx="34560">1.266</cx:pt>
          <cx:pt idx="34561">1.266</cx:pt>
          <cx:pt idx="34562">1.266</cx:pt>
          <cx:pt idx="34563">1.266</cx:pt>
          <cx:pt idx="34564">1.266</cx:pt>
          <cx:pt idx="34565">1.266</cx:pt>
          <cx:pt idx="34566">1.266</cx:pt>
          <cx:pt idx="34567">1.266</cx:pt>
          <cx:pt idx="34568">1.266</cx:pt>
          <cx:pt idx="34569">1.266</cx:pt>
          <cx:pt idx="34570">1.266</cx:pt>
          <cx:pt idx="34571">1.266</cx:pt>
          <cx:pt idx="34572">1.266</cx:pt>
          <cx:pt idx="34573">1.266</cx:pt>
          <cx:pt idx="34574">1.266</cx:pt>
          <cx:pt idx="34575">1.266</cx:pt>
          <cx:pt idx="34576">1.266</cx:pt>
          <cx:pt idx="34577">1.266</cx:pt>
          <cx:pt idx="34578">1.266</cx:pt>
          <cx:pt idx="34579">1.266</cx:pt>
          <cx:pt idx="34580">1.266</cx:pt>
          <cx:pt idx="34581">1.266</cx:pt>
          <cx:pt idx="34582">1.266</cx:pt>
          <cx:pt idx="34583">1.266</cx:pt>
          <cx:pt idx="34584">1.266</cx:pt>
          <cx:pt idx="34585">1.266</cx:pt>
          <cx:pt idx="34586">1.266</cx:pt>
          <cx:pt idx="34587">1.266</cx:pt>
          <cx:pt idx="34588">1.266</cx:pt>
          <cx:pt idx="34589">1.266</cx:pt>
          <cx:pt idx="34590">1.266</cx:pt>
          <cx:pt idx="34591">1.266</cx:pt>
          <cx:pt idx="34592">1.266</cx:pt>
          <cx:pt idx="34593">1.266</cx:pt>
          <cx:pt idx="34594">1.266</cx:pt>
          <cx:pt idx="34595">1.266</cx:pt>
          <cx:pt idx="34596">1.266</cx:pt>
          <cx:pt idx="34597">1.266</cx:pt>
          <cx:pt idx="34598">1.266</cx:pt>
          <cx:pt idx="34599">1.266</cx:pt>
          <cx:pt idx="34600">1.266</cx:pt>
          <cx:pt idx="34601">1.266</cx:pt>
          <cx:pt idx="34602">1.266</cx:pt>
          <cx:pt idx="34603">1.266</cx:pt>
          <cx:pt idx="34604">1.266</cx:pt>
          <cx:pt idx="34605">1.266</cx:pt>
          <cx:pt idx="34606">1.266</cx:pt>
          <cx:pt idx="34607">1.266</cx:pt>
          <cx:pt idx="34608">1.266</cx:pt>
          <cx:pt idx="34609">1.266</cx:pt>
          <cx:pt idx="34610">1.266</cx:pt>
          <cx:pt idx="34611">1.266</cx:pt>
          <cx:pt idx="34612">1.266</cx:pt>
          <cx:pt idx="34613">1.266</cx:pt>
          <cx:pt idx="34614">1.266</cx:pt>
          <cx:pt idx="34615">1.266</cx:pt>
          <cx:pt idx="34616">1.266</cx:pt>
          <cx:pt idx="34617">1.266</cx:pt>
          <cx:pt idx="34618">1.266</cx:pt>
          <cx:pt idx="34619">1.266</cx:pt>
          <cx:pt idx="34620">1.266</cx:pt>
          <cx:pt idx="34621">1.266</cx:pt>
          <cx:pt idx="34622">1.266</cx:pt>
          <cx:pt idx="34623">1.266</cx:pt>
          <cx:pt idx="34624">1.266</cx:pt>
          <cx:pt idx="34625">1.266</cx:pt>
          <cx:pt idx="34626">1.266</cx:pt>
          <cx:pt idx="34627">1.266</cx:pt>
          <cx:pt idx="34628">1.266</cx:pt>
          <cx:pt idx="34629">1.266</cx:pt>
          <cx:pt idx="34630">1.266</cx:pt>
          <cx:pt idx="34631">1.266</cx:pt>
          <cx:pt idx="34632">1.266</cx:pt>
          <cx:pt idx="34633">1.266</cx:pt>
          <cx:pt idx="34634">1.266</cx:pt>
          <cx:pt idx="34635">1.266</cx:pt>
          <cx:pt idx="34636">1.266</cx:pt>
          <cx:pt idx="34637">1.266</cx:pt>
          <cx:pt idx="34638">1.266</cx:pt>
          <cx:pt idx="34639">1.266</cx:pt>
          <cx:pt idx="34640">1.266</cx:pt>
          <cx:pt idx="34641">1.266</cx:pt>
          <cx:pt idx="34642">1.266</cx:pt>
          <cx:pt idx="34643">1.266</cx:pt>
          <cx:pt idx="34644">1.266</cx:pt>
          <cx:pt idx="34645">1.266</cx:pt>
          <cx:pt idx="34646">1.266</cx:pt>
          <cx:pt idx="34647">1.266</cx:pt>
          <cx:pt idx="34648">1.266</cx:pt>
          <cx:pt idx="34649">1.266</cx:pt>
          <cx:pt idx="34650">1.266</cx:pt>
          <cx:pt idx="34651">1.266</cx:pt>
          <cx:pt idx="34652">1.266</cx:pt>
          <cx:pt idx="34653">1.266</cx:pt>
          <cx:pt idx="34654">1.266</cx:pt>
          <cx:pt idx="34655">1.266</cx:pt>
          <cx:pt idx="34656">1.266</cx:pt>
          <cx:pt idx="34657">1.266</cx:pt>
          <cx:pt idx="34658">1.266</cx:pt>
          <cx:pt idx="34659">1.266</cx:pt>
          <cx:pt idx="34660">1.266</cx:pt>
          <cx:pt idx="34661">1.266</cx:pt>
          <cx:pt idx="34662">1.266</cx:pt>
          <cx:pt idx="34663">1.266</cx:pt>
          <cx:pt idx="34664">1.266</cx:pt>
          <cx:pt idx="34665">1.266</cx:pt>
          <cx:pt idx="34666">1.266</cx:pt>
          <cx:pt idx="34667">1.266</cx:pt>
          <cx:pt idx="34668">1.266</cx:pt>
          <cx:pt idx="34669">1.266</cx:pt>
          <cx:pt idx="34670">1.266</cx:pt>
          <cx:pt idx="34671">1.266</cx:pt>
          <cx:pt idx="34672">1.266</cx:pt>
          <cx:pt idx="34673">1.266</cx:pt>
          <cx:pt idx="34674">1.266</cx:pt>
          <cx:pt idx="34675">1.266</cx:pt>
          <cx:pt idx="34676">1.266</cx:pt>
          <cx:pt idx="34677">1.266</cx:pt>
          <cx:pt idx="34678">1.266</cx:pt>
          <cx:pt idx="34679">1.266</cx:pt>
          <cx:pt idx="34680">1.266</cx:pt>
          <cx:pt idx="34681">1.266</cx:pt>
          <cx:pt idx="34682">1.266</cx:pt>
          <cx:pt idx="34683">1.266</cx:pt>
          <cx:pt idx="34684">1.266</cx:pt>
          <cx:pt idx="34685">1.266</cx:pt>
          <cx:pt idx="34686">1.266</cx:pt>
          <cx:pt idx="34687">1.266</cx:pt>
          <cx:pt idx="34688">1.266</cx:pt>
          <cx:pt idx="34689">1.266</cx:pt>
          <cx:pt idx="34690">1.266</cx:pt>
          <cx:pt idx="34691">1.266</cx:pt>
          <cx:pt idx="34692">1.266</cx:pt>
          <cx:pt idx="34693">1.266</cx:pt>
          <cx:pt idx="34694">1.266</cx:pt>
          <cx:pt idx="34695">1.266</cx:pt>
          <cx:pt idx="34696">1.266</cx:pt>
          <cx:pt idx="34697">1.266</cx:pt>
          <cx:pt idx="34698">1.266</cx:pt>
          <cx:pt idx="34699">1.266</cx:pt>
          <cx:pt idx="34700">1.266</cx:pt>
          <cx:pt idx="34701">1.266</cx:pt>
          <cx:pt idx="34702">1.266</cx:pt>
          <cx:pt idx="34703">1.266</cx:pt>
          <cx:pt idx="34704">1.266</cx:pt>
          <cx:pt idx="34705">1.266</cx:pt>
          <cx:pt idx="34706">1.266</cx:pt>
          <cx:pt idx="34707">1.266</cx:pt>
          <cx:pt idx="34708">1.266</cx:pt>
          <cx:pt idx="34709">1.266</cx:pt>
          <cx:pt idx="34710">1.266</cx:pt>
          <cx:pt idx="34711">1.266</cx:pt>
          <cx:pt idx="34712">1.266</cx:pt>
          <cx:pt idx="34713">1.266</cx:pt>
          <cx:pt idx="34714">1.266</cx:pt>
          <cx:pt idx="34715">1.266</cx:pt>
          <cx:pt idx="34716">1.266</cx:pt>
          <cx:pt idx="34717">1.266</cx:pt>
          <cx:pt idx="34718">1.266</cx:pt>
          <cx:pt idx="34719">1.266</cx:pt>
          <cx:pt idx="34720">1.266</cx:pt>
          <cx:pt idx="34721">1.266</cx:pt>
          <cx:pt idx="34722">1.266</cx:pt>
          <cx:pt idx="34723">1.266</cx:pt>
          <cx:pt idx="34724">1.266</cx:pt>
          <cx:pt idx="34725">1.266</cx:pt>
          <cx:pt idx="34726">1.266</cx:pt>
          <cx:pt idx="34727">1.266</cx:pt>
          <cx:pt idx="34728">1.266</cx:pt>
          <cx:pt idx="34729">1.266</cx:pt>
          <cx:pt idx="34730">1.266</cx:pt>
          <cx:pt idx="34731">1.266</cx:pt>
          <cx:pt idx="34732">1.266</cx:pt>
          <cx:pt idx="34733">1.266</cx:pt>
          <cx:pt idx="34734">1.266</cx:pt>
          <cx:pt idx="34735">1.266</cx:pt>
          <cx:pt idx="34736">1.266</cx:pt>
          <cx:pt idx="34737">1.266</cx:pt>
          <cx:pt idx="34738">1.266</cx:pt>
          <cx:pt idx="34739">1.266</cx:pt>
          <cx:pt idx="34740">1.266</cx:pt>
          <cx:pt idx="34741">1.266</cx:pt>
          <cx:pt idx="34742">1.266</cx:pt>
          <cx:pt idx="34743">1.266</cx:pt>
          <cx:pt idx="34744">1.266</cx:pt>
          <cx:pt idx="34745">1.266</cx:pt>
          <cx:pt idx="34746">1.266</cx:pt>
          <cx:pt idx="34747">1.266</cx:pt>
          <cx:pt idx="34748">1.266</cx:pt>
          <cx:pt idx="34749">1.266</cx:pt>
          <cx:pt idx="34750">1.266</cx:pt>
          <cx:pt idx="34751">1.266</cx:pt>
          <cx:pt idx="34752">1.266</cx:pt>
          <cx:pt idx="34753">1.266</cx:pt>
          <cx:pt idx="34754">1.266</cx:pt>
          <cx:pt idx="34755">1.266</cx:pt>
          <cx:pt idx="34756">1.266</cx:pt>
          <cx:pt idx="34757">1.266</cx:pt>
          <cx:pt idx="34758">1.266</cx:pt>
          <cx:pt idx="34759">1.266</cx:pt>
          <cx:pt idx="34760">1.266</cx:pt>
          <cx:pt idx="34761">1.266</cx:pt>
          <cx:pt idx="34762">1.266</cx:pt>
          <cx:pt idx="34763">1.266</cx:pt>
          <cx:pt idx="34764">1.266</cx:pt>
          <cx:pt idx="34765">1.266</cx:pt>
          <cx:pt idx="34766">1.266</cx:pt>
          <cx:pt idx="34767">1.266</cx:pt>
          <cx:pt idx="34768">1.266</cx:pt>
          <cx:pt idx="34769">1.266</cx:pt>
          <cx:pt idx="34770">1.266</cx:pt>
          <cx:pt idx="34771">1.266</cx:pt>
          <cx:pt idx="34772">1.266</cx:pt>
          <cx:pt idx="34773">1.266</cx:pt>
          <cx:pt idx="34774">1.266</cx:pt>
          <cx:pt idx="34775">1.266</cx:pt>
          <cx:pt idx="34776">1.266</cx:pt>
          <cx:pt idx="34777">1.266</cx:pt>
          <cx:pt idx="34778">1.266</cx:pt>
          <cx:pt idx="34779">1.266</cx:pt>
          <cx:pt idx="34780">1.266</cx:pt>
          <cx:pt idx="34781">1.266</cx:pt>
          <cx:pt idx="34782">1.266</cx:pt>
          <cx:pt idx="34783">1.266</cx:pt>
          <cx:pt idx="34784">1.266</cx:pt>
          <cx:pt idx="34785">1.266</cx:pt>
          <cx:pt idx="34786">1.266</cx:pt>
          <cx:pt idx="34787">1.266</cx:pt>
          <cx:pt idx="34788">1.266</cx:pt>
          <cx:pt idx="34789">1.266</cx:pt>
          <cx:pt idx="34790">1.266</cx:pt>
          <cx:pt idx="34791">1.266</cx:pt>
          <cx:pt idx="34792">1.266</cx:pt>
          <cx:pt idx="34793">1.266</cx:pt>
          <cx:pt idx="34794">1.266</cx:pt>
          <cx:pt idx="34795">1.266</cx:pt>
          <cx:pt idx="34796">1.266</cx:pt>
          <cx:pt idx="34797">1.266</cx:pt>
          <cx:pt idx="34798">1.266</cx:pt>
          <cx:pt idx="34799">1.266</cx:pt>
          <cx:pt idx="34800">1.266</cx:pt>
          <cx:pt idx="34801">1.266</cx:pt>
          <cx:pt idx="34802">1.266</cx:pt>
          <cx:pt idx="34803">1.266</cx:pt>
          <cx:pt idx="34804">1.266</cx:pt>
          <cx:pt idx="34805">1.266</cx:pt>
          <cx:pt idx="34806">1.266</cx:pt>
          <cx:pt idx="34807">1.266</cx:pt>
          <cx:pt idx="34808">1.266</cx:pt>
          <cx:pt idx="34809">1.266</cx:pt>
          <cx:pt idx="34810">1.266</cx:pt>
          <cx:pt idx="34811">1.266</cx:pt>
          <cx:pt idx="34812">1.266</cx:pt>
          <cx:pt idx="34813">1.266</cx:pt>
          <cx:pt idx="34814">1.266</cx:pt>
          <cx:pt idx="34815">1.266</cx:pt>
          <cx:pt idx="34816">1.266</cx:pt>
          <cx:pt idx="34817">1.266</cx:pt>
          <cx:pt idx="34818">1.266</cx:pt>
          <cx:pt idx="34819">1.266</cx:pt>
          <cx:pt idx="34820">1.266</cx:pt>
          <cx:pt idx="34821">1.266</cx:pt>
          <cx:pt idx="34822">1.266</cx:pt>
          <cx:pt idx="34823">1.266</cx:pt>
          <cx:pt idx="34824">1.266</cx:pt>
          <cx:pt idx="34825">1.266</cx:pt>
          <cx:pt idx="34826">1.266</cx:pt>
          <cx:pt idx="34827">1.266</cx:pt>
          <cx:pt idx="34828">1.266</cx:pt>
          <cx:pt idx="34829">1.25</cx:pt>
          <cx:pt idx="34830">1.25</cx:pt>
          <cx:pt idx="34831">1.25</cx:pt>
          <cx:pt idx="34832">1.25</cx:pt>
          <cx:pt idx="34833">1.25</cx:pt>
          <cx:pt idx="34834">1.25</cx:pt>
          <cx:pt idx="34835">1.25</cx:pt>
          <cx:pt idx="34836">1.25</cx:pt>
          <cx:pt idx="34837">1.25</cx:pt>
          <cx:pt idx="34838">1.25</cx:pt>
          <cx:pt idx="34839">1.25</cx:pt>
          <cx:pt idx="34840">1.25</cx:pt>
          <cx:pt idx="34841">1.25</cx:pt>
          <cx:pt idx="34842">1.25</cx:pt>
          <cx:pt idx="34843">1.25</cx:pt>
          <cx:pt idx="34844">1.25</cx:pt>
          <cx:pt idx="34845">1.25</cx:pt>
          <cx:pt idx="34846">1.25</cx:pt>
          <cx:pt idx="34847">1.25</cx:pt>
          <cx:pt idx="34848">1.25</cx:pt>
          <cx:pt idx="34849">1.25</cx:pt>
          <cx:pt idx="34850">1.25</cx:pt>
          <cx:pt idx="34851">1.25</cx:pt>
          <cx:pt idx="34852">1.25</cx:pt>
          <cx:pt idx="34853">1.25</cx:pt>
          <cx:pt idx="34854">1.25</cx:pt>
          <cx:pt idx="34855">1.25</cx:pt>
          <cx:pt idx="34856">1.25</cx:pt>
          <cx:pt idx="34857">1.25</cx:pt>
          <cx:pt idx="34858">1.25</cx:pt>
          <cx:pt idx="34859">1.25</cx:pt>
          <cx:pt idx="34860">1.25</cx:pt>
          <cx:pt idx="34861">1.25</cx:pt>
          <cx:pt idx="34862">1.25</cx:pt>
          <cx:pt idx="34863">1.25</cx:pt>
          <cx:pt idx="34864">1.25</cx:pt>
          <cx:pt idx="34865">1.25</cx:pt>
          <cx:pt idx="34866">1.25</cx:pt>
          <cx:pt idx="34867">1.25</cx:pt>
          <cx:pt idx="34868">1.25</cx:pt>
          <cx:pt idx="34869">1.25</cx:pt>
          <cx:pt idx="34870">1.25</cx:pt>
          <cx:pt idx="34871">1.25</cx:pt>
          <cx:pt idx="34872">1.25</cx:pt>
          <cx:pt idx="34873">1.25</cx:pt>
          <cx:pt idx="34874">1.25</cx:pt>
          <cx:pt idx="34875">1.25</cx:pt>
          <cx:pt idx="34876">1.25</cx:pt>
          <cx:pt idx="34877">1.25</cx:pt>
          <cx:pt idx="34878">1.25</cx:pt>
          <cx:pt idx="34879">1.25</cx:pt>
          <cx:pt idx="34880">1.25</cx:pt>
          <cx:pt idx="34881">1.25</cx:pt>
          <cx:pt idx="34882">1.25</cx:pt>
          <cx:pt idx="34883">1.25</cx:pt>
          <cx:pt idx="34884">1.25</cx:pt>
          <cx:pt idx="34885">1.25</cx:pt>
          <cx:pt idx="34886">1.25</cx:pt>
          <cx:pt idx="34887">1.25</cx:pt>
          <cx:pt idx="34888">1.25</cx:pt>
          <cx:pt idx="34889">1.25</cx:pt>
          <cx:pt idx="34890">1.25</cx:pt>
          <cx:pt idx="34891">1.25</cx:pt>
          <cx:pt idx="34892">1.25</cx:pt>
          <cx:pt idx="34893">1.25</cx:pt>
          <cx:pt idx="34894">1.25</cx:pt>
          <cx:pt idx="34895">1.25</cx:pt>
          <cx:pt idx="34896">1.25</cx:pt>
          <cx:pt idx="34897">1.25</cx:pt>
          <cx:pt idx="34898">1.25</cx:pt>
          <cx:pt idx="34899">1.25</cx:pt>
          <cx:pt idx="34900">1.25</cx:pt>
          <cx:pt idx="34901">1.25</cx:pt>
          <cx:pt idx="34902">1.25</cx:pt>
          <cx:pt idx="34903">1.25</cx:pt>
          <cx:pt idx="34904">1.25</cx:pt>
          <cx:pt idx="34905">1.25</cx:pt>
          <cx:pt idx="34906">1.25</cx:pt>
          <cx:pt idx="34907">1.25</cx:pt>
          <cx:pt idx="34908">1.25</cx:pt>
          <cx:pt idx="34909">1.25</cx:pt>
          <cx:pt idx="34910">1.25</cx:pt>
          <cx:pt idx="34911">1.25</cx:pt>
          <cx:pt idx="34912">1.25</cx:pt>
          <cx:pt idx="34913">1.25</cx:pt>
          <cx:pt idx="34914">1.25</cx:pt>
          <cx:pt idx="34915">1.25</cx:pt>
          <cx:pt idx="34916">1.25</cx:pt>
          <cx:pt idx="34917">1.25</cx:pt>
          <cx:pt idx="34918">1.25</cx:pt>
          <cx:pt idx="34919">1.25</cx:pt>
          <cx:pt idx="34920">1.25</cx:pt>
          <cx:pt idx="34921">1.25</cx:pt>
          <cx:pt idx="34922">1.25</cx:pt>
          <cx:pt idx="34923">1.25</cx:pt>
          <cx:pt idx="34924">1.25</cx:pt>
          <cx:pt idx="34925">1.25</cx:pt>
          <cx:pt idx="34926">1.25</cx:pt>
          <cx:pt idx="34927">1.25</cx:pt>
          <cx:pt idx="34928">1.25</cx:pt>
          <cx:pt idx="34929">1.25</cx:pt>
          <cx:pt idx="34930">1.25</cx:pt>
          <cx:pt idx="34931">1.25</cx:pt>
          <cx:pt idx="34932">1.25</cx:pt>
          <cx:pt idx="34933">1.25</cx:pt>
          <cx:pt idx="34934">1.25</cx:pt>
          <cx:pt idx="34935">1.25</cx:pt>
          <cx:pt idx="34936">1.25</cx:pt>
          <cx:pt idx="34937">1.25</cx:pt>
          <cx:pt idx="34938">1.25</cx:pt>
          <cx:pt idx="34939">1.25</cx:pt>
          <cx:pt idx="34940">1.25</cx:pt>
          <cx:pt idx="34941">1.25</cx:pt>
          <cx:pt idx="34942">1.25</cx:pt>
          <cx:pt idx="34943">1.25</cx:pt>
          <cx:pt idx="34944">1.25</cx:pt>
          <cx:pt idx="34945">1.25</cx:pt>
          <cx:pt idx="34946">1.25</cx:pt>
          <cx:pt idx="34947">1.25</cx:pt>
          <cx:pt idx="34948">1.25</cx:pt>
          <cx:pt idx="34949">1.25</cx:pt>
          <cx:pt idx="34950">1.25</cx:pt>
          <cx:pt idx="34951">1.25</cx:pt>
          <cx:pt idx="34952">1.25</cx:pt>
          <cx:pt idx="34953">1.25</cx:pt>
          <cx:pt idx="34954">1.25</cx:pt>
          <cx:pt idx="34955">1.25</cx:pt>
          <cx:pt idx="34956">1.25</cx:pt>
          <cx:pt idx="34957">1.25</cx:pt>
          <cx:pt idx="34958">1.25</cx:pt>
          <cx:pt idx="34959">1.25</cx:pt>
          <cx:pt idx="34960">1.25</cx:pt>
          <cx:pt idx="34961">1.25</cx:pt>
          <cx:pt idx="34962">1.25</cx:pt>
          <cx:pt idx="34963">1.25</cx:pt>
          <cx:pt idx="34964">1.25</cx:pt>
          <cx:pt idx="34965">1.25</cx:pt>
          <cx:pt idx="34966">1.25</cx:pt>
          <cx:pt idx="34967">1.25</cx:pt>
          <cx:pt idx="34968">1.25</cx:pt>
          <cx:pt idx="34969">1.25</cx:pt>
          <cx:pt idx="34970">1.25</cx:pt>
          <cx:pt idx="34971">1.25</cx:pt>
          <cx:pt idx="34972">1.25</cx:pt>
          <cx:pt idx="34973">1.25</cx:pt>
          <cx:pt idx="34974">1.25</cx:pt>
          <cx:pt idx="34975">1.25</cx:pt>
          <cx:pt idx="34976">1.25</cx:pt>
          <cx:pt idx="34977">1.25</cx:pt>
          <cx:pt idx="34978">1.25</cx:pt>
          <cx:pt idx="34979">1.25</cx:pt>
          <cx:pt idx="34980">1.25</cx:pt>
          <cx:pt idx="34981">1.25</cx:pt>
          <cx:pt idx="34982">1.25</cx:pt>
          <cx:pt idx="34983">1.25</cx:pt>
          <cx:pt idx="34984">1.25</cx:pt>
          <cx:pt idx="34985">1.25</cx:pt>
          <cx:pt idx="34986">1.25</cx:pt>
          <cx:pt idx="34987">1.25</cx:pt>
          <cx:pt idx="34988">1.25</cx:pt>
          <cx:pt idx="34989">1.25</cx:pt>
          <cx:pt idx="34990">1.25</cx:pt>
          <cx:pt idx="34991">1.25</cx:pt>
          <cx:pt idx="34992">1.25</cx:pt>
          <cx:pt idx="34993">1.25</cx:pt>
          <cx:pt idx="34994">1.25</cx:pt>
          <cx:pt idx="34995">1.25</cx:pt>
          <cx:pt idx="34996">1.25</cx:pt>
          <cx:pt idx="34997">1.25</cx:pt>
          <cx:pt idx="34998">1.25</cx:pt>
          <cx:pt idx="34999">1.25</cx:pt>
          <cx:pt idx="35000">1.25</cx:pt>
          <cx:pt idx="35001">1.25</cx:pt>
          <cx:pt idx="35002">1.25</cx:pt>
          <cx:pt idx="35003">1.25</cx:pt>
          <cx:pt idx="35004">1.25</cx:pt>
          <cx:pt idx="35005">1.25</cx:pt>
          <cx:pt idx="35006">1.25</cx:pt>
          <cx:pt idx="35007">1.25</cx:pt>
          <cx:pt idx="35008">1.25</cx:pt>
          <cx:pt idx="35009">1.25</cx:pt>
          <cx:pt idx="35010">1.25</cx:pt>
          <cx:pt idx="35011">1.25</cx:pt>
          <cx:pt idx="35012">1.25</cx:pt>
          <cx:pt idx="35013">1.25</cx:pt>
          <cx:pt idx="35014">1.25</cx:pt>
          <cx:pt idx="35015">1.25</cx:pt>
          <cx:pt idx="35016">1.25</cx:pt>
          <cx:pt idx="35017">1.25</cx:pt>
          <cx:pt idx="35018">1.25</cx:pt>
          <cx:pt idx="35019">1.25</cx:pt>
          <cx:pt idx="35020">1.25</cx:pt>
          <cx:pt idx="35021">1.25</cx:pt>
          <cx:pt idx="35022">1.25</cx:pt>
          <cx:pt idx="35023">1.25</cx:pt>
          <cx:pt idx="35024">1.25</cx:pt>
          <cx:pt idx="35025">1.25</cx:pt>
          <cx:pt idx="35026">1.25</cx:pt>
          <cx:pt idx="35027">1.25</cx:pt>
          <cx:pt idx="35028">1.25</cx:pt>
          <cx:pt idx="35029">1.25</cx:pt>
          <cx:pt idx="35030">1.25</cx:pt>
          <cx:pt idx="35031">1.25</cx:pt>
          <cx:pt idx="35032">1.25</cx:pt>
          <cx:pt idx="35033">1.25</cx:pt>
          <cx:pt idx="35034">1.25</cx:pt>
          <cx:pt idx="35035">1.25</cx:pt>
          <cx:pt idx="35036">1.25</cx:pt>
          <cx:pt idx="35037">1.25</cx:pt>
          <cx:pt idx="35038">1.25</cx:pt>
          <cx:pt idx="35039">1.25</cx:pt>
          <cx:pt idx="35040">1.25</cx:pt>
          <cx:pt idx="35041">1.25</cx:pt>
          <cx:pt idx="35042">1.25</cx:pt>
          <cx:pt idx="35043">1.25</cx:pt>
          <cx:pt idx="35044">1.25</cx:pt>
          <cx:pt idx="35045">1.25</cx:pt>
          <cx:pt idx="35046">1.25</cx:pt>
          <cx:pt idx="35047">1.25</cx:pt>
          <cx:pt idx="35048">1.25</cx:pt>
          <cx:pt idx="35049">1.25</cx:pt>
          <cx:pt idx="35050">1.25</cx:pt>
          <cx:pt idx="35051">1.25</cx:pt>
          <cx:pt idx="35052">1.25</cx:pt>
          <cx:pt idx="35053">1.25</cx:pt>
          <cx:pt idx="35054">1.25</cx:pt>
          <cx:pt idx="35055">1.25</cx:pt>
          <cx:pt idx="35056">1.25</cx:pt>
          <cx:pt idx="35057">1.25</cx:pt>
          <cx:pt idx="35058">1.25</cx:pt>
          <cx:pt idx="35059">1.25</cx:pt>
          <cx:pt idx="35060">1.25</cx:pt>
          <cx:pt idx="35061">1.25</cx:pt>
          <cx:pt idx="35062">1.25</cx:pt>
          <cx:pt idx="35063">1.25</cx:pt>
          <cx:pt idx="35064">1.25</cx:pt>
          <cx:pt idx="35065">1.25</cx:pt>
          <cx:pt idx="35066">1.25</cx:pt>
          <cx:pt idx="35067">1.25</cx:pt>
          <cx:pt idx="35068">1.25</cx:pt>
          <cx:pt idx="35069">1.25</cx:pt>
          <cx:pt idx="35070">1.25</cx:pt>
          <cx:pt idx="35071">1.25</cx:pt>
          <cx:pt idx="35072">1.25</cx:pt>
          <cx:pt idx="35073">1.25</cx:pt>
          <cx:pt idx="35074">1.25</cx:pt>
          <cx:pt idx="35075">1.25</cx:pt>
          <cx:pt idx="35076">1.25</cx:pt>
          <cx:pt idx="35077">1.25</cx:pt>
          <cx:pt idx="35078">1.25</cx:pt>
          <cx:pt idx="35079">1.25</cx:pt>
          <cx:pt idx="35080">1.25</cx:pt>
          <cx:pt idx="35081">1.25</cx:pt>
          <cx:pt idx="35082">1.25</cx:pt>
          <cx:pt idx="35083">1.25</cx:pt>
          <cx:pt idx="35084">1.25</cx:pt>
          <cx:pt idx="35085">1.25</cx:pt>
          <cx:pt idx="35086">1.25</cx:pt>
          <cx:pt idx="35087">1.25</cx:pt>
          <cx:pt idx="35088">1.25</cx:pt>
          <cx:pt idx="35089">1.25</cx:pt>
          <cx:pt idx="35090">1.25</cx:pt>
          <cx:pt idx="35091">1.25</cx:pt>
          <cx:pt idx="35092">1.25</cx:pt>
          <cx:pt idx="35093">1.25</cx:pt>
          <cx:pt idx="35094">1.25</cx:pt>
          <cx:pt idx="35095">1.25</cx:pt>
          <cx:pt idx="35096">1.25</cx:pt>
          <cx:pt idx="35097">1.25</cx:pt>
          <cx:pt idx="35098">1.25</cx:pt>
          <cx:pt idx="35099">1.25</cx:pt>
          <cx:pt idx="35100">1.25</cx:pt>
          <cx:pt idx="35101">1.25</cx:pt>
          <cx:pt idx="35102">1.25</cx:pt>
          <cx:pt idx="35103">1.25</cx:pt>
          <cx:pt idx="35104">1.25</cx:pt>
          <cx:pt idx="35105">1.25</cx:pt>
          <cx:pt idx="35106">1.25</cx:pt>
          <cx:pt idx="35107">1.25</cx:pt>
          <cx:pt idx="35108">1.25</cx:pt>
          <cx:pt idx="35109">1.25</cx:pt>
          <cx:pt idx="35110">1.25</cx:pt>
          <cx:pt idx="35111">1.25</cx:pt>
          <cx:pt idx="35112">1.25</cx:pt>
          <cx:pt idx="35113">1.25</cx:pt>
          <cx:pt idx="35114">1.25</cx:pt>
          <cx:pt idx="35115">1.25</cx:pt>
          <cx:pt idx="35116">1.25</cx:pt>
          <cx:pt idx="35117">1.25</cx:pt>
          <cx:pt idx="35118">1.25</cx:pt>
          <cx:pt idx="35119">1.25</cx:pt>
          <cx:pt idx="35120">1.25</cx:pt>
          <cx:pt idx="35121">1.25</cx:pt>
          <cx:pt idx="35122">1.25</cx:pt>
          <cx:pt idx="35123">1.25</cx:pt>
          <cx:pt idx="35124">1.25</cx:pt>
          <cx:pt idx="35125">1.25</cx:pt>
          <cx:pt idx="35126">1.25</cx:pt>
          <cx:pt idx="35127">1.25</cx:pt>
          <cx:pt idx="35128">1.25</cx:pt>
          <cx:pt idx="35129">1.25</cx:pt>
          <cx:pt idx="35130">1.25</cx:pt>
          <cx:pt idx="35131">1.25</cx:pt>
          <cx:pt idx="35132">1.25</cx:pt>
          <cx:pt idx="35133">1.25</cx:pt>
          <cx:pt idx="35134">1.25</cx:pt>
          <cx:pt idx="35135">1.25</cx:pt>
          <cx:pt idx="35136">1.25</cx:pt>
          <cx:pt idx="35137">1.25</cx:pt>
          <cx:pt idx="35138">1.25</cx:pt>
          <cx:pt idx="35139">1.25</cx:pt>
          <cx:pt idx="35140">1.25</cx:pt>
          <cx:pt idx="35141">1.25</cx:pt>
          <cx:pt idx="35142">1.25</cx:pt>
          <cx:pt idx="35143">1.25</cx:pt>
          <cx:pt idx="35144">1.25</cx:pt>
          <cx:pt idx="35145">1.25</cx:pt>
          <cx:pt idx="35146">1.25</cx:pt>
          <cx:pt idx="35147">1.25</cx:pt>
          <cx:pt idx="35148">1.25</cx:pt>
          <cx:pt idx="35149">1.25</cx:pt>
          <cx:pt idx="35150">1.25</cx:pt>
          <cx:pt idx="35151">1.25</cx:pt>
          <cx:pt idx="35152">1.25</cx:pt>
          <cx:pt idx="35153">1.25</cx:pt>
          <cx:pt idx="35154">1.25</cx:pt>
          <cx:pt idx="35155">1.25</cx:pt>
          <cx:pt idx="35156">1.25</cx:pt>
          <cx:pt idx="35157">1.25</cx:pt>
          <cx:pt idx="35158">1.25</cx:pt>
          <cx:pt idx="35159">1.25</cx:pt>
          <cx:pt idx="35160">1.25</cx:pt>
          <cx:pt idx="35161">1.25</cx:pt>
          <cx:pt idx="35162">1.25</cx:pt>
          <cx:pt idx="35163">1.25</cx:pt>
          <cx:pt idx="35164">1.25</cx:pt>
          <cx:pt idx="35165">1.25</cx:pt>
          <cx:pt idx="35166">1.25</cx:pt>
          <cx:pt idx="35167">1.25</cx:pt>
          <cx:pt idx="35168">1.25</cx:pt>
          <cx:pt idx="35169">1.25</cx:pt>
          <cx:pt idx="35170">1.25</cx:pt>
          <cx:pt idx="35171">1.25</cx:pt>
          <cx:pt idx="35172">1.25</cx:pt>
          <cx:pt idx="35173">1.25</cx:pt>
          <cx:pt idx="35174">1.25</cx:pt>
          <cx:pt idx="35175">1.25</cx:pt>
          <cx:pt idx="35176">1.25</cx:pt>
          <cx:pt idx="35177">1.25</cx:pt>
          <cx:pt idx="35178">1.25</cx:pt>
          <cx:pt idx="35179">1.25</cx:pt>
          <cx:pt idx="35180">1.25</cx:pt>
          <cx:pt idx="35181">1.25</cx:pt>
          <cx:pt idx="35182">1.25</cx:pt>
          <cx:pt idx="35183">1.25</cx:pt>
          <cx:pt idx="35184">1.25</cx:pt>
          <cx:pt idx="35185">1.25</cx:pt>
          <cx:pt idx="35186">1.25</cx:pt>
          <cx:pt idx="35187">1.25</cx:pt>
          <cx:pt idx="35188">1.25</cx:pt>
          <cx:pt idx="35189">1.25</cx:pt>
          <cx:pt idx="35190">1.25</cx:pt>
          <cx:pt idx="35191">1.25</cx:pt>
          <cx:pt idx="35192">1.25</cx:pt>
          <cx:pt idx="35193">1.25</cx:pt>
          <cx:pt idx="35194">1.25</cx:pt>
          <cx:pt idx="35195">1.25</cx:pt>
          <cx:pt idx="35196">1.25</cx:pt>
          <cx:pt idx="35197">1.25</cx:pt>
          <cx:pt idx="35198">1.25</cx:pt>
          <cx:pt idx="35199">1.25</cx:pt>
          <cx:pt idx="35200">1.25</cx:pt>
          <cx:pt idx="35201">1.25</cx:pt>
          <cx:pt idx="35202">1.25</cx:pt>
          <cx:pt idx="35203">1.25</cx:pt>
          <cx:pt idx="35204">1.25</cx:pt>
          <cx:pt idx="35205">1.25</cx:pt>
          <cx:pt idx="35206">1.25</cx:pt>
          <cx:pt idx="35207">1.25</cx:pt>
          <cx:pt idx="35208">1.25</cx:pt>
          <cx:pt idx="35209">1.25</cx:pt>
          <cx:pt idx="35210">1.25</cx:pt>
          <cx:pt idx="35211">1.25</cx:pt>
          <cx:pt idx="35212">1.25</cx:pt>
          <cx:pt idx="35213">1.25</cx:pt>
          <cx:pt idx="35214">1.25</cx:pt>
          <cx:pt idx="35215">1.25</cx:pt>
          <cx:pt idx="35216">1.25</cx:pt>
          <cx:pt idx="35217">1.25</cx:pt>
          <cx:pt idx="35218">1.25</cx:pt>
          <cx:pt idx="35219">1.25</cx:pt>
          <cx:pt idx="35220">1.25</cx:pt>
          <cx:pt idx="35221">1.25</cx:pt>
          <cx:pt idx="35222">1.25</cx:pt>
          <cx:pt idx="35223">1.25</cx:pt>
          <cx:pt idx="35224">1.25</cx:pt>
          <cx:pt idx="35225">1.25</cx:pt>
          <cx:pt idx="35226">1.25</cx:pt>
          <cx:pt idx="35227">1.25</cx:pt>
          <cx:pt idx="35228">1.25</cx:pt>
          <cx:pt idx="35229">1.25</cx:pt>
          <cx:pt idx="35230">1.25</cx:pt>
          <cx:pt idx="35231">1.25</cx:pt>
          <cx:pt idx="35232">1.25</cx:pt>
          <cx:pt idx="35233">1.25</cx:pt>
          <cx:pt idx="35234">1.25</cx:pt>
          <cx:pt idx="35235">1.25</cx:pt>
          <cx:pt idx="35236">1.25</cx:pt>
          <cx:pt idx="35237">1.25</cx:pt>
          <cx:pt idx="35238">1.25</cx:pt>
          <cx:pt idx="35239">1.25</cx:pt>
          <cx:pt idx="35240">1.25</cx:pt>
          <cx:pt idx="35241">1.25</cx:pt>
          <cx:pt idx="35242">1.25</cx:pt>
          <cx:pt idx="35243">1.25</cx:pt>
          <cx:pt idx="35244">1.25</cx:pt>
          <cx:pt idx="35245">1.25</cx:pt>
          <cx:pt idx="35246">1.25</cx:pt>
          <cx:pt idx="35247">1.25</cx:pt>
          <cx:pt idx="35248">1.25</cx:pt>
          <cx:pt idx="35249">1.25</cx:pt>
          <cx:pt idx="35250">1.25</cx:pt>
          <cx:pt idx="35251">1.25</cx:pt>
          <cx:pt idx="35252">1.25</cx:pt>
          <cx:pt idx="35253">1.25</cx:pt>
          <cx:pt idx="35254">1.25</cx:pt>
          <cx:pt idx="35255">1.25</cx:pt>
          <cx:pt idx="35256">1.25</cx:pt>
          <cx:pt idx="35257">1.25</cx:pt>
          <cx:pt idx="35258">1.25</cx:pt>
          <cx:pt idx="35259">1.25</cx:pt>
          <cx:pt idx="35260">1.25</cx:pt>
          <cx:pt idx="35261">1.25</cx:pt>
          <cx:pt idx="35262">1.25</cx:pt>
          <cx:pt idx="35263">1.25</cx:pt>
          <cx:pt idx="35264">1.25</cx:pt>
          <cx:pt idx="35265">1.25</cx:pt>
          <cx:pt idx="35266">1.25</cx:pt>
          <cx:pt idx="35267">1.25</cx:pt>
          <cx:pt idx="35268">1.25</cx:pt>
          <cx:pt idx="35269">1.25</cx:pt>
          <cx:pt idx="35270">1.25</cx:pt>
          <cx:pt idx="35271">1.25</cx:pt>
          <cx:pt idx="35272">1.25</cx:pt>
          <cx:pt idx="35273">1.25</cx:pt>
          <cx:pt idx="35274">1.25</cx:pt>
          <cx:pt idx="35275">1.25</cx:pt>
          <cx:pt idx="35276">1.25</cx:pt>
          <cx:pt idx="35277">1.25</cx:pt>
          <cx:pt idx="35278">1.25</cx:pt>
          <cx:pt idx="35279">1.25</cx:pt>
          <cx:pt idx="35280">1.25</cx:pt>
          <cx:pt idx="35281">1.25</cx:pt>
          <cx:pt idx="35282">1.25</cx:pt>
          <cx:pt idx="35283">1.25</cx:pt>
          <cx:pt idx="35284">1.25</cx:pt>
          <cx:pt idx="35285">1.25</cx:pt>
          <cx:pt idx="35286">1.25</cx:pt>
          <cx:pt idx="35287">1.25</cx:pt>
          <cx:pt idx="35288">1.25</cx:pt>
          <cx:pt idx="35289">1.25</cx:pt>
          <cx:pt idx="35290">1.25</cx:pt>
          <cx:pt idx="35291">1.25</cx:pt>
          <cx:pt idx="35292">1.25</cx:pt>
          <cx:pt idx="35293">1.25</cx:pt>
          <cx:pt idx="35294">1.25</cx:pt>
          <cx:pt idx="35295">1.25</cx:pt>
          <cx:pt idx="35296">1.25</cx:pt>
          <cx:pt idx="35297">1.25</cx:pt>
          <cx:pt idx="35298">1.25</cx:pt>
          <cx:pt idx="35299">1.25</cx:pt>
          <cx:pt idx="35300">1.25</cx:pt>
          <cx:pt idx="35301">1.25</cx:pt>
          <cx:pt idx="35302">1.25</cx:pt>
          <cx:pt idx="35303">1.25</cx:pt>
          <cx:pt idx="35304">1.25</cx:pt>
          <cx:pt idx="35305">1.25</cx:pt>
          <cx:pt idx="35306">1.25</cx:pt>
          <cx:pt idx="35307">1.25</cx:pt>
          <cx:pt idx="35308">1.25</cx:pt>
          <cx:pt idx="35309">1.25</cx:pt>
          <cx:pt idx="35310">1.25</cx:pt>
          <cx:pt idx="35311">1.25</cx:pt>
          <cx:pt idx="35312">1.25</cx:pt>
          <cx:pt idx="35313">1.25</cx:pt>
          <cx:pt idx="35314">1.25</cx:pt>
          <cx:pt idx="35315">1.25</cx:pt>
          <cx:pt idx="35316">1.25</cx:pt>
          <cx:pt idx="35317">1.25</cx:pt>
          <cx:pt idx="35318">1.25</cx:pt>
          <cx:pt idx="35319">1.25</cx:pt>
          <cx:pt idx="35320">1.25</cx:pt>
          <cx:pt idx="35321">1.25</cx:pt>
          <cx:pt idx="35322">1.25</cx:pt>
          <cx:pt idx="35323">1.25</cx:pt>
          <cx:pt idx="35324">1.25</cx:pt>
          <cx:pt idx="35325">1.25</cx:pt>
          <cx:pt idx="35326">1.25</cx:pt>
          <cx:pt idx="35327">1.25</cx:pt>
          <cx:pt idx="35328">1.25</cx:pt>
          <cx:pt idx="35329">1.25</cx:pt>
          <cx:pt idx="35330">1.25</cx:pt>
          <cx:pt idx="35331">1.25</cx:pt>
          <cx:pt idx="35332">1.25</cx:pt>
          <cx:pt idx="35333">1.25</cx:pt>
          <cx:pt idx="35334">1.25</cx:pt>
          <cx:pt idx="35335">1.25</cx:pt>
          <cx:pt idx="35336">1.25</cx:pt>
          <cx:pt idx="35337">1.25</cx:pt>
          <cx:pt idx="35338">1.25</cx:pt>
          <cx:pt idx="35339">1.25</cx:pt>
          <cx:pt idx="35340">1.25</cx:pt>
          <cx:pt idx="35341">1.25</cx:pt>
          <cx:pt idx="35342">1.25</cx:pt>
          <cx:pt idx="35343">1.25</cx:pt>
          <cx:pt idx="35344">1.25</cx:pt>
          <cx:pt idx="35345">1.25</cx:pt>
          <cx:pt idx="35346">1.25</cx:pt>
          <cx:pt idx="35347">1.25</cx:pt>
          <cx:pt idx="35348">1.25</cx:pt>
          <cx:pt idx="35349">1.25</cx:pt>
          <cx:pt idx="35350">1.25</cx:pt>
          <cx:pt idx="35351">1.25</cx:pt>
          <cx:pt idx="35352">1.25</cx:pt>
          <cx:pt idx="35353">1.25</cx:pt>
          <cx:pt idx="35354">1.25</cx:pt>
          <cx:pt idx="35355">1.25</cx:pt>
          <cx:pt idx="35356">1.25</cx:pt>
          <cx:pt idx="35357">1.25</cx:pt>
          <cx:pt idx="35358">1.25</cx:pt>
          <cx:pt idx="35359">1.25</cx:pt>
          <cx:pt idx="35360">1.25</cx:pt>
          <cx:pt idx="35361">1.25</cx:pt>
          <cx:pt idx="35362">1.25</cx:pt>
          <cx:pt idx="35363">1.25</cx:pt>
          <cx:pt idx="35364">1.25</cx:pt>
          <cx:pt idx="35365">1.25</cx:pt>
          <cx:pt idx="35366">1.25</cx:pt>
          <cx:pt idx="35367">1.25</cx:pt>
          <cx:pt idx="35368">1.25</cx:pt>
          <cx:pt idx="35369">1.25</cx:pt>
          <cx:pt idx="35370">1.25</cx:pt>
          <cx:pt idx="35371">1.25</cx:pt>
          <cx:pt idx="35372">1.25</cx:pt>
          <cx:pt idx="35373">1.25</cx:pt>
          <cx:pt idx="35374">1.25</cx:pt>
          <cx:pt idx="35375">1.25</cx:pt>
          <cx:pt idx="35376">1.25</cx:pt>
          <cx:pt idx="35377">1.25</cx:pt>
          <cx:pt idx="35378">1.25</cx:pt>
          <cx:pt idx="35379">1.25</cx:pt>
          <cx:pt idx="35380">1.25</cx:pt>
          <cx:pt idx="35381">1.25</cx:pt>
          <cx:pt idx="35382">1.25</cx:pt>
          <cx:pt idx="35383">1.25</cx:pt>
          <cx:pt idx="35384">1.25</cx:pt>
          <cx:pt idx="35385">1.25</cx:pt>
          <cx:pt idx="35386">1.25</cx:pt>
          <cx:pt idx="35387">1.25</cx:pt>
          <cx:pt idx="35388">1.25</cx:pt>
          <cx:pt idx="35389">1.25</cx:pt>
          <cx:pt idx="35390">1.25</cx:pt>
          <cx:pt idx="35391">1.25</cx:pt>
          <cx:pt idx="35392">1.25</cx:pt>
          <cx:pt idx="35393">1.25</cx:pt>
          <cx:pt idx="35394">1.25</cx:pt>
          <cx:pt idx="35395">1.25</cx:pt>
          <cx:pt idx="35396">1.25</cx:pt>
          <cx:pt idx="35397">1.25</cx:pt>
          <cx:pt idx="35398">1.25</cx:pt>
          <cx:pt idx="35399">1.25</cx:pt>
          <cx:pt idx="35400">1.25</cx:pt>
          <cx:pt idx="35401">1.25</cx:pt>
          <cx:pt idx="35402">1.25</cx:pt>
          <cx:pt idx="35403">1.25</cx:pt>
          <cx:pt idx="35404">1.25</cx:pt>
          <cx:pt idx="35405">1.25</cx:pt>
          <cx:pt idx="35406">1.25</cx:pt>
          <cx:pt idx="35407">1.25</cx:pt>
          <cx:pt idx="35408">1.25</cx:pt>
          <cx:pt idx="35409">1.25</cx:pt>
          <cx:pt idx="35410">1.25</cx:pt>
          <cx:pt idx="35411">1.25</cx:pt>
          <cx:pt idx="35412">1.25</cx:pt>
          <cx:pt idx="35413">1.25</cx:pt>
          <cx:pt idx="35414">1.25</cx:pt>
          <cx:pt idx="35415">1.25</cx:pt>
          <cx:pt idx="35416">1.244</cx:pt>
          <cx:pt idx="35417">1.244</cx:pt>
          <cx:pt idx="35418">1.244</cx:pt>
          <cx:pt idx="35419">1.244</cx:pt>
          <cx:pt idx="35420">1.244</cx:pt>
          <cx:pt idx="35421">1.244</cx:pt>
          <cx:pt idx="35422">1.244</cx:pt>
          <cx:pt idx="35423">1.244</cx:pt>
          <cx:pt idx="35424">1.244</cx:pt>
          <cx:pt idx="35425">1.244</cx:pt>
          <cx:pt idx="35426">1.244</cx:pt>
          <cx:pt idx="35427">1.244</cx:pt>
          <cx:pt idx="35428">1.244</cx:pt>
          <cx:pt idx="35429">1.244</cx:pt>
          <cx:pt idx="35430">1.244</cx:pt>
          <cx:pt idx="35431">1.244</cx:pt>
          <cx:pt idx="35432">1.244</cx:pt>
          <cx:pt idx="35433">1.244</cx:pt>
          <cx:pt idx="35434">1.244</cx:pt>
          <cx:pt idx="35435">1.244</cx:pt>
          <cx:pt idx="35436">1.244</cx:pt>
          <cx:pt idx="35437">1.244</cx:pt>
          <cx:pt idx="35438">1.244</cx:pt>
          <cx:pt idx="35439">1.244</cx:pt>
          <cx:pt idx="35440">1.244</cx:pt>
          <cx:pt idx="35441">1.244</cx:pt>
          <cx:pt idx="35442">1.244</cx:pt>
          <cx:pt idx="35443">1.244</cx:pt>
          <cx:pt idx="35444">1.244</cx:pt>
          <cx:pt idx="35445">1.244</cx:pt>
          <cx:pt idx="35446">1.244</cx:pt>
          <cx:pt idx="35447">1.244</cx:pt>
          <cx:pt idx="35448">1.244</cx:pt>
          <cx:pt idx="35449">1.244</cx:pt>
          <cx:pt idx="35450">1.244</cx:pt>
          <cx:pt idx="35451">1.244</cx:pt>
          <cx:pt idx="35452">1.244</cx:pt>
          <cx:pt idx="35453">1.244</cx:pt>
          <cx:pt idx="35454">1.244</cx:pt>
          <cx:pt idx="35455">1.244</cx:pt>
          <cx:pt idx="35456">1.244</cx:pt>
          <cx:pt idx="35457">1.244</cx:pt>
          <cx:pt idx="35458">1.244</cx:pt>
          <cx:pt idx="35459">1.244</cx:pt>
          <cx:pt idx="35460">1.244</cx:pt>
          <cx:pt idx="35461">1.244</cx:pt>
          <cx:pt idx="35462">1.244</cx:pt>
          <cx:pt idx="35463">1.244</cx:pt>
          <cx:pt idx="35464">1.244</cx:pt>
          <cx:pt idx="35465">1.244</cx:pt>
          <cx:pt idx="35466">1.244</cx:pt>
          <cx:pt idx="35467">1.244</cx:pt>
          <cx:pt idx="35468">1.244</cx:pt>
          <cx:pt idx="35469">1.244</cx:pt>
          <cx:pt idx="35470">1.244</cx:pt>
          <cx:pt idx="35471">1.244</cx:pt>
          <cx:pt idx="35472">1.244</cx:pt>
          <cx:pt idx="35473">1.244</cx:pt>
          <cx:pt idx="35474">1.244</cx:pt>
          <cx:pt idx="35475">1.244</cx:pt>
          <cx:pt idx="35476">1.244</cx:pt>
          <cx:pt idx="35477">1.244</cx:pt>
          <cx:pt idx="35478">1.244</cx:pt>
          <cx:pt idx="35479">1.244</cx:pt>
          <cx:pt idx="35480">1.244</cx:pt>
          <cx:pt idx="35481">1.244</cx:pt>
          <cx:pt idx="35482">1.244</cx:pt>
          <cx:pt idx="35483">1.244</cx:pt>
          <cx:pt idx="35484">1.244</cx:pt>
          <cx:pt idx="35485">1.244</cx:pt>
          <cx:pt idx="35486">1.244</cx:pt>
          <cx:pt idx="35487">1.244</cx:pt>
          <cx:pt idx="35488">1.244</cx:pt>
          <cx:pt idx="35489">1.244</cx:pt>
          <cx:pt idx="35490">1.244</cx:pt>
          <cx:pt idx="35491">1.244</cx:pt>
          <cx:pt idx="35492">1.244</cx:pt>
          <cx:pt idx="35493">1.244</cx:pt>
          <cx:pt idx="35494">1.244</cx:pt>
          <cx:pt idx="35495">1.244</cx:pt>
          <cx:pt idx="35496">1.244</cx:pt>
          <cx:pt idx="35497">1.244</cx:pt>
          <cx:pt idx="35498">1.244</cx:pt>
          <cx:pt idx="35499">1.244</cx:pt>
          <cx:pt idx="35500">1.244</cx:pt>
          <cx:pt idx="35501">1.244</cx:pt>
          <cx:pt idx="35502">1.244</cx:pt>
          <cx:pt idx="35503">1.244</cx:pt>
          <cx:pt idx="35504">1.244</cx:pt>
          <cx:pt idx="35505">1.244</cx:pt>
          <cx:pt idx="35506">1.244</cx:pt>
          <cx:pt idx="35507">1.244</cx:pt>
          <cx:pt idx="35508">1.244</cx:pt>
          <cx:pt idx="35509">1.244</cx:pt>
          <cx:pt idx="35510">1.244</cx:pt>
          <cx:pt idx="35511">1.244</cx:pt>
          <cx:pt idx="35512">1.244</cx:pt>
          <cx:pt idx="35513">1.244</cx:pt>
          <cx:pt idx="35514">1.244</cx:pt>
          <cx:pt idx="35515">1.244</cx:pt>
          <cx:pt idx="35516">1.244</cx:pt>
          <cx:pt idx="35517">1.244</cx:pt>
          <cx:pt idx="35518">1.244</cx:pt>
          <cx:pt idx="35519">1.244</cx:pt>
          <cx:pt idx="35520">1.244</cx:pt>
          <cx:pt idx="35521">1.244</cx:pt>
          <cx:pt idx="35522">1.244</cx:pt>
          <cx:pt idx="35523">1.244</cx:pt>
          <cx:pt idx="35524">1.244</cx:pt>
          <cx:pt idx="35525">1.244</cx:pt>
          <cx:pt idx="35526">1.244</cx:pt>
          <cx:pt idx="35527">1.244</cx:pt>
          <cx:pt idx="35528">1.244</cx:pt>
          <cx:pt idx="35529">1.244</cx:pt>
          <cx:pt idx="35530">1.244</cx:pt>
          <cx:pt idx="35531">1.244</cx:pt>
          <cx:pt idx="35532">1.244</cx:pt>
          <cx:pt idx="35533">1.244</cx:pt>
          <cx:pt idx="35534">1.244</cx:pt>
          <cx:pt idx="35535">1.244</cx:pt>
          <cx:pt idx="35536">1.244</cx:pt>
          <cx:pt idx="35537">1.244</cx:pt>
          <cx:pt idx="35538">1.244</cx:pt>
          <cx:pt idx="35539">1.244</cx:pt>
          <cx:pt idx="35540">1.244</cx:pt>
          <cx:pt idx="35541">1.244</cx:pt>
          <cx:pt idx="35542">1.244</cx:pt>
          <cx:pt idx="35543">1.244</cx:pt>
          <cx:pt idx="35544">1.244</cx:pt>
          <cx:pt idx="35545">1.244</cx:pt>
          <cx:pt idx="35546">1.244</cx:pt>
          <cx:pt idx="35547">1.244</cx:pt>
          <cx:pt idx="35548">1.244</cx:pt>
          <cx:pt idx="35549">1.244</cx:pt>
          <cx:pt idx="35550">1.244</cx:pt>
          <cx:pt idx="35551">1.244</cx:pt>
          <cx:pt idx="35552">1.244</cx:pt>
          <cx:pt idx="35553">1.244</cx:pt>
          <cx:pt idx="35554">1.244</cx:pt>
          <cx:pt idx="35555">1.244</cx:pt>
          <cx:pt idx="35556">1.244</cx:pt>
          <cx:pt idx="35557">1.244</cx:pt>
          <cx:pt idx="35558">1.244</cx:pt>
          <cx:pt idx="35559">1.244</cx:pt>
          <cx:pt idx="35560">1.244</cx:pt>
          <cx:pt idx="35561">1.244</cx:pt>
          <cx:pt idx="35562">1.244</cx:pt>
          <cx:pt idx="35563">1.244</cx:pt>
          <cx:pt idx="35564">1.244</cx:pt>
          <cx:pt idx="35565">1.244</cx:pt>
          <cx:pt idx="35566">1.244</cx:pt>
          <cx:pt idx="35567">1.244</cx:pt>
          <cx:pt idx="35568">1.244</cx:pt>
          <cx:pt idx="35569">1.244</cx:pt>
          <cx:pt idx="35570">1.244</cx:pt>
          <cx:pt idx="35571">1.244</cx:pt>
          <cx:pt idx="35572">1.244</cx:pt>
          <cx:pt idx="35573">1.244</cx:pt>
          <cx:pt idx="35574">1.244</cx:pt>
          <cx:pt idx="35575">1.244</cx:pt>
          <cx:pt idx="35576">1.244</cx:pt>
          <cx:pt idx="35577">1.244</cx:pt>
          <cx:pt idx="35578">1.244</cx:pt>
          <cx:pt idx="35579">1.244</cx:pt>
          <cx:pt idx="35580">1.244</cx:pt>
          <cx:pt idx="35581">1.244</cx:pt>
          <cx:pt idx="35582">1.244</cx:pt>
          <cx:pt idx="35583">1.244</cx:pt>
          <cx:pt idx="35584">1.244</cx:pt>
          <cx:pt idx="35585">1.244</cx:pt>
          <cx:pt idx="35586">1.244</cx:pt>
          <cx:pt idx="35587">1.244</cx:pt>
          <cx:pt idx="35588">1.244</cx:pt>
          <cx:pt idx="35589">1.244</cx:pt>
          <cx:pt idx="35590">1.244</cx:pt>
          <cx:pt idx="35591">1.244</cx:pt>
          <cx:pt idx="35592">1.244</cx:pt>
          <cx:pt idx="35593">1.244</cx:pt>
          <cx:pt idx="35594">1.244</cx:pt>
          <cx:pt idx="35595">1.244</cx:pt>
          <cx:pt idx="35596">1.244</cx:pt>
          <cx:pt idx="35597">1.244</cx:pt>
          <cx:pt idx="35598">1.244</cx:pt>
          <cx:pt idx="35599">1.244</cx:pt>
          <cx:pt idx="35600">1.244</cx:pt>
          <cx:pt idx="35601">1.244</cx:pt>
          <cx:pt idx="35602">1.244</cx:pt>
          <cx:pt idx="35603">1.244</cx:pt>
          <cx:pt idx="35604">1.244</cx:pt>
          <cx:pt idx="35605">1.244</cx:pt>
          <cx:pt idx="35606">1.244</cx:pt>
          <cx:pt idx="35607">1.244</cx:pt>
          <cx:pt idx="35608">1.244</cx:pt>
          <cx:pt idx="35609">1.244</cx:pt>
          <cx:pt idx="35610">1.244</cx:pt>
          <cx:pt idx="35611">1.244</cx:pt>
          <cx:pt idx="35612">1.244</cx:pt>
          <cx:pt idx="35613">1.244</cx:pt>
          <cx:pt idx="35614">1.244</cx:pt>
          <cx:pt idx="35615">1.244</cx:pt>
          <cx:pt idx="35616">1.244</cx:pt>
          <cx:pt idx="35617">1.244</cx:pt>
          <cx:pt idx="35618">1.244</cx:pt>
          <cx:pt idx="35619">1.244</cx:pt>
          <cx:pt idx="35620">1.244</cx:pt>
          <cx:pt idx="35621">1.244</cx:pt>
          <cx:pt idx="35622">1.244</cx:pt>
          <cx:pt idx="35623">1.244</cx:pt>
          <cx:pt idx="35624">1.244</cx:pt>
          <cx:pt idx="35625">1.244</cx:pt>
          <cx:pt idx="35626">1.244</cx:pt>
          <cx:pt idx="35627">1.244</cx:pt>
          <cx:pt idx="35628">1.244</cx:pt>
          <cx:pt idx="35629">1.244</cx:pt>
          <cx:pt idx="35630">1.244</cx:pt>
          <cx:pt idx="35631">1.244</cx:pt>
          <cx:pt idx="35632">1.244</cx:pt>
          <cx:pt idx="35633">1.244</cx:pt>
          <cx:pt idx="35634">1.244</cx:pt>
          <cx:pt idx="35635">1.244</cx:pt>
          <cx:pt idx="35636">1.244</cx:pt>
          <cx:pt idx="35637">1.244</cx:pt>
          <cx:pt idx="35638">1.244</cx:pt>
          <cx:pt idx="35639">1.244</cx:pt>
          <cx:pt idx="35640">1.244</cx:pt>
          <cx:pt idx="35641">1.244</cx:pt>
          <cx:pt idx="35642">1.244</cx:pt>
          <cx:pt idx="35643">1.244</cx:pt>
          <cx:pt idx="35644">1.244</cx:pt>
          <cx:pt idx="35645">1.244</cx:pt>
          <cx:pt idx="35646">1.244</cx:pt>
          <cx:pt idx="35647">1.244</cx:pt>
          <cx:pt idx="35648">1.244</cx:pt>
          <cx:pt idx="35649">1.244</cx:pt>
          <cx:pt idx="35650">1.244</cx:pt>
          <cx:pt idx="35651">1.244</cx:pt>
          <cx:pt idx="35652">1.244</cx:pt>
          <cx:pt idx="35653">1.244</cx:pt>
          <cx:pt idx="35654">1.244</cx:pt>
          <cx:pt idx="35655">1.244</cx:pt>
          <cx:pt idx="35656">1.244</cx:pt>
          <cx:pt idx="35657">1.244</cx:pt>
          <cx:pt idx="35658">1.244</cx:pt>
          <cx:pt idx="35659">1.244</cx:pt>
          <cx:pt idx="35660">1.244</cx:pt>
          <cx:pt idx="35661">1.244</cx:pt>
          <cx:pt idx="35662">1.244</cx:pt>
          <cx:pt idx="35663">1.244</cx:pt>
          <cx:pt idx="35664">1.244</cx:pt>
          <cx:pt idx="35665">1.244</cx:pt>
          <cx:pt idx="35666">1.244</cx:pt>
          <cx:pt idx="35667">1.244</cx:pt>
          <cx:pt idx="35668">1.244</cx:pt>
          <cx:pt idx="35669">1.244</cx:pt>
          <cx:pt idx="35670">1.244</cx:pt>
          <cx:pt idx="35671">1.244</cx:pt>
          <cx:pt idx="35672">1.244</cx:pt>
          <cx:pt idx="35673">1.244</cx:pt>
          <cx:pt idx="35674">1.244</cx:pt>
          <cx:pt idx="35675">1.244</cx:pt>
          <cx:pt idx="35676">1.244</cx:pt>
          <cx:pt idx="35677">1.244</cx:pt>
          <cx:pt idx="35678">1.244</cx:pt>
          <cx:pt idx="35679">1.244</cx:pt>
          <cx:pt idx="35680">1.244</cx:pt>
          <cx:pt idx="35681">1.244</cx:pt>
          <cx:pt idx="35682">1.244</cx:pt>
          <cx:pt idx="35683">1.244</cx:pt>
          <cx:pt idx="35684">1.244</cx:pt>
          <cx:pt idx="35685">1.244</cx:pt>
          <cx:pt idx="35686">1.244</cx:pt>
          <cx:pt idx="35687">1.244</cx:pt>
          <cx:pt idx="35688">1.244</cx:pt>
          <cx:pt idx="35689">1.244</cx:pt>
          <cx:pt idx="35690">1.244</cx:pt>
          <cx:pt idx="35691">1.244</cx:pt>
          <cx:pt idx="35692">1.244</cx:pt>
          <cx:pt idx="35693">1.244</cx:pt>
          <cx:pt idx="35694">1.244</cx:pt>
          <cx:pt idx="35695">1.244</cx:pt>
          <cx:pt idx="35696">1.244</cx:pt>
          <cx:pt idx="35697">1.244</cx:pt>
          <cx:pt idx="35698">1.244</cx:pt>
          <cx:pt idx="35699">1.244</cx:pt>
          <cx:pt idx="35700">1.244</cx:pt>
          <cx:pt idx="35701">1.244</cx:pt>
          <cx:pt idx="35702">1.244</cx:pt>
          <cx:pt idx="35703">1.244</cx:pt>
          <cx:pt idx="35704">1.244</cx:pt>
          <cx:pt idx="35705">1.244</cx:pt>
          <cx:pt idx="35706">1.244</cx:pt>
          <cx:pt idx="35707">1.244</cx:pt>
          <cx:pt idx="35708">1.244</cx:pt>
          <cx:pt idx="35709">1.244</cx:pt>
          <cx:pt idx="35710">1.244</cx:pt>
          <cx:pt idx="35711">1.244</cx:pt>
          <cx:pt idx="35712">1.244</cx:pt>
          <cx:pt idx="35713">1.244</cx:pt>
          <cx:pt idx="35714">1.244</cx:pt>
          <cx:pt idx="35715">1.244</cx:pt>
          <cx:pt idx="35716">1.244</cx:pt>
          <cx:pt idx="35717">1.244</cx:pt>
          <cx:pt idx="35718">1.244</cx:pt>
          <cx:pt idx="35719">1.244</cx:pt>
          <cx:pt idx="35720">1.244</cx:pt>
          <cx:pt idx="35721">1.244</cx:pt>
          <cx:pt idx="35722">1.244</cx:pt>
          <cx:pt idx="35723">1.244</cx:pt>
          <cx:pt idx="35724">1.244</cx:pt>
          <cx:pt idx="35725">1.244</cx:pt>
          <cx:pt idx="35726">1.244</cx:pt>
          <cx:pt idx="35727">1.244</cx:pt>
          <cx:pt idx="35728">1.244</cx:pt>
          <cx:pt idx="35729">1.244</cx:pt>
          <cx:pt idx="35730">1.244</cx:pt>
          <cx:pt idx="35731">1.244</cx:pt>
          <cx:pt idx="35732">1.244</cx:pt>
          <cx:pt idx="35733">1.244</cx:pt>
          <cx:pt idx="35734">1.244</cx:pt>
          <cx:pt idx="35735">1.244</cx:pt>
          <cx:pt idx="35736">1.244</cx:pt>
          <cx:pt idx="35737">1.244</cx:pt>
          <cx:pt idx="35738">1.244</cx:pt>
          <cx:pt idx="35739">1.244</cx:pt>
          <cx:pt idx="35740">1.244</cx:pt>
          <cx:pt idx="35741">1.244</cx:pt>
          <cx:pt idx="35742">1.244</cx:pt>
          <cx:pt idx="35743">1.244</cx:pt>
          <cx:pt idx="35744">1.244</cx:pt>
          <cx:pt idx="35745">1.244</cx:pt>
          <cx:pt idx="35746">1.244</cx:pt>
          <cx:pt idx="35747">1.244</cx:pt>
          <cx:pt idx="35748">1.244</cx:pt>
          <cx:pt idx="35749">1.244</cx:pt>
          <cx:pt idx="35750">1.244</cx:pt>
          <cx:pt idx="35751">1.244</cx:pt>
          <cx:pt idx="35752">1.244</cx:pt>
          <cx:pt idx="35753">1.244</cx:pt>
          <cx:pt idx="35754">1.244</cx:pt>
          <cx:pt idx="35755">1.244</cx:pt>
          <cx:pt idx="35756">1.244</cx:pt>
          <cx:pt idx="35757">1.244</cx:pt>
          <cx:pt idx="35758">1.244</cx:pt>
          <cx:pt idx="35759">1.244</cx:pt>
          <cx:pt idx="35760">1.244</cx:pt>
          <cx:pt idx="35761">1.244</cx:pt>
          <cx:pt idx="35762">1.244</cx:pt>
          <cx:pt idx="35763">1.244</cx:pt>
          <cx:pt idx="35764">1.244</cx:pt>
          <cx:pt idx="35765">1.244</cx:pt>
          <cx:pt idx="35766">1.244</cx:pt>
          <cx:pt idx="35767">1.244</cx:pt>
          <cx:pt idx="35768">1.244</cx:pt>
          <cx:pt idx="35769">1.244</cx:pt>
          <cx:pt idx="35770">1.244</cx:pt>
          <cx:pt idx="35771">1.244</cx:pt>
          <cx:pt idx="35772">1.244</cx:pt>
          <cx:pt idx="35773">1.244</cx:pt>
          <cx:pt idx="35774">1.244</cx:pt>
          <cx:pt idx="35775">1.244</cx:pt>
          <cx:pt idx="35776">1.244</cx:pt>
          <cx:pt idx="35777">1.244</cx:pt>
          <cx:pt idx="35778">1.244</cx:pt>
          <cx:pt idx="35779">1.244</cx:pt>
          <cx:pt idx="35780">1.244</cx:pt>
          <cx:pt idx="35781">1.244</cx:pt>
          <cx:pt idx="35782">1.244</cx:pt>
          <cx:pt idx="35783">1.244</cx:pt>
          <cx:pt idx="35784">1.244</cx:pt>
          <cx:pt idx="35785">1.244</cx:pt>
          <cx:pt idx="35786">1.244</cx:pt>
          <cx:pt idx="35787">1.244</cx:pt>
          <cx:pt idx="35788">1.244</cx:pt>
          <cx:pt idx="35789">1.244</cx:pt>
          <cx:pt idx="35790">1.244</cx:pt>
          <cx:pt idx="35791">1.244</cx:pt>
          <cx:pt idx="35792">1.244</cx:pt>
          <cx:pt idx="35793">1.244</cx:pt>
          <cx:pt idx="35794">1.244</cx:pt>
          <cx:pt idx="35795">1.244</cx:pt>
          <cx:pt idx="35796">1.244</cx:pt>
          <cx:pt idx="35797">1.244</cx:pt>
          <cx:pt idx="35798">1.244</cx:pt>
          <cx:pt idx="35799">1.244</cx:pt>
          <cx:pt idx="35800">1.244</cx:pt>
          <cx:pt idx="35801">1.244</cx:pt>
          <cx:pt idx="35802">1.244</cx:pt>
          <cx:pt idx="35803">1.244</cx:pt>
          <cx:pt idx="35804">1.244</cx:pt>
          <cx:pt idx="35805">1.244</cx:pt>
          <cx:pt idx="35806">1.244</cx:pt>
          <cx:pt idx="35807">1.244</cx:pt>
          <cx:pt idx="35808">1.244</cx:pt>
          <cx:pt idx="35809">1.244</cx:pt>
          <cx:pt idx="35810">1.244</cx:pt>
          <cx:pt idx="35811">1.244</cx:pt>
          <cx:pt idx="35812">1.244</cx:pt>
          <cx:pt idx="35813">1.244</cx:pt>
          <cx:pt idx="35814">1.244</cx:pt>
          <cx:pt idx="35815">1.244</cx:pt>
          <cx:pt idx="35816">1.244</cx:pt>
          <cx:pt idx="35817">1.244</cx:pt>
          <cx:pt idx="35818">1.244</cx:pt>
          <cx:pt idx="35819">1.244</cx:pt>
          <cx:pt idx="35820">1.244</cx:pt>
          <cx:pt idx="35821">1.244</cx:pt>
          <cx:pt idx="35822">1.244</cx:pt>
          <cx:pt idx="35823">1.244</cx:pt>
          <cx:pt idx="35824">1.244</cx:pt>
          <cx:pt idx="35825">1.244</cx:pt>
          <cx:pt idx="35826">1.244</cx:pt>
          <cx:pt idx="35827">1.244</cx:pt>
          <cx:pt idx="35828">1.244</cx:pt>
          <cx:pt idx="35829">1.2589999999999999</cx:pt>
          <cx:pt idx="35830">1.2589999999999999</cx:pt>
          <cx:pt idx="35831">1.2589999999999999</cx:pt>
          <cx:pt idx="35832">1.2589999999999999</cx:pt>
          <cx:pt idx="35833">1.2589999999999999</cx:pt>
          <cx:pt idx="35834">1.2589999999999999</cx:pt>
          <cx:pt idx="35835">1.2589999999999999</cx:pt>
          <cx:pt idx="35836">1.2589999999999999</cx:pt>
          <cx:pt idx="35837">1.2589999999999999</cx:pt>
          <cx:pt idx="35838">1.2589999999999999</cx:pt>
          <cx:pt idx="35839">1.2589999999999999</cx:pt>
          <cx:pt idx="35840">1.2589999999999999</cx:pt>
          <cx:pt idx="35841">1.2589999999999999</cx:pt>
          <cx:pt idx="35842">1.2589999999999999</cx:pt>
          <cx:pt idx="35843">1.2589999999999999</cx:pt>
          <cx:pt idx="35844">1.2589999999999999</cx:pt>
          <cx:pt idx="35845">1.2589999999999999</cx:pt>
          <cx:pt idx="35846">1.2589999999999999</cx:pt>
          <cx:pt idx="35847">1.2589999999999999</cx:pt>
          <cx:pt idx="35848">1.2589999999999999</cx:pt>
          <cx:pt idx="35849">1.2589999999999999</cx:pt>
          <cx:pt idx="35850">1.2589999999999999</cx:pt>
          <cx:pt idx="35851">1.2589999999999999</cx:pt>
          <cx:pt idx="35852">1.2589999999999999</cx:pt>
          <cx:pt idx="35853">1.2589999999999999</cx:pt>
          <cx:pt idx="35854">1.2589999999999999</cx:pt>
          <cx:pt idx="35855">1.2589999999999999</cx:pt>
          <cx:pt idx="35856">1.2589999999999999</cx:pt>
          <cx:pt idx="35857">1.2589999999999999</cx:pt>
          <cx:pt idx="35858">1.2589999999999999</cx:pt>
          <cx:pt idx="35859">1.2589999999999999</cx:pt>
          <cx:pt idx="35860">1.2589999999999999</cx:pt>
          <cx:pt idx="35861">1.2589999999999999</cx:pt>
          <cx:pt idx="35862">1.2589999999999999</cx:pt>
          <cx:pt idx="35863">1.2589999999999999</cx:pt>
          <cx:pt idx="35864">1.2589999999999999</cx:pt>
          <cx:pt idx="35865">1.2589999999999999</cx:pt>
          <cx:pt idx="35866">1.2589999999999999</cx:pt>
          <cx:pt idx="35867">1.2589999999999999</cx:pt>
          <cx:pt idx="35868">1.2589999999999999</cx:pt>
          <cx:pt idx="35869">1.2589999999999999</cx:pt>
          <cx:pt idx="35870">1.2589999999999999</cx:pt>
          <cx:pt idx="35871">1.2589999999999999</cx:pt>
          <cx:pt idx="35872">1.2589999999999999</cx:pt>
          <cx:pt idx="35873">1.2589999999999999</cx:pt>
          <cx:pt idx="35874">1.2589999999999999</cx:pt>
          <cx:pt idx="35875">1.2589999999999999</cx:pt>
          <cx:pt idx="35876">1.2589999999999999</cx:pt>
          <cx:pt idx="35877">1.2589999999999999</cx:pt>
          <cx:pt idx="35878">1.2589999999999999</cx:pt>
          <cx:pt idx="35879">1.2589999999999999</cx:pt>
          <cx:pt idx="35880">1.2589999999999999</cx:pt>
          <cx:pt idx="35881">1.2589999999999999</cx:pt>
          <cx:pt idx="35882">1.2589999999999999</cx:pt>
          <cx:pt idx="35883">1.2589999999999999</cx:pt>
          <cx:pt idx="35884">1.2589999999999999</cx:pt>
          <cx:pt idx="35885">1.2589999999999999</cx:pt>
          <cx:pt idx="35886">1.2589999999999999</cx:pt>
          <cx:pt idx="35887">1.2589999999999999</cx:pt>
          <cx:pt idx="35888">1.2589999999999999</cx:pt>
          <cx:pt idx="35889">1.2589999999999999</cx:pt>
          <cx:pt idx="35890">1.2589999999999999</cx:pt>
          <cx:pt idx="35891">1.2589999999999999</cx:pt>
          <cx:pt idx="35892">1.2589999999999999</cx:pt>
          <cx:pt idx="35893">1.2589999999999999</cx:pt>
          <cx:pt idx="35894">1.2589999999999999</cx:pt>
          <cx:pt idx="35895">1.2589999999999999</cx:pt>
          <cx:pt idx="35896">1.2589999999999999</cx:pt>
          <cx:pt idx="35897">1.2589999999999999</cx:pt>
          <cx:pt idx="35898">1.2589999999999999</cx:pt>
          <cx:pt idx="35899">1.264</cx:pt>
          <cx:pt idx="35900">1.264</cx:pt>
          <cx:pt idx="35901">1.264</cx:pt>
          <cx:pt idx="35902">1.264</cx:pt>
          <cx:pt idx="35903">1.264</cx:pt>
          <cx:pt idx="35904">1.264</cx:pt>
          <cx:pt idx="35905">1.264</cx:pt>
          <cx:pt idx="35906">1.264</cx:pt>
          <cx:pt idx="35907">1.264</cx:pt>
          <cx:pt idx="35908">1.264</cx:pt>
          <cx:pt idx="35909">1.264</cx:pt>
          <cx:pt idx="35910">1.264</cx:pt>
          <cx:pt idx="35911">1.264</cx:pt>
          <cx:pt idx="35912">1.264</cx:pt>
          <cx:pt idx="35913">1.264</cx:pt>
          <cx:pt idx="35914">1.264</cx:pt>
          <cx:pt idx="35915">1.264</cx:pt>
          <cx:pt idx="35916">1.264</cx:pt>
          <cx:pt idx="35917">1.264</cx:pt>
          <cx:pt idx="35918">1.264</cx:pt>
          <cx:pt idx="35919">1.264</cx:pt>
          <cx:pt idx="35920">1.264</cx:pt>
          <cx:pt idx="35921">1.264</cx:pt>
          <cx:pt idx="35922">1.264</cx:pt>
          <cx:pt idx="35923">1.264</cx:pt>
          <cx:pt idx="35924">1.264</cx:pt>
          <cx:pt idx="35925">1.264</cx:pt>
          <cx:pt idx="35926">1.264</cx:pt>
          <cx:pt idx="35927">1.264</cx:pt>
          <cx:pt idx="35928">1.264</cx:pt>
          <cx:pt idx="35929">1.264</cx:pt>
          <cx:pt idx="35930">1.264</cx:pt>
          <cx:pt idx="35931">1.264</cx:pt>
          <cx:pt idx="35932">1.264</cx:pt>
          <cx:pt idx="35933">1.264</cx:pt>
          <cx:pt idx="35934">1.264</cx:pt>
          <cx:pt idx="35935">1.264</cx:pt>
          <cx:pt idx="35936">1.264</cx:pt>
          <cx:pt idx="35937">1.264</cx:pt>
          <cx:pt idx="35938">1.264</cx:pt>
          <cx:pt idx="35939">1.264</cx:pt>
          <cx:pt idx="35940">1.264</cx:pt>
          <cx:pt idx="35941">1.264</cx:pt>
          <cx:pt idx="35942">1.264</cx:pt>
          <cx:pt idx="35943">1.264</cx:pt>
          <cx:pt idx="35944">1.264</cx:pt>
          <cx:pt idx="35945">1.264</cx:pt>
          <cx:pt idx="35946">1.264</cx:pt>
          <cx:pt idx="35947">1.264</cx:pt>
          <cx:pt idx="35948">1.264</cx:pt>
          <cx:pt idx="35949">1.264</cx:pt>
          <cx:pt idx="35950">1.264</cx:pt>
          <cx:pt idx="35951">1.264</cx:pt>
          <cx:pt idx="35952">1.264</cx:pt>
          <cx:pt idx="35953">1.264</cx:pt>
          <cx:pt idx="35954">1.264</cx:pt>
          <cx:pt idx="35955">1.264</cx:pt>
          <cx:pt idx="35956">1.264</cx:pt>
          <cx:pt idx="35957">1.264</cx:pt>
          <cx:pt idx="35958">1.264</cx:pt>
          <cx:pt idx="35959">1.264</cx:pt>
          <cx:pt idx="35960">1.264</cx:pt>
          <cx:pt idx="35961">1.264</cx:pt>
          <cx:pt idx="35962">1.264</cx:pt>
          <cx:pt idx="35963">1.264</cx:pt>
          <cx:pt idx="35964">1.264</cx:pt>
          <cx:pt idx="35965">1.264</cx:pt>
          <cx:pt idx="35966">1.264</cx:pt>
          <cx:pt idx="35967">1.264</cx:pt>
          <cx:pt idx="35968">1.264</cx:pt>
          <cx:pt idx="35969">1.264</cx:pt>
          <cx:pt idx="35970">1.264</cx:pt>
          <cx:pt idx="35971">1.264</cx:pt>
          <cx:pt idx="35972">1.264</cx:pt>
          <cx:pt idx="35973">1.264</cx:pt>
          <cx:pt idx="35974">1.264</cx:pt>
          <cx:pt idx="35975">1.264</cx:pt>
          <cx:pt idx="35976">1.264</cx:pt>
          <cx:pt idx="35977">1.264</cx:pt>
          <cx:pt idx="35978">1.264</cx:pt>
          <cx:pt idx="35979">1.264</cx:pt>
          <cx:pt idx="35980">1.264</cx:pt>
          <cx:pt idx="35981">1.264</cx:pt>
          <cx:pt idx="35982">1.264</cx:pt>
          <cx:pt idx="35983">1.264</cx:pt>
          <cx:pt idx="35984">1.264</cx:pt>
          <cx:pt idx="35985">1.264</cx:pt>
          <cx:pt idx="35986">1.266</cx:pt>
          <cx:pt idx="35987">1.266</cx:pt>
          <cx:pt idx="35988">1.266</cx:pt>
          <cx:pt idx="35989">1.266</cx:pt>
          <cx:pt idx="35990">1.266</cx:pt>
          <cx:pt idx="35991">1.266</cx:pt>
          <cx:pt idx="35992">1.266</cx:pt>
          <cx:pt idx="35993">1.266</cx:pt>
          <cx:pt idx="35994">1.266</cx:pt>
          <cx:pt idx="35995">1.266</cx:pt>
          <cx:pt idx="35996">1.266</cx:pt>
          <cx:pt idx="35997">1.266</cx:pt>
          <cx:pt idx="35998">1.266</cx:pt>
          <cx:pt idx="35999">1.266</cx:pt>
          <cx:pt idx="36000">1.266</cx:pt>
          <cx:pt idx="36001">1.266</cx:pt>
          <cx:pt idx="36002">1.266</cx:pt>
          <cx:pt idx="36003">1.266</cx:pt>
          <cx:pt idx="36004">1.266</cx:pt>
          <cx:pt idx="36005">1.266</cx:pt>
          <cx:pt idx="36006">1.266</cx:pt>
          <cx:pt idx="36007">1.266</cx:pt>
          <cx:pt idx="36008">1.266</cx:pt>
          <cx:pt idx="36009">1.266</cx:pt>
          <cx:pt idx="36010">1.266</cx:pt>
          <cx:pt idx="36011">1.266</cx:pt>
          <cx:pt idx="36012">1.266</cx:pt>
          <cx:pt idx="36013">1.266</cx:pt>
          <cx:pt idx="36014">1.266</cx:pt>
          <cx:pt idx="36015">1.266</cx:pt>
          <cx:pt idx="36016">1.266</cx:pt>
          <cx:pt idx="36017">1.266</cx:pt>
          <cx:pt idx="36018">1.266</cx:pt>
          <cx:pt idx="36019">1.266</cx:pt>
          <cx:pt idx="36020">1.266</cx:pt>
          <cx:pt idx="36021">1.266</cx:pt>
          <cx:pt idx="36022">1.266</cx:pt>
          <cx:pt idx="36023">1.266</cx:pt>
          <cx:pt idx="36024">1.266</cx:pt>
          <cx:pt idx="36025">1.266</cx:pt>
          <cx:pt idx="36026">1.266</cx:pt>
          <cx:pt idx="36027">1.266</cx:pt>
          <cx:pt idx="36028">1.266</cx:pt>
          <cx:pt idx="36029">1.266</cx:pt>
          <cx:pt idx="36030">1.266</cx:pt>
          <cx:pt idx="36031">1.266</cx:pt>
          <cx:pt idx="36032">1.266</cx:pt>
          <cx:pt idx="36033">1.266</cx:pt>
          <cx:pt idx="36034">1.266</cx:pt>
          <cx:pt idx="36035">1.266</cx:pt>
          <cx:pt idx="36036">1.266</cx:pt>
          <cx:pt idx="36037">1.266</cx:pt>
          <cx:pt idx="36038">1.266</cx:pt>
          <cx:pt idx="36039">1.266</cx:pt>
          <cx:pt idx="36040">1.266</cx:pt>
          <cx:pt idx="36041">1.266</cx:pt>
          <cx:pt idx="36042">1.266</cx:pt>
          <cx:pt idx="36043">1.266</cx:pt>
          <cx:pt idx="36044">1.266</cx:pt>
          <cx:pt idx="36045">1.266</cx:pt>
          <cx:pt idx="36046">1.266</cx:pt>
          <cx:pt idx="36047">1.266</cx:pt>
          <cx:pt idx="36048">1.266</cx:pt>
          <cx:pt idx="36049">1.266</cx:pt>
          <cx:pt idx="36050">1.266</cx:pt>
          <cx:pt idx="36051">1.266</cx:pt>
          <cx:pt idx="36052">1.266</cx:pt>
          <cx:pt idx="36053">1.266</cx:pt>
          <cx:pt idx="36054">1.266</cx:pt>
          <cx:pt idx="36055">1.266</cx:pt>
          <cx:pt idx="36056">1.266</cx:pt>
          <cx:pt idx="36057">1.266</cx:pt>
          <cx:pt idx="36058">1.266</cx:pt>
          <cx:pt idx="36059">1.266</cx:pt>
          <cx:pt idx="36060">1.266</cx:pt>
          <cx:pt idx="36061">1.266</cx:pt>
          <cx:pt idx="36062">1.266</cx:pt>
          <cx:pt idx="36063">1.266</cx:pt>
          <cx:pt idx="36064">1.266</cx:pt>
          <cx:pt idx="36065">1.266</cx:pt>
          <cx:pt idx="36066">1.266</cx:pt>
          <cx:pt idx="36067">1.266</cx:pt>
          <cx:pt idx="36068">1.266</cx:pt>
          <cx:pt idx="36069">1.266</cx:pt>
          <cx:pt idx="36070">1.266</cx:pt>
          <cx:pt idx="36071">1.266</cx:pt>
          <cx:pt idx="36072">1.266</cx:pt>
          <cx:pt idx="36073">1.266</cx:pt>
          <cx:pt idx="36074">1.266</cx:pt>
          <cx:pt idx="36075">1.266</cx:pt>
          <cx:pt idx="36076">1.266</cx:pt>
          <cx:pt idx="36077">1.266</cx:pt>
          <cx:pt idx="36078">1.266</cx:pt>
          <cx:pt idx="36079">1.266</cx:pt>
          <cx:pt idx="36080">1.266</cx:pt>
          <cx:pt idx="36081">1.266</cx:pt>
          <cx:pt idx="36082">1.266</cx:pt>
          <cx:pt idx="36083">1.266</cx:pt>
          <cx:pt idx="36084">1.266</cx:pt>
          <cx:pt idx="36085">1.266</cx:pt>
          <cx:pt idx="36086">1.266</cx:pt>
          <cx:pt idx="36087">1.266</cx:pt>
          <cx:pt idx="36088">1.266</cx:pt>
          <cx:pt idx="36089">1.266</cx:pt>
          <cx:pt idx="36090">1.266</cx:pt>
          <cx:pt idx="36091">1.266</cx:pt>
          <cx:pt idx="36092">1.266</cx:pt>
          <cx:pt idx="36093">1.266</cx:pt>
          <cx:pt idx="36094">1.266</cx:pt>
          <cx:pt idx="36095">1.266</cx:pt>
          <cx:pt idx="36096">1.266</cx:pt>
          <cx:pt idx="36097">1.266</cx:pt>
          <cx:pt idx="36098">1.266</cx:pt>
          <cx:pt idx="36099">1.266</cx:pt>
          <cx:pt idx="36100">1.266</cx:pt>
          <cx:pt idx="36101">1.266</cx:pt>
          <cx:pt idx="36102">1.266</cx:pt>
          <cx:pt idx="36103">1.266</cx:pt>
          <cx:pt idx="36104">1.266</cx:pt>
          <cx:pt idx="36105">1.266</cx:pt>
          <cx:pt idx="36106">1.266</cx:pt>
          <cx:pt idx="36107">1.266</cx:pt>
          <cx:pt idx="36108">1.266</cx:pt>
          <cx:pt idx="36109">1.266</cx:pt>
          <cx:pt idx="36110">1.266</cx:pt>
          <cx:pt idx="36111">1.266</cx:pt>
          <cx:pt idx="36112">1.266</cx:pt>
          <cx:pt idx="36113">1.266</cx:pt>
          <cx:pt idx="36114">1.27</cx:pt>
          <cx:pt idx="36115">1.27</cx:pt>
          <cx:pt idx="36116">1.27</cx:pt>
          <cx:pt idx="36117">1.27</cx:pt>
          <cx:pt idx="36118">1.27</cx:pt>
          <cx:pt idx="36119">1.27</cx:pt>
          <cx:pt idx="36120">1.27</cx:pt>
          <cx:pt idx="36121">1.27</cx:pt>
          <cx:pt idx="36122">1.27</cx:pt>
          <cx:pt idx="36123">1.27</cx:pt>
          <cx:pt idx="36124">1.27</cx:pt>
          <cx:pt idx="36125">1.27</cx:pt>
          <cx:pt idx="36126">1.27</cx:pt>
          <cx:pt idx="36127">1.27</cx:pt>
          <cx:pt idx="36128">1.27</cx:pt>
          <cx:pt idx="36129">1.27</cx:pt>
          <cx:pt idx="36130">1.27</cx:pt>
          <cx:pt idx="36131">1.27</cx:pt>
          <cx:pt idx="36132">1.27</cx:pt>
          <cx:pt idx="36133">1.27</cx:pt>
          <cx:pt idx="36134">1.27</cx:pt>
          <cx:pt idx="36135">1.27</cx:pt>
          <cx:pt idx="36136">1.27</cx:pt>
          <cx:pt idx="36137">1.27</cx:pt>
          <cx:pt idx="36138">1.27</cx:pt>
          <cx:pt idx="36139">1.27</cx:pt>
          <cx:pt idx="36140">1.27</cx:pt>
          <cx:pt idx="36141">1.27</cx:pt>
          <cx:pt idx="36142">1.27</cx:pt>
          <cx:pt idx="36143">1.27</cx:pt>
          <cx:pt idx="36144">1.27</cx:pt>
          <cx:pt idx="36145">1.27</cx:pt>
          <cx:pt idx="36146">1.27</cx:pt>
          <cx:pt idx="36147">1.27</cx:pt>
          <cx:pt idx="36148">1.27</cx:pt>
          <cx:pt idx="36149">1.27</cx:pt>
          <cx:pt idx="36150">1.27</cx:pt>
          <cx:pt idx="36151">1.27</cx:pt>
          <cx:pt idx="36152">1.27</cx:pt>
          <cx:pt idx="36153">1.27</cx:pt>
          <cx:pt idx="36154">1.27</cx:pt>
          <cx:pt idx="36155">1.27</cx:pt>
          <cx:pt idx="36156">1.27</cx:pt>
          <cx:pt idx="36157">1.27</cx:pt>
          <cx:pt idx="36158">1.27</cx:pt>
          <cx:pt idx="36159">1.27</cx:pt>
          <cx:pt idx="36160">1.27</cx:pt>
          <cx:pt idx="36161">1.27</cx:pt>
          <cx:pt idx="36162">1.27</cx:pt>
          <cx:pt idx="36163">1.27</cx:pt>
          <cx:pt idx="36164">1.27</cx:pt>
          <cx:pt idx="36165">1.27</cx:pt>
          <cx:pt idx="36166">1.27</cx:pt>
          <cx:pt idx="36167">1.27</cx:pt>
          <cx:pt idx="36168">1.27</cx:pt>
          <cx:pt idx="36169">1.27</cx:pt>
          <cx:pt idx="36170">1.27</cx:pt>
          <cx:pt idx="36171">1.27</cx:pt>
          <cx:pt idx="36172">1.27</cx:pt>
          <cx:pt idx="36173">1.27</cx:pt>
          <cx:pt idx="36174">1.27</cx:pt>
          <cx:pt idx="36175">1.27</cx:pt>
          <cx:pt idx="36176">1.27</cx:pt>
          <cx:pt idx="36177">1.27</cx:pt>
          <cx:pt idx="36178">1.27</cx:pt>
          <cx:pt idx="36179">1.27</cx:pt>
          <cx:pt idx="36180">1.27</cx:pt>
          <cx:pt idx="36181">1.27</cx:pt>
          <cx:pt idx="36182">1.27</cx:pt>
          <cx:pt idx="36183">1.27</cx:pt>
          <cx:pt idx="36184">1.27</cx:pt>
          <cx:pt idx="36185">1.27</cx:pt>
          <cx:pt idx="36186">1.27</cx:pt>
          <cx:pt idx="36187">1.27</cx:pt>
          <cx:pt idx="36188">1.27</cx:pt>
          <cx:pt idx="36189">1.27</cx:pt>
          <cx:pt idx="36190">1.27</cx:pt>
          <cx:pt idx="36191">1.27</cx:pt>
          <cx:pt idx="36192">1.27</cx:pt>
          <cx:pt idx="36193">1.27</cx:pt>
          <cx:pt idx="36194">1.27</cx:pt>
          <cx:pt idx="36195">1.27</cx:pt>
          <cx:pt idx="36196">1.27</cx:pt>
          <cx:pt idx="36197">1.27</cx:pt>
          <cx:pt idx="36198">1.27</cx:pt>
          <cx:pt idx="36199">1.27</cx:pt>
          <cx:pt idx="36200">1.27</cx:pt>
          <cx:pt idx="36201">1.27</cx:pt>
          <cx:pt idx="36202">1.27</cx:pt>
          <cx:pt idx="36203">1.27</cx:pt>
          <cx:pt idx="36204">1.27</cx:pt>
          <cx:pt idx="36205">1.27</cx:pt>
          <cx:pt idx="36206">1.27</cx:pt>
          <cx:pt idx="36207">1.27</cx:pt>
          <cx:pt idx="36208">1.27</cx:pt>
          <cx:pt idx="36209">1.27</cx:pt>
          <cx:pt idx="36210">1.27</cx:pt>
          <cx:pt idx="36211">1.27</cx:pt>
          <cx:pt idx="36212">1.27</cx:pt>
          <cx:pt idx="36213">1.27</cx:pt>
          <cx:pt idx="36214">1.27</cx:pt>
          <cx:pt idx="36215">1.27</cx:pt>
          <cx:pt idx="36216">1.27</cx:pt>
          <cx:pt idx="36217">1.27</cx:pt>
          <cx:pt idx="36218">1.27</cx:pt>
          <cx:pt idx="36219">1.27</cx:pt>
          <cx:pt idx="36220">1.27</cx:pt>
          <cx:pt idx="36221">1.27</cx:pt>
          <cx:pt idx="36222">1.27</cx:pt>
          <cx:pt idx="36223">1.27</cx:pt>
          <cx:pt idx="36224">1.266</cx:pt>
          <cx:pt idx="36225">1.266</cx:pt>
          <cx:pt idx="36226">1.266</cx:pt>
          <cx:pt idx="36227">1.266</cx:pt>
          <cx:pt idx="36228">1.266</cx:pt>
          <cx:pt idx="36229">1.266</cx:pt>
          <cx:pt idx="36230">1.266</cx:pt>
          <cx:pt idx="36231">1.266</cx:pt>
          <cx:pt idx="36232">1.266</cx:pt>
          <cx:pt idx="36233">1.266</cx:pt>
          <cx:pt idx="36234">1.266</cx:pt>
          <cx:pt idx="36235">1.266</cx:pt>
          <cx:pt idx="36236">1.266</cx:pt>
          <cx:pt idx="36237">1.266</cx:pt>
          <cx:pt idx="36238">1.266</cx:pt>
          <cx:pt idx="36239">1.266</cx:pt>
          <cx:pt idx="36240">1.266</cx:pt>
          <cx:pt idx="36241">1.266</cx:pt>
          <cx:pt idx="36242">1.266</cx:pt>
          <cx:pt idx="36243">1.266</cx:pt>
          <cx:pt idx="36244">1.266</cx:pt>
          <cx:pt idx="36245">1.266</cx:pt>
          <cx:pt idx="36246">1.266</cx:pt>
          <cx:pt idx="36247">1.266</cx:pt>
          <cx:pt idx="36248">1.266</cx:pt>
          <cx:pt idx="36249">1.266</cx:pt>
          <cx:pt idx="36250">1.266</cx:pt>
          <cx:pt idx="36251">1.266</cx:pt>
          <cx:pt idx="36252">1.266</cx:pt>
          <cx:pt idx="36253">1.266</cx:pt>
          <cx:pt idx="36254">1.266</cx:pt>
          <cx:pt idx="36255">1.266</cx:pt>
          <cx:pt idx="36256">1.266</cx:pt>
          <cx:pt idx="36257">1.266</cx:pt>
          <cx:pt idx="36258">1.266</cx:pt>
          <cx:pt idx="36259">1.266</cx:pt>
          <cx:pt idx="36260">1.266</cx:pt>
          <cx:pt idx="36261">1.266</cx:pt>
          <cx:pt idx="36262">1.266</cx:pt>
          <cx:pt idx="36263">1.266</cx:pt>
          <cx:pt idx="36264">1.266</cx:pt>
          <cx:pt idx="36265">1.266</cx:pt>
          <cx:pt idx="36266">1.266</cx:pt>
          <cx:pt idx="36267">1.266</cx:pt>
          <cx:pt idx="36268">1.266</cx:pt>
          <cx:pt idx="36269">1.266</cx:pt>
          <cx:pt idx="36270">1.266</cx:pt>
          <cx:pt idx="36271">1.266</cx:pt>
          <cx:pt idx="36272">1.266</cx:pt>
          <cx:pt idx="36273">1.266</cx:pt>
          <cx:pt idx="36274">1.266</cx:pt>
          <cx:pt idx="36275">1.266</cx:pt>
          <cx:pt idx="36276">1.266</cx:pt>
          <cx:pt idx="36277">1.266</cx:pt>
          <cx:pt idx="36278">1.266</cx:pt>
          <cx:pt idx="36279">1.266</cx:pt>
          <cx:pt idx="36280">1.266</cx:pt>
          <cx:pt idx="36281">1.266</cx:pt>
          <cx:pt idx="36282">1.266</cx:pt>
          <cx:pt idx="36283">1.266</cx:pt>
          <cx:pt idx="36284">1.266</cx:pt>
          <cx:pt idx="36285">1.266</cx:pt>
          <cx:pt idx="36286">1.266</cx:pt>
          <cx:pt idx="36287">1.266</cx:pt>
          <cx:pt idx="36288">1.266</cx:pt>
          <cx:pt idx="36289">1.266</cx:pt>
          <cx:pt idx="36290">1.266</cx:pt>
          <cx:pt idx="36291">1.266</cx:pt>
          <cx:pt idx="36292">1.266</cx:pt>
          <cx:pt idx="36293">1.266</cx:pt>
          <cx:pt idx="36294">1.266</cx:pt>
          <cx:pt idx="36295">1.266</cx:pt>
          <cx:pt idx="36296">1.266</cx:pt>
          <cx:pt idx="36297">1.266</cx:pt>
          <cx:pt idx="36298">1.266</cx:pt>
          <cx:pt idx="36299">1.266</cx:pt>
          <cx:pt idx="36300">1.266</cx:pt>
          <cx:pt idx="36301">1.266</cx:pt>
          <cx:pt idx="36302">1.266</cx:pt>
          <cx:pt idx="36303">1.266</cx:pt>
          <cx:pt idx="36304">1.266</cx:pt>
          <cx:pt idx="36305">1.266</cx:pt>
          <cx:pt idx="36306">1.266</cx:pt>
          <cx:pt idx="36307">1.266</cx:pt>
          <cx:pt idx="36308">1.266</cx:pt>
          <cx:pt idx="36309">1.266</cx:pt>
          <cx:pt idx="36310">1.266</cx:pt>
          <cx:pt idx="36311">1.266</cx:pt>
          <cx:pt idx="36312">1.266</cx:pt>
          <cx:pt idx="36313">1.266</cx:pt>
          <cx:pt idx="36314">1.266</cx:pt>
          <cx:pt idx="36315">1.266</cx:pt>
          <cx:pt idx="36316">1.266</cx:pt>
          <cx:pt idx="36317">1.266</cx:pt>
          <cx:pt idx="36318">1.266</cx:pt>
          <cx:pt idx="36319">1.262</cx:pt>
          <cx:pt idx="36320">1.262</cx:pt>
          <cx:pt idx="36321">1.262</cx:pt>
          <cx:pt idx="36322">1.262</cx:pt>
          <cx:pt idx="36323">1.262</cx:pt>
          <cx:pt idx="36324">1.262</cx:pt>
          <cx:pt idx="36325">1.262</cx:pt>
          <cx:pt idx="36326">1.262</cx:pt>
          <cx:pt idx="36327">1.262</cx:pt>
          <cx:pt idx="36328">1.262</cx:pt>
          <cx:pt idx="36329">1.262</cx:pt>
          <cx:pt idx="36330">1.262</cx:pt>
          <cx:pt idx="36331">1.262</cx:pt>
          <cx:pt idx="36332">1.262</cx:pt>
          <cx:pt idx="36333">1.262</cx:pt>
          <cx:pt idx="36334">1.262</cx:pt>
          <cx:pt idx="36335">1.262</cx:pt>
          <cx:pt idx="36336">1.262</cx:pt>
          <cx:pt idx="36337">1.262</cx:pt>
          <cx:pt idx="36338">1.262</cx:pt>
          <cx:pt idx="36339">1.262</cx:pt>
          <cx:pt idx="36340">1.262</cx:pt>
          <cx:pt idx="36341">1.262</cx:pt>
          <cx:pt idx="36342">1.262</cx:pt>
          <cx:pt idx="36343">1.262</cx:pt>
          <cx:pt idx="36344">1.262</cx:pt>
          <cx:pt idx="36345">1.262</cx:pt>
          <cx:pt idx="36346">1.262</cx:pt>
          <cx:pt idx="36347">1.262</cx:pt>
          <cx:pt idx="36348">1.262</cx:pt>
          <cx:pt idx="36349">1.262</cx:pt>
          <cx:pt idx="36350">1.262</cx:pt>
          <cx:pt idx="36351">1.262</cx:pt>
          <cx:pt idx="36352">1.262</cx:pt>
          <cx:pt idx="36353">1.262</cx:pt>
          <cx:pt idx="36354">1.262</cx:pt>
          <cx:pt idx="36355">1.262</cx:pt>
          <cx:pt idx="36356">1.262</cx:pt>
          <cx:pt idx="36357">1.262</cx:pt>
          <cx:pt idx="36358">1.262</cx:pt>
          <cx:pt idx="36359">1.262</cx:pt>
          <cx:pt idx="36360">1.262</cx:pt>
          <cx:pt idx="36361">1.262</cx:pt>
          <cx:pt idx="36362">1.262</cx:pt>
          <cx:pt idx="36363">1.262</cx:pt>
          <cx:pt idx="36364">1.262</cx:pt>
          <cx:pt idx="36365">1.262</cx:pt>
          <cx:pt idx="36366">1.262</cx:pt>
          <cx:pt idx="36367">1.262</cx:pt>
          <cx:pt idx="36368">1.262</cx:pt>
          <cx:pt idx="36369">1.262</cx:pt>
          <cx:pt idx="36370">1.262</cx:pt>
          <cx:pt idx="36371">1.262</cx:pt>
          <cx:pt idx="36372">1.262</cx:pt>
          <cx:pt idx="36373">1.262</cx:pt>
          <cx:pt idx="36374">1.262</cx:pt>
          <cx:pt idx="36375">1.262</cx:pt>
          <cx:pt idx="36376">1.262</cx:pt>
          <cx:pt idx="36377">1.262</cx:pt>
          <cx:pt idx="36378">1.262</cx:pt>
          <cx:pt idx="36379">1.262</cx:pt>
          <cx:pt idx="36380">1.262</cx:pt>
          <cx:pt idx="36381">1.262</cx:pt>
          <cx:pt idx="36382">1.262</cx:pt>
          <cx:pt idx="36383">1.262</cx:pt>
          <cx:pt idx="36384">1.262</cx:pt>
          <cx:pt idx="36385">1.262</cx:pt>
          <cx:pt idx="36386">1.262</cx:pt>
          <cx:pt idx="36387">1.262</cx:pt>
          <cx:pt idx="36388">1.262</cx:pt>
          <cx:pt idx="36389">1.262</cx:pt>
          <cx:pt idx="36390">1.262</cx:pt>
          <cx:pt idx="36391">1.262</cx:pt>
          <cx:pt idx="36392">1.262</cx:pt>
          <cx:pt idx="36393">1.262</cx:pt>
          <cx:pt idx="36394">1.262</cx:pt>
          <cx:pt idx="36395">1.262</cx:pt>
          <cx:pt idx="36396">1.262</cx:pt>
          <cx:pt idx="36397">1.262</cx:pt>
          <cx:pt idx="36398">1.262</cx:pt>
          <cx:pt idx="36399">1.262</cx:pt>
          <cx:pt idx="36400">1.262</cx:pt>
          <cx:pt idx="36401">1.262</cx:pt>
          <cx:pt idx="36402">1.262</cx:pt>
          <cx:pt idx="36403">1.262</cx:pt>
          <cx:pt idx="36404">1.262</cx:pt>
          <cx:pt idx="36405">1.262</cx:pt>
          <cx:pt idx="36406">1.262</cx:pt>
          <cx:pt idx="36407">1.262</cx:pt>
          <cx:pt idx="36408">1.262</cx:pt>
          <cx:pt idx="36409">1.262</cx:pt>
          <cx:pt idx="36410">1.262</cx:pt>
          <cx:pt idx="36411">1.262</cx:pt>
          <cx:pt idx="36412">1.262</cx:pt>
          <cx:pt idx="36413">1.262</cx:pt>
          <cx:pt idx="36414">1.262</cx:pt>
          <cx:pt idx="36415">1.262</cx:pt>
          <cx:pt idx="36416">1.262</cx:pt>
          <cx:pt idx="36417">1.262</cx:pt>
          <cx:pt idx="36418">1.262</cx:pt>
          <cx:pt idx="36419">1.262</cx:pt>
          <cx:pt idx="36420">1.262</cx:pt>
          <cx:pt idx="36421">1.262</cx:pt>
          <cx:pt idx="36422">1.262</cx:pt>
          <cx:pt idx="36423">1.262</cx:pt>
          <cx:pt idx="36424">1.262</cx:pt>
          <cx:pt idx="36425">1.262</cx:pt>
          <cx:pt idx="36426">1.262</cx:pt>
          <cx:pt idx="36427">1.262</cx:pt>
          <cx:pt idx="36428">1.262</cx:pt>
          <cx:pt idx="36429">1.262</cx:pt>
          <cx:pt idx="36430">1.262</cx:pt>
          <cx:pt idx="36431">1.262</cx:pt>
          <cx:pt idx="36432">1.262</cx:pt>
          <cx:pt idx="36433">1.262</cx:pt>
          <cx:pt idx="36434">1.262</cx:pt>
          <cx:pt idx="36435">1.262</cx:pt>
          <cx:pt idx="36436">1.262</cx:pt>
          <cx:pt idx="36437">1.262</cx:pt>
          <cx:pt idx="36438">1.262</cx:pt>
          <cx:pt idx="36439">1.262</cx:pt>
          <cx:pt idx="36440">1.262</cx:pt>
          <cx:pt idx="36441">1.262</cx:pt>
          <cx:pt idx="36442">1.262</cx:pt>
          <cx:pt idx="36443">1.262</cx:pt>
          <cx:pt idx="36444">1.262</cx:pt>
          <cx:pt idx="36445">1.262</cx:pt>
          <cx:pt idx="36446">1.262</cx:pt>
          <cx:pt idx="36447">1.262</cx:pt>
          <cx:pt idx="36448">1.262</cx:pt>
          <cx:pt idx="36449">1.262</cx:pt>
          <cx:pt idx="36450">1.262</cx:pt>
          <cx:pt idx="36451">1.262</cx:pt>
          <cx:pt idx="36452">1.262</cx:pt>
          <cx:pt idx="36453">1.262</cx:pt>
          <cx:pt idx="36454">1.262</cx:pt>
          <cx:pt idx="36455">1.262</cx:pt>
          <cx:pt idx="36456">1.262</cx:pt>
          <cx:pt idx="36457">1.262</cx:pt>
          <cx:pt idx="36458">1.262</cx:pt>
          <cx:pt idx="36459">1.262</cx:pt>
          <cx:pt idx="36460">1.262</cx:pt>
          <cx:pt idx="36461">1.262</cx:pt>
          <cx:pt idx="36462">1.262</cx:pt>
          <cx:pt idx="36463">1.262</cx:pt>
          <cx:pt idx="36464">1.26</cx:pt>
          <cx:pt idx="36465">1.26</cx:pt>
          <cx:pt idx="36466">1.26</cx:pt>
          <cx:pt idx="36467">1.26</cx:pt>
          <cx:pt idx="36468">1.26</cx:pt>
          <cx:pt idx="36469">1.26</cx:pt>
          <cx:pt idx="36470">1.26</cx:pt>
          <cx:pt idx="36471">1.26</cx:pt>
          <cx:pt idx="36472">1.26</cx:pt>
          <cx:pt idx="36473">1.26</cx:pt>
          <cx:pt idx="36474">1.26</cx:pt>
          <cx:pt idx="36475">1.26</cx:pt>
          <cx:pt idx="36476">1.26</cx:pt>
          <cx:pt idx="36477">1.26</cx:pt>
          <cx:pt idx="36478">1.26</cx:pt>
          <cx:pt idx="36479">1.26</cx:pt>
          <cx:pt idx="36480">1.26</cx:pt>
          <cx:pt idx="36481">1.26</cx:pt>
          <cx:pt idx="36482">1.26</cx:pt>
          <cx:pt idx="36483">1.26</cx:pt>
          <cx:pt idx="36484">1.26</cx:pt>
          <cx:pt idx="36485">1.26</cx:pt>
          <cx:pt idx="36486">1.26</cx:pt>
          <cx:pt idx="36487">1.26</cx:pt>
          <cx:pt idx="36488">1.26</cx:pt>
          <cx:pt idx="36489">1.26</cx:pt>
          <cx:pt idx="36490">1.26</cx:pt>
          <cx:pt idx="36491">1.26</cx:pt>
          <cx:pt idx="36492">1.26</cx:pt>
          <cx:pt idx="36493">1.26</cx:pt>
          <cx:pt idx="36494">1.26</cx:pt>
          <cx:pt idx="36495">1.26</cx:pt>
          <cx:pt idx="36496">1.26</cx:pt>
          <cx:pt idx="36497">1.26</cx:pt>
          <cx:pt idx="36498">1.26</cx:pt>
          <cx:pt idx="36499">1.26</cx:pt>
          <cx:pt idx="36500">1.26</cx:pt>
          <cx:pt idx="36501">1.26</cx:pt>
          <cx:pt idx="36502">1.26</cx:pt>
          <cx:pt idx="36503">1.26</cx:pt>
          <cx:pt idx="36504">1.26</cx:pt>
          <cx:pt idx="36505">1.26</cx:pt>
          <cx:pt idx="36506">1.26</cx:pt>
          <cx:pt idx="36507">1.26</cx:pt>
          <cx:pt idx="36508">1.26</cx:pt>
          <cx:pt idx="36509">1.26</cx:pt>
          <cx:pt idx="36510">1.26</cx:pt>
          <cx:pt idx="36511">1.26</cx:pt>
          <cx:pt idx="36512">1.26</cx:pt>
          <cx:pt idx="36513">1.26</cx:pt>
          <cx:pt idx="36514">1.26</cx:pt>
          <cx:pt idx="36515">1.26</cx:pt>
          <cx:pt idx="36516">1.26</cx:pt>
          <cx:pt idx="36517">1.26</cx:pt>
          <cx:pt idx="36518">1.26</cx:pt>
          <cx:pt idx="36519">1.26</cx:pt>
          <cx:pt idx="36520">1.26</cx:pt>
          <cx:pt idx="36521">1.26</cx:pt>
          <cx:pt idx="36522">1.26</cx:pt>
          <cx:pt idx="36523">1.26</cx:pt>
          <cx:pt idx="36524">1.26</cx:pt>
          <cx:pt idx="36525">1.26</cx:pt>
          <cx:pt idx="36526">1.26</cx:pt>
          <cx:pt idx="36527">1.26</cx:pt>
          <cx:pt idx="36528">1.26</cx:pt>
          <cx:pt idx="36529">1.26</cx:pt>
          <cx:pt idx="36530">1.26</cx:pt>
          <cx:pt idx="36531">1.26</cx:pt>
          <cx:pt idx="36532">1.26</cx:pt>
          <cx:pt idx="36533">1.26</cx:pt>
          <cx:pt idx="36534">1.26</cx:pt>
          <cx:pt idx="36535">1.26</cx:pt>
          <cx:pt idx="36536">1.26</cx:pt>
          <cx:pt idx="36537">1.26</cx:pt>
          <cx:pt idx="36538">1.26</cx:pt>
          <cx:pt idx="36539">1.26</cx:pt>
          <cx:pt idx="36540">1.26</cx:pt>
          <cx:pt idx="36541">1.26</cx:pt>
          <cx:pt idx="36542">1.26</cx:pt>
          <cx:pt idx="36543">1.26</cx:pt>
          <cx:pt idx="36544">1.26</cx:pt>
          <cx:pt idx="36545">1.26</cx:pt>
          <cx:pt idx="36546">1.26</cx:pt>
          <cx:pt idx="36547">1.26</cx:pt>
          <cx:pt idx="36548">1.26</cx:pt>
          <cx:pt idx="36549">1.26</cx:pt>
          <cx:pt idx="36550">1.26</cx:pt>
          <cx:pt idx="36551">1.26</cx:pt>
          <cx:pt idx="36552">1.26</cx:pt>
          <cx:pt idx="36553">1.26</cx:pt>
          <cx:pt idx="36554">1.26</cx:pt>
          <cx:pt idx="36555">1.26</cx:pt>
          <cx:pt idx="36556">1.26</cx:pt>
          <cx:pt idx="36557">1.26</cx:pt>
          <cx:pt idx="36558">1.26</cx:pt>
          <cx:pt idx="36559">1.26</cx:pt>
          <cx:pt idx="36560">1.26</cx:pt>
          <cx:pt idx="36561">1.26</cx:pt>
          <cx:pt idx="36562">1.26</cx:pt>
          <cx:pt idx="36563">1.26</cx:pt>
          <cx:pt idx="36564">1.26</cx:pt>
          <cx:pt idx="36565">1.26</cx:pt>
          <cx:pt idx="36566">1.26</cx:pt>
          <cx:pt idx="36567">1.26</cx:pt>
          <cx:pt idx="36568">1.26</cx:pt>
          <cx:pt idx="36569">1.26</cx:pt>
          <cx:pt idx="36570">1.26</cx:pt>
          <cx:pt idx="36571">1.26</cx:pt>
          <cx:pt idx="36572">1.26</cx:pt>
          <cx:pt idx="36573">1.26</cx:pt>
          <cx:pt idx="36574">1.26</cx:pt>
          <cx:pt idx="36575">1.26</cx:pt>
          <cx:pt idx="36576">1.26</cx:pt>
          <cx:pt idx="36577">1.26</cx:pt>
          <cx:pt idx="36578">1.26</cx:pt>
          <cx:pt idx="36579">1.26</cx:pt>
          <cx:pt idx="36580">1.26</cx:pt>
          <cx:pt idx="36581">1.26</cx:pt>
          <cx:pt idx="36582">1.26</cx:pt>
          <cx:pt idx="36583">1.26</cx:pt>
          <cx:pt idx="36584">1.26</cx:pt>
          <cx:pt idx="36585">1.26</cx:pt>
          <cx:pt idx="36586">1.26</cx:pt>
          <cx:pt idx="36587">1.26</cx:pt>
          <cx:pt idx="36588">1.26</cx:pt>
          <cx:pt idx="36589">1.26</cx:pt>
          <cx:pt idx="36590">1.26</cx:pt>
          <cx:pt idx="36591">1.26</cx:pt>
          <cx:pt idx="36592">1.26</cx:pt>
          <cx:pt idx="36593">1.26</cx:pt>
          <cx:pt idx="36594">1.26</cx:pt>
          <cx:pt idx="36595">1.26</cx:pt>
          <cx:pt idx="36596">1.26</cx:pt>
          <cx:pt idx="36597">1.26</cx:pt>
          <cx:pt idx="36598">1.26</cx:pt>
          <cx:pt idx="36599">1.26</cx:pt>
          <cx:pt idx="36600">1.26</cx:pt>
          <cx:pt idx="36601">1.26</cx:pt>
          <cx:pt idx="36602">1.26</cx:pt>
          <cx:pt idx="36603">1.26</cx:pt>
          <cx:pt idx="36604">1.26</cx:pt>
          <cx:pt idx="36605">1.26</cx:pt>
          <cx:pt idx="36606">1.26</cx:pt>
          <cx:pt idx="36607">1.26</cx:pt>
          <cx:pt idx="36608">1.26</cx:pt>
          <cx:pt idx="36609">1.26</cx:pt>
          <cx:pt idx="36610">1.26</cx:pt>
          <cx:pt idx="36611">1.26</cx:pt>
          <cx:pt idx="36612">1.26</cx:pt>
          <cx:pt idx="36613">1.26</cx:pt>
          <cx:pt idx="36614">1.26</cx:pt>
          <cx:pt idx="36615">1.26</cx:pt>
          <cx:pt idx="36616">1.26</cx:pt>
          <cx:pt idx="36617">1.26</cx:pt>
          <cx:pt idx="36618">1.26</cx:pt>
          <cx:pt idx="36619">1.26</cx:pt>
          <cx:pt idx="36620">1.26</cx:pt>
          <cx:pt idx="36621">1.26</cx:pt>
          <cx:pt idx="36622">1.26</cx:pt>
          <cx:pt idx="36623">1.26</cx:pt>
          <cx:pt idx="36624">1.26</cx:pt>
          <cx:pt idx="36625">1.26</cx:pt>
          <cx:pt idx="36626">1.26</cx:pt>
          <cx:pt idx="36627">1.26</cx:pt>
          <cx:pt idx="36628">1.26</cx:pt>
          <cx:pt idx="36629">1.26</cx:pt>
          <cx:pt idx="36630">1.26</cx:pt>
          <cx:pt idx="36631">1.26</cx:pt>
          <cx:pt idx="36632">1.26</cx:pt>
          <cx:pt idx="36633">1.26</cx:pt>
          <cx:pt idx="36634">1.26</cx:pt>
          <cx:pt idx="36635">1.26</cx:pt>
          <cx:pt idx="36636">1.26</cx:pt>
          <cx:pt idx="36637">1.26</cx:pt>
          <cx:pt idx="36638">1.26</cx:pt>
          <cx:pt idx="36639">1.26</cx:pt>
          <cx:pt idx="36640">1.26</cx:pt>
          <cx:pt idx="36641">1.26</cx:pt>
          <cx:pt idx="36642">1.26</cx:pt>
          <cx:pt idx="36643">1.26</cx:pt>
          <cx:pt idx="36644">1.26</cx:pt>
          <cx:pt idx="36645">1.26</cx:pt>
          <cx:pt idx="36646">1.26</cx:pt>
          <cx:pt idx="36647">1.26</cx:pt>
          <cx:pt idx="36648">1.26</cx:pt>
          <cx:pt idx="36649">1.26</cx:pt>
          <cx:pt idx="36650">1.26</cx:pt>
          <cx:pt idx="36651">1.26</cx:pt>
          <cx:pt idx="36652">1.268</cx:pt>
          <cx:pt idx="36653">1.268</cx:pt>
          <cx:pt idx="36654">1.268</cx:pt>
          <cx:pt idx="36655">1.268</cx:pt>
          <cx:pt idx="36656">1.268</cx:pt>
          <cx:pt idx="36657">1.268</cx:pt>
          <cx:pt idx="36658">1.268</cx:pt>
          <cx:pt idx="36659">1.268</cx:pt>
          <cx:pt idx="36660">1.268</cx:pt>
          <cx:pt idx="36661">1.268</cx:pt>
          <cx:pt idx="36662">1.268</cx:pt>
          <cx:pt idx="36663">1.268</cx:pt>
          <cx:pt idx="36664">1.268</cx:pt>
          <cx:pt idx="36665">1.268</cx:pt>
          <cx:pt idx="36666">1.268</cx:pt>
          <cx:pt idx="36667">1.268</cx:pt>
          <cx:pt idx="36668">1.268</cx:pt>
          <cx:pt idx="36669">1.268</cx:pt>
          <cx:pt idx="36670">1.268</cx:pt>
          <cx:pt idx="36671">1.268</cx:pt>
          <cx:pt idx="36672">1.268</cx:pt>
          <cx:pt idx="36673">1.268</cx:pt>
          <cx:pt idx="36674">1.268</cx:pt>
          <cx:pt idx="36675">1.268</cx:pt>
          <cx:pt idx="36676">1.268</cx:pt>
          <cx:pt idx="36677">1.268</cx:pt>
          <cx:pt idx="36678">1.268</cx:pt>
          <cx:pt idx="36679">1.268</cx:pt>
          <cx:pt idx="36680">1.268</cx:pt>
          <cx:pt idx="36681">1.268</cx:pt>
          <cx:pt idx="36682">1.268</cx:pt>
          <cx:pt idx="36683">1.268</cx:pt>
          <cx:pt idx="36684">1.268</cx:pt>
          <cx:pt idx="36685">1.268</cx:pt>
          <cx:pt idx="36686">1.268</cx:pt>
          <cx:pt idx="36687">1.268</cx:pt>
          <cx:pt idx="36688">1.268</cx:pt>
          <cx:pt idx="36689">1.268</cx:pt>
          <cx:pt idx="36690">1.268</cx:pt>
          <cx:pt idx="36691">1.268</cx:pt>
          <cx:pt idx="36692">1.268</cx:pt>
          <cx:pt idx="36693">1.268</cx:pt>
          <cx:pt idx="36694">1.268</cx:pt>
          <cx:pt idx="36695">1.268</cx:pt>
          <cx:pt idx="36696">1.268</cx:pt>
          <cx:pt idx="36697">1.268</cx:pt>
          <cx:pt idx="36698">1.268</cx:pt>
          <cx:pt idx="36699">1.268</cx:pt>
          <cx:pt idx="36700">1.268</cx:pt>
          <cx:pt idx="36701">1.268</cx:pt>
          <cx:pt idx="36702">1.268</cx:pt>
          <cx:pt idx="36703">1.268</cx:pt>
          <cx:pt idx="36704">1.268</cx:pt>
          <cx:pt idx="36705">1.268</cx:pt>
          <cx:pt idx="36706">1.268</cx:pt>
          <cx:pt idx="36707">1.268</cx:pt>
          <cx:pt idx="36708">1.268</cx:pt>
          <cx:pt idx="36709">1.268</cx:pt>
          <cx:pt idx="36710">1.268</cx:pt>
          <cx:pt idx="36711">1.268</cx:pt>
          <cx:pt idx="36712">1.268</cx:pt>
          <cx:pt idx="36713">1.268</cx:pt>
          <cx:pt idx="36714">1.268</cx:pt>
          <cx:pt idx="36715">1.268</cx:pt>
          <cx:pt idx="36716">1.268</cx:pt>
          <cx:pt idx="36717">1.268</cx:pt>
          <cx:pt idx="36718">1.268</cx:pt>
          <cx:pt idx="36719">1.268</cx:pt>
          <cx:pt idx="36720">1.268</cx:pt>
          <cx:pt idx="36721">1.268</cx:pt>
          <cx:pt idx="36722">1.268</cx:pt>
          <cx:pt idx="36723">1.268</cx:pt>
          <cx:pt idx="36724">1.268</cx:pt>
          <cx:pt idx="36725">1.268</cx:pt>
          <cx:pt idx="36726">1.268</cx:pt>
          <cx:pt idx="36727">1.268</cx:pt>
          <cx:pt idx="36728">1.268</cx:pt>
          <cx:pt idx="36729">1.2809999999999999</cx:pt>
          <cx:pt idx="36730">1.2809999999999999</cx:pt>
          <cx:pt idx="36731">1.2809999999999999</cx:pt>
          <cx:pt idx="36732">1.2809999999999999</cx:pt>
          <cx:pt idx="36733">1.2809999999999999</cx:pt>
          <cx:pt idx="36734">1.2809999999999999</cx:pt>
          <cx:pt idx="36735">1.2809999999999999</cx:pt>
          <cx:pt idx="36736">1.2809999999999999</cx:pt>
          <cx:pt idx="36737">1.2809999999999999</cx:pt>
          <cx:pt idx="36738">1.2809999999999999</cx:pt>
          <cx:pt idx="36739">1.2809999999999999</cx:pt>
          <cx:pt idx="36740">1.2809999999999999</cx:pt>
          <cx:pt idx="36741">1.2809999999999999</cx:pt>
          <cx:pt idx="36742">1.2809999999999999</cx:pt>
          <cx:pt idx="36743">1.2809999999999999</cx:pt>
          <cx:pt idx="36744">1.2809999999999999</cx:pt>
          <cx:pt idx="36745">1.2809999999999999</cx:pt>
          <cx:pt idx="36746">1.2809999999999999</cx:pt>
          <cx:pt idx="36747">1.2809999999999999</cx:pt>
          <cx:pt idx="36748">1.2809999999999999</cx:pt>
          <cx:pt idx="36749">1.2809999999999999</cx:pt>
          <cx:pt idx="36750">1.286</cx:pt>
          <cx:pt idx="36751">1.286</cx:pt>
          <cx:pt idx="36752">1.286</cx:pt>
          <cx:pt idx="36753">1.286</cx:pt>
          <cx:pt idx="36754">1.286</cx:pt>
          <cx:pt idx="36755">1.286</cx:pt>
          <cx:pt idx="36756">1.286</cx:pt>
          <cx:pt idx="36757">1.286</cx:pt>
          <cx:pt idx="36758">1.286</cx:pt>
          <cx:pt idx="36759">1.286</cx:pt>
          <cx:pt idx="36760">1.286</cx:pt>
          <cx:pt idx="36761">1.286</cx:pt>
          <cx:pt idx="36762">1.286</cx:pt>
          <cx:pt idx="36763">1.286</cx:pt>
          <cx:pt idx="36764">1.286</cx:pt>
          <cx:pt idx="36765">1.286</cx:pt>
          <cx:pt idx="36766">1.268</cx:pt>
          <cx:pt idx="36767">1.268</cx:pt>
          <cx:pt idx="36768">1.268</cx:pt>
          <cx:pt idx="36769">1.268</cx:pt>
          <cx:pt idx="36770">1.268</cx:pt>
          <cx:pt idx="36771">1.268</cx:pt>
          <cx:pt idx="36772">1.268</cx:pt>
          <cx:pt idx="36773">1.268</cx:pt>
          <cx:pt idx="36774">1.268</cx:pt>
          <cx:pt idx="36775">1.268</cx:pt>
          <cx:pt idx="36776">1.268</cx:pt>
          <cx:pt idx="36777">1.268</cx:pt>
          <cx:pt idx="36778">1.268</cx:pt>
          <cx:pt idx="36779">1.268</cx:pt>
          <cx:pt idx="36780">1.268</cx:pt>
          <cx:pt idx="36781">1.268</cx:pt>
          <cx:pt idx="36782">1.268</cx:pt>
          <cx:pt idx="36783">1.268</cx:pt>
          <cx:pt idx="36784">1.26</cx:pt>
          <cx:pt idx="36785">1.26</cx:pt>
          <cx:pt idx="36786">1.26</cx:pt>
          <cx:pt idx="36787">1.26</cx:pt>
          <cx:pt idx="36788">1.26</cx:pt>
          <cx:pt idx="36789">1.26</cx:pt>
          <cx:pt idx="36790">1.26</cx:pt>
          <cx:pt idx="36791">1.26</cx:pt>
          <cx:pt idx="36792">1.26</cx:pt>
          <cx:pt idx="36793">1.26</cx:pt>
          <cx:pt idx="36794">1.26</cx:pt>
          <cx:pt idx="36795">1.26</cx:pt>
          <cx:pt idx="36796">1.26</cx:pt>
          <cx:pt idx="36797">1.26</cx:pt>
          <cx:pt idx="36798">1.26</cx:pt>
          <cx:pt idx="36799">1.26</cx:pt>
          <cx:pt idx="36800">1.26</cx:pt>
          <cx:pt idx="36801">1.26</cx:pt>
          <cx:pt idx="36802">1.26</cx:pt>
          <cx:pt idx="36803">1.26</cx:pt>
          <cx:pt idx="36804">1.26</cx:pt>
          <cx:pt idx="36805">1.26</cx:pt>
          <cx:pt idx="36806">1.26</cx:pt>
          <cx:pt idx="36807">1.26</cx:pt>
          <cx:pt idx="36808">1.26</cx:pt>
          <cx:pt idx="36809">1.26</cx:pt>
          <cx:pt idx="36810">1.26</cx:pt>
          <cx:pt idx="36811">1.26</cx:pt>
          <cx:pt idx="36812">1.26</cx:pt>
          <cx:pt idx="36813">1.26</cx:pt>
          <cx:pt idx="36814">1.26</cx:pt>
          <cx:pt idx="36815">1.26</cx:pt>
          <cx:pt idx="36816">1.26</cx:pt>
          <cx:pt idx="36817">1.26</cx:pt>
          <cx:pt idx="36818">1.26</cx:pt>
          <cx:pt idx="36819">1.26</cx:pt>
          <cx:pt idx="36820">1.26</cx:pt>
          <cx:pt idx="36821">1.26</cx:pt>
          <cx:pt idx="36822">1.26</cx:pt>
          <cx:pt idx="36823">1.26</cx:pt>
          <cx:pt idx="36824">1.26</cx:pt>
          <cx:pt idx="36825">1.26</cx:pt>
          <cx:pt idx="36826">1.26</cx:pt>
          <cx:pt idx="36827">1.26</cx:pt>
          <cx:pt idx="36828">1.26</cx:pt>
          <cx:pt idx="36829">1.26</cx:pt>
          <cx:pt idx="36830">1.26</cx:pt>
          <cx:pt idx="36831">1.26</cx:pt>
          <cx:pt idx="36832">1.26</cx:pt>
          <cx:pt idx="36833">1.26</cx:pt>
          <cx:pt idx="36834">1.26</cx:pt>
          <cx:pt idx="36835">1.26</cx:pt>
          <cx:pt idx="36836">1.26</cx:pt>
          <cx:pt idx="36837">1.26</cx:pt>
          <cx:pt idx="36838">1.26</cx:pt>
          <cx:pt idx="36839">1.26</cx:pt>
          <cx:pt idx="36840">1.26</cx:pt>
          <cx:pt idx="36841">1.26</cx:pt>
          <cx:pt idx="36842">1.26</cx:pt>
          <cx:pt idx="36843">1.26</cx:pt>
          <cx:pt idx="36844">1.26</cx:pt>
          <cx:pt idx="36845">1.26</cx:pt>
          <cx:pt idx="36846">1.26</cx:pt>
          <cx:pt idx="36847">1.26</cx:pt>
          <cx:pt idx="36848">1.252</cx:pt>
          <cx:pt idx="36849">1.252</cx:pt>
          <cx:pt idx="36850">1.252</cx:pt>
          <cx:pt idx="36851">1.252</cx:pt>
          <cx:pt idx="36852">1.252</cx:pt>
          <cx:pt idx="36853">1.252</cx:pt>
          <cx:pt idx="36854">1.252</cx:pt>
          <cx:pt idx="36855">1.252</cx:pt>
          <cx:pt idx="36856">1.252</cx:pt>
          <cx:pt idx="36857">1.252</cx:pt>
          <cx:pt idx="36858">1.252</cx:pt>
          <cx:pt idx="36859">1.252</cx:pt>
          <cx:pt idx="36860">1.252</cx:pt>
          <cx:pt idx="36861">1.252</cx:pt>
          <cx:pt idx="36862">1.252</cx:pt>
          <cx:pt idx="36863">1.252</cx:pt>
          <cx:pt idx="36864">1.252</cx:pt>
          <cx:pt idx="36865">1.252</cx:pt>
          <cx:pt idx="36866">1.252</cx:pt>
          <cx:pt idx="36867">1.252</cx:pt>
          <cx:pt idx="36868">1.252</cx:pt>
          <cx:pt idx="36869">1.252</cx:pt>
          <cx:pt idx="36870">1.252</cx:pt>
          <cx:pt idx="36871">1.252</cx:pt>
          <cx:pt idx="36872">1.252</cx:pt>
          <cx:pt idx="36873">1.252</cx:pt>
          <cx:pt idx="36874">1.244</cx:pt>
          <cx:pt idx="36875">1.244</cx:pt>
          <cx:pt idx="36876">1.244</cx:pt>
          <cx:pt idx="36877">1.244</cx:pt>
          <cx:pt idx="36878">1.244</cx:pt>
          <cx:pt idx="36879">1.244</cx:pt>
          <cx:pt idx="36880">1.244</cx:pt>
          <cx:pt idx="36881">1.244</cx:pt>
          <cx:pt idx="36882">1.244</cx:pt>
          <cx:pt idx="36883">1.2350000000000001</cx:pt>
          <cx:pt idx="36884">1.2350000000000001</cx:pt>
          <cx:pt idx="36885">1.2350000000000001</cx:pt>
          <cx:pt idx="36886">1.2350000000000001</cx:pt>
          <cx:pt idx="36887">1.2350000000000001</cx:pt>
          <cx:pt idx="36888">1.2350000000000001</cx:pt>
          <cx:pt idx="36889">1.2350000000000001</cx:pt>
          <cx:pt idx="36890">1.2350000000000001</cx:pt>
          <cx:pt idx="36891">1.2350000000000001</cx:pt>
          <cx:pt idx="36892">1.224</cx:pt>
          <cx:pt idx="36893">1.224</cx:pt>
          <cx:pt idx="36894">1.224</cx:pt>
          <cx:pt idx="36895">1.224</cx:pt>
          <cx:pt idx="36896">1.224</cx:pt>
          <cx:pt idx="36897">1.224</cx:pt>
          <cx:pt idx="36898">1.224</cx:pt>
          <cx:pt idx="36899">1.2150000000000001</cx:pt>
          <cx:pt idx="36900">1.2150000000000001</cx:pt>
          <cx:pt idx="36901">1.2150000000000001</cx:pt>
          <cx:pt idx="36902">1.2150000000000001</cx:pt>
          <cx:pt idx="36903">1.2150000000000001</cx:pt>
          <cx:pt idx="36904">1.2150000000000001</cx:pt>
          <cx:pt idx="36905">1.2150000000000001</cx:pt>
          <cx:pt idx="36906">1.2150000000000001</cx:pt>
          <cx:pt idx="36907">1.2150000000000001</cx:pt>
          <cx:pt idx="36908">1.2150000000000001</cx:pt>
          <cx:pt idx="36909">1.2150000000000001</cx:pt>
          <cx:pt idx="36910">1.2150000000000001</cx:pt>
          <cx:pt idx="36911">1.2150000000000001</cx:pt>
          <cx:pt idx="36912">1.2150000000000001</cx:pt>
          <cx:pt idx="36913">1.2150000000000001</cx:pt>
          <cx:pt idx="36914">1.2150000000000001</cx:pt>
          <cx:pt idx="36915">1.2150000000000001</cx:pt>
          <cx:pt idx="36916">1.2150000000000001</cx:pt>
          <cx:pt idx="36917">1.2150000000000001</cx:pt>
          <cx:pt idx="36918">1.2150000000000001</cx:pt>
          <cx:pt idx="36919">1.206</cx:pt>
          <cx:pt idx="36920">1.206</cx:pt>
          <cx:pt idx="36921">1.206</cx:pt>
          <cx:pt idx="36922">1.206</cx:pt>
          <cx:pt idx="36923">1.206</cx:pt>
          <cx:pt idx="36924">1.206</cx:pt>
          <cx:pt idx="36925">1.206</cx:pt>
          <cx:pt idx="36926">1.206</cx:pt>
          <cx:pt idx="36927">1.206</cx:pt>
          <cx:pt idx="36928">1.099</cx:pt>
          <cx:pt idx="36929">1.099</cx:pt>
          <cx:pt idx="36930">1.099</cx:pt>
          <cx:pt idx="36931">1.099</cx:pt>
          <cx:pt idx="36932">1.099</cx:pt>
          <cx:pt idx="36933">1.099</cx:pt>
          <cx:pt idx="36934">1.099</cx:pt>
          <cx:pt idx="36935">1.099</cx:pt>
          <cx:pt idx="36936">1.099</cx:pt>
          <cx:pt idx="36937">1.099</cx:pt>
          <cx:pt idx="36938">1.099</cx:pt>
          <cx:pt idx="36939">1.085</cx:pt>
          <cx:pt idx="36940">1.085</cx:pt>
          <cx:pt idx="36941">1.085</cx:pt>
          <cx:pt idx="36942">1.085</cx:pt>
          <cx:pt idx="36943">1.085</cx:pt>
          <cx:pt idx="36944">1.085</cx:pt>
          <cx:pt idx="36945">1.085</cx:pt>
          <cx:pt idx="36946">1.0720000000000001</cx:pt>
          <cx:pt idx="36947">1.0720000000000001</cx:pt>
          <cx:pt idx="36948">1.0720000000000001</cx:pt>
          <cx:pt idx="36949">1.0720000000000001</cx:pt>
          <cx:pt idx="36950">1.0720000000000001</cx:pt>
          <cx:pt idx="36951">1.0720000000000001</cx:pt>
          <cx:pt idx="36952">1.0720000000000001</cx:pt>
          <cx:pt idx="36953">1.0720000000000001</cx:pt>
          <cx:pt idx="36954">1.0720000000000001</cx:pt>
          <cx:pt idx="36955">1.0720000000000001</cx:pt>
          <cx:pt idx="36956">1.0720000000000001</cx:pt>
          <cx:pt idx="36957">1.0720000000000001</cx:pt>
          <cx:pt idx="36958">1.0720000000000001</cx:pt>
          <cx:pt idx="36959">1.0720000000000001</cx:pt>
          <cx:pt idx="36960">1.0720000000000001</cx:pt>
          <cx:pt idx="36961">1.0720000000000001</cx:pt>
          <cx:pt idx="36962">1.0720000000000001</cx:pt>
          <cx:pt idx="36963">1.0720000000000001</cx:pt>
          <cx:pt idx="36964">1.0720000000000001</cx:pt>
          <cx:pt idx="36965">1.0720000000000001</cx:pt>
          <cx:pt idx="36966">1.0720000000000001</cx:pt>
          <cx:pt idx="36967">1.0720000000000001</cx:pt>
          <cx:pt idx="36968">1.0720000000000001</cx:pt>
          <cx:pt idx="36969">1.0720000000000001</cx:pt>
          <cx:pt idx="36970">1.0720000000000001</cx:pt>
          <cx:pt idx="36971">1.0720000000000001</cx:pt>
          <cx:pt idx="36972">1.0720000000000001</cx:pt>
          <cx:pt idx="36973">1.0720000000000001</cx:pt>
          <cx:pt idx="36974">1.0720000000000001</cx:pt>
          <cx:pt idx="36975">1.0720000000000001</cx:pt>
          <cx:pt idx="36976">1.0720000000000001</cx:pt>
          <cx:pt idx="36977">1.0720000000000001</cx:pt>
          <cx:pt idx="36978">1.0720000000000001</cx:pt>
          <cx:pt idx="36979">1.0720000000000001</cx:pt>
          <cx:pt idx="36980">1.0589999999999999</cx:pt>
          <cx:pt idx="36981">1.0589999999999999</cx:pt>
          <cx:pt idx="36982">1.0589999999999999</cx:pt>
          <cx:pt idx="36983">1.0589999999999999</cx:pt>
          <cx:pt idx="36984">1.0589999999999999</cx:pt>
          <cx:pt idx="36985">1.0589999999999999</cx:pt>
          <cx:pt idx="36986">1.0589999999999999</cx:pt>
          <cx:pt idx="36987">1.0589999999999999</cx:pt>
          <cx:pt idx="36988">1.0589999999999999</cx:pt>
          <cx:pt idx="36989">1.0589999999999999</cx:pt>
          <cx:pt idx="36990">1.0589999999999999</cx:pt>
          <cx:pt idx="36991">1.0589999999999999</cx:pt>
          <cx:pt idx="36992">1.0589999999999999</cx:pt>
          <cx:pt idx="36993">1.0589999999999999</cx:pt>
          <cx:pt idx="36994">1.0589999999999999</cx:pt>
          <cx:pt idx="36995">1.0589999999999999</cx:pt>
          <cx:pt idx="36996">1.0589999999999999</cx:pt>
          <cx:pt idx="36997">1.0589999999999999</cx:pt>
          <cx:pt idx="36998">1.0589999999999999</cx:pt>
          <cx:pt idx="36999">1.0589999999999999</cx:pt>
          <cx:pt idx="37000">1.0589999999999999</cx:pt>
          <cx:pt idx="37001">1.0589999999999999</cx:pt>
          <cx:pt idx="37002">1.0589999999999999</cx:pt>
          <cx:pt idx="37003">1.048</cx:pt>
          <cx:pt idx="37004">1.048</cx:pt>
          <cx:pt idx="37005">1.048</cx:pt>
          <cx:pt idx="37006">1.048</cx:pt>
          <cx:pt idx="37007">1.048</cx:pt>
          <cx:pt idx="37008">1.048</cx:pt>
          <cx:pt idx="37009">1.048</cx:pt>
          <cx:pt idx="37010">1.048</cx:pt>
          <cx:pt idx="37011">1.044</cx:pt>
          <cx:pt idx="37012">1.044</cx:pt>
          <cx:pt idx="37013">1.044</cx:pt>
          <cx:pt idx="37014">1.044</cx:pt>
          <cx:pt idx="37015">1.044</cx:pt>
          <cx:pt idx="37016">1.044</cx:pt>
          <cx:pt idx="37017">1.044</cx:pt>
          <cx:pt idx="37018">1.044</cx:pt>
          <cx:pt idx="37019">1.044</cx:pt>
          <cx:pt idx="37020">1.044</cx:pt>
          <cx:pt idx="37021">1.044</cx:pt>
          <cx:pt idx="37022">1.044</cx:pt>
          <cx:pt idx="37023">1.044</cx:pt>
          <cx:pt idx="37024">1.044</cx:pt>
          <cx:pt idx="37025">1.044</cx:pt>
          <cx:pt idx="37026">1.044</cx:pt>
          <cx:pt idx="37027">1.044</cx:pt>
          <cx:pt idx="37028">1.044</cx:pt>
          <cx:pt idx="37029">1.044</cx:pt>
          <cx:pt idx="37030">1.044</cx:pt>
          <cx:pt idx="37031">1.044</cx:pt>
          <cx:pt idx="37032">1.044</cx:pt>
          <cx:pt idx="37033">1.044</cx:pt>
          <cx:pt idx="37034">1.044</cx:pt>
          <cx:pt idx="37035">1.044</cx:pt>
          <cx:pt idx="37036">1.044</cx:pt>
          <cx:pt idx="37037">1.044</cx:pt>
          <cx:pt idx="37038">1.044</cx:pt>
          <cx:pt idx="37039">1.044</cx:pt>
          <cx:pt idx="37040">1.044</cx:pt>
          <cx:pt idx="37041">1.044</cx:pt>
          <cx:pt idx="37042">1.0289999999999999</cx:pt>
          <cx:pt idx="37043">1.0289999999999999</cx:pt>
          <cx:pt idx="37044">1.0289999999999999</cx:pt>
          <cx:pt idx="37045">1.0289999999999999</cx:pt>
          <cx:pt idx="37046">1.0289999999999999</cx:pt>
          <cx:pt idx="37047">1.0289999999999999</cx:pt>
          <cx:pt idx="37048">1.0289999999999999</cx:pt>
          <cx:pt idx="37049">1.0289999999999999</cx:pt>
          <cx:pt idx="37050">1.0289999999999999</cx:pt>
          <cx:pt idx="37051">1.0289999999999999</cx:pt>
          <cx:pt idx="37052">1.0289999999999999</cx:pt>
          <cx:pt idx="37053">1.0289999999999999</cx:pt>
          <cx:pt idx="37054">1.0289999999999999</cx:pt>
          <cx:pt idx="37055">1.0289999999999999</cx:pt>
          <cx:pt idx="37056">1.0289999999999999</cx:pt>
          <cx:pt idx="37057">1.0289999999999999</cx:pt>
          <cx:pt idx="37058">1.0289999999999999</cx:pt>
          <cx:pt idx="37059">1.0289999999999999</cx:pt>
          <cx:pt idx="37060">1.0289999999999999</cx:pt>
          <cx:pt idx="37061">1.0289999999999999</cx:pt>
          <cx:pt idx="37062">1.0289999999999999</cx:pt>
          <cx:pt idx="37063">1.0289999999999999</cx:pt>
          <cx:pt idx="37064">1.0289999999999999</cx:pt>
          <cx:pt idx="37065">1.0289999999999999</cx:pt>
          <cx:pt idx="37066">1.0289999999999999</cx:pt>
          <cx:pt idx="37067">1.0289999999999999</cx:pt>
          <cx:pt idx="37068">1.0289999999999999</cx:pt>
          <cx:pt idx="37069">1.0289999999999999</cx:pt>
          <cx:pt idx="37070">1.0289999999999999</cx:pt>
          <cx:pt idx="37071">1.0289999999999999</cx:pt>
          <cx:pt idx="37072">1.0289999999999999</cx:pt>
          <cx:pt idx="37073">1.0289999999999999</cx:pt>
          <cx:pt idx="37074">1.0289999999999999</cx:pt>
          <cx:pt idx="37075">1.018</cx:pt>
          <cx:pt idx="37076">1.018</cx:pt>
          <cx:pt idx="37077">1.018</cx:pt>
          <cx:pt idx="37078">1.0069999999999999</cx:pt>
          <cx:pt idx="37079">1.0069999999999999</cx:pt>
          <cx:pt idx="37080">1.0069999999999999</cx:pt>
          <cx:pt idx="37081">0.996</cx:pt>
          <cx:pt idx="37082">0.97899999999999998</cx:pt>
          <cx:pt idx="37083">0.97899999999999998</cx:pt>
          <cx:pt idx="37084">0.97899999999999998</cx:pt>
          <cx:pt idx="37085">0.96899999999999997</cx:pt>
          <cx:pt idx="37086">0.94399999999999995</cx:pt>
          <cx:pt idx="37087">0.94399999999999995</cx:pt>
          <cx:pt idx="37088">0.94399999999999995</cx:pt>
          <cx:pt idx="37089">0.93700000000000006</cx:pt>
          <cx:pt idx="37090">0.93700000000000006</cx:pt>
          <cx:pt idx="37091">0.93300000000000005</cx:pt>
          <cx:pt idx="37092">0.92700000000000005</cx:pt>
          <cx:pt idx="37093">0.92700000000000005</cx:pt>
          <cx:pt idx="37094">0.92100000000000004</cx:pt>
          <cx:pt idx="37095">0.92100000000000004</cx:pt>
          <cx:pt idx="37096">0.91400000000000003</cx:pt>
          <cx:pt idx="37097">0.91400000000000003</cx:pt>
          <cx:pt idx="37098">0.91400000000000003</cx:pt>
          <cx:pt idx="37099">0.90800000000000003</cx:pt>
          <cx:pt idx="37100">0.90800000000000003</cx:pt>
          <cx:pt idx="37101">0.90800000000000003</cx:pt>
          <cx:pt idx="37102">0.90800000000000003</cx:pt>
          <cx:pt idx="37103">0.90800000000000003</cx:pt>
          <cx:pt idx="37104">0.90800000000000003</cx:pt>
          <cx:pt idx="37105">0.90800000000000003</cx:pt>
          <cx:pt idx="37106">0.90800000000000003</cx:pt>
          <cx:pt idx="37107">0.90800000000000003</cx:pt>
          <cx:pt idx="37108">0.90800000000000003</cx:pt>
          <cx:pt idx="37109">0.90800000000000003</cx:pt>
          <cx:pt idx="37110">0.90800000000000003</cx:pt>
          <cx:pt idx="37111">0.90800000000000003</cx:pt>
          <cx:pt idx="37112">0.90800000000000003</cx:pt>
          <cx:pt idx="37113">0.90800000000000003</cx:pt>
          <cx:pt idx="37114">0.90800000000000003</cx:pt>
          <cx:pt idx="37115">0.90300000000000002</cx:pt>
          <cx:pt idx="37116">0.89900000000000002</cx:pt>
          <cx:pt idx="37117">0.88400000000000001</cx:pt>
          <cx:pt idx="37118">0.88400000000000001</cx:pt>
          <cx:pt idx="37119">0.88400000000000001</cx:pt>
          <cx:pt idx="37120">0.88400000000000001</cx:pt>
          <cx:pt idx="37121">0.88400000000000001</cx:pt>
          <cx:pt idx="37122">0.88400000000000001</cx:pt>
          <cx:pt idx="37123">0.88400000000000001</cx:pt>
          <cx:pt idx="37124">0.88400000000000001</cx:pt>
          <cx:pt idx="37125">0.88400000000000001</cx:pt>
          <cx:pt idx="37126">0.88400000000000001</cx:pt>
          <cx:pt idx="37127">0.88400000000000001</cx:pt>
          <cx:pt idx="37128">0.88400000000000001</cx:pt>
          <cx:pt idx="37129">0.88400000000000001</cx:pt>
          <cx:pt idx="37130">0.88400000000000001</cx:pt>
          <cx:pt idx="37131">0.88400000000000001</cx:pt>
          <cx:pt idx="37132">0.88400000000000001</cx:pt>
          <cx:pt idx="37133">0.88400000000000001</cx:pt>
          <cx:pt idx="37134">0.88400000000000001</cx:pt>
          <cx:pt idx="37135">0.88400000000000001</cx:pt>
          <cx:pt idx="37136">0.88400000000000001</cx:pt>
          <cx:pt idx="37137">0.88400000000000001</cx:pt>
          <cx:pt idx="37138">0.88400000000000001</cx:pt>
          <cx:pt idx="37139">0.88400000000000001</cx:pt>
          <cx:pt idx="37140">0.88400000000000001</cx:pt>
          <cx:pt idx="37141">0.88400000000000001</cx:pt>
          <cx:pt idx="37142">0.88400000000000001</cx:pt>
          <cx:pt idx="37143">0.88400000000000001</cx:pt>
          <cx:pt idx="37144">0.88400000000000001</cx:pt>
          <cx:pt idx="37145">0.88400000000000001</cx:pt>
          <cx:pt idx="37146">0.88400000000000001</cx:pt>
          <cx:pt idx="37147">0.88400000000000001</cx:pt>
          <cx:pt idx="37148">0.88400000000000001</cx:pt>
          <cx:pt idx="37149">0.88400000000000001</cx:pt>
          <cx:pt idx="37150">0.88400000000000001</cx:pt>
          <cx:pt idx="37151">0.88400000000000001</cx:pt>
          <cx:pt idx="37152">0.88400000000000001</cx:pt>
          <cx:pt idx="37153">0.88400000000000001</cx:pt>
          <cx:pt idx="37154">0.88400000000000001</cx:pt>
          <cx:pt idx="37155">0.88400000000000001</cx:pt>
          <cx:pt idx="37156">0.88400000000000001</cx:pt>
          <cx:pt idx="37157">0.88400000000000001</cx:pt>
          <cx:pt idx="37158">0.88400000000000001</cx:pt>
          <cx:pt idx="37159">0.88400000000000001</cx:pt>
          <cx:pt idx="37160">0.88400000000000001</cx:pt>
          <cx:pt idx="37161">0.88400000000000001</cx:pt>
          <cx:pt idx="37162">0.88400000000000001</cx:pt>
          <cx:pt idx="37163">0.88400000000000001</cx:pt>
          <cx:pt idx="37164">0.88400000000000001</cx:pt>
          <cx:pt idx="37165">0.88300000000000001</cx:pt>
          <cx:pt idx="37166">0.88300000000000001</cx:pt>
          <cx:pt idx="37167">0.88300000000000001</cx:pt>
          <cx:pt idx="37168">0.88300000000000001</cx:pt>
          <cx:pt idx="37169">0.88300000000000001</cx:pt>
          <cx:pt idx="37170">0.88300000000000001</cx:pt>
          <cx:pt idx="37171">0.88300000000000001</cx:pt>
          <cx:pt idx="37172">0.88300000000000001</cx:pt>
          <cx:pt idx="37173">0.88300000000000001</cx:pt>
          <cx:pt idx="37174">0.88300000000000001</cx:pt>
          <cx:pt idx="37175">0.88300000000000001</cx:pt>
          <cx:pt idx="37176">0.88300000000000001</cx:pt>
          <cx:pt idx="37177">0.88300000000000001</cx:pt>
          <cx:pt idx="37178">0.88300000000000001</cx:pt>
          <cx:pt idx="37179">0.88300000000000001</cx:pt>
          <cx:pt idx="37180">0.88300000000000001</cx:pt>
          <cx:pt idx="37181">0.88300000000000001</cx:pt>
          <cx:pt idx="37182">0.88300000000000001</cx:pt>
          <cx:pt idx="37183">0.88300000000000001</cx:pt>
          <cx:pt idx="37184">0.88300000000000001</cx:pt>
          <cx:pt idx="37185">0.88300000000000001</cx:pt>
          <cx:pt idx="37186">0.88300000000000001</cx:pt>
          <cx:pt idx="37187">0.88300000000000001</cx:pt>
          <cx:pt idx="37188">0.88300000000000001</cx:pt>
          <cx:pt idx="37189">0.88300000000000001</cx:pt>
          <cx:pt idx="37190">0.88300000000000001</cx:pt>
          <cx:pt idx="37191">0.88300000000000001</cx:pt>
          <cx:pt idx="37192">0.88300000000000001</cx:pt>
          <cx:pt idx="37193">0.88300000000000001</cx:pt>
          <cx:pt idx="37194">0.88300000000000001</cx:pt>
          <cx:pt idx="37195">0.88300000000000001</cx:pt>
          <cx:pt idx="37196">0.88300000000000001</cx:pt>
          <cx:pt idx="37197">0.88300000000000001</cx:pt>
          <cx:pt idx="37198">0.88300000000000001</cx:pt>
          <cx:pt idx="37199">0.88300000000000001</cx:pt>
          <cx:pt idx="37200">0.88300000000000001</cx:pt>
          <cx:pt idx="37201">0.88300000000000001</cx:pt>
          <cx:pt idx="37202">0.88300000000000001</cx:pt>
          <cx:pt idx="37203">0.88300000000000001</cx:pt>
          <cx:pt idx="37204">0.88300000000000001</cx:pt>
          <cx:pt idx="37205">0.88300000000000001</cx:pt>
          <cx:pt idx="37206">0.88300000000000001</cx:pt>
          <cx:pt idx="37207">0.88100000000000001</cx:pt>
          <cx:pt idx="37208">0.88100000000000001</cx:pt>
          <cx:pt idx="37209">0.88100000000000001</cx:pt>
          <cx:pt idx="37210">0.88100000000000001</cx:pt>
          <cx:pt idx="37211">0.88100000000000001</cx:pt>
          <cx:pt idx="37212">0.88100000000000001</cx:pt>
          <cx:pt idx="37213">0.88100000000000001</cx:pt>
          <cx:pt idx="37214">0.88100000000000001</cx:pt>
          <cx:pt idx="37215">0.88100000000000001</cx:pt>
          <cx:pt idx="37216">0.88100000000000001</cx:pt>
          <cx:pt idx="37217">0.88100000000000001</cx:pt>
          <cx:pt idx="37218">0.88100000000000001</cx:pt>
          <cx:pt idx="37219">0.88100000000000001</cx:pt>
          <cx:pt idx="37220">0.88100000000000001</cx:pt>
          <cx:pt idx="37221">0.88100000000000001</cx:pt>
          <cx:pt idx="37222">0.88100000000000001</cx:pt>
          <cx:pt idx="37223">0.88100000000000001</cx:pt>
          <cx:pt idx="37224">0.88100000000000001</cx:pt>
          <cx:pt idx="37225">0.88100000000000001</cx:pt>
          <cx:pt idx="37226">0.88100000000000001</cx:pt>
          <cx:pt idx="37227">0.88100000000000001</cx:pt>
          <cx:pt idx="37228">0.88100000000000001</cx:pt>
          <cx:pt idx="37229">0.88100000000000001</cx:pt>
          <cx:pt idx="37230">0.88100000000000001</cx:pt>
          <cx:pt idx="37231">0.88100000000000001</cx:pt>
          <cx:pt idx="37232">0.88100000000000001</cx:pt>
          <cx:pt idx="37233">0.88100000000000001</cx:pt>
          <cx:pt idx="37234">0.88100000000000001</cx:pt>
          <cx:pt idx="37235">0.88100000000000001</cx:pt>
          <cx:pt idx="37236">0.88100000000000001</cx:pt>
          <cx:pt idx="37237">0.88100000000000001</cx:pt>
          <cx:pt idx="37238">0.88100000000000001</cx:pt>
          <cx:pt idx="37239">0.88100000000000001</cx:pt>
          <cx:pt idx="37240">0.88100000000000001</cx:pt>
          <cx:pt idx="37241">0.88100000000000001</cx:pt>
          <cx:pt idx="37242">0.88100000000000001</cx:pt>
          <cx:pt idx="37243">0.88100000000000001</cx:pt>
          <cx:pt idx="37244">0.88100000000000001</cx:pt>
          <cx:pt idx="37245">0.88100000000000001</cx:pt>
          <cx:pt idx="37246">0.88100000000000001</cx:pt>
          <cx:pt idx="37247">0.88100000000000001</cx:pt>
          <cx:pt idx="37248">0.88100000000000001</cx:pt>
          <cx:pt idx="37249">0.88100000000000001</cx:pt>
          <cx:pt idx="37250">0.88100000000000001</cx:pt>
          <cx:pt idx="37251">0.88100000000000001</cx:pt>
          <cx:pt idx="37252">0.88100000000000001</cx:pt>
          <cx:pt idx="37253">0.88100000000000001</cx:pt>
          <cx:pt idx="37254">0.88100000000000001</cx:pt>
          <cx:pt idx="37255">0.88100000000000001</cx:pt>
          <cx:pt idx="37256">0.88100000000000001</cx:pt>
          <cx:pt idx="37257">0.88100000000000001</cx:pt>
          <cx:pt idx="37258">0.88100000000000001</cx:pt>
          <cx:pt idx="37259">0.88100000000000001</cx:pt>
          <cx:pt idx="37260">0.88100000000000001</cx:pt>
          <cx:pt idx="37261">0.88100000000000001</cx:pt>
          <cx:pt idx="37262">0.88100000000000001</cx:pt>
          <cx:pt idx="37263">0.88100000000000001</cx:pt>
          <cx:pt idx="37264">0.88100000000000001</cx:pt>
          <cx:pt idx="37265">0.88100000000000001</cx:pt>
          <cx:pt idx="37266">0.88400000000000001</cx:pt>
          <cx:pt idx="37267">0.88400000000000001</cx:pt>
          <cx:pt idx="37268">0.88400000000000001</cx:pt>
          <cx:pt idx="37269">0.88400000000000001</cx:pt>
          <cx:pt idx="37270">0.88400000000000001</cx:pt>
          <cx:pt idx="37271">0.88400000000000001</cx:pt>
          <cx:pt idx="37272">0.88400000000000001</cx:pt>
          <cx:pt idx="37273">0.88400000000000001</cx:pt>
          <cx:pt idx="37274">0.88400000000000001</cx:pt>
          <cx:pt idx="37275">0.88400000000000001</cx:pt>
          <cx:pt idx="37276">0.88400000000000001</cx:pt>
          <cx:pt idx="37277">0.88400000000000001</cx:pt>
          <cx:pt idx="37278">0.88400000000000001</cx:pt>
          <cx:pt idx="37279">0.88400000000000001</cx:pt>
          <cx:pt idx="37280">0.88400000000000001</cx:pt>
          <cx:pt idx="37281">0.88400000000000001</cx:pt>
          <cx:pt idx="37282">0.88400000000000001</cx:pt>
          <cx:pt idx="37283">0.88400000000000001</cx:pt>
          <cx:pt idx="37284">0.88400000000000001</cx:pt>
          <cx:pt idx="37285">0.88400000000000001</cx:pt>
          <cx:pt idx="37286">0.88400000000000001</cx:pt>
          <cx:pt idx="37287">0.88400000000000001</cx:pt>
          <cx:pt idx="37288">0.88400000000000001</cx:pt>
          <cx:pt idx="37289">0.88400000000000001</cx:pt>
          <cx:pt idx="37290">0.88400000000000001</cx:pt>
          <cx:pt idx="37291">0.88400000000000001</cx:pt>
          <cx:pt idx="37292">0.88400000000000001</cx:pt>
          <cx:pt idx="37293">0.88400000000000001</cx:pt>
          <cx:pt idx="37294">0.88400000000000001</cx:pt>
          <cx:pt idx="37295">0.88400000000000001</cx:pt>
          <cx:pt idx="37296">0.88400000000000001</cx:pt>
          <cx:pt idx="37297">0.88400000000000001</cx:pt>
          <cx:pt idx="37298">0.88400000000000001</cx:pt>
          <cx:pt idx="37299">0.88400000000000001</cx:pt>
          <cx:pt idx="37300">0.88400000000000001</cx:pt>
          <cx:pt idx="37301">0.88400000000000001</cx:pt>
          <cx:pt idx="37302">0.88400000000000001</cx:pt>
          <cx:pt idx="37303">0.88400000000000001</cx:pt>
          <cx:pt idx="37304">0.88400000000000001</cx:pt>
          <cx:pt idx="37305">0.88400000000000001</cx:pt>
          <cx:pt idx="37306">0.88400000000000001</cx:pt>
          <cx:pt idx="37307">0.88400000000000001</cx:pt>
          <cx:pt idx="37308">0.88400000000000001</cx:pt>
          <cx:pt idx="37309">0.88400000000000001</cx:pt>
          <cx:pt idx="37310">0.88400000000000001</cx:pt>
          <cx:pt idx="37311">0.88300000000000001</cx:pt>
          <cx:pt idx="37312">0.88300000000000001</cx:pt>
          <cx:pt idx="37313">0.88300000000000001</cx:pt>
          <cx:pt idx="37314">0.88300000000000001</cx:pt>
          <cx:pt idx="37315">0.88300000000000001</cx:pt>
          <cx:pt idx="37316">0.88300000000000001</cx:pt>
          <cx:pt idx="37317">0.88300000000000001</cx:pt>
          <cx:pt idx="37318">0.88300000000000001</cx:pt>
          <cx:pt idx="37319">0.88300000000000001</cx:pt>
          <cx:pt idx="37320">0.88300000000000001</cx:pt>
          <cx:pt idx="37321">0.88300000000000001</cx:pt>
          <cx:pt idx="37322">0.88300000000000001</cx:pt>
          <cx:pt idx="37323">0.88300000000000001</cx:pt>
          <cx:pt idx="37324">0.88300000000000001</cx:pt>
          <cx:pt idx="37325">0.88300000000000001</cx:pt>
          <cx:pt idx="37326">0.88300000000000001</cx:pt>
          <cx:pt idx="37327">0.88300000000000001</cx:pt>
          <cx:pt idx="37328">0.88300000000000001</cx:pt>
          <cx:pt idx="37329">0.88300000000000001</cx:pt>
          <cx:pt idx="37330">0.88300000000000001</cx:pt>
          <cx:pt idx="37331">0.88300000000000001</cx:pt>
          <cx:pt idx="37332">0.88300000000000001</cx:pt>
          <cx:pt idx="37333">0.88300000000000001</cx:pt>
          <cx:pt idx="37334">0.88300000000000001</cx:pt>
          <cx:pt idx="37335">0.88300000000000001</cx:pt>
          <cx:pt idx="37336">0.88300000000000001</cx:pt>
          <cx:pt idx="37337">0.88300000000000001</cx:pt>
          <cx:pt idx="37338">0.88300000000000001</cx:pt>
          <cx:pt idx="37339">0.88300000000000001</cx:pt>
          <cx:pt idx="37340">0.88300000000000001</cx:pt>
          <cx:pt idx="37341">0.88300000000000001</cx:pt>
          <cx:pt idx="37342">0.88300000000000001</cx:pt>
          <cx:pt idx="37343">0.88300000000000001</cx:pt>
          <cx:pt idx="37344">0.88300000000000001</cx:pt>
          <cx:pt idx="37345">0.88300000000000001</cx:pt>
          <cx:pt idx="37346">0.88300000000000001</cx:pt>
          <cx:pt idx="37347">0.88300000000000001</cx:pt>
          <cx:pt idx="37348">0.88300000000000001</cx:pt>
          <cx:pt idx="37349">0.88300000000000001</cx:pt>
          <cx:pt idx="37350">0.88300000000000001</cx:pt>
          <cx:pt idx="37351">0.88300000000000001</cx:pt>
          <cx:pt idx="37352">0.88300000000000001</cx:pt>
          <cx:pt idx="37353">0.88300000000000001</cx:pt>
          <cx:pt idx="37354">0.88300000000000001</cx:pt>
          <cx:pt idx="37355">0.88300000000000001</cx:pt>
          <cx:pt idx="37356">0.88300000000000001</cx:pt>
          <cx:pt idx="37357">0.88300000000000001</cx:pt>
          <cx:pt idx="37358">0.88300000000000001</cx:pt>
          <cx:pt idx="37359">0.88300000000000001</cx:pt>
          <cx:pt idx="37360">0.88300000000000001</cx:pt>
          <cx:pt idx="37361">0.88300000000000001</cx:pt>
          <cx:pt idx="37362">0.88300000000000001</cx:pt>
          <cx:pt idx="37363">0.88300000000000001</cx:pt>
          <cx:pt idx="37364">0.88300000000000001</cx:pt>
          <cx:pt idx="37365">0.88300000000000001</cx:pt>
          <cx:pt idx="37366">0.88300000000000001</cx:pt>
          <cx:pt idx="37367">0.88300000000000001</cx:pt>
          <cx:pt idx="37368">0.88300000000000001</cx:pt>
          <cx:pt idx="37369">0.88300000000000001</cx:pt>
          <cx:pt idx="37370">0.88300000000000001</cx:pt>
          <cx:pt idx="37371">0.88300000000000001</cx:pt>
          <cx:pt idx="37372">0.88300000000000001</cx:pt>
          <cx:pt idx="37373">0.88300000000000001</cx:pt>
          <cx:pt idx="37374">0.88300000000000001</cx:pt>
          <cx:pt idx="37375">0.88300000000000001</cx:pt>
          <cx:pt idx="37376">0.88300000000000001</cx:pt>
          <cx:pt idx="37377">0.88300000000000001</cx:pt>
          <cx:pt idx="37378">0.88300000000000001</cx:pt>
          <cx:pt idx="37379">0.879</cx:pt>
          <cx:pt idx="37380">0.879</cx:pt>
          <cx:pt idx="37381">0.879</cx:pt>
          <cx:pt idx="37382">0.879</cx:pt>
          <cx:pt idx="37383">0.879</cx:pt>
          <cx:pt idx="37384">0.879</cx:pt>
          <cx:pt idx="37385">0.879</cx:pt>
          <cx:pt idx="37386">0.879</cx:pt>
          <cx:pt idx="37387">0.879</cx:pt>
          <cx:pt idx="37388">0.879</cx:pt>
          <cx:pt idx="37389">0.879</cx:pt>
          <cx:pt idx="37390">0.879</cx:pt>
          <cx:pt idx="37391">0.879</cx:pt>
          <cx:pt idx="37392">0.879</cx:pt>
          <cx:pt idx="37393">0.879</cx:pt>
          <cx:pt idx="37394">0.879</cx:pt>
          <cx:pt idx="37395">0.879</cx:pt>
          <cx:pt idx="37396">0.879</cx:pt>
          <cx:pt idx="37397">0.879</cx:pt>
          <cx:pt idx="37398">0.879</cx:pt>
          <cx:pt idx="37399">0.879</cx:pt>
          <cx:pt idx="37400">0.879</cx:pt>
          <cx:pt idx="37401">0.879</cx:pt>
          <cx:pt idx="37402">0.879</cx:pt>
          <cx:pt idx="37403">0.879</cx:pt>
          <cx:pt idx="37404">0.879</cx:pt>
          <cx:pt idx="37405">0.879</cx:pt>
          <cx:pt idx="37406">0.879</cx:pt>
          <cx:pt idx="37407">0.879</cx:pt>
          <cx:pt idx="37408">0.879</cx:pt>
          <cx:pt idx="37409">0.879</cx:pt>
          <cx:pt idx="37410">0.879</cx:pt>
          <cx:pt idx="37411">0.879</cx:pt>
          <cx:pt idx="37412">0.879</cx:pt>
          <cx:pt idx="37413">0.879</cx:pt>
          <cx:pt idx="37414">0.879</cx:pt>
          <cx:pt idx="37415">0.879</cx:pt>
          <cx:pt idx="37416">0.879</cx:pt>
          <cx:pt idx="37417">0.879</cx:pt>
          <cx:pt idx="37418">0.879</cx:pt>
          <cx:pt idx="37419">0.879</cx:pt>
          <cx:pt idx="37420">0.879</cx:pt>
          <cx:pt idx="37421">0.879</cx:pt>
          <cx:pt idx="37422">0.879</cx:pt>
          <cx:pt idx="37423">0.879</cx:pt>
          <cx:pt idx="37424">0.879</cx:pt>
          <cx:pt idx="37425">0.879</cx:pt>
          <cx:pt idx="37426">0.879</cx:pt>
          <cx:pt idx="37427">0.879</cx:pt>
          <cx:pt idx="37428">0.879</cx:pt>
          <cx:pt idx="37429">0.879</cx:pt>
          <cx:pt idx="37430">0.879</cx:pt>
          <cx:pt idx="37431">0.879</cx:pt>
          <cx:pt idx="37432">0.879</cx:pt>
          <cx:pt idx="37433">0.879</cx:pt>
          <cx:pt idx="37434">0.879</cx:pt>
          <cx:pt idx="37435">0.879</cx:pt>
          <cx:pt idx="37436">0.879</cx:pt>
          <cx:pt idx="37437">0.879</cx:pt>
          <cx:pt idx="37438">0.879</cx:pt>
          <cx:pt idx="37439">0.879</cx:pt>
          <cx:pt idx="37440">0.879</cx:pt>
          <cx:pt idx="37441">0.879</cx:pt>
          <cx:pt idx="37442">0.879</cx:pt>
          <cx:pt idx="37443">0.879</cx:pt>
          <cx:pt idx="37444">0.879</cx:pt>
          <cx:pt idx="37445">0.879</cx:pt>
          <cx:pt idx="37446">0.879</cx:pt>
          <cx:pt idx="37447">0.879</cx:pt>
          <cx:pt idx="37448">0.879</cx:pt>
          <cx:pt idx="37449">0.879</cx:pt>
          <cx:pt idx="37450">0.879</cx:pt>
          <cx:pt idx="37451">0.879</cx:pt>
          <cx:pt idx="37452">0.879</cx:pt>
          <cx:pt idx="37453">0.879</cx:pt>
          <cx:pt idx="37454">0.879</cx:pt>
          <cx:pt idx="37455">0.879</cx:pt>
          <cx:pt idx="37456">0.873</cx:pt>
          <cx:pt idx="37457">0.873</cx:pt>
          <cx:pt idx="37458">0.873</cx:pt>
          <cx:pt idx="37459">0.873</cx:pt>
          <cx:pt idx="37460">0.873</cx:pt>
          <cx:pt idx="37461">0.873</cx:pt>
          <cx:pt idx="37462">0.873</cx:pt>
          <cx:pt idx="37463">0.873</cx:pt>
          <cx:pt idx="37464">0.873</cx:pt>
          <cx:pt idx="37465">0.873</cx:pt>
          <cx:pt idx="37466">0.873</cx:pt>
          <cx:pt idx="37467">0.873</cx:pt>
          <cx:pt idx="37468">0.873</cx:pt>
          <cx:pt idx="37469">0.873</cx:pt>
          <cx:pt idx="37470">0.873</cx:pt>
          <cx:pt idx="37471">0.873</cx:pt>
          <cx:pt idx="37472">0.873</cx:pt>
          <cx:pt idx="37473">0.873</cx:pt>
          <cx:pt idx="37474">0.873</cx:pt>
          <cx:pt idx="37475">0.873</cx:pt>
          <cx:pt idx="37476">0.873</cx:pt>
          <cx:pt idx="37477">0.873</cx:pt>
          <cx:pt idx="37478">0.873</cx:pt>
          <cx:pt idx="37479">0.873</cx:pt>
          <cx:pt idx="37480">0.873</cx:pt>
          <cx:pt idx="37481">0.873</cx:pt>
          <cx:pt idx="37482">0.873</cx:pt>
          <cx:pt idx="37483">0.873</cx:pt>
          <cx:pt idx="37484">0.873</cx:pt>
          <cx:pt idx="37485">0.873</cx:pt>
          <cx:pt idx="37486">0.873</cx:pt>
          <cx:pt idx="37487">0.873</cx:pt>
          <cx:pt idx="37488">0.873</cx:pt>
          <cx:pt idx="37489">0.873</cx:pt>
          <cx:pt idx="37490">0.873</cx:pt>
          <cx:pt idx="37491">0.873</cx:pt>
          <cx:pt idx="37492">0.873</cx:pt>
          <cx:pt idx="37493">0.873</cx:pt>
          <cx:pt idx="37494">0.873</cx:pt>
          <cx:pt idx="37495">0.873</cx:pt>
          <cx:pt idx="37496">0.873</cx:pt>
          <cx:pt idx="37497">0.873</cx:pt>
          <cx:pt idx="37498">0.873</cx:pt>
          <cx:pt idx="37499">0.873</cx:pt>
          <cx:pt idx="37500">0.873</cx:pt>
          <cx:pt idx="37501">0.873</cx:pt>
          <cx:pt idx="37502">0.873</cx:pt>
          <cx:pt idx="37503">0.873</cx:pt>
          <cx:pt idx="37504">0.873</cx:pt>
          <cx:pt idx="37505">0.873</cx:pt>
          <cx:pt idx="37506">0.873</cx:pt>
          <cx:pt idx="37507">0.873</cx:pt>
          <cx:pt idx="37508">0.873</cx:pt>
          <cx:pt idx="37509">0.873</cx:pt>
          <cx:pt idx="37510">0.873</cx:pt>
          <cx:pt idx="37511">0.873</cx:pt>
          <cx:pt idx="37512">0.873</cx:pt>
          <cx:pt idx="37513">0.873</cx:pt>
          <cx:pt idx="37514">0.873</cx:pt>
          <cx:pt idx="37515">0.873</cx:pt>
          <cx:pt idx="37516">0.873</cx:pt>
          <cx:pt idx="37517">0.873</cx:pt>
          <cx:pt idx="37518">0.873</cx:pt>
          <cx:pt idx="37519">0.873</cx:pt>
          <cx:pt idx="37520">0.873</cx:pt>
          <cx:pt idx="37521">0.873</cx:pt>
          <cx:pt idx="37522">0.873</cx:pt>
          <cx:pt idx="37523">0.873</cx:pt>
          <cx:pt idx="37524">0.873</cx:pt>
          <cx:pt idx="37525">0.873</cx:pt>
          <cx:pt idx="37526">0.873</cx:pt>
          <cx:pt idx="37527">0.873</cx:pt>
          <cx:pt idx="37528">0.873</cx:pt>
          <cx:pt idx="37529">0.873</cx:pt>
          <cx:pt idx="37530">0.873</cx:pt>
          <cx:pt idx="37531">0.873</cx:pt>
          <cx:pt idx="37532">0.873</cx:pt>
          <cx:pt idx="37533">0.873</cx:pt>
          <cx:pt idx="37534">0.873</cx:pt>
          <cx:pt idx="37535">0.873</cx:pt>
          <cx:pt idx="37536">0.873</cx:pt>
          <cx:pt idx="37537">0.873</cx:pt>
          <cx:pt idx="37538">0.86899999999999999</cx:pt>
          <cx:pt idx="37539">0.86899999999999999</cx:pt>
          <cx:pt idx="37540">0.86899999999999999</cx:pt>
          <cx:pt idx="37541">0.86899999999999999</cx:pt>
          <cx:pt idx="37542">0.86899999999999999</cx:pt>
          <cx:pt idx="37543">0.86899999999999999</cx:pt>
          <cx:pt idx="37544">0.86899999999999999</cx:pt>
          <cx:pt idx="37545">0.86899999999999999</cx:pt>
          <cx:pt idx="37546">0.86899999999999999</cx:pt>
          <cx:pt idx="37547">0.86899999999999999</cx:pt>
          <cx:pt idx="37548">0.86899999999999999</cx:pt>
          <cx:pt idx="37549">0.86899999999999999</cx:pt>
          <cx:pt idx="37550">0.86899999999999999</cx:pt>
          <cx:pt idx="37551">0.86899999999999999</cx:pt>
          <cx:pt idx="37552">0.86899999999999999</cx:pt>
          <cx:pt idx="37553">0.86899999999999999</cx:pt>
          <cx:pt idx="37554">0.86899999999999999</cx:pt>
          <cx:pt idx="37555">0.86899999999999999</cx:pt>
          <cx:pt idx="37556">0.86899999999999999</cx:pt>
          <cx:pt idx="37557">0.86899999999999999</cx:pt>
          <cx:pt idx="37558">0.86899999999999999</cx:pt>
          <cx:pt idx="37559">0.86899999999999999</cx:pt>
          <cx:pt idx="37560">0.86899999999999999</cx:pt>
          <cx:pt idx="37561">0.86899999999999999</cx:pt>
          <cx:pt idx="37562">0.86899999999999999</cx:pt>
          <cx:pt idx="37563">0.86899999999999999</cx:pt>
          <cx:pt idx="37564">0.86899999999999999</cx:pt>
          <cx:pt idx="37565">0.86899999999999999</cx:pt>
          <cx:pt idx="37566">0.86899999999999999</cx:pt>
          <cx:pt idx="37567">0.86899999999999999</cx:pt>
          <cx:pt idx="37568">0.86899999999999999</cx:pt>
          <cx:pt idx="37569">0.86899999999999999</cx:pt>
          <cx:pt idx="37570">0.86899999999999999</cx:pt>
          <cx:pt idx="37571">0.86899999999999999</cx:pt>
          <cx:pt idx="37572">0.86899999999999999</cx:pt>
          <cx:pt idx="37573">0.86899999999999999</cx:pt>
          <cx:pt idx="37574">0.86899999999999999</cx:pt>
          <cx:pt idx="37575">0.86899999999999999</cx:pt>
          <cx:pt idx="37576">0.86899999999999999</cx:pt>
          <cx:pt idx="37577">0.86899999999999999</cx:pt>
          <cx:pt idx="37578">0.86899999999999999</cx:pt>
          <cx:pt idx="37579">0.86899999999999999</cx:pt>
          <cx:pt idx="37580">0.86899999999999999</cx:pt>
          <cx:pt idx="37581">0.86899999999999999</cx:pt>
          <cx:pt idx="37582">0.86899999999999999</cx:pt>
          <cx:pt idx="37583">0.86899999999999999</cx:pt>
          <cx:pt idx="37584">0.86899999999999999</cx:pt>
          <cx:pt idx="37585">0.86899999999999999</cx:pt>
          <cx:pt idx="37586">0.86899999999999999</cx:pt>
          <cx:pt idx="37587">0.86899999999999999</cx:pt>
          <cx:pt idx="37588">0.86899999999999999</cx:pt>
          <cx:pt idx="37589">0.86899999999999999</cx:pt>
          <cx:pt idx="37590">0.86899999999999999</cx:pt>
          <cx:pt idx="37591">0.86899999999999999</cx:pt>
          <cx:pt idx="37592">0.86099999999999999</cx:pt>
          <cx:pt idx="37593">0.86099999999999999</cx:pt>
          <cx:pt idx="37594">0.86099999999999999</cx:pt>
          <cx:pt idx="37595">0.86099999999999999</cx:pt>
          <cx:pt idx="37596">0.86099999999999999</cx:pt>
          <cx:pt idx="37597">0.86099999999999999</cx:pt>
          <cx:pt idx="37598">0.86099999999999999</cx:pt>
          <cx:pt idx="37599">0.86099999999999999</cx:pt>
          <cx:pt idx="37600">0.86099999999999999</cx:pt>
          <cx:pt idx="37601">0.86099999999999999</cx:pt>
          <cx:pt idx="37602">0.86099999999999999</cx:pt>
          <cx:pt idx="37603">0.86099999999999999</cx:pt>
          <cx:pt idx="37604">0.86099999999999999</cx:pt>
          <cx:pt idx="37605">0.86099999999999999</cx:pt>
          <cx:pt idx="37606">0.86099999999999999</cx:pt>
          <cx:pt idx="37607">0.86099999999999999</cx:pt>
          <cx:pt idx="37608">0.86099999999999999</cx:pt>
          <cx:pt idx="37609">0.86099999999999999</cx:pt>
          <cx:pt idx="37610">0.86099999999999999</cx:pt>
          <cx:pt idx="37611">0.86099999999999999</cx:pt>
          <cx:pt idx="37612">0.86099999999999999</cx:pt>
          <cx:pt idx="37613">0.86099999999999999</cx:pt>
          <cx:pt idx="37614">0.86099999999999999</cx:pt>
          <cx:pt idx="37615">0.86099999999999999</cx:pt>
          <cx:pt idx="37616">0.86099999999999999</cx:pt>
          <cx:pt idx="37617">0.86099999999999999</cx:pt>
          <cx:pt idx="37618">0.86099999999999999</cx:pt>
          <cx:pt idx="37619">0.86099999999999999</cx:pt>
          <cx:pt idx="37620">0.86099999999999999</cx:pt>
          <cx:pt idx="37621">0.86099999999999999</cx:pt>
          <cx:pt idx="37622">0.86099999999999999</cx:pt>
          <cx:pt idx="37623">0.86099999999999999</cx:pt>
          <cx:pt idx="37624">0.86099999999999999</cx:pt>
          <cx:pt idx="37625">0.86099999999999999</cx:pt>
          <cx:pt idx="37626">0.86099999999999999</cx:pt>
          <cx:pt idx="37627">0.86099999999999999</cx:pt>
          <cx:pt idx="37628">0.86099999999999999</cx:pt>
          <cx:pt idx="37629">0.86099999999999999</cx:pt>
          <cx:pt idx="37630">0.86099999999999999</cx:pt>
          <cx:pt idx="37631">0.86099999999999999</cx:pt>
          <cx:pt idx="37632">0.86099999999999999</cx:pt>
          <cx:pt idx="37633">0.86099999999999999</cx:pt>
          <cx:pt idx="37634">0.86099999999999999</cx:pt>
          <cx:pt idx="37635">0.86099999999999999</cx:pt>
          <cx:pt idx="37636">0.86099999999999999</cx:pt>
          <cx:pt idx="37637">0.86099999999999999</cx:pt>
          <cx:pt idx="37638">0.85899999999999999</cx:pt>
          <cx:pt idx="37639">0.85899999999999999</cx:pt>
          <cx:pt idx="37640">0.85899999999999999</cx:pt>
          <cx:pt idx="37641">0.85899999999999999</cx:pt>
          <cx:pt idx="37642">0.85899999999999999</cx:pt>
          <cx:pt idx="37643">0.85899999999999999</cx:pt>
          <cx:pt idx="37644">0.85899999999999999</cx:pt>
          <cx:pt idx="37645">0.85899999999999999</cx:pt>
          <cx:pt idx="37646">0.85899999999999999</cx:pt>
          <cx:pt idx="37647">0.85899999999999999</cx:pt>
          <cx:pt idx="37648">0.85899999999999999</cx:pt>
          <cx:pt idx="37649">0.85899999999999999</cx:pt>
          <cx:pt idx="37650">0.85899999999999999</cx:pt>
          <cx:pt idx="37651">0.85899999999999999</cx:pt>
          <cx:pt idx="37652">0.85899999999999999</cx:pt>
          <cx:pt idx="37653">0.85899999999999999</cx:pt>
          <cx:pt idx="37654">0.85899999999999999</cx:pt>
          <cx:pt idx="37655">0.85899999999999999</cx:pt>
          <cx:pt idx="37656">0.85899999999999999</cx:pt>
          <cx:pt idx="37657">0.85899999999999999</cx:pt>
          <cx:pt idx="37658">0.85899999999999999</cx:pt>
          <cx:pt idx="37659">0.85899999999999999</cx:pt>
          <cx:pt idx="37660">0.85899999999999999</cx:pt>
          <cx:pt idx="37661">0.85899999999999999</cx:pt>
          <cx:pt idx="37662">0.85899999999999999</cx:pt>
          <cx:pt idx="37663">0.85899999999999999</cx:pt>
          <cx:pt idx="37664">0.85899999999999999</cx:pt>
          <cx:pt idx="37665">0.85899999999999999</cx:pt>
          <cx:pt idx="37666">0.85899999999999999</cx:pt>
          <cx:pt idx="37667">0.85899999999999999</cx:pt>
          <cx:pt idx="37668">0.85899999999999999</cx:pt>
          <cx:pt idx="37669">0.85899999999999999</cx:pt>
          <cx:pt idx="37670">0.85899999999999999</cx:pt>
          <cx:pt idx="37671">0.85899999999999999</cx:pt>
          <cx:pt idx="37672">0.85899999999999999</cx:pt>
          <cx:pt idx="37673">0.85399999999999998</cx:pt>
          <cx:pt idx="37674">0.85399999999999998</cx:pt>
          <cx:pt idx="37675">0.85399999999999998</cx:pt>
          <cx:pt idx="37676">0.85399999999999998</cx:pt>
          <cx:pt idx="37677">0.85399999999999998</cx:pt>
          <cx:pt idx="37678">0.85399999999999998</cx:pt>
          <cx:pt idx="37679">0.85399999999999998</cx:pt>
          <cx:pt idx="37680">0.85399999999999998</cx:pt>
          <cx:pt idx="37681">0.85399999999999998</cx:pt>
          <cx:pt idx="37682">0.85399999999999998</cx:pt>
          <cx:pt idx="37683">0.85399999999999998</cx:pt>
          <cx:pt idx="37684">0.85399999999999998</cx:pt>
          <cx:pt idx="37685">0.85399999999999998</cx:pt>
          <cx:pt idx="37686">0.85399999999999998</cx:pt>
          <cx:pt idx="37687">0.85399999999999998</cx:pt>
          <cx:pt idx="37688">0.85399999999999998</cx:pt>
          <cx:pt idx="37689">0.85399999999999998</cx:pt>
          <cx:pt idx="37690">0.85399999999999998</cx:pt>
          <cx:pt idx="37691">0.85399999999999998</cx:pt>
          <cx:pt idx="37692">0.85399999999999998</cx:pt>
          <cx:pt idx="37693">0.85399999999999998</cx:pt>
          <cx:pt idx="37694">0.85399999999999998</cx:pt>
          <cx:pt idx="37695">0.85399999999999998</cx:pt>
          <cx:pt idx="37696">0.85399999999999998</cx:pt>
          <cx:pt idx="37697">0.85399999999999998</cx:pt>
          <cx:pt idx="37698">0.85399999999999998</cx:pt>
          <cx:pt idx="37699">0.85399999999999998</cx:pt>
          <cx:pt idx="37700">0.85399999999999998</cx:pt>
          <cx:pt idx="37701">0.85399999999999998</cx:pt>
          <cx:pt idx="37702">0.85399999999999998</cx:pt>
          <cx:pt idx="37703">0.85099999999999998</cx:pt>
          <cx:pt idx="37704">0.85099999999999998</cx:pt>
          <cx:pt idx="37705">0.85099999999999998</cx:pt>
          <cx:pt idx="37706">0.85099999999999998</cx:pt>
          <cx:pt idx="37707">0.85099999999999998</cx:pt>
          <cx:pt idx="37708">0.85099999999999998</cx:pt>
          <cx:pt idx="37709">0.85099999999999998</cx:pt>
          <cx:pt idx="37710">0.85099999999999998</cx:pt>
          <cx:pt idx="37711">0.85099999999999998</cx:pt>
          <cx:pt idx="37712">0.85099999999999998</cx:pt>
          <cx:pt idx="37713">0.85099999999999998</cx:pt>
          <cx:pt idx="37714">0.85099999999999998</cx:pt>
          <cx:pt idx="37715">0.85099999999999998</cx:pt>
          <cx:pt idx="37716">0.85099999999999998</cx:pt>
          <cx:pt idx="37717">0.85099999999999998</cx:pt>
          <cx:pt idx="37718">0.85099999999999998</cx:pt>
          <cx:pt idx="37719">0.85099999999999998</cx:pt>
          <cx:pt idx="37720">0.85099999999999998</cx:pt>
          <cx:pt idx="37721">0.85099999999999998</cx:pt>
          <cx:pt idx="37722">0.85099999999999998</cx:pt>
          <cx:pt idx="37723">0.85099999999999998</cx:pt>
          <cx:pt idx="37724">0.85099999999999998</cx:pt>
          <cx:pt idx="37725">0.85099999999999998</cx:pt>
          <cx:pt idx="37726">0.85099999999999998</cx:pt>
          <cx:pt idx="37727">0.85099999999999998</cx:pt>
          <cx:pt idx="37728">0.85099999999999998</cx:pt>
          <cx:pt idx="37729">0.85099999999999998</cx:pt>
          <cx:pt idx="37730">0.84899999999999998</cx:pt>
          <cx:pt idx="37731">0.84899999999999998</cx:pt>
          <cx:pt idx="37732">0.84899999999999998</cx:pt>
          <cx:pt idx="37733">0.84899999999999998</cx:pt>
          <cx:pt idx="37734">0.84899999999999998</cx:pt>
          <cx:pt idx="37735">0.84899999999999998</cx:pt>
          <cx:pt idx="37736">0.84899999999999998</cx:pt>
          <cx:pt idx="37737">0.84899999999999998</cx:pt>
          <cx:pt idx="37738">0.84899999999999998</cx:pt>
          <cx:pt idx="37739">0.84899999999999998</cx:pt>
          <cx:pt idx="37740">0.84899999999999998</cx:pt>
          <cx:pt idx="37741">0.84899999999999998</cx:pt>
          <cx:pt idx="37742">0.84899999999999998</cx:pt>
          <cx:pt idx="37743">0.84899999999999998</cx:pt>
          <cx:pt idx="37744">0.84899999999999998</cx:pt>
          <cx:pt idx="37745">0.84899999999999998</cx:pt>
          <cx:pt idx="37746">0.84899999999999998</cx:pt>
          <cx:pt idx="37747">0.84899999999999998</cx:pt>
          <cx:pt idx="37748">0.84899999999999998</cx:pt>
          <cx:pt idx="37749">0.84899999999999998</cx:pt>
          <cx:pt idx="37750">0.84899999999999998</cx:pt>
          <cx:pt idx="37751">0.84899999999999998</cx:pt>
          <cx:pt idx="37752">0.84899999999999998</cx:pt>
          <cx:pt idx="37753">0.84899999999999998</cx:pt>
          <cx:pt idx="37754">0.84899999999999998</cx:pt>
          <cx:pt idx="37755">0.84899999999999998</cx:pt>
          <cx:pt idx="37756">0.84899999999999998</cx:pt>
          <cx:pt idx="37757">0.84899999999999998</cx:pt>
          <cx:pt idx="37758">0.84899999999999998</cx:pt>
          <cx:pt idx="37759">0.84899999999999998</cx:pt>
          <cx:pt idx="37760">0.84899999999999998</cx:pt>
          <cx:pt idx="37761">0.84899999999999998</cx:pt>
          <cx:pt idx="37762">0.84899999999999998</cx:pt>
          <cx:pt idx="37763">0.84899999999999998</cx:pt>
          <cx:pt idx="37764">0.84899999999999998</cx:pt>
          <cx:pt idx="37765">0.84299999999999997</cx:pt>
          <cx:pt idx="37766">0.84299999999999997</cx:pt>
          <cx:pt idx="37767">0.84299999999999997</cx:pt>
          <cx:pt idx="37768">0.84299999999999997</cx:pt>
          <cx:pt idx="37769">0.84299999999999997</cx:pt>
          <cx:pt idx="37770">0.84299999999999997</cx:pt>
          <cx:pt idx="37771">0.84299999999999997</cx:pt>
          <cx:pt idx="37772">0.84299999999999997</cx:pt>
          <cx:pt idx="37773">0.84299999999999997</cx:pt>
          <cx:pt idx="37774">0.84299999999999997</cx:pt>
          <cx:pt idx="37775">0.84299999999999997</cx:pt>
          <cx:pt idx="37776">0.84299999999999997</cx:pt>
          <cx:pt idx="37777">0.84299999999999997</cx:pt>
          <cx:pt idx="37778">0.84299999999999997</cx:pt>
          <cx:pt idx="37779">0.84299999999999997</cx:pt>
          <cx:pt idx="37780">0.84299999999999997</cx:pt>
          <cx:pt idx="37781">0.83799999999999997</cx:pt>
          <cx:pt idx="37782">0.83799999999999997</cx:pt>
          <cx:pt idx="37783">0.83799999999999997</cx:pt>
          <cx:pt idx="37784">0.83799999999999997</cx:pt>
          <cx:pt idx="37785">0.83799999999999997</cx:pt>
          <cx:pt idx="37786">0.83799999999999997</cx:pt>
          <cx:pt idx="37787">0.83799999999999997</cx:pt>
          <cx:pt idx="37788">0.83799999999999997</cx:pt>
          <cx:pt idx="37789">0.83799999999999997</cx:pt>
          <cx:pt idx="37790">0.83799999999999997</cx:pt>
          <cx:pt idx="37791">0.83799999999999997</cx:pt>
          <cx:pt idx="37792">0.83799999999999997</cx:pt>
          <cx:pt idx="37793">0.83799999999999997</cx:pt>
          <cx:pt idx="37794">0.83799999999999997</cx:pt>
          <cx:pt idx="37795">0.83799999999999997</cx:pt>
          <cx:pt idx="37796">0.83799999999999997</cx:pt>
          <cx:pt idx="37797">0.83799999999999997</cx:pt>
          <cx:pt idx="37798">0.83799999999999997</cx:pt>
          <cx:pt idx="37799">0.83799999999999997</cx:pt>
          <cx:pt idx="37800">0.83799999999999997</cx:pt>
          <cx:pt idx="37801">0.83799999999999997</cx:pt>
          <cx:pt idx="37802">0.83799999999999997</cx:pt>
          <cx:pt idx="37803">0.83799999999999997</cx:pt>
          <cx:pt idx="37804">0.83799999999999997</cx:pt>
          <cx:pt idx="37805">0.83799999999999997</cx:pt>
          <cx:pt idx="37806">0.83799999999999997</cx:pt>
          <cx:pt idx="37807">0.83799999999999997</cx:pt>
          <cx:pt idx="37808">0.83799999999999997</cx:pt>
          <cx:pt idx="37809">0.83799999999999997</cx:pt>
          <cx:pt idx="37810">0.83399999999999996</cx:pt>
          <cx:pt idx="37811">0.83399999999999996</cx:pt>
          <cx:pt idx="37812">0.83399999999999996</cx:pt>
          <cx:pt idx="37813">0.83399999999999996</cx:pt>
          <cx:pt idx="37814">0.83399999999999996</cx:pt>
          <cx:pt idx="37815">0.83399999999999996</cx:pt>
          <cx:pt idx="37816">0.83399999999999996</cx:pt>
          <cx:pt idx="37817">0.83399999999999996</cx:pt>
          <cx:pt idx="37818">0.83399999999999996</cx:pt>
          <cx:pt idx="37819">0.83399999999999996</cx:pt>
          <cx:pt idx="37820">0.83399999999999996</cx:pt>
          <cx:pt idx="37821">0.83399999999999996</cx:pt>
          <cx:pt idx="37822">0.83399999999999996</cx:pt>
          <cx:pt idx="37823">0.82899999999999996</cx:pt>
          <cx:pt idx="37824">0.82899999999999996</cx:pt>
          <cx:pt idx="37825">0.82899999999999996</cx:pt>
          <cx:pt idx="37826">0.82899999999999996</cx:pt>
          <cx:pt idx="37827">0.82899999999999996</cx:pt>
          <cx:pt idx="37828">0.82899999999999996</cx:pt>
          <cx:pt idx="37829">0.82899999999999996</cx:pt>
          <cx:pt idx="37830">0.82899999999999996</cx:pt>
          <cx:pt idx="37831">0.82899999999999996</cx:pt>
          <cx:pt idx="37832">0.82899999999999996</cx:pt>
          <cx:pt idx="37833">0.82899999999999996</cx:pt>
          <cx:pt idx="37834">0.82899999999999996</cx:pt>
          <cx:pt idx="37835">0.82899999999999996</cx:pt>
          <cx:pt idx="37836">0.82499999999999996</cx:pt>
          <cx:pt idx="37837">0.82499999999999996</cx:pt>
          <cx:pt idx="37838">0.82499999999999996</cx:pt>
          <cx:pt idx="37839">0.82499999999999996</cx:pt>
          <cx:pt idx="37840">0.82499999999999996</cx:pt>
          <cx:pt idx="37841">0.82499999999999996</cx:pt>
          <cx:pt idx="37842">0.82499999999999996</cx:pt>
          <cx:pt idx="37843">0.82499999999999996</cx:pt>
          <cx:pt idx="37844">0.82499999999999996</cx:pt>
          <cx:pt idx="37845">0.82499999999999996</cx:pt>
          <cx:pt idx="37846">0.82499999999999996</cx:pt>
          <cx:pt idx="37847">0.82499999999999996</cx:pt>
          <cx:pt idx="37848">0.82499999999999996</cx:pt>
          <cx:pt idx="37849">0.82499999999999996</cx:pt>
          <cx:pt idx="37850">0.82499999999999996</cx:pt>
          <cx:pt idx="37851">0.82499999999999996</cx:pt>
          <cx:pt idx="37852">0.82499999999999996</cx:pt>
          <cx:pt idx="37853">0.82499999999999996</cx:pt>
          <cx:pt idx="37854">0.82499999999999996</cx:pt>
          <cx:pt idx="37855">0.82499999999999996</cx:pt>
          <cx:pt idx="37856">0.82499999999999996</cx:pt>
          <cx:pt idx="37857">0.82499999999999996</cx:pt>
          <cx:pt idx="37858">0.82499999999999996</cx:pt>
          <cx:pt idx="37859">0.82499999999999996</cx:pt>
          <cx:pt idx="37860">0.82499999999999996</cx:pt>
          <cx:pt idx="37861">0.82499999999999996</cx:pt>
          <cx:pt idx="37862">0.82499999999999996</cx:pt>
          <cx:pt idx="37863">0.82099999999999995</cx:pt>
          <cx:pt idx="37864">0.82099999999999995</cx:pt>
          <cx:pt idx="37865">0.82099999999999995</cx:pt>
          <cx:pt idx="37866">0.82099999999999995</cx:pt>
          <cx:pt idx="37867">0.82099999999999995</cx:pt>
          <cx:pt idx="37868">0.82099999999999995</cx:pt>
          <cx:pt idx="37869">0.82099999999999995</cx:pt>
          <cx:pt idx="37870">0.82099999999999995</cx:pt>
          <cx:pt idx="37871">0.82099999999999995</cx:pt>
          <cx:pt idx="37872">0.82099999999999995</cx:pt>
          <cx:pt idx="37873">0.82099999999999995</cx:pt>
          <cx:pt idx="37874">0.82099999999999995</cx:pt>
          <cx:pt idx="37875">0.82099999999999995</cx:pt>
          <cx:pt idx="37876">0.82099999999999995</cx:pt>
          <cx:pt idx="37877">0.82099999999999995</cx:pt>
          <cx:pt idx="37878">0.82099999999999995</cx:pt>
          <cx:pt idx="37879">0.82099999999999995</cx:pt>
          <cx:pt idx="37880">0.82099999999999995</cx:pt>
          <cx:pt idx="37881">0.82099999999999995</cx:pt>
          <cx:pt idx="37882">0.82099999999999995</cx:pt>
          <cx:pt idx="37883">0.82099999999999995</cx:pt>
          <cx:pt idx="37884">0.82099999999999995</cx:pt>
          <cx:pt idx="37885">0.82099999999999995</cx:pt>
          <cx:pt idx="37886">0.82099999999999995</cx:pt>
          <cx:pt idx="37887">0.81899999999999995</cx:pt>
          <cx:pt idx="37888">0.81899999999999995</cx:pt>
          <cx:pt idx="37889">0.81899999999999995</cx:pt>
          <cx:pt idx="37890">0.81899999999999995</cx:pt>
          <cx:pt idx="37891">0.81899999999999995</cx:pt>
          <cx:pt idx="37892">0.81899999999999995</cx:pt>
          <cx:pt idx="37893">0.81899999999999995</cx:pt>
          <cx:pt idx="37894">0.81899999999999995</cx:pt>
          <cx:pt idx="37895">0.81899999999999995</cx:pt>
          <cx:pt idx="37896">0.81899999999999995</cx:pt>
          <cx:pt idx="37897">0.81899999999999995</cx:pt>
          <cx:pt idx="37898">0.81899999999999995</cx:pt>
          <cx:pt idx="37899">0.81899999999999995</cx:pt>
          <cx:pt idx="37900">0.81899999999999995</cx:pt>
          <cx:pt idx="37901">0.81899999999999995</cx:pt>
          <cx:pt idx="37902">0.81899999999999995</cx:pt>
          <cx:pt idx="37903">0.81899999999999995</cx:pt>
          <cx:pt idx="37904">0.81899999999999995</cx:pt>
          <cx:pt idx="37905">0.81899999999999995</cx:pt>
          <cx:pt idx="37906">0.81899999999999995</cx:pt>
          <cx:pt idx="37907">0.81899999999999995</cx:pt>
          <cx:pt idx="37908">0.81899999999999995</cx:pt>
          <cx:pt idx="37909">0.81299999999999994</cx:pt>
          <cx:pt idx="37910">0.81299999999999994</cx:pt>
          <cx:pt idx="37911">0.81299999999999994</cx:pt>
          <cx:pt idx="37912">0.81299999999999994</cx:pt>
          <cx:pt idx="37913">0.81299999999999994</cx:pt>
          <cx:pt idx="37914">0.81299999999999994</cx:pt>
          <cx:pt idx="37915">0.80900000000000005</cx:pt>
          <cx:pt idx="37916">0.80900000000000005</cx:pt>
          <cx:pt idx="37917">0.80900000000000005</cx:pt>
          <cx:pt idx="37918">0.80900000000000005</cx:pt>
          <cx:pt idx="37919">0.80900000000000005</cx:pt>
          <cx:pt idx="37920">0.80900000000000005</cx:pt>
          <cx:pt idx="37921">0.80900000000000005</cx:pt>
          <cx:pt idx="37922">0.80900000000000005</cx:pt>
          <cx:pt idx="37923">0.80900000000000005</cx:pt>
          <cx:pt idx="37924">0.80900000000000005</cx:pt>
          <cx:pt idx="37925">0.80900000000000005</cx:pt>
          <cx:pt idx="37926">0.80900000000000005</cx:pt>
          <cx:pt idx="37927">0.80900000000000005</cx:pt>
          <cx:pt idx="37928">0.80900000000000005</cx:pt>
          <cx:pt idx="37929">0.80900000000000005</cx:pt>
          <cx:pt idx="37930">0.80900000000000005</cx:pt>
          <cx:pt idx="37931">0.80900000000000005</cx:pt>
          <cx:pt idx="37932">0.80900000000000005</cx:pt>
          <cx:pt idx="37933">0.80900000000000005</cx:pt>
          <cx:pt idx="37934">0.80900000000000005</cx:pt>
          <cx:pt idx="37935">0.80900000000000005</cx:pt>
          <cx:pt idx="37936">0.80300000000000005</cx:pt>
          <cx:pt idx="37937">0.80300000000000005</cx:pt>
          <cx:pt idx="37938">0.80300000000000005</cx:pt>
          <cx:pt idx="37939">0.80300000000000005</cx:pt>
          <cx:pt idx="37940">0.80300000000000005</cx:pt>
          <cx:pt idx="37941">0.80300000000000005</cx:pt>
          <cx:pt idx="37942">0.80300000000000005</cx:pt>
          <cx:pt idx="37943">0.80300000000000005</cx:pt>
          <cx:pt idx="37944">0.80300000000000005</cx:pt>
          <cx:pt idx="37945">0.80300000000000005</cx:pt>
          <cx:pt idx="37946">0.80300000000000005</cx:pt>
          <cx:pt idx="37947">0.80300000000000005</cx:pt>
          <cx:pt idx="37948">0.80300000000000005</cx:pt>
          <cx:pt idx="37949">0.80300000000000005</cx:pt>
          <cx:pt idx="37950">0.80300000000000005</cx:pt>
          <cx:pt idx="37951">0.80300000000000005</cx:pt>
          <cx:pt idx="37952">0.80300000000000005</cx:pt>
          <cx:pt idx="37953">0.80300000000000005</cx:pt>
          <cx:pt idx="37954">0.80300000000000005</cx:pt>
          <cx:pt idx="37955">0.80300000000000005</cx:pt>
          <cx:pt idx="37956">0.80300000000000005</cx:pt>
          <cx:pt idx="37957">0.80300000000000005</cx:pt>
          <cx:pt idx="37958">0.80300000000000005</cx:pt>
          <cx:pt idx="37959">0.80300000000000005</cx:pt>
          <cx:pt idx="37960">0.80300000000000005</cx:pt>
          <cx:pt idx="37961">0.80300000000000005</cx:pt>
          <cx:pt idx="37962">0.80300000000000005</cx:pt>
          <cx:pt idx="37963">0.80300000000000005</cx:pt>
          <cx:pt idx="37964">0.80300000000000005</cx:pt>
          <cx:pt idx="37965">0.80300000000000005</cx:pt>
          <cx:pt idx="37966">0.80300000000000005</cx:pt>
          <cx:pt idx="37967">0.79700000000000004</cx:pt>
          <cx:pt idx="37968">0.79700000000000004</cx:pt>
          <cx:pt idx="37969">0.79700000000000004</cx:pt>
          <cx:pt idx="37970">0.79700000000000004</cx:pt>
          <cx:pt idx="37971">0.79700000000000004</cx:pt>
          <cx:pt idx="37972">0.79700000000000004</cx:pt>
          <cx:pt idx="37973">0.79700000000000004</cx:pt>
          <cx:pt idx="37974">0.79700000000000004</cx:pt>
          <cx:pt idx="37975">0.79700000000000004</cx:pt>
          <cx:pt idx="37976">0.79700000000000004</cx:pt>
          <cx:pt idx="37977">0.79700000000000004</cx:pt>
          <cx:pt idx="37978">0.79700000000000004</cx:pt>
          <cx:pt idx="37979">0.79700000000000004</cx:pt>
          <cx:pt idx="37980">0.79700000000000004</cx:pt>
          <cx:pt idx="37981">0.79700000000000004</cx:pt>
          <cx:pt idx="37982">0.79700000000000004</cx:pt>
          <cx:pt idx="37983">0.79700000000000004</cx:pt>
          <cx:pt idx="37984">0.79700000000000004</cx:pt>
          <cx:pt idx="37985">0.79700000000000004</cx:pt>
          <cx:pt idx="37986">0.79700000000000004</cx:pt>
          <cx:pt idx="37987">0.79700000000000004</cx:pt>
          <cx:pt idx="37988">0.79700000000000004</cx:pt>
          <cx:pt idx="37989">0.79700000000000004</cx:pt>
          <cx:pt idx="37990">0.79700000000000004</cx:pt>
          <cx:pt idx="37991">0.79700000000000004</cx:pt>
          <cx:pt idx="37992">0.79700000000000004</cx:pt>
          <cx:pt idx="37993">0.78800000000000003</cx:pt>
          <cx:pt idx="37994">0.78800000000000003</cx:pt>
          <cx:pt idx="37995">0.78800000000000003</cx:pt>
          <cx:pt idx="37996">0.78800000000000003</cx:pt>
          <cx:pt idx="37997">0.78800000000000003</cx:pt>
          <cx:pt idx="37998">0.78800000000000003</cx:pt>
          <cx:pt idx="37999">0.78800000000000003</cx:pt>
          <cx:pt idx="38000">0.78800000000000003</cx:pt>
          <cx:pt idx="38001">0.78800000000000003</cx:pt>
          <cx:pt idx="38002">0.78800000000000003</cx:pt>
          <cx:pt idx="38003">0.78800000000000003</cx:pt>
          <cx:pt idx="38004">0.78800000000000003</cx:pt>
          <cx:pt idx="38005">0.78800000000000003</cx:pt>
          <cx:pt idx="38006">0.78800000000000003</cx:pt>
          <cx:pt idx="38007">0.78800000000000003</cx:pt>
          <cx:pt idx="38008">0.78800000000000003</cx:pt>
          <cx:pt idx="38009">0.78800000000000003</cx:pt>
          <cx:pt idx="38010">0.78800000000000003</cx:pt>
          <cx:pt idx="38011">0.78800000000000003</cx:pt>
          <cx:pt idx="38012">0.78800000000000003</cx:pt>
          <cx:pt idx="38013">0.78100000000000003</cx:pt>
          <cx:pt idx="38014">0.78100000000000003</cx:pt>
          <cx:pt idx="38015">0.78100000000000003</cx:pt>
          <cx:pt idx="38016">0.78100000000000003</cx:pt>
          <cx:pt idx="38017">0.78100000000000003</cx:pt>
          <cx:pt idx="38018">0.78100000000000003</cx:pt>
          <cx:pt idx="38019">0.78100000000000003</cx:pt>
          <cx:pt idx="38020">0.78100000000000003</cx:pt>
          <cx:pt idx="38021">0.78100000000000003</cx:pt>
          <cx:pt idx="38022">0.78100000000000003</cx:pt>
          <cx:pt idx="38023">0.78100000000000003</cx:pt>
          <cx:pt idx="38024">0.78100000000000003</cx:pt>
          <cx:pt idx="38025">0.78100000000000003</cx:pt>
          <cx:pt idx="38026">0.78100000000000003</cx:pt>
          <cx:pt idx="38027">0.78100000000000003</cx:pt>
          <cx:pt idx="38028">0.78100000000000003</cx:pt>
          <cx:pt idx="38029">0.78100000000000003</cx:pt>
          <cx:pt idx="38030">0.78100000000000003</cx:pt>
          <cx:pt idx="38031">0.78100000000000003</cx:pt>
          <cx:pt idx="38032">0.78100000000000003</cx:pt>
          <cx:pt idx="38033">0.78100000000000003</cx:pt>
          <cx:pt idx="38034">0.77800000000000002</cx:pt>
          <cx:pt idx="38035">0.77800000000000002</cx:pt>
          <cx:pt idx="38036">0.77800000000000002</cx:pt>
          <cx:pt idx="38037">0.77800000000000002</cx:pt>
          <cx:pt idx="38038">0.77800000000000002</cx:pt>
          <cx:pt idx="38039">0.77800000000000002</cx:pt>
          <cx:pt idx="38040">0.77800000000000002</cx:pt>
          <cx:pt idx="38041">0.77300000000000002</cx:pt>
          <cx:pt idx="38042">0.77300000000000002</cx:pt>
          <cx:pt idx="38043">0.77300000000000002</cx:pt>
          <cx:pt idx="38044">0.77300000000000002</cx:pt>
          <cx:pt idx="38045">0.77300000000000002</cx:pt>
          <cx:pt idx="38046">0.77300000000000002</cx:pt>
          <cx:pt idx="38047">0.77300000000000002</cx:pt>
          <cx:pt idx="38048">0.77300000000000002</cx:pt>
          <cx:pt idx="38049">0.77300000000000002</cx:pt>
          <cx:pt idx="38050">0.77300000000000002</cx:pt>
          <cx:pt idx="38051">0.77300000000000002</cx:pt>
          <cx:pt idx="38052">0.77300000000000002</cx:pt>
          <cx:pt idx="38053">0.77300000000000002</cx:pt>
          <cx:pt idx="38054">0.77300000000000002</cx:pt>
          <cx:pt idx="38055">0.77300000000000002</cx:pt>
          <cx:pt idx="38056">0.77300000000000002</cx:pt>
          <cx:pt idx="38057">0.77300000000000002</cx:pt>
          <cx:pt idx="38058">0.77300000000000002</cx:pt>
          <cx:pt idx="38059">0.77300000000000002</cx:pt>
          <cx:pt idx="38060">0.77300000000000002</cx:pt>
          <cx:pt idx="38061">0.77300000000000002</cx:pt>
          <cx:pt idx="38062">0.77300000000000002</cx:pt>
          <cx:pt idx="38063">0.77100000000000002</cx:pt>
          <cx:pt idx="38064">0.77100000000000002</cx:pt>
          <cx:pt idx="38065">0.77100000000000002</cx:pt>
          <cx:pt idx="38066">0.77100000000000002</cx:pt>
          <cx:pt idx="38067">0.77100000000000002</cx:pt>
          <cx:pt idx="38068">0.77100000000000002</cx:pt>
          <cx:pt idx="38069">0.77000000000000002</cx:pt>
          <cx:pt idx="38070">0.77000000000000002</cx:pt>
          <cx:pt idx="38071">0.77000000000000002</cx:pt>
          <cx:pt idx="38072">0.77000000000000002</cx:pt>
          <cx:pt idx="38073">0.77000000000000002</cx:pt>
          <cx:pt idx="38074">0.77000000000000002</cx:pt>
          <cx:pt idx="38075">0.77000000000000002</cx:pt>
          <cx:pt idx="38076">0.77000000000000002</cx:pt>
          <cx:pt idx="38077">0.77000000000000002</cx:pt>
          <cx:pt idx="38078">0.77000000000000002</cx:pt>
          <cx:pt idx="38079">0.77000000000000002</cx:pt>
          <cx:pt idx="38080">0.77000000000000002</cx:pt>
          <cx:pt idx="38081">0.77000000000000002</cx:pt>
          <cx:pt idx="38082">0.77000000000000002</cx:pt>
          <cx:pt idx="38083">0.77000000000000002</cx:pt>
          <cx:pt idx="38084">0.77000000000000002</cx:pt>
          <cx:pt idx="38085">0.77000000000000002</cx:pt>
          <cx:pt idx="38086">0.77000000000000002</cx:pt>
          <cx:pt idx="38087">0.77000000000000002</cx:pt>
          <cx:pt idx="38088">0.77000000000000002</cx:pt>
          <cx:pt idx="38089">0.76800000000000002</cx:pt>
          <cx:pt idx="38090">0.76800000000000002</cx:pt>
          <cx:pt idx="38091">0.76800000000000002</cx:pt>
          <cx:pt idx="38092">0.76800000000000002</cx:pt>
          <cx:pt idx="38093">0.76800000000000002</cx:pt>
          <cx:pt idx="38094">0.76800000000000002</cx:pt>
          <cx:pt idx="38095">0.76800000000000002</cx:pt>
          <cx:pt idx="38096">0.76800000000000002</cx:pt>
          <cx:pt idx="38097">0.76800000000000002</cx:pt>
          <cx:pt idx="38098">0.76800000000000002</cx:pt>
          <cx:pt idx="38099">0.76800000000000002</cx:pt>
          <cx:pt idx="38100">0.76800000000000002</cx:pt>
          <cx:pt idx="38101">0.76800000000000002</cx:pt>
          <cx:pt idx="38102">0.76600000000000001</cx:pt>
          <cx:pt idx="38103">0.76600000000000001</cx:pt>
          <cx:pt idx="38104">0.76600000000000001</cx:pt>
          <cx:pt idx="38105">0.76200000000000001</cx:pt>
          <cx:pt idx="38106">0.76200000000000001</cx:pt>
          <cx:pt idx="38107">0.76200000000000001</cx:pt>
          <cx:pt idx="38108">0.76200000000000001</cx:pt>
          <cx:pt idx="38109">0.755</cx:pt>
          <cx:pt idx="38110">0.755</cx:pt>
          <cx:pt idx="38111">0.755</cx:pt>
          <cx:pt idx="38112">0.755</cx:pt>
          <cx:pt idx="38113">0.755</cx:pt>
          <cx:pt idx="38114">0.755</cx:pt>
          <cx:pt idx="38115">0.755</cx:pt>
          <cx:pt idx="38116">0.749</cx:pt>
          <cx:pt idx="38117">0.749</cx:pt>
          <cx:pt idx="38118">0.74299999999999999</cx:pt>
          <cx:pt idx="38119">0.74299999999999999</cx:pt>
          <cx:pt idx="38120">0.74299999999999999</cx:pt>
          <cx:pt idx="38121">0.74099999999999999</cx:pt>
          <cx:pt idx="38122">0.74099999999999999</cx:pt>
          <cx:pt idx="38123">0.74099999999999999</cx:pt>
          <cx:pt idx="38124">0.74099999999999999</cx:pt>
          <cx:pt idx="38125">0.74099999999999999</cx:pt>
          <cx:pt idx="38126">0.74099999999999999</cx:pt>
          <cx:pt idx="38127">0.74099999999999999</cx:pt>
          <cx:pt idx="38128">0.74099999999999999</cx:pt>
          <cx:pt idx="38129">0.74099999999999999</cx:pt>
          <cx:pt idx="38130">0.74099999999999999</cx:pt>
          <cx:pt idx="38131">0.74099999999999999</cx:pt>
          <cx:pt idx="38132">0.74099999999999999</cx:pt>
          <cx:pt idx="38133">0.74099999999999999</cx:pt>
          <cx:pt idx="38134">0.74099999999999999</cx:pt>
          <cx:pt idx="38135">0.74099999999999999</cx:pt>
          <cx:pt idx="38136">0.74099999999999999</cx:pt>
          <cx:pt idx="38137">0.73899999999999999</cx:pt>
          <cx:pt idx="38138">0.73899999999999999</cx:pt>
          <cx:pt idx="38139">0.73899999999999999</cx:pt>
          <cx:pt idx="38140">0.75</cx:pt>
          <cx:pt idx="38141">0.75</cx:pt>
          <cx:pt idx="38142">0.75</cx:pt>
          <cx:pt idx="38143">0.75</cx:pt>
          <cx:pt idx="38144">0.75</cx:pt>
          <cx:pt idx="38145">0.75</cx:pt>
          <cx:pt idx="38146">0.75</cx:pt>
          <cx:pt idx="38147">0.753</cx:pt>
          <cx:pt idx="38148">0.753</cx:pt>
          <cx:pt idx="38149">0.753</cx:pt>
          <cx:pt idx="38150">0.753</cx:pt>
          <cx:pt idx="38151">0.753</cx:pt>
          <cx:pt idx="38152">0.753</cx:pt>
          <cx:pt idx="38153">0.753</cx:pt>
          <cx:pt idx="38154">0.754</cx:pt>
          <cx:pt idx="38155">0.754</cx:pt>
          <cx:pt idx="38156">0.754</cx:pt>
          <cx:pt idx="38157">0.754</cx:pt>
          <cx:pt idx="38158">0.754</cx:pt>
          <cx:pt idx="38159">0.754</cx:pt>
          <cx:pt idx="38160">0.754</cx:pt>
          <cx:pt idx="38161">0.754</cx:pt>
          <cx:pt idx="38162">0.754</cx:pt>
          <cx:pt idx="38163">0.754</cx:pt>
          <cx:pt idx="38164">0.754</cx:pt>
          <cx:pt idx="38165">0.754</cx:pt>
          <cx:pt idx="38166">0.754</cx:pt>
          <cx:pt idx="38167">0.754</cx:pt>
          <cx:pt idx="38168">0.754</cx:pt>
          <cx:pt idx="38169">0.754</cx:pt>
          <cx:pt idx="38170">0.754</cx:pt>
          <cx:pt idx="38171">0.754</cx:pt>
          <cx:pt idx="38172">0.754</cx:pt>
          <cx:pt idx="38173">0.754</cx:pt>
          <cx:pt idx="38174">0.754</cx:pt>
          <cx:pt idx="38175">0.754</cx:pt>
          <cx:pt idx="38176">0.754</cx:pt>
          <cx:pt idx="38177">0.754</cx:pt>
          <cx:pt idx="38178">0.754</cx:pt>
          <cx:pt idx="38179">0.752</cx:pt>
          <cx:pt idx="38180">0.752</cx:pt>
          <cx:pt idx="38181">0.752</cx:pt>
          <cx:pt idx="38182">0.752</cx:pt>
          <cx:pt idx="38183">0.752</cx:pt>
          <cx:pt idx="38184">0.74399999999999999</cx:pt>
          <cx:pt idx="38185">0.74399999999999999</cx:pt>
          <cx:pt idx="38186">0.74399999999999999</cx:pt>
          <cx:pt idx="38187">0.74399999999999999</cx:pt>
          <cx:pt idx="38188">0.74399999999999999</cx:pt>
          <cx:pt idx="38189">0.74399999999999999</cx:pt>
          <cx:pt idx="38190">0.74399999999999999</cx:pt>
          <cx:pt idx="38191">0.74399999999999999</cx:pt>
          <cx:pt idx="38192">0.74399999999999999</cx:pt>
          <cx:pt idx="38193">0.74399999999999999</cx:pt>
          <cx:pt idx="38194">0.74399999999999999</cx:pt>
          <cx:pt idx="38195">0.74399999999999999</cx:pt>
          <cx:pt idx="38196">0.74399999999999999</cx:pt>
          <cx:pt idx="38197">0.74399999999999999</cx:pt>
          <cx:pt idx="38198">0.74399999999999999</cx:pt>
          <cx:pt idx="38199">0.74399999999999999</cx:pt>
          <cx:pt idx="38200">0.74399999999999999</cx:pt>
          <cx:pt idx="38201">0.73999999999999999</cx:pt>
          <cx:pt idx="38202">0.73999999999999999</cx:pt>
          <cx:pt idx="38203">0.73999999999999999</cx:pt>
          <cx:pt idx="38204">0.73999999999999999</cx:pt>
          <cx:pt idx="38205">0.73999999999999999</cx:pt>
          <cx:pt idx="38206">0.73999999999999999</cx:pt>
          <cx:pt idx="38207">0.73999999999999999</cx:pt>
          <cx:pt idx="38208">0.73999999999999999</cx:pt>
          <cx:pt idx="38209">0.73999999999999999</cx:pt>
          <cx:pt idx="38210">0.73999999999999999</cx:pt>
          <cx:pt idx="38211">0.73999999999999999</cx:pt>
          <cx:pt idx="38212">0.73999999999999999</cx:pt>
          <cx:pt idx="38213">0.73999999999999999</cx:pt>
          <cx:pt idx="38214">0.73999999999999999</cx:pt>
          <cx:pt idx="38215">0.73999999999999999</cx:pt>
          <cx:pt idx="38216">0.73999999999999999</cx:pt>
          <cx:pt idx="38217">0.73999999999999999</cx:pt>
          <cx:pt idx="38218">0.73999999999999999</cx:pt>
          <cx:pt idx="38219">0.73999999999999999</cx:pt>
          <cx:pt idx="38220">0.73999999999999999</cx:pt>
          <cx:pt idx="38221">0.73999999999999999</cx:pt>
          <cx:pt idx="38222">0.73999999999999999</cx:pt>
          <cx:pt idx="38223">0.74099999999999999</cx:pt>
          <cx:pt idx="38224">0.74099999999999999</cx:pt>
          <cx:pt idx="38225">0.74099999999999999</cx:pt>
          <cx:pt idx="38226">0.74099999999999999</cx:pt>
          <cx:pt idx="38227">0.74099999999999999</cx:pt>
          <cx:pt idx="38228">0.74099999999999999</cx:pt>
          <cx:pt idx="38229">0.74099999999999999</cx:pt>
          <cx:pt idx="38230">0.74099999999999999</cx:pt>
          <cx:pt idx="38231">0.74099999999999999</cx:pt>
          <cx:pt idx="38232">0.74099999999999999</cx:pt>
          <cx:pt idx="38233">0.74099999999999999</cx:pt>
          <cx:pt idx="38234">0.74299999999999999</cx:pt>
          <cx:pt idx="38235">0.74299999999999999</cx:pt>
          <cx:pt idx="38236">0.74299999999999999</cx:pt>
          <cx:pt idx="38237">0.74299999999999999</cx:pt>
          <cx:pt idx="38238">0.74299999999999999</cx:pt>
          <cx:pt idx="38239">0.74299999999999999</cx:pt>
          <cx:pt idx="38240">0.74299999999999999</cx:pt>
          <cx:pt idx="38241">0.74299999999999999</cx:pt>
          <cx:pt idx="38242">0.74299999999999999</cx:pt>
          <cx:pt idx="38243">0.74299999999999999</cx:pt>
          <cx:pt idx="38244">0.74299999999999999</cx:pt>
          <cx:pt idx="38245">0.74299999999999999</cx:pt>
          <cx:pt idx="38246">0.74299999999999999</cx:pt>
          <cx:pt idx="38247">0.74299999999999999</cx:pt>
          <cx:pt idx="38248">0.74199999999999999</cx:pt>
          <cx:pt idx="38249">0.74199999999999999</cx:pt>
          <cx:pt idx="38250">0.74199999999999999</cx:pt>
          <cx:pt idx="38251">0.74199999999999999</cx:pt>
          <cx:pt idx="38252">0.74199999999999999</cx:pt>
          <cx:pt idx="38253">0.74199999999999999</cx:pt>
          <cx:pt idx="38254">0.74199999999999999</cx:pt>
          <cx:pt idx="38255">0.74199999999999999</cx:pt>
          <cx:pt idx="38256">0.74199999999999999</cx:pt>
          <cx:pt idx="38257">0.74199999999999999</cx:pt>
          <cx:pt idx="38258">0.74199999999999999</cx:pt>
          <cx:pt idx="38259">0.74199999999999999</cx:pt>
          <cx:pt idx="38260">0.74199999999999999</cx:pt>
          <cx:pt idx="38261">0.74199999999999999</cx:pt>
          <cx:pt idx="38262">0.74199999999999999</cx:pt>
          <cx:pt idx="38263">0.74199999999999999</cx:pt>
          <cx:pt idx="38264">0.74199999999999999</cx:pt>
          <cx:pt idx="38265">0.74199999999999999</cx:pt>
          <cx:pt idx="38266">0.74199999999999999</cx:pt>
          <cx:pt idx="38267">0.74199999999999999</cx:pt>
          <cx:pt idx="38268">0.74199999999999999</cx:pt>
          <cx:pt idx="38269">0.74199999999999999</cx:pt>
          <cx:pt idx="38270">0.74199999999999999</cx:pt>
          <cx:pt idx="38271">0.74199999999999999</cx:pt>
          <cx:pt idx="38272">0.74199999999999999</cx:pt>
          <cx:pt idx="38273">0.74199999999999999</cx:pt>
          <cx:pt idx="38274">0.74199999999999999</cx:pt>
          <cx:pt idx="38275">0.74199999999999999</cx:pt>
          <cx:pt idx="38276">0.74199999999999999</cx:pt>
          <cx:pt idx="38277">0.74199999999999999</cx:pt>
          <cx:pt idx="38278">0.74199999999999999</cx:pt>
          <cx:pt idx="38279">0.74199999999999999</cx:pt>
          <cx:pt idx="38280">0.74199999999999999</cx:pt>
          <cx:pt idx="38281">0.74199999999999999</cx:pt>
          <cx:pt idx="38282">0.74199999999999999</cx:pt>
          <cx:pt idx="38283">0.74199999999999999</cx:pt>
          <cx:pt idx="38284">0.74199999999999999</cx:pt>
          <cx:pt idx="38285">0.74199999999999999</cx:pt>
          <cx:pt idx="38286">0.74199999999999999</cx:pt>
          <cx:pt idx="38287">0.74199999999999999</cx:pt>
          <cx:pt idx="38288">0.74199999999999999</cx:pt>
          <cx:pt idx="38289">0.74199999999999999</cx:pt>
          <cx:pt idx="38290">0.74199999999999999</cx:pt>
          <cx:pt idx="38291">0.74199999999999999</cx:pt>
          <cx:pt idx="38292">0.74199999999999999</cx:pt>
          <cx:pt idx="38293">0.74199999999999999</cx:pt>
          <cx:pt idx="38294">0.74199999999999999</cx:pt>
          <cx:pt idx="38295">0.74199999999999999</cx:pt>
          <cx:pt idx="38296">0.74199999999999999</cx:pt>
          <cx:pt idx="38297">0.74199999999999999</cx:pt>
          <cx:pt idx="38298">0.74199999999999999</cx:pt>
          <cx:pt idx="38299">0.73999999999999999</cx:pt>
          <cx:pt idx="38300">0.73999999999999999</cx:pt>
          <cx:pt idx="38301">0.73999999999999999</cx:pt>
          <cx:pt idx="38302">0.73999999999999999</cx:pt>
          <cx:pt idx="38303">0.73999999999999999</cx:pt>
          <cx:pt idx="38304">0.73999999999999999</cx:pt>
          <cx:pt idx="38305">0.73999999999999999</cx:pt>
          <cx:pt idx="38306">0.73999999999999999</cx:pt>
          <cx:pt idx="38307">0.73999999999999999</cx:pt>
          <cx:pt idx="38308">0.73999999999999999</cx:pt>
          <cx:pt idx="38309">0.73999999999999999</cx:pt>
          <cx:pt idx="38310">0.73999999999999999</cx:pt>
          <cx:pt idx="38311">0.73999999999999999</cx:pt>
          <cx:pt idx="38312">0.73999999999999999</cx:pt>
          <cx:pt idx="38313">0.73999999999999999</cx:pt>
          <cx:pt idx="38314">0.73999999999999999</cx:pt>
          <cx:pt idx="38315">0.73999999999999999</cx:pt>
          <cx:pt idx="38316">0.73999999999999999</cx:pt>
          <cx:pt idx="38317">0.73999999999999999</cx:pt>
          <cx:pt idx="38318">0.73999999999999999</cx:pt>
          <cx:pt idx="38319">0.73999999999999999</cx:pt>
          <cx:pt idx="38320">0.73999999999999999</cx:pt>
          <cx:pt idx="38321">0.73999999999999999</cx:pt>
          <cx:pt idx="38322">0.73899999999999999</cx:pt>
          <cx:pt idx="38323">0.73899999999999999</cx:pt>
          <cx:pt idx="38324">0.73899999999999999</cx:pt>
          <cx:pt idx="38325">0.73899999999999999</cx:pt>
          <cx:pt idx="38326">0.73899999999999999</cx:pt>
          <cx:pt idx="38327">0.73899999999999999</cx:pt>
          <cx:pt idx="38328">0.73899999999999999</cx:pt>
          <cx:pt idx="38329">0.73899999999999999</cx:pt>
          <cx:pt idx="38330">0.73899999999999999</cx:pt>
          <cx:pt idx="38331">0.73899999999999999</cx:pt>
          <cx:pt idx="38332">0.73899999999999999</cx:pt>
          <cx:pt idx="38333">0.73899999999999999</cx:pt>
          <cx:pt idx="38334">0.73899999999999999</cx:pt>
          <cx:pt idx="38335">0.73899999999999999</cx:pt>
          <cx:pt idx="38336">0.73899999999999999</cx:pt>
          <cx:pt idx="38337">0.73899999999999999</cx:pt>
          <cx:pt idx="38338">0.73899999999999999</cx:pt>
          <cx:pt idx="38339">0.73899999999999999</cx:pt>
          <cx:pt idx="38340">0.73899999999999999</cx:pt>
          <cx:pt idx="38341">0.73899999999999999</cx:pt>
          <cx:pt idx="38342">0.73899999999999999</cx:pt>
          <cx:pt idx="38343">0.73899999999999999</cx:pt>
          <cx:pt idx="38344">0.73899999999999999</cx:pt>
          <cx:pt idx="38345">0.73899999999999999</cx:pt>
          <cx:pt idx="38346">0.73899999999999999</cx:pt>
          <cx:pt idx="38347">0.73899999999999999</cx:pt>
          <cx:pt idx="38348">0.73899999999999999</cx:pt>
          <cx:pt idx="38349">0.73899999999999999</cx:pt>
          <cx:pt idx="38350">0.73899999999999999</cx:pt>
          <cx:pt idx="38351">0.73899999999999999</cx:pt>
          <cx:pt idx="38352">0.73899999999999999</cx:pt>
          <cx:pt idx="38353">0.73899999999999999</cx:pt>
          <cx:pt idx="38354">0.73899999999999999</cx:pt>
          <cx:pt idx="38355">0.73899999999999999</cx:pt>
          <cx:pt idx="38356">0.73899999999999999</cx:pt>
          <cx:pt idx="38357">0.73899999999999999</cx:pt>
          <cx:pt idx="38358">0.73899999999999999</cx:pt>
          <cx:pt idx="38359">0.73899999999999999</cx:pt>
          <cx:pt idx="38360">0.73899999999999999</cx:pt>
          <cx:pt idx="38361">0.73899999999999999</cx:pt>
          <cx:pt idx="38362">0.73899999999999999</cx:pt>
          <cx:pt idx="38363">0.73899999999999999</cx:pt>
          <cx:pt idx="38364">0.73899999999999999</cx:pt>
          <cx:pt idx="38365">0.73899999999999999</cx:pt>
          <cx:pt idx="38366">0.73899999999999999</cx:pt>
          <cx:pt idx="38367">0.73899999999999999</cx:pt>
          <cx:pt idx="38368">0.73899999999999999</cx:pt>
          <cx:pt idx="38369">0.73899999999999999</cx:pt>
          <cx:pt idx="38370">0.73899999999999999</cx:pt>
          <cx:pt idx="38371">0.73899999999999999</cx:pt>
          <cx:pt idx="38372">0.73899999999999999</cx:pt>
          <cx:pt idx="38373">0.73899999999999999</cx:pt>
          <cx:pt idx="38374">0.73899999999999999</cx:pt>
          <cx:pt idx="38375">0.73899999999999999</cx:pt>
          <cx:pt idx="38376">0.73899999999999999</cx:pt>
          <cx:pt idx="38377">0.73899999999999999</cx:pt>
          <cx:pt idx="38378">0.73899999999999999</cx:pt>
          <cx:pt idx="38379">0.73899999999999999</cx:pt>
          <cx:pt idx="38380">0.73899999999999999</cx:pt>
          <cx:pt idx="38381">0.73899999999999999</cx:pt>
          <cx:pt idx="38382">0.73899999999999999</cx:pt>
          <cx:pt idx="38383">0.73899999999999999</cx:pt>
          <cx:pt idx="38384">0.73899999999999999</cx:pt>
          <cx:pt idx="38385">0.73899999999999999</cx:pt>
          <cx:pt idx="38386">0.73899999999999999</cx:pt>
          <cx:pt idx="38387">0.73699999999999999</cx:pt>
          <cx:pt idx="38388">0.73699999999999999</cx:pt>
          <cx:pt idx="38389">0.73699999999999999</cx:pt>
          <cx:pt idx="38390">0.73699999999999999</cx:pt>
          <cx:pt idx="38391">0.73699999999999999</cx:pt>
          <cx:pt idx="38392">0.73699999999999999</cx:pt>
          <cx:pt idx="38393">0.73699999999999999</cx:pt>
          <cx:pt idx="38394">0.73699999999999999</cx:pt>
          <cx:pt idx="38395">0.73699999999999999</cx:pt>
          <cx:pt idx="38396">0.73699999999999999</cx:pt>
          <cx:pt idx="38397">0.73699999999999999</cx:pt>
          <cx:pt idx="38398">0.73699999999999999</cx:pt>
          <cx:pt idx="38399">0.73699999999999999</cx:pt>
          <cx:pt idx="38400">0.73699999999999999</cx:pt>
          <cx:pt idx="38401">0.73699999999999999</cx:pt>
          <cx:pt idx="38402">0.73699999999999999</cx:pt>
          <cx:pt idx="38403">0.73699999999999999</cx:pt>
          <cx:pt idx="38404">0.73699999999999999</cx:pt>
          <cx:pt idx="38405">0.73499999999999999</cx:pt>
          <cx:pt idx="38406">0.73499999999999999</cx:pt>
          <cx:pt idx="38407">0.73499999999999999</cx:pt>
          <cx:pt idx="38408">0.73499999999999999</cx:pt>
          <cx:pt idx="38409">0.73499999999999999</cx:pt>
          <cx:pt idx="38410">0.73499999999999999</cx:pt>
          <cx:pt idx="38411">0.73499999999999999</cx:pt>
          <cx:pt idx="38412">0.73499999999999999</cx:pt>
          <cx:pt idx="38413">0.73499999999999999</cx:pt>
          <cx:pt idx="38414">0.73499999999999999</cx:pt>
          <cx:pt idx="38415">0.73499999999999999</cx:pt>
          <cx:pt idx="38416">0.73499999999999999</cx:pt>
          <cx:pt idx="38417">0.73499999999999999</cx:pt>
          <cx:pt idx="38418">0.73499999999999999</cx:pt>
          <cx:pt idx="38419">0.73499999999999999</cx:pt>
          <cx:pt idx="38420">0.73499999999999999</cx:pt>
          <cx:pt idx="38421">0.73499999999999999</cx:pt>
          <cx:pt idx="38422">0.73499999999999999</cx:pt>
          <cx:pt idx="38423">0.73499999999999999</cx:pt>
          <cx:pt idx="38424">0.73499999999999999</cx:pt>
          <cx:pt idx="38425">0.73499999999999999</cx:pt>
          <cx:pt idx="38426">0.73299999999999998</cx:pt>
          <cx:pt idx="38427">0.73299999999999998</cx:pt>
          <cx:pt idx="38428">0.73299999999999998</cx:pt>
          <cx:pt idx="38429">0.73299999999999998</cx:pt>
          <cx:pt idx="38430">0.73299999999999998</cx:pt>
          <cx:pt idx="38431">0.73299999999999998</cx:pt>
          <cx:pt idx="38432">0.73299999999999998</cx:pt>
          <cx:pt idx="38433">0.73299999999999998</cx:pt>
          <cx:pt idx="38434">0.73299999999999998</cx:pt>
          <cx:pt idx="38435">0.73299999999999998</cx:pt>
          <cx:pt idx="38436">0.73299999999999998</cx:pt>
          <cx:pt idx="38437">0.73299999999999998</cx:pt>
          <cx:pt idx="38438">0.73299999999999998</cx:pt>
          <cx:pt idx="38439">0.73299999999999998</cx:pt>
          <cx:pt idx="38440">0.73299999999999998</cx:pt>
          <cx:pt idx="38441">0.73299999999999998</cx:pt>
          <cx:pt idx="38442">0.73299999999999998</cx:pt>
          <cx:pt idx="38443">0.72999999999999998</cx:pt>
          <cx:pt idx="38444">0.72999999999999998</cx:pt>
          <cx:pt idx="38445">0.72999999999999998</cx:pt>
          <cx:pt idx="38446">0.72999999999999998</cx:pt>
          <cx:pt idx="38447">0.72999999999999998</cx:pt>
          <cx:pt idx="38448">0.72999999999999998</cx:pt>
          <cx:pt idx="38449">0.72999999999999998</cx:pt>
          <cx:pt idx="38450">0.72999999999999998</cx:pt>
          <cx:pt idx="38451">0.72999999999999998</cx:pt>
          <cx:pt idx="38452">0.72999999999999998</cx:pt>
          <cx:pt idx="38453">0.72999999999999998</cx:pt>
          <cx:pt idx="38454">0.72999999999999998</cx:pt>
          <cx:pt idx="38455">0.72999999999999998</cx:pt>
          <cx:pt idx="38456">0.72999999999999998</cx:pt>
          <cx:pt idx="38457">0.72999999999999998</cx:pt>
          <cx:pt idx="38458">0.72999999999999998</cx:pt>
          <cx:pt idx="38459">0.72999999999999998</cx:pt>
          <cx:pt idx="38460">0.72999999999999998</cx:pt>
          <cx:pt idx="38461">0.72999999999999998</cx:pt>
          <cx:pt idx="38462">0.72999999999999998</cx:pt>
          <cx:pt idx="38463">0.72999999999999998</cx:pt>
          <cx:pt idx="38464">0.72999999999999998</cx:pt>
          <cx:pt idx="38465">0.72999999999999998</cx:pt>
          <cx:pt idx="38466">0.72999999999999998</cx:pt>
          <cx:pt idx="38467">0.73099999999999998</cx:pt>
          <cx:pt idx="38468">0.73099999999999998</cx:pt>
          <cx:pt idx="38469">0.73099999999999998</cx:pt>
          <cx:pt idx="38470">0.73099999999999998</cx:pt>
          <cx:pt idx="38471">0.73099999999999998</cx:pt>
          <cx:pt idx="38472">0.73099999999999998</cx:pt>
          <cx:pt idx="38473">0.73099999999999998</cx:pt>
          <cx:pt idx="38474">0.73099999999999998</cx:pt>
          <cx:pt idx="38475">0.73099999999999998</cx:pt>
          <cx:pt idx="38476">0.73099999999999998</cx:pt>
          <cx:pt idx="38477">0.73099999999999998</cx:pt>
          <cx:pt idx="38478">0.73099999999999998</cx:pt>
          <cx:pt idx="38479">0.73099999999999998</cx:pt>
          <cx:pt idx="38480">0.73099999999999998</cx:pt>
          <cx:pt idx="38481">0.73099999999999998</cx:pt>
          <cx:pt idx="38482">0.72799999999999998</cx:pt>
          <cx:pt idx="38483">0.72799999999999998</cx:pt>
          <cx:pt idx="38484">0.72799999999999998</cx:pt>
          <cx:pt idx="38485">0.72799999999999998</cx:pt>
          <cx:pt idx="38486">0.72799999999999998</cx:pt>
          <cx:pt idx="38487">0.72799999999999998</cx:pt>
          <cx:pt idx="38488">0.72799999999999998</cx:pt>
          <cx:pt idx="38489">0.72799999999999998</cx:pt>
          <cx:pt idx="38490">0.72799999999999998</cx:pt>
          <cx:pt idx="38491">0.72799999999999998</cx:pt>
          <cx:pt idx="38492">0.72799999999999998</cx:pt>
          <cx:pt idx="38493">0.72799999999999998</cx:pt>
          <cx:pt idx="38494">0.72799999999999998</cx:pt>
          <cx:pt idx="38495">0.72799999999999998</cx:pt>
          <cx:pt idx="38496">0.72799999999999998</cx:pt>
          <cx:pt idx="38497">0.72799999999999998</cx:pt>
          <cx:pt idx="38498">0.72799999999999998</cx:pt>
          <cx:pt idx="38499">0.72799999999999998</cx:pt>
          <cx:pt idx="38500">0.72799999999999998</cx:pt>
          <cx:pt idx="38501">0.72799999999999998</cx:pt>
          <cx:pt idx="38502">0.72799999999999998</cx:pt>
          <cx:pt idx="38503">0.72799999999999998</cx:pt>
          <cx:pt idx="38504">0.72799999999999998</cx:pt>
          <cx:pt idx="38505">0.72799999999999998</cx:pt>
          <cx:pt idx="38506">0.72799999999999998</cx:pt>
          <cx:pt idx="38507">0.72799999999999998</cx:pt>
          <cx:pt idx="38508">0.72799999999999998</cx:pt>
          <cx:pt idx="38509">0.72799999999999998</cx:pt>
          <cx:pt idx="38510">0.72799999999999998</cx:pt>
          <cx:pt idx="38511">0.72799999999999998</cx:pt>
          <cx:pt idx="38512">0.72799999999999998</cx:pt>
          <cx:pt idx="38513">0.72799999999999998</cx:pt>
          <cx:pt idx="38514">0.72799999999999998</cx:pt>
          <cx:pt idx="38515">0.72799999999999998</cx:pt>
          <cx:pt idx="38516">0.72799999999999998</cx:pt>
          <cx:pt idx="38517">0.72399999999999998</cx:pt>
          <cx:pt idx="38518">0.72399999999999998</cx:pt>
          <cx:pt idx="38519">0.72399999999999998</cx:pt>
          <cx:pt idx="38520">0.72399999999999998</cx:pt>
          <cx:pt idx="38521">0.72399999999999998</cx:pt>
          <cx:pt idx="38522">0.72399999999999998</cx:pt>
          <cx:pt idx="38523">0.72399999999999998</cx:pt>
          <cx:pt idx="38524">0.72399999999999998</cx:pt>
          <cx:pt idx="38525">0.72399999999999998</cx:pt>
          <cx:pt idx="38526">0.72399999999999998</cx:pt>
          <cx:pt idx="38527">0.72399999999999998</cx:pt>
          <cx:pt idx="38528">0.72399999999999998</cx:pt>
          <cx:pt idx="38529">0.72399999999999998</cx:pt>
          <cx:pt idx="38530">0.72399999999999998</cx:pt>
          <cx:pt idx="38531">0.72399999999999998</cx:pt>
          <cx:pt idx="38532">0.72399999999999998</cx:pt>
          <cx:pt idx="38533">0.72399999999999998</cx:pt>
          <cx:pt idx="38534">0.72399999999999998</cx:pt>
          <cx:pt idx="38535">0.72399999999999998</cx:pt>
          <cx:pt idx="38536">0.72399999999999998</cx:pt>
          <cx:pt idx="38537">0.72399999999999998</cx:pt>
          <cx:pt idx="38538">0.72399999999999998</cx:pt>
          <cx:pt idx="38539">0.72399999999999998</cx:pt>
          <cx:pt idx="38540">0.72199999999999998</cx:pt>
          <cx:pt idx="38541">0.72199999999999998</cx:pt>
          <cx:pt idx="38542">0.72199999999999998</cx:pt>
          <cx:pt idx="38543">0.72199999999999998</cx:pt>
          <cx:pt idx="38544">0.72199999999999998</cx:pt>
          <cx:pt idx="38545">0.72199999999999998</cx:pt>
          <cx:pt idx="38546">0.72199999999999998</cx:pt>
          <cx:pt idx="38547">0.72199999999999998</cx:pt>
          <cx:pt idx="38548">0.72199999999999998</cx:pt>
          <cx:pt idx="38549">0.72199999999999998</cx:pt>
          <cx:pt idx="38550">0.72199999999999998</cx:pt>
          <cx:pt idx="38551">0.72199999999999998</cx:pt>
          <cx:pt idx="38552">0.72199999999999998</cx:pt>
          <cx:pt idx="38553">0.72199999999999998</cx:pt>
          <cx:pt idx="38554">0.72199999999999998</cx:pt>
          <cx:pt idx="38555">0.72199999999999998</cx:pt>
          <cx:pt idx="38556">0.72199999999999998</cx:pt>
          <cx:pt idx="38557">0.72199999999999998</cx:pt>
          <cx:pt idx="38558">0.72199999999999998</cx:pt>
          <cx:pt idx="38559">0.72199999999999998</cx:pt>
          <cx:pt idx="38560">0.72199999999999998</cx:pt>
          <cx:pt idx="38561">0.72199999999999998</cx:pt>
          <cx:pt idx="38562">0.72199999999999998</cx:pt>
          <cx:pt idx="38563">0.72199999999999998</cx:pt>
          <cx:pt idx="38564">0.72199999999999998</cx:pt>
          <cx:pt idx="38565">0.72199999999999998</cx:pt>
          <cx:pt idx="38566">0.72199999999999998</cx:pt>
          <cx:pt idx="38567">0.72199999999999998</cx:pt>
          <cx:pt idx="38568">0.72199999999999998</cx:pt>
          <cx:pt idx="38569">0.72199999999999998</cx:pt>
          <cx:pt idx="38570">0.72199999999999998</cx:pt>
          <cx:pt idx="38571">0.72199999999999998</cx:pt>
          <cx:pt idx="38572">0.72199999999999998</cx:pt>
          <cx:pt idx="38573">0.72199999999999998</cx:pt>
          <cx:pt idx="38574">0.72199999999999998</cx:pt>
          <cx:pt idx="38575">0.72199999999999998</cx:pt>
          <cx:pt idx="38576">0.72199999999999998</cx:pt>
          <cx:pt idx="38577">0.72199999999999998</cx:pt>
          <cx:pt idx="38578">0.72199999999999998</cx:pt>
          <cx:pt idx="38579">0.72199999999999998</cx:pt>
          <cx:pt idx="38580">0.71999999999999997</cx:pt>
          <cx:pt idx="38581">0.71999999999999997</cx:pt>
          <cx:pt idx="38582">0.71999999999999997</cx:pt>
          <cx:pt idx="38583">0.71999999999999997</cx:pt>
          <cx:pt idx="38584">0.71999999999999997</cx:pt>
          <cx:pt idx="38585">0.71999999999999997</cx:pt>
          <cx:pt idx="38586">0.71999999999999997</cx:pt>
          <cx:pt idx="38587">0.71999999999999997</cx:pt>
          <cx:pt idx="38588">0.71999999999999997</cx:pt>
          <cx:pt idx="38589">0.71999999999999997</cx:pt>
          <cx:pt idx="38590">0.71999999999999997</cx:pt>
          <cx:pt idx="38591">0.71999999999999997</cx:pt>
          <cx:pt idx="38592">0.71999999999999997</cx:pt>
          <cx:pt idx="38593">0.71999999999999997</cx:pt>
          <cx:pt idx="38594">0.71999999999999997</cx:pt>
          <cx:pt idx="38595">0.71999999999999997</cx:pt>
          <cx:pt idx="38596">0.71999999999999997</cx:pt>
          <cx:pt idx="38597">0.71999999999999997</cx:pt>
          <cx:pt idx="38598">0.71999999999999997</cx:pt>
          <cx:pt idx="38599">0.71999999999999997</cx:pt>
          <cx:pt idx="38600">0.71999999999999997</cx:pt>
          <cx:pt idx="38601">0.72199999999999998</cx:pt>
          <cx:pt idx="38602">0.72199999999999998</cx:pt>
          <cx:pt idx="38603">0.72199999999999998</cx:pt>
          <cx:pt idx="38604">0.72199999999999998</cx:pt>
          <cx:pt idx="38605">0.72199999999999998</cx:pt>
          <cx:pt idx="38606">0.72199999999999998</cx:pt>
          <cx:pt idx="38607">0.72199999999999998</cx:pt>
          <cx:pt idx="38608">0.72199999999999998</cx:pt>
          <cx:pt idx="38609">0.72199999999999998</cx:pt>
          <cx:pt idx="38610">0.72199999999999998</cx:pt>
          <cx:pt idx="38611">0.72199999999999998</cx:pt>
          <cx:pt idx="38612">0.72199999999999998</cx:pt>
          <cx:pt idx="38613">0.72199999999999998</cx:pt>
          <cx:pt idx="38614">0.72199999999999998</cx:pt>
          <cx:pt idx="38615">0.72199999999999998</cx:pt>
          <cx:pt idx="38616">0.72199999999999998</cx:pt>
          <cx:pt idx="38617">0.72199999999999998</cx:pt>
          <cx:pt idx="38618">0.72199999999999998</cx:pt>
          <cx:pt idx="38619">0.72199999999999998</cx:pt>
          <cx:pt idx="38620">0.72199999999999998</cx:pt>
          <cx:pt idx="38621">0.72199999999999998</cx:pt>
          <cx:pt idx="38622">0.72199999999999998</cx:pt>
          <cx:pt idx="38623">0.72199999999999998</cx:pt>
          <cx:pt idx="38624">0.72199999999999998</cx:pt>
          <cx:pt idx="38625">0.72199999999999998</cx:pt>
          <cx:pt idx="38626">0.72199999999999998</cx:pt>
          <cx:pt idx="38627">0.72199999999999998</cx:pt>
          <cx:pt idx="38628">0.72199999999999998</cx:pt>
          <cx:pt idx="38629">0.72199999999999998</cx:pt>
          <cx:pt idx="38630">0.72199999999999998</cx:pt>
          <cx:pt idx="38631">0.72199999999999998</cx:pt>
          <cx:pt idx="38632">0.72199999999999998</cx:pt>
          <cx:pt idx="38633">0.72199999999999998</cx:pt>
          <cx:pt idx="38634">0.72199999999999998</cx:pt>
          <cx:pt idx="38635">0.71999999999999997</cx:pt>
          <cx:pt idx="38636">0.71999999999999997</cx:pt>
          <cx:pt idx="38637">0.71999999999999997</cx:pt>
          <cx:pt idx="38638">0.71999999999999997</cx:pt>
          <cx:pt idx="38639">0.71999999999999997</cx:pt>
          <cx:pt idx="38640">0.71999999999999997</cx:pt>
          <cx:pt idx="38641">0.71999999999999997</cx:pt>
          <cx:pt idx="38642">0.71999999999999997</cx:pt>
          <cx:pt idx="38643">0.71999999999999997</cx:pt>
          <cx:pt idx="38644">0.71999999999999997</cx:pt>
          <cx:pt idx="38645">0.71999999999999997</cx:pt>
          <cx:pt idx="38646">0.71999999999999997</cx:pt>
          <cx:pt idx="38647">0.71999999999999997</cx:pt>
          <cx:pt idx="38648">0.71999999999999997</cx:pt>
          <cx:pt idx="38649">0.71999999999999997</cx:pt>
          <cx:pt idx="38650">0.71999999999999997</cx:pt>
          <cx:pt idx="38651">0.71999999999999997</cx:pt>
          <cx:pt idx="38652">0.71999999999999997</cx:pt>
          <cx:pt idx="38653">0.71999999999999997</cx:pt>
          <cx:pt idx="38654">0.71999999999999997</cx:pt>
          <cx:pt idx="38655">0.71999999999999997</cx:pt>
          <cx:pt idx="38656">0.71999999999999997</cx:pt>
          <cx:pt idx="38657">0.71899999999999997</cx:pt>
          <cx:pt idx="38658">0.71899999999999997</cx:pt>
          <cx:pt idx="38659">0.71899999999999997</cx:pt>
          <cx:pt idx="38660">0.71899999999999997</cx:pt>
          <cx:pt idx="38661">0.71899999999999997</cx:pt>
          <cx:pt idx="38662">0.71899999999999997</cx:pt>
          <cx:pt idx="38663">0.71899999999999997</cx:pt>
          <cx:pt idx="38664">0.71899999999999997</cx:pt>
          <cx:pt idx="38665">0.71899999999999997</cx:pt>
          <cx:pt idx="38666">0.71899999999999997</cx:pt>
          <cx:pt idx="38667">0.71899999999999997</cx:pt>
          <cx:pt idx="38668">0.71899999999999997</cx:pt>
          <cx:pt idx="38669">0.71899999999999997</cx:pt>
          <cx:pt idx="38670">0.71899999999999997</cx:pt>
          <cx:pt idx="38671">0.71899999999999997</cx:pt>
          <cx:pt idx="38672">0.71899999999999997</cx:pt>
          <cx:pt idx="38673">0.71899999999999997</cx:pt>
          <cx:pt idx="38674">0.71599999999999997</cx:pt>
          <cx:pt idx="38675">0.71599999999999997</cx:pt>
          <cx:pt idx="38676">0.71599999999999997</cx:pt>
          <cx:pt idx="38677">0.71599999999999997</cx:pt>
          <cx:pt idx="38678">0.71599999999999997</cx:pt>
          <cx:pt idx="38679">0.71599999999999997</cx:pt>
          <cx:pt idx="38680">0.71599999999999997</cx:pt>
          <cx:pt idx="38681">0.71599999999999997</cx:pt>
          <cx:pt idx="38682">0.71599999999999997</cx:pt>
          <cx:pt idx="38683">0.71599999999999997</cx:pt>
          <cx:pt idx="38684">0.71599999999999997</cx:pt>
          <cx:pt idx="38685">0.71599999999999997</cx:pt>
          <cx:pt idx="38686">0.71599999999999997</cx:pt>
          <cx:pt idx="38687">0.71599999999999997</cx:pt>
          <cx:pt idx="38688">0.71499999999999997</cx:pt>
          <cx:pt idx="38689">0.71499999999999997</cx:pt>
          <cx:pt idx="38690">0.71499999999999997</cx:pt>
          <cx:pt idx="38691">0.71499999999999997</cx:pt>
          <cx:pt idx="38692">0.71499999999999997</cx:pt>
          <cx:pt idx="38693">0.71499999999999997</cx:pt>
          <cx:pt idx="38694">0.71499999999999997</cx:pt>
          <cx:pt idx="38695">0.71499999999999997</cx:pt>
          <cx:pt idx="38696">0.71499999999999997</cx:pt>
          <cx:pt idx="38697">0.71499999999999997</cx:pt>
          <cx:pt idx="38698">0.71499999999999997</cx:pt>
          <cx:pt idx="38699">0.71499999999999997</cx:pt>
          <cx:pt idx="38700">0.71499999999999997</cx:pt>
          <cx:pt idx="38701">0.71499999999999997</cx:pt>
          <cx:pt idx="38702">0.71499999999999997</cx:pt>
          <cx:pt idx="38703">0.71499999999999997</cx:pt>
          <cx:pt idx="38704">0.71499999999999997</cx:pt>
          <cx:pt idx="38705">0.71499999999999997</cx:pt>
          <cx:pt idx="38706">0.71499999999999997</cx:pt>
          <cx:pt idx="38707">0.71499999999999997</cx:pt>
          <cx:pt idx="38708">0.71499999999999997</cx:pt>
          <cx:pt idx="38709">0.71499999999999997</cx:pt>
          <cx:pt idx="38710">0.71499999999999997</cx:pt>
          <cx:pt idx="38711">0.71499999999999997</cx:pt>
          <cx:pt idx="38712">0.71499999999999997</cx:pt>
          <cx:pt idx="38713">0.71499999999999997</cx:pt>
          <cx:pt idx="38714">0.71499999999999997</cx:pt>
          <cx:pt idx="38715">0.71499999999999997</cx:pt>
          <cx:pt idx="38716">0.71499999999999997</cx:pt>
          <cx:pt idx="38717">0.71499999999999997</cx:pt>
          <cx:pt idx="38718">0.71499999999999997</cx:pt>
          <cx:pt idx="38719">0.71499999999999997</cx:pt>
          <cx:pt idx="38720">0.71499999999999997</cx:pt>
          <cx:pt idx="38721">0.71499999999999997</cx:pt>
          <cx:pt idx="38722">0.71499999999999997</cx:pt>
          <cx:pt idx="38723">0.71499999999999997</cx:pt>
          <cx:pt idx="38724">0.71499999999999997</cx:pt>
          <cx:pt idx="38725">0.71499999999999997</cx:pt>
          <cx:pt idx="38726">0.71499999999999997</cx:pt>
          <cx:pt idx="38727">0.71499999999999997</cx:pt>
          <cx:pt idx="38728">0.71499999999999997</cx:pt>
          <cx:pt idx="38729">0.71499999999999997</cx:pt>
          <cx:pt idx="38730">0.71499999999999997</cx:pt>
          <cx:pt idx="38731">0.71499999999999997</cx:pt>
          <cx:pt idx="38732">0.71499999999999997</cx:pt>
          <cx:pt idx="38733">0.71499999999999997</cx:pt>
          <cx:pt idx="38734">0.71499999999999997</cx:pt>
          <cx:pt idx="38735">0.71499999999999997</cx:pt>
          <cx:pt idx="38736">0.71499999999999997</cx:pt>
          <cx:pt idx="38737">0.71499999999999997</cx:pt>
          <cx:pt idx="38738">0.71499999999999997</cx:pt>
          <cx:pt idx="38739">0.71499999999999997</cx:pt>
          <cx:pt idx="38740">0.71499999999999997</cx:pt>
          <cx:pt idx="38741">0.71499999999999997</cx:pt>
          <cx:pt idx="38742">0.71499999999999997</cx:pt>
          <cx:pt idx="38743">0.71499999999999997</cx:pt>
          <cx:pt idx="38744">0.71499999999999997</cx:pt>
          <cx:pt idx="38745">0.71499999999999997</cx:pt>
          <cx:pt idx="38746">0.71499999999999997</cx:pt>
          <cx:pt idx="38747">0.71499999999999997</cx:pt>
          <cx:pt idx="38748">0.71499999999999997</cx:pt>
          <cx:pt idx="38749">0.71499999999999997</cx:pt>
          <cx:pt idx="38750">0.71499999999999997</cx:pt>
          <cx:pt idx="38751">0.71499999999999997</cx:pt>
          <cx:pt idx="38752">0.71499999999999997</cx:pt>
          <cx:pt idx="38753">0.71499999999999997</cx:pt>
          <cx:pt idx="38754">0.71499999999999997</cx:pt>
          <cx:pt idx="38755">0.71499999999999997</cx:pt>
          <cx:pt idx="38756">0.71499999999999997</cx:pt>
          <cx:pt idx="38757">0.71499999999999997</cx:pt>
          <cx:pt idx="38758">0.71499999999999997</cx:pt>
          <cx:pt idx="38759">0.71399999999999997</cx:pt>
          <cx:pt idx="38760">0.71399999999999997</cx:pt>
          <cx:pt idx="38761">0.71399999999999997</cx:pt>
          <cx:pt idx="38762">0.71399999999999997</cx:pt>
          <cx:pt idx="38763">0.71399999999999997</cx:pt>
          <cx:pt idx="38764">0.71399999999999997</cx:pt>
          <cx:pt idx="38765">0.71399999999999997</cx:pt>
          <cx:pt idx="38766">0.71399999999999997</cx:pt>
          <cx:pt idx="38767">0.71399999999999997</cx:pt>
          <cx:pt idx="38768">0.71399999999999997</cx:pt>
          <cx:pt idx="38769">0.71399999999999997</cx:pt>
          <cx:pt idx="38770">0.71399999999999997</cx:pt>
          <cx:pt idx="38771">0.71399999999999997</cx:pt>
          <cx:pt idx="38772">0.71399999999999997</cx:pt>
          <cx:pt idx="38773">0.71399999999999997</cx:pt>
          <cx:pt idx="38774">0.71399999999999997</cx:pt>
          <cx:pt idx="38775">0.71399999999999997</cx:pt>
          <cx:pt idx="38776">0.71399999999999997</cx:pt>
          <cx:pt idx="38777">0.71399999999999997</cx:pt>
          <cx:pt idx="38778">0.71399999999999997</cx:pt>
          <cx:pt idx="38779">0.71399999999999997</cx:pt>
          <cx:pt idx="38780">0.71399999999999997</cx:pt>
          <cx:pt idx="38781">0.71399999999999997</cx:pt>
          <cx:pt idx="38782">0.71399999999999997</cx:pt>
          <cx:pt idx="38783">0.71399999999999997</cx:pt>
          <cx:pt idx="38784">0.71399999999999997</cx:pt>
          <cx:pt idx="38785">0.71399999999999997</cx:pt>
          <cx:pt idx="38786">0.71399999999999997</cx:pt>
          <cx:pt idx="38787">0.71399999999999997</cx:pt>
          <cx:pt idx="38788">0.71399999999999997</cx:pt>
          <cx:pt idx="38789">0.71399999999999997</cx:pt>
          <cx:pt idx="38790">0.71399999999999997</cx:pt>
          <cx:pt idx="38791">0.71399999999999997</cx:pt>
          <cx:pt idx="38792">0.71399999999999997</cx:pt>
          <cx:pt idx="38793">0.71399999999999997</cx:pt>
          <cx:pt idx="38794">0.71399999999999997</cx:pt>
          <cx:pt idx="38795">0.71399999999999997</cx:pt>
          <cx:pt idx="38796">0.71399999999999997</cx:pt>
          <cx:pt idx="38797">0.71399999999999997</cx:pt>
          <cx:pt idx="38798">0.71399999999999997</cx:pt>
          <cx:pt idx="38799">0.71399999999999997</cx:pt>
          <cx:pt idx="38800">0.71399999999999997</cx:pt>
          <cx:pt idx="38801">0.71399999999999997</cx:pt>
          <cx:pt idx="38802">0.71399999999999997</cx:pt>
          <cx:pt idx="38803">0.71399999999999997</cx:pt>
          <cx:pt idx="38804">0.71399999999999997</cx:pt>
          <cx:pt idx="38805">0.71399999999999997</cx:pt>
          <cx:pt idx="38806">0.71399999999999997</cx:pt>
          <cx:pt idx="38807">0.71399999999999997</cx:pt>
          <cx:pt idx="38808">0.71399999999999997</cx:pt>
          <cx:pt idx="38809">0.71399999999999997</cx:pt>
          <cx:pt idx="38810">0.71399999999999997</cx:pt>
          <cx:pt idx="38811">0.71399999999999997</cx:pt>
          <cx:pt idx="38812">0.71399999999999997</cx:pt>
          <cx:pt idx="38813">0.71399999999999997</cx:pt>
          <cx:pt idx="38814">0.71399999999999997</cx:pt>
          <cx:pt idx="38815">0.71399999999999997</cx:pt>
          <cx:pt idx="38816">0.71399999999999997</cx:pt>
          <cx:pt idx="38817">0.71399999999999997</cx:pt>
          <cx:pt idx="38818">0.71399999999999997</cx:pt>
          <cx:pt idx="38819">0.71399999999999997</cx:pt>
          <cx:pt idx="38820">0.71399999999999997</cx:pt>
          <cx:pt idx="38821">0.71399999999999997</cx:pt>
          <cx:pt idx="38822">0.71399999999999997</cx:pt>
          <cx:pt idx="38823">0.71399999999999997</cx:pt>
          <cx:pt idx="38824">0.71399999999999997</cx:pt>
          <cx:pt idx="38825">0.71399999999999997</cx:pt>
          <cx:pt idx="38826">0.71399999999999997</cx:pt>
          <cx:pt idx="38827">0.71399999999999997</cx:pt>
          <cx:pt idx="38828">0.71399999999999997</cx:pt>
          <cx:pt idx="38829">0.71399999999999997</cx:pt>
          <cx:pt idx="38830">0.71399999999999997</cx:pt>
          <cx:pt idx="38831">0.71399999999999997</cx:pt>
          <cx:pt idx="38832">0.71399999999999997</cx:pt>
          <cx:pt idx="38833">0.71399999999999997</cx:pt>
          <cx:pt idx="38834">0.71399999999999997</cx:pt>
          <cx:pt idx="38835">0.71399999999999997</cx:pt>
          <cx:pt idx="38836">0.71399999999999997</cx:pt>
          <cx:pt idx="38837">0.71399999999999997</cx:pt>
          <cx:pt idx="38838">0.71399999999999997</cx:pt>
          <cx:pt idx="38839">0.71399999999999997</cx:pt>
          <cx:pt idx="38840">0.71399999999999997</cx:pt>
          <cx:pt idx="38841">0.71399999999999997</cx:pt>
          <cx:pt idx="38842">0.71399999999999997</cx:pt>
          <cx:pt idx="38843">0.71399999999999997</cx:pt>
          <cx:pt idx="38844">0.71399999999999997</cx:pt>
          <cx:pt idx="38845">0.71399999999999997</cx:pt>
          <cx:pt idx="38846">0.71399999999999997</cx:pt>
          <cx:pt idx="38847">0.71399999999999997</cx:pt>
          <cx:pt idx="38848">0.71399999999999997</cx:pt>
          <cx:pt idx="38849">0.71399999999999997</cx:pt>
          <cx:pt idx="38850">0.71399999999999997</cx:pt>
          <cx:pt idx="38851">0.71399999999999997</cx:pt>
          <cx:pt idx="38852">0.71399999999999997</cx:pt>
          <cx:pt idx="38853">0.71399999999999997</cx:pt>
          <cx:pt idx="38854">0.71399999999999997</cx:pt>
          <cx:pt idx="38855">0.71399999999999997</cx:pt>
          <cx:pt idx="38856">0.71399999999999997</cx:pt>
          <cx:pt idx="38857">0.71399999999999997</cx:pt>
          <cx:pt idx="38858">0.71399999999999997</cx:pt>
          <cx:pt idx="38859">0.71399999999999997</cx:pt>
          <cx:pt idx="38860">0.71399999999999997</cx:pt>
          <cx:pt idx="38861">0.71399999999999997</cx:pt>
          <cx:pt idx="38862">0.71399999999999997</cx:pt>
          <cx:pt idx="38863">0.71399999999999997</cx:pt>
          <cx:pt idx="38864">0.71399999999999997</cx:pt>
          <cx:pt idx="38865">0.71399999999999997</cx:pt>
          <cx:pt idx="38866">0.71399999999999997</cx:pt>
          <cx:pt idx="38867">0.71399999999999997</cx:pt>
          <cx:pt idx="38868">0.71399999999999997</cx:pt>
          <cx:pt idx="38869">0.71399999999999997</cx:pt>
          <cx:pt idx="38870">0.71399999999999997</cx:pt>
          <cx:pt idx="38871">0.71399999999999997</cx:pt>
          <cx:pt idx="38872">0.71399999999999997</cx:pt>
          <cx:pt idx="38873">0.71399999999999997</cx:pt>
          <cx:pt idx="38874">0.71399999999999997</cx:pt>
          <cx:pt idx="38875">0.71399999999999997</cx:pt>
          <cx:pt idx="38876">0.71399999999999997</cx:pt>
          <cx:pt idx="38877">0.71399999999999997</cx:pt>
          <cx:pt idx="38878">0.71399999999999997</cx:pt>
          <cx:pt idx="38879">0.71399999999999997</cx:pt>
          <cx:pt idx="38880">0.71399999999999997</cx:pt>
          <cx:pt idx="38881">0.71399999999999997</cx:pt>
          <cx:pt idx="38882">0.71399999999999997</cx:pt>
          <cx:pt idx="38883">0.71399999999999997</cx:pt>
          <cx:pt idx="38884">0.71399999999999997</cx:pt>
          <cx:pt idx="38885">0.71499999999999997</cx:pt>
          <cx:pt idx="38886">0.71499999999999997</cx:pt>
          <cx:pt idx="38887">0.71499999999999997</cx:pt>
          <cx:pt idx="38888">0.71499999999999997</cx:pt>
          <cx:pt idx="38889">0.71499999999999997</cx:pt>
          <cx:pt idx="38890">0.71499999999999997</cx:pt>
          <cx:pt idx="38891">0.71499999999999997</cx:pt>
          <cx:pt idx="38892">0.71499999999999997</cx:pt>
          <cx:pt idx="38893">0.71499999999999997</cx:pt>
          <cx:pt idx="38894">0.71499999999999997</cx:pt>
          <cx:pt idx="38895">0.71499999999999997</cx:pt>
          <cx:pt idx="38896">0.71499999999999997</cx:pt>
          <cx:pt idx="38897">0.71499999999999997</cx:pt>
          <cx:pt idx="38898">0.71499999999999997</cx:pt>
          <cx:pt idx="38899">0.71499999999999997</cx:pt>
          <cx:pt idx="38900">0.71599999999999997</cx:pt>
          <cx:pt idx="38901">0.71599999999999997</cx:pt>
          <cx:pt idx="38902">0.71599999999999997</cx:pt>
          <cx:pt idx="38903">0.71599999999999997</cx:pt>
          <cx:pt idx="38904">0.71599999999999997</cx:pt>
          <cx:pt idx="38905">0.71599999999999997</cx:pt>
          <cx:pt idx="38906">0.71599999999999997</cx:pt>
          <cx:pt idx="38907">0.71599999999999997</cx:pt>
          <cx:pt idx="38908">0.71599999999999997</cx:pt>
          <cx:pt idx="38909">0.71599999999999997</cx:pt>
          <cx:pt idx="38910">0.71599999999999997</cx:pt>
          <cx:pt idx="38911">0.71599999999999997</cx:pt>
          <cx:pt idx="38912">0.71599999999999997</cx:pt>
          <cx:pt idx="38913">0.71599999999999997</cx:pt>
          <cx:pt idx="38914">0.71599999999999997</cx:pt>
          <cx:pt idx="38915">0.71599999999999997</cx:pt>
          <cx:pt idx="38916">0.71599999999999997</cx:pt>
          <cx:pt idx="38917">0.71599999999999997</cx:pt>
          <cx:pt idx="38918">0.71599999999999997</cx:pt>
          <cx:pt idx="38919">0.71599999999999997</cx:pt>
          <cx:pt idx="38920">0.71599999999999997</cx:pt>
          <cx:pt idx="38921">0.71599999999999997</cx:pt>
          <cx:pt idx="38922">0.71599999999999997</cx:pt>
          <cx:pt idx="38923">0.71599999999999997</cx:pt>
          <cx:pt idx="38924">0.71599999999999997</cx:pt>
          <cx:pt idx="38925">0.71599999999999997</cx:pt>
          <cx:pt idx="38926">0.71599999999999997</cx:pt>
          <cx:pt idx="38927">0.71599999999999997</cx:pt>
          <cx:pt idx="38928">0.71599999999999997</cx:pt>
          <cx:pt idx="38929">0.71599999999999997</cx:pt>
          <cx:pt idx="38930">0.71599999999999997</cx:pt>
          <cx:pt idx="38931">0.71599999999999997</cx:pt>
          <cx:pt idx="38932">0.71599999999999997</cx:pt>
          <cx:pt idx="38933">0.71599999999999997</cx:pt>
          <cx:pt idx="38934">0.71599999999999997</cx:pt>
          <cx:pt idx="38935">0.71599999999999997</cx:pt>
          <cx:pt idx="38936">0.71599999999999997</cx:pt>
          <cx:pt idx="38937">0.71599999999999997</cx:pt>
          <cx:pt idx="38938">0.71599999999999997</cx:pt>
          <cx:pt idx="38939">0.71599999999999997</cx:pt>
          <cx:pt idx="38940">0.71799999999999997</cx:pt>
          <cx:pt idx="38941">0.71799999999999997</cx:pt>
          <cx:pt idx="38942">0.71799999999999997</cx:pt>
          <cx:pt idx="38943">0.71799999999999997</cx:pt>
          <cx:pt idx="38944">0.71799999999999997</cx:pt>
          <cx:pt idx="38945">0.71799999999999997</cx:pt>
          <cx:pt idx="38946">0.71799999999999997</cx:pt>
          <cx:pt idx="38947">0.71799999999999997</cx:pt>
          <cx:pt idx="38948">0.71899999999999997</cx:pt>
          <cx:pt idx="38949">0.71899999999999997</cx:pt>
          <cx:pt idx="38950">0.71899999999999997</cx:pt>
          <cx:pt idx="38951">0.71899999999999997</cx:pt>
          <cx:pt idx="38952">0.71899999999999997</cx:pt>
          <cx:pt idx="38953">0.71899999999999997</cx:pt>
          <cx:pt idx="38954">0.71899999999999997</cx:pt>
          <cx:pt idx="38955">0.71899999999999997</cx:pt>
          <cx:pt idx="38956">0.71899999999999997</cx:pt>
          <cx:pt idx="38957">0.71899999999999997</cx:pt>
          <cx:pt idx="38958">0.72099999999999997</cx:pt>
          <cx:pt idx="38959">0.72099999999999997</cx:pt>
          <cx:pt idx="38960">0.72099999999999997</cx:pt>
          <cx:pt idx="38961">0.72099999999999997</cx:pt>
          <cx:pt idx="38962">0.72099999999999997</cx:pt>
          <cx:pt idx="38963">0.72099999999999997</cx:pt>
          <cx:pt idx="38964">0.71999999999999997</cx:pt>
          <cx:pt idx="38965">0.71999999999999997</cx:pt>
          <cx:pt idx="38966">0.71999999999999997</cx:pt>
          <cx:pt idx="38967">0.71999999999999997</cx:pt>
          <cx:pt idx="38968">0.71999999999999997</cx:pt>
          <cx:pt idx="38969">0.71999999999999997</cx:pt>
          <cx:pt idx="38970">0.71999999999999997</cx:pt>
          <cx:pt idx="38971">0.71999999999999997</cx:pt>
          <cx:pt idx="38972">0.71999999999999997</cx:pt>
          <cx:pt idx="38973">0.71999999999999997</cx:pt>
          <cx:pt idx="38974">0.71999999999999997</cx:pt>
          <cx:pt idx="38975">0.71799999999999997</cx:pt>
          <cx:pt idx="38976">0.71799999999999997</cx:pt>
          <cx:pt idx="38977">0.71799999999999997</cx:pt>
          <cx:pt idx="38978">0.71799999999999997</cx:pt>
          <cx:pt idx="38979">0.71799999999999997</cx:pt>
          <cx:pt idx="38980">0.71799999999999997</cx:pt>
          <cx:pt idx="38981">0.71799999999999997</cx:pt>
          <cx:pt idx="38982">0.71799999999999997</cx:pt>
          <cx:pt idx="38983">0.71799999999999997</cx:pt>
          <cx:pt idx="38984">0.71799999999999997</cx:pt>
          <cx:pt idx="38985">0.71699999999999997</cx:pt>
          <cx:pt idx="38986">0.71699999999999997</cx:pt>
          <cx:pt idx="38987">0.71699999999999997</cx:pt>
          <cx:pt idx="38988">0.71699999999999997</cx:pt>
          <cx:pt idx="38989">0.71699999999999997</cx:pt>
          <cx:pt idx="38990">0.71699999999999997</cx:pt>
          <cx:pt idx="38991">0.71699999999999997</cx:pt>
          <cx:pt idx="38992">0.71699999999999997</cx:pt>
          <cx:pt idx="38993">0.71699999999999997</cx:pt>
          <cx:pt idx="38994">0.71699999999999997</cx:pt>
          <cx:pt idx="38995">0.71699999999999997</cx:pt>
          <cx:pt idx="38996">0.71699999999999997</cx:pt>
          <cx:pt idx="38997">0.71699999999999997</cx:pt>
          <cx:pt idx="38998">0.71699999999999997</cx:pt>
          <cx:pt idx="38999">0.71699999999999997</cx:pt>
          <cx:pt idx="39000">0.71699999999999997</cx:pt>
          <cx:pt idx="39001">0.71699999999999997</cx:pt>
          <cx:pt idx="39002">0.71699999999999997</cx:pt>
          <cx:pt idx="39003">0.71499999999999997</cx:pt>
          <cx:pt idx="39004">0.71499999999999997</cx:pt>
          <cx:pt idx="39005">0.71499999999999997</cx:pt>
          <cx:pt idx="39006">0.71499999999999997</cx:pt>
          <cx:pt idx="39007">0.71499999999999997</cx:pt>
          <cx:pt idx="39008">0.71499999999999997</cx:pt>
          <cx:pt idx="39009">0.71499999999999997</cx:pt>
          <cx:pt idx="39010">0.71499999999999997</cx:pt>
          <cx:pt idx="39011">0.71499999999999997</cx:pt>
          <cx:pt idx="39012">0.71499999999999997</cx:pt>
          <cx:pt idx="39013">0.71499999999999997</cx:pt>
          <cx:pt idx="39014">0.71499999999999997</cx:pt>
          <cx:pt idx="39015">0.71499999999999997</cx:pt>
          <cx:pt idx="39016">0.71499999999999997</cx:pt>
          <cx:pt idx="39017">0.71499999999999997</cx:pt>
          <cx:pt idx="39018">0.71499999999999997</cx:pt>
          <cx:pt idx="39019">0.71499999999999997</cx:pt>
          <cx:pt idx="39020">0.71399999999999997</cx:pt>
          <cx:pt idx="39021">0.71399999999999997</cx:pt>
          <cx:pt idx="39022">0.71399999999999997</cx:pt>
          <cx:pt idx="39023">0.71399999999999997</cx:pt>
          <cx:pt idx="39024">0.71399999999999997</cx:pt>
          <cx:pt idx="39025">0.71399999999999997</cx:pt>
          <cx:pt idx="39026">0.71399999999999997</cx:pt>
          <cx:pt idx="39027">0.71399999999999997</cx:pt>
          <cx:pt idx="39028">0.71399999999999997</cx:pt>
          <cx:pt idx="39029">0.71399999999999997</cx:pt>
          <cx:pt idx="39030">0.71399999999999997</cx:pt>
          <cx:pt idx="39031">0.71399999999999997</cx:pt>
          <cx:pt idx="39032">0.71399999999999997</cx:pt>
          <cx:pt idx="39033">0.71499999999999997</cx:pt>
          <cx:pt idx="39034">0.71499999999999997</cx:pt>
          <cx:pt idx="39035">0.71499999999999997</cx:pt>
          <cx:pt idx="39036">0.71499999999999997</cx:pt>
          <cx:pt idx="39037">0.71499999999999997</cx:pt>
          <cx:pt idx="39038">0.71499999999999997</cx:pt>
          <cx:pt idx="39039">0.71499999999999997</cx:pt>
          <cx:pt idx="39040">0.71499999999999997</cx:pt>
          <cx:pt idx="39041">0.71499999999999997</cx:pt>
          <cx:pt idx="39042">0.71499999999999997</cx:pt>
          <cx:pt idx="39043">0.71499999999999997</cx:pt>
          <cx:pt idx="39044">0.71499999999999997</cx:pt>
          <cx:pt idx="39045">0.71499999999999997</cx:pt>
          <cx:pt idx="39046">0.71499999999999997</cx:pt>
          <cx:pt idx="39047">0.71499999999999997</cx:pt>
          <cx:pt idx="39048">0.71499999999999997</cx:pt>
          <cx:pt idx="39049">0.71499999999999997</cx:pt>
          <cx:pt idx="39050">0.71499999999999997</cx:pt>
          <cx:pt idx="39051">0.71499999999999997</cx:pt>
          <cx:pt idx="39052">0.71499999999999997</cx:pt>
          <cx:pt idx="39053">0.71199999999999997</cx:pt>
          <cx:pt idx="39054">0.71199999999999997</cx:pt>
          <cx:pt idx="39055">0.71199999999999997</cx:pt>
          <cx:pt idx="39056">0.71199999999999997</cx:pt>
          <cx:pt idx="39057">0.71199999999999997</cx:pt>
          <cx:pt idx="39058">0.71199999999999997</cx:pt>
          <cx:pt idx="39059">0.71199999999999997</cx:pt>
          <cx:pt idx="39060">0.71199999999999997</cx:pt>
          <cx:pt idx="39061">0.71199999999999997</cx:pt>
          <cx:pt idx="39062">0.71199999999999997</cx:pt>
          <cx:pt idx="39063">0.70999999999999996</cx:pt>
          <cx:pt idx="39064">0.70999999999999996</cx:pt>
          <cx:pt idx="39065">0.70999999999999996</cx:pt>
          <cx:pt idx="39066">0.70999999999999996</cx:pt>
          <cx:pt idx="39067">0.70999999999999996</cx:pt>
          <cx:pt idx="39068">0.70999999999999996</cx:pt>
          <cx:pt idx="39069">0.70999999999999996</cx:pt>
          <cx:pt idx="39070">0.70999999999999996</cx:pt>
          <cx:pt idx="39071">0.70999999999999996</cx:pt>
          <cx:pt idx="39072">0.70899999999999996</cx:pt>
          <cx:pt idx="39073">0.70899999999999996</cx:pt>
          <cx:pt idx="39074">0.70899999999999996</cx:pt>
          <cx:pt idx="39075">0.70899999999999996</cx:pt>
          <cx:pt idx="39076">0.70899999999999996</cx:pt>
          <cx:pt idx="39077">0.70899999999999996</cx:pt>
          <cx:pt idx="39078">0.70899999999999996</cx:pt>
          <cx:pt idx="39079">0.70899999999999996</cx:pt>
          <cx:pt idx="39080">0.70799999999999996</cx:pt>
          <cx:pt idx="39081">0.70799999999999996</cx:pt>
          <cx:pt idx="39082">0.70799999999999996</cx:pt>
          <cx:pt idx="39083">0.70799999999999996</cx:pt>
          <cx:pt idx="39084">0.70799999999999996</cx:pt>
          <cx:pt idx="39085">0.70799999999999996</cx:pt>
          <cx:pt idx="39086">0.70599999999999996</cx:pt>
          <cx:pt idx="39087">0.70599999999999996</cx:pt>
          <cx:pt idx="39088">0.70599999999999996</cx:pt>
          <cx:pt idx="39089">0.70699999999999996</cx:pt>
          <cx:pt idx="39090">0.70699999999999996</cx:pt>
          <cx:pt idx="39091">0.70699999999999996</cx:pt>
          <cx:pt idx="39092">0.70699999999999996</cx:pt>
          <cx:pt idx="39093">0.70699999999999996</cx:pt>
          <cx:pt idx="39094">0.70699999999999996</cx:pt>
          <cx:pt idx="39095">0.70699999999999996</cx:pt>
          <cx:pt idx="39096">0.70699999999999996</cx:pt>
          <cx:pt idx="39097">0.70699999999999996</cx:pt>
          <cx:pt idx="39098">0.70599999999999996</cx:pt>
          <cx:pt idx="39099">0.70599999999999996</cx:pt>
          <cx:pt idx="39100">0.70599999999999996</cx:pt>
          <cx:pt idx="39101">0.70599999999999996</cx:pt>
          <cx:pt idx="39102">0.70599999999999996</cx:pt>
          <cx:pt idx="39103">0.70599999999999996</cx:pt>
          <cx:pt idx="39104">0.70599999999999996</cx:pt>
          <cx:pt idx="39105">0.70599999999999996</cx:pt>
          <cx:pt idx="39106">0.70599999999999996</cx:pt>
          <cx:pt idx="39107">0.70599999999999996</cx:pt>
          <cx:pt idx="39108">0.70599999999999996</cx:pt>
          <cx:pt idx="39109">0.70599999999999996</cx:pt>
          <cx:pt idx="39110">0.70599999999999996</cx:pt>
          <cx:pt idx="39111">0.70599999999999996</cx:pt>
          <cx:pt idx="39112">0.70599999999999996</cx:pt>
          <cx:pt idx="39113">0.70699999999999996</cx:pt>
          <cx:pt idx="39114">0.70699999999999996</cx:pt>
          <cx:pt idx="39115">0.70699999999999996</cx:pt>
          <cx:pt idx="39116">0.70699999999999996</cx:pt>
          <cx:pt idx="39117">0.70699999999999996</cx:pt>
          <cx:pt idx="39118">0.70699999999999996</cx:pt>
          <cx:pt idx="39119">0.70699999999999996</cx:pt>
          <cx:pt idx="39120">0.70699999999999996</cx:pt>
          <cx:pt idx="39121">0.70699999999999996</cx:pt>
          <cx:pt idx="39122">0.70699999999999996</cx:pt>
          <cx:pt idx="39123">0.70699999999999996</cx:pt>
          <cx:pt idx="39124">0.70699999999999996</cx:pt>
          <cx:pt idx="39125">0.69999999999999996</cx:pt>
          <cx:pt idx="39126">0.69999999999999996</cx:pt>
          <cx:pt idx="39127">0.69999999999999996</cx:pt>
          <cx:pt idx="39128">0.69999999999999996</cx:pt>
          <cx:pt idx="39129">0.69999999999999996</cx:pt>
          <cx:pt idx="39130">0.65500000000000003</cx:pt>
          <cx:pt idx="39131">0.65500000000000003</cx:pt>
          <cx:pt idx="39132">0.65500000000000003</cx:pt>
          <cx:pt idx="39133">0.65500000000000003</cx:pt>
          <cx:pt idx="39134">0.65500000000000003</cx:pt>
          <cx:pt idx="39135">0.65500000000000003</cx:pt>
          <cx:pt idx="39136">0.65500000000000003</cx:pt>
          <cx:pt idx="39137">0.65500000000000003</cx:pt>
          <cx:pt idx="39138">0.65500000000000003</cx:pt>
          <cx:pt idx="39139">0.65500000000000003</cx:pt>
          <cx:pt idx="39140">0.65500000000000003</cx:pt>
          <cx:pt idx="39141">0.65500000000000003</cx:pt>
          <cx:pt idx="39142">0.65500000000000003</cx:pt>
          <cx:pt idx="39143">0.65500000000000003</cx:pt>
          <cx:pt idx="39144">0.65500000000000003</cx:pt>
          <cx:pt idx="39145">0.65500000000000003</cx:pt>
          <cx:pt idx="39146">0.65500000000000003</cx:pt>
          <cx:pt idx="39147">0.65500000000000003</cx:pt>
          <cx:pt idx="39148">0.65500000000000003</cx:pt>
          <cx:pt idx="39149">0.65500000000000003</cx:pt>
          <cx:pt idx="39150">0.65500000000000003</cx:pt>
          <cx:pt idx="39151">0.65500000000000003</cx:pt>
          <cx:pt idx="39152">0.65500000000000003</cx:pt>
          <cx:pt idx="39153">0.65500000000000003</cx:pt>
          <cx:pt idx="39154">0.65500000000000003</cx:pt>
          <cx:pt idx="39155">0.65500000000000003</cx:pt>
          <cx:pt idx="39156">0.65500000000000003</cx:pt>
          <cx:pt idx="39157">0.65500000000000003</cx:pt>
          <cx:pt idx="39158">0.65500000000000003</cx:pt>
          <cx:pt idx="39159">0.65500000000000003</cx:pt>
          <cx:pt idx="39160">0.65500000000000003</cx:pt>
          <cx:pt idx="39161">0.65500000000000003</cx:pt>
          <cx:pt idx="39162">0.65500000000000003</cx:pt>
          <cx:pt idx="39163">0.65500000000000003</cx:pt>
          <cx:pt idx="39164">0.65400000000000003</cx:pt>
          <cx:pt idx="39165">0.65400000000000003</cx:pt>
          <cx:pt idx="39166">0.65400000000000003</cx:pt>
          <cx:pt idx="39167">0.65400000000000003</cx:pt>
          <cx:pt idx="39168">0.65400000000000003</cx:pt>
          <cx:pt idx="39169">0.65400000000000003</cx:pt>
          <cx:pt idx="39170">0.65400000000000003</cx:pt>
          <cx:pt idx="39171">0.65400000000000003</cx:pt>
          <cx:pt idx="39172">0.65400000000000003</cx:pt>
          <cx:pt idx="39173">0.65400000000000003</cx:pt>
          <cx:pt idx="39174">0.65400000000000003</cx:pt>
          <cx:pt idx="39175">0.65400000000000003</cx:pt>
          <cx:pt idx="39176">0.65400000000000003</cx:pt>
          <cx:pt idx="39177">0.65400000000000003</cx:pt>
          <cx:pt idx="39178">0.65400000000000003</cx:pt>
          <cx:pt idx="39179">0.65300000000000002</cx:pt>
          <cx:pt idx="39180">0.65300000000000002</cx:pt>
          <cx:pt idx="39181">0.65300000000000002</cx:pt>
          <cx:pt idx="39182">0.65300000000000002</cx:pt>
          <cx:pt idx="39183">0.65300000000000002</cx:pt>
          <cx:pt idx="39184">0.65300000000000002</cx:pt>
          <cx:pt idx="39185">0.65300000000000002</cx:pt>
          <cx:pt idx="39186">0.65300000000000002</cx:pt>
          <cx:pt idx="39187">0.65300000000000002</cx:pt>
          <cx:pt idx="39188">0.65300000000000002</cx:pt>
          <cx:pt idx="39189">0.65300000000000002</cx:pt>
          <cx:pt idx="39190">0.65300000000000002</cx:pt>
          <cx:pt idx="39191">0.65300000000000002</cx:pt>
          <cx:pt idx="39192">0.65300000000000002</cx:pt>
          <cx:pt idx="39193">0.65300000000000002</cx:pt>
          <cx:pt idx="39194">0.65300000000000002</cx:pt>
          <cx:pt idx="39195">0.65300000000000002</cx:pt>
          <cx:pt idx="39196">0.65300000000000002</cx:pt>
          <cx:pt idx="39197">0.65300000000000002</cx:pt>
          <cx:pt idx="39198">0.65200000000000002</cx:pt>
          <cx:pt idx="39199">0.65200000000000002</cx:pt>
          <cx:pt idx="39200">0.65200000000000002</cx:pt>
          <cx:pt idx="39201">0.65200000000000002</cx:pt>
          <cx:pt idx="39202">0.65200000000000002</cx:pt>
          <cx:pt idx="39203">0.65200000000000002</cx:pt>
          <cx:pt idx="39204">0.65200000000000002</cx:pt>
          <cx:pt idx="39205">0.65200000000000002</cx:pt>
          <cx:pt idx="39206">0.65200000000000002</cx:pt>
          <cx:pt idx="39207">0.65200000000000002</cx:pt>
          <cx:pt idx="39208">0.65200000000000002</cx:pt>
          <cx:pt idx="39209">0.65200000000000002</cx:pt>
          <cx:pt idx="39210">0.65200000000000002</cx:pt>
          <cx:pt idx="39211">0.65200000000000002</cx:pt>
          <cx:pt idx="39212">0.65200000000000002</cx:pt>
          <cx:pt idx="39213">0.65200000000000002</cx:pt>
          <cx:pt idx="39214">0.65200000000000002</cx:pt>
          <cx:pt idx="39215">0.65200000000000002</cx:pt>
          <cx:pt idx="39216">0.65200000000000002</cx:pt>
          <cx:pt idx="39217">0.65200000000000002</cx:pt>
          <cx:pt idx="39218">0.65200000000000002</cx:pt>
          <cx:pt idx="39219">0.65200000000000002</cx:pt>
          <cx:pt idx="39220">0.65200000000000002</cx:pt>
          <cx:pt idx="39221">0.65200000000000002</cx:pt>
          <cx:pt idx="39222">0.65200000000000002</cx:pt>
          <cx:pt idx="39223">0.65200000000000002</cx:pt>
          <cx:pt idx="39224">0.65200000000000002</cx:pt>
          <cx:pt idx="39225">0.65200000000000002</cx:pt>
          <cx:pt idx="39226">0.65200000000000002</cx:pt>
          <cx:pt idx="39227">0.65200000000000002</cx:pt>
          <cx:pt idx="39228">0.65200000000000002</cx:pt>
          <cx:pt idx="39229">0.65200000000000002</cx:pt>
          <cx:pt idx="39230">0.65200000000000002</cx:pt>
          <cx:pt idx="39231">0.65200000000000002</cx:pt>
          <cx:pt idx="39232">0.65200000000000002</cx:pt>
          <cx:pt idx="39233">0.65100000000000002</cx:pt>
          <cx:pt idx="39234">0.65100000000000002</cx:pt>
          <cx:pt idx="39235">0.65100000000000002</cx:pt>
          <cx:pt idx="39236">0.65100000000000002</cx:pt>
          <cx:pt idx="39237">0.65100000000000002</cx:pt>
          <cx:pt idx="39238">0.65100000000000002</cx:pt>
          <cx:pt idx="39239">0.65100000000000002</cx:pt>
          <cx:pt idx="39240">0.65000000000000002</cx:pt>
          <cx:pt idx="39241">0.65000000000000002</cx:pt>
          <cx:pt idx="39242">0.65000000000000002</cx:pt>
          <cx:pt idx="39243">0.65000000000000002</cx:pt>
          <cx:pt idx="39244">0.65000000000000002</cx:pt>
          <cx:pt idx="39245">0.65000000000000002</cx:pt>
          <cx:pt idx="39246">0.65000000000000002</cx:pt>
          <cx:pt idx="39247">0.65000000000000002</cx:pt>
          <cx:pt idx="39248">0.65000000000000002</cx:pt>
          <cx:pt idx="39249">0.65000000000000002</cx:pt>
          <cx:pt idx="39250">0.65000000000000002</cx:pt>
          <cx:pt idx="39251">0.65000000000000002</cx:pt>
          <cx:pt idx="39252">0.64900000000000002</cx:pt>
          <cx:pt idx="39253">0.64900000000000002</cx:pt>
          <cx:pt idx="39254">0.64900000000000002</cx:pt>
          <cx:pt idx="39255">0.64900000000000002</cx:pt>
          <cx:pt idx="39256">0.64900000000000002</cx:pt>
          <cx:pt idx="39257">0.64900000000000002</cx:pt>
          <cx:pt idx="39258">0.64900000000000002</cx:pt>
          <cx:pt idx="39259">0.64900000000000002</cx:pt>
          <cx:pt idx="39260">0.64900000000000002</cx:pt>
          <cx:pt idx="39261">0.64900000000000002</cx:pt>
          <cx:pt idx="39262">0.64600000000000002</cx:pt>
          <cx:pt idx="39263">0.64600000000000002</cx:pt>
          <cx:pt idx="39264">0.64600000000000002</cx:pt>
          <cx:pt idx="39265">0.64600000000000002</cx:pt>
          <cx:pt idx="39266">0.64600000000000002</cx:pt>
          <cx:pt idx="39267">0.64600000000000002</cx:pt>
          <cx:pt idx="39268">0.64600000000000002</cx:pt>
          <cx:pt idx="39269">0.64600000000000002</cx:pt>
          <cx:pt idx="39270">0.64600000000000002</cx:pt>
          <cx:pt idx="39271">0.64600000000000002</cx:pt>
          <cx:pt idx="39272">0.64600000000000002</cx:pt>
          <cx:pt idx="39273">0.64600000000000002</cx:pt>
          <cx:pt idx="39274">0.64600000000000002</cx:pt>
          <cx:pt idx="39275">0.64600000000000002</cx:pt>
          <cx:pt idx="39276">0.64600000000000002</cx:pt>
          <cx:pt idx="39277">0.64600000000000002</cx:pt>
          <cx:pt idx="39278">0.64600000000000002</cx:pt>
          <cx:pt idx="39279">0.64600000000000002</cx:pt>
          <cx:pt idx="39280">0.64600000000000002</cx:pt>
          <cx:pt idx="39281">0.64600000000000002</cx:pt>
          <cx:pt idx="39282">0.64600000000000002</cx:pt>
          <cx:pt idx="39283">0.64600000000000002</cx:pt>
          <cx:pt idx="39284">0.64600000000000002</cx:pt>
          <cx:pt idx="39285">0.64600000000000002</cx:pt>
          <cx:pt idx="39286">0.64600000000000002</cx:pt>
          <cx:pt idx="39287">0.64600000000000002</cx:pt>
          <cx:pt idx="39288">0.64600000000000002</cx:pt>
          <cx:pt idx="39289">0.64600000000000002</cx:pt>
          <cx:pt idx="39290">0.64600000000000002</cx:pt>
          <cx:pt idx="39291">0.64600000000000002</cx:pt>
          <cx:pt idx="39292">0.64600000000000002</cx:pt>
          <cx:pt idx="39293">0.64600000000000002</cx:pt>
          <cx:pt idx="39294">0.64600000000000002</cx:pt>
          <cx:pt idx="39295">0.64600000000000002</cx:pt>
          <cx:pt idx="39296">0.64600000000000002</cx:pt>
          <cx:pt idx="39297">0.64600000000000002</cx:pt>
          <cx:pt idx="39298">0.64600000000000002</cx:pt>
          <cx:pt idx="39299">0.64400000000000002</cx:pt>
          <cx:pt idx="39300">0.64400000000000002</cx:pt>
          <cx:pt idx="39301">0.64400000000000002</cx:pt>
          <cx:pt idx="39302">0.64400000000000002</cx:pt>
          <cx:pt idx="39303">0.64400000000000002</cx:pt>
          <cx:pt idx="39304">0.64400000000000002</cx:pt>
          <cx:pt idx="39305">0.64300000000000002</cx:pt>
          <cx:pt idx="39306">0.64300000000000002</cx:pt>
          <cx:pt idx="39307">0.64300000000000002</cx:pt>
          <cx:pt idx="39308">0.64300000000000002</cx:pt>
          <cx:pt idx="39309">0.64300000000000002</cx:pt>
          <cx:pt idx="39310">0.64300000000000002</cx:pt>
          <cx:pt idx="39311">0.64300000000000002</cx:pt>
          <cx:pt idx="39312">0.64300000000000002</cx:pt>
          <cx:pt idx="39313">0.64300000000000002</cx:pt>
          <cx:pt idx="39314">0.64300000000000002</cx:pt>
          <cx:pt idx="39315">0.64300000000000002</cx:pt>
          <cx:pt idx="39316">0.64300000000000002</cx:pt>
          <cx:pt idx="39317">0.64300000000000002</cx:pt>
          <cx:pt idx="39318">0.64300000000000002</cx:pt>
          <cx:pt idx="39319">0.63900000000000001</cx:pt>
          <cx:pt idx="39320">0.63900000000000001</cx:pt>
          <cx:pt idx="39321">0.63900000000000001</cx:pt>
          <cx:pt idx="39322">0.63900000000000001</cx:pt>
          <cx:pt idx="39323">0.63900000000000001</cx:pt>
          <cx:pt idx="39324">0.63900000000000001</cx:pt>
          <cx:pt idx="39325">0.63900000000000001</cx:pt>
          <cx:pt idx="39326">0.63900000000000001</cx:pt>
          <cx:pt idx="39327">0.63900000000000001</cx:pt>
          <cx:pt idx="39328">0.63900000000000001</cx:pt>
          <cx:pt idx="39329">0.63900000000000001</cx:pt>
          <cx:pt idx="39330">0.63900000000000001</cx:pt>
          <cx:pt idx="39331">0.63900000000000001</cx:pt>
          <cx:pt idx="39332">0.63900000000000001</cx:pt>
          <cx:pt idx="39333">0.63900000000000001</cx:pt>
          <cx:pt idx="39334">0.63700000000000001</cx:pt>
          <cx:pt idx="39335">0.63700000000000001</cx:pt>
          <cx:pt idx="39336">0.63700000000000001</cx:pt>
          <cx:pt idx="39337">0.63700000000000001</cx:pt>
          <cx:pt idx="39338">0.63700000000000001</cx:pt>
          <cx:pt idx="39339">0.63700000000000001</cx:pt>
          <cx:pt idx="39340">0.63500000000000001</cx:pt>
          <cx:pt idx="39341">0.63500000000000001</cx:pt>
          <cx:pt idx="39342">0.63500000000000001</cx:pt>
          <cx:pt idx="39343">0.63500000000000001</cx:pt>
          <cx:pt idx="39344">0.63500000000000001</cx:pt>
          <cx:pt idx="39345">0.63500000000000001</cx:pt>
          <cx:pt idx="39346">0.63500000000000001</cx:pt>
          <cx:pt idx="39347">0.63500000000000001</cx:pt>
          <cx:pt idx="39348">0.63500000000000001</cx:pt>
          <cx:pt idx="39349">0.63500000000000001</cx:pt>
          <cx:pt idx="39350">0.63600000000000001</cx:pt>
          <cx:pt idx="39351">0.63600000000000001</cx:pt>
          <cx:pt idx="39352">0.63600000000000001</cx:pt>
          <cx:pt idx="39353">0.63600000000000001</cx:pt>
          <cx:pt idx="39354">0.63600000000000001</cx:pt>
          <cx:pt idx="39355">0.63600000000000001</cx:pt>
          <cx:pt idx="39356">0.63600000000000001</cx:pt>
          <cx:pt idx="39357">0.63600000000000001</cx:pt>
          <cx:pt idx="39358">0.63600000000000001</cx:pt>
          <cx:pt idx="39359">0.63600000000000001</cx:pt>
          <cx:pt idx="39360">0.63600000000000001</cx:pt>
          <cx:pt idx="39361">0.63600000000000001</cx:pt>
          <cx:pt idx="39362">0.63600000000000001</cx:pt>
          <cx:pt idx="39363">0.63600000000000001</cx:pt>
          <cx:pt idx="39364">0.63500000000000001</cx:pt>
          <cx:pt idx="39365">0.63500000000000001</cx:pt>
          <cx:pt idx="39366">0.63500000000000001</cx:pt>
          <cx:pt idx="39367">0.63500000000000001</cx:pt>
          <cx:pt idx="39368">0.63500000000000001</cx:pt>
          <cx:pt idx="39369">0.63500000000000001</cx:pt>
          <cx:pt idx="39370">0.63500000000000001</cx:pt>
          <cx:pt idx="39371">0.63500000000000001</cx:pt>
          <cx:pt idx="39372">0.63500000000000001</cx:pt>
          <cx:pt idx="39373">0.63500000000000001</cx:pt>
          <cx:pt idx="39374">0.63500000000000001</cx:pt>
          <cx:pt idx="39375">0.63500000000000001</cx:pt>
          <cx:pt idx="39376">0.63500000000000001</cx:pt>
          <cx:pt idx="39377">0.63500000000000001</cx:pt>
          <cx:pt idx="39378">0.63500000000000001</cx:pt>
          <cx:pt idx="39379">0.63500000000000001</cx:pt>
          <cx:pt idx="39380">0.63500000000000001</cx:pt>
          <cx:pt idx="39381">0.63500000000000001</cx:pt>
          <cx:pt idx="39382">0.63500000000000001</cx:pt>
          <cx:pt idx="39383">0.63500000000000001</cx:pt>
          <cx:pt idx="39384">0.63500000000000001</cx:pt>
          <cx:pt idx="39385">0.63500000000000001</cx:pt>
          <cx:pt idx="39386">0.63400000000000001</cx:pt>
          <cx:pt idx="39387">0.63400000000000001</cx:pt>
          <cx:pt idx="39388">0.63400000000000001</cx:pt>
          <cx:pt idx="39389">0.63400000000000001</cx:pt>
          <cx:pt idx="39390">0.63400000000000001</cx:pt>
          <cx:pt idx="39391">0.63400000000000001</cx:pt>
          <cx:pt idx="39392">0.63400000000000001</cx:pt>
          <cx:pt idx="39393">0.63400000000000001</cx:pt>
          <cx:pt idx="39394">0.63500000000000001</cx:pt>
          <cx:pt idx="39395">0.63500000000000001</cx:pt>
          <cx:pt idx="39396">0.63500000000000001</cx:pt>
          <cx:pt idx="39397">0.63500000000000001</cx:pt>
          <cx:pt idx="39398">0.63500000000000001</cx:pt>
          <cx:pt idx="39399">0.63500000000000001</cx:pt>
          <cx:pt idx="39400">0.63500000000000001</cx:pt>
          <cx:pt idx="39401">0.63500000000000001</cx:pt>
          <cx:pt idx="39402">0.63500000000000001</cx:pt>
          <cx:pt idx="39403">0.63500000000000001</cx:pt>
          <cx:pt idx="39404">0.63500000000000001</cx:pt>
          <cx:pt idx="39405">0.63800000000000001</cx:pt>
          <cx:pt idx="39406">0.63800000000000001</cx:pt>
          <cx:pt idx="39407">0.63800000000000001</cx:pt>
          <cx:pt idx="39408">0.63800000000000001</cx:pt>
          <cx:pt idx="39409">0.63800000000000001</cx:pt>
          <cx:pt idx="39410">0.63800000000000001</cx:pt>
          <cx:pt idx="39411">0.63800000000000001</cx:pt>
          <cx:pt idx="39412">0.63900000000000001</cx:pt>
          <cx:pt idx="39413">0.64000000000000001</cx:pt>
          <cx:pt idx="39414">0.64000000000000001</cx:pt>
          <cx:pt idx="39415">0.64000000000000001</cx:pt>
          <cx:pt idx="39416">0.64000000000000001</cx:pt>
          <cx:pt idx="39417">0.64000000000000001</cx:pt>
          <cx:pt idx="39418">0.64000000000000001</cx:pt>
          <cx:pt idx="39419">0.64000000000000001</cx:pt>
          <cx:pt idx="39420">0.64000000000000001</cx:pt>
          <cx:pt idx="39421">0.64000000000000001</cx:pt>
          <cx:pt idx="39422">0.64000000000000001</cx:pt>
          <cx:pt idx="39423">0.64200000000000002</cx:pt>
          <cx:pt idx="39424">0.64200000000000002</cx:pt>
          <cx:pt idx="39425">0.64200000000000002</cx:pt>
          <cx:pt idx="39426">0.64200000000000002</cx:pt>
          <cx:pt idx="39427">0.64200000000000002</cx:pt>
          <cx:pt idx="39428">0.64200000000000002</cx:pt>
          <cx:pt idx="39429">0.64200000000000002</cx:pt>
          <cx:pt idx="39430">0.64200000000000002</cx:pt>
          <cx:pt idx="39431">0.64200000000000002</cx:pt>
          <cx:pt idx="39432">0.64200000000000002</cx:pt>
          <cx:pt idx="39433">0.64200000000000002</cx:pt>
          <cx:pt idx="39434">0.64200000000000002</cx:pt>
          <cx:pt idx="39435">0.64200000000000002</cx:pt>
          <cx:pt idx="39436">0.64200000000000002</cx:pt>
          <cx:pt idx="39437">0.64200000000000002</cx:pt>
          <cx:pt idx="39438">0.64200000000000002</cx:pt>
          <cx:pt idx="39439">0.64200000000000002</cx:pt>
          <cx:pt idx="39440">0.64200000000000002</cx:pt>
          <cx:pt idx="39441">0.64200000000000002</cx:pt>
          <cx:pt idx="39442">0.64400000000000002</cx:pt>
          <cx:pt idx="39443">0.64400000000000002</cx:pt>
          <cx:pt idx="39444">0.64400000000000002</cx:pt>
          <cx:pt idx="39445">0.64400000000000002</cx:pt>
          <cx:pt idx="39446">0.64400000000000002</cx:pt>
          <cx:pt idx="39447">0.64400000000000002</cx:pt>
          <cx:pt idx="39448">0.64400000000000002</cx:pt>
          <cx:pt idx="39449">0.64400000000000002</cx:pt>
          <cx:pt idx="39450">0.64400000000000002</cx:pt>
          <cx:pt idx="39451">0.64400000000000002</cx:pt>
          <cx:pt idx="39452">0.64400000000000002</cx:pt>
          <cx:pt idx="39453">0.64400000000000002</cx:pt>
          <cx:pt idx="39454">0.64400000000000002</cx:pt>
          <cx:pt idx="39455">0.64400000000000002</cx:pt>
          <cx:pt idx="39456">0.64400000000000002</cx:pt>
          <cx:pt idx="39457">0.64400000000000002</cx:pt>
          <cx:pt idx="39458">0.64400000000000002</cx:pt>
          <cx:pt idx="39459">0.64400000000000002</cx:pt>
          <cx:pt idx="39460">0.64400000000000002</cx:pt>
          <cx:pt idx="39461">0.64400000000000002</cx:pt>
          <cx:pt idx="39462">0.64400000000000002</cx:pt>
          <cx:pt idx="39463">0.64400000000000002</cx:pt>
          <cx:pt idx="39464">0.64400000000000002</cx:pt>
          <cx:pt idx="39465">0.64400000000000002</cx:pt>
          <cx:pt idx="39466">0.64300000000000002</cx:pt>
          <cx:pt idx="39467">0.64300000000000002</cx:pt>
          <cx:pt idx="39468">0.64300000000000002</cx:pt>
          <cx:pt idx="39469">0.64300000000000002</cx:pt>
          <cx:pt idx="39470">0.64300000000000002</cx:pt>
          <cx:pt idx="39471">0.64300000000000002</cx:pt>
          <cx:pt idx="39472">0.64300000000000002</cx:pt>
          <cx:pt idx="39473">0.64300000000000002</cx:pt>
          <cx:pt idx="39474">0.64300000000000002</cx:pt>
          <cx:pt idx="39475">0.64200000000000002</cx:pt>
          <cx:pt idx="39476">0.64200000000000002</cx:pt>
          <cx:pt idx="39477">0.64200000000000002</cx:pt>
          <cx:pt idx="39478">0.64200000000000002</cx:pt>
          <cx:pt idx="39479">0.64200000000000002</cx:pt>
          <cx:pt idx="39480">0.64200000000000002</cx:pt>
          <cx:pt idx="39481">0.64200000000000002</cx:pt>
          <cx:pt idx="39482">0.64200000000000002</cx:pt>
          <cx:pt idx="39483">0.64200000000000002</cx:pt>
          <cx:pt idx="39484">0.64200000000000002</cx:pt>
          <cx:pt idx="39485">0.64200000000000002</cx:pt>
          <cx:pt idx="39486">0.64200000000000002</cx:pt>
          <cx:pt idx="39487">0.64200000000000002</cx:pt>
          <cx:pt idx="39488">0.64200000000000002</cx:pt>
          <cx:pt idx="39489">0.64200000000000002</cx:pt>
          <cx:pt idx="39490">0.64200000000000002</cx:pt>
          <cx:pt idx="39491">0.64400000000000002</cx:pt>
          <cx:pt idx="39492">0.64400000000000002</cx:pt>
          <cx:pt idx="39493">0.64400000000000002</cx:pt>
          <cx:pt idx="39494">0.64400000000000002</cx:pt>
          <cx:pt idx="39495">0.64400000000000002</cx:pt>
          <cx:pt idx="39496">0.64400000000000002</cx:pt>
          <cx:pt idx="39497">0.64400000000000002</cx:pt>
          <cx:pt idx="39498">0.64400000000000002</cx:pt>
          <cx:pt idx="39499">0.64500000000000002</cx:pt>
          <cx:pt idx="39500">0.64500000000000002</cx:pt>
          <cx:pt idx="39501">0.64500000000000002</cx:pt>
          <cx:pt idx="39502">0.64500000000000002</cx:pt>
          <cx:pt idx="39503">0.64500000000000002</cx:pt>
          <cx:pt idx="39504">0.64500000000000002</cx:pt>
          <cx:pt idx="39505">0.64500000000000002</cx:pt>
          <cx:pt idx="39506">0.64500000000000002</cx:pt>
          <cx:pt idx="39507">0.64500000000000002</cx:pt>
          <cx:pt idx="39508">0.64500000000000002</cx:pt>
          <cx:pt idx="39509">0.64500000000000002</cx:pt>
          <cx:pt idx="39510">0.64500000000000002</cx:pt>
          <cx:pt idx="39511">0.64500000000000002</cx:pt>
          <cx:pt idx="39512">0.64500000000000002</cx:pt>
          <cx:pt idx="39513">0.64500000000000002</cx:pt>
          <cx:pt idx="39514">0.64500000000000002</cx:pt>
          <cx:pt idx="39515">0.64500000000000002</cx:pt>
          <cx:pt idx="39516">0.64500000000000002</cx:pt>
          <cx:pt idx="39517">0.64500000000000002</cx:pt>
          <cx:pt idx="39518">0.64500000000000002</cx:pt>
          <cx:pt idx="39519">0.64500000000000002</cx:pt>
          <cx:pt idx="39520">0.64500000000000002</cx:pt>
          <cx:pt idx="39521">0.64500000000000002</cx:pt>
          <cx:pt idx="39522">0.64500000000000002</cx:pt>
          <cx:pt idx="39523">0.64500000000000002</cx:pt>
          <cx:pt idx="39524">0.64500000000000002</cx:pt>
          <cx:pt idx="39525">0.64600000000000002</cx:pt>
          <cx:pt idx="39526">0.64600000000000002</cx:pt>
          <cx:pt idx="39527">0.64600000000000002</cx:pt>
          <cx:pt idx="39528">0.64600000000000002</cx:pt>
          <cx:pt idx="39529">0.64600000000000002</cx:pt>
          <cx:pt idx="39530">0.64600000000000002</cx:pt>
          <cx:pt idx="39531">0.64600000000000002</cx:pt>
          <cx:pt idx="39532">0.64600000000000002</cx:pt>
          <cx:pt idx="39533">0.64600000000000002</cx:pt>
          <cx:pt idx="39534">0.64600000000000002</cx:pt>
          <cx:pt idx="39535">0.64600000000000002</cx:pt>
          <cx:pt idx="39536">0.64600000000000002</cx:pt>
          <cx:pt idx="39537">0.65400000000000003</cx:pt>
          <cx:pt idx="39538">0.65400000000000003</cx:pt>
          <cx:pt idx="39539">0.65400000000000003</cx:pt>
          <cx:pt idx="39540">0.65400000000000003</cx:pt>
          <cx:pt idx="39541">0.65400000000000003</cx:pt>
          <cx:pt idx="39542">0.65900000000000003</cx:pt>
          <cx:pt idx="39543">0.65900000000000003</cx:pt>
          <cx:pt idx="39544">0.65900000000000003</cx:pt>
          <cx:pt idx="39545">0.65900000000000003</cx:pt>
          <cx:pt idx="39546">0.65900000000000003</cx:pt>
          <cx:pt idx="39547">0.65900000000000003</cx:pt>
          <cx:pt idx="39548">0.65900000000000003</cx:pt>
          <cx:pt idx="39549">0.65900000000000003</cx:pt>
          <cx:pt idx="39550">0.65900000000000003</cx:pt>
          <cx:pt idx="39551">0.65900000000000003</cx:pt>
          <cx:pt idx="39552">0.65900000000000003</cx:pt>
          <cx:pt idx="39553">0.65900000000000003</cx:pt>
          <cx:pt idx="39554">0.65900000000000003</cx:pt>
          <cx:pt idx="39555">0.65900000000000003</cx:pt>
          <cx:pt idx="39556">0.65900000000000003</cx:pt>
          <cx:pt idx="39557">0.66300000000000003</cx:pt>
          <cx:pt idx="39558">0.66300000000000003</cx:pt>
          <cx:pt idx="39559">0.66300000000000003</cx:pt>
          <cx:pt idx="39560">0.66300000000000003</cx:pt>
          <cx:pt idx="39561">0.66300000000000003</cx:pt>
          <cx:pt idx="39562">0.66300000000000003</cx:pt>
          <cx:pt idx="39563">0.66300000000000003</cx:pt>
          <cx:pt idx="39564">0.66300000000000003</cx:pt>
          <cx:pt idx="39565">0.66300000000000003</cx:pt>
          <cx:pt idx="39566">0.66300000000000003</cx:pt>
          <cx:pt idx="39567">0.66300000000000003</cx:pt>
          <cx:pt idx="39568">0.66800000000000004</cx:pt>
          <cx:pt idx="39569">0.66800000000000004</cx:pt>
          <cx:pt idx="39570">0.66800000000000004</cx:pt>
          <cx:pt idx="39571">0.66800000000000004</cx:pt>
          <cx:pt idx="39572">0.66800000000000004</cx:pt>
          <cx:pt idx="39573">0.66800000000000004</cx:pt>
          <cx:pt idx="39574">0.66800000000000004</cx:pt>
          <cx:pt idx="39575">0.66800000000000004</cx:pt>
          <cx:pt idx="39576">0.66800000000000004</cx:pt>
          <cx:pt idx="39577">0.66800000000000004</cx:pt>
          <cx:pt idx="39578">0.66800000000000004</cx:pt>
          <cx:pt idx="39579">0.66800000000000004</cx:pt>
          <cx:pt idx="39580">0.66800000000000004</cx:pt>
          <cx:pt idx="39581">0.66800000000000004</cx:pt>
          <cx:pt idx="39582">0.66800000000000004</cx:pt>
          <cx:pt idx="39583">0.66800000000000004</cx:pt>
          <cx:pt idx="39584">0.66800000000000004</cx:pt>
          <cx:pt idx="39585">0.66800000000000004</cx:pt>
          <cx:pt idx="39586">0.67200000000000004</cx:pt>
          <cx:pt idx="39587">0.67200000000000004</cx:pt>
          <cx:pt idx="39588">0.67200000000000004</cx:pt>
          <cx:pt idx="39589">0.67200000000000004</cx:pt>
          <cx:pt idx="39590">0.67200000000000004</cx:pt>
          <cx:pt idx="39591">0.67200000000000004</cx:pt>
          <cx:pt idx="39592">0.67200000000000004</cx:pt>
          <cx:pt idx="39593">0.67200000000000004</cx:pt>
          <cx:pt idx="39594">0.67200000000000004</cx:pt>
          <cx:pt idx="39595">0.67200000000000004</cx:pt>
          <cx:pt idx="39596">0.67200000000000004</cx:pt>
          <cx:pt idx="39597">0.67200000000000004</cx:pt>
          <cx:pt idx="39598">0.67200000000000004</cx:pt>
          <cx:pt idx="39599">0.67200000000000004</cx:pt>
          <cx:pt idx="39600">0.67200000000000004</cx:pt>
          <cx:pt idx="39601">0.67200000000000004</cx:pt>
          <cx:pt idx="39602">0.67700000000000005</cx:pt>
          <cx:pt idx="39603">0.67700000000000005</cx:pt>
          <cx:pt idx="39604">0.67700000000000005</cx:pt>
          <cx:pt idx="39605">0.67700000000000005</cx:pt>
          <cx:pt idx="39606">0.67700000000000005</cx:pt>
          <cx:pt idx="39607">0.67700000000000005</cx:pt>
          <cx:pt idx="39608">0.67700000000000005</cx:pt>
          <cx:pt idx="39609">0.67700000000000005</cx:pt>
          <cx:pt idx="39610">0.67700000000000005</cx:pt>
          <cx:pt idx="39611">0.67700000000000005</cx:pt>
          <cx:pt idx="39612">0.67700000000000005</cx:pt>
          <cx:pt idx="39613">0.67700000000000005</cx:pt>
          <cx:pt idx="39614">0.68200000000000005</cx:pt>
          <cx:pt idx="39615">0.68200000000000005</cx:pt>
          <cx:pt idx="39616">0.68200000000000005</cx:pt>
          <cx:pt idx="39617">0.68200000000000005</cx:pt>
          <cx:pt idx="39618">0.68200000000000005</cx:pt>
          <cx:pt idx="39619">0.68200000000000005</cx:pt>
          <cx:pt idx="39620">0.68200000000000005</cx:pt>
          <cx:pt idx="39621">0.68200000000000005</cx:pt>
          <cx:pt idx="39622">0.68200000000000005</cx:pt>
          <cx:pt idx="39623">0.68200000000000005</cx:pt>
          <cx:pt idx="39624">0.68200000000000005</cx:pt>
          <cx:pt idx="39625">0.68200000000000005</cx:pt>
          <cx:pt idx="39626">0.68200000000000005</cx:pt>
          <cx:pt idx="39627">0.68200000000000005</cx:pt>
          <cx:pt idx="39628">0.68200000000000005</cx:pt>
          <cx:pt idx="39629">0.68200000000000005</cx:pt>
          <cx:pt idx="39630">0.68200000000000005</cx:pt>
          <cx:pt idx="39631">0.68200000000000005</cx:pt>
          <cx:pt idx="39632">0.68200000000000005</cx:pt>
          <cx:pt idx="39633">0.68200000000000005</cx:pt>
          <cx:pt idx="39634">0.68200000000000005</cx:pt>
          <cx:pt idx="39635">0.68200000000000005</cx:pt>
          <cx:pt idx="39636">0.68200000000000005</cx:pt>
          <cx:pt idx="39637">0.68200000000000005</cx:pt>
          <cx:pt idx="39638">0.68200000000000005</cx:pt>
          <cx:pt idx="39639">0.68200000000000005</cx:pt>
          <cx:pt idx="39640">0.68200000000000005</cx:pt>
          <cx:pt idx="39641">0.68200000000000005</cx:pt>
          <cx:pt idx="39642">0.68200000000000005</cx:pt>
          <cx:pt idx="39643">0.68200000000000005</cx:pt>
          <cx:pt idx="39644">0.68200000000000005</cx:pt>
          <cx:pt idx="39645">0.68200000000000005</cx:pt>
          <cx:pt idx="39646">0.68200000000000005</cx:pt>
          <cx:pt idx="39647">0.68200000000000005</cx:pt>
          <cx:pt idx="39648">0.68200000000000005</cx:pt>
          <cx:pt idx="39649">0.68200000000000005</cx:pt>
          <cx:pt idx="39650">0.68200000000000005</cx:pt>
          <cx:pt idx="39651">0.68200000000000005</cx:pt>
          <cx:pt idx="39652">0.68200000000000005</cx:pt>
          <cx:pt idx="39653">0.68300000000000005</cx:pt>
          <cx:pt idx="39654">0.68300000000000005</cx:pt>
          <cx:pt idx="39655">0.68300000000000005</cx:pt>
          <cx:pt idx="39656">0.68300000000000005</cx:pt>
          <cx:pt idx="39657">0.68300000000000005</cx:pt>
          <cx:pt idx="39658">0.68300000000000005</cx:pt>
          <cx:pt idx="39659">0.68300000000000005</cx:pt>
          <cx:pt idx="39660">0.68300000000000005</cx:pt>
          <cx:pt idx="39661">0.68300000000000005</cx:pt>
          <cx:pt idx="39662">0.68300000000000005</cx:pt>
          <cx:pt idx="39663">0.68300000000000005</cx:pt>
          <cx:pt idx="39664">0.68300000000000005</cx:pt>
          <cx:pt idx="39665">0.68300000000000005</cx:pt>
          <cx:pt idx="39666">0.68300000000000005</cx:pt>
          <cx:pt idx="39667">0.68400000000000005</cx:pt>
          <cx:pt idx="39668">0.68400000000000005</cx:pt>
          <cx:pt idx="39669">0.68400000000000005</cx:pt>
          <cx:pt idx="39670">0.68400000000000005</cx:pt>
          <cx:pt idx="39671">0.68400000000000005</cx:pt>
          <cx:pt idx="39672">0.68400000000000005</cx:pt>
          <cx:pt idx="39673">0.68400000000000005</cx:pt>
          <cx:pt idx="39674">0.68400000000000005</cx:pt>
          <cx:pt idx="39675">0.68400000000000005</cx:pt>
          <cx:pt idx="39676">0.68400000000000005</cx:pt>
          <cx:pt idx="39677">0.68400000000000005</cx:pt>
          <cx:pt idx="39678">0.68400000000000005</cx:pt>
          <cx:pt idx="39679">0.68400000000000005</cx:pt>
          <cx:pt idx="39680">0.68400000000000005</cx:pt>
          <cx:pt idx="39681">0.68400000000000005</cx:pt>
          <cx:pt idx="39682">0.68400000000000005</cx:pt>
          <cx:pt idx="39683">0.68500000000000005</cx:pt>
          <cx:pt idx="39684">0.68500000000000005</cx:pt>
          <cx:pt idx="39685">0.68500000000000005</cx:pt>
          <cx:pt idx="39686">0.68500000000000005</cx:pt>
          <cx:pt idx="39687">0.68500000000000005</cx:pt>
          <cx:pt idx="39688">0.68500000000000005</cx:pt>
          <cx:pt idx="39689">0.68500000000000005</cx:pt>
          <cx:pt idx="39690">0.68500000000000005</cx:pt>
          <cx:pt idx="39691">0.68500000000000005</cx:pt>
          <cx:pt idx="39692">0.68799999999999994</cx:pt>
          <cx:pt idx="39693">0.68799999999999994</cx:pt>
          <cx:pt idx="39694">0.68799999999999994</cx:pt>
          <cx:pt idx="39695">0.68999999999999995</cx:pt>
          <cx:pt idx="39696">0.68999999999999995</cx:pt>
          <cx:pt idx="39697">0.68999999999999995</cx:pt>
          <cx:pt idx="39698">0.69199999999999995</cx:pt>
          <cx:pt idx="39699">0.69199999999999995</cx:pt>
          <cx:pt idx="39700">0.69199999999999995</cx:pt>
          <cx:pt idx="39701">0.69199999999999995</cx:pt>
          <cx:pt idx="39702">0.69199999999999995</cx:pt>
          <cx:pt idx="39703">0.69199999999999995</cx:pt>
          <cx:pt idx="39704">0.69199999999999995</cx:pt>
          <cx:pt idx="39705">0.69199999999999995</cx:pt>
          <cx:pt idx="39706">0.69199999999999995</cx:pt>
          <cx:pt idx="39707">0.69199999999999995</cx:pt>
          <cx:pt idx="39708">0.69499999999999995</cx:pt>
          <cx:pt idx="39709">0.69499999999999995</cx:pt>
          <cx:pt idx="39710">0.69499999999999995</cx:pt>
          <cx:pt idx="39711">0.69499999999999995</cx:pt>
          <cx:pt idx="39712">0.69499999999999995</cx:pt>
          <cx:pt idx="39713">0.69499999999999995</cx:pt>
          <cx:pt idx="39714">0.69499999999999995</cx:pt>
          <cx:pt idx="39715">0.69499999999999995</cx:pt>
          <cx:pt idx="39716">0.69499999999999995</cx:pt>
          <cx:pt idx="39717">0.69499999999999995</cx:pt>
          <cx:pt idx="39718">0.69699999999999995</cx:pt>
          <cx:pt idx="39719">0.69699999999999995</cx:pt>
          <cx:pt idx="39720">0.69699999999999995</cx:pt>
          <cx:pt idx="39721">0.69699999999999995</cx:pt>
          <cx:pt idx="39722">0.69699999999999995</cx:pt>
          <cx:pt idx="39723">0.69699999999999995</cx:pt>
          <cx:pt idx="39724">0.69699999999999995</cx:pt>
          <cx:pt idx="39725">0.69699999999999995</cx:pt>
          <cx:pt idx="39726">0.69699999999999995</cx:pt>
          <cx:pt idx="39727">0.69699999999999995</cx:pt>
          <cx:pt idx="39728">0.69699999999999995</cx:pt>
          <cx:pt idx="39729">0.69699999999999995</cx:pt>
          <cx:pt idx="39730">0.69699999999999995</cx:pt>
          <cx:pt idx="39731">0.69699999999999995</cx:pt>
          <cx:pt idx="39732">0.69699999999999995</cx:pt>
          <cx:pt idx="39733">0.69699999999999995</cx:pt>
          <cx:pt idx="39734">0.69699999999999995</cx:pt>
          <cx:pt idx="39735">0.69699999999999995</cx:pt>
          <cx:pt idx="39736">0.69699999999999995</cx:pt>
          <cx:pt idx="39737">0.69699999999999995</cx:pt>
          <cx:pt idx="39738">0.69699999999999995</cx:pt>
          <cx:pt idx="39739">0.69699999999999995</cx:pt>
          <cx:pt idx="39740">0.69699999999999995</cx:pt>
          <cx:pt idx="39741">0.69899999999999995</cx:pt>
          <cx:pt idx="39742">0.69899999999999995</cx:pt>
          <cx:pt idx="39743">0.69899999999999995</cx:pt>
          <cx:pt idx="39744">0.69899999999999995</cx:pt>
          <cx:pt idx="39745">0.69899999999999995</cx:pt>
          <cx:pt idx="39746">0.69899999999999995</cx:pt>
          <cx:pt idx="39747">0.69899999999999995</cx:pt>
          <cx:pt idx="39748">0.69899999999999995</cx:pt>
          <cx:pt idx="39749">0.69899999999999995</cx:pt>
          <cx:pt idx="39750">0.69899999999999995</cx:pt>
          <cx:pt idx="39751">0.69899999999999995</cx:pt>
          <cx:pt idx="39752">0.69899999999999995</cx:pt>
          <cx:pt idx="39753">0.69899999999999995</cx:pt>
          <cx:pt idx="39754">0.69899999999999995</cx:pt>
          <cx:pt idx="39755">0.69899999999999995</cx:pt>
          <cx:pt idx="39756">0.69899999999999995</cx:pt>
          <cx:pt idx="39757">0.69899999999999995</cx:pt>
          <cx:pt idx="39758">0.69899999999999995</cx:pt>
          <cx:pt idx="39759">0.69899999999999995</cx:pt>
          <cx:pt idx="39760">0.69899999999999995</cx:pt>
          <cx:pt idx="39761">0.69899999999999995</cx:pt>
          <cx:pt idx="39762">0.69899999999999995</cx:pt>
          <cx:pt idx="39763">0.69899999999999995</cx:pt>
          <cx:pt idx="39764">0.69899999999999995</cx:pt>
          <cx:pt idx="39765">0.69899999999999995</cx:pt>
          <cx:pt idx="39766">0.69899999999999995</cx:pt>
          <cx:pt idx="39767">0.69899999999999995</cx:pt>
          <cx:pt idx="39768">0.69899999999999995</cx:pt>
          <cx:pt idx="39769">0.70099999999999996</cx:pt>
          <cx:pt idx="39770">0.70099999999999996</cx:pt>
          <cx:pt idx="39771">0.70099999999999996</cx:pt>
          <cx:pt idx="39772">0.70099999999999996</cx:pt>
          <cx:pt idx="39773">0.70099999999999996</cx:pt>
          <cx:pt idx="39774">0.70099999999999996</cx:pt>
          <cx:pt idx="39775">0.70099999999999996</cx:pt>
          <cx:pt idx="39776">0.70099999999999996</cx:pt>
          <cx:pt idx="39777">0.70099999999999996</cx:pt>
          <cx:pt idx="39778">0.70099999999999996</cx:pt>
          <cx:pt idx="39779">0.70099999999999996</cx:pt>
          <cx:pt idx="39780">0.70199999999999996</cx:pt>
          <cx:pt idx="39781">0.70199999999999996</cx:pt>
          <cx:pt idx="39782">0.70199999999999996</cx:pt>
          <cx:pt idx="39783">0.70199999999999996</cx:pt>
          <cx:pt idx="39784">0.70199999999999996</cx:pt>
          <cx:pt idx="39785">0.70199999999999996</cx:pt>
          <cx:pt idx="39786">0.70199999999999996</cx:pt>
          <cx:pt idx="39787">0.70199999999999996</cx:pt>
          <cx:pt idx="39788">0.70199999999999996</cx:pt>
          <cx:pt idx="39789">0.70199999999999996</cx:pt>
          <cx:pt idx="39790">0.70199999999999996</cx:pt>
          <cx:pt idx="39791">0.70199999999999996</cx:pt>
          <cx:pt idx="39792">0.70199999999999996</cx:pt>
          <cx:pt idx="39793">0.70199999999999996</cx:pt>
          <cx:pt idx="39794">0.70199999999999996</cx:pt>
          <cx:pt idx="39795">0.70199999999999996</cx:pt>
          <cx:pt idx="39796">0.70199999999999996</cx:pt>
          <cx:pt idx="39797">0.70199999999999996</cx:pt>
          <cx:pt idx="39798">0.70199999999999996</cx:pt>
          <cx:pt idx="39799">0.70199999999999996</cx:pt>
          <cx:pt idx="39800">0.70199999999999996</cx:pt>
          <cx:pt idx="39801">0.70199999999999996</cx:pt>
          <cx:pt idx="39802">0.70399999999999996</cx:pt>
          <cx:pt idx="39803">0.70399999999999996</cx:pt>
          <cx:pt idx="39804">0.70399999999999996</cx:pt>
          <cx:pt idx="39805">0.70399999999999996</cx:pt>
          <cx:pt idx="39806">0.70399999999999996</cx:pt>
          <cx:pt idx="39807">0.70399999999999996</cx:pt>
          <cx:pt idx="39808">0.70399999999999996</cx:pt>
          <cx:pt idx="39809">0.70699999999999996</cx:pt>
          <cx:pt idx="39810">0.70699999999999996</cx:pt>
          <cx:pt idx="39811">0.70699999999999996</cx:pt>
          <cx:pt idx="39812">0.70699999999999996</cx:pt>
          <cx:pt idx="39813">0.70699999999999996</cx:pt>
          <cx:pt idx="39814">0.71099999999999997</cx:pt>
          <cx:pt idx="39815">0.71099999999999997</cx:pt>
          <cx:pt idx="39816">0.71099999999999997</cx:pt>
          <cx:pt idx="39817">0.71099999999999997</cx:pt>
          <cx:pt idx="39818">0.71299999999999997</cx:pt>
          <cx:pt idx="39819">0.71299999999999997</cx:pt>
          <cx:pt idx="39820">0.71299999999999997</cx:pt>
          <cx:pt idx="39821">0.71299999999999997</cx:pt>
          <cx:pt idx="39822">0.71299999999999997</cx:pt>
          <cx:pt idx="39823">0.71299999999999997</cx:pt>
          <cx:pt idx="39824">0.71299999999999997</cx:pt>
          <cx:pt idx="39825">0.71299999999999997</cx:pt>
          <cx:pt idx="39826">0.71299999999999997</cx:pt>
          <cx:pt idx="39827">0.71499999999999997</cx:pt>
          <cx:pt idx="39828">0.71499999999999997</cx:pt>
          <cx:pt idx="39829">0.71499999999999997</cx:pt>
          <cx:pt idx="39830">0.71499999999999997</cx:pt>
          <cx:pt idx="39831">0.71499999999999997</cx:pt>
          <cx:pt idx="39832">0.71499999999999997</cx:pt>
          <cx:pt idx="39833">0.71499999999999997</cx:pt>
          <cx:pt idx="39834">0.71499999999999997</cx:pt>
          <cx:pt idx="39835">0.71499999999999997</cx:pt>
          <cx:pt idx="39836">0.71499999999999997</cx:pt>
          <cx:pt idx="39837">0.71499999999999997</cx:pt>
          <cx:pt idx="39838">0.71499999999999997</cx:pt>
          <cx:pt idx="39839">0.71899999999999997</cx:pt>
          <cx:pt idx="39840">0.71899999999999997</cx:pt>
          <cx:pt idx="39841">0.71899999999999997</cx:pt>
          <cx:pt idx="39842">0.71999999999999997</cx:pt>
          <cx:pt idx="39843">0.71999999999999997</cx:pt>
          <cx:pt idx="39844">0.71999999999999997</cx:pt>
          <cx:pt idx="39845">0.71999999999999997</cx:pt>
          <cx:pt idx="39846">0.71999999999999997</cx:pt>
          <cx:pt idx="39847">0.71999999999999997</cx:pt>
          <cx:pt idx="39848">0.71999999999999997</cx:pt>
          <cx:pt idx="39849">0.71999999999999997</cx:pt>
          <cx:pt idx="39850">0.71999999999999997</cx:pt>
          <cx:pt idx="39851">0.71999999999999997</cx:pt>
          <cx:pt idx="39852">0.71999999999999997</cx:pt>
          <cx:pt idx="39853">0.71999999999999997</cx:pt>
          <cx:pt idx="39854">0.71999999999999997</cx:pt>
          <cx:pt idx="39855">0.71999999999999997</cx:pt>
          <cx:pt idx="39856">0.71999999999999997</cx:pt>
          <cx:pt idx="39857">0.71999999999999997</cx:pt>
          <cx:pt idx="39858">0.71999999999999997</cx:pt>
          <cx:pt idx="39859">0.71999999999999997</cx:pt>
          <cx:pt idx="39860">0.71999999999999997</cx:pt>
          <cx:pt idx="39861">0.71999999999999997</cx:pt>
          <cx:pt idx="39862">0.71999999999999997</cx:pt>
          <cx:pt idx="39863">0.71999999999999997</cx:pt>
          <cx:pt idx="39864">0.71999999999999997</cx:pt>
          <cx:pt idx="39865">0.71999999999999997</cx:pt>
          <cx:pt idx="39866">0.72299999999999998</cx:pt>
          <cx:pt idx="39867">0.72299999999999998</cx:pt>
          <cx:pt idx="39868">0.72299999999999998</cx:pt>
          <cx:pt idx="39869">0.72299999999999998</cx:pt>
          <cx:pt idx="39870">0.72299999999999998</cx:pt>
          <cx:pt idx="39871">0.72299999999999998</cx:pt>
          <cx:pt idx="39872">0.72299999999999998</cx:pt>
          <cx:pt idx="39873">0.72299999999999998</cx:pt>
          <cx:pt idx="39874">0.72299999999999998</cx:pt>
          <cx:pt idx="39875">0.72299999999999998</cx:pt>
          <cx:pt idx="39876">0.72699999999999998</cx:pt>
          <cx:pt idx="39877">0.72699999999999998</cx:pt>
          <cx:pt idx="39878">0.72699999999999998</cx:pt>
          <cx:pt idx="39879">0.72699999999999998</cx:pt>
          <cx:pt idx="39880">0.72699999999999998</cx:pt>
          <cx:pt idx="39881">0.72899999999999998</cx:pt>
          <cx:pt idx="39882">0.72899999999999998</cx:pt>
          <cx:pt idx="39883">0.72899999999999998</cx:pt>
          <cx:pt idx="39884">0.72899999999999998</cx:pt>
          <cx:pt idx="39885">0.72899999999999998</cx:pt>
          <cx:pt idx="39886">0.72899999999999998</cx:pt>
          <cx:pt idx="39887">0.72899999999999998</cx:pt>
          <cx:pt idx="39888">0.72899999999999998</cx:pt>
          <cx:pt idx="39889">0.72899999999999998</cx:pt>
          <cx:pt idx="39890">0.72899999999999998</cx:pt>
          <cx:pt idx="39891">0.72899999999999998</cx:pt>
          <cx:pt idx="39892">0.72899999999999998</cx:pt>
          <cx:pt idx="39893">0.72899999999999998</cx:pt>
          <cx:pt idx="39894">0.73199999999999998</cx:pt>
          <cx:pt idx="39895">0.73199999999999998</cx:pt>
          <cx:pt idx="39896">0.73199999999999998</cx:pt>
          <cx:pt idx="39897">0.73199999999999998</cx:pt>
          <cx:pt idx="39898">0.73199999999999998</cx:pt>
          <cx:pt idx="39899">0.73199999999999998</cx:pt>
          <cx:pt idx="39900">0.73299999999999998</cx:pt>
          <cx:pt idx="39901">0.73699999999999999</cx:pt>
          <cx:pt idx="39902">0.73699999999999999</cx:pt>
          <cx:pt idx="39903">0.73699999999999999</cx:pt>
          <cx:pt idx="39904">0.73699999999999999</cx:pt>
          <cx:pt idx="39905">0.73699999999999999</cx:pt>
          <cx:pt idx="39906">0.73699999999999999</cx:pt>
          <cx:pt idx="39907">0.73699999999999999</cx:pt>
          <cx:pt idx="39908">0.73899999999999999</cx:pt>
          <cx:pt idx="39909">0.73899999999999999</cx:pt>
          <cx:pt idx="39910">0.73899999999999999</cx:pt>
          <cx:pt idx="39911">0.73899999999999999</cx:pt>
          <cx:pt idx="39912">0.73899999999999999</cx:pt>
          <cx:pt idx="39913">0.73899999999999999</cx:pt>
          <cx:pt idx="39914">0.73899999999999999</cx:pt>
          <cx:pt idx="39915">0.73899999999999999</cx:pt>
          <cx:pt idx="39916">0.73899999999999999</cx:pt>
          <cx:pt idx="39917">0.73899999999999999</cx:pt>
          <cx:pt idx="39918">0.73899999999999999</cx:pt>
          <cx:pt idx="39919">0.73899999999999999</cx:pt>
          <cx:pt idx="39920">0.73899999999999999</cx:pt>
          <cx:pt idx="39921">0.73899999999999999</cx:pt>
          <cx:pt idx="39922">0.74199999999999999</cx:pt>
          <cx:pt idx="39923">0.74199999999999999</cx:pt>
          <cx:pt idx="39924">0.74199999999999999</cx:pt>
          <cx:pt idx="39925">0.74199999999999999</cx:pt>
          <cx:pt idx="39926">0.74199999999999999</cx:pt>
          <cx:pt idx="39927">0.74199999999999999</cx:pt>
          <cx:pt idx="39928">0.74199999999999999</cx:pt>
          <cx:pt idx="39929">0.74199999999999999</cx:pt>
          <cx:pt idx="39930">0.74199999999999999</cx:pt>
          <cx:pt idx="39931">0.74199999999999999</cx:pt>
          <cx:pt idx="39932">0.74199999999999999</cx:pt>
          <cx:pt idx="39933">0.74199999999999999</cx:pt>
          <cx:pt idx="39934">0.74199999999999999</cx:pt>
          <cx:pt idx="39935">0.74199999999999999</cx:pt>
          <cx:pt idx="39936">0.74199999999999999</cx:pt>
          <cx:pt idx="39937">0.74199999999999999</cx:pt>
          <cx:pt idx="39938">0.74199999999999999</cx:pt>
          <cx:pt idx="39939">0.748</cx:pt>
          <cx:pt idx="39940">0.748</cx:pt>
          <cx:pt idx="39941">0.748</cx:pt>
          <cx:pt idx="39942">0.748</cx:pt>
          <cx:pt idx="39943">0.748</cx:pt>
          <cx:pt idx="39944">0.748</cx:pt>
          <cx:pt idx="39945">0.748</cx:pt>
          <cx:pt idx="39946">0.748</cx:pt>
          <cx:pt idx="39947">0.748</cx:pt>
          <cx:pt idx="39948">0.748</cx:pt>
          <cx:pt idx="39949">0.748</cx:pt>
          <cx:pt idx="39950">0.748</cx:pt>
          <cx:pt idx="39951">0.754</cx:pt>
          <cx:pt idx="39952">0.754</cx:pt>
          <cx:pt idx="39953">0.754</cx:pt>
          <cx:pt idx="39954">0.754</cx:pt>
          <cx:pt idx="39955">0.754</cx:pt>
          <cx:pt idx="39956">0.754</cx:pt>
          <cx:pt idx="39957">0.754</cx:pt>
          <cx:pt idx="39958">0.754</cx:pt>
          <cx:pt idx="39959">0.754</cx:pt>
          <cx:pt idx="39960">0.754</cx:pt>
          <cx:pt idx="39961">0.754</cx:pt>
          <cx:pt idx="39962">0.754</cx:pt>
          <cx:pt idx="39963">0.754</cx:pt>
          <cx:pt idx="39964">0.754</cx:pt>
          <cx:pt idx="39965">0.754</cx:pt>
          <cx:pt idx="39966">0.754</cx:pt>
          <cx:pt idx="39967">0.754</cx:pt>
          <cx:pt idx="39968">0.754</cx:pt>
          <cx:pt idx="39969">0.754</cx:pt>
          <cx:pt idx="39970">0.76100000000000001</cx:pt>
          <cx:pt idx="39971">0.76100000000000001</cx:pt>
          <cx:pt idx="39972">0.76100000000000001</cx:pt>
          <cx:pt idx="39973">0.76100000000000001</cx:pt>
          <cx:pt idx="39974">0.76100000000000001</cx:pt>
          <cx:pt idx="39975">0.76100000000000001</cx:pt>
          <cx:pt idx="39976">0.76100000000000001</cx:pt>
          <cx:pt idx="39977">0.76100000000000001</cx:pt>
          <cx:pt idx="39978">0.76100000000000001</cx:pt>
          <cx:pt idx="39979">0.76100000000000001</cx:pt>
          <cx:pt idx="39980">0.76100000000000001</cx:pt>
          <cx:pt idx="39981">0.76100000000000001</cx:pt>
          <cx:pt idx="39982">0.76100000000000001</cx:pt>
          <cx:pt idx="39983">0.76100000000000001</cx:pt>
          <cx:pt idx="39984">0.76100000000000001</cx:pt>
          <cx:pt idx="39985">0.76100000000000001</cx:pt>
          <cx:pt idx="39986">0.76100000000000001</cx:pt>
          <cx:pt idx="39987">0.76100000000000001</cx:pt>
          <cx:pt idx="39988">0.76100000000000001</cx:pt>
          <cx:pt idx="39989">0.76100000000000001</cx:pt>
          <cx:pt idx="39990">0.76100000000000001</cx:pt>
          <cx:pt idx="39991">0.76100000000000001</cx:pt>
          <cx:pt idx="39992">0.76700000000000002</cx:pt>
          <cx:pt idx="39993">0.76700000000000002</cx:pt>
          <cx:pt idx="39994">0.76700000000000002</cx:pt>
          <cx:pt idx="39995">0.76700000000000002</cx:pt>
          <cx:pt idx="39996">0.76700000000000002</cx:pt>
          <cx:pt idx="39997">0.76700000000000002</cx:pt>
          <cx:pt idx="39998">0.76700000000000002</cx:pt>
          <cx:pt idx="39999">0.76700000000000002</cx:pt>
          <cx:pt idx="40000">0.76700000000000002</cx:pt>
          <cx:pt idx="40001">0.76700000000000002</cx:pt>
          <cx:pt idx="40002">0.76700000000000002</cx:pt>
          <cx:pt idx="40003">0.76700000000000002</cx:pt>
          <cx:pt idx="40004">0.76700000000000002</cx:pt>
          <cx:pt idx="40005">0.76700000000000002</cx:pt>
          <cx:pt idx="40006">0.76700000000000002</cx:pt>
          <cx:pt idx="40007">0.76700000000000002</cx:pt>
          <cx:pt idx="40008">0.76700000000000002</cx:pt>
          <cx:pt idx="40009">0.78200000000000003</cx:pt>
          <cx:pt idx="40010">0.78200000000000003</cx:pt>
          <cx:pt idx="40011">0.78200000000000003</cx:pt>
          <cx:pt idx="40012">0.78200000000000003</cx:pt>
          <cx:pt idx="40013">0.78200000000000003</cx:pt>
          <cx:pt idx="40014">0.78200000000000003</cx:pt>
          <cx:pt idx="40015">0.78200000000000003</cx:pt>
          <cx:pt idx="40016">0.78200000000000003</cx:pt>
          <cx:pt idx="40017">0.78200000000000003</cx:pt>
          <cx:pt idx="40018">0.78200000000000003</cx:pt>
          <cx:pt idx="40019">0.78200000000000003</cx:pt>
          <cx:pt idx="40020">0.79000000000000004</cx:pt>
          <cx:pt idx="40021">0.79000000000000004</cx:pt>
          <cx:pt idx="40022">0.79000000000000004</cx:pt>
          <cx:pt idx="40023">0.79000000000000004</cx:pt>
          <cx:pt idx="40024">0.79000000000000004</cx:pt>
          <cx:pt idx="40025">0.79000000000000004</cx:pt>
          <cx:pt idx="40026">0.79000000000000004</cx:pt>
          <cx:pt idx="40027">0.79000000000000004</cx:pt>
          <cx:pt idx="40028">0.79000000000000004</cx:pt>
          <cx:pt idx="40029">0.79000000000000004</cx:pt>
          <cx:pt idx="40030">0.79000000000000004</cx:pt>
          <cx:pt idx="40031">0.79300000000000004</cx:pt>
          <cx:pt idx="40032">0.79300000000000004</cx:pt>
          <cx:pt idx="40033">0.79300000000000004</cx:pt>
          <cx:pt idx="40034">0.79300000000000004</cx:pt>
          <cx:pt idx="40035">0.79300000000000004</cx:pt>
          <cx:pt idx="40036">0.79300000000000004</cx:pt>
          <cx:pt idx="40037">0.79300000000000004</cx:pt>
          <cx:pt idx="40038">0.79300000000000004</cx:pt>
          <cx:pt idx="40039">0.79300000000000004</cx:pt>
          <cx:pt idx="40040">0.79700000000000004</cx:pt>
          <cx:pt idx="40041">0.79700000000000004</cx:pt>
          <cx:pt idx="40042">0.79700000000000004</cx:pt>
          <cx:pt idx="40043">0.79700000000000004</cx:pt>
          <cx:pt idx="40044">0.79700000000000004</cx:pt>
          <cx:pt idx="40045">0.79700000000000004</cx:pt>
          <cx:pt idx="40046">0.79700000000000004</cx:pt>
          <cx:pt idx="40047">0.79700000000000004</cx:pt>
          <cx:pt idx="40048">0.79700000000000004</cx:pt>
          <cx:pt idx="40049">0.79700000000000004</cx:pt>
          <cx:pt idx="40050">0.79700000000000004</cx:pt>
          <cx:pt idx="40051">0.79700000000000004</cx:pt>
          <cx:pt idx="40052">0.80200000000000005</cx:pt>
          <cx:pt idx="40053">0.80200000000000005</cx:pt>
          <cx:pt idx="40054">0.80200000000000005</cx:pt>
          <cx:pt idx="40055">0.80200000000000005</cx:pt>
          <cx:pt idx="40056">0.80200000000000005</cx:pt>
          <cx:pt idx="40057">0.80200000000000005</cx:pt>
          <cx:pt idx="40058">0.80200000000000005</cx:pt>
          <cx:pt idx="40059">0.81000000000000005</cx:pt>
          <cx:pt idx="40060">0.81000000000000005</cx:pt>
          <cx:pt idx="40061">0.81000000000000005</cx:pt>
          <cx:pt idx="40062">0.81000000000000005</cx:pt>
          <cx:pt idx="40063">0.81000000000000005</cx:pt>
          <cx:pt idx="40064">0.81000000000000005</cx:pt>
          <cx:pt idx="40065">0.81000000000000005</cx:pt>
          <cx:pt idx="40066">0.81000000000000005</cx:pt>
          <cx:pt idx="40067">0.81000000000000005</cx:pt>
          <cx:pt idx="40068">0.81000000000000005</cx:pt>
          <cx:pt idx="40069">0.81000000000000005</cx:pt>
          <cx:pt idx="40070">0.81000000000000005</cx:pt>
          <cx:pt idx="40071">0.81000000000000005</cx:pt>
          <cx:pt idx="40072">0.81000000000000005</cx:pt>
          <cx:pt idx="40073">0.81000000000000005</cx:pt>
          <cx:pt idx="40074">0.81000000000000005</cx:pt>
          <cx:pt idx="40075">0.81000000000000005</cx:pt>
          <cx:pt idx="40076">0.81000000000000005</cx:pt>
          <cx:pt idx="40077">0.81000000000000005</cx:pt>
          <cx:pt idx="40078">0.82199999999999995</cx:pt>
          <cx:pt idx="40079">0.82199999999999995</cx:pt>
          <cx:pt idx="40080">0.82199999999999995</cx:pt>
          <cx:pt idx="40081">0.82199999999999995</cx:pt>
          <cx:pt idx="40082">0.82199999999999995</cx:pt>
          <cx:pt idx="40083">0.82199999999999995</cx:pt>
          <cx:pt idx="40084">0.82199999999999995</cx:pt>
          <cx:pt idx="40085">0.82199999999999995</cx:pt>
          <cx:pt idx="40086">0.82199999999999995</cx:pt>
          <cx:pt idx="40087">0.82199999999999995</cx:pt>
          <cx:pt idx="40088">0.82199999999999995</cx:pt>
          <cx:pt idx="40089">0.82699999999999996</cx:pt>
          <cx:pt idx="40090">0.82699999999999996</cx:pt>
          <cx:pt idx="40091">0.82699999999999996</cx:pt>
          <cx:pt idx="40092">0.82699999999999996</cx:pt>
          <cx:pt idx="40093">0.82699999999999996</cx:pt>
          <cx:pt idx="40094">0.82699999999999996</cx:pt>
          <cx:pt idx="40095">0.82699999999999996</cx:pt>
          <cx:pt idx="40096">0.82699999999999996</cx:pt>
          <cx:pt idx="40097">0.82699999999999996</cx:pt>
          <cx:pt idx="40098">0.82699999999999996</cx:pt>
          <cx:pt idx="40099">0.82699999999999996</cx:pt>
          <cx:pt idx="40100">0.82699999999999996</cx:pt>
          <cx:pt idx="40101">0.82699999999999996</cx:pt>
          <cx:pt idx="40102">0.82699999999999996</cx:pt>
          <cx:pt idx="40103">0.82699999999999996</cx:pt>
          <cx:pt idx="40104">0.82699999999999996</cx:pt>
          <cx:pt idx="40105">0.82699999999999996</cx:pt>
          <cx:pt idx="40106">0.82699999999999996</cx:pt>
          <cx:pt idx="40107">0.82699999999999996</cx:pt>
          <cx:pt idx="40108">0.82699999999999996</cx:pt>
          <cx:pt idx="40109">0.82699999999999996</cx:pt>
          <cx:pt idx="40110">0.82699999999999996</cx:pt>
          <cx:pt idx="40111">0.82699999999999996</cx:pt>
          <cx:pt idx="40112">0.82699999999999996</cx:pt>
          <cx:pt idx="40113">0.83499999999999996</cx:pt>
          <cx:pt idx="40114">0.83499999999999996</cx:pt>
          <cx:pt idx="40115">0.83499999999999996</cx:pt>
          <cx:pt idx="40116">0.83499999999999996</cx:pt>
          <cx:pt idx="40117">0.83499999999999996</cx:pt>
          <cx:pt idx="40118">0.83499999999999996</cx:pt>
          <cx:pt idx="40119">0.83499999999999996</cx:pt>
          <cx:pt idx="40120">0.83499999999999996</cx:pt>
          <cx:pt idx="40121">0.83499999999999996</cx:pt>
          <cx:pt idx="40122">0.83499999999999996</cx:pt>
          <cx:pt idx="40123">0.83499999999999996</cx:pt>
          <cx:pt idx="40124">0.83499999999999996</cx:pt>
          <cx:pt idx="40125">0.83499999999999996</cx:pt>
          <cx:pt idx="40126">0.83499999999999996</cx:pt>
          <cx:pt idx="40127">0.83499999999999996</cx:pt>
          <cx:pt idx="40128">0.83499999999999996</cx:pt>
          <cx:pt idx="40129">0.83499999999999996</cx:pt>
          <cx:pt idx="40130">0.83499999999999996</cx:pt>
          <cx:pt idx="40131">0.83499999999999996</cx:pt>
          <cx:pt idx="40132">0.83499999999999996</cx:pt>
          <cx:pt idx="40133">0.83999999999999997</cx:pt>
          <cx:pt idx="40134">0.83999999999999997</cx:pt>
          <cx:pt idx="40135">0.83999999999999997</cx:pt>
          <cx:pt idx="40136">0.83999999999999997</cx:pt>
          <cx:pt idx="40137">0.83999999999999997</cx:pt>
          <cx:pt idx="40138">0.83999999999999997</cx:pt>
          <cx:pt idx="40139">0.83999999999999997</cx:pt>
          <cx:pt idx="40140">0.83999999999999997</cx:pt>
          <cx:pt idx="40141">0.83999999999999997</cx:pt>
          <cx:pt idx="40142">0.83999999999999997</cx:pt>
          <cx:pt idx="40143">0.83999999999999997</cx:pt>
          <cx:pt idx="40144">0.83999999999999997</cx:pt>
          <cx:pt idx="40145">0.83999999999999997</cx:pt>
          <cx:pt idx="40146">0.83999999999999997</cx:pt>
          <cx:pt idx="40147">0.83999999999999997</cx:pt>
          <cx:pt idx="40148">0.83999999999999997</cx:pt>
          <cx:pt idx="40149">0.83999999999999997</cx:pt>
          <cx:pt idx="40150">0.83999999999999997</cx:pt>
          <cx:pt idx="40151">0.84599999999999997</cx:pt>
          <cx:pt idx="40152">0.84599999999999997</cx:pt>
          <cx:pt idx="40153">0.84599999999999997</cx:pt>
          <cx:pt idx="40154">0.84599999999999997</cx:pt>
          <cx:pt idx="40155">0.84599999999999997</cx:pt>
          <cx:pt idx="40156">0.84599999999999997</cx:pt>
          <cx:pt idx="40157">0.84599999999999997</cx:pt>
          <cx:pt idx="40158">0.84599999999999997</cx:pt>
          <cx:pt idx="40159">0.84599999999999997</cx:pt>
          <cx:pt idx="40160">0.84599999999999997</cx:pt>
          <cx:pt idx="40161">0.84599999999999997</cx:pt>
          <cx:pt idx="40162">0.84599999999999997</cx:pt>
          <cx:pt idx="40163">0.84599999999999997</cx:pt>
          <cx:pt idx="40164">0.84599999999999997</cx:pt>
          <cx:pt idx="40165">0.84599999999999997</cx:pt>
          <cx:pt idx="40166">0.84599999999999997</cx:pt>
          <cx:pt idx="40167">0.84599999999999997</cx:pt>
          <cx:pt idx="40168">0.84599999999999997</cx:pt>
          <cx:pt idx="40169">0.84599999999999997</cx:pt>
          <cx:pt idx="40170">0.84599999999999997</cx:pt>
          <cx:pt idx="40171">0.84599999999999997</cx:pt>
          <cx:pt idx="40172">0.86099999999999999</cx:pt>
          <cx:pt idx="40173">0.86099999999999999</cx:pt>
          <cx:pt idx="40174">0.86099999999999999</cx:pt>
          <cx:pt idx="40175">0.86099999999999999</cx:pt>
          <cx:pt idx="40176">0.86099999999999999</cx:pt>
          <cx:pt idx="40177">0.86099999999999999</cx:pt>
          <cx:pt idx="40178">0.86099999999999999</cx:pt>
          <cx:pt idx="40179">0.86099999999999999</cx:pt>
          <cx:pt idx="40180">0.86099999999999999</cx:pt>
          <cx:pt idx="40181">0.86099999999999999</cx:pt>
          <cx:pt idx="40182">0.86099999999999999</cx:pt>
          <cx:pt idx="40183">0.86099999999999999</cx:pt>
          <cx:pt idx="40184">0.86099999999999999</cx:pt>
          <cx:pt idx="40185">0.86099999999999999</cx:pt>
          <cx:pt idx="40186">0.86099999999999999</cx:pt>
          <cx:pt idx="40187">0.86099999999999999</cx:pt>
          <cx:pt idx="40188">0.86099999999999999</cx:pt>
          <cx:pt idx="40189">0.86099999999999999</cx:pt>
          <cx:pt idx="40190">0.86099999999999999</cx:pt>
          <cx:pt idx="40191">0.87</cx:pt>
          <cx:pt idx="40192">0.87</cx:pt>
          <cx:pt idx="40193">0.87</cx:pt>
          <cx:pt idx="40194">0.87</cx:pt>
          <cx:pt idx="40195">0.87</cx:pt>
          <cx:pt idx="40196">0.87</cx:pt>
          <cx:pt idx="40197">0.87</cx:pt>
          <cx:pt idx="40198">0.87</cx:pt>
          <cx:pt idx="40199">0.87</cx:pt>
          <cx:pt idx="40200">0.87</cx:pt>
          <cx:pt idx="40201">0.87</cx:pt>
          <cx:pt idx="40202">0.87</cx:pt>
          <cx:pt idx="40203">0.87</cx:pt>
          <cx:pt idx="40204">0.876</cx:pt>
          <cx:pt idx="40205">0.876</cx:pt>
          <cx:pt idx="40206">0.876</cx:pt>
          <cx:pt idx="40207">0.876</cx:pt>
          <cx:pt idx="40208">0.876</cx:pt>
          <cx:pt idx="40209">0.876</cx:pt>
          <cx:pt idx="40210">0.876</cx:pt>
          <cx:pt idx="40211">0.876</cx:pt>
          <cx:pt idx="40212">0.876</cx:pt>
          <cx:pt idx="40213">0.876</cx:pt>
          <cx:pt idx="40214">0.876</cx:pt>
          <cx:pt idx="40215">0.876</cx:pt>
          <cx:pt idx="40216">0.876</cx:pt>
          <cx:pt idx="40217">0.88100000000000001</cx:pt>
          <cx:pt idx="40218">0.88100000000000001</cx:pt>
          <cx:pt idx="40219">0.88100000000000001</cx:pt>
          <cx:pt idx="40220">0.88100000000000001</cx:pt>
          <cx:pt idx="40221">0.88100000000000001</cx:pt>
          <cx:pt idx="40222">0.88400000000000001</cx:pt>
          <cx:pt idx="40223">0.88400000000000001</cx:pt>
          <cx:pt idx="40224">0.88400000000000001</cx:pt>
          <cx:pt idx="40225">0.88400000000000001</cx:pt>
          <cx:pt idx="40226">0.88400000000000001</cx:pt>
          <cx:pt idx="40227">0.88400000000000001</cx:pt>
          <cx:pt idx="40228">0.88400000000000001</cx:pt>
          <cx:pt idx="40229">0.88400000000000001</cx:pt>
          <cx:pt idx="40230">0.88400000000000001</cx:pt>
          <cx:pt idx="40231">0.88400000000000001</cx:pt>
          <cx:pt idx="40232">0.88400000000000001</cx:pt>
          <cx:pt idx="40233">0.88400000000000001</cx:pt>
          <cx:pt idx="40234">0.88400000000000001</cx:pt>
          <cx:pt idx="40235">0.88400000000000001</cx:pt>
          <cx:pt idx="40236">0.88400000000000001</cx:pt>
          <cx:pt idx="40237">0.88400000000000001</cx:pt>
          <cx:pt idx="40238">0.88500000000000001</cx:pt>
          <cx:pt idx="40239">0.88500000000000001</cx:pt>
          <cx:pt idx="40240">0.88500000000000001</cx:pt>
          <cx:pt idx="40241">0.88500000000000001</cx:pt>
          <cx:pt idx="40242">0.88500000000000001</cx:pt>
          <cx:pt idx="40243">0.88500000000000001</cx:pt>
          <cx:pt idx="40244">0.88500000000000001</cx:pt>
          <cx:pt idx="40245">0.88500000000000001</cx:pt>
          <cx:pt idx="40246">0.88500000000000001</cx:pt>
          <cx:pt idx="40247">0.88500000000000001</cx:pt>
          <cx:pt idx="40248">0.88900000000000001</cx:pt>
          <cx:pt idx="40249">0.88900000000000001</cx:pt>
          <cx:pt idx="40250">0.88900000000000001</cx:pt>
          <cx:pt idx="40251">0.88900000000000001</cx:pt>
          <cx:pt idx="40252">0.88900000000000001</cx:pt>
          <cx:pt idx="40253">0.88900000000000001</cx:pt>
          <cx:pt idx="40254">0.88900000000000001</cx:pt>
          <cx:pt idx="40255">0.88900000000000001</cx:pt>
          <cx:pt idx="40256">0.88900000000000001</cx:pt>
          <cx:pt idx="40257">0.88900000000000001</cx:pt>
          <cx:pt idx="40258">0.88900000000000001</cx:pt>
          <cx:pt idx="40259">0.88900000000000001</cx:pt>
          <cx:pt idx="40260">0.88900000000000001</cx:pt>
          <cx:pt idx="40261">0.88900000000000001</cx:pt>
          <cx:pt idx="40262">0.89300000000000002</cx:pt>
          <cx:pt idx="40263">0.89300000000000002</cx:pt>
          <cx:pt idx="40264">0.89300000000000002</cx:pt>
          <cx:pt idx="40265">0.89300000000000002</cx:pt>
          <cx:pt idx="40266">0.89300000000000002</cx:pt>
          <cx:pt idx="40267">0.89300000000000002</cx:pt>
          <cx:pt idx="40268">0.89300000000000002</cx:pt>
          <cx:pt idx="40269">0.89300000000000002</cx:pt>
          <cx:pt idx="40270">0.89300000000000002</cx:pt>
          <cx:pt idx="40271">0.89300000000000002</cx:pt>
          <cx:pt idx="40272">0.89300000000000002</cx:pt>
          <cx:pt idx="40273">0.89300000000000002</cx:pt>
          <cx:pt idx="40274">0.89300000000000002</cx:pt>
          <cx:pt idx="40275">0.89600000000000002</cx:pt>
          <cx:pt idx="40276">0.89600000000000002</cx:pt>
          <cx:pt idx="40277">0.89600000000000002</cx:pt>
          <cx:pt idx="40278">0.89600000000000002</cx:pt>
          <cx:pt idx="40279">0.89600000000000002</cx:pt>
          <cx:pt idx="40280">0.89600000000000002</cx:pt>
          <cx:pt idx="40281">0.89600000000000002</cx:pt>
          <cx:pt idx="40282">0.89600000000000002</cx:pt>
          <cx:pt idx="40283">0.89600000000000002</cx:pt>
          <cx:pt idx="40284">0.89600000000000002</cx:pt>
          <cx:pt idx="40285">0.89600000000000002</cx:pt>
          <cx:pt idx="40286">0.89600000000000002</cx:pt>
          <cx:pt idx="40287">0.89900000000000002</cx:pt>
          <cx:pt idx="40288">0.89900000000000002</cx:pt>
          <cx:pt idx="40289">0.89900000000000002</cx:pt>
          <cx:pt idx="40290">0.89900000000000002</cx:pt>
          <cx:pt idx="40291">0.89900000000000002</cx:pt>
          <cx:pt idx="40292">0.89900000000000002</cx:pt>
          <cx:pt idx="40293">0.89900000000000002</cx:pt>
          <cx:pt idx="40294">0.89900000000000002</cx:pt>
          <cx:pt idx="40295">0.89900000000000002</cx:pt>
          <cx:pt idx="40296">0.89900000000000002</cx:pt>
          <cx:pt idx="40297">0.89900000000000002</cx:pt>
          <cx:pt idx="40298">0.89900000000000002</cx:pt>
          <cx:pt idx="40299">0.89900000000000002</cx:pt>
          <cx:pt idx="40300">0.89900000000000002</cx:pt>
          <cx:pt idx="40301">0.89900000000000002</cx:pt>
          <cx:pt idx="40302">0.89900000000000002</cx:pt>
          <cx:pt idx="40303">0.89900000000000002</cx:pt>
          <cx:pt idx="40304">0.89600000000000002</cx:pt>
          <cx:pt idx="40305">0.89600000000000002</cx:pt>
          <cx:pt idx="40306">0.89600000000000002</cx:pt>
          <cx:pt idx="40307">0.89600000000000002</cx:pt>
          <cx:pt idx="40308">0.89600000000000002</cx:pt>
          <cx:pt idx="40309">0.89600000000000002</cx:pt>
          <cx:pt idx="40310">0.89600000000000002</cx:pt>
          <cx:pt idx="40311">0.89600000000000002</cx:pt>
          <cx:pt idx="40312">0.89600000000000002</cx:pt>
          <cx:pt idx="40313">0.89600000000000002</cx:pt>
          <cx:pt idx="40314">0.89600000000000002</cx:pt>
          <cx:pt idx="40315">0.89600000000000002</cx:pt>
          <cx:pt idx="40316">0.89600000000000002</cx:pt>
          <cx:pt idx="40317">0.89600000000000002</cx:pt>
          <cx:pt idx="40318">0.89600000000000002</cx:pt>
          <cx:pt idx="40319">0.89600000000000002</cx:pt>
          <cx:pt idx="40320">0.89800000000000002</cx:pt>
          <cx:pt idx="40321">0.89800000000000002</cx:pt>
          <cx:pt idx="40322">0.89800000000000002</cx:pt>
          <cx:pt idx="40323">0.89800000000000002</cx:pt>
          <cx:pt idx="40324">0.89800000000000002</cx:pt>
          <cx:pt idx="40325">0.89800000000000002</cx:pt>
          <cx:pt idx="40326">0.89800000000000002</cx:pt>
          <cx:pt idx="40327">0.89800000000000002</cx:pt>
          <cx:pt idx="40328">0.89800000000000002</cx:pt>
          <cx:pt idx="40329">0.89800000000000002</cx:pt>
          <cx:pt idx="40330">0.89800000000000002</cx:pt>
          <cx:pt idx="40331">0.89800000000000002</cx:pt>
          <cx:pt idx="40332">0.89800000000000002</cx:pt>
          <cx:pt idx="40333">0.89800000000000002</cx:pt>
          <cx:pt idx="40334">0.89800000000000002</cx:pt>
          <cx:pt idx="40335">0.89800000000000002</cx:pt>
          <cx:pt idx="40336">0.89800000000000002</cx:pt>
          <cx:pt idx="40337">0.89800000000000002</cx:pt>
          <cx:pt idx="40338">0.89800000000000002</cx:pt>
          <cx:pt idx="40339">0.89800000000000002</cx:pt>
          <cx:pt idx="40340">0.89800000000000002</cx:pt>
          <cx:pt idx="40341">0.89800000000000002</cx:pt>
          <cx:pt idx="40342">0.89800000000000002</cx:pt>
          <cx:pt idx="40343">0.89800000000000002</cx:pt>
          <cx:pt idx="40344">0.89800000000000002</cx:pt>
          <cx:pt idx="40345">0.89900000000000002</cx:pt>
          <cx:pt idx="40346">0.89900000000000002</cx:pt>
          <cx:pt idx="40347">0.89900000000000002</cx:pt>
          <cx:pt idx="40348">0.89900000000000002</cx:pt>
          <cx:pt idx="40349">0.89900000000000002</cx:pt>
          <cx:pt idx="40350">0.89900000000000002</cx:pt>
          <cx:pt idx="40351">0.89900000000000002</cx:pt>
          <cx:pt idx="40352">0.89900000000000002</cx:pt>
          <cx:pt idx="40353">0.89900000000000002</cx:pt>
          <cx:pt idx="40354">0.89900000000000002</cx:pt>
          <cx:pt idx="40355">0.89900000000000002</cx:pt>
          <cx:pt idx="40356">0.89900000000000002</cx:pt>
          <cx:pt idx="40357">0.89900000000000002</cx:pt>
          <cx:pt idx="40358">0.89900000000000002</cx:pt>
          <cx:pt idx="40359">0.90000000000000002</cx:pt>
          <cx:pt idx="40360">0.90000000000000002</cx:pt>
          <cx:pt idx="40361">0.90000000000000002</cx:pt>
          <cx:pt idx="40362">0.90000000000000002</cx:pt>
          <cx:pt idx="40363">0.90000000000000002</cx:pt>
          <cx:pt idx="40364">0.90000000000000002</cx:pt>
          <cx:pt idx="40365">0.90000000000000002</cx:pt>
          <cx:pt idx="40366">0.90000000000000002</cx:pt>
          <cx:pt idx="40367">0.90000000000000002</cx:pt>
          <cx:pt idx="40368">0.90000000000000002</cx:pt>
          <cx:pt idx="40369">0.90000000000000002</cx:pt>
          <cx:pt idx="40370">0.90000000000000002</cx:pt>
          <cx:pt idx="40371">0.90000000000000002</cx:pt>
          <cx:pt idx="40372">0.90000000000000002</cx:pt>
          <cx:pt idx="40373">0.90000000000000002</cx:pt>
          <cx:pt idx="40374">0.90000000000000002</cx:pt>
          <cx:pt idx="40375">0.90000000000000002</cx:pt>
          <cx:pt idx="40376">0.90000000000000002</cx:pt>
          <cx:pt idx="40377">0.90000000000000002</cx:pt>
          <cx:pt idx="40378">0.90000000000000002</cx:pt>
          <cx:pt idx="40379">0.90000000000000002</cx:pt>
          <cx:pt idx="40380">0.90000000000000002</cx:pt>
          <cx:pt idx="40381">0.90000000000000002</cx:pt>
          <cx:pt idx="40382">0.90000000000000002</cx:pt>
          <cx:pt idx="40383">0.90000000000000002</cx:pt>
          <cx:pt idx="40384">0.90000000000000002</cx:pt>
          <cx:pt idx="40385">0.90000000000000002</cx:pt>
          <cx:pt idx="40386">0.90400000000000003</cx:pt>
          <cx:pt idx="40387">0.90400000000000003</cx:pt>
          <cx:pt idx="40388">0.90400000000000003</cx:pt>
          <cx:pt idx="40389">0.90400000000000003</cx:pt>
          <cx:pt idx="40390">0.90400000000000003</cx:pt>
          <cx:pt idx="40391">0.90400000000000003</cx:pt>
          <cx:pt idx="40392">0.90400000000000003</cx:pt>
          <cx:pt idx="40393">0.90400000000000003</cx:pt>
          <cx:pt idx="40394">0.90400000000000003</cx:pt>
          <cx:pt idx="40395">0.90400000000000003</cx:pt>
          <cx:pt idx="40396">0.90400000000000003</cx:pt>
          <cx:pt idx="40397">0.90400000000000003</cx:pt>
          <cx:pt idx="40398">0.90400000000000003</cx:pt>
          <cx:pt idx="40399">0.90400000000000003</cx:pt>
          <cx:pt idx="40400">0.90400000000000003</cx:pt>
          <cx:pt idx="40401">0.90400000000000003</cx:pt>
          <cx:pt idx="40402">0.90400000000000003</cx:pt>
          <cx:pt idx="40403">0.90400000000000003</cx:pt>
          <cx:pt idx="40404">0.90400000000000003</cx:pt>
          <cx:pt idx="40405">0.90400000000000003</cx:pt>
          <cx:pt idx="40406">0.90400000000000003</cx:pt>
          <cx:pt idx="40407">0.90400000000000003</cx:pt>
          <cx:pt idx="40408">0.90400000000000003</cx:pt>
          <cx:pt idx="40409">0.90400000000000003</cx:pt>
          <cx:pt idx="40410">0.90400000000000003</cx:pt>
          <cx:pt idx="40411">0.90400000000000003</cx:pt>
          <cx:pt idx="40412">0.90500000000000003</cx:pt>
          <cx:pt idx="40413">0.90500000000000003</cx:pt>
          <cx:pt idx="40414">0.90500000000000003</cx:pt>
          <cx:pt idx="40415">0.90500000000000003</cx:pt>
          <cx:pt idx="40416">0.90500000000000003</cx:pt>
          <cx:pt idx="40417">0.90500000000000003</cx:pt>
          <cx:pt idx="40418">0.90500000000000003</cx:pt>
          <cx:pt idx="40419">0.90500000000000003</cx:pt>
          <cx:pt idx="40420">0.90500000000000003</cx:pt>
          <cx:pt idx="40421">0.90500000000000003</cx:pt>
          <cx:pt idx="40422">0.90500000000000003</cx:pt>
          <cx:pt idx="40423">0.90500000000000003</cx:pt>
          <cx:pt idx="40424">0.90500000000000003</cx:pt>
          <cx:pt idx="40425">0.90500000000000003</cx:pt>
          <cx:pt idx="40426">0.90500000000000003</cx:pt>
          <cx:pt idx="40427">0.90500000000000003</cx:pt>
          <cx:pt idx="40428">0.90500000000000003</cx:pt>
          <cx:pt idx="40429">0.90400000000000003</cx:pt>
          <cx:pt idx="40430">0.90400000000000003</cx:pt>
          <cx:pt idx="40431">0.90400000000000003</cx:pt>
          <cx:pt idx="40432">0.90400000000000003</cx:pt>
          <cx:pt idx="40433">0.90400000000000003</cx:pt>
          <cx:pt idx="40434">0.90400000000000003</cx:pt>
          <cx:pt idx="40435">0.90400000000000003</cx:pt>
          <cx:pt idx="40436">0.90400000000000003</cx:pt>
          <cx:pt idx="40437">0.90400000000000003</cx:pt>
          <cx:pt idx="40438">0.90400000000000003</cx:pt>
          <cx:pt idx="40439">0.90400000000000003</cx:pt>
          <cx:pt idx="40440">0.90400000000000003</cx:pt>
          <cx:pt idx="40441">0.90400000000000003</cx:pt>
          <cx:pt idx="40442">0.90400000000000003</cx:pt>
          <cx:pt idx="40443">0.90400000000000003</cx:pt>
          <cx:pt idx="40444">0.90400000000000003</cx:pt>
          <cx:pt idx="40445">0.90400000000000003</cx:pt>
          <cx:pt idx="40446">0.90400000000000003</cx:pt>
          <cx:pt idx="40447">0.90400000000000003</cx:pt>
          <cx:pt idx="40448">0.90400000000000003</cx:pt>
          <cx:pt idx="40449">0.90400000000000003</cx:pt>
          <cx:pt idx="40450">0.90400000000000003</cx:pt>
          <cx:pt idx="40451">0.90400000000000003</cx:pt>
          <cx:pt idx="40452">0.90400000000000003</cx:pt>
          <cx:pt idx="40453">0.90400000000000003</cx:pt>
          <cx:pt idx="40454">0.90400000000000003</cx:pt>
          <cx:pt idx="40455">0.90400000000000003</cx:pt>
          <cx:pt idx="40456">0.90400000000000003</cx:pt>
          <cx:pt idx="40457">0.90400000000000003</cx:pt>
          <cx:pt idx="40458">0.90400000000000003</cx:pt>
          <cx:pt idx="40459">0.90400000000000003</cx:pt>
          <cx:pt idx="40460">0.90400000000000003</cx:pt>
          <cx:pt idx="40461">0.90400000000000003</cx:pt>
          <cx:pt idx="40462">0.90400000000000003</cx:pt>
          <cx:pt idx="40463">0.90300000000000002</cx:pt>
          <cx:pt idx="40464">0.90300000000000002</cx:pt>
          <cx:pt idx="40465">0.90300000000000002</cx:pt>
          <cx:pt idx="40466">0.90300000000000002</cx:pt>
          <cx:pt idx="40467">0.90300000000000002</cx:pt>
          <cx:pt idx="40468">0.90300000000000002</cx:pt>
          <cx:pt idx="40469">0.90300000000000002</cx:pt>
          <cx:pt idx="40470">0.90300000000000002</cx:pt>
          <cx:pt idx="40471">0.90300000000000002</cx:pt>
          <cx:pt idx="40472">0.90300000000000002</cx:pt>
          <cx:pt idx="40473">0.90300000000000002</cx:pt>
          <cx:pt idx="40474">0.89900000000000002</cx:pt>
          <cx:pt idx="40475">0.89900000000000002</cx:pt>
          <cx:pt idx="40476">0.89900000000000002</cx:pt>
          <cx:pt idx="40477">0.89900000000000002</cx:pt>
          <cx:pt idx="40478">0.89900000000000002</cx:pt>
          <cx:pt idx="40479">0.89900000000000002</cx:pt>
          <cx:pt idx="40480">0.89900000000000002</cx:pt>
          <cx:pt idx="40481">0.89900000000000002</cx:pt>
          <cx:pt idx="40482">0.89900000000000002</cx:pt>
          <cx:pt idx="40483">0.89900000000000002</cx:pt>
          <cx:pt idx="40484">0.89900000000000002</cx:pt>
          <cx:pt idx="40485">0.89900000000000002</cx:pt>
          <cx:pt idx="40486">0.89900000000000002</cx:pt>
          <cx:pt idx="40487">0.89900000000000002</cx:pt>
          <cx:pt idx="40488">0.89900000000000002</cx:pt>
          <cx:pt idx="40489">0.89900000000000002</cx:pt>
          <cx:pt idx="40490">0.89900000000000002</cx:pt>
          <cx:pt idx="40491">0.89900000000000002</cx:pt>
          <cx:pt idx="40492">0.89800000000000002</cx:pt>
          <cx:pt idx="40493">0.89800000000000002</cx:pt>
          <cx:pt idx="40494">0.89800000000000002</cx:pt>
          <cx:pt idx="40495">0.89800000000000002</cx:pt>
          <cx:pt idx="40496">0.89800000000000002</cx:pt>
          <cx:pt idx="40497">0.89800000000000002</cx:pt>
          <cx:pt idx="40498">0.89800000000000002</cx:pt>
          <cx:pt idx="40499">0.89800000000000002</cx:pt>
          <cx:pt idx="40500">0.89800000000000002</cx:pt>
          <cx:pt idx="40501">0.89800000000000002</cx:pt>
          <cx:pt idx="40502">0.89800000000000002</cx:pt>
          <cx:pt idx="40503">0.89800000000000002</cx:pt>
          <cx:pt idx="40504">0.89800000000000002</cx:pt>
          <cx:pt idx="40505">0.89800000000000002</cx:pt>
          <cx:pt idx="40506">0.89600000000000002</cx:pt>
          <cx:pt idx="40507">0.89600000000000002</cx:pt>
          <cx:pt idx="40508">0.89600000000000002</cx:pt>
          <cx:pt idx="40509">0.89600000000000002</cx:pt>
          <cx:pt idx="40510">0.89600000000000002</cx:pt>
          <cx:pt idx="40511">0.89600000000000002</cx:pt>
          <cx:pt idx="40512">0.89600000000000002</cx:pt>
          <cx:pt idx="40513">0.89600000000000002</cx:pt>
          <cx:pt idx="40514">0.89600000000000002</cx:pt>
          <cx:pt idx="40515">0.89500000000000002</cx:pt>
          <cx:pt idx="40516">0.89500000000000002</cx:pt>
          <cx:pt idx="40517">0.89500000000000002</cx:pt>
          <cx:pt idx="40518">0.89400000000000002</cx:pt>
          <cx:pt idx="40519">0.89400000000000002</cx:pt>
          <cx:pt idx="40520">0.89400000000000002</cx:pt>
          <cx:pt idx="40521">0.89100000000000001</cx:pt>
          <cx:pt idx="40522">0.89000000000000001</cx:pt>
          <cx:pt idx="40523">0.89000000000000001</cx:pt>
          <cx:pt idx="40524">0.89000000000000001</cx:pt>
          <cx:pt idx="40525">0.89000000000000001</cx:pt>
          <cx:pt idx="40526">0.89000000000000001</cx:pt>
          <cx:pt idx="40527">0.89100000000000001</cx:pt>
          <cx:pt idx="40528">0.89100000000000001</cx:pt>
          <cx:pt idx="40529">0.89100000000000001</cx:pt>
          <cx:pt idx="40530">0.88900000000000001</cx:pt>
          <cx:pt idx="40531">0.88900000000000001</cx:pt>
          <cx:pt idx="40532">0.88900000000000001</cx:pt>
          <cx:pt idx="40533">0.89000000000000001</cx:pt>
          <cx:pt idx="40534">0.89000000000000001</cx:pt>
          <cx:pt idx="40535">0.89000000000000001</cx:pt>
          <cx:pt idx="40536">0.88800000000000001</cx:pt>
          <cx:pt idx="40537">0.88800000000000001</cx:pt>
          <cx:pt idx="40538">0.88800000000000001</cx:pt>
          <cx:pt idx="40539">0.88800000000000001</cx:pt>
          <cx:pt idx="40540">0.88800000000000001</cx:pt>
          <cx:pt idx="40541">0.88600000000000001</cx:pt>
          <cx:pt idx="40542">0.88600000000000001</cx:pt>
          <cx:pt idx="40543">0.88600000000000001</cx:pt>
          <cx:pt idx="40544">0.88600000000000001</cx:pt>
          <cx:pt idx="40545">0.88600000000000001</cx:pt>
          <cx:pt idx="40546">0.88600000000000001</cx:pt>
          <cx:pt idx="40547">0.88600000000000001</cx:pt>
          <cx:pt idx="40548">0.88600000000000001</cx:pt>
          <cx:pt idx="40549">0.88600000000000001</cx:pt>
          <cx:pt idx="40550">0.88600000000000001</cx:pt>
          <cx:pt idx="40551">0.88600000000000001</cx:pt>
          <cx:pt idx="40552">0.88600000000000001</cx:pt>
          <cx:pt idx="40553">0.88600000000000001</cx:pt>
          <cx:pt idx="40554">0.88600000000000001</cx:pt>
          <cx:pt idx="40555">0.88600000000000001</cx:pt>
          <cx:pt idx="40556">0.88600000000000001</cx:pt>
          <cx:pt idx="40557">0.88600000000000001</cx:pt>
          <cx:pt idx="40558">0.88600000000000001</cx:pt>
          <cx:pt idx="40559">0.88600000000000001</cx:pt>
          <cx:pt idx="40560">0.88600000000000001</cx:pt>
          <cx:pt idx="40561">0.88600000000000001</cx:pt>
          <cx:pt idx="40562">0.88600000000000001</cx:pt>
          <cx:pt idx="40563">0.88600000000000001</cx:pt>
          <cx:pt idx="40564">0.88600000000000001</cx:pt>
          <cx:pt idx="40565">0.88600000000000001</cx:pt>
          <cx:pt idx="40566">0.88600000000000001</cx:pt>
          <cx:pt idx="40567">0.88600000000000001</cx:pt>
          <cx:pt idx="40568">0.88600000000000001</cx:pt>
          <cx:pt idx="40569">0.88600000000000001</cx:pt>
          <cx:pt idx="40570">0.88600000000000001</cx:pt>
          <cx:pt idx="40571">0.88600000000000001</cx:pt>
          <cx:pt idx="40572">0.88600000000000001</cx:pt>
          <cx:pt idx="40573">0.88600000000000001</cx:pt>
          <cx:pt idx="40574">0.88600000000000001</cx:pt>
          <cx:pt idx="40575">0.88600000000000001</cx:pt>
          <cx:pt idx="40576">0.88600000000000001</cx:pt>
          <cx:pt idx="40577">0.88600000000000001</cx:pt>
          <cx:pt idx="40578">0.88600000000000001</cx:pt>
          <cx:pt idx="40579">0.88400000000000001</cx:pt>
          <cx:pt idx="40580">0.88400000000000001</cx:pt>
          <cx:pt idx="40581">0.88400000000000001</cx:pt>
          <cx:pt idx="40582">0.88400000000000001</cx:pt>
          <cx:pt idx="40583">0.88400000000000001</cx:pt>
          <cx:pt idx="40584">0.88400000000000001</cx:pt>
          <cx:pt idx="40585">0.88400000000000001</cx:pt>
          <cx:pt idx="40586">0.88400000000000001</cx:pt>
          <cx:pt idx="40587">0.88400000000000001</cx:pt>
          <cx:pt idx="40588">0.88400000000000001</cx:pt>
          <cx:pt idx="40589">0.88400000000000001</cx:pt>
          <cx:pt idx="40590">0.88400000000000001</cx:pt>
          <cx:pt idx="40591">0.88400000000000001</cx:pt>
          <cx:pt idx="40592">0.88400000000000001</cx:pt>
          <cx:pt idx="40593">0.88400000000000001</cx:pt>
          <cx:pt idx="40594">0.88400000000000001</cx:pt>
          <cx:pt idx="40595">0.88400000000000001</cx:pt>
          <cx:pt idx="40596">0.88400000000000001</cx:pt>
          <cx:pt idx="40597">0.88400000000000001</cx:pt>
          <cx:pt idx="40598">0.88300000000000001</cx:pt>
          <cx:pt idx="40599">0.88300000000000001</cx:pt>
          <cx:pt idx="40600">0.88300000000000001</cx:pt>
          <cx:pt idx="40601">0.88300000000000001</cx:pt>
          <cx:pt idx="40602">0.88300000000000001</cx:pt>
          <cx:pt idx="40603">0.88300000000000001</cx:pt>
          <cx:pt idx="40604">0.88300000000000001</cx:pt>
          <cx:pt idx="40605">0.88300000000000001</cx:pt>
          <cx:pt idx="40606">0.88300000000000001</cx:pt>
          <cx:pt idx="40607">0.88300000000000001</cx:pt>
          <cx:pt idx="40608">0.88300000000000001</cx:pt>
          <cx:pt idx="40609">0.88300000000000001</cx:pt>
          <cx:pt idx="40610">0.88300000000000001</cx:pt>
          <cx:pt idx="40611">0.88300000000000001</cx:pt>
          <cx:pt idx="40612">0.88200000000000001</cx:pt>
          <cx:pt idx="40613">0.88200000000000001</cx:pt>
          <cx:pt idx="40614">0.88200000000000001</cx:pt>
          <cx:pt idx="40615">0.88200000000000001</cx:pt>
          <cx:pt idx="40616">0.88200000000000001</cx:pt>
          <cx:pt idx="40617">0.88200000000000001</cx:pt>
          <cx:pt idx="40618">0.88200000000000001</cx:pt>
          <cx:pt idx="40619">0.88200000000000001</cx:pt>
          <cx:pt idx="40620">0.88200000000000001</cx:pt>
          <cx:pt idx="40621">0.88200000000000001</cx:pt>
          <cx:pt idx="40622">0.88200000000000001</cx:pt>
          <cx:pt idx="40623">0.88200000000000001</cx:pt>
          <cx:pt idx="40624">0.88200000000000001</cx:pt>
          <cx:pt idx="40625">0.88200000000000001</cx:pt>
          <cx:pt idx="40626">0.88200000000000001</cx:pt>
          <cx:pt idx="40627">0.88200000000000001</cx:pt>
          <cx:pt idx="40628">0.88200000000000001</cx:pt>
          <cx:pt idx="40629">0.88200000000000001</cx:pt>
          <cx:pt idx="40630">0.88200000000000001</cx:pt>
          <cx:pt idx="40631">0.88200000000000001</cx:pt>
          <cx:pt idx="40632">0.88200000000000001</cx:pt>
          <cx:pt idx="40633">0.88200000000000001</cx:pt>
          <cx:pt idx="40634">0.88200000000000001</cx:pt>
          <cx:pt idx="40635">0.88200000000000001</cx:pt>
          <cx:pt idx="40636">0.88200000000000001</cx:pt>
          <cx:pt idx="40637">0.88100000000000001</cx:pt>
          <cx:pt idx="40638">0.88100000000000001</cx:pt>
          <cx:pt idx="40639">0.88100000000000001</cx:pt>
          <cx:pt idx="40640">0.88100000000000001</cx:pt>
          <cx:pt idx="40641">0.88100000000000001</cx:pt>
          <cx:pt idx="40642">0.88100000000000001</cx:pt>
          <cx:pt idx="40643">0.88100000000000001</cx:pt>
          <cx:pt idx="40644">0.88100000000000001</cx:pt>
          <cx:pt idx="40645">0.88100000000000001</cx:pt>
          <cx:pt idx="40646">0.88100000000000001</cx:pt>
          <cx:pt idx="40647">0.88100000000000001</cx:pt>
          <cx:pt idx="40648">0.88100000000000001</cx:pt>
          <cx:pt idx="40649">0.88100000000000001</cx:pt>
          <cx:pt idx="40650">0.88100000000000001</cx:pt>
          <cx:pt idx="40651">0.88100000000000001</cx:pt>
          <cx:pt idx="40652">0.88</cx:pt>
          <cx:pt idx="40653">0.88</cx:pt>
          <cx:pt idx="40654">0.88</cx:pt>
          <cx:pt idx="40655">0.88</cx:pt>
          <cx:pt idx="40656">0.88</cx:pt>
          <cx:pt idx="40657">0.88</cx:pt>
          <cx:pt idx="40658">0.88</cx:pt>
          <cx:pt idx="40659">0.88</cx:pt>
          <cx:pt idx="40660">0.88</cx:pt>
          <cx:pt idx="40661">0.88</cx:pt>
          <cx:pt idx="40662">0.88</cx:pt>
          <cx:pt idx="40663">0.88</cx:pt>
          <cx:pt idx="40664">0.88</cx:pt>
          <cx:pt idx="40665">0.88</cx:pt>
          <cx:pt idx="40666">0.88</cx:pt>
          <cx:pt idx="40667">0.879</cx:pt>
          <cx:pt idx="40668">0.879</cx:pt>
          <cx:pt idx="40669">0.879</cx:pt>
          <cx:pt idx="40670">0.879</cx:pt>
          <cx:pt idx="40671">0.879</cx:pt>
          <cx:pt idx="40672">0.879</cx:pt>
          <cx:pt idx="40673">0.879</cx:pt>
          <cx:pt idx="40674">0.879</cx:pt>
          <cx:pt idx="40675">0.879</cx:pt>
          <cx:pt idx="40676">0.879</cx:pt>
          <cx:pt idx="40677">0.879</cx:pt>
          <cx:pt idx="40678">0.879</cx:pt>
          <cx:pt idx="40679">0.879</cx:pt>
          <cx:pt idx="40680">0.879</cx:pt>
          <cx:pt idx="40681">0.879</cx:pt>
          <cx:pt idx="40682">0.879</cx:pt>
          <cx:pt idx="40683">0.879</cx:pt>
          <cx:pt idx="40684">0.879</cx:pt>
          <cx:pt idx="40685">0.879</cx:pt>
          <cx:pt idx="40686">0.879</cx:pt>
          <cx:pt idx="40687">0.879</cx:pt>
          <cx:pt idx="40688">0.878</cx:pt>
          <cx:pt idx="40689">0.878</cx:pt>
          <cx:pt idx="40690">0.878</cx:pt>
          <cx:pt idx="40691">0.878</cx:pt>
          <cx:pt idx="40692">0.878</cx:pt>
          <cx:pt idx="40693">0.878</cx:pt>
          <cx:pt idx="40694">0.879</cx:pt>
          <cx:pt idx="40695">0.879</cx:pt>
          <cx:pt idx="40696">0.879</cx:pt>
          <cx:pt idx="40697">0.879</cx:pt>
          <cx:pt idx="40698">0.879</cx:pt>
          <cx:pt idx="40699">0.879</cx:pt>
          <cx:pt idx="40700">0.879</cx:pt>
          <cx:pt idx="40701">0.879</cx:pt>
          <cx:pt idx="40702">0.879</cx:pt>
          <cx:pt idx="40703">0.879</cx:pt>
          <cx:pt idx="40704">0.879</cx:pt>
          <cx:pt idx="40705">0.879</cx:pt>
          <cx:pt idx="40706">0.879</cx:pt>
          <cx:pt idx="40707">0.879</cx:pt>
          <cx:pt idx="40708">0.877</cx:pt>
          <cx:pt idx="40709">0.877</cx:pt>
          <cx:pt idx="40710">0.877</cx:pt>
          <cx:pt idx="40711">0.877</cx:pt>
          <cx:pt idx="40712">0.877</cx:pt>
          <cx:pt idx="40713">0.877</cx:pt>
          <cx:pt idx="40714">0.877</cx:pt>
          <cx:pt idx="40715">0.877</cx:pt>
          <cx:pt idx="40716">0.877</cx:pt>
          <cx:pt idx="40717">0.877</cx:pt>
          <cx:pt idx="40718">0.877</cx:pt>
          <cx:pt idx="40719">0.877</cx:pt>
          <cx:pt idx="40720">0.877</cx:pt>
          <cx:pt idx="40721">0.877</cx:pt>
          <cx:pt idx="40722">0.877</cx:pt>
          <cx:pt idx="40723">0.877</cx:pt>
          <cx:pt idx="40724">0.877</cx:pt>
          <cx:pt idx="40725">0.877</cx:pt>
          <cx:pt idx="40726">0.877</cx:pt>
          <cx:pt idx="40727">0.877</cx:pt>
          <cx:pt idx="40728">0.876</cx:pt>
          <cx:pt idx="40729">0.876</cx:pt>
          <cx:pt idx="40730">0.876</cx:pt>
          <cx:pt idx="40731">0.876</cx:pt>
          <cx:pt idx="40732">0.876</cx:pt>
          <cx:pt idx="40733">0.876</cx:pt>
          <cx:pt idx="40734">0.876</cx:pt>
          <cx:pt idx="40735">0.876</cx:pt>
          <cx:pt idx="40736">0.876</cx:pt>
          <cx:pt idx="40737">0.876</cx:pt>
          <cx:pt idx="40738">0.876</cx:pt>
          <cx:pt idx="40739">0.876</cx:pt>
          <cx:pt idx="40740">0.876</cx:pt>
          <cx:pt idx="40741">0.876</cx:pt>
          <cx:pt idx="40742">0.876</cx:pt>
          <cx:pt idx="40743">0.876</cx:pt>
          <cx:pt idx="40744">0.879</cx:pt>
          <cx:pt idx="40745">0.879</cx:pt>
          <cx:pt idx="40746">0.879</cx:pt>
          <cx:pt idx="40747">0.879</cx:pt>
          <cx:pt idx="40748">0.879</cx:pt>
          <cx:pt idx="40749">0.879</cx:pt>
          <cx:pt idx="40750">0.879</cx:pt>
          <cx:pt idx="40751">0.879</cx:pt>
          <cx:pt idx="40752">0.879</cx:pt>
          <cx:pt idx="40753">0.879</cx:pt>
          <cx:pt idx="40754">0.879</cx:pt>
          <cx:pt idx="40755">0.879</cx:pt>
          <cx:pt idx="40756">0.879</cx:pt>
          <cx:pt idx="40757">0.879</cx:pt>
          <cx:pt idx="40758">0.879</cx:pt>
          <cx:pt idx="40759">0.879</cx:pt>
          <cx:pt idx="40760">0.879</cx:pt>
          <cx:pt idx="40761">0.879</cx:pt>
          <cx:pt idx="40762">0.879</cx:pt>
          <cx:pt idx="40763">0.879</cx:pt>
          <cx:pt idx="40764">0.879</cx:pt>
          <cx:pt idx="40765">0.879</cx:pt>
          <cx:pt idx="40766">0.879</cx:pt>
          <cx:pt idx="40767">0.879</cx:pt>
          <cx:pt idx="40768">0.879</cx:pt>
          <cx:pt idx="40769">0.879</cx:pt>
          <cx:pt idx="40770">0.879</cx:pt>
          <cx:pt idx="40771">0.879</cx:pt>
          <cx:pt idx="40772">0.879</cx:pt>
          <cx:pt idx="40773">0.879</cx:pt>
          <cx:pt idx="40774">0.879</cx:pt>
          <cx:pt idx="40775">0.876</cx:pt>
          <cx:pt idx="40776">0.876</cx:pt>
          <cx:pt idx="40777">0.879</cx:pt>
          <cx:pt idx="40778">0.879</cx:pt>
          <cx:pt idx="40779">0.879</cx:pt>
          <cx:pt idx="40780">0.879</cx:pt>
          <cx:pt idx="40781">0.879</cx:pt>
          <cx:pt idx="40782">0.879</cx:pt>
          <cx:pt idx="40783">0.879</cx:pt>
          <cx:pt idx="40784">0.879</cx:pt>
          <cx:pt idx="40785">0.879</cx:pt>
          <cx:pt idx="40786">0.879</cx:pt>
          <cx:pt idx="40787">0.879</cx:pt>
          <cx:pt idx="40788">0.878</cx:pt>
          <cx:pt idx="40789">0.878</cx:pt>
          <cx:pt idx="40790">0.878</cx:pt>
          <cx:pt idx="40791">0.878</cx:pt>
          <cx:pt idx="40792">0.878</cx:pt>
          <cx:pt idx="40793">0.878</cx:pt>
          <cx:pt idx="40794">0.878</cx:pt>
          <cx:pt idx="40795">0.878</cx:pt>
          <cx:pt idx="40796">0.878</cx:pt>
          <cx:pt idx="40797">0.878</cx:pt>
          <cx:pt idx="40798">0.878</cx:pt>
          <cx:pt idx="40799">0.878</cx:pt>
          <cx:pt idx="40800">0.878</cx:pt>
          <cx:pt idx="40801">0.878</cx:pt>
          <cx:pt idx="40802">0.878</cx:pt>
          <cx:pt idx="40803">0.878</cx:pt>
          <cx:pt idx="40804">0.878</cx:pt>
          <cx:pt idx="40805">0.878</cx:pt>
          <cx:pt idx="40806">0.878</cx:pt>
          <cx:pt idx="40807">0.878</cx:pt>
          <cx:pt idx="40808">0.878</cx:pt>
          <cx:pt idx="40809">0.878</cx:pt>
          <cx:pt idx="40810">0.878</cx:pt>
          <cx:pt idx="40811">0.878</cx:pt>
          <cx:pt idx="40812">0.878</cx:pt>
          <cx:pt idx="40813">0.878</cx:pt>
          <cx:pt idx="40814">0.878</cx:pt>
          <cx:pt idx="40815">0.879</cx:pt>
          <cx:pt idx="40816">0.879</cx:pt>
          <cx:pt idx="40817">0.879</cx:pt>
          <cx:pt idx="40818">0.879</cx:pt>
          <cx:pt idx="40819">0.879</cx:pt>
          <cx:pt idx="40820">0.879</cx:pt>
          <cx:pt idx="40821">0.879</cx:pt>
          <cx:pt idx="40822">0.879</cx:pt>
          <cx:pt idx="40823">0.879</cx:pt>
          <cx:pt idx="40824">0.879</cx:pt>
          <cx:pt idx="40825">0.879</cx:pt>
          <cx:pt idx="40826">0.879</cx:pt>
          <cx:pt idx="40827">0.879</cx:pt>
          <cx:pt idx="40828">0.879</cx:pt>
          <cx:pt idx="40829">0.879</cx:pt>
          <cx:pt idx="40830">0.879</cx:pt>
          <cx:pt idx="40831">0.879</cx:pt>
          <cx:pt idx="40832">0.879</cx:pt>
          <cx:pt idx="40833">0.879</cx:pt>
          <cx:pt idx="40834">0.879</cx:pt>
          <cx:pt idx="40835">0.879</cx:pt>
          <cx:pt idx="40836">0.879</cx:pt>
          <cx:pt idx="40837">0.879</cx:pt>
          <cx:pt idx="40838">0.879</cx:pt>
          <cx:pt idx="40839">0.879</cx:pt>
          <cx:pt idx="40840">0.879</cx:pt>
          <cx:pt idx="40841">0.88</cx:pt>
          <cx:pt idx="40842">0.88</cx:pt>
          <cx:pt idx="40843">0.88</cx:pt>
          <cx:pt idx="40844">0.88</cx:pt>
          <cx:pt idx="40845">0.88</cx:pt>
          <cx:pt idx="40846">0.88600000000000001</cx:pt>
          <cx:pt idx="40847">0.88600000000000001</cx:pt>
          <cx:pt idx="40848">0.88600000000000001</cx:pt>
          <cx:pt idx="40849">0.88600000000000001</cx:pt>
          <cx:pt idx="40850">0.88600000000000001</cx:pt>
          <cx:pt idx="40851">0.88600000000000001</cx:pt>
          <cx:pt idx="40852">0.88600000000000001</cx:pt>
          <cx:pt idx="40853">0.88600000000000001</cx:pt>
          <cx:pt idx="40854">0.88600000000000001</cx:pt>
          <cx:pt idx="40855">0.88600000000000001</cx:pt>
          <cx:pt idx="40856">0.94199999999999995</cx:pt>
          <cx:pt idx="40857">0.94199999999999995</cx:pt>
          <cx:pt idx="40858">0.94199999999999995</cx:pt>
          <cx:pt idx="40859">0.94199999999999995</cx:pt>
          <cx:pt idx="40860">0.94199999999999995</cx:pt>
          <cx:pt idx="40861">0.94199999999999995</cx:pt>
          <cx:pt idx="40862">0.94199999999999995</cx:pt>
          <cx:pt idx="40863">0.95299999999999996</cx:pt>
          <cx:pt idx="40864">0.95299999999999996</cx:pt>
          <cx:pt idx="40865">0.95599999999999996</cx:pt>
          <cx:pt idx="40866">0.95899999999999996</cx:pt>
          <cx:pt idx="40867">0.95899999999999996</cx:pt>
          <cx:pt idx="40868">0.95899999999999996</cx:pt>
          <cx:pt idx="40869">0.95899999999999996</cx:pt>
          <cx:pt idx="40870">0.95899999999999996</cx:pt>
          <cx:pt idx="40871">0.95899999999999996</cx:pt>
          <cx:pt idx="40872">0.95899999999999996</cx:pt>
          <cx:pt idx="40873">0.95899999999999996</cx:pt>
          <cx:pt idx="40874">0.95899999999999996</cx:pt>
          <cx:pt idx="40875">0.95899999999999996</cx:pt>
          <cx:pt idx="40876">0.95899999999999996</cx:pt>
          <cx:pt idx="40877">0.95899999999999996</cx:pt>
          <cx:pt idx="40878">0.95899999999999996</cx:pt>
          <cx:pt idx="40879">0.95899999999999996</cx:pt>
          <cx:pt idx="40880">0.95899999999999996</cx:pt>
          <cx:pt idx="40881">0.95899999999999996</cx:pt>
          <cx:pt idx="40882">0.96499999999999997</cx:pt>
          <cx:pt idx="40883">0.96499999999999997</cx:pt>
          <cx:pt idx="40884">0.96499999999999997</cx:pt>
          <cx:pt idx="40885">0.96499999999999997</cx:pt>
          <cx:pt idx="40886">0.96499999999999997</cx:pt>
          <cx:pt idx="40887">0.97199999999999998</cx:pt>
          <cx:pt idx="40888">0.97199999999999998</cx:pt>
          <cx:pt idx="40889">0.97199999999999998</cx:pt>
          <cx:pt idx="40890">0.97199999999999998</cx:pt>
          <cx:pt idx="40891">0.97199999999999998</cx:pt>
          <cx:pt idx="40892">0.97199999999999998</cx:pt>
          <cx:pt idx="40893">0.97199999999999998</cx:pt>
          <cx:pt idx="40894">0.97199999999999998</cx:pt>
          <cx:pt idx="40895">0.97199999999999998</cx:pt>
          <cx:pt idx="40896">0.97199999999999998</cx:pt>
          <cx:pt idx="40897">0.97199999999999998</cx:pt>
          <cx:pt idx="40898">0.97199999999999998</cx:pt>
          <cx:pt idx="40899">0.97199999999999998</cx:pt>
          <cx:pt idx="40900">0.97199999999999998</cx:pt>
          <cx:pt idx="40901">0.97199999999999998</cx:pt>
          <cx:pt idx="40902">0.97199999999999998</cx:pt>
          <cx:pt idx="40903">0.97199999999999998</cx:pt>
          <cx:pt idx="40904">0.97699999999999998</cx:pt>
          <cx:pt idx="40905">0.97699999999999998</cx:pt>
          <cx:pt idx="40906">0.97699999999999998</cx:pt>
          <cx:pt idx="40907">0.97699999999999998</cx:pt>
          <cx:pt idx="40908">0.97699999999999998</cx:pt>
          <cx:pt idx="40909">0.97699999999999998</cx:pt>
          <cx:pt idx="40910">0.97699999999999998</cx:pt>
          <cx:pt idx="40911">0.97699999999999998</cx:pt>
          <cx:pt idx="40912">0.97699999999999998</cx:pt>
          <cx:pt idx="40913">0.97699999999999998</cx:pt>
          <cx:pt idx="40914">0.97699999999999998</cx:pt>
          <cx:pt idx="40915">0.97699999999999998</cx:pt>
          <cx:pt idx="40916">0.97699999999999998</cx:pt>
          <cx:pt idx="40917">0.97699999999999998</cx:pt>
          <cx:pt idx="40918">0.97699999999999998</cx:pt>
          <cx:pt idx="40919">0.97699999999999998</cx:pt>
          <cx:pt idx="40920">0.97699999999999998</cx:pt>
          <cx:pt idx="40921">0.97699999999999998</cx:pt>
          <cx:pt idx="40922">0.97699999999999998</cx:pt>
          <cx:pt idx="40923">0.97699999999999998</cx:pt>
          <cx:pt idx="40924">0.97699999999999998</cx:pt>
          <cx:pt idx="40925">0.98199999999999998</cx:pt>
          <cx:pt idx="40926">0.98199999999999998</cx:pt>
          <cx:pt idx="40927">0.98199999999999998</cx:pt>
          <cx:pt idx="40928">0.98199999999999998</cx:pt>
          <cx:pt idx="40929">0.98199999999999998</cx:pt>
          <cx:pt idx="40930">0.98199999999999998</cx:pt>
          <cx:pt idx="40931">0.98199999999999998</cx:pt>
          <cx:pt idx="40932">0.98199999999999998</cx:pt>
          <cx:pt idx="40933">0.98199999999999998</cx:pt>
          <cx:pt idx="40934">0.98199999999999998</cx:pt>
          <cx:pt idx="40935">0.98199999999999998</cx:pt>
          <cx:pt idx="40936">0.98199999999999998</cx:pt>
          <cx:pt idx="40937">0.98199999999999998</cx:pt>
          <cx:pt idx="40938">0.98199999999999998</cx:pt>
          <cx:pt idx="40939">0.98199999999999998</cx:pt>
          <cx:pt idx="40940">0.98499999999999999</cx:pt>
          <cx:pt idx="40941">0.98499999999999999</cx:pt>
          <cx:pt idx="40942">0.98499999999999999</cx:pt>
          <cx:pt idx="40943">0.98499999999999999</cx:pt>
          <cx:pt idx="40944">0.98499999999999999</cx:pt>
          <cx:pt idx="40945">0.98499999999999999</cx:pt>
          <cx:pt idx="40946">0.98499999999999999</cx:pt>
          <cx:pt idx="40947">0.98699999999999999</cx:pt>
          <cx:pt idx="40948">0.98699999999999999</cx:pt>
          <cx:pt idx="40949">0.98699999999999999</cx:pt>
          <cx:pt idx="40950">0.98699999999999999</cx:pt>
          <cx:pt idx="40951">0.98699999999999999</cx:pt>
          <cx:pt idx="40952">0.98699999999999999</cx:pt>
          <cx:pt idx="40953">0.98699999999999999</cx:pt>
          <cx:pt idx="40954">0.98699999999999999</cx:pt>
          <cx:pt idx="40955">0.98699999999999999</cx:pt>
          <cx:pt idx="40956">0.98699999999999999</cx:pt>
          <cx:pt idx="40957">0.98699999999999999</cx:pt>
          <cx:pt idx="40958">0.98699999999999999</cx:pt>
          <cx:pt idx="40959">0.98699999999999999</cx:pt>
          <cx:pt idx="40960">0.98699999999999999</cx:pt>
          <cx:pt idx="40961">0.98699999999999999</cx:pt>
          <cx:pt idx="40962">0.98699999999999999</cx:pt>
          <cx:pt idx="40963">0.98699999999999999</cx:pt>
          <cx:pt idx="40964">0.98699999999999999</cx:pt>
          <cx:pt idx="40965">0.98699999999999999</cx:pt>
          <cx:pt idx="40966">0.99299999999999999</cx:pt>
          <cx:pt idx="40967">0.99299999999999999</cx:pt>
          <cx:pt idx="40968">0.99299999999999999</cx:pt>
          <cx:pt idx="40969">0.99299999999999999</cx:pt>
          <cx:pt idx="40970">0.99299999999999999</cx:pt>
          <cx:pt idx="40971">1</cx:pt>
          <cx:pt idx="40972">1</cx:pt>
          <cx:pt idx="40973">1</cx:pt>
          <cx:pt idx="40974">1</cx:pt>
          <cx:pt idx="40975">1</cx:pt>
          <cx:pt idx="40976">1</cx:pt>
          <cx:pt idx="40977">1</cx:pt>
          <cx:pt idx="40978">1</cx:pt>
          <cx:pt idx="40979">1</cx:pt>
          <cx:pt idx="40980">1</cx:pt>
          <cx:pt idx="40981">1</cx:pt>
          <cx:pt idx="40982">1</cx:pt>
          <cx:pt idx="40983">1</cx:pt>
          <cx:pt idx="40984">1</cx:pt>
          <cx:pt idx="40985">1</cx:pt>
          <cx:pt idx="40986">1</cx:pt>
          <cx:pt idx="40987">1</cx:pt>
          <cx:pt idx="40988">1</cx:pt>
          <cx:pt idx="40989">1.008</cx:pt>
          <cx:pt idx="40990">1.008</cx:pt>
          <cx:pt idx="40991">1.008</cx:pt>
          <cx:pt idx="40992">1.008</cx:pt>
          <cx:pt idx="40993">1.008</cx:pt>
          <cx:pt idx="40994">1.016</cx:pt>
          <cx:pt idx="40995">1.016</cx:pt>
          <cx:pt idx="40996">1.016</cx:pt>
          <cx:pt idx="40997">1.016</cx:pt>
          <cx:pt idx="40998">1.016</cx:pt>
          <cx:pt idx="40999">1.016</cx:pt>
          <cx:pt idx="41000">1.016</cx:pt>
          <cx:pt idx="41001">1.016</cx:pt>
          <cx:pt idx="41002">1.016</cx:pt>
          <cx:pt idx="41003">1.0249999999999999</cx:pt>
          <cx:pt idx="41004">1.0249999999999999</cx:pt>
          <cx:pt idx="41005">1.0249999999999999</cx:pt>
          <cx:pt idx="41006">1.0249999999999999</cx:pt>
          <cx:pt idx="41007">1.0249999999999999</cx:pt>
          <cx:pt idx="41008">1.0249999999999999</cx:pt>
          <cx:pt idx="41009">1.0249999999999999</cx:pt>
          <cx:pt idx="41010">1.0249999999999999</cx:pt>
          <cx:pt idx="41011">1.0249999999999999</cx:pt>
          <cx:pt idx="41012">1.0249999999999999</cx:pt>
          <cx:pt idx="41013">1.0249999999999999</cx:pt>
          <cx:pt idx="41014">1.0249999999999999</cx:pt>
          <cx:pt idx="41015">1.0249999999999999</cx:pt>
          <cx:pt idx="41016">1.0249999999999999</cx:pt>
          <cx:pt idx="41017">1.0289999999999999</cx:pt>
          <cx:pt idx="41018">1.0289999999999999</cx:pt>
          <cx:pt idx="41019">1.0289999999999999</cx:pt>
          <cx:pt idx="41020">1.0289999999999999</cx:pt>
          <cx:pt idx="41021">1.0289999999999999</cx:pt>
          <cx:pt idx="41022">1.0289999999999999</cx:pt>
          <cx:pt idx="41023">1.0289999999999999</cx:pt>
          <cx:pt idx="41024">1.0289999999999999</cx:pt>
          <cx:pt idx="41025">1.0289999999999999</cx:pt>
          <cx:pt idx="41026">1.0289999999999999</cx:pt>
          <cx:pt idx="41027">1.0289999999999999</cx:pt>
          <cx:pt idx="41028">1.032</cx:pt>
          <cx:pt idx="41029">1.032</cx:pt>
          <cx:pt idx="41030">1.032</cx:pt>
          <cx:pt idx="41031">1.032</cx:pt>
          <cx:pt idx="41032">1.032</cx:pt>
          <cx:pt idx="41033">1.032</cx:pt>
          <cx:pt idx="41034">1.032</cx:pt>
          <cx:pt idx="41035">1.032</cx:pt>
          <cx:pt idx="41036">1.032</cx:pt>
          <cx:pt idx="41037">1.032</cx:pt>
          <cx:pt idx="41038">1.032</cx:pt>
          <cx:pt idx="41039">1.032</cx:pt>
          <cx:pt idx="41040">1.032</cx:pt>
          <cx:pt idx="41041">1.032</cx:pt>
          <cx:pt idx="41042">1.032</cx:pt>
          <cx:pt idx="41043">1.032</cx:pt>
          <cx:pt idx="41044">1.0369999999999999</cx:pt>
          <cx:pt idx="41045">1.0369999999999999</cx:pt>
          <cx:pt idx="41046">1.0369999999999999</cx:pt>
          <cx:pt idx="41047">1.0369999999999999</cx:pt>
          <cx:pt idx="41048">1.0369999999999999</cx:pt>
          <cx:pt idx="41049">1.0369999999999999</cx:pt>
          <cx:pt idx="41050">1.0429999999999999</cx:pt>
          <cx:pt idx="41051">1.0429999999999999</cx:pt>
          <cx:pt idx="41052">1.0429999999999999</cx:pt>
          <cx:pt idx="41053">1.0429999999999999</cx:pt>
          <cx:pt idx="41054">1.0429999999999999</cx:pt>
          <cx:pt idx="41055">1.0429999999999999</cx:pt>
          <cx:pt idx="41056">1.0429999999999999</cx:pt>
          <cx:pt idx="41057">1.0429999999999999</cx:pt>
          <cx:pt idx="41058">1.0429999999999999</cx:pt>
          <cx:pt idx="41059">1.0449999999999999</cx:pt>
          <cx:pt idx="41060">1.0469999999999999</cx:pt>
          <cx:pt idx="41061">1.05</cx:pt>
          <cx:pt idx="41062">1.05</cx:pt>
          <cx:pt idx="41063">1.05</cx:pt>
          <cx:pt idx="41064">1.05</cx:pt>
          <cx:pt idx="41065">1.05</cx:pt>
          <cx:pt idx="41066">1.05</cx:pt>
          <cx:pt idx="41067">1.05</cx:pt>
          <cx:pt idx="41068">1.05</cx:pt>
          <cx:pt idx="41069">1.05</cx:pt>
          <cx:pt idx="41070">1.05</cx:pt>
          <cx:pt idx="41071">1.05</cx:pt>
          <cx:pt idx="41072">1.05</cx:pt>
          <cx:pt idx="41073">1.05</cx:pt>
          <cx:pt idx="41074">1.05</cx:pt>
          <cx:pt idx="41075">1.05</cx:pt>
          <cx:pt idx="41076">1.05</cx:pt>
          <cx:pt idx="41077">1.05</cx:pt>
          <cx:pt idx="41078">1.05</cx:pt>
          <cx:pt idx="41079">1.05</cx:pt>
          <cx:pt idx="41080">1.0489999999999999</cx:pt>
          <cx:pt idx="41081">1.0489999999999999</cx:pt>
          <cx:pt idx="41082">1.0489999999999999</cx:pt>
          <cx:pt idx="41083">1.0489999999999999</cx:pt>
          <cx:pt idx="41084">1.0489999999999999</cx:pt>
          <cx:pt idx="41085">1.0489999999999999</cx:pt>
          <cx:pt idx="41086">1.0489999999999999</cx:pt>
          <cx:pt idx="41087">1.0489999999999999</cx:pt>
          <cx:pt idx="41088">1.0489999999999999</cx:pt>
          <cx:pt idx="41089">1.0489999999999999</cx:pt>
          <cx:pt idx="41090">1.048</cx:pt>
          <cx:pt idx="41091">1.048</cx:pt>
          <cx:pt idx="41092">1.048</cx:pt>
          <cx:pt idx="41093">1.048</cx:pt>
          <cx:pt idx="41094">1.048</cx:pt>
          <cx:pt idx="41095">1.048</cx:pt>
          <cx:pt idx="41096">1.048</cx:pt>
          <cx:pt idx="41097">1.048</cx:pt>
          <cx:pt idx="41098">1.05</cx:pt>
          <cx:pt idx="41099">1.05</cx:pt>
          <cx:pt idx="41100">1.0489999999999999</cx:pt>
          <cx:pt idx="41101">1.0489999999999999</cx:pt>
          <cx:pt idx="41102">1.0489999999999999</cx:pt>
          <cx:pt idx="41103">1.048</cx:pt>
          <cx:pt idx="41104">1.048</cx:pt>
          <cx:pt idx="41105">1.048</cx:pt>
          <cx:pt idx="41106">1.048</cx:pt>
          <cx:pt idx="41107">1.048</cx:pt>
          <cx:pt idx="41108">1.048</cx:pt>
          <cx:pt idx="41109">1.046</cx:pt>
          <cx:pt idx="41110">1.046</cx:pt>
          <cx:pt idx="41111">1.046</cx:pt>
          <cx:pt idx="41112">1.046</cx:pt>
          <cx:pt idx="41113">1.046</cx:pt>
          <cx:pt idx="41114">1.046</cx:pt>
          <cx:pt idx="41115">1.046</cx:pt>
          <cx:pt idx="41116">1.046</cx:pt>
          <cx:pt idx="41117">1.046</cx:pt>
          <cx:pt idx="41118">1.046</cx:pt>
          <cx:pt idx="41119">1.046</cx:pt>
          <cx:pt idx="41120">1.046</cx:pt>
          <cx:pt idx="41121">1.046</cx:pt>
          <cx:pt idx="41122">1.046</cx:pt>
          <cx:pt idx="41123">1.046</cx:pt>
          <cx:pt idx="41124">1.044</cx:pt>
          <cx:pt idx="41125">1.044</cx:pt>
          <cx:pt idx="41126">1.044</cx:pt>
          <cx:pt idx="41127">1.044</cx:pt>
          <cx:pt idx="41128">1.044</cx:pt>
          <cx:pt idx="41129">1.044</cx:pt>
          <cx:pt idx="41130">1.0409999999999999</cx:pt>
          <cx:pt idx="41131">1.0409999999999999</cx:pt>
          <cx:pt idx="41132">1.0409999999999999</cx:pt>
          <cx:pt idx="41133">1.0409999999999999</cx:pt>
          <cx:pt idx="41134">1.0409999999999999</cx:pt>
          <cx:pt idx="41135">1.0409999999999999</cx:pt>
          <cx:pt idx="41136">1.0409999999999999</cx:pt>
          <cx:pt idx="41137">1.0409999999999999</cx:pt>
          <cx:pt idx="41138">1.0409999999999999</cx:pt>
          <cx:pt idx="41139">1.04</cx:pt>
          <cx:pt idx="41140">1.04</cx:pt>
          <cx:pt idx="41141">1.04</cx:pt>
          <cx:pt idx="41142">1.04</cx:pt>
          <cx:pt idx="41143">1.04</cx:pt>
          <cx:pt idx="41144">1.04</cx:pt>
          <cx:pt idx="41145">1.04</cx:pt>
          <cx:pt idx="41146">1.04</cx:pt>
          <cx:pt idx="41147">1.04</cx:pt>
          <cx:pt idx="41148">1.04</cx:pt>
          <cx:pt idx="41149">1.0389999999999999</cx:pt>
          <cx:pt idx="41150">1.0389999999999999</cx:pt>
          <cx:pt idx="41151">1.0389999999999999</cx:pt>
          <cx:pt idx="41152">1.0389999999999999</cx:pt>
          <cx:pt idx="41153">1.0389999999999999</cx:pt>
          <cx:pt idx="41154">1.0389999999999999</cx:pt>
          <cx:pt idx="41155">1.0389999999999999</cx:pt>
          <cx:pt idx="41156">1.0389999999999999</cx:pt>
          <cx:pt idx="41157">1.0389999999999999</cx:pt>
          <cx:pt idx="41158">1.0349999999999999</cx:pt>
          <cx:pt idx="41159">1.0349999999999999</cx:pt>
          <cx:pt idx="41160">1.0349999999999999</cx:pt>
          <cx:pt idx="41161">1.0349999999999999</cx:pt>
          <cx:pt idx="41162">1.0349999999999999</cx:pt>
          <cx:pt idx="41163">1.0349999999999999</cx:pt>
          <cx:pt idx="41164">1.0349999999999999</cx:pt>
          <cx:pt idx="41165">1.03</cx:pt>
          <cx:pt idx="41166">1.03</cx:pt>
          <cx:pt idx="41167">1.03</cx:pt>
          <cx:pt idx="41168">1.03</cx:pt>
          <cx:pt idx="41169">1.03</cx:pt>
          <cx:pt idx="41170">1.03</cx:pt>
          <cx:pt idx="41171">1.0309999999999999</cx:pt>
          <cx:pt idx="41172">1.0309999999999999</cx:pt>
          <cx:pt idx="41173">1.0309999999999999</cx:pt>
          <cx:pt idx="41174">1.0309999999999999</cx:pt>
          <cx:pt idx="41175">1.0309999999999999</cx:pt>
          <cx:pt idx="41176">1.0309999999999999</cx:pt>
          <cx:pt idx="41177">1.0309999999999999</cx:pt>
          <cx:pt idx="41178">1.0309999999999999</cx:pt>
          <cx:pt idx="41179">1.028</cx:pt>
          <cx:pt idx="41180">1.028</cx:pt>
          <cx:pt idx="41181">1.028</cx:pt>
          <cx:pt idx="41182">1.028</cx:pt>
          <cx:pt idx="41183">1.028</cx:pt>
          <cx:pt idx="41184">1.028</cx:pt>
          <cx:pt idx="41185">1.028</cx:pt>
          <cx:pt idx="41186">1.028</cx:pt>
          <cx:pt idx="41187">1.028</cx:pt>
        </cx:lvl>
      </cx:numDim>
    </cx:data>
  </cx:chartData>
  <cx:chart>
    <cx:title pos="t" align="ctr" overlay="0">
      <cx:tx>
        <cx:txData>
          <cx:v>Euribor3m</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Euribor3m</a:t>
          </a:r>
        </a:p>
      </cx:txPr>
    </cx:title>
    <cx:plotArea>
      <cx:plotAreaRegion>
        <cx:series layoutId="clusteredColumn" uniqueId="{D4C3ECBB-C370-47BB-A15A-756F9C249D77}">
          <cx:tx>
            <cx:txData>
              <cx:f>Bank_Term_Deposit!$S$1</cx:f>
              <cx:v>euribor3m</cx:v>
            </cx:txData>
          </cx:tx>
          <cx:dataId val="0"/>
          <cx:layoutPr>
            <cx:binning intervalClosed="r">
              <cx:binCount val="20"/>
            </cx:binning>
          </cx:layoutPr>
        </cx:series>
      </cx:plotAreaRegion>
      <cx:axis id="0">
        <cx:catScaling gapWidth="0"/>
        <cx:tickLabels/>
      </cx:axis>
      <cx:axis id="1">
        <cx:valScaling/>
        <cx:majorGridlines/>
        <cx:tickLabels/>
      </cx:axis>
    </cx:plotArea>
  </cx:chart>
  <cx:spPr>
    <a:solidFill>
      <a:schemeClr val="lt1"/>
    </a:solidFill>
    <a:ln w="38100" cap="flat" cmpd="sng" algn="ctr">
      <a:solidFill>
        <a:schemeClr val="dk1"/>
      </a:solidFill>
      <a:prstDash val="solid"/>
    </a:ln>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7C18F7-A446-0A8C-E9B6-C3D2D7CE62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443B5F3-160B-E1C2-2532-DF6BC969D9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2672DE-F9A4-4DEC-AF3D-E1107D37D22F}" type="datetimeFigureOut">
              <a:rPr lang="en-US" smtClean="0"/>
              <a:t>8/27/2024</a:t>
            </a:fld>
            <a:endParaRPr lang="en-US"/>
          </a:p>
        </p:txBody>
      </p:sp>
      <p:sp>
        <p:nvSpPr>
          <p:cNvPr id="4" name="Footer Placeholder 3">
            <a:extLst>
              <a:ext uri="{FF2B5EF4-FFF2-40B4-BE49-F238E27FC236}">
                <a16:creationId xmlns:a16="http://schemas.microsoft.com/office/drawing/2014/main" id="{FCE103E9-496D-EE6D-F2A3-6235DD44E0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5FA805-5A7F-2DD8-9195-956099D7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363D5-FB33-44F1-B06E-0C537C8DE114}" type="slidenum">
              <a:rPr lang="en-US" smtClean="0"/>
              <a:t>‹#›</a:t>
            </a:fld>
            <a:endParaRPr lang="en-US"/>
          </a:p>
        </p:txBody>
      </p:sp>
    </p:spTree>
    <p:extLst>
      <p:ext uri="{BB962C8B-B14F-4D97-AF65-F5344CB8AC3E}">
        <p14:creationId xmlns:p14="http://schemas.microsoft.com/office/powerpoint/2010/main" val="2253509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0186-D714-3B4A-BA7F-AFC2783B295E}"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33A24-04DB-FE43-AA1A-D9325FEBB51E}" type="slidenum">
              <a:rPr lang="en-US" smtClean="0"/>
              <a:t>‹#›</a:t>
            </a:fld>
            <a:endParaRPr lang="en-US"/>
          </a:p>
        </p:txBody>
      </p:sp>
    </p:spTree>
    <p:extLst>
      <p:ext uri="{BB962C8B-B14F-4D97-AF65-F5344CB8AC3E}">
        <p14:creationId xmlns:p14="http://schemas.microsoft.com/office/powerpoint/2010/main" val="249460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1</a:t>
            </a:fld>
            <a:endParaRPr lang="en-US"/>
          </a:p>
        </p:txBody>
      </p:sp>
    </p:spTree>
    <p:extLst>
      <p:ext uri="{BB962C8B-B14F-4D97-AF65-F5344CB8AC3E}">
        <p14:creationId xmlns:p14="http://schemas.microsoft.com/office/powerpoint/2010/main" val="3910033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11</a:t>
            </a:fld>
            <a:endParaRPr lang="en-US"/>
          </a:p>
        </p:txBody>
      </p:sp>
    </p:spTree>
    <p:extLst>
      <p:ext uri="{BB962C8B-B14F-4D97-AF65-F5344CB8AC3E}">
        <p14:creationId xmlns:p14="http://schemas.microsoft.com/office/powerpoint/2010/main" val="12505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After we found out the best features the next step is to find the importance of each feature in case of each model. </a:t>
            </a:r>
          </a:p>
          <a:p>
            <a:pPr marL="228600" indent="-228600">
              <a:buFont typeface="+mj-lt"/>
              <a:buAutoNum type="arabicPeriod"/>
            </a:pPr>
            <a:r>
              <a:rPr lang="en-US" dirty="0"/>
              <a:t>Based on that we have made a list of features with their respective importances based on type of model. </a:t>
            </a:r>
          </a:p>
          <a:p>
            <a:pPr marL="228600" indent="-228600">
              <a:buFont typeface="+mj-lt"/>
              <a:buAutoNum type="arabicPeriod"/>
            </a:pPr>
            <a:r>
              <a:rPr lang="en-US" dirty="0"/>
              <a:t>Incase of Logistic Regression we considered the log odds and incase of decision tree we considered the feature importance. </a:t>
            </a:r>
          </a:p>
          <a:p>
            <a:pPr marL="228600" indent="-228600">
              <a:buFont typeface="+mj-lt"/>
              <a:buAutoNum type="arabicPeriod"/>
            </a:pPr>
            <a:r>
              <a:rPr lang="en-US" dirty="0"/>
              <a:t>From the data we can say that the </a:t>
            </a:r>
            <a:r>
              <a:rPr lang="en-US" dirty="0" err="1"/>
              <a:t>cons_price_idx_log</a:t>
            </a:r>
            <a:r>
              <a:rPr lang="en-US" dirty="0"/>
              <a:t> plays a crucial role when compared to other features for Logistic regression flagged data. </a:t>
            </a:r>
          </a:p>
          <a:p>
            <a:pPr marL="228600" indent="-228600">
              <a:buFont typeface="+mj-lt"/>
              <a:buAutoNum type="arabicPeriod"/>
            </a:pPr>
            <a:r>
              <a:rPr lang="en-US" dirty="0"/>
              <a:t>It is observed that if there is a unit increase in </a:t>
            </a:r>
            <a:r>
              <a:rPr lang="en-US" dirty="0" err="1"/>
              <a:t>cons_price_idx_log</a:t>
            </a:r>
            <a:r>
              <a:rPr lang="en-US" dirty="0"/>
              <a:t> will increase the chances of deposit by </a:t>
            </a:r>
            <a:r>
              <a:rPr lang="en-US" sz="1200" dirty="0"/>
              <a:t>7789314.8193. In the similar way for remaining. </a:t>
            </a:r>
          </a:p>
          <a:p>
            <a:pPr marL="228600" indent="-228600">
              <a:buFont typeface="+mj-lt"/>
              <a:buAutoNum type="arabicPeriod"/>
            </a:pPr>
            <a:r>
              <a:rPr lang="en-US" sz="1200" dirty="0"/>
              <a:t>Next in case of Unflagged the month plays a key role.</a:t>
            </a:r>
          </a:p>
          <a:p>
            <a:pPr marL="228600" indent="-228600">
              <a:buFont typeface="+mj-lt"/>
              <a:buAutoNum type="arabicPeriod"/>
            </a:pPr>
            <a:r>
              <a:rPr lang="en-US" sz="1200" dirty="0"/>
              <a:t>Next incase of decision tree the </a:t>
            </a:r>
            <a:r>
              <a:rPr lang="en-US" sz="1200" dirty="0" err="1"/>
              <a:t>emp_var_rate_log</a:t>
            </a:r>
            <a:r>
              <a:rPr lang="en-US" sz="1200" dirty="0"/>
              <a:t> acts as a major feature in case of flagged and in case of unflagged the euribor3m_log act as a major feature. These can be seen using the decision tree.</a:t>
            </a:r>
          </a:p>
          <a:p>
            <a:pPr marL="228600" indent="-228600">
              <a:buFont typeface="+mj-lt"/>
              <a:buAutoNum type="arabicPeriod"/>
            </a:pPr>
            <a:endParaRPr lang="en-US" sz="1200" dirty="0"/>
          </a:p>
          <a:p>
            <a:pPr marL="0" indent="0">
              <a:buFont typeface="+mj-lt"/>
              <a:buNone/>
            </a:pPr>
            <a:r>
              <a:rPr lang="en-US" sz="1200" dirty="0"/>
              <a:t>Decision Tree:</a:t>
            </a:r>
          </a:p>
          <a:p>
            <a:pPr marL="0" indent="0">
              <a:buFont typeface="+mj-lt"/>
              <a:buNone/>
            </a:pPr>
            <a:r>
              <a:rPr lang="en-US" sz="1200" dirty="0"/>
              <a:t>The general parameter which we used to create our decision tree is Gini</a:t>
            </a:r>
          </a:p>
          <a:p>
            <a:pPr marL="0" indent="0">
              <a:buFont typeface="+mj-lt"/>
              <a:buNone/>
            </a:pPr>
            <a:r>
              <a:rPr lang="en-US" sz="1200" dirty="0"/>
              <a:t>The chart was created using the </a:t>
            </a:r>
            <a:r>
              <a:rPr lang="en-US" sz="1200" dirty="0" err="1"/>
              <a:t>Graphviz</a:t>
            </a:r>
            <a:r>
              <a:rPr lang="en-US" sz="1200" dirty="0"/>
              <a:t> by using the dot data</a:t>
            </a:r>
            <a:endParaRPr lang="en-US" dirty="0"/>
          </a:p>
        </p:txBody>
      </p:sp>
      <p:sp>
        <p:nvSpPr>
          <p:cNvPr id="4" name="Slide Number Placeholder 3"/>
          <p:cNvSpPr>
            <a:spLocks noGrp="1"/>
          </p:cNvSpPr>
          <p:nvPr>
            <p:ph type="sldNum" sz="quarter" idx="5"/>
          </p:nvPr>
        </p:nvSpPr>
        <p:spPr/>
        <p:txBody>
          <a:bodyPr/>
          <a:lstStyle/>
          <a:p>
            <a:fld id="{A4BBE421-1629-4E3B-B9DB-DC7791B014DB}" type="slidenum">
              <a:rPr lang="en-US" smtClean="0"/>
              <a:t>12</a:t>
            </a:fld>
            <a:endParaRPr lang="en-US"/>
          </a:p>
        </p:txBody>
      </p:sp>
    </p:spTree>
    <p:extLst>
      <p:ext uri="{BB962C8B-B14F-4D97-AF65-F5344CB8AC3E}">
        <p14:creationId xmlns:p14="http://schemas.microsoft.com/office/powerpoint/2010/main" val="1314522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performance of our models are decided by certain important metrics as shown in the table. </a:t>
            </a:r>
          </a:p>
          <a:p>
            <a:pPr marL="228600" indent="-228600">
              <a:buFont typeface="+mj-lt"/>
              <a:buAutoNum type="arabicPeriod"/>
            </a:pPr>
            <a:r>
              <a:rPr lang="en-US" dirty="0"/>
              <a:t>The first factor which we considered is the Accuracy and we can say that the best of all models is decision tree unflagged. </a:t>
            </a:r>
          </a:p>
          <a:p>
            <a:pPr marL="228600" indent="-228600">
              <a:buFont typeface="+mj-lt"/>
              <a:buAutoNum type="arabicPeriod"/>
            </a:pPr>
            <a:r>
              <a:rPr lang="en-US" dirty="0"/>
              <a:t>Next important metric is precision, and this metric plays a crucial role in our problem. In our case our False positives should be as small as possible. </a:t>
            </a:r>
          </a:p>
          <a:p>
            <a:pPr marL="228600" indent="-228600">
              <a:buFont typeface="+mj-lt"/>
              <a:buAutoNum type="arabicPeriod"/>
            </a:pPr>
            <a:r>
              <a:rPr lang="en-US" dirty="0"/>
              <a:t>So that we will not predict any errors in deposit. </a:t>
            </a:r>
          </a:p>
          <a:p>
            <a:pPr marL="228600" indent="-228600">
              <a:buFont typeface="+mj-lt"/>
              <a:buAutoNum type="arabicPeriod"/>
            </a:pPr>
            <a:r>
              <a:rPr lang="en-US" dirty="0"/>
              <a:t>As deposits can affect a financial institute in many ways such as providing loans, trading and more. </a:t>
            </a:r>
          </a:p>
          <a:p>
            <a:pPr marL="228600" indent="-228600">
              <a:buFont typeface="+mj-lt"/>
              <a:buAutoNum type="arabicPeriod"/>
            </a:pPr>
            <a:r>
              <a:rPr lang="en-US" dirty="0"/>
              <a:t>As per this metric the best model is Decision Tree unflagged. </a:t>
            </a:r>
          </a:p>
          <a:p>
            <a:pPr marL="228600" indent="-228600">
              <a:buFont typeface="+mj-lt"/>
              <a:buAutoNum type="arabicPeriod"/>
            </a:pPr>
            <a:r>
              <a:rPr lang="en-US" dirty="0"/>
              <a:t>Next, we also need to make sure our False negative is small as possible. </a:t>
            </a:r>
          </a:p>
          <a:p>
            <a:pPr marL="228600" indent="-228600">
              <a:buFont typeface="+mj-lt"/>
              <a:buAutoNum type="arabicPeriod"/>
            </a:pPr>
            <a:r>
              <a:rPr lang="en-US" dirty="0"/>
              <a:t>So based on this we can say the Sensitivity of Decision Tree Unflagged is good. </a:t>
            </a:r>
          </a:p>
          <a:p>
            <a:pPr marL="228600" indent="-228600">
              <a:buFont typeface="+mj-lt"/>
              <a:buAutoNum type="arabicPeriod"/>
            </a:pPr>
            <a:r>
              <a:rPr lang="en-US" dirty="0"/>
              <a:t>Next as per our data we also need to predict the True negatives and as per this we can say that the Decision Tree Unflagged is better based on Specificity. </a:t>
            </a:r>
          </a:p>
          <a:p>
            <a:pPr marL="228600" indent="-228600">
              <a:buFont typeface="+mj-lt"/>
              <a:buAutoNum type="arabicPeriod"/>
            </a:pPr>
            <a:r>
              <a:rPr lang="en-US" dirty="0"/>
              <a:t>Finally, we consider a new metric which is useful when it is difficult to decide which of the parameter need to be considered, whether a FP or FN plays a major role for this we used the metric called F1_score. </a:t>
            </a:r>
          </a:p>
          <a:p>
            <a:pPr marL="228600" indent="-228600">
              <a:buFont typeface="+mj-lt"/>
              <a:buAutoNum type="arabicPeriod"/>
            </a:pPr>
            <a:r>
              <a:rPr lang="en-US" dirty="0"/>
              <a:t>This metric is a harmonic mean of the precision and sensitivity, and this value should be high to get a good model. </a:t>
            </a:r>
          </a:p>
          <a:p>
            <a:pPr marL="228600" indent="-228600">
              <a:buFont typeface="+mj-lt"/>
              <a:buAutoNum type="arabicPeriod"/>
            </a:pPr>
            <a:r>
              <a:rPr lang="en-US" dirty="0"/>
              <a:t>Based on this we can say that the Decision Tree Unflagged and as a conclusion we can say the best overall model is Decision Tree Unflagged. </a:t>
            </a:r>
          </a:p>
          <a:p>
            <a:pPr marL="228600" indent="-228600">
              <a:buFont typeface="+mj-lt"/>
              <a:buAutoNum type="arabicPeriod"/>
            </a:pPr>
            <a:r>
              <a:rPr lang="en-US" dirty="0"/>
              <a:t>Next it is for Decision Tree Flagged in all cases. </a:t>
            </a:r>
          </a:p>
          <a:p>
            <a:endParaRPr lang="en-US" dirty="0"/>
          </a:p>
          <a:p>
            <a:endParaRPr lang="en-US" dirty="0"/>
          </a:p>
        </p:txBody>
      </p:sp>
      <p:sp>
        <p:nvSpPr>
          <p:cNvPr id="4" name="Slide Number Placeholder 3"/>
          <p:cNvSpPr>
            <a:spLocks noGrp="1"/>
          </p:cNvSpPr>
          <p:nvPr>
            <p:ph type="sldNum" sz="quarter" idx="5"/>
          </p:nvPr>
        </p:nvSpPr>
        <p:spPr/>
        <p:txBody>
          <a:bodyPr/>
          <a:lstStyle/>
          <a:p>
            <a:fld id="{A4BBE421-1629-4E3B-B9DB-DC7791B014DB}" type="slidenum">
              <a:rPr lang="en-US" smtClean="0"/>
              <a:t>13</a:t>
            </a:fld>
            <a:endParaRPr lang="en-US"/>
          </a:p>
        </p:txBody>
      </p:sp>
    </p:spTree>
    <p:extLst>
      <p:ext uri="{BB962C8B-B14F-4D97-AF65-F5344CB8AC3E}">
        <p14:creationId xmlns:p14="http://schemas.microsoft.com/office/powerpoint/2010/main" val="560432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Until now we have seen different metrics to decide the best model to predict a term deposit. </a:t>
            </a:r>
          </a:p>
          <a:p>
            <a:pPr marL="228600" indent="-228600">
              <a:buFont typeface="+mj-lt"/>
              <a:buAutoNum type="arabicPeriod"/>
            </a:pPr>
            <a:r>
              <a:rPr lang="en-US" dirty="0"/>
              <a:t>However, these metrics give us an overall performance of different model. </a:t>
            </a:r>
          </a:p>
          <a:p>
            <a:pPr marL="228600" indent="-228600">
              <a:buFont typeface="+mj-lt"/>
              <a:buAutoNum type="arabicPeriod"/>
            </a:pPr>
            <a:r>
              <a:rPr lang="en-US" dirty="0"/>
              <a:t>So, we are unable to decide the performance of model based on classes. </a:t>
            </a:r>
          </a:p>
          <a:p>
            <a:pPr marL="228600" indent="-228600">
              <a:buFont typeface="+mj-lt"/>
              <a:buAutoNum type="arabicPeriod"/>
            </a:pPr>
            <a:r>
              <a:rPr lang="en-US" dirty="0"/>
              <a:t>As reason of fact, we devised a new strategy which can help us in determine the model performance based on the classes. For this we used the ROC curves of find the probability of depositing in each case. </a:t>
            </a:r>
          </a:p>
          <a:p>
            <a:pPr marL="228600" indent="-228600">
              <a:buFont typeface="+mj-lt"/>
              <a:buAutoNum type="arabicPeriod"/>
            </a:pPr>
            <a:r>
              <a:rPr lang="en-US" dirty="0"/>
              <a:t>As per the ROC curve and Area under curve we found out that probability of predicting a client doing a term deposit is more in Decision Tree Unflagged as shown. </a:t>
            </a:r>
          </a:p>
          <a:p>
            <a:pPr marL="228600" indent="-228600">
              <a:buFont typeface="+mj-lt"/>
              <a:buAutoNum type="arabicPeriod"/>
            </a:pPr>
            <a:r>
              <a:rPr lang="en-US" dirty="0"/>
              <a:t>Next it is for Decision Tree Flagged. </a:t>
            </a:r>
          </a:p>
        </p:txBody>
      </p:sp>
      <p:sp>
        <p:nvSpPr>
          <p:cNvPr id="4" name="Slide Number Placeholder 3"/>
          <p:cNvSpPr>
            <a:spLocks noGrp="1"/>
          </p:cNvSpPr>
          <p:nvPr>
            <p:ph type="sldNum" sz="quarter" idx="5"/>
          </p:nvPr>
        </p:nvSpPr>
        <p:spPr/>
        <p:txBody>
          <a:bodyPr/>
          <a:lstStyle/>
          <a:p>
            <a:fld id="{A4BBE421-1629-4E3B-B9DB-DC7791B014DB}" type="slidenum">
              <a:rPr lang="en-US" smtClean="0"/>
              <a:t>14</a:t>
            </a:fld>
            <a:endParaRPr lang="en-US"/>
          </a:p>
        </p:txBody>
      </p:sp>
    </p:spTree>
    <p:extLst>
      <p:ext uri="{BB962C8B-B14F-4D97-AF65-F5344CB8AC3E}">
        <p14:creationId xmlns:p14="http://schemas.microsoft.com/office/powerpoint/2010/main" val="305359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Finally, we would like to conclude that, there are two models which we selected as our best models. </a:t>
            </a:r>
          </a:p>
          <a:p>
            <a:pPr marL="228600" indent="-228600">
              <a:buFont typeface="+mj-lt"/>
              <a:buAutoNum type="arabicPeriod"/>
            </a:pPr>
            <a:r>
              <a:rPr lang="en-US" dirty="0"/>
              <a:t>The first one is Decision Tree Unflagged based on general perspective which means by considering all the features and selected best 9. </a:t>
            </a:r>
          </a:p>
          <a:p>
            <a:pPr marL="228600" indent="-228600">
              <a:buFont typeface="+mj-lt"/>
              <a:buAutoNum type="arabicPeriod"/>
            </a:pPr>
            <a:r>
              <a:rPr lang="en-US" dirty="0"/>
              <a:t>Next in case of a business perspective we have also selected the Decision Tree Flagged by consider only the features which are best based on the business norms and which are not discriminatory and selected the best 7. </a:t>
            </a:r>
          </a:p>
          <a:p>
            <a:pPr marL="228600" indent="-228600">
              <a:buFont typeface="+mj-lt"/>
              <a:buAutoNum type="arabicPeriod"/>
            </a:pPr>
            <a:r>
              <a:rPr lang="en-US" dirty="0"/>
              <a:t>The main metrics which helped us in identifying these models are accuracy, </a:t>
            </a:r>
            <a:r>
              <a:rPr kumimoji="0" lang="en-US" sz="1200" b="0" i="0" u="none" strike="noStrike" kern="1200" cap="none" spc="0" normalizeH="0" baseline="0" noProof="0" dirty="0">
                <a:ln>
                  <a:noFill/>
                </a:ln>
                <a:effectLst/>
                <a:uLnTx/>
                <a:uFillTx/>
                <a:latin typeface="+mj-lt"/>
                <a:cs typeface="Times New Roman" panose="02020603050405020304" pitchFamily="18" charset="0"/>
              </a:rPr>
              <a:t>Precision,</a:t>
            </a:r>
            <a:r>
              <a:rPr kumimoji="0" lang="en-US" sz="1200" b="0" i="0" u="none" strike="noStrike" kern="1200" cap="none" spc="0" normalizeH="0" noProof="0" dirty="0">
                <a:ln>
                  <a:noFill/>
                </a:ln>
                <a:effectLst/>
                <a:uLnTx/>
                <a:uFillTx/>
                <a:latin typeface="+mj-lt"/>
                <a:cs typeface="Times New Roman" panose="02020603050405020304" pitchFamily="18" charset="0"/>
              </a:rPr>
              <a:t> </a:t>
            </a:r>
            <a:r>
              <a:rPr kumimoji="0" lang="en-US" sz="1200" b="0" i="0" u="none" strike="noStrike" kern="1200" cap="none" spc="0" normalizeH="0" baseline="0" noProof="0" dirty="0">
                <a:ln>
                  <a:noFill/>
                </a:ln>
                <a:effectLst/>
                <a:uLnTx/>
                <a:uFillTx/>
                <a:latin typeface="+mj-lt"/>
                <a:cs typeface="Times New Roman" panose="02020603050405020304" pitchFamily="18" charset="0"/>
              </a:rPr>
              <a:t>Sensitivity, F</a:t>
            </a:r>
            <a:r>
              <a:rPr lang="en-US" sz="1200" dirty="0">
                <a:latin typeface="+mj-lt"/>
                <a:cs typeface="Times New Roman" panose="02020603050405020304" pitchFamily="18" charset="0"/>
              </a:rPr>
              <a:t>1 Score</a:t>
            </a:r>
            <a:r>
              <a:rPr lang="en-US" dirty="0"/>
              <a:t> and AUC. The values for each are as shown.</a:t>
            </a:r>
          </a:p>
          <a:p>
            <a:pPr marL="228600" indent="-228600">
              <a:buFont typeface="+mj-lt"/>
              <a:buAutoNum type="arabicPeriod"/>
            </a:pPr>
            <a:r>
              <a:rPr lang="en-US" dirty="0"/>
              <a:t>However, we felt a small dissatisfaction with our models as we only used two types of model. </a:t>
            </a:r>
          </a:p>
          <a:p>
            <a:pPr marL="228600" indent="-228600">
              <a:buFont typeface="+mj-lt"/>
              <a:buAutoNum type="arabicPeriod"/>
            </a:pPr>
            <a:r>
              <a:rPr lang="en-US" dirty="0"/>
              <a:t>So, in future we decided to verify our datasets with different models such as Random Forest and K Nearest Neighbor. </a:t>
            </a:r>
          </a:p>
          <a:p>
            <a:pPr marL="228600" indent="-228600">
              <a:buFont typeface="+mj-lt"/>
              <a:buAutoNum type="arabicPeriod"/>
            </a:pPr>
            <a:r>
              <a:rPr lang="en-US" dirty="0"/>
              <a:t>Next, we found that the imputation method which we used for categorical is not a good approach. So, we decided to use a different method such as Machine Learning Technique such as K-means or Hierarchical Clustering.</a:t>
            </a:r>
          </a:p>
        </p:txBody>
      </p:sp>
      <p:sp>
        <p:nvSpPr>
          <p:cNvPr id="4" name="Slide Number Placeholder 3"/>
          <p:cNvSpPr>
            <a:spLocks noGrp="1"/>
          </p:cNvSpPr>
          <p:nvPr>
            <p:ph type="sldNum" sz="quarter" idx="5"/>
          </p:nvPr>
        </p:nvSpPr>
        <p:spPr/>
        <p:txBody>
          <a:bodyPr/>
          <a:lstStyle/>
          <a:p>
            <a:fld id="{A4BBE421-1629-4E3B-B9DB-DC7791B014DB}" type="slidenum">
              <a:rPr lang="en-US" smtClean="0"/>
              <a:t>15</a:t>
            </a:fld>
            <a:endParaRPr lang="en-US"/>
          </a:p>
        </p:txBody>
      </p:sp>
    </p:spTree>
    <p:extLst>
      <p:ext uri="{BB962C8B-B14F-4D97-AF65-F5344CB8AC3E}">
        <p14:creationId xmlns:p14="http://schemas.microsoft.com/office/powerpoint/2010/main" val="88184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16</a:t>
            </a:fld>
            <a:endParaRPr lang="en-US"/>
          </a:p>
        </p:txBody>
      </p:sp>
    </p:spTree>
    <p:extLst>
      <p:ext uri="{BB962C8B-B14F-4D97-AF65-F5344CB8AC3E}">
        <p14:creationId xmlns:p14="http://schemas.microsoft.com/office/powerpoint/2010/main" val="297089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20</a:t>
            </a:fld>
            <a:endParaRPr lang="en-US"/>
          </a:p>
        </p:txBody>
      </p:sp>
    </p:spTree>
    <p:extLst>
      <p:ext uri="{BB962C8B-B14F-4D97-AF65-F5344CB8AC3E}">
        <p14:creationId xmlns:p14="http://schemas.microsoft.com/office/powerpoint/2010/main" val="281802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
            </a:r>
          </a:p>
          <a:p>
            <a:r>
              <a:rPr lang="en-US" dirty="0"/>
              <a:t>The main ideology of our project is to predict a term deposit from a client after a marketing campaign.</a:t>
            </a:r>
          </a:p>
          <a:p>
            <a:endParaRPr lang="en-US" dirty="0"/>
          </a:p>
          <a:p>
            <a:r>
              <a:rPr lang="en-US" dirty="0"/>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this first, we have analyzed the data on excel. After analyzing we found that there is a necessity in dividing the data into two types of datasets flagged and unflagged as certain features in the dataset can affect an organization. Next, we have selected the best features from our dataset. Later we have preprocessed our data and selected more than half of our variables as best features for our model. Finally, we have built two types of model's logistic regression and decision tree and found out the performance of each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The first application program which we used was a Spreadsheet program called Excel for analyzing purposes.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used the </a:t>
            </a:r>
            <a:r>
              <a:rPr lang="en-US" dirty="0" err="1"/>
              <a:t>pyhton</a:t>
            </a:r>
            <a:r>
              <a:rPr lang="en-US" dirty="0"/>
              <a:t> programming in a spyder environment to perform required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libraies</a:t>
            </a:r>
            <a:r>
              <a:rPr lang="en-US" dirty="0"/>
              <a:t> which we used are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Pandas: to extract and process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Graphviz</a:t>
            </a:r>
            <a:r>
              <a:rPr lang="en-US" dirty="0"/>
              <a:t>: to create 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machine learning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Sklearn</a:t>
            </a:r>
            <a:r>
              <a:rPr lang="en-US" dirty="0"/>
              <a:t>: which was used to build models and their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mn-lt"/>
                <a:cs typeface="+mn-lt"/>
              </a:rPr>
              <a:t>Feature_engine</a:t>
            </a:r>
            <a:r>
              <a:rPr lang="en-US" sz="1200" dirty="0">
                <a:ea typeface="+mn-lt"/>
                <a:cs typeface="+mn-lt"/>
              </a:rPr>
              <a:t>: for encoding purpose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Mlxtend</a:t>
            </a:r>
            <a:r>
              <a:rPr lang="en-US" dirty="0"/>
              <a:t>: for the selection of features for each model using the respective estimators.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Imlearn</a:t>
            </a:r>
            <a:r>
              <a:rPr lang="en-US" dirty="0"/>
              <a:t>: It is used to balance of our dataset as we have some uncertainty in our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Conclusion</a:t>
            </a:r>
          </a:p>
          <a:p>
            <a:r>
              <a:rPr lang="en-US" sz="1200" dirty="0">
                <a:ea typeface="+mn-lt"/>
                <a:cs typeface="+mn-lt"/>
              </a:rPr>
              <a:t>Based on our solution we came up with 4 models and compared them for performance. The performance was analyzed by selecting metrics such as accuracy, sensitivity, specificity, f1 score and Roc curve.</a:t>
            </a:r>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3</a:t>
            </a:fld>
            <a:endParaRPr lang="en-US"/>
          </a:p>
        </p:txBody>
      </p:sp>
    </p:spTree>
    <p:extLst>
      <p:ext uri="{BB962C8B-B14F-4D97-AF65-F5344CB8AC3E}">
        <p14:creationId xmlns:p14="http://schemas.microsoft.com/office/powerpoint/2010/main" val="340667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a doughnut graph to show the imbalanced data for target named deposit.</a:t>
            </a:r>
          </a:p>
          <a:p>
            <a:r>
              <a:rPr lang="en-US" dirty="0"/>
              <a:t>From the graph we can say that our target is not evenly distributed.</a:t>
            </a:r>
          </a:p>
          <a:p>
            <a:r>
              <a:rPr lang="en-US" dirty="0"/>
              <a:t>In our case we can see that we have a total of 11% of case where client do a term deposit and 89% of the cases the client do not deposit.</a:t>
            </a:r>
          </a:p>
          <a:p>
            <a:r>
              <a:rPr lang="en-US" dirty="0"/>
              <a:t>So, this may create a problem while creating the model.</a:t>
            </a:r>
          </a:p>
          <a:p>
            <a:r>
              <a:rPr lang="en-US" dirty="0"/>
              <a:t>So, in the future slides we will discuss how we will tackle this problem to any avoid issue while creating </a:t>
            </a:r>
            <a:r>
              <a:rPr lang="en-US"/>
              <a:t>a model.</a:t>
            </a:r>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4</a:t>
            </a:fld>
            <a:endParaRPr lang="en-US"/>
          </a:p>
        </p:txBody>
      </p:sp>
    </p:spTree>
    <p:extLst>
      <p:ext uri="{BB962C8B-B14F-4D97-AF65-F5344CB8AC3E}">
        <p14:creationId xmlns:p14="http://schemas.microsoft.com/office/powerpoint/2010/main" val="215811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we have done after taking the dataset is that we decided on the most important features which can affect the model.</a:t>
            </a:r>
          </a:p>
          <a:p>
            <a:r>
              <a:rPr lang="en-US" dirty="0"/>
              <a:t>So next we have created histograms to check how these features perform</a:t>
            </a:r>
          </a:p>
          <a:p>
            <a:r>
              <a:rPr lang="en-US" dirty="0"/>
              <a:t>The first important features which we considered is Campaign.</a:t>
            </a:r>
          </a:p>
          <a:p>
            <a:r>
              <a:rPr lang="en-US" dirty="0"/>
              <a:t>So, we checked the total number of campaigns done for a certain number of times</a:t>
            </a:r>
          </a:p>
          <a:p>
            <a:r>
              <a:rPr lang="en-US" dirty="0"/>
              <a:t>Next, we considered socio and economic features :</a:t>
            </a:r>
          </a:p>
          <a:p>
            <a:r>
              <a:rPr lang="en-US" dirty="0"/>
              <a:t>First one is </a:t>
            </a:r>
            <a:r>
              <a:rPr lang="en-US" dirty="0" err="1"/>
              <a:t>Cons_Conf_Idx</a:t>
            </a:r>
            <a:r>
              <a:rPr lang="en-US" dirty="0"/>
              <a:t>: which provides us with details about </a:t>
            </a:r>
            <a:r>
              <a:rPr lang="en-US" b="1" dirty="0"/>
              <a:t>the degree of optimism of consumers regarding current and expected economic conditions </a:t>
            </a:r>
            <a:r>
              <a:rPr lang="en-US" b="0" dirty="0"/>
              <a:t>from the time of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May 2008 - Nov 2010 this was monthly indicator.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Second one is euribro3m: </a:t>
            </a:r>
            <a:r>
              <a:rPr lang="en-US" dirty="0"/>
              <a:t>which provides us with details about </a:t>
            </a:r>
            <a:r>
              <a:rPr lang="en-US" sz="1200" b="1" kern="1200" dirty="0">
                <a:solidFill>
                  <a:schemeClr val="dk1"/>
                </a:solidFill>
                <a:latin typeface="Times New Roman" panose="02020603050405020304" pitchFamily="18" charset="0"/>
                <a:ea typeface="+mn-ea"/>
                <a:cs typeface="Times New Roman" panose="02020603050405020304" pitchFamily="18" charset="0"/>
              </a:rPr>
              <a:t>Reference rate that is constructed from the average interest rate </a:t>
            </a:r>
            <a:r>
              <a:rPr lang="en-US" b="0" dirty="0"/>
              <a:t>from the time of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May 2008 - Nov 2010 this was quarterly indicator.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Third one is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lt"/>
                <a:cs typeface="+mn-lt"/>
              </a:rPr>
              <a:t>Cons_Price_Idx</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 </a:t>
            </a:r>
            <a:r>
              <a:rPr lang="en-US" dirty="0"/>
              <a:t>which provides us with details about </a:t>
            </a:r>
            <a:r>
              <a:rPr lang="en-US" sz="1200" b="1" dirty="0">
                <a:latin typeface="Times New Roman" panose="02020603050405020304" pitchFamily="18" charset="0"/>
                <a:cs typeface="Times New Roman" panose="02020603050405020304" pitchFamily="18" charset="0"/>
              </a:rPr>
              <a:t>Measures the degree of optimism of consumers regarding current and expected economic conditions </a:t>
            </a:r>
            <a:r>
              <a:rPr lang="en-US" b="0" dirty="0"/>
              <a:t>from the time of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May 2008 - Nov 2010 this was monthly indicator.</a:t>
            </a:r>
            <a:endParaRPr lang="en-US" sz="1200" b="1"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one is </a:t>
            </a:r>
            <a:r>
              <a:rPr lang="en-US" dirty="0" err="1"/>
              <a:t>Emp_Var_Rate</a:t>
            </a:r>
            <a:r>
              <a:rPr lang="en-US" dirty="0"/>
              <a:t>: which provides us with details about </a:t>
            </a:r>
            <a:r>
              <a:rPr lang="en-US" sz="1200" b="1" kern="1200" dirty="0">
                <a:solidFill>
                  <a:schemeClr val="dk1"/>
                </a:solidFill>
                <a:latin typeface="Times New Roman" panose="02020603050405020304" pitchFamily="18" charset="0"/>
                <a:ea typeface="+mn-ea"/>
                <a:cs typeface="Times New Roman" panose="02020603050405020304" pitchFamily="18" charset="0"/>
              </a:rPr>
              <a:t>Measure of the average change over time in the prices paid</a:t>
            </a:r>
            <a:r>
              <a:rPr lang="en-US" sz="1200" kern="1200" dirty="0">
                <a:solidFill>
                  <a:schemeClr val="dk1"/>
                </a:solidFill>
                <a:latin typeface="Times New Roman" panose="02020603050405020304" pitchFamily="18" charset="0"/>
                <a:ea typeface="+mn-ea"/>
                <a:cs typeface="Times New Roman" panose="02020603050405020304" pitchFamily="18" charset="0"/>
              </a:rPr>
              <a:t> </a:t>
            </a:r>
            <a:r>
              <a:rPr lang="en-US" b="0" dirty="0"/>
              <a:t>from the time of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May 2008 - Nov 2010 this was monthly indicator.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Finally, we would like say that these socio and economic factors play a key role in our modeling as our main goal is to get the deposits. </a:t>
            </a:r>
            <a:endParaRPr lang="en-US" sz="1200" b="1" kern="1200" dirty="0">
              <a:solidFill>
                <a:schemeClr val="dk1"/>
              </a:solidFill>
              <a:latin typeface="Times New Roman" panose="02020603050405020304" pitchFamily="18" charset="0"/>
              <a:ea typeface="+mn-ea"/>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5</a:t>
            </a:fld>
            <a:endParaRPr lang="en-US"/>
          </a:p>
        </p:txBody>
      </p:sp>
    </p:spTree>
    <p:extLst>
      <p:ext uri="{BB962C8B-B14F-4D97-AF65-F5344CB8AC3E}">
        <p14:creationId xmlns:p14="http://schemas.microsoft.com/office/powerpoint/2010/main" val="77286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t>Color scheme</a:t>
            </a:r>
          </a:p>
          <a:p>
            <a:pPr marL="171450" indent="-171450">
              <a:buFont typeface="Arial" panose="020B0604020202020204" pitchFamily="34" charset="0"/>
              <a:buChar char="•"/>
            </a:pPr>
            <a:r>
              <a:rPr lang="en-US" dirty="0"/>
              <a:t>Red- eliminated</a:t>
            </a:r>
          </a:p>
          <a:p>
            <a:pPr marL="171450" indent="-171450">
              <a:buFont typeface="Arial" panose="020B0604020202020204" pitchFamily="34" charset="0"/>
              <a:buChar char="•"/>
            </a:pPr>
            <a:r>
              <a:rPr lang="en-US" dirty="0"/>
              <a:t>Yellow- Binary</a:t>
            </a:r>
          </a:p>
          <a:p>
            <a:pPr marL="171450" indent="-171450">
              <a:buFont typeface="Arial" panose="020B0604020202020204" pitchFamily="34" charset="0"/>
              <a:buChar char="•"/>
            </a:pPr>
            <a:r>
              <a:rPr lang="en-US" dirty="0"/>
              <a:t>Blue- numerical</a:t>
            </a:r>
          </a:p>
          <a:p>
            <a:pPr marL="171450" indent="-171450">
              <a:buFont typeface="Arial" panose="020B0604020202020204" pitchFamily="34" charset="0"/>
              <a:buChar char="•"/>
            </a:pPr>
            <a:r>
              <a:rPr lang="en-US" dirty="0"/>
              <a:t>Orange- categorical</a:t>
            </a:r>
          </a:p>
          <a:p>
            <a:pPr marL="171450" indent="-171450">
              <a:buFont typeface="Arial" panose="020B0604020202020204" pitchFamily="34" charset="0"/>
              <a:buChar char="•"/>
            </a:pPr>
            <a:r>
              <a:rPr lang="en-US" dirty="0"/>
              <a:t>Green - target</a:t>
            </a:r>
          </a:p>
          <a:p>
            <a:pPr marL="228600" indent="-228600">
              <a:buFont typeface="Arial" panose="020B0604020202020204" pitchFamily="34" charset="0"/>
              <a:buChar char="•"/>
            </a:pPr>
            <a:endParaRPr lang="en-US" dirty="0"/>
          </a:p>
          <a:p>
            <a:pPr marL="171450" indent="-171450">
              <a:buFont typeface="Wingdings" pitchFamily="2" charset="77"/>
              <a:buChar char="Ø"/>
            </a:pPr>
            <a:r>
              <a:rPr lang="en-US" dirty="0"/>
              <a:t>As we previously mentioned we have created two types of dataset 1. Flagged 2. unflagged</a:t>
            </a:r>
          </a:p>
          <a:p>
            <a:pPr marL="171450" indent="-171450">
              <a:buFont typeface="Wingdings" pitchFamily="2" charset="77"/>
              <a:buChar char="Ø"/>
            </a:pPr>
            <a:r>
              <a:rPr lang="en-US" dirty="0"/>
              <a:t>We have flagged certain features which we considered discriminatory as per the business norms such as Job, Marital, education, Age </a:t>
            </a:r>
            <a:r>
              <a:rPr lang="en-US" dirty="0" err="1"/>
              <a:t>etc</a:t>
            </a:r>
            <a:r>
              <a:rPr lang="en-US" dirty="0"/>
              <a:t> . </a:t>
            </a:r>
          </a:p>
          <a:p>
            <a:pPr marL="171450" indent="-171450">
              <a:buFont typeface="Wingdings" pitchFamily="2" charset="77"/>
              <a:buChar char="Ø"/>
            </a:pPr>
            <a:r>
              <a:rPr lang="en-US" dirty="0"/>
              <a:t>Unflagged dataset is the entire dataset without flagging.</a:t>
            </a:r>
          </a:p>
          <a:p>
            <a:pPr marL="171450" indent="-171450">
              <a:buFont typeface="Wingdings" pitchFamily="2" charset="77"/>
              <a:buChar char="Ø"/>
            </a:pPr>
            <a:r>
              <a:rPr lang="en-US" dirty="0"/>
              <a:t>However,  there is a special variable that has been eliminated in both cases and that is ‘</a:t>
            </a:r>
            <a:r>
              <a:rPr lang="en-US" b="1" dirty="0"/>
              <a:t>Duration</a:t>
            </a:r>
            <a:r>
              <a:rPr lang="en-US" dirty="0"/>
              <a:t>’. As the duration is not known before a call is performed and after the end of the call y is obviously known as it impacts the target.</a:t>
            </a:r>
          </a:p>
          <a:p>
            <a:pPr marL="228600" indent="-228600">
              <a:buFont typeface="+mj-lt"/>
              <a:buAutoNum type="arabicPeriod"/>
            </a:pPr>
            <a:endParaRPr lang="en-US" b="0" u="none" dirty="0"/>
          </a:p>
          <a:p>
            <a:pPr marL="0" indent="0">
              <a:buFont typeface="+mj-lt"/>
              <a:buNone/>
            </a:pPr>
            <a:r>
              <a:rPr lang="en-US" b="1" u="sng" dirty="0"/>
              <a:t>Null entries</a:t>
            </a:r>
          </a:p>
          <a:p>
            <a:pPr marL="0" indent="0">
              <a:buFont typeface="+mj-lt"/>
              <a:buNone/>
            </a:pPr>
            <a:r>
              <a:rPr lang="en-US" dirty="0"/>
              <a:t>As the second step of our preprocessing we have found out the total number of null entries in each of the datasets and we have imputed these null values with mode because our null entries are from categorical features. </a:t>
            </a:r>
          </a:p>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6</a:t>
            </a:fld>
            <a:endParaRPr lang="en-US"/>
          </a:p>
        </p:txBody>
      </p:sp>
    </p:spTree>
    <p:extLst>
      <p:ext uri="{BB962C8B-B14F-4D97-AF65-F5344CB8AC3E}">
        <p14:creationId xmlns:p14="http://schemas.microsoft.com/office/powerpoint/2010/main" val="182348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As we have both numerical and non-numerical variables, we have decided to select our features separately using 2 types of methodologies:</a:t>
            </a:r>
          </a:p>
          <a:p>
            <a:pPr marL="228600" indent="-228600">
              <a:buAutoNum type="arabicPeriod"/>
            </a:pPr>
            <a:r>
              <a:rPr lang="en-US" dirty="0">
                <a:latin typeface="Calibri"/>
                <a:ea typeface="Calibri"/>
                <a:cs typeface="Calibri"/>
              </a:rPr>
              <a:t>Correlation for the numerical variables.</a:t>
            </a:r>
          </a:p>
          <a:p>
            <a:pPr marL="228600" indent="-228600">
              <a:buAutoNum type="arabicPeriod"/>
            </a:pPr>
            <a:r>
              <a:rPr lang="en-US" dirty="0">
                <a:latin typeface="Calibri"/>
                <a:ea typeface="Calibri"/>
                <a:cs typeface="Calibri"/>
              </a:rPr>
              <a:t>Chi-square for non-numerical. </a:t>
            </a:r>
          </a:p>
          <a:p>
            <a:endParaRPr lang="en-US" dirty="0">
              <a:latin typeface="Calibri"/>
              <a:ea typeface="Calibri"/>
              <a:cs typeface="Calibri"/>
            </a:endParaRPr>
          </a:p>
          <a:p>
            <a:r>
              <a:rPr lang="en-US" dirty="0">
                <a:latin typeface="Calibri"/>
                <a:ea typeface="Calibri"/>
                <a:cs typeface="Calibri"/>
              </a:rPr>
              <a:t>Firstly, we found out the correlation of both the datasets as shown, then we considered our correlation threshold as &gt; 0.5. However, we found out that all of our correlation for variables is less than the threshold.</a:t>
            </a:r>
          </a:p>
          <a:p>
            <a:endParaRPr lang="en-US" dirty="0">
              <a:latin typeface="Calibri"/>
              <a:ea typeface="Calibri"/>
              <a:cs typeface="Calibri"/>
            </a:endParaRPr>
          </a:p>
          <a:p>
            <a:r>
              <a:rPr lang="en-US" dirty="0">
                <a:latin typeface="Calibri"/>
                <a:ea typeface="Calibri"/>
                <a:cs typeface="Calibri"/>
              </a:rPr>
              <a:t>As a result of this we are unable to eliminate the variables. </a:t>
            </a:r>
          </a:p>
          <a:p>
            <a:endParaRPr lang="en-US" dirty="0">
              <a:latin typeface="Calibri"/>
              <a:ea typeface="Calibri"/>
              <a:cs typeface="Calibri"/>
            </a:endParaRPr>
          </a:p>
          <a:p>
            <a:r>
              <a:rPr lang="en-US" dirty="0">
                <a:latin typeface="Calibri"/>
                <a:ea typeface="Calibri"/>
                <a:cs typeface="Calibri"/>
              </a:rPr>
              <a:t>As, per our data analysis we found that certain features have skewness so, we have applied the log transform for these features. However, we found that there was not much of a variation when compared with the graphs. So, we also used the correlation to check the change.</a:t>
            </a:r>
          </a:p>
          <a:p>
            <a:endParaRPr lang="en-US" dirty="0"/>
          </a:p>
        </p:txBody>
      </p:sp>
      <p:sp>
        <p:nvSpPr>
          <p:cNvPr id="4" name="Slide Number Placeholder 3"/>
          <p:cNvSpPr>
            <a:spLocks noGrp="1"/>
          </p:cNvSpPr>
          <p:nvPr>
            <p:ph type="sldNum" sz="quarter" idx="5"/>
          </p:nvPr>
        </p:nvSpPr>
        <p:spPr/>
        <p:txBody>
          <a:bodyPr/>
          <a:lstStyle/>
          <a:p>
            <a:fld id="{5DF33A24-04DB-FE43-AA1A-D9325FEBB51E}" type="slidenum">
              <a:rPr lang="en-US" smtClean="0"/>
              <a:t>7</a:t>
            </a:fld>
            <a:endParaRPr lang="en-US"/>
          </a:p>
        </p:txBody>
      </p:sp>
    </p:spTree>
    <p:extLst>
      <p:ext uri="{BB962C8B-B14F-4D97-AF65-F5344CB8AC3E}">
        <p14:creationId xmlns:p14="http://schemas.microsoft.com/office/powerpoint/2010/main" val="370330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The first step of this data pre-processing is converting the non-numerical into numerical, for this we used the Ordinal Encoder from the Encoding library of the </a:t>
            </a:r>
            <a:r>
              <a:rPr lang="en-US" dirty="0" err="1">
                <a:latin typeface="Calibri"/>
                <a:ea typeface="Calibri"/>
                <a:cs typeface="Calibri"/>
              </a:rPr>
              <a:t>Feature_engine</a:t>
            </a:r>
            <a:r>
              <a:rPr lang="en-US" dirty="0">
                <a:latin typeface="Calibri"/>
                <a:ea typeface="Calibri"/>
                <a:cs typeface="Calibri"/>
              </a:rPr>
              <a:t> library. The results for the encoding features are as shown.</a:t>
            </a:r>
          </a:p>
          <a:p>
            <a:endParaRPr lang="en-US" dirty="0">
              <a:latin typeface="Calibri"/>
              <a:ea typeface="Calibri"/>
              <a:cs typeface="Calibri"/>
            </a:endParaRPr>
          </a:p>
          <a:p>
            <a:r>
              <a:rPr lang="en-US" dirty="0">
                <a:latin typeface="Calibri"/>
                <a:ea typeface="Calibri"/>
                <a:cs typeface="Calibri"/>
              </a:rPr>
              <a:t>After conversion we used chi-square technique from the Feature selection library of the </a:t>
            </a:r>
            <a:r>
              <a:rPr lang="en-US" dirty="0" err="1">
                <a:latin typeface="Calibri"/>
                <a:ea typeface="Calibri"/>
                <a:cs typeface="Calibri"/>
              </a:rPr>
              <a:t>SKLearn</a:t>
            </a:r>
            <a:r>
              <a:rPr lang="en-US" dirty="0">
                <a:latin typeface="Calibri"/>
                <a:ea typeface="Calibri"/>
                <a:cs typeface="Calibri"/>
              </a:rPr>
              <a:t> library to find out the P-values for different features. </a:t>
            </a:r>
          </a:p>
          <a:p>
            <a:endParaRPr lang="en-US" dirty="0">
              <a:latin typeface="Calibri"/>
              <a:ea typeface="Calibri"/>
              <a:cs typeface="Calibri"/>
            </a:endParaRPr>
          </a:p>
          <a:p>
            <a:r>
              <a:rPr lang="en-US" dirty="0">
                <a:latin typeface="Calibri"/>
                <a:ea typeface="Calibri"/>
                <a:cs typeface="Calibri"/>
              </a:rPr>
              <a:t>Later we eliminated the features using a threshold for the P-values. The threshold which will be in general used  is &gt;0.05 as, a result we will eliminate the housing loan and default feature from both of our datasets</a:t>
            </a:r>
          </a:p>
          <a:p>
            <a:endParaRPr lang="en-US" dirty="0">
              <a:latin typeface="Calibri"/>
              <a:ea typeface="Calibri"/>
              <a:cs typeface="Calibri"/>
            </a:endParaRP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5DF33A24-04DB-FE43-AA1A-D9325FEBB51E}" type="slidenum">
              <a:rPr lang="en-US" smtClean="0"/>
              <a:t>8</a:t>
            </a:fld>
            <a:endParaRPr lang="en-US"/>
          </a:p>
        </p:txBody>
      </p:sp>
    </p:spTree>
    <p:extLst>
      <p:ext uri="{BB962C8B-B14F-4D97-AF65-F5344CB8AC3E}">
        <p14:creationId xmlns:p14="http://schemas.microsoft.com/office/powerpoint/2010/main" val="41465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The last step for our data pre-processing is balancing the dataset. </a:t>
            </a:r>
          </a:p>
          <a:p>
            <a:endParaRPr lang="en-US" dirty="0">
              <a:latin typeface="Calibri"/>
              <a:ea typeface="Calibri"/>
              <a:cs typeface="Calibri"/>
            </a:endParaRPr>
          </a:p>
          <a:p>
            <a:r>
              <a:rPr lang="en-US" dirty="0">
                <a:latin typeface="Calibri"/>
                <a:ea typeface="Calibri"/>
                <a:cs typeface="Calibri"/>
              </a:rPr>
              <a:t>In general, we have 2 methods to balance a dataset which are:</a:t>
            </a:r>
          </a:p>
          <a:p>
            <a:pPr marL="228600" indent="-228600">
              <a:buAutoNum type="arabicPeriod"/>
            </a:pPr>
            <a:r>
              <a:rPr lang="en-US" dirty="0">
                <a:latin typeface="Calibri"/>
                <a:ea typeface="Calibri"/>
                <a:cs typeface="Calibri"/>
              </a:rPr>
              <a:t>Oversampling – it is process of increasing the minorities</a:t>
            </a:r>
          </a:p>
          <a:p>
            <a:pPr marL="228600" indent="-228600">
              <a:buAutoNum type="arabicPeriod"/>
            </a:pPr>
            <a:r>
              <a:rPr lang="en-US" dirty="0">
                <a:latin typeface="Calibri"/>
                <a:ea typeface="Calibri"/>
                <a:cs typeface="Calibri"/>
              </a:rPr>
              <a:t>Under sampling – it is process of decreasing the majorities</a:t>
            </a:r>
          </a:p>
          <a:p>
            <a:endParaRPr lang="en-US" dirty="0">
              <a:latin typeface="Calibri"/>
              <a:ea typeface="Calibri"/>
              <a:cs typeface="Calibri"/>
            </a:endParaRPr>
          </a:p>
          <a:p>
            <a:r>
              <a:rPr lang="en-US" dirty="0">
                <a:latin typeface="Calibri"/>
                <a:ea typeface="Calibri"/>
                <a:cs typeface="Calibri"/>
              </a:rPr>
              <a:t>For our dataset we decided to use the oversampling as we won't lose the accuracy of the information. However, we have 2 types of oversampling methods:</a:t>
            </a:r>
          </a:p>
          <a:p>
            <a:pPr marL="228600" indent="-228600">
              <a:buAutoNum type="arabicPeriod"/>
            </a:pPr>
            <a:r>
              <a:rPr lang="en-US" dirty="0">
                <a:latin typeface="Calibri"/>
                <a:ea typeface="Calibri"/>
                <a:cs typeface="Calibri"/>
              </a:rPr>
              <a:t>Random – it is the process of adding the rows randomly</a:t>
            </a:r>
          </a:p>
          <a:p>
            <a:pPr marL="228600" indent="-228600">
              <a:buAutoNum type="arabicPeriod"/>
            </a:pPr>
            <a:r>
              <a:rPr lang="en-US" dirty="0">
                <a:latin typeface="Calibri"/>
                <a:ea typeface="Calibri"/>
                <a:cs typeface="Calibri"/>
              </a:rPr>
              <a:t>Synthetic - it is the process of adding the rows based on the algorithm by using the present dataset</a:t>
            </a:r>
          </a:p>
          <a:p>
            <a:r>
              <a:rPr lang="en-US" dirty="0">
                <a:latin typeface="Calibri"/>
                <a:ea typeface="Calibri"/>
                <a:cs typeface="Calibri"/>
              </a:rPr>
              <a:t>So, in our case we are using the synthetic method to generate the data by using Machine Learning Algorithm. </a:t>
            </a:r>
          </a:p>
          <a:p>
            <a:endParaRPr lang="en-US" dirty="0">
              <a:latin typeface="Calibri"/>
              <a:ea typeface="Calibri"/>
              <a:cs typeface="Calibri"/>
            </a:endParaRPr>
          </a:p>
          <a:p>
            <a:r>
              <a:rPr lang="en-US" dirty="0">
                <a:latin typeface="Calibri"/>
                <a:ea typeface="Calibri"/>
                <a:cs typeface="Calibri"/>
              </a:rPr>
              <a:t>For this we are using smote from the </a:t>
            </a:r>
            <a:r>
              <a:rPr lang="en-US" dirty="0" err="1">
                <a:latin typeface="Calibri"/>
                <a:ea typeface="Calibri"/>
                <a:cs typeface="Calibri"/>
              </a:rPr>
              <a:t>over_sampling</a:t>
            </a:r>
            <a:r>
              <a:rPr lang="en-US" dirty="0">
                <a:latin typeface="Calibri"/>
                <a:ea typeface="Calibri"/>
                <a:cs typeface="Calibri"/>
              </a:rPr>
              <a:t> library of the </a:t>
            </a:r>
            <a:r>
              <a:rPr lang="en-US" dirty="0" err="1">
                <a:latin typeface="Calibri"/>
                <a:ea typeface="Calibri"/>
                <a:cs typeface="Calibri"/>
              </a:rPr>
              <a:t>Imblearn</a:t>
            </a:r>
            <a:r>
              <a:rPr lang="en-US" dirty="0">
                <a:latin typeface="Calibri"/>
                <a:ea typeface="Calibri"/>
                <a:cs typeface="Calibri"/>
              </a:rPr>
              <a:t> library.</a:t>
            </a:r>
          </a:p>
          <a:p>
            <a:endParaRPr lang="en-US" dirty="0">
              <a:latin typeface="Calibri"/>
              <a:ea typeface="Calibri"/>
              <a:cs typeface="Calibri"/>
            </a:endParaRPr>
          </a:p>
          <a:p>
            <a:pPr marL="0" indent="0">
              <a:buFont typeface="+mj-lt"/>
              <a:buNone/>
            </a:pPr>
            <a:r>
              <a:rPr lang="en-US" dirty="0"/>
              <a:t>After this the first process before creating any model is to make sure that we are not overfitting. </a:t>
            </a:r>
          </a:p>
          <a:p>
            <a:pPr marL="228600" indent="-228600">
              <a:buFont typeface="+mj-lt"/>
              <a:buAutoNum type="arabicPeriod"/>
            </a:pPr>
            <a:r>
              <a:rPr lang="en-US" dirty="0"/>
              <a:t>So, for that we decided to find the best train size and best K-fold for our models. </a:t>
            </a:r>
          </a:p>
          <a:p>
            <a:pPr marL="228600" indent="-228600">
              <a:buFont typeface="+mj-lt"/>
              <a:buAutoNum type="arabicPeriod"/>
            </a:pPr>
            <a:r>
              <a:rPr lang="en-US" dirty="0"/>
              <a:t>For that we used the train test split, K fold and cross validation variables from the model selection library of the </a:t>
            </a:r>
            <a:r>
              <a:rPr lang="en-US" dirty="0" err="1"/>
              <a:t>sklearn</a:t>
            </a:r>
            <a:r>
              <a:rPr lang="en-US" dirty="0"/>
              <a:t> library. </a:t>
            </a:r>
          </a:p>
          <a:p>
            <a:pPr marL="228600" indent="-228600">
              <a:buFont typeface="+mj-lt"/>
              <a:buAutoNum type="arabicPeriod"/>
            </a:pPr>
            <a:r>
              <a:rPr lang="en-US" dirty="0"/>
              <a:t>Next, we applied looping method to find the best K fold and test size. </a:t>
            </a:r>
          </a:p>
          <a:p>
            <a:pPr marL="228600" indent="-228600">
              <a:buFont typeface="+mj-lt"/>
              <a:buAutoNum type="arabicPeriod"/>
            </a:pPr>
            <a:r>
              <a:rPr lang="en-US" dirty="0"/>
              <a:t>For that we have varied the K fold from 2 to 10 and test size varying from 10 to 50. </a:t>
            </a:r>
          </a:p>
          <a:p>
            <a:pPr marL="228600" indent="-228600">
              <a:buFont typeface="+mj-lt"/>
              <a:buAutoNum type="arabicPeriod"/>
            </a:pPr>
            <a:r>
              <a:rPr lang="en-US" dirty="0"/>
              <a:t>To get the best result we used the average cross validation score. Before we go to the next step lets briefly discuss the average cross validation score. </a:t>
            </a:r>
          </a:p>
          <a:p>
            <a:pPr marL="228600" indent="-228600">
              <a:buFont typeface="+mj-lt"/>
              <a:buAutoNum type="arabicPeriod"/>
            </a:pPr>
            <a:r>
              <a:rPr lang="en-US" dirty="0"/>
              <a:t>The average CV is a technique which calculates the accuracy for k times by taking K-1 folds for train and 1 for test in a repeated manner each time with a different train and test sets. </a:t>
            </a:r>
          </a:p>
          <a:p>
            <a:pPr marL="228600" indent="-228600">
              <a:buFont typeface="+mj-lt"/>
              <a:buAutoNum type="arabicPeriod"/>
            </a:pPr>
            <a:r>
              <a:rPr lang="en-US" dirty="0"/>
              <a:t>Next an average of these accuracies is calculated. </a:t>
            </a:r>
          </a:p>
          <a:p>
            <a:pPr marL="228600" indent="-228600">
              <a:buFont typeface="+mj-lt"/>
              <a:buAutoNum type="arabicPeriod"/>
            </a:pPr>
            <a:r>
              <a:rPr lang="en-US" dirty="0"/>
              <a:t>After, we found out the average cross validation scores for different range of folds and for different range of test size we found out the best score with the test size and k fold in each k fold and finally we decide on one of the case based on Cross value score as shown. </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5DF33A24-04DB-FE43-AA1A-D9325FEBB51E}" type="slidenum">
              <a:rPr lang="en-US" smtClean="0"/>
              <a:t>9</a:t>
            </a:fld>
            <a:endParaRPr lang="en-US"/>
          </a:p>
        </p:txBody>
      </p:sp>
    </p:spTree>
    <p:extLst>
      <p:ext uri="{BB962C8B-B14F-4D97-AF65-F5344CB8AC3E}">
        <p14:creationId xmlns:p14="http://schemas.microsoft.com/office/powerpoint/2010/main" val="133937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next important process is finding the best features to build a model.</a:t>
            </a:r>
          </a:p>
          <a:p>
            <a:pPr marL="228600" indent="-228600">
              <a:buFont typeface="+mj-lt"/>
              <a:buAutoNum type="arabicPeriod"/>
            </a:pPr>
            <a:r>
              <a:rPr lang="en-US" dirty="0"/>
              <a:t>For this we used the Sequential Feature Selector variable of feature selection library of the </a:t>
            </a:r>
            <a:r>
              <a:rPr lang="en-US" dirty="0" err="1"/>
              <a:t>mlxtend</a:t>
            </a:r>
            <a:r>
              <a:rPr lang="en-US" dirty="0"/>
              <a:t> library. </a:t>
            </a:r>
          </a:p>
          <a:p>
            <a:pPr marL="228600" indent="-228600">
              <a:buFont typeface="+mj-lt"/>
              <a:buAutoNum type="arabicPeriod"/>
            </a:pPr>
            <a:r>
              <a:rPr lang="en-US" dirty="0"/>
              <a:t>Next, We use the floating forward for feature selection – Floating Forward (It is a process in which first a feature is added to subset and then removed if the performance of the feature is not good along with other feature it is like that of stepwise method in SAS EM)</a:t>
            </a:r>
          </a:p>
          <a:p>
            <a:pPr marL="228600" indent="-228600">
              <a:buFont typeface="+mj-lt"/>
              <a:buAutoNum type="arabicPeriod"/>
            </a:pPr>
            <a:r>
              <a:rPr lang="en-US" dirty="0"/>
              <a:t>Next, we used the test size and CV from the previous analysis and selected the features.</a:t>
            </a:r>
          </a:p>
          <a:p>
            <a:pPr marL="228600" indent="-228600">
              <a:buFont typeface="+mj-lt"/>
              <a:buAutoNum type="arabicPeriod"/>
            </a:pPr>
            <a:r>
              <a:rPr lang="en-US" dirty="0"/>
              <a:t>In our case as we have four models, we have selected 7 best features from flagged dataset and 9 best features from unflagged dataset as shown.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A4BBE421-1629-4E3B-B9DB-DC7791B014DB}" type="slidenum">
              <a:rPr lang="en-US" smtClean="0"/>
              <a:t>10</a:t>
            </a:fld>
            <a:endParaRPr lang="en-US"/>
          </a:p>
        </p:txBody>
      </p:sp>
    </p:spTree>
    <p:extLst>
      <p:ext uri="{BB962C8B-B14F-4D97-AF65-F5344CB8AC3E}">
        <p14:creationId xmlns:p14="http://schemas.microsoft.com/office/powerpoint/2010/main" val="288346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CD42441-A676-4898-8A95-B0E2A66DEAFC}" type="datetime1">
              <a:rPr lang="en-US" smtClean="0"/>
              <a:t>8/27/2024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 2024 Yuvaraj Reddy Sanagala</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9E094B9-A57F-F746-868E-AFA85962FF39}"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37920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DE5E-0C72-4BD1-BDD0-766656D633F2}" type="datetime1">
              <a:rPr lang="en-US" smtClean="0"/>
              <a:t>8/27/2024</a:t>
            </a:fld>
            <a:endParaRPr lang="en-US"/>
          </a:p>
        </p:txBody>
      </p:sp>
      <p:sp>
        <p:nvSpPr>
          <p:cNvPr id="5" name="Footer Placeholder 4"/>
          <p:cNvSpPr>
            <a:spLocks noGrp="1"/>
          </p:cNvSpPr>
          <p:nvPr>
            <p:ph type="ftr" sz="quarter" idx="11"/>
          </p:nvPr>
        </p:nvSpPr>
        <p:spPr/>
        <p:txBody>
          <a:bodyPr/>
          <a:lstStyle/>
          <a:p>
            <a:r>
              <a:rPr lang="en-US"/>
              <a:t>© 2024 Yuvaraj Reddy Sanagala</a:t>
            </a:r>
            <a:endParaRPr lang="en-US" dirty="0"/>
          </a:p>
        </p:txBody>
      </p:sp>
      <p:sp>
        <p:nvSpPr>
          <p:cNvPr id="6" name="Slide Number Placeholder 5"/>
          <p:cNvSpPr>
            <a:spLocks noGrp="1"/>
          </p:cNvSpPr>
          <p:nvPr>
            <p:ph type="sldNum" sz="quarter" idx="12"/>
          </p:nvPr>
        </p:nvSpPr>
        <p:spPr>
          <a:xfrm>
            <a:off x="11292841" y="0"/>
            <a:ext cx="914400" cy="5937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77794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F5A5D-47FE-4D9B-BCE6-BD81043A28CD}" type="datetime1">
              <a:rPr lang="en-US" smtClean="0"/>
              <a:t>8/27/2024</a:t>
            </a:fld>
            <a:endParaRPr lang="en-US"/>
          </a:p>
        </p:txBody>
      </p:sp>
      <p:sp>
        <p:nvSpPr>
          <p:cNvPr id="5" name="Footer Placeholder 4"/>
          <p:cNvSpPr>
            <a:spLocks noGrp="1"/>
          </p:cNvSpPr>
          <p:nvPr>
            <p:ph type="ftr" sz="quarter" idx="11"/>
          </p:nvPr>
        </p:nvSpPr>
        <p:spPr/>
        <p:txBody>
          <a:bodyPr/>
          <a:lstStyle/>
          <a:p>
            <a:r>
              <a:rPr lang="en-US"/>
              <a:t>© 2024 Yuvaraj Reddy Sanagala</a:t>
            </a:r>
            <a:endParaRPr lang="en-US" dirty="0"/>
          </a:p>
        </p:txBody>
      </p:sp>
      <p:sp>
        <p:nvSpPr>
          <p:cNvPr id="6" name="Slide Number Placeholder 5"/>
          <p:cNvSpPr>
            <a:spLocks noGrp="1"/>
          </p:cNvSpPr>
          <p:nvPr>
            <p:ph type="sldNum" sz="quarter" idx="12"/>
          </p:nvPr>
        </p:nvSpPr>
        <p:spPr>
          <a:xfrm>
            <a:off x="11292841" y="0"/>
            <a:ext cx="914400" cy="5937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57398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7DE88-AED1-4D62-A741-85B064EE7C32}" type="datetime1">
              <a:rPr lang="en-US" smtClean="0"/>
              <a:t>8/27/2024</a:t>
            </a:fld>
            <a:endParaRPr lang="en-US"/>
          </a:p>
        </p:txBody>
      </p:sp>
      <p:sp>
        <p:nvSpPr>
          <p:cNvPr id="5" name="Footer Placeholder 4"/>
          <p:cNvSpPr>
            <a:spLocks noGrp="1"/>
          </p:cNvSpPr>
          <p:nvPr>
            <p:ph type="ftr" sz="quarter" idx="11"/>
          </p:nvPr>
        </p:nvSpPr>
        <p:spPr/>
        <p:txBody>
          <a:bodyPr/>
          <a:lstStyle/>
          <a:p>
            <a:r>
              <a:rPr lang="en-US"/>
              <a:t>© 2024 Yuvaraj Reddy Sanagala</a:t>
            </a:r>
            <a:endParaRPr lang="en-US" dirty="0"/>
          </a:p>
        </p:txBody>
      </p:sp>
      <p:sp>
        <p:nvSpPr>
          <p:cNvPr id="6" name="Slide Number Placeholder 5"/>
          <p:cNvSpPr>
            <a:spLocks noGrp="1"/>
          </p:cNvSpPr>
          <p:nvPr>
            <p:ph type="sldNum" sz="quarter" idx="12"/>
          </p:nvPr>
        </p:nvSpPr>
        <p:spPr>
          <a:xfrm>
            <a:off x="11292841" y="0"/>
            <a:ext cx="914400" cy="593725"/>
          </a:xfrm>
        </p:spPr>
        <p:txBody>
          <a:bodyPr/>
          <a:lstStyle>
            <a:lvl1pPr algn="ctr">
              <a:defRPr b="1">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150451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8CB6C-4841-4DA7-B025-B3A1F459E1FD}" type="datetime1">
              <a:rPr lang="en-US" smtClean="0"/>
              <a:t>8/27/2024</a:t>
            </a:fld>
            <a:endParaRPr lang="en-US"/>
          </a:p>
        </p:txBody>
      </p:sp>
      <p:sp>
        <p:nvSpPr>
          <p:cNvPr id="5" name="Footer Placeholder 4"/>
          <p:cNvSpPr>
            <a:spLocks noGrp="1"/>
          </p:cNvSpPr>
          <p:nvPr>
            <p:ph type="ftr" sz="quarter" idx="11"/>
          </p:nvPr>
        </p:nvSpPr>
        <p:spPr/>
        <p:txBody>
          <a:bodyPr/>
          <a:lstStyle/>
          <a:p>
            <a:r>
              <a:rPr lang="en-US"/>
              <a:t>© 2024 Yuvaraj Reddy Sanagala</a:t>
            </a:r>
          </a:p>
        </p:txBody>
      </p:sp>
      <p:sp>
        <p:nvSpPr>
          <p:cNvPr id="6" name="Slide Number Placeholder 5"/>
          <p:cNvSpPr>
            <a:spLocks noGrp="1"/>
          </p:cNvSpPr>
          <p:nvPr>
            <p:ph type="sldNum" sz="quarter" idx="12"/>
          </p:nvPr>
        </p:nvSpPr>
        <p:spPr>
          <a:xfrm>
            <a:off x="11277600" y="0"/>
            <a:ext cx="914400" cy="593725"/>
          </a:xfrm>
        </p:spPr>
        <p:txBody>
          <a:bodyPr/>
          <a:lstStyle>
            <a:lvl1pPr algn="ctr">
              <a:defRPr b="1">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488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204F03-1458-4177-807E-38AFE48B7249}" type="datetime1">
              <a:rPr lang="en-US" smtClean="0"/>
              <a:t>8/27/2024</a:t>
            </a:fld>
            <a:endParaRPr lang="en-US"/>
          </a:p>
        </p:txBody>
      </p:sp>
      <p:sp>
        <p:nvSpPr>
          <p:cNvPr id="6" name="Footer Placeholder 5"/>
          <p:cNvSpPr>
            <a:spLocks noGrp="1"/>
          </p:cNvSpPr>
          <p:nvPr>
            <p:ph type="ftr" sz="quarter" idx="11"/>
          </p:nvPr>
        </p:nvSpPr>
        <p:spPr/>
        <p:txBody>
          <a:bodyPr/>
          <a:lstStyle/>
          <a:p>
            <a:r>
              <a:rPr lang="en-US"/>
              <a:t>© 2024 Yuvaraj Reddy Sanagala</a:t>
            </a:r>
            <a:endParaRPr lang="en-US" dirty="0"/>
          </a:p>
        </p:txBody>
      </p:sp>
      <p:sp>
        <p:nvSpPr>
          <p:cNvPr id="7" name="Slide Number Placeholder 6"/>
          <p:cNvSpPr>
            <a:spLocks noGrp="1"/>
          </p:cNvSpPr>
          <p:nvPr>
            <p:ph type="sldNum" sz="quarter" idx="12"/>
          </p:nvPr>
        </p:nvSpPr>
        <p:spPr>
          <a:xfrm>
            <a:off x="11277600" y="0"/>
            <a:ext cx="914400" cy="593725"/>
          </a:xfrm>
        </p:spPr>
        <p:txBody>
          <a:bodyPr/>
          <a:lstStyle>
            <a:lvl1pPr>
              <a:defRPr>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7851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5EA48-70AA-48A4-815E-203978F2A240}" type="datetime1">
              <a:rPr lang="en-US" smtClean="0"/>
              <a:t>8/27/2024</a:t>
            </a:fld>
            <a:endParaRPr lang="en-US"/>
          </a:p>
        </p:txBody>
      </p:sp>
      <p:sp>
        <p:nvSpPr>
          <p:cNvPr id="8" name="Footer Placeholder 7"/>
          <p:cNvSpPr>
            <a:spLocks noGrp="1"/>
          </p:cNvSpPr>
          <p:nvPr>
            <p:ph type="ftr" sz="quarter" idx="11"/>
          </p:nvPr>
        </p:nvSpPr>
        <p:spPr/>
        <p:txBody>
          <a:bodyPr/>
          <a:lstStyle/>
          <a:p>
            <a:r>
              <a:rPr lang="en-US"/>
              <a:t>© 2024 Yuvaraj Reddy Sanagala</a:t>
            </a:r>
            <a:endParaRPr lang="en-US" dirty="0"/>
          </a:p>
        </p:txBody>
      </p:sp>
      <p:sp>
        <p:nvSpPr>
          <p:cNvPr id="9" name="Slide Number Placeholder 8"/>
          <p:cNvSpPr>
            <a:spLocks noGrp="1"/>
          </p:cNvSpPr>
          <p:nvPr>
            <p:ph type="sldNum" sz="quarter" idx="12"/>
          </p:nvPr>
        </p:nvSpPr>
        <p:spPr>
          <a:xfrm>
            <a:off x="11292841" y="0"/>
            <a:ext cx="914400" cy="593725"/>
          </a:xfrm>
        </p:spPr>
        <p:txBody>
          <a:bodyPr/>
          <a:lstStyle>
            <a:lvl1pPr>
              <a:defRPr>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73363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15338-66DD-4252-ABC7-8EF7D4F91093}" type="datetime1">
              <a:rPr lang="en-US" smtClean="0"/>
              <a:t>8/27/2024</a:t>
            </a:fld>
            <a:endParaRPr lang="en-US"/>
          </a:p>
        </p:txBody>
      </p:sp>
      <p:sp>
        <p:nvSpPr>
          <p:cNvPr id="4" name="Footer Placeholder 3"/>
          <p:cNvSpPr>
            <a:spLocks noGrp="1"/>
          </p:cNvSpPr>
          <p:nvPr>
            <p:ph type="ftr" sz="quarter" idx="11"/>
          </p:nvPr>
        </p:nvSpPr>
        <p:spPr/>
        <p:txBody>
          <a:bodyPr/>
          <a:lstStyle/>
          <a:p>
            <a:r>
              <a:rPr lang="en-US"/>
              <a:t>© 2024 Yuvaraj Reddy Sanagala</a:t>
            </a:r>
            <a:endParaRPr lang="en-US" dirty="0"/>
          </a:p>
        </p:txBody>
      </p:sp>
      <p:sp>
        <p:nvSpPr>
          <p:cNvPr id="5" name="Slide Number Placeholder 4"/>
          <p:cNvSpPr>
            <a:spLocks noGrp="1"/>
          </p:cNvSpPr>
          <p:nvPr>
            <p:ph type="sldNum" sz="quarter" idx="12"/>
          </p:nvPr>
        </p:nvSpPr>
        <p:spPr>
          <a:xfrm>
            <a:off x="11292841" y="0"/>
            <a:ext cx="914400" cy="593725"/>
          </a:xfrm>
        </p:spPr>
        <p:txBody>
          <a:bodyPr/>
          <a:lstStyle>
            <a:lvl1pPr algn="ct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31263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0C1B3-FDCA-416F-8B48-2CB480E7621D}" type="datetime1">
              <a:rPr lang="en-US" smtClean="0"/>
              <a:t>8/27/2024</a:t>
            </a:fld>
            <a:endParaRPr lang="en-US"/>
          </a:p>
        </p:txBody>
      </p:sp>
      <p:sp>
        <p:nvSpPr>
          <p:cNvPr id="3" name="Footer Placeholder 2"/>
          <p:cNvSpPr>
            <a:spLocks noGrp="1"/>
          </p:cNvSpPr>
          <p:nvPr>
            <p:ph type="ftr" sz="quarter" idx="11"/>
          </p:nvPr>
        </p:nvSpPr>
        <p:spPr/>
        <p:txBody>
          <a:bodyPr/>
          <a:lstStyle/>
          <a:p>
            <a:r>
              <a:rPr lang="en-US"/>
              <a:t>© 2024 Yuvaraj Reddy Sanagala</a:t>
            </a:r>
            <a:endParaRPr lang="en-US" dirty="0"/>
          </a:p>
        </p:txBody>
      </p:sp>
      <p:sp>
        <p:nvSpPr>
          <p:cNvPr id="4" name="Slide Number Placeholder 3"/>
          <p:cNvSpPr>
            <a:spLocks noGrp="1"/>
          </p:cNvSpPr>
          <p:nvPr>
            <p:ph type="sldNum" sz="quarter" idx="12"/>
          </p:nvPr>
        </p:nvSpPr>
        <p:spPr>
          <a:xfrm>
            <a:off x="11277600" y="0"/>
            <a:ext cx="914400" cy="593725"/>
          </a:xfrm>
        </p:spPr>
        <p:txBody>
          <a:bodyPr/>
          <a:lstStyle>
            <a:lvl1pPr algn="ct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32585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A653C-CC1C-42E4-BBEA-F6CF02035B47}" type="datetime1">
              <a:rPr lang="en-US" smtClean="0"/>
              <a:t>8/27/2024</a:t>
            </a:fld>
            <a:endParaRPr lang="en-US"/>
          </a:p>
        </p:txBody>
      </p:sp>
      <p:sp>
        <p:nvSpPr>
          <p:cNvPr id="6" name="Footer Placeholder 5"/>
          <p:cNvSpPr>
            <a:spLocks noGrp="1"/>
          </p:cNvSpPr>
          <p:nvPr>
            <p:ph type="ftr" sz="quarter" idx="11"/>
          </p:nvPr>
        </p:nvSpPr>
        <p:spPr/>
        <p:txBody>
          <a:bodyPr/>
          <a:lstStyle/>
          <a:p>
            <a:r>
              <a:rPr lang="en-US"/>
              <a:t>© 2024 Yuvaraj Reddy Sanagala</a:t>
            </a:r>
            <a:endParaRPr lang="en-US" dirty="0"/>
          </a:p>
        </p:txBody>
      </p:sp>
      <p:sp>
        <p:nvSpPr>
          <p:cNvPr id="7" name="Slide Number Placeholder 6"/>
          <p:cNvSpPr>
            <a:spLocks noGrp="1"/>
          </p:cNvSpPr>
          <p:nvPr>
            <p:ph type="sldNum" sz="quarter" idx="12"/>
          </p:nvPr>
        </p:nvSpPr>
        <p:spPr>
          <a:xfrm>
            <a:off x="11292841" y="2219"/>
            <a:ext cx="914400" cy="5937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343614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9AD9AE-0145-4A8D-BE73-67CD46E2BF4B}" type="datetime1">
              <a:rPr lang="en-US" smtClean="0"/>
              <a:t>8/27/2024</a:t>
            </a:fld>
            <a:endParaRPr lang="en-US"/>
          </a:p>
        </p:txBody>
      </p:sp>
      <p:sp>
        <p:nvSpPr>
          <p:cNvPr id="6" name="Footer Placeholder 5"/>
          <p:cNvSpPr>
            <a:spLocks noGrp="1"/>
          </p:cNvSpPr>
          <p:nvPr>
            <p:ph type="ftr" sz="quarter" idx="11"/>
          </p:nvPr>
        </p:nvSpPr>
        <p:spPr/>
        <p:txBody>
          <a:bodyPr/>
          <a:lstStyle/>
          <a:p>
            <a:r>
              <a:rPr lang="en-US"/>
              <a:t>© 2024 Yuvaraj Reddy Sanagala</a:t>
            </a:r>
            <a:endParaRPr lang="en-US" dirty="0"/>
          </a:p>
        </p:txBody>
      </p:sp>
      <p:sp>
        <p:nvSpPr>
          <p:cNvPr id="7" name="Slide Number Placeholder 6"/>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51917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10A0507-4EE8-4E29-8942-83FEC3662E93}" type="datetime1">
              <a:rPr lang="en-US" smtClean="0"/>
              <a:t>8/27/2024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dirty="0"/>
              <a:t>© 2024 Yuvaraj Reddy Sanagala</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bg1"/>
                </a:solidFill>
              </a:defRPr>
            </a:lvl1pPr>
          </a:lstStyle>
          <a:p>
            <a:fld id="{89E094B9-A57F-F746-868E-AFA85962FF39}" type="slidenum">
              <a:rPr lang="en-US" smtClean="0"/>
              <a:pPr/>
              <a:t>‹#›</a:t>
            </a:fld>
            <a:endParaRPr lang="en-US" dirty="0"/>
          </a:p>
        </p:txBody>
      </p:sp>
    </p:spTree>
    <p:extLst>
      <p:ext uri="{BB962C8B-B14F-4D97-AF65-F5344CB8AC3E}">
        <p14:creationId xmlns:p14="http://schemas.microsoft.com/office/powerpoint/2010/main" val="209491371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Subjects/BUS%20602%20Strategy%20for%20Business%20Analytics/Presnetation/data%20transformations/Decision%20Tree%20Balanced%20Dataset.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Subjects/BUS%20602%20Strategy%20for%20Business%20Analytics/Presnetation/data%20transformations/Decision%20Tree%20Balanced%20Unflagged%20Dataset.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31.tmp"/></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Receiver_operating_characteristi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www.analyticsvidhya.com/blog/2021/04/how-to-handle-missing-values-of-categorical-variables/" TargetMode="External"/><Relationship Id="rId13" Type="http://schemas.openxmlformats.org/officeDocument/2006/relationships/hyperlink" Target="https://www.analyticsvidhya.com/blog/2020/06/auc-roc-curve-machine-learning/" TargetMode="External"/><Relationship Id="rId3" Type="http://schemas.openxmlformats.org/officeDocument/2006/relationships/hyperlink" Target="https://www.analyticsvidhya.com/blog/2021/07/metrics-to-evaluate-your-classification-model-to-take-the-right-decisions/" TargetMode="External"/><Relationship Id="rId7" Type="http://schemas.openxmlformats.org/officeDocument/2006/relationships/hyperlink" Target="https://graphviz.readthedocs.io/en/stable/manual.html" TargetMode="External"/><Relationship Id="rId12" Type="http://schemas.openxmlformats.org/officeDocument/2006/relationships/hyperlink" Target="https://towardsdatascience.com/performance-metrics-confusion-matrix-precision-recall-and-f1-score-a8fe076a2262"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feature-engine.trainindata.com/en/latest/" TargetMode="External"/><Relationship Id="rId11" Type="http://schemas.openxmlformats.org/officeDocument/2006/relationships/hyperlink" Target="https://www.analyticsvidhya.com/blog/2022/02/k-fold-cross-validation-technique-and-its-essentials/" TargetMode="External"/><Relationship Id="rId5" Type="http://schemas.openxmlformats.org/officeDocument/2006/relationships/hyperlink" Target="https://rasbt.github.io/mlxtend/api_subpackages/mlxtend.feature_selection/" TargetMode="External"/><Relationship Id="rId10" Type="http://schemas.openxmlformats.org/officeDocument/2006/relationships/hyperlink" Target="https://medium.com/@tam.tamanna18/handling-imbalanced-datasets-in-python-methods-and-procedures-7376f99794de" TargetMode="External"/><Relationship Id="rId4" Type="http://schemas.openxmlformats.org/officeDocument/2006/relationships/hyperlink" Target="https://scikit-learn.org/stable/" TargetMode="External"/><Relationship Id="rId9" Type="http://schemas.openxmlformats.org/officeDocument/2006/relationships/hyperlink" Target="https://stackoverflow.com/questions/44244711/imbalanced-data-undersampling-or-oversamplin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dataset/222/bank+mark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5.png"/><Relationship Id="rId5" Type="http://schemas.microsoft.com/office/2014/relationships/chartEx" Target="../charts/chartEx2.xml"/><Relationship Id="rId10" Type="http://schemas.openxmlformats.org/officeDocument/2006/relationships/image" Target="../media/image4.png"/><Relationship Id="rId4" Type="http://schemas.openxmlformats.org/officeDocument/2006/relationships/image" Target="../media/image1.png"/><Relationship Id="rId9" Type="http://schemas.microsoft.com/office/2014/relationships/chartEx" Target="../charts/chartEx4.xml"/></Relationships>
</file>

<file path=ppt/slides/_rels/slide6.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tmp"/></Relationships>
</file>

<file path=ppt/slides/_rels/slide8.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hart" Target="../charts/chart2.xml"/><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1F97-5C41-9A73-E914-DCD73E2DBF18}"/>
              </a:ext>
            </a:extLst>
          </p:cNvPr>
          <p:cNvSpPr>
            <a:spLocks noGrp="1"/>
          </p:cNvSpPr>
          <p:nvPr>
            <p:ph type="ctrTitle"/>
          </p:nvPr>
        </p:nvSpPr>
        <p:spPr>
          <a:xfrm>
            <a:off x="628628" y="979430"/>
            <a:ext cx="11471565" cy="1739347"/>
          </a:xfrm>
        </p:spPr>
        <p:txBody>
          <a:bodyPr/>
          <a:lstStyle/>
          <a:p>
            <a:pPr algn="ctr"/>
            <a:r>
              <a:rPr lang="en-US" cap="none" dirty="0">
                <a:latin typeface="Times New Roman" panose="02020603050405020304" pitchFamily="18" charset="0"/>
                <a:cs typeface="Times New Roman" panose="02020603050405020304" pitchFamily="18" charset="0"/>
              </a:rPr>
              <a:t>Bank Marketing</a:t>
            </a:r>
          </a:p>
        </p:txBody>
      </p:sp>
      <p:sp>
        <p:nvSpPr>
          <p:cNvPr id="5" name="Slide Number Placeholder 4">
            <a:extLst>
              <a:ext uri="{FF2B5EF4-FFF2-40B4-BE49-F238E27FC236}">
                <a16:creationId xmlns:a16="http://schemas.microsoft.com/office/drawing/2014/main" id="{FEFED32F-C26D-3869-8EF8-81E28727F691}"/>
              </a:ext>
            </a:extLst>
          </p:cNvPr>
          <p:cNvSpPr>
            <a:spLocks noGrp="1"/>
          </p:cNvSpPr>
          <p:nvPr>
            <p:ph type="sldNum" sz="quarter" idx="12"/>
          </p:nvPr>
        </p:nvSpPr>
        <p:spPr>
          <a:xfrm>
            <a:off x="11277600" y="0"/>
            <a:ext cx="914400" cy="593725"/>
          </a:xfrm>
        </p:spPr>
        <p:txBody>
          <a:bodyPr>
            <a:normAutofit fontScale="92500" lnSpcReduction="10000"/>
          </a:bodyPr>
          <a:lstStyle/>
          <a:p>
            <a:fld id="{E742CC15-2769-4D71-8F55-F241E17471C9}" type="slidenum">
              <a:rPr lang="en-US" smtClean="0">
                <a:solidFill>
                  <a:schemeClr val="tx1"/>
                </a:solidFill>
              </a:rPr>
              <a:t>1</a:t>
            </a:fld>
            <a:endParaRPr lang="en-US" dirty="0">
              <a:solidFill>
                <a:schemeClr val="tx1"/>
              </a:solidFill>
            </a:endParaRPr>
          </a:p>
        </p:txBody>
      </p:sp>
      <p:sp>
        <p:nvSpPr>
          <p:cNvPr id="7" name="Subtitle 6">
            <a:extLst>
              <a:ext uri="{FF2B5EF4-FFF2-40B4-BE49-F238E27FC236}">
                <a16:creationId xmlns:a16="http://schemas.microsoft.com/office/drawing/2014/main" id="{F8BC16A1-FEDC-ACAD-92E0-15A5A158D0FC}"/>
              </a:ext>
            </a:extLst>
          </p:cNvPr>
          <p:cNvSpPr>
            <a:spLocks noGrp="1"/>
          </p:cNvSpPr>
          <p:nvPr>
            <p:ph type="subTitle" idx="1"/>
          </p:nvPr>
        </p:nvSpPr>
        <p:spPr>
          <a:xfrm>
            <a:off x="4250863" y="3962810"/>
            <a:ext cx="4451347" cy="1261152"/>
          </a:xfrm>
        </p:spPr>
        <p:txBody>
          <a:bodyPr>
            <a:normAutofit/>
          </a:bodyPr>
          <a:lstStyle/>
          <a:p>
            <a:pPr algn="ctr"/>
            <a:r>
              <a:rPr lang="en-US" dirty="0"/>
              <a:t>Presented By</a:t>
            </a:r>
          </a:p>
          <a:p>
            <a:pPr algn="ctr"/>
            <a:r>
              <a:rPr lang="en-US" dirty="0"/>
              <a:t>Yuvaraj Reddy Sanagala</a:t>
            </a:r>
          </a:p>
        </p:txBody>
      </p:sp>
      <p:sp>
        <p:nvSpPr>
          <p:cNvPr id="8" name="Footer Placeholder 7">
            <a:extLst>
              <a:ext uri="{FF2B5EF4-FFF2-40B4-BE49-F238E27FC236}">
                <a16:creationId xmlns:a16="http://schemas.microsoft.com/office/drawing/2014/main" id="{AB19AB9A-1AAB-FAEC-7524-E43174354DA2}"/>
              </a:ext>
            </a:extLst>
          </p:cNvPr>
          <p:cNvSpPr>
            <a:spLocks noGrp="1"/>
          </p:cNvSpPr>
          <p:nvPr>
            <p:ph type="ftr" sz="quarter" idx="11"/>
          </p:nvPr>
        </p:nvSpPr>
        <p:spPr/>
        <p:txBody>
          <a:bodyPr/>
          <a:lstStyle/>
          <a:p>
            <a:r>
              <a:rPr lang="en-US" dirty="0"/>
              <a:t>© 2024 Yuvaraj Reddy Sanagala</a:t>
            </a:r>
          </a:p>
        </p:txBody>
      </p:sp>
    </p:spTree>
    <p:extLst>
      <p:ext uri="{BB962C8B-B14F-4D97-AF65-F5344CB8AC3E}">
        <p14:creationId xmlns:p14="http://schemas.microsoft.com/office/powerpoint/2010/main" val="360303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044A216-9B45-6EEB-C5C5-35848F5C5906}"/>
              </a:ext>
            </a:extLst>
          </p:cNvPr>
          <p:cNvSpPr txBox="1"/>
          <p:nvPr/>
        </p:nvSpPr>
        <p:spPr>
          <a:xfrm>
            <a:off x="3410292" y="1567409"/>
            <a:ext cx="4397851" cy="1279196"/>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nSpc>
                <a:spcPct val="100000"/>
              </a:lnSpc>
              <a:spcBef>
                <a:spcPts val="0"/>
              </a:spcBef>
            </a:pPr>
            <a:endParaRPr lang="en-US" sz="1600" dirty="0"/>
          </a:p>
          <a:p>
            <a:pPr>
              <a:lnSpc>
                <a:spcPct val="100000"/>
              </a:lnSpc>
              <a:spcBef>
                <a:spcPts val="0"/>
              </a:spcBef>
            </a:pPr>
            <a:r>
              <a:rPr lang="en-US" sz="1600" dirty="0"/>
              <a:t>Features Selected Based on Datasets</a:t>
            </a:r>
          </a:p>
          <a:p>
            <a:pPr>
              <a:spcBef>
                <a:spcPts val="0"/>
              </a:spcBef>
            </a:pPr>
            <a:r>
              <a:rPr lang="en-US" sz="1600" dirty="0"/>
              <a:t>Flagged – 7 Features</a:t>
            </a:r>
          </a:p>
          <a:p>
            <a:pPr>
              <a:spcBef>
                <a:spcPts val="0"/>
              </a:spcBef>
            </a:pPr>
            <a:r>
              <a:rPr lang="en-US" sz="1600" dirty="0"/>
              <a:t>Unflagged – 9 Features </a:t>
            </a:r>
          </a:p>
        </p:txBody>
      </p:sp>
      <p:sp>
        <p:nvSpPr>
          <p:cNvPr id="2" name="Title 1">
            <a:extLst>
              <a:ext uri="{FF2B5EF4-FFF2-40B4-BE49-F238E27FC236}">
                <a16:creationId xmlns:a16="http://schemas.microsoft.com/office/drawing/2014/main" id="{AD53D932-729A-239E-FE31-FCE8A3E746DF}"/>
              </a:ext>
            </a:extLst>
          </p:cNvPr>
          <p:cNvSpPr>
            <a:spLocks noGrp="1"/>
          </p:cNvSpPr>
          <p:nvPr>
            <p:ph type="title"/>
          </p:nvPr>
        </p:nvSpPr>
        <p:spPr>
          <a:xfrm>
            <a:off x="3662468" y="-4445"/>
            <a:ext cx="3873500" cy="560058"/>
          </a:xfrm>
        </p:spPr>
        <p:txBody>
          <a:bodyPr>
            <a:normAutofit fontScale="90000"/>
          </a:bodyPr>
          <a:lstStyle/>
          <a:p>
            <a:pPr algn="ctr"/>
            <a:r>
              <a:rPr lang="en-US" sz="3600" b="1" dirty="0"/>
              <a:t>Feature Selection</a:t>
            </a:r>
          </a:p>
        </p:txBody>
      </p:sp>
      <p:sp>
        <p:nvSpPr>
          <p:cNvPr id="3" name="Slide Number Placeholder 2">
            <a:extLst>
              <a:ext uri="{FF2B5EF4-FFF2-40B4-BE49-F238E27FC236}">
                <a16:creationId xmlns:a16="http://schemas.microsoft.com/office/drawing/2014/main" id="{D0999864-FC68-3307-ACAE-DA3FFFE4D7D7}"/>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10</a:t>
            </a:fld>
            <a:endParaRPr lang="en-US" dirty="0"/>
          </a:p>
        </p:txBody>
      </p:sp>
      <p:sp>
        <p:nvSpPr>
          <p:cNvPr id="6" name="TextBox 5">
            <a:extLst>
              <a:ext uri="{FF2B5EF4-FFF2-40B4-BE49-F238E27FC236}">
                <a16:creationId xmlns:a16="http://schemas.microsoft.com/office/drawing/2014/main" id="{E424B7DC-D498-A6DC-1789-B9918AC4AABA}"/>
              </a:ext>
            </a:extLst>
          </p:cNvPr>
          <p:cNvSpPr txBox="1"/>
          <p:nvPr/>
        </p:nvSpPr>
        <p:spPr>
          <a:xfrm>
            <a:off x="3035298" y="1358673"/>
            <a:ext cx="5147840" cy="417422"/>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Technique - Machine Learning Algorithm</a:t>
            </a:r>
          </a:p>
        </p:txBody>
      </p:sp>
      <p:sp>
        <p:nvSpPr>
          <p:cNvPr id="7" name="TextBox 6">
            <a:extLst>
              <a:ext uri="{FF2B5EF4-FFF2-40B4-BE49-F238E27FC236}">
                <a16:creationId xmlns:a16="http://schemas.microsoft.com/office/drawing/2014/main" id="{60A8C1EB-66DC-28F3-0770-A22F9E840812}"/>
              </a:ext>
            </a:extLst>
          </p:cNvPr>
          <p:cNvSpPr txBox="1"/>
          <p:nvPr/>
        </p:nvSpPr>
        <p:spPr>
          <a:xfrm>
            <a:off x="2552183" y="975584"/>
            <a:ext cx="6094070" cy="417422"/>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Feature Selection Method – Floating Forward (Similar to Stepwise)</a:t>
            </a:r>
          </a:p>
        </p:txBody>
      </p:sp>
      <p:sp>
        <p:nvSpPr>
          <p:cNvPr id="9" name="TextBox 8">
            <a:extLst>
              <a:ext uri="{FF2B5EF4-FFF2-40B4-BE49-F238E27FC236}">
                <a16:creationId xmlns:a16="http://schemas.microsoft.com/office/drawing/2014/main" id="{B092824F-7F88-8724-984B-E3885EE1F095}"/>
              </a:ext>
            </a:extLst>
          </p:cNvPr>
          <p:cNvSpPr txBox="1"/>
          <p:nvPr/>
        </p:nvSpPr>
        <p:spPr>
          <a:xfrm>
            <a:off x="2099003" y="592495"/>
            <a:ext cx="7000430" cy="417422"/>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sz="1600">
                <a:solidFill>
                  <a:prstClr val="black"/>
                </a:solidFill>
                <a:latin typeface="Times New Roman" panose="02020603050405020304" pitchFamily="18" charset="0"/>
                <a:cs typeface="Times New Roman" panose="02020603050405020304" pitchFamily="18" charset="0"/>
              </a:rPr>
              <a:t>The next </a:t>
            </a:r>
            <a:r>
              <a:rPr lang="en-US" sz="1600" dirty="0">
                <a:solidFill>
                  <a:prstClr val="black"/>
                </a:solidFill>
                <a:latin typeface="Times New Roman" panose="02020603050405020304" pitchFamily="18" charset="0"/>
                <a:cs typeface="Times New Roman" panose="02020603050405020304" pitchFamily="18" charset="0"/>
              </a:rPr>
              <a:t>step of creating a model is Feature Selection</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Diagonal Corners Rounded 11">
            <a:extLst>
              <a:ext uri="{FF2B5EF4-FFF2-40B4-BE49-F238E27FC236}">
                <a16:creationId xmlns:a16="http://schemas.microsoft.com/office/drawing/2014/main" id="{3D47FA63-DC59-F8AE-4AD6-74E86503DB32}"/>
              </a:ext>
            </a:extLst>
          </p:cNvPr>
          <p:cNvSpPr/>
          <p:nvPr/>
        </p:nvSpPr>
        <p:spPr>
          <a:xfrm>
            <a:off x="120607" y="3069059"/>
            <a:ext cx="5212693" cy="1694809"/>
          </a:xfrm>
          <a:prstGeom prst="round2Diag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Logistic Regression Flagged</a:t>
            </a:r>
          </a:p>
          <a:p>
            <a:pPr algn="ctr"/>
            <a:endParaRPr lang="en-US" sz="1600" dirty="0"/>
          </a:p>
          <a:p>
            <a:pPr algn="ctr"/>
            <a:r>
              <a:rPr lang="en-US" sz="1600" b="0" dirty="0"/>
              <a:t>'month', '</a:t>
            </a:r>
            <a:r>
              <a:rPr lang="en-US" sz="1600" b="0" dirty="0" err="1"/>
              <a:t>pdays</a:t>
            </a:r>
            <a:r>
              <a:rPr lang="en-US" sz="1600" b="0" dirty="0"/>
              <a:t>', '</a:t>
            </a:r>
            <a:r>
              <a:rPr lang="en-US" sz="1600" b="0" dirty="0" err="1"/>
              <a:t>cons_conf_idx</a:t>
            </a:r>
            <a:r>
              <a:rPr lang="en-US" sz="1600" b="0" dirty="0"/>
              <a:t>', '</a:t>
            </a:r>
            <a:r>
              <a:rPr lang="en-US" sz="1600" b="0" dirty="0" err="1"/>
              <a:t>nr_employed_log</a:t>
            </a:r>
            <a:r>
              <a:rPr lang="en-US" sz="1600" b="0" dirty="0"/>
              <a:t>', '</a:t>
            </a:r>
            <a:r>
              <a:rPr lang="en-US" sz="1600" b="0" dirty="0" err="1"/>
              <a:t>campaign_log</a:t>
            </a:r>
            <a:r>
              <a:rPr lang="en-US" sz="1600" b="0" dirty="0"/>
              <a:t>', '</a:t>
            </a:r>
            <a:r>
              <a:rPr lang="en-US" sz="1600" b="0" dirty="0" err="1"/>
              <a:t>emp_var_rate_log</a:t>
            </a:r>
            <a:r>
              <a:rPr lang="en-US" sz="1600" b="0" dirty="0"/>
              <a:t>', '</a:t>
            </a:r>
            <a:r>
              <a:rPr lang="en-US" sz="1600" b="0" dirty="0" err="1"/>
              <a:t>cons_price_idx_log</a:t>
            </a:r>
            <a:r>
              <a:rPr lang="en-US" sz="1600" b="0" dirty="0"/>
              <a:t>’</a:t>
            </a:r>
            <a:endParaRPr lang="en-US" sz="1600" dirty="0"/>
          </a:p>
          <a:p>
            <a:pPr algn="ctr"/>
            <a:endParaRPr lang="en-US" dirty="0"/>
          </a:p>
        </p:txBody>
      </p:sp>
      <p:sp>
        <p:nvSpPr>
          <p:cNvPr id="13" name="Rectangle: Diagonal Corners Rounded 12">
            <a:extLst>
              <a:ext uri="{FF2B5EF4-FFF2-40B4-BE49-F238E27FC236}">
                <a16:creationId xmlns:a16="http://schemas.microsoft.com/office/drawing/2014/main" id="{CEC9040A-217D-E5E1-DD2A-A43CF579A40A}"/>
              </a:ext>
            </a:extLst>
          </p:cNvPr>
          <p:cNvSpPr/>
          <p:nvPr/>
        </p:nvSpPr>
        <p:spPr>
          <a:xfrm>
            <a:off x="5960125" y="3013066"/>
            <a:ext cx="5212700" cy="1691640"/>
          </a:xfrm>
          <a:prstGeom prst="round2Diag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Logistic Regression Unflagged</a:t>
            </a:r>
          </a:p>
          <a:p>
            <a:pPr algn="ctr"/>
            <a:endParaRPr lang="en-US" sz="1600" dirty="0"/>
          </a:p>
          <a:p>
            <a:pPr algn="ctr"/>
            <a:r>
              <a:rPr lang="en-US" sz="1600" b="0" dirty="0"/>
              <a:t>'job', 'marital', 'month', '</a:t>
            </a:r>
            <a:r>
              <a:rPr lang="en-US" sz="1600" b="0" dirty="0" err="1"/>
              <a:t>day_of_week</a:t>
            </a:r>
            <a:r>
              <a:rPr lang="en-US" sz="1600" b="0" dirty="0"/>
              <a:t>', '</a:t>
            </a:r>
            <a:r>
              <a:rPr lang="en-US" sz="1600" b="0" dirty="0" err="1"/>
              <a:t>poutcome</a:t>
            </a:r>
            <a:r>
              <a:rPr lang="en-US" sz="1600" b="0" dirty="0"/>
              <a:t>', '</a:t>
            </a:r>
            <a:r>
              <a:rPr lang="en-US" sz="1600" b="0" dirty="0" err="1"/>
              <a:t>pdays</a:t>
            </a:r>
            <a:r>
              <a:rPr lang="en-US" sz="1600" b="0" dirty="0"/>
              <a:t>', '</a:t>
            </a:r>
            <a:r>
              <a:rPr lang="en-US" sz="1600" b="0" dirty="0" err="1"/>
              <a:t>cons_conf_idx</a:t>
            </a:r>
            <a:r>
              <a:rPr lang="en-US" sz="1600" b="0" dirty="0"/>
              <a:t>', '</a:t>
            </a:r>
            <a:r>
              <a:rPr lang="en-US" sz="1600" b="0" dirty="0" err="1"/>
              <a:t>campaign_log</a:t>
            </a:r>
            <a:r>
              <a:rPr lang="en-US" sz="1600" b="0" dirty="0"/>
              <a:t>', 'euribor3m_log'</a:t>
            </a:r>
            <a:endParaRPr lang="en-US" dirty="0"/>
          </a:p>
        </p:txBody>
      </p:sp>
      <p:sp>
        <p:nvSpPr>
          <p:cNvPr id="14" name="Rectangle: Diagonal Corners Rounded 13">
            <a:extLst>
              <a:ext uri="{FF2B5EF4-FFF2-40B4-BE49-F238E27FC236}">
                <a16:creationId xmlns:a16="http://schemas.microsoft.com/office/drawing/2014/main" id="{4EEB58C0-6462-4B78-88ED-265C9B19B6B2}"/>
              </a:ext>
            </a:extLst>
          </p:cNvPr>
          <p:cNvSpPr/>
          <p:nvPr/>
        </p:nvSpPr>
        <p:spPr>
          <a:xfrm>
            <a:off x="120608" y="5071116"/>
            <a:ext cx="5212692" cy="1694809"/>
          </a:xfrm>
          <a:prstGeom prst="round2Diag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Decision Tree Flagged</a:t>
            </a:r>
          </a:p>
          <a:p>
            <a:pPr algn="ctr"/>
            <a:endParaRPr lang="en-US" sz="1600" dirty="0"/>
          </a:p>
          <a:p>
            <a:pPr lvl="1" algn="ctr"/>
            <a:r>
              <a:rPr lang="en-US" sz="1600" b="0" dirty="0"/>
              <a:t>'contact', '</a:t>
            </a:r>
            <a:r>
              <a:rPr lang="en-US" sz="1600" b="0" dirty="0" err="1"/>
              <a:t>day_of_week</a:t>
            </a:r>
            <a:r>
              <a:rPr lang="en-US" sz="1600" b="0" dirty="0"/>
              <a:t>', '</a:t>
            </a:r>
            <a:r>
              <a:rPr lang="en-US" sz="1600" b="0" dirty="0" err="1"/>
              <a:t>poutcome</a:t>
            </a:r>
            <a:r>
              <a:rPr lang="en-US" sz="1600" b="0" dirty="0"/>
              <a:t>', '</a:t>
            </a:r>
            <a:r>
              <a:rPr lang="en-US" sz="1600" b="0" dirty="0" err="1"/>
              <a:t>pdays</a:t>
            </a:r>
            <a:r>
              <a:rPr lang="en-US" sz="1600" b="0" dirty="0"/>
              <a:t>', '</a:t>
            </a:r>
            <a:r>
              <a:rPr lang="en-US" sz="1600" b="0" dirty="0" err="1"/>
              <a:t>cons_conf_idx</a:t>
            </a:r>
            <a:r>
              <a:rPr lang="en-US" sz="1600" b="0" dirty="0"/>
              <a:t>', '</a:t>
            </a:r>
            <a:r>
              <a:rPr lang="en-US" sz="1600" b="0" dirty="0" err="1"/>
              <a:t>emp_var_rate_log</a:t>
            </a:r>
            <a:r>
              <a:rPr lang="en-US" sz="1600" b="0" dirty="0"/>
              <a:t>', 'euribor3m_log’</a:t>
            </a:r>
          </a:p>
          <a:p>
            <a:pPr algn="ctr"/>
            <a:endParaRPr lang="en-US" dirty="0"/>
          </a:p>
        </p:txBody>
      </p:sp>
      <p:sp>
        <p:nvSpPr>
          <p:cNvPr id="15" name="Rectangle: Diagonal Corners Rounded 14">
            <a:extLst>
              <a:ext uri="{FF2B5EF4-FFF2-40B4-BE49-F238E27FC236}">
                <a16:creationId xmlns:a16="http://schemas.microsoft.com/office/drawing/2014/main" id="{54F21726-E665-95FB-9B16-63A3D5BD3B8E}"/>
              </a:ext>
            </a:extLst>
          </p:cNvPr>
          <p:cNvSpPr/>
          <p:nvPr/>
        </p:nvSpPr>
        <p:spPr>
          <a:xfrm>
            <a:off x="5960125" y="5076877"/>
            <a:ext cx="5212700" cy="1691640"/>
          </a:xfrm>
          <a:prstGeom prst="round2Diag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Decision Tree Unflagged</a:t>
            </a:r>
          </a:p>
          <a:p>
            <a:pPr algn="ctr"/>
            <a:endParaRPr lang="en-US" sz="1600" dirty="0"/>
          </a:p>
          <a:p>
            <a:pPr lvl="1" algn="ctr"/>
            <a:r>
              <a:rPr lang="en-US" sz="1600" b="0" dirty="0"/>
              <a:t>'job', 'marital', 'education', '</a:t>
            </a:r>
            <a:r>
              <a:rPr lang="en-US" sz="1600" b="0" dirty="0" err="1"/>
              <a:t>day_of_week</a:t>
            </a:r>
            <a:r>
              <a:rPr lang="en-US" sz="1600" b="0" dirty="0"/>
              <a:t>', '</a:t>
            </a:r>
            <a:r>
              <a:rPr lang="en-US" sz="1600" b="0" dirty="0" err="1"/>
              <a:t>poutcome</a:t>
            </a:r>
            <a:r>
              <a:rPr lang="en-US" sz="1600" b="0" dirty="0"/>
              <a:t>', '</a:t>
            </a:r>
            <a:r>
              <a:rPr lang="en-US" sz="1600" b="0" dirty="0" err="1"/>
              <a:t>campaign_log</a:t>
            </a:r>
            <a:r>
              <a:rPr lang="en-US" sz="1600" b="0" dirty="0"/>
              <a:t>', '</a:t>
            </a:r>
            <a:r>
              <a:rPr lang="en-US" sz="1600" b="0" dirty="0" err="1"/>
              <a:t>emp_var_rate_log</a:t>
            </a:r>
            <a:r>
              <a:rPr lang="en-US" sz="1600" b="0" dirty="0"/>
              <a:t>', 'euribor3m_log', '</a:t>
            </a:r>
            <a:r>
              <a:rPr lang="en-US" sz="1600" b="0" dirty="0" err="1"/>
              <a:t>cons_price_idx_log</a:t>
            </a:r>
            <a:r>
              <a:rPr lang="en-US" sz="1600" b="0" dirty="0"/>
              <a:t>'</a:t>
            </a:r>
            <a:endParaRPr lang="en-US" dirty="0"/>
          </a:p>
        </p:txBody>
      </p:sp>
      <p:sp>
        <p:nvSpPr>
          <p:cNvPr id="18" name="Rectangle 17">
            <a:extLst>
              <a:ext uri="{FF2B5EF4-FFF2-40B4-BE49-F238E27FC236}">
                <a16:creationId xmlns:a16="http://schemas.microsoft.com/office/drawing/2014/main" id="{C72738F9-08BC-C352-0AAE-2CE427449402}"/>
              </a:ext>
            </a:extLst>
          </p:cNvPr>
          <p:cNvSpPr/>
          <p:nvPr/>
        </p:nvSpPr>
        <p:spPr>
          <a:xfrm>
            <a:off x="4558509" y="2178301"/>
            <a:ext cx="2101415" cy="260913"/>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250AD97-CA7A-9C29-3589-0BEA42474CE0}"/>
              </a:ext>
            </a:extLst>
          </p:cNvPr>
          <p:cNvCxnSpPr>
            <a:cxnSpLocks/>
            <a:stCxn id="18" idx="1"/>
          </p:cNvCxnSpPr>
          <p:nvPr/>
        </p:nvCxnSpPr>
        <p:spPr>
          <a:xfrm flipH="1">
            <a:off x="2726954" y="2308758"/>
            <a:ext cx="1831555"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2BFDB5BD-16B9-473C-2F26-610EB23EC287}"/>
              </a:ext>
            </a:extLst>
          </p:cNvPr>
          <p:cNvCxnSpPr>
            <a:cxnSpLocks/>
            <a:stCxn id="12" idx="3"/>
          </p:cNvCxnSpPr>
          <p:nvPr/>
        </p:nvCxnSpPr>
        <p:spPr>
          <a:xfrm flipV="1">
            <a:off x="2726954" y="2308758"/>
            <a:ext cx="0" cy="760301"/>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D3DAED8C-BCC4-E3E9-C7A9-00EFB0B396CE}"/>
              </a:ext>
            </a:extLst>
          </p:cNvPr>
          <p:cNvCxnSpPr>
            <a:cxnSpLocks/>
            <a:stCxn id="14" idx="3"/>
            <a:endCxn id="12" idx="1"/>
          </p:cNvCxnSpPr>
          <p:nvPr/>
        </p:nvCxnSpPr>
        <p:spPr>
          <a:xfrm flipV="1">
            <a:off x="2726954" y="4763868"/>
            <a:ext cx="0" cy="307248"/>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2369FE41-A016-0CAB-2AA3-212518764394}"/>
              </a:ext>
            </a:extLst>
          </p:cNvPr>
          <p:cNvSpPr/>
          <p:nvPr/>
        </p:nvSpPr>
        <p:spPr>
          <a:xfrm>
            <a:off x="4558509" y="2534879"/>
            <a:ext cx="2101415" cy="260913"/>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BF5B204-620E-F30B-3C65-2F6081A49B30}"/>
              </a:ext>
            </a:extLst>
          </p:cNvPr>
          <p:cNvCxnSpPr>
            <a:cxnSpLocks/>
            <a:endCxn id="30" idx="3"/>
          </p:cNvCxnSpPr>
          <p:nvPr/>
        </p:nvCxnSpPr>
        <p:spPr>
          <a:xfrm flipH="1">
            <a:off x="6659924" y="2665336"/>
            <a:ext cx="1906551"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ECA36693-65FC-395A-CCFA-27BF7C91C8CD}"/>
              </a:ext>
            </a:extLst>
          </p:cNvPr>
          <p:cNvCxnSpPr>
            <a:cxnSpLocks/>
            <a:stCxn id="13" idx="3"/>
          </p:cNvCxnSpPr>
          <p:nvPr/>
        </p:nvCxnSpPr>
        <p:spPr>
          <a:xfrm flipV="1">
            <a:off x="8566475" y="2665336"/>
            <a:ext cx="0" cy="34773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AEF4204D-A0B7-0DB0-69CA-008D7E9CD40C}"/>
              </a:ext>
            </a:extLst>
          </p:cNvPr>
          <p:cNvCxnSpPr>
            <a:cxnSpLocks/>
            <a:stCxn id="15" idx="3"/>
            <a:endCxn id="13" idx="1"/>
          </p:cNvCxnSpPr>
          <p:nvPr/>
        </p:nvCxnSpPr>
        <p:spPr>
          <a:xfrm flipV="1">
            <a:off x="8566475" y="4704706"/>
            <a:ext cx="0" cy="372171"/>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Footer Placeholder 3">
            <a:extLst>
              <a:ext uri="{FF2B5EF4-FFF2-40B4-BE49-F238E27FC236}">
                <a16:creationId xmlns:a16="http://schemas.microsoft.com/office/drawing/2014/main" id="{2E0EC0EA-CE43-D216-6EA4-57EC9B176538}"/>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169320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1000"/>
                                        <p:tgtEl>
                                          <p:spTgt spid="32"/>
                                        </p:tgtEl>
                                      </p:cBhvr>
                                    </p:animEffect>
                                    <p:anim calcmode="lin" valueType="num">
                                      <p:cBhvr>
                                        <p:cTn id="83" dur="1000" fill="hold"/>
                                        <p:tgtEl>
                                          <p:spTgt spid="32"/>
                                        </p:tgtEl>
                                        <p:attrNameLst>
                                          <p:attrName>ppt_x</p:attrName>
                                        </p:attrNameLst>
                                      </p:cBhvr>
                                      <p:tavLst>
                                        <p:tav tm="0">
                                          <p:val>
                                            <p:strVal val="#ppt_x"/>
                                          </p:val>
                                        </p:tav>
                                        <p:tav tm="100000">
                                          <p:val>
                                            <p:strVal val="#ppt_x"/>
                                          </p:val>
                                        </p:tav>
                                      </p:tavLst>
                                    </p:anim>
                                    <p:anim calcmode="lin" valueType="num">
                                      <p:cBhvr>
                                        <p:cTn id="84" dur="1000" fill="hold"/>
                                        <p:tgtEl>
                                          <p:spTgt spid="3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7" grpId="0" animBg="1"/>
      <p:bldP spid="9" grpId="0" animBg="1"/>
      <p:bldP spid="12" grpId="0" animBg="1"/>
      <p:bldP spid="13" grpId="0" animBg="1"/>
      <p:bldP spid="14" grpId="0" animBg="1"/>
      <p:bldP spid="15" grpId="0" animBg="1"/>
      <p:bldP spid="1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E5C13198-04E1-47D1-E04E-1C203C3BE4D4}"/>
              </a:ext>
            </a:extLst>
          </p:cNvPr>
          <p:cNvGraphicFramePr>
            <a:graphicFrameLocks noGrp="1"/>
          </p:cNvGraphicFramePr>
          <p:nvPr>
            <p:extLst>
              <p:ext uri="{D42A27DB-BD31-4B8C-83A1-F6EECF244321}">
                <p14:modId xmlns:p14="http://schemas.microsoft.com/office/powerpoint/2010/main" val="2574993185"/>
              </p:ext>
            </p:extLst>
          </p:nvPr>
        </p:nvGraphicFramePr>
        <p:xfrm>
          <a:off x="416361" y="6202773"/>
          <a:ext cx="10615930" cy="370840"/>
        </p:xfrm>
        <a:graphic>
          <a:graphicData uri="http://schemas.openxmlformats.org/drawingml/2006/table">
            <a:tbl>
              <a:tblPr>
                <a:tableStyleId>{5C22544A-7EE6-4342-B048-85BDC9FD1C3A}</a:tableStyleId>
              </a:tblPr>
              <a:tblGrid>
                <a:gridCol w="1357630">
                  <a:extLst>
                    <a:ext uri="{9D8B030D-6E8A-4147-A177-3AD203B41FA5}">
                      <a16:colId xmlns:a16="http://schemas.microsoft.com/office/drawing/2014/main" val="1244389307"/>
                    </a:ext>
                  </a:extLst>
                </a:gridCol>
                <a:gridCol w="1647825">
                  <a:extLst>
                    <a:ext uri="{9D8B030D-6E8A-4147-A177-3AD203B41FA5}">
                      <a16:colId xmlns:a16="http://schemas.microsoft.com/office/drawing/2014/main" val="3475672525"/>
                    </a:ext>
                  </a:extLst>
                </a:gridCol>
                <a:gridCol w="7610475">
                  <a:extLst>
                    <a:ext uri="{9D8B030D-6E8A-4147-A177-3AD203B41FA5}">
                      <a16:colId xmlns:a16="http://schemas.microsoft.com/office/drawing/2014/main" val="1079201334"/>
                    </a:ext>
                  </a:extLst>
                </a:gridCol>
              </a:tblGrid>
              <a:tr h="370840">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poutcome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Outcome of the previous marketing campaign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780096"/>
                  </a:ext>
                </a:extLst>
              </a:tr>
            </a:tbl>
          </a:graphicData>
        </a:graphic>
      </p:graphicFrame>
      <p:graphicFrame>
        <p:nvGraphicFramePr>
          <p:cNvPr id="11" name="Table 10">
            <a:extLst>
              <a:ext uri="{FF2B5EF4-FFF2-40B4-BE49-F238E27FC236}">
                <a16:creationId xmlns:a16="http://schemas.microsoft.com/office/drawing/2014/main" id="{97040DFE-A0A8-3EFF-6CD1-58CA9BB92E77}"/>
              </a:ext>
            </a:extLst>
          </p:cNvPr>
          <p:cNvGraphicFramePr>
            <a:graphicFrameLocks noGrp="1"/>
          </p:cNvGraphicFramePr>
          <p:nvPr>
            <p:extLst>
              <p:ext uri="{D42A27DB-BD31-4B8C-83A1-F6EECF244321}">
                <p14:modId xmlns:p14="http://schemas.microsoft.com/office/powerpoint/2010/main" val="1955507093"/>
              </p:ext>
            </p:extLst>
          </p:nvPr>
        </p:nvGraphicFramePr>
        <p:xfrm>
          <a:off x="416361" y="5842093"/>
          <a:ext cx="10615930" cy="370840"/>
        </p:xfrm>
        <a:graphic>
          <a:graphicData uri="http://schemas.openxmlformats.org/drawingml/2006/table">
            <a:tbl>
              <a:tblPr>
                <a:tableStyleId>{5C22544A-7EE6-4342-B048-85BDC9FD1C3A}</a:tableStyleId>
              </a:tblPr>
              <a:tblGrid>
                <a:gridCol w="1357630">
                  <a:extLst>
                    <a:ext uri="{9D8B030D-6E8A-4147-A177-3AD203B41FA5}">
                      <a16:colId xmlns:a16="http://schemas.microsoft.com/office/drawing/2014/main" val="1972982691"/>
                    </a:ext>
                  </a:extLst>
                </a:gridCol>
                <a:gridCol w="1647825">
                  <a:extLst>
                    <a:ext uri="{9D8B030D-6E8A-4147-A177-3AD203B41FA5}">
                      <a16:colId xmlns:a16="http://schemas.microsoft.com/office/drawing/2014/main" val="2722351518"/>
                    </a:ext>
                  </a:extLst>
                </a:gridCol>
                <a:gridCol w="7610475">
                  <a:extLst>
                    <a:ext uri="{9D8B030D-6E8A-4147-A177-3AD203B41FA5}">
                      <a16:colId xmlns:a16="http://schemas.microsoft.com/office/drawing/2014/main" val="2896789590"/>
                    </a:ext>
                  </a:extLst>
                </a:gridCol>
              </a:tblGrid>
              <a:tr h="370840">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pdays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Number of days that passed by after the client was last contacted from a previous campaign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266194"/>
                  </a:ext>
                </a:extLst>
              </a:tr>
            </a:tbl>
          </a:graphicData>
        </a:graphic>
      </p:graphicFrame>
      <p:sp>
        <p:nvSpPr>
          <p:cNvPr id="2" name="Title 1">
            <a:extLst>
              <a:ext uri="{FF2B5EF4-FFF2-40B4-BE49-F238E27FC236}">
                <a16:creationId xmlns:a16="http://schemas.microsoft.com/office/drawing/2014/main" id="{BEF97F93-D611-E886-4EF7-B6785EB84DB2}"/>
              </a:ext>
            </a:extLst>
          </p:cNvPr>
          <p:cNvSpPr>
            <a:spLocks noGrp="1"/>
          </p:cNvSpPr>
          <p:nvPr>
            <p:ph type="title"/>
          </p:nvPr>
        </p:nvSpPr>
        <p:spPr>
          <a:xfrm>
            <a:off x="3919826" y="-20766"/>
            <a:ext cx="4352347" cy="560439"/>
          </a:xfrm>
        </p:spPr>
        <p:txBody>
          <a:bodyPr/>
          <a:lstStyle/>
          <a:p>
            <a:pPr algn="ctr"/>
            <a:r>
              <a:rPr lang="en-US" dirty="0"/>
              <a:t>Data Dictionary</a:t>
            </a:r>
          </a:p>
        </p:txBody>
      </p:sp>
      <p:sp>
        <p:nvSpPr>
          <p:cNvPr id="13" name="Slide Number Placeholder 12">
            <a:extLst>
              <a:ext uri="{FF2B5EF4-FFF2-40B4-BE49-F238E27FC236}">
                <a16:creationId xmlns:a16="http://schemas.microsoft.com/office/drawing/2014/main" id="{67F9BE65-D36D-17C4-9824-12126469EE0D}"/>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11</a:t>
            </a:fld>
            <a:endParaRPr lang="en-US" dirty="0"/>
          </a:p>
        </p:txBody>
      </p:sp>
      <p:graphicFrame>
        <p:nvGraphicFramePr>
          <p:cNvPr id="4" name="Table 3">
            <a:extLst>
              <a:ext uri="{FF2B5EF4-FFF2-40B4-BE49-F238E27FC236}">
                <a16:creationId xmlns:a16="http://schemas.microsoft.com/office/drawing/2014/main" id="{D2601C6A-3521-5922-D34A-6E54545A3AC4}"/>
              </a:ext>
            </a:extLst>
          </p:cNvPr>
          <p:cNvGraphicFramePr>
            <a:graphicFrameLocks noGrp="1"/>
          </p:cNvGraphicFramePr>
          <p:nvPr>
            <p:extLst>
              <p:ext uri="{D42A27DB-BD31-4B8C-83A1-F6EECF244321}">
                <p14:modId xmlns:p14="http://schemas.microsoft.com/office/powerpoint/2010/main" val="1722391961"/>
              </p:ext>
            </p:extLst>
          </p:nvPr>
        </p:nvGraphicFramePr>
        <p:xfrm>
          <a:off x="422325" y="1466304"/>
          <a:ext cx="10615930" cy="370840"/>
        </p:xfrm>
        <a:graphic>
          <a:graphicData uri="http://schemas.openxmlformats.org/drawingml/2006/table">
            <a:tbl>
              <a:tblPr firstRow="1">
                <a:tableStyleId>{5C22544A-7EE6-4342-B048-85BDC9FD1C3A}</a:tableStyleId>
              </a:tblPr>
              <a:tblGrid>
                <a:gridCol w="1357630">
                  <a:extLst>
                    <a:ext uri="{9D8B030D-6E8A-4147-A177-3AD203B41FA5}">
                      <a16:colId xmlns:a16="http://schemas.microsoft.com/office/drawing/2014/main" val="371662148"/>
                    </a:ext>
                  </a:extLst>
                </a:gridCol>
                <a:gridCol w="1647825">
                  <a:extLst>
                    <a:ext uri="{9D8B030D-6E8A-4147-A177-3AD203B41FA5}">
                      <a16:colId xmlns:a16="http://schemas.microsoft.com/office/drawing/2014/main" val="2700573469"/>
                    </a:ext>
                  </a:extLst>
                </a:gridCol>
                <a:gridCol w="7610475">
                  <a:extLst>
                    <a:ext uri="{9D8B030D-6E8A-4147-A177-3AD203B41FA5}">
                      <a16:colId xmlns:a16="http://schemas.microsoft.com/office/drawing/2014/main" val="4165019816"/>
                    </a:ext>
                  </a:extLst>
                </a:gridCol>
              </a:tblGrid>
              <a:tr h="370840">
                <a:tc>
                  <a:txBody>
                    <a:bodyPr/>
                    <a:lstStyle/>
                    <a:p>
                      <a:r>
                        <a:rPr lang="en-US" sz="1400" dirty="0">
                          <a:latin typeface="Times New Roman" panose="02020603050405020304" pitchFamily="18" charset="0"/>
                          <a:cs typeface="Times New Roman" panose="02020603050405020304" pitchFamily="18" charset="0"/>
                        </a:rPr>
                        <a:t>Feature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634681"/>
                  </a:ext>
                </a:extLst>
              </a:tr>
            </a:tbl>
          </a:graphicData>
        </a:graphic>
      </p:graphicFrame>
      <p:graphicFrame>
        <p:nvGraphicFramePr>
          <p:cNvPr id="3" name="Table 2">
            <a:extLst>
              <a:ext uri="{FF2B5EF4-FFF2-40B4-BE49-F238E27FC236}">
                <a16:creationId xmlns:a16="http://schemas.microsoft.com/office/drawing/2014/main" id="{76C31FA5-E6F9-6EE7-5FFB-ADAB26082E18}"/>
              </a:ext>
            </a:extLst>
          </p:cNvPr>
          <p:cNvGraphicFramePr>
            <a:graphicFrameLocks noGrp="1"/>
          </p:cNvGraphicFramePr>
          <p:nvPr>
            <p:extLst>
              <p:ext uri="{D42A27DB-BD31-4B8C-83A1-F6EECF244321}">
                <p14:modId xmlns:p14="http://schemas.microsoft.com/office/powerpoint/2010/main" val="3959393397"/>
              </p:ext>
            </p:extLst>
          </p:nvPr>
        </p:nvGraphicFramePr>
        <p:xfrm>
          <a:off x="422325" y="1836318"/>
          <a:ext cx="10612948" cy="370840"/>
        </p:xfrm>
        <a:graphic>
          <a:graphicData uri="http://schemas.openxmlformats.org/drawingml/2006/table">
            <a:tbl>
              <a:tblPr>
                <a:tableStyleId>{5C22544A-7EE6-4342-B048-85BDC9FD1C3A}</a:tableStyleId>
              </a:tblPr>
              <a:tblGrid>
                <a:gridCol w="1362268">
                  <a:extLst>
                    <a:ext uri="{9D8B030D-6E8A-4147-A177-3AD203B41FA5}">
                      <a16:colId xmlns:a16="http://schemas.microsoft.com/office/drawing/2014/main" val="2807922864"/>
                    </a:ext>
                  </a:extLst>
                </a:gridCol>
                <a:gridCol w="1645920">
                  <a:extLst>
                    <a:ext uri="{9D8B030D-6E8A-4147-A177-3AD203B41FA5}">
                      <a16:colId xmlns:a16="http://schemas.microsoft.com/office/drawing/2014/main" val="4280470966"/>
                    </a:ext>
                  </a:extLst>
                </a:gridCol>
                <a:gridCol w="7604760">
                  <a:extLst>
                    <a:ext uri="{9D8B030D-6E8A-4147-A177-3AD203B41FA5}">
                      <a16:colId xmlns:a16="http://schemas.microsoft.com/office/drawing/2014/main" val="2568045965"/>
                    </a:ext>
                  </a:extLst>
                </a:gridCol>
              </a:tblGrid>
              <a:tr h="370840">
                <a:tc>
                  <a:txBody>
                    <a:bodyPr/>
                    <a:lstStyle/>
                    <a:p>
                      <a:r>
                        <a:rPr lang="en-US" sz="1400" dirty="0">
                          <a:latin typeface="Times New Roman" panose="02020603050405020304" pitchFamily="18" charset="0"/>
                          <a:cs typeface="Times New Roman" panose="02020603050405020304" pitchFamily="18" charset="0"/>
                        </a:rPr>
                        <a:t>campaign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Number of contacts performed during this campaign and for this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632633"/>
                  </a:ext>
                </a:extLst>
              </a:tr>
            </a:tbl>
          </a:graphicData>
        </a:graphic>
      </p:graphicFrame>
      <p:graphicFrame>
        <p:nvGraphicFramePr>
          <p:cNvPr id="5" name="Table 4">
            <a:extLst>
              <a:ext uri="{FF2B5EF4-FFF2-40B4-BE49-F238E27FC236}">
                <a16:creationId xmlns:a16="http://schemas.microsoft.com/office/drawing/2014/main" id="{E7D64667-D9DA-2F8D-DB9A-138070E32DF7}"/>
              </a:ext>
            </a:extLst>
          </p:cNvPr>
          <p:cNvGraphicFramePr>
            <a:graphicFrameLocks noGrp="1"/>
          </p:cNvGraphicFramePr>
          <p:nvPr>
            <p:extLst>
              <p:ext uri="{D42A27DB-BD31-4B8C-83A1-F6EECF244321}">
                <p14:modId xmlns:p14="http://schemas.microsoft.com/office/powerpoint/2010/main" val="350880789"/>
              </p:ext>
            </p:extLst>
          </p:nvPr>
        </p:nvGraphicFramePr>
        <p:xfrm>
          <a:off x="419343" y="2210437"/>
          <a:ext cx="10612948" cy="731520"/>
        </p:xfrm>
        <a:graphic>
          <a:graphicData uri="http://schemas.openxmlformats.org/drawingml/2006/table">
            <a:tbl>
              <a:tblPr>
                <a:tableStyleId>{5C22544A-7EE6-4342-B048-85BDC9FD1C3A}</a:tableStyleId>
              </a:tblPr>
              <a:tblGrid>
                <a:gridCol w="1362268">
                  <a:extLst>
                    <a:ext uri="{9D8B030D-6E8A-4147-A177-3AD203B41FA5}">
                      <a16:colId xmlns:a16="http://schemas.microsoft.com/office/drawing/2014/main" val="1853108737"/>
                    </a:ext>
                  </a:extLst>
                </a:gridCol>
                <a:gridCol w="1647825">
                  <a:extLst>
                    <a:ext uri="{9D8B030D-6E8A-4147-A177-3AD203B41FA5}">
                      <a16:colId xmlns:a16="http://schemas.microsoft.com/office/drawing/2014/main" val="626248335"/>
                    </a:ext>
                  </a:extLst>
                </a:gridCol>
                <a:gridCol w="7602855">
                  <a:extLst>
                    <a:ext uri="{9D8B030D-6E8A-4147-A177-3AD203B41FA5}">
                      <a16:colId xmlns:a16="http://schemas.microsoft.com/office/drawing/2014/main" val="3651421976"/>
                    </a:ext>
                  </a:extLst>
                </a:gridCol>
              </a:tblGrid>
              <a:tr h="370840">
                <a:tc>
                  <a:txBody>
                    <a:bodyPr/>
                    <a:lstStyle/>
                    <a:p>
                      <a:r>
                        <a:rPr lang="en-US" sz="1400" dirty="0" err="1">
                          <a:latin typeface="Times New Roman" panose="02020603050405020304" pitchFamily="18" charset="0"/>
                          <a:cs typeface="Times New Roman" panose="02020603050405020304" pitchFamily="18" charset="0"/>
                        </a:rPr>
                        <a:t>cons.conf.idx</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(monthly indicator)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Measures the degree of optimism of consumers regarding current and expected economic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111973"/>
                  </a:ext>
                </a:extLst>
              </a:tr>
            </a:tbl>
          </a:graphicData>
        </a:graphic>
      </p:graphicFrame>
      <p:graphicFrame>
        <p:nvGraphicFramePr>
          <p:cNvPr id="6" name="Table 5">
            <a:extLst>
              <a:ext uri="{FF2B5EF4-FFF2-40B4-BE49-F238E27FC236}">
                <a16:creationId xmlns:a16="http://schemas.microsoft.com/office/drawing/2014/main" id="{92D7520F-B3D6-46BC-3662-9BB430E689F9}"/>
              </a:ext>
            </a:extLst>
          </p:cNvPr>
          <p:cNvGraphicFramePr>
            <a:graphicFrameLocks noGrp="1"/>
          </p:cNvGraphicFramePr>
          <p:nvPr>
            <p:extLst>
              <p:ext uri="{D42A27DB-BD31-4B8C-83A1-F6EECF244321}">
                <p14:modId xmlns:p14="http://schemas.microsoft.com/office/powerpoint/2010/main" val="2645268370"/>
              </p:ext>
            </p:extLst>
          </p:nvPr>
        </p:nvGraphicFramePr>
        <p:xfrm>
          <a:off x="419343" y="2945357"/>
          <a:ext cx="10612948" cy="731520"/>
        </p:xfrm>
        <a:graphic>
          <a:graphicData uri="http://schemas.openxmlformats.org/drawingml/2006/table">
            <a:tbl>
              <a:tblPr>
                <a:tableStyleId>{5C22544A-7EE6-4342-B048-85BDC9FD1C3A}</a:tableStyleId>
              </a:tblPr>
              <a:tblGrid>
                <a:gridCol w="1363767">
                  <a:extLst>
                    <a:ext uri="{9D8B030D-6E8A-4147-A177-3AD203B41FA5}">
                      <a16:colId xmlns:a16="http://schemas.microsoft.com/office/drawing/2014/main" val="3622274766"/>
                    </a:ext>
                  </a:extLst>
                </a:gridCol>
                <a:gridCol w="1644421">
                  <a:extLst>
                    <a:ext uri="{9D8B030D-6E8A-4147-A177-3AD203B41FA5}">
                      <a16:colId xmlns:a16="http://schemas.microsoft.com/office/drawing/2014/main" val="2961640890"/>
                    </a:ext>
                  </a:extLst>
                </a:gridCol>
                <a:gridCol w="7604760">
                  <a:extLst>
                    <a:ext uri="{9D8B030D-6E8A-4147-A177-3AD203B41FA5}">
                      <a16:colId xmlns:a16="http://schemas.microsoft.com/office/drawing/2014/main" val="4270756570"/>
                    </a:ext>
                  </a:extLst>
                </a:gridCol>
              </a:tblGrid>
              <a:tr h="370840">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cons.price.idx</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(monthly indicator)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Measure of the average change over time in the prices paid by urban consumers for a market basket of consumer goods and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9161104"/>
                  </a:ext>
                </a:extLst>
              </a:tr>
            </a:tbl>
          </a:graphicData>
        </a:graphic>
      </p:graphicFrame>
      <p:graphicFrame>
        <p:nvGraphicFramePr>
          <p:cNvPr id="7" name="Table 6">
            <a:extLst>
              <a:ext uri="{FF2B5EF4-FFF2-40B4-BE49-F238E27FC236}">
                <a16:creationId xmlns:a16="http://schemas.microsoft.com/office/drawing/2014/main" id="{20D179E8-1BE0-7AC2-4FCA-CD5DB94DB766}"/>
              </a:ext>
            </a:extLst>
          </p:cNvPr>
          <p:cNvGraphicFramePr>
            <a:graphicFrameLocks noGrp="1"/>
          </p:cNvGraphicFramePr>
          <p:nvPr>
            <p:extLst>
              <p:ext uri="{D42A27DB-BD31-4B8C-83A1-F6EECF244321}">
                <p14:modId xmlns:p14="http://schemas.microsoft.com/office/powerpoint/2010/main" val="156588595"/>
              </p:ext>
            </p:extLst>
          </p:nvPr>
        </p:nvGraphicFramePr>
        <p:xfrm>
          <a:off x="419343" y="3673565"/>
          <a:ext cx="10615930" cy="370840"/>
        </p:xfrm>
        <a:graphic>
          <a:graphicData uri="http://schemas.openxmlformats.org/drawingml/2006/table">
            <a:tbl>
              <a:tblPr>
                <a:tableStyleId>{5C22544A-7EE6-4342-B048-85BDC9FD1C3A}</a:tableStyleId>
              </a:tblPr>
              <a:tblGrid>
                <a:gridCol w="1363737">
                  <a:extLst>
                    <a:ext uri="{9D8B030D-6E8A-4147-A177-3AD203B41FA5}">
                      <a16:colId xmlns:a16="http://schemas.microsoft.com/office/drawing/2014/main" val="3416416273"/>
                    </a:ext>
                  </a:extLst>
                </a:gridCol>
                <a:gridCol w="1645920">
                  <a:extLst>
                    <a:ext uri="{9D8B030D-6E8A-4147-A177-3AD203B41FA5}">
                      <a16:colId xmlns:a16="http://schemas.microsoft.com/office/drawing/2014/main" val="2002921711"/>
                    </a:ext>
                  </a:extLst>
                </a:gridCol>
                <a:gridCol w="7606273">
                  <a:extLst>
                    <a:ext uri="{9D8B030D-6E8A-4147-A177-3AD203B41FA5}">
                      <a16:colId xmlns:a16="http://schemas.microsoft.com/office/drawing/2014/main" val="1160527112"/>
                    </a:ext>
                  </a:extLst>
                </a:gridCol>
              </a:tblGrid>
              <a:tr h="370840">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day_of_week</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Last contact day of the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840173"/>
                  </a:ext>
                </a:extLst>
              </a:tr>
            </a:tbl>
          </a:graphicData>
        </a:graphic>
      </p:graphicFrame>
      <p:graphicFrame>
        <p:nvGraphicFramePr>
          <p:cNvPr id="8" name="Table 7">
            <a:extLst>
              <a:ext uri="{FF2B5EF4-FFF2-40B4-BE49-F238E27FC236}">
                <a16:creationId xmlns:a16="http://schemas.microsoft.com/office/drawing/2014/main" id="{DB822FD7-4643-7A25-FB86-BF87B0A3F0E0}"/>
              </a:ext>
            </a:extLst>
          </p:cNvPr>
          <p:cNvGraphicFramePr>
            <a:graphicFrameLocks noGrp="1"/>
          </p:cNvGraphicFramePr>
          <p:nvPr>
            <p:extLst>
              <p:ext uri="{D42A27DB-BD31-4B8C-83A1-F6EECF244321}">
                <p14:modId xmlns:p14="http://schemas.microsoft.com/office/powerpoint/2010/main" val="4223355515"/>
              </p:ext>
            </p:extLst>
          </p:nvPr>
        </p:nvGraphicFramePr>
        <p:xfrm>
          <a:off x="419343" y="4013341"/>
          <a:ext cx="10614447" cy="370840"/>
        </p:xfrm>
        <a:graphic>
          <a:graphicData uri="http://schemas.openxmlformats.org/drawingml/2006/table">
            <a:tbl>
              <a:tblPr>
                <a:tableStyleId>{5C22544A-7EE6-4342-B048-85BDC9FD1C3A}</a:tableStyleId>
              </a:tblPr>
              <a:tblGrid>
                <a:gridCol w="1363737">
                  <a:extLst>
                    <a:ext uri="{9D8B030D-6E8A-4147-A177-3AD203B41FA5}">
                      <a16:colId xmlns:a16="http://schemas.microsoft.com/office/drawing/2014/main" val="629023745"/>
                    </a:ext>
                  </a:extLst>
                </a:gridCol>
                <a:gridCol w="1645920">
                  <a:extLst>
                    <a:ext uri="{9D8B030D-6E8A-4147-A177-3AD203B41FA5}">
                      <a16:colId xmlns:a16="http://schemas.microsoft.com/office/drawing/2014/main" val="1218807497"/>
                    </a:ext>
                  </a:extLst>
                </a:gridCol>
                <a:gridCol w="7604790">
                  <a:extLst>
                    <a:ext uri="{9D8B030D-6E8A-4147-A177-3AD203B41FA5}">
                      <a16:colId xmlns:a16="http://schemas.microsoft.com/office/drawing/2014/main" val="4072206077"/>
                    </a:ext>
                  </a:extLst>
                </a:gridCol>
              </a:tblGrid>
              <a:tr h="370840">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Degree of education 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12337"/>
                  </a:ext>
                </a:extLst>
              </a:tr>
            </a:tbl>
          </a:graphicData>
        </a:graphic>
      </p:graphicFrame>
      <p:graphicFrame>
        <p:nvGraphicFramePr>
          <p:cNvPr id="9" name="Table 8">
            <a:extLst>
              <a:ext uri="{FF2B5EF4-FFF2-40B4-BE49-F238E27FC236}">
                <a16:creationId xmlns:a16="http://schemas.microsoft.com/office/drawing/2014/main" id="{7533AEEF-2CF8-D640-E2D7-E006DD6A5237}"/>
              </a:ext>
            </a:extLst>
          </p:cNvPr>
          <p:cNvGraphicFramePr>
            <a:graphicFrameLocks noGrp="1"/>
          </p:cNvGraphicFramePr>
          <p:nvPr>
            <p:extLst>
              <p:ext uri="{D42A27DB-BD31-4B8C-83A1-F6EECF244321}">
                <p14:modId xmlns:p14="http://schemas.microsoft.com/office/powerpoint/2010/main" val="225741549"/>
              </p:ext>
            </p:extLst>
          </p:nvPr>
        </p:nvGraphicFramePr>
        <p:xfrm>
          <a:off x="416361" y="4375686"/>
          <a:ext cx="10615930" cy="731520"/>
        </p:xfrm>
        <a:graphic>
          <a:graphicData uri="http://schemas.openxmlformats.org/drawingml/2006/table">
            <a:tbl>
              <a:tblPr>
                <a:tableStyleId>{5C22544A-7EE6-4342-B048-85BDC9FD1C3A}</a:tableStyleId>
              </a:tblPr>
              <a:tblGrid>
                <a:gridCol w="1357630">
                  <a:extLst>
                    <a:ext uri="{9D8B030D-6E8A-4147-A177-3AD203B41FA5}">
                      <a16:colId xmlns:a16="http://schemas.microsoft.com/office/drawing/2014/main" val="1563079401"/>
                    </a:ext>
                  </a:extLst>
                </a:gridCol>
                <a:gridCol w="1647825">
                  <a:extLst>
                    <a:ext uri="{9D8B030D-6E8A-4147-A177-3AD203B41FA5}">
                      <a16:colId xmlns:a16="http://schemas.microsoft.com/office/drawing/2014/main" val="1567616939"/>
                    </a:ext>
                  </a:extLst>
                </a:gridCol>
                <a:gridCol w="7610475">
                  <a:extLst>
                    <a:ext uri="{9D8B030D-6E8A-4147-A177-3AD203B41FA5}">
                      <a16:colId xmlns:a16="http://schemas.microsoft.com/office/drawing/2014/main" val="601245412"/>
                    </a:ext>
                  </a:extLst>
                </a:gridCol>
              </a:tblGrid>
              <a:tr h="370840">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emp.var.rate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(quarterly indicator)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It is the percentage of the population that is currently 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794658"/>
                  </a:ext>
                </a:extLst>
              </a:tr>
            </a:tbl>
          </a:graphicData>
        </a:graphic>
      </p:graphicFrame>
      <p:graphicFrame>
        <p:nvGraphicFramePr>
          <p:cNvPr id="10" name="Table 9">
            <a:extLst>
              <a:ext uri="{FF2B5EF4-FFF2-40B4-BE49-F238E27FC236}">
                <a16:creationId xmlns:a16="http://schemas.microsoft.com/office/drawing/2014/main" id="{14A6C41D-4349-A58A-A1EA-BFC21C7E88B1}"/>
              </a:ext>
            </a:extLst>
          </p:cNvPr>
          <p:cNvGraphicFramePr>
            <a:graphicFrameLocks noGrp="1"/>
          </p:cNvGraphicFramePr>
          <p:nvPr>
            <p:extLst>
              <p:ext uri="{D42A27DB-BD31-4B8C-83A1-F6EECF244321}">
                <p14:modId xmlns:p14="http://schemas.microsoft.com/office/powerpoint/2010/main" val="4028248340"/>
              </p:ext>
            </p:extLst>
          </p:nvPr>
        </p:nvGraphicFramePr>
        <p:xfrm>
          <a:off x="416361" y="5113885"/>
          <a:ext cx="10615930" cy="731520"/>
        </p:xfrm>
        <a:graphic>
          <a:graphicData uri="http://schemas.openxmlformats.org/drawingml/2006/table">
            <a:tbl>
              <a:tblPr>
                <a:tableStyleId>{5C22544A-7EE6-4342-B048-85BDC9FD1C3A}</a:tableStyleId>
              </a:tblPr>
              <a:tblGrid>
                <a:gridCol w="1357630">
                  <a:extLst>
                    <a:ext uri="{9D8B030D-6E8A-4147-A177-3AD203B41FA5}">
                      <a16:colId xmlns:a16="http://schemas.microsoft.com/office/drawing/2014/main" val="1778447459"/>
                    </a:ext>
                  </a:extLst>
                </a:gridCol>
                <a:gridCol w="1647825">
                  <a:extLst>
                    <a:ext uri="{9D8B030D-6E8A-4147-A177-3AD203B41FA5}">
                      <a16:colId xmlns:a16="http://schemas.microsoft.com/office/drawing/2014/main" val="3026317878"/>
                    </a:ext>
                  </a:extLst>
                </a:gridCol>
                <a:gridCol w="7610475">
                  <a:extLst>
                    <a:ext uri="{9D8B030D-6E8A-4147-A177-3AD203B41FA5}">
                      <a16:colId xmlns:a16="http://schemas.microsoft.com/office/drawing/2014/main" val="662095649"/>
                    </a:ext>
                  </a:extLst>
                </a:gridCol>
              </a:tblGrid>
              <a:tr h="370840">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Euribor3m</a:t>
                      </a:r>
                    </a:p>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(quarterly indicator)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Reference rate that is constructed from the average interest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262138"/>
                  </a:ext>
                </a:extLst>
              </a:tr>
            </a:tbl>
          </a:graphicData>
        </a:graphic>
      </p:graphicFrame>
      <p:sp>
        <p:nvSpPr>
          <p:cNvPr id="16" name="TextBox 15">
            <a:extLst>
              <a:ext uri="{FF2B5EF4-FFF2-40B4-BE49-F238E27FC236}">
                <a16:creationId xmlns:a16="http://schemas.microsoft.com/office/drawing/2014/main" id="{DADD9693-E5D4-A5BC-D7AD-1EFF86BAB50F}"/>
              </a:ext>
            </a:extLst>
          </p:cNvPr>
          <p:cNvSpPr txBox="1"/>
          <p:nvPr/>
        </p:nvSpPr>
        <p:spPr>
          <a:xfrm>
            <a:off x="286086" y="608798"/>
            <a:ext cx="10876479" cy="646331"/>
          </a:xfrm>
          <a:prstGeom prst="rect">
            <a:avLst/>
          </a:prstGeom>
          <a:noFill/>
        </p:spPr>
        <p:txBody>
          <a:bodyPr wrap="square">
            <a:spAutoFit/>
          </a:bodyPr>
          <a:lstStyle/>
          <a:p>
            <a:r>
              <a:rPr lang="en-US" dirty="0"/>
              <a:t>The Data Dictionary for the most important features which we previously selected are defined in the below table.</a:t>
            </a:r>
          </a:p>
        </p:txBody>
      </p:sp>
      <p:sp>
        <p:nvSpPr>
          <p:cNvPr id="14" name="Footer Placeholder 13">
            <a:extLst>
              <a:ext uri="{FF2B5EF4-FFF2-40B4-BE49-F238E27FC236}">
                <a16:creationId xmlns:a16="http://schemas.microsoft.com/office/drawing/2014/main" id="{AB7E6762-010D-9CEE-7CF2-FF65F4739452}"/>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408458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7D16-775F-43C0-DC47-2E888E040D45}"/>
              </a:ext>
            </a:extLst>
          </p:cNvPr>
          <p:cNvSpPr>
            <a:spLocks noGrp="1"/>
          </p:cNvSpPr>
          <p:nvPr>
            <p:ph type="title"/>
          </p:nvPr>
        </p:nvSpPr>
        <p:spPr>
          <a:xfrm>
            <a:off x="3379585" y="0"/>
            <a:ext cx="5432830" cy="550985"/>
          </a:xfrm>
        </p:spPr>
        <p:txBody>
          <a:bodyPr>
            <a:normAutofit fontScale="90000"/>
          </a:bodyPr>
          <a:lstStyle/>
          <a:p>
            <a:pPr algn="ctr"/>
            <a:r>
              <a:rPr lang="en-US" sz="3600" b="1" dirty="0"/>
              <a:t>Importance of Features</a:t>
            </a:r>
          </a:p>
        </p:txBody>
      </p:sp>
      <p:sp>
        <p:nvSpPr>
          <p:cNvPr id="3" name="Slide Number Placeholder 2">
            <a:extLst>
              <a:ext uri="{FF2B5EF4-FFF2-40B4-BE49-F238E27FC236}">
                <a16:creationId xmlns:a16="http://schemas.microsoft.com/office/drawing/2014/main" id="{1FE961CB-DCEE-0ECC-BC89-413BE6E3906A}"/>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12</a:t>
            </a:fld>
            <a:endParaRPr lang="en-US" dirty="0"/>
          </a:p>
        </p:txBody>
      </p:sp>
      <p:sp>
        <p:nvSpPr>
          <p:cNvPr id="5" name="TextBox 4">
            <a:hlinkClick r:id="rId3" action="ppaction://hlinkfile"/>
            <a:extLst>
              <a:ext uri="{FF2B5EF4-FFF2-40B4-BE49-F238E27FC236}">
                <a16:creationId xmlns:a16="http://schemas.microsoft.com/office/drawing/2014/main" id="{84779CCB-EC1E-9383-4F3E-923EC0EF0B3A}"/>
              </a:ext>
            </a:extLst>
          </p:cNvPr>
          <p:cNvSpPr txBox="1"/>
          <p:nvPr/>
        </p:nvSpPr>
        <p:spPr>
          <a:xfrm>
            <a:off x="173383" y="771273"/>
            <a:ext cx="2817036" cy="408623"/>
          </a:xfrm>
          <a:prstGeom prst="round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Decision Tree Flagged</a:t>
            </a:r>
          </a:p>
        </p:txBody>
      </p:sp>
      <p:sp>
        <p:nvSpPr>
          <p:cNvPr id="6" name="TextBox 5">
            <a:hlinkClick r:id="rId4" action="ppaction://hlinkfile"/>
            <a:extLst>
              <a:ext uri="{FF2B5EF4-FFF2-40B4-BE49-F238E27FC236}">
                <a16:creationId xmlns:a16="http://schemas.microsoft.com/office/drawing/2014/main" id="{AE35395A-E452-0B9E-B511-51829F8CC408}"/>
              </a:ext>
            </a:extLst>
          </p:cNvPr>
          <p:cNvSpPr txBox="1"/>
          <p:nvPr/>
        </p:nvSpPr>
        <p:spPr>
          <a:xfrm>
            <a:off x="8221079" y="823954"/>
            <a:ext cx="2953214" cy="408623"/>
          </a:xfrm>
          <a:prstGeom prst="round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en-US"/>
            </a:defPPr>
          </a:lstStyle>
          <a:p>
            <a:r>
              <a:rPr lang="en-US" dirty="0"/>
              <a:t>Decision Tree Unflagged</a:t>
            </a:r>
          </a:p>
        </p:txBody>
      </p:sp>
      <p:graphicFrame>
        <p:nvGraphicFramePr>
          <p:cNvPr id="7" name="Content Placeholder 3">
            <a:extLst>
              <a:ext uri="{FF2B5EF4-FFF2-40B4-BE49-F238E27FC236}">
                <a16:creationId xmlns:a16="http://schemas.microsoft.com/office/drawing/2014/main" id="{43C199D8-F2DC-E8CE-15AA-CCDA216E53EA}"/>
              </a:ext>
            </a:extLst>
          </p:cNvPr>
          <p:cNvGraphicFramePr>
            <a:graphicFrameLocks noGrp="1"/>
          </p:cNvGraphicFramePr>
          <p:nvPr>
            <p:ph idx="1"/>
            <p:extLst>
              <p:ext uri="{D42A27DB-BD31-4B8C-83A1-F6EECF244321}">
                <p14:modId xmlns:p14="http://schemas.microsoft.com/office/powerpoint/2010/main" val="4100086935"/>
              </p:ext>
            </p:extLst>
          </p:nvPr>
        </p:nvGraphicFramePr>
        <p:xfrm>
          <a:off x="93666" y="1452865"/>
          <a:ext cx="8333896" cy="5313060"/>
        </p:xfrm>
        <a:graphic>
          <a:graphicData uri="http://schemas.openxmlformats.org/drawingml/2006/table">
            <a:tbl>
              <a:tblPr firstRow="1">
                <a:tableStyleId>{B301B821-A1FF-4177-AEE7-76D212191A09}</a:tableStyleId>
              </a:tblPr>
              <a:tblGrid>
                <a:gridCol w="2009296">
                  <a:extLst>
                    <a:ext uri="{9D8B030D-6E8A-4147-A177-3AD203B41FA5}">
                      <a16:colId xmlns:a16="http://schemas.microsoft.com/office/drawing/2014/main" val="3244728018"/>
                    </a:ext>
                  </a:extLst>
                </a:gridCol>
                <a:gridCol w="1460500">
                  <a:extLst>
                    <a:ext uri="{9D8B030D-6E8A-4147-A177-3AD203B41FA5}">
                      <a16:colId xmlns:a16="http://schemas.microsoft.com/office/drawing/2014/main" val="3365377507"/>
                    </a:ext>
                  </a:extLst>
                </a:gridCol>
                <a:gridCol w="1600200">
                  <a:extLst>
                    <a:ext uri="{9D8B030D-6E8A-4147-A177-3AD203B41FA5}">
                      <a16:colId xmlns:a16="http://schemas.microsoft.com/office/drawing/2014/main" val="1009829189"/>
                    </a:ext>
                  </a:extLst>
                </a:gridCol>
                <a:gridCol w="1447800">
                  <a:extLst>
                    <a:ext uri="{9D8B030D-6E8A-4147-A177-3AD203B41FA5}">
                      <a16:colId xmlns:a16="http://schemas.microsoft.com/office/drawing/2014/main" val="29288614"/>
                    </a:ext>
                  </a:extLst>
                </a:gridCol>
                <a:gridCol w="1816100">
                  <a:extLst>
                    <a:ext uri="{9D8B030D-6E8A-4147-A177-3AD203B41FA5}">
                      <a16:colId xmlns:a16="http://schemas.microsoft.com/office/drawing/2014/main" val="1202841349"/>
                    </a:ext>
                  </a:extLst>
                </a:gridCol>
              </a:tblGrid>
              <a:tr h="361734">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1" dirty="0">
                          <a:effectLst/>
                        </a:rPr>
                        <a:t>Feature</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gridSpan="2">
                  <a:txBody>
                    <a:bodyPr/>
                    <a:lstStyle/>
                    <a:p>
                      <a:pPr algn="ctr" fontAlgn="b"/>
                      <a:r>
                        <a:rPr lang="en-IN" sz="1600" b="1" dirty="0">
                          <a:effectLst/>
                        </a:rPr>
                        <a:t>Log Odds</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hMerge="1">
                  <a:txBody>
                    <a:bodyPr/>
                    <a:lstStyle/>
                    <a:p>
                      <a:pPr algn="ctr" fontAlgn="b"/>
                      <a:endParaRPr lang="en-IN" sz="1600" b="1" dirty="0">
                        <a:effectLst/>
                      </a:endParaRP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IN" sz="1600" b="1" dirty="0">
                          <a:effectLst/>
                        </a:rPr>
                        <a:t>Importance</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hMerge="1">
                  <a:txBody>
                    <a:bodyPr/>
                    <a:lstStyle/>
                    <a:p>
                      <a:pPr algn="ctr" fontAlgn="b"/>
                      <a:endParaRPr lang="en-IN" sz="1600" b="1" dirty="0">
                        <a:effectLst/>
                      </a:endParaRP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897689"/>
                  </a:ext>
                </a:extLst>
              </a:tr>
              <a:tr h="361734">
                <a:tc vMerge="1">
                  <a:txBody>
                    <a:bodyPr/>
                    <a:lstStyle/>
                    <a:p>
                      <a:endParaRPr dirty="0"/>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dirty="0">
                          <a:solidFill>
                            <a:schemeClr val="bg1"/>
                          </a:solidFill>
                          <a:effectLst/>
                        </a:rPr>
                        <a:t>LR Flagged</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IN" sz="1600" b="1" dirty="0">
                          <a:solidFill>
                            <a:schemeClr val="bg1"/>
                          </a:solidFill>
                          <a:effectLst/>
                        </a:rPr>
                        <a:t>LR Unflagged</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IN" sz="1600" b="1" dirty="0">
                          <a:solidFill>
                            <a:schemeClr val="bg1"/>
                          </a:solidFill>
                          <a:effectLst/>
                        </a:rPr>
                        <a:t>DT Flagged</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IN" sz="1600" b="1" dirty="0">
                          <a:solidFill>
                            <a:schemeClr val="bg1"/>
                          </a:solidFill>
                          <a:effectLst/>
                        </a:rPr>
                        <a:t>DT Unflagged</a:t>
                      </a:r>
                    </a:p>
                  </a:txBody>
                  <a:tcPr marL="50082" marR="50082" marT="25041" marB="2504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545095885"/>
                  </a:ext>
                </a:extLst>
              </a:tr>
              <a:tr h="361734">
                <a:tc>
                  <a:txBody>
                    <a:bodyPr/>
                    <a:lstStyle/>
                    <a:p>
                      <a:pPr fontAlgn="base"/>
                      <a:r>
                        <a:rPr lang="en-IN" sz="1600" dirty="0" err="1">
                          <a:effectLst/>
                        </a:rPr>
                        <a:t>cons_price_idx_log</a:t>
                      </a:r>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7789314.8193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0.031</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976510"/>
                  </a:ext>
                </a:extLst>
              </a:tr>
              <a:tr h="265706">
                <a:tc>
                  <a:txBody>
                    <a:bodyPr/>
                    <a:lstStyle/>
                    <a:p>
                      <a:pPr fontAlgn="base"/>
                      <a:r>
                        <a:rPr lang="en-IN" sz="1600" dirty="0">
                          <a:effectLst/>
                        </a:rPr>
                        <a:t>month</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1.1115</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1.101</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2382"/>
                  </a:ext>
                </a:extLst>
              </a:tr>
              <a:tr h="361734">
                <a:tc>
                  <a:txBody>
                    <a:bodyPr/>
                    <a:lstStyle/>
                    <a:p>
                      <a:pPr fontAlgn="base"/>
                      <a:r>
                        <a:rPr lang="en-IN" sz="1600">
                          <a:effectLst/>
                        </a:rPr>
                        <a:t>cons_conf_idx</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1.0045</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1.0253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0.2133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826769"/>
                  </a:ext>
                </a:extLst>
              </a:tr>
              <a:tr h="265706">
                <a:tc>
                  <a:txBody>
                    <a:bodyPr/>
                    <a:lstStyle/>
                    <a:p>
                      <a:pPr fontAlgn="base"/>
                      <a:r>
                        <a:rPr lang="en-IN" sz="1600">
                          <a:effectLst/>
                        </a:rPr>
                        <a:t>pdays</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0.9981</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0.9957</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0.028</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3664172"/>
                  </a:ext>
                </a:extLst>
              </a:tr>
              <a:tr h="361734">
                <a:tc>
                  <a:txBody>
                    <a:bodyPr/>
                    <a:lstStyle/>
                    <a:p>
                      <a:pPr fontAlgn="base"/>
                      <a:r>
                        <a:rPr lang="en-IN" sz="1600">
                          <a:effectLst/>
                        </a:rPr>
                        <a:t>campaign_log</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0.8416</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0.8043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0.26</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540340"/>
                  </a:ext>
                </a:extLst>
              </a:tr>
              <a:tr h="361734">
                <a:tc>
                  <a:txBody>
                    <a:bodyPr/>
                    <a:lstStyle/>
                    <a:p>
                      <a:pPr fontAlgn="base"/>
                      <a:r>
                        <a:rPr lang="en-IN" sz="1600" dirty="0" err="1">
                          <a:effectLst/>
                        </a:rPr>
                        <a:t>emp_var_rate_log</a:t>
                      </a:r>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0.2577</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0.6721</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0.0113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859420"/>
                  </a:ext>
                </a:extLst>
              </a:tr>
              <a:tr h="361734">
                <a:tc>
                  <a:txBody>
                    <a:bodyPr/>
                    <a:lstStyle/>
                    <a:p>
                      <a:pPr fontAlgn="base"/>
                      <a:r>
                        <a:rPr lang="en-IN" sz="1600">
                          <a:effectLst/>
                        </a:rPr>
                        <a:t>nr_employed_log</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0.0003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492881"/>
                  </a:ext>
                </a:extLst>
              </a:tr>
              <a:tr h="265706">
                <a:tc>
                  <a:txBody>
                    <a:bodyPr/>
                    <a:lstStyle/>
                    <a:p>
                      <a:pPr fontAlgn="base"/>
                      <a:r>
                        <a:rPr lang="en-IN" sz="1600">
                          <a:effectLst/>
                        </a:rPr>
                        <a:t>job</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0.9903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0.0</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21982"/>
                  </a:ext>
                </a:extLst>
              </a:tr>
              <a:tr h="361734">
                <a:tc>
                  <a:txBody>
                    <a:bodyPr/>
                    <a:lstStyle/>
                    <a:p>
                      <a:pPr fontAlgn="base"/>
                      <a:r>
                        <a:rPr lang="en-IN" sz="1600">
                          <a:effectLst/>
                        </a:rPr>
                        <a:t>day_of_week</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0.8999</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0.0176</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33327"/>
                  </a:ext>
                </a:extLst>
              </a:tr>
              <a:tr h="265706">
                <a:tc>
                  <a:txBody>
                    <a:bodyPr/>
                    <a:lstStyle/>
                    <a:p>
                      <a:pPr fontAlgn="base"/>
                      <a:r>
                        <a:rPr lang="en-IN" sz="1600">
                          <a:effectLst/>
                        </a:rPr>
                        <a:t>marital</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0.7019</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062171"/>
                  </a:ext>
                </a:extLst>
              </a:tr>
              <a:tr h="265706">
                <a:tc>
                  <a:txBody>
                    <a:bodyPr/>
                    <a:lstStyle/>
                    <a:p>
                      <a:pPr fontAlgn="base"/>
                      <a:r>
                        <a:rPr lang="en-IN" sz="1600">
                          <a:effectLst/>
                        </a:rPr>
                        <a:t>poutcome</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0.2173</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0.0151</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815422"/>
                  </a:ext>
                </a:extLst>
              </a:tr>
              <a:tr h="361734">
                <a:tc>
                  <a:txBody>
                    <a:bodyPr/>
                    <a:lstStyle/>
                    <a:p>
                      <a:pPr fontAlgn="base"/>
                      <a:r>
                        <a:rPr lang="en-IN" sz="1600" dirty="0">
                          <a:effectLst/>
                        </a:rPr>
                        <a:t>euribor3m_log</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0.1677</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0.0829</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0.665</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806817"/>
                  </a:ext>
                </a:extLst>
              </a:tr>
              <a:tr h="265706">
                <a:tc>
                  <a:txBody>
                    <a:bodyPr/>
                    <a:lstStyle/>
                    <a:p>
                      <a:pPr fontAlgn="base"/>
                      <a:r>
                        <a:rPr lang="en-IN" sz="1600">
                          <a:effectLst/>
                        </a:rPr>
                        <a:t>contact</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0.0038</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4595708"/>
                  </a:ext>
                </a:extLst>
              </a:tr>
              <a:tr h="265706">
                <a:tc>
                  <a:txBody>
                    <a:bodyPr/>
                    <a:lstStyle/>
                    <a:p>
                      <a:pPr fontAlgn="base"/>
                      <a:r>
                        <a:rPr lang="en-IN" sz="1600">
                          <a:effectLst/>
                        </a:rPr>
                        <a:t>education</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a:effectLst/>
                      </a:endParaRP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0.0</a:t>
                      </a:r>
                    </a:p>
                  </a:txBody>
                  <a:tcPr marL="50082" marR="50082" marT="25041" marB="250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757711"/>
                  </a:ext>
                </a:extLst>
              </a:tr>
            </a:tbl>
          </a:graphicData>
        </a:graphic>
      </p:graphicFrame>
      <p:sp>
        <p:nvSpPr>
          <p:cNvPr id="4" name="TextBox 3">
            <a:extLst>
              <a:ext uri="{FF2B5EF4-FFF2-40B4-BE49-F238E27FC236}">
                <a16:creationId xmlns:a16="http://schemas.microsoft.com/office/drawing/2014/main" id="{EF684737-2C0C-D6A1-2B9B-C593C4F11B62}"/>
              </a:ext>
            </a:extLst>
          </p:cNvPr>
          <p:cNvSpPr txBox="1"/>
          <p:nvPr/>
        </p:nvSpPr>
        <p:spPr>
          <a:xfrm>
            <a:off x="8559238" y="3472269"/>
            <a:ext cx="2953214" cy="646331"/>
          </a:xfrm>
          <a:prstGeom prst="rect">
            <a:avLst/>
          </a:prstGeom>
          <a:noFill/>
        </p:spPr>
        <p:txBody>
          <a:bodyPr wrap="square" rtlCol="0">
            <a:spAutoFit/>
          </a:bodyPr>
          <a:lstStyle/>
          <a:p>
            <a:r>
              <a:rPr lang="en-US" dirty="0"/>
              <a:t>LR – Logistic Regression</a:t>
            </a:r>
          </a:p>
          <a:p>
            <a:r>
              <a:rPr lang="en-US" dirty="0"/>
              <a:t>DT – Decision Tree</a:t>
            </a:r>
          </a:p>
        </p:txBody>
      </p:sp>
      <p:sp>
        <p:nvSpPr>
          <p:cNvPr id="8" name="Footer Placeholder 7">
            <a:extLst>
              <a:ext uri="{FF2B5EF4-FFF2-40B4-BE49-F238E27FC236}">
                <a16:creationId xmlns:a16="http://schemas.microsoft.com/office/drawing/2014/main" id="{95B4A74D-C799-07C2-E523-FE8658E33C8D}"/>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1561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E3C17E1-0A07-ACBC-89D7-F85336C6F4EA}"/>
              </a:ext>
            </a:extLst>
          </p:cNvPr>
          <p:cNvSpPr>
            <a:spLocks noGrp="1"/>
          </p:cNvSpPr>
          <p:nvPr>
            <p:ph type="sldNum" sz="quarter" idx="12"/>
          </p:nvPr>
        </p:nvSpPr>
        <p:spPr/>
        <p:txBody>
          <a:bodyPr>
            <a:normAutofit fontScale="92500" lnSpcReduction="10000"/>
          </a:bodyPr>
          <a:lstStyle/>
          <a:p>
            <a:fld id="{89E094B9-A57F-F746-868E-AFA85962FF39}" type="slidenum">
              <a:rPr lang="en-US" b="1" smtClean="0"/>
              <a:pPr/>
              <a:t>13</a:t>
            </a:fld>
            <a:endParaRPr lang="en-US" b="1" dirty="0"/>
          </a:p>
        </p:txBody>
      </p:sp>
      <p:sp>
        <p:nvSpPr>
          <p:cNvPr id="2" name="Title 1">
            <a:extLst>
              <a:ext uri="{FF2B5EF4-FFF2-40B4-BE49-F238E27FC236}">
                <a16:creationId xmlns:a16="http://schemas.microsoft.com/office/drawing/2014/main" id="{1E64B0E8-E94C-D1E1-8F90-780FC7F600E4}"/>
              </a:ext>
            </a:extLst>
          </p:cNvPr>
          <p:cNvSpPr>
            <a:spLocks noGrp="1"/>
          </p:cNvSpPr>
          <p:nvPr>
            <p:ph type="title" idx="4294967295"/>
          </p:nvPr>
        </p:nvSpPr>
        <p:spPr>
          <a:xfrm>
            <a:off x="-7701" y="-48472"/>
            <a:ext cx="4282246" cy="566740"/>
          </a:xfrm>
        </p:spPr>
        <p:txBody>
          <a:bodyPr>
            <a:noAutofit/>
          </a:bodyPr>
          <a:lstStyle/>
          <a:p>
            <a:pPr algn="ctr"/>
            <a:r>
              <a:rPr lang="en-US" sz="3200" b="1" cap="none" dirty="0">
                <a:solidFill>
                  <a:schemeClr val="tx1"/>
                </a:solidFill>
                <a:cs typeface="Times New Roman" panose="02020603050405020304" pitchFamily="18" charset="0"/>
              </a:rPr>
              <a:t>Model Performance</a:t>
            </a:r>
          </a:p>
        </p:txBody>
      </p:sp>
      <p:graphicFrame>
        <p:nvGraphicFramePr>
          <p:cNvPr id="5" name="Content Placeholder 4">
            <a:extLst>
              <a:ext uri="{FF2B5EF4-FFF2-40B4-BE49-F238E27FC236}">
                <a16:creationId xmlns:a16="http://schemas.microsoft.com/office/drawing/2014/main" id="{755F1928-9DF3-D172-AB76-B19D3DFCE35E}"/>
              </a:ext>
            </a:extLst>
          </p:cNvPr>
          <p:cNvGraphicFramePr>
            <a:graphicFrameLocks noGrp="1"/>
          </p:cNvGraphicFramePr>
          <p:nvPr>
            <p:ph idx="4294967295"/>
            <p:extLst>
              <p:ext uri="{D42A27DB-BD31-4B8C-83A1-F6EECF244321}">
                <p14:modId xmlns:p14="http://schemas.microsoft.com/office/powerpoint/2010/main" val="2094525270"/>
              </p:ext>
            </p:extLst>
          </p:nvPr>
        </p:nvGraphicFramePr>
        <p:xfrm>
          <a:off x="173466" y="715266"/>
          <a:ext cx="8220257" cy="2920995"/>
        </p:xfrm>
        <a:graphic>
          <a:graphicData uri="http://schemas.openxmlformats.org/drawingml/2006/table">
            <a:tbl>
              <a:tblPr firstRow="1">
                <a:tableStyleId>{7DF18680-E054-41AD-8BC1-D1AEF772440D}</a:tableStyleId>
              </a:tblPr>
              <a:tblGrid>
                <a:gridCol w="1221579">
                  <a:extLst>
                    <a:ext uri="{9D8B030D-6E8A-4147-A177-3AD203B41FA5}">
                      <a16:colId xmlns:a16="http://schemas.microsoft.com/office/drawing/2014/main" val="1630803993"/>
                    </a:ext>
                  </a:extLst>
                </a:gridCol>
                <a:gridCol w="1770186">
                  <a:extLst>
                    <a:ext uri="{9D8B030D-6E8A-4147-A177-3AD203B41FA5}">
                      <a16:colId xmlns:a16="http://schemas.microsoft.com/office/drawing/2014/main" val="663304779"/>
                    </a:ext>
                  </a:extLst>
                </a:gridCol>
                <a:gridCol w="1746738">
                  <a:extLst>
                    <a:ext uri="{9D8B030D-6E8A-4147-A177-3AD203B41FA5}">
                      <a16:colId xmlns:a16="http://schemas.microsoft.com/office/drawing/2014/main" val="1712987542"/>
                    </a:ext>
                  </a:extLst>
                </a:gridCol>
                <a:gridCol w="1735016">
                  <a:extLst>
                    <a:ext uri="{9D8B030D-6E8A-4147-A177-3AD203B41FA5}">
                      <a16:colId xmlns:a16="http://schemas.microsoft.com/office/drawing/2014/main" val="864008453"/>
                    </a:ext>
                  </a:extLst>
                </a:gridCol>
                <a:gridCol w="1746738">
                  <a:extLst>
                    <a:ext uri="{9D8B030D-6E8A-4147-A177-3AD203B41FA5}">
                      <a16:colId xmlns:a16="http://schemas.microsoft.com/office/drawing/2014/main" val="96032900"/>
                    </a:ext>
                  </a:extLst>
                </a:gridCol>
              </a:tblGrid>
              <a:tr h="1066795">
                <a:tc>
                  <a:txBody>
                    <a:bodyPr/>
                    <a:lstStyle/>
                    <a:p>
                      <a:r>
                        <a:rPr lang="en-US" sz="1600" dirty="0"/>
                        <a:t>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sz="1600" dirty="0"/>
                        <a:t>Logistic Regression Flagged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Logistic Regression Unflagged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Decision Tree Flagged</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Decision Tree Unflagged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88013486"/>
                  </a:ext>
                </a:extLst>
              </a:tr>
              <a:tr h="370840">
                <a:tc>
                  <a:txBody>
                    <a:bodyPr/>
                    <a:lstStyle/>
                    <a:p>
                      <a:r>
                        <a:rPr lang="en-US" sz="1600"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en-US" sz="1600" dirty="0"/>
                    </a:p>
                  </a:txBody>
                  <a:tcPr>
                    <a:lnT w="12700" cap="flat" cmpd="sng" algn="ctr">
                      <a:solidFill>
                        <a:schemeClr val="tx1"/>
                      </a:solidFill>
                      <a:prstDash val="solid"/>
                      <a:round/>
                      <a:headEnd type="none" w="med" len="med"/>
                      <a:tailEnd type="none" w="med" len="med"/>
                    </a:lnT>
                    <a:noFill/>
                  </a:tcPr>
                </a:tc>
                <a:tc>
                  <a:txBody>
                    <a:bodyPr/>
                    <a:lstStyle/>
                    <a:p>
                      <a:endParaRPr lang="en-US" sz="1600" dirty="0"/>
                    </a:p>
                  </a:txBody>
                  <a:tcPr>
                    <a:lnT w="12700" cap="flat" cmpd="sng" algn="ctr">
                      <a:solidFill>
                        <a:schemeClr val="tx1"/>
                      </a:solidFill>
                      <a:prstDash val="solid"/>
                      <a:round/>
                      <a:headEnd type="none" w="med" len="med"/>
                      <a:tailEnd type="none" w="med" len="med"/>
                    </a:lnT>
                    <a:noFill/>
                  </a:tcPr>
                </a:tc>
                <a:tc>
                  <a:txBody>
                    <a:bodyPr/>
                    <a:lstStyle/>
                    <a:p>
                      <a:endParaRPr lang="en-US"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13004311"/>
                  </a:ext>
                </a:extLst>
              </a:tr>
              <a:tr h="370840">
                <a:tc>
                  <a:txBody>
                    <a:bodyPr/>
                    <a:lstStyle/>
                    <a:p>
                      <a:r>
                        <a:rPr lang="en-US" sz="1600"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noFill/>
                  </a:tcPr>
                </a:tc>
                <a:tc>
                  <a:txBody>
                    <a:bodyPr/>
                    <a:lstStyle/>
                    <a:p>
                      <a:endParaRPr lang="en-US" sz="1600" dirty="0"/>
                    </a:p>
                  </a:txBody>
                  <a:tcPr>
                    <a:noFill/>
                  </a:tcPr>
                </a:tc>
                <a:tc>
                  <a:txBody>
                    <a:bodyPr/>
                    <a:lstStyle/>
                    <a:p>
                      <a:endParaRPr lang="en-US" sz="1600" dirty="0"/>
                    </a:p>
                  </a:txBody>
                  <a:tcPr>
                    <a:noFill/>
                  </a:tcPr>
                </a:tc>
                <a:tc>
                  <a:txBody>
                    <a:bodyPr/>
                    <a:lstStyle/>
                    <a:p>
                      <a:endParaRPr lang="en-US" sz="1600" dirty="0"/>
                    </a:p>
                  </a:txBody>
                  <a:tcPr>
                    <a:noFill/>
                  </a:tcPr>
                </a:tc>
                <a:extLst>
                  <a:ext uri="{0D108BD9-81ED-4DB2-BD59-A6C34878D82A}">
                    <a16:rowId xmlns:a16="http://schemas.microsoft.com/office/drawing/2014/main" val="269104514"/>
                  </a:ext>
                </a:extLst>
              </a:tr>
              <a:tr h="370840">
                <a:tc>
                  <a:txBody>
                    <a:bodyPr/>
                    <a:lstStyle/>
                    <a:p>
                      <a:r>
                        <a:rPr lang="en-US" sz="1600" dirty="0"/>
                        <a:t>Sensitivity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noFill/>
                  </a:tcPr>
                </a:tc>
                <a:tc>
                  <a:txBody>
                    <a:bodyPr/>
                    <a:lstStyle/>
                    <a:p>
                      <a:endParaRPr lang="en-US" sz="1600" dirty="0"/>
                    </a:p>
                  </a:txBody>
                  <a:tcPr>
                    <a:noFill/>
                  </a:tcPr>
                </a:tc>
                <a:tc>
                  <a:txBody>
                    <a:bodyPr/>
                    <a:lstStyle/>
                    <a:p>
                      <a:endParaRPr lang="en-US" sz="1600" dirty="0"/>
                    </a:p>
                  </a:txBody>
                  <a:tcPr>
                    <a:noFill/>
                  </a:tcPr>
                </a:tc>
                <a:tc>
                  <a:txBody>
                    <a:bodyPr/>
                    <a:lstStyle/>
                    <a:p>
                      <a:endParaRPr lang="en-US" sz="1600" dirty="0"/>
                    </a:p>
                  </a:txBody>
                  <a:tcPr>
                    <a:noFill/>
                  </a:tcPr>
                </a:tc>
                <a:extLst>
                  <a:ext uri="{0D108BD9-81ED-4DB2-BD59-A6C34878D82A}">
                    <a16:rowId xmlns:a16="http://schemas.microsoft.com/office/drawing/2014/main" val="307428656"/>
                  </a:ext>
                </a:extLst>
              </a:tr>
              <a:tr h="370840">
                <a:tc>
                  <a:txBody>
                    <a:bodyPr/>
                    <a:lstStyle/>
                    <a:p>
                      <a:r>
                        <a:rPr lang="en-US" sz="1600" dirty="0"/>
                        <a:t>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noFill/>
                  </a:tcPr>
                </a:tc>
                <a:tc>
                  <a:txBody>
                    <a:bodyPr/>
                    <a:lstStyle/>
                    <a:p>
                      <a:endParaRPr lang="en-US" sz="1600" dirty="0"/>
                    </a:p>
                  </a:txBody>
                  <a:tcPr>
                    <a:noFill/>
                  </a:tcPr>
                </a:tc>
                <a:tc>
                  <a:txBody>
                    <a:bodyPr/>
                    <a:lstStyle/>
                    <a:p>
                      <a:endParaRPr lang="en-US" sz="1600" dirty="0"/>
                    </a:p>
                  </a:txBody>
                  <a:tcPr>
                    <a:noFill/>
                  </a:tcPr>
                </a:tc>
                <a:tc>
                  <a:txBody>
                    <a:bodyPr/>
                    <a:lstStyle/>
                    <a:p>
                      <a:endParaRPr lang="en-US" sz="1600" dirty="0"/>
                    </a:p>
                  </a:txBody>
                  <a:tcPr>
                    <a:noFill/>
                  </a:tcPr>
                </a:tc>
                <a:extLst>
                  <a:ext uri="{0D108BD9-81ED-4DB2-BD59-A6C34878D82A}">
                    <a16:rowId xmlns:a16="http://schemas.microsoft.com/office/drawing/2014/main" val="588215359"/>
                  </a:ext>
                </a:extLst>
              </a:tr>
              <a:tr h="370840">
                <a:tc>
                  <a:txBody>
                    <a:bodyPr/>
                    <a:lstStyle/>
                    <a:p>
                      <a:r>
                        <a:rPr lang="en-US" sz="1600" dirty="0"/>
                        <a:t>F1_Score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noFill/>
                  </a:tcPr>
                </a:tc>
                <a:tc>
                  <a:txBody>
                    <a:bodyPr/>
                    <a:lstStyle/>
                    <a:p>
                      <a:endParaRPr lang="en-US" sz="1600" dirty="0"/>
                    </a:p>
                  </a:txBody>
                  <a:tcPr>
                    <a:noFill/>
                  </a:tcPr>
                </a:tc>
                <a:tc>
                  <a:txBody>
                    <a:bodyPr/>
                    <a:lstStyle/>
                    <a:p>
                      <a:endParaRPr lang="en-US" sz="1600" dirty="0"/>
                    </a:p>
                  </a:txBody>
                  <a:tcPr>
                    <a:noFill/>
                  </a:tcPr>
                </a:tc>
                <a:tc>
                  <a:txBody>
                    <a:bodyPr/>
                    <a:lstStyle/>
                    <a:p>
                      <a:endParaRPr lang="en-US" sz="1600" dirty="0"/>
                    </a:p>
                  </a:txBody>
                  <a:tcPr>
                    <a:noFill/>
                  </a:tcPr>
                </a:tc>
                <a:extLst>
                  <a:ext uri="{0D108BD9-81ED-4DB2-BD59-A6C34878D82A}">
                    <a16:rowId xmlns:a16="http://schemas.microsoft.com/office/drawing/2014/main" val="2654256855"/>
                  </a:ext>
                </a:extLst>
              </a:tr>
            </a:tbl>
          </a:graphicData>
        </a:graphic>
      </p:graphicFrame>
      <p:sp>
        <p:nvSpPr>
          <p:cNvPr id="17" name="TextBox 16">
            <a:extLst>
              <a:ext uri="{FF2B5EF4-FFF2-40B4-BE49-F238E27FC236}">
                <a16:creationId xmlns:a16="http://schemas.microsoft.com/office/drawing/2014/main" id="{7A0EF4D3-1F09-0455-245F-69BF9874BEAB}"/>
              </a:ext>
            </a:extLst>
          </p:cNvPr>
          <p:cNvSpPr txBox="1"/>
          <p:nvPr/>
        </p:nvSpPr>
        <p:spPr>
          <a:xfrm>
            <a:off x="5323143" y="148936"/>
            <a:ext cx="6158177" cy="369332"/>
          </a:xfrm>
          <a:prstGeom prst="rect">
            <a:avLst/>
          </a:prstGeom>
          <a:noFill/>
        </p:spPr>
        <p:txBody>
          <a:bodyPr wrap="square" rtlCol="0">
            <a:spAutoFit/>
          </a:bodyPr>
          <a:lstStyle/>
          <a:p>
            <a:pPr algn="ctr"/>
            <a:r>
              <a:rPr lang="en-US" sz="1600" dirty="0"/>
              <a:t>F1 Score =(2*Precision*Sensitivity)/(Precision + Sensitivity</a:t>
            </a:r>
            <a:r>
              <a:rPr lang="en-US" dirty="0"/>
              <a:t>)</a:t>
            </a:r>
          </a:p>
        </p:txBody>
      </p:sp>
      <p:graphicFrame>
        <p:nvGraphicFramePr>
          <p:cNvPr id="3" name="Table 2">
            <a:extLst>
              <a:ext uri="{FF2B5EF4-FFF2-40B4-BE49-F238E27FC236}">
                <a16:creationId xmlns:a16="http://schemas.microsoft.com/office/drawing/2014/main" id="{9D19B223-9C6E-F080-4887-94779693D935}"/>
              </a:ext>
            </a:extLst>
          </p:cNvPr>
          <p:cNvGraphicFramePr>
            <a:graphicFrameLocks noGrp="1"/>
          </p:cNvGraphicFramePr>
          <p:nvPr>
            <p:extLst>
              <p:ext uri="{D42A27DB-BD31-4B8C-83A1-F6EECF244321}">
                <p14:modId xmlns:p14="http://schemas.microsoft.com/office/powerpoint/2010/main" val="1106203382"/>
              </p:ext>
            </p:extLst>
          </p:nvPr>
        </p:nvGraphicFramePr>
        <p:xfrm>
          <a:off x="1406303" y="1782061"/>
          <a:ext cx="1743992" cy="1854200"/>
        </p:xfrm>
        <a:graphic>
          <a:graphicData uri="http://schemas.openxmlformats.org/drawingml/2006/table">
            <a:tbl>
              <a:tblPr>
                <a:tableStyleId>{FABFCF23-3B69-468F-B69F-88F6DE6A72F2}</a:tableStyleId>
              </a:tblPr>
              <a:tblGrid>
                <a:gridCol w="1743992">
                  <a:extLst>
                    <a:ext uri="{9D8B030D-6E8A-4147-A177-3AD203B41FA5}">
                      <a16:colId xmlns:a16="http://schemas.microsoft.com/office/drawing/2014/main" val="97281199"/>
                    </a:ext>
                  </a:extLst>
                </a:gridCol>
              </a:tblGrid>
              <a:tr h="370840">
                <a:tc>
                  <a:txBody>
                    <a:bodyPr/>
                    <a:lstStyle/>
                    <a:p>
                      <a:r>
                        <a:rPr lang="en-US" sz="1600" dirty="0"/>
                        <a:t>0.73434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840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0.81066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260457"/>
                  </a:ext>
                </a:extLst>
              </a:tr>
              <a:tr h="370840">
                <a:tc>
                  <a:txBody>
                    <a:bodyPr/>
                    <a:lstStyle/>
                    <a:p>
                      <a:r>
                        <a:rPr lang="en-US" sz="1600" dirty="0"/>
                        <a:t>0.61149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937433"/>
                  </a:ext>
                </a:extLst>
              </a:tr>
              <a:tr h="370840">
                <a:tc>
                  <a:txBody>
                    <a:bodyPr/>
                    <a:lstStyle/>
                    <a:p>
                      <a:r>
                        <a:rPr lang="en-US" sz="1600" dirty="0"/>
                        <a:t>0.85718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416830"/>
                  </a:ext>
                </a:extLst>
              </a:tr>
              <a:tr h="370840">
                <a:tc>
                  <a:txBody>
                    <a:bodyPr/>
                    <a:lstStyle/>
                    <a:p>
                      <a:r>
                        <a:rPr lang="en-US" sz="1600" dirty="0"/>
                        <a:t>0.69713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578149"/>
                  </a:ext>
                </a:extLst>
              </a:tr>
            </a:tbl>
          </a:graphicData>
        </a:graphic>
      </p:graphicFrame>
      <p:graphicFrame>
        <p:nvGraphicFramePr>
          <p:cNvPr id="4" name="Table 3">
            <a:extLst>
              <a:ext uri="{FF2B5EF4-FFF2-40B4-BE49-F238E27FC236}">
                <a16:creationId xmlns:a16="http://schemas.microsoft.com/office/drawing/2014/main" id="{005E99DC-4034-AB69-A9C3-DB6A320A347E}"/>
              </a:ext>
            </a:extLst>
          </p:cNvPr>
          <p:cNvGraphicFramePr>
            <a:graphicFrameLocks noGrp="1"/>
          </p:cNvGraphicFramePr>
          <p:nvPr>
            <p:extLst>
              <p:ext uri="{D42A27DB-BD31-4B8C-83A1-F6EECF244321}">
                <p14:modId xmlns:p14="http://schemas.microsoft.com/office/powerpoint/2010/main" val="1068645759"/>
              </p:ext>
            </p:extLst>
          </p:nvPr>
        </p:nvGraphicFramePr>
        <p:xfrm>
          <a:off x="3156507" y="1786171"/>
          <a:ext cx="1746504" cy="1854200"/>
        </p:xfrm>
        <a:graphic>
          <a:graphicData uri="http://schemas.openxmlformats.org/drawingml/2006/table">
            <a:tbl>
              <a:tblPr>
                <a:tableStyleId>{FABFCF23-3B69-468F-B69F-88F6DE6A72F2}</a:tableStyleId>
              </a:tblPr>
              <a:tblGrid>
                <a:gridCol w="1746504">
                  <a:extLst>
                    <a:ext uri="{9D8B030D-6E8A-4147-A177-3AD203B41FA5}">
                      <a16:colId xmlns:a16="http://schemas.microsoft.com/office/drawing/2014/main" val="2745393198"/>
                    </a:ext>
                  </a:extLst>
                </a:gridCol>
              </a:tblGrid>
              <a:tr h="370840">
                <a:tc>
                  <a:txBody>
                    <a:bodyPr/>
                    <a:lstStyle/>
                    <a:p>
                      <a:r>
                        <a:rPr lang="en-US" sz="1600" dirty="0"/>
                        <a:t>0.7405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468329"/>
                  </a:ext>
                </a:extLst>
              </a:tr>
              <a:tr h="370840">
                <a:tc>
                  <a:txBody>
                    <a:bodyPr/>
                    <a:lstStyle/>
                    <a:p>
                      <a:r>
                        <a:rPr lang="en-US" sz="1600" dirty="0"/>
                        <a:t>0.7767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034459"/>
                  </a:ext>
                </a:extLst>
              </a:tr>
              <a:tr h="370840">
                <a:tc>
                  <a:txBody>
                    <a:bodyPr/>
                    <a:lstStyle/>
                    <a:p>
                      <a:r>
                        <a:rPr lang="en-US" sz="1600" dirty="0"/>
                        <a:t>0.67502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531628"/>
                  </a:ext>
                </a:extLst>
              </a:tr>
              <a:tr h="370840">
                <a:tc>
                  <a:txBody>
                    <a:bodyPr/>
                    <a:lstStyle/>
                    <a:p>
                      <a:r>
                        <a:rPr lang="en-US" sz="1600" dirty="0"/>
                        <a:t>0.80598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649795"/>
                  </a:ext>
                </a:extLst>
              </a:tr>
              <a:tr h="370840">
                <a:tc>
                  <a:txBody>
                    <a:bodyPr/>
                    <a:lstStyle/>
                    <a:p>
                      <a:r>
                        <a:rPr lang="en-US" sz="1600" dirty="0"/>
                        <a:t>0.7223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113834"/>
                  </a:ext>
                </a:extLst>
              </a:tr>
            </a:tbl>
          </a:graphicData>
        </a:graphic>
      </p:graphicFrame>
      <p:graphicFrame>
        <p:nvGraphicFramePr>
          <p:cNvPr id="6" name="Table 5">
            <a:extLst>
              <a:ext uri="{FF2B5EF4-FFF2-40B4-BE49-F238E27FC236}">
                <a16:creationId xmlns:a16="http://schemas.microsoft.com/office/drawing/2014/main" id="{0ADA7E10-4455-2845-602A-943E958B40DA}"/>
              </a:ext>
            </a:extLst>
          </p:cNvPr>
          <p:cNvGraphicFramePr>
            <a:graphicFrameLocks noGrp="1"/>
          </p:cNvGraphicFramePr>
          <p:nvPr>
            <p:extLst>
              <p:ext uri="{D42A27DB-BD31-4B8C-83A1-F6EECF244321}">
                <p14:modId xmlns:p14="http://schemas.microsoft.com/office/powerpoint/2010/main" val="1951414365"/>
              </p:ext>
            </p:extLst>
          </p:nvPr>
        </p:nvGraphicFramePr>
        <p:xfrm>
          <a:off x="4909224" y="1790281"/>
          <a:ext cx="1746504" cy="1854200"/>
        </p:xfrm>
        <a:graphic>
          <a:graphicData uri="http://schemas.openxmlformats.org/drawingml/2006/table">
            <a:tbl>
              <a:tblPr>
                <a:tableStyleId>{FABFCF23-3B69-468F-B69F-88F6DE6A72F2}</a:tableStyleId>
              </a:tblPr>
              <a:tblGrid>
                <a:gridCol w="1746504">
                  <a:extLst>
                    <a:ext uri="{9D8B030D-6E8A-4147-A177-3AD203B41FA5}">
                      <a16:colId xmlns:a16="http://schemas.microsoft.com/office/drawing/2014/main" val="3241207323"/>
                    </a:ext>
                  </a:extLst>
                </a:gridCol>
              </a:tblGrid>
              <a:tr h="370840">
                <a:tc>
                  <a:txBody>
                    <a:bodyPr/>
                    <a:lstStyle/>
                    <a:p>
                      <a:r>
                        <a:rPr lang="en-US" sz="1600" dirty="0"/>
                        <a:t>0.74724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57095"/>
                  </a:ext>
                </a:extLst>
              </a:tr>
              <a:tr h="370840">
                <a:tc>
                  <a:txBody>
                    <a:bodyPr/>
                    <a:lstStyle/>
                    <a:p>
                      <a:r>
                        <a:rPr lang="en-US" sz="1600" dirty="0"/>
                        <a:t>0.81924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3206645"/>
                  </a:ext>
                </a:extLst>
              </a:tr>
              <a:tr h="370840">
                <a:tc>
                  <a:txBody>
                    <a:bodyPr/>
                    <a:lstStyle/>
                    <a:p>
                      <a:r>
                        <a:rPr lang="en-US" sz="1600" dirty="0"/>
                        <a:t>0.63439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2935"/>
                  </a:ext>
                </a:extLst>
              </a:tr>
              <a:tr h="370840">
                <a:tc>
                  <a:txBody>
                    <a:bodyPr/>
                    <a:lstStyle/>
                    <a:p>
                      <a:r>
                        <a:rPr lang="en-US" sz="1600" dirty="0"/>
                        <a:t>0.86006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010256"/>
                  </a:ext>
                </a:extLst>
              </a:tr>
              <a:tr h="370840">
                <a:tc>
                  <a:txBody>
                    <a:bodyPr/>
                    <a:lstStyle/>
                    <a:p>
                      <a:r>
                        <a:rPr lang="en-US" sz="1600" dirty="0"/>
                        <a:t>0.71507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782189"/>
                  </a:ext>
                </a:extLst>
              </a:tr>
            </a:tbl>
          </a:graphicData>
        </a:graphic>
      </p:graphicFrame>
      <p:graphicFrame>
        <p:nvGraphicFramePr>
          <p:cNvPr id="8" name="Table 7">
            <a:extLst>
              <a:ext uri="{FF2B5EF4-FFF2-40B4-BE49-F238E27FC236}">
                <a16:creationId xmlns:a16="http://schemas.microsoft.com/office/drawing/2014/main" id="{2AFE0F7D-55FB-4F1A-8EA4-A02A9BC64176}"/>
              </a:ext>
            </a:extLst>
          </p:cNvPr>
          <p:cNvGraphicFramePr>
            <a:graphicFrameLocks noGrp="1"/>
          </p:cNvGraphicFramePr>
          <p:nvPr>
            <p:extLst>
              <p:ext uri="{D42A27DB-BD31-4B8C-83A1-F6EECF244321}">
                <p14:modId xmlns:p14="http://schemas.microsoft.com/office/powerpoint/2010/main" val="538101390"/>
              </p:ext>
            </p:extLst>
          </p:nvPr>
        </p:nvGraphicFramePr>
        <p:xfrm>
          <a:off x="6655728" y="1790281"/>
          <a:ext cx="1739125" cy="1854200"/>
        </p:xfrm>
        <a:graphic>
          <a:graphicData uri="http://schemas.openxmlformats.org/drawingml/2006/table">
            <a:tbl>
              <a:tblPr>
                <a:tableStyleId>{FABFCF23-3B69-468F-B69F-88F6DE6A72F2}</a:tableStyleId>
              </a:tblPr>
              <a:tblGrid>
                <a:gridCol w="1739125">
                  <a:extLst>
                    <a:ext uri="{9D8B030D-6E8A-4147-A177-3AD203B41FA5}">
                      <a16:colId xmlns:a16="http://schemas.microsoft.com/office/drawing/2014/main" val="647660094"/>
                    </a:ext>
                  </a:extLst>
                </a:gridCol>
              </a:tblGrid>
              <a:tr h="370840">
                <a:tc>
                  <a:txBody>
                    <a:bodyPr/>
                    <a:lstStyle/>
                    <a:p>
                      <a:r>
                        <a:rPr lang="en-US" sz="1600" dirty="0"/>
                        <a:t>0.78485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976562"/>
                  </a:ext>
                </a:extLst>
              </a:tr>
              <a:tr h="370840">
                <a:tc>
                  <a:txBody>
                    <a:bodyPr/>
                    <a:lstStyle/>
                    <a:p>
                      <a:r>
                        <a:rPr lang="en-US" sz="1600" dirty="0"/>
                        <a:t>0.8483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605148"/>
                  </a:ext>
                </a:extLst>
              </a:tr>
              <a:tr h="370840">
                <a:tc>
                  <a:txBody>
                    <a:bodyPr/>
                    <a:lstStyle/>
                    <a:p>
                      <a:r>
                        <a:rPr lang="en-US" sz="1600" dirty="0"/>
                        <a:t>0.69372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435340"/>
                  </a:ext>
                </a:extLst>
              </a:tr>
              <a:tr h="370840">
                <a:tc>
                  <a:txBody>
                    <a:bodyPr/>
                    <a:lstStyle/>
                    <a:p>
                      <a:r>
                        <a:rPr lang="en-US" sz="1600" dirty="0"/>
                        <a:t>0.87597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54411"/>
                  </a:ext>
                </a:extLst>
              </a:tr>
              <a:tr h="370840">
                <a:tc>
                  <a:txBody>
                    <a:bodyPr/>
                    <a:lstStyle/>
                    <a:p>
                      <a:r>
                        <a:rPr lang="en-US" sz="1600" dirty="0"/>
                        <a:t>0.76327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35745"/>
                  </a:ext>
                </a:extLst>
              </a:tr>
            </a:tbl>
          </a:graphicData>
        </a:graphic>
      </p:graphicFrame>
      <p:pic>
        <p:nvPicPr>
          <p:cNvPr id="12" name="Picture 11" descr="A blue squares with white text&#10;&#10;Description automatically generated">
            <a:extLst>
              <a:ext uri="{FF2B5EF4-FFF2-40B4-BE49-F238E27FC236}">
                <a16:creationId xmlns:a16="http://schemas.microsoft.com/office/drawing/2014/main" id="{936A063E-2B28-163E-E486-9111E3502E80}"/>
              </a:ext>
            </a:extLst>
          </p:cNvPr>
          <p:cNvPicPr>
            <a:picLocks noChangeAspect="1"/>
          </p:cNvPicPr>
          <p:nvPr/>
        </p:nvPicPr>
        <p:blipFill rotWithShape="1">
          <a:blip r:embed="rId3"/>
          <a:srcRect l="1245" t="3029" r="2306" b="3724"/>
          <a:stretch/>
        </p:blipFill>
        <p:spPr>
          <a:xfrm>
            <a:off x="422" y="3833259"/>
            <a:ext cx="2914764" cy="2523895"/>
          </a:xfrm>
          <a:prstGeom prst="rect">
            <a:avLst/>
          </a:prstGeom>
        </p:spPr>
      </p:pic>
      <p:pic>
        <p:nvPicPr>
          <p:cNvPr id="16" name="Picture 15" descr="A blue squares with white text&#10;&#10;Description automatically generated">
            <a:extLst>
              <a:ext uri="{FF2B5EF4-FFF2-40B4-BE49-F238E27FC236}">
                <a16:creationId xmlns:a16="http://schemas.microsoft.com/office/drawing/2014/main" id="{C609A904-9CDE-8895-B151-FD4B550B6085}"/>
              </a:ext>
            </a:extLst>
          </p:cNvPr>
          <p:cNvPicPr>
            <a:picLocks noChangeAspect="1"/>
          </p:cNvPicPr>
          <p:nvPr/>
        </p:nvPicPr>
        <p:blipFill>
          <a:blip r:embed="rId4"/>
          <a:stretch>
            <a:fillRect/>
          </a:stretch>
        </p:blipFill>
        <p:spPr>
          <a:xfrm>
            <a:off x="3611935" y="3844300"/>
            <a:ext cx="2916936" cy="2502698"/>
          </a:xfrm>
          <a:prstGeom prst="rect">
            <a:avLst/>
          </a:prstGeom>
        </p:spPr>
      </p:pic>
      <p:pic>
        <p:nvPicPr>
          <p:cNvPr id="19" name="Picture 18" descr="A blue squares with white text&#10;&#10;Description automatically generated">
            <a:extLst>
              <a:ext uri="{FF2B5EF4-FFF2-40B4-BE49-F238E27FC236}">
                <a16:creationId xmlns:a16="http://schemas.microsoft.com/office/drawing/2014/main" id="{D89AE742-0AEE-6661-0236-6E01B085FF81}"/>
              </a:ext>
            </a:extLst>
          </p:cNvPr>
          <p:cNvPicPr>
            <a:picLocks noChangeAspect="1"/>
          </p:cNvPicPr>
          <p:nvPr/>
        </p:nvPicPr>
        <p:blipFill rotWithShape="1">
          <a:blip r:embed="rId5"/>
          <a:srcRect t="4651"/>
          <a:stretch/>
        </p:blipFill>
        <p:spPr>
          <a:xfrm>
            <a:off x="6848120" y="3803551"/>
            <a:ext cx="2901866" cy="2523744"/>
          </a:xfrm>
          <a:prstGeom prst="rect">
            <a:avLst/>
          </a:prstGeom>
        </p:spPr>
      </p:pic>
      <p:pic>
        <p:nvPicPr>
          <p:cNvPr id="23" name="Picture 22" descr="A blue squares with white text&#10;&#10;Description automatically generated">
            <a:extLst>
              <a:ext uri="{FF2B5EF4-FFF2-40B4-BE49-F238E27FC236}">
                <a16:creationId xmlns:a16="http://schemas.microsoft.com/office/drawing/2014/main" id="{8321DBF2-347F-9FAE-C010-18B6F36F90E8}"/>
              </a:ext>
            </a:extLst>
          </p:cNvPr>
          <p:cNvPicPr>
            <a:picLocks noChangeAspect="1"/>
          </p:cNvPicPr>
          <p:nvPr/>
        </p:nvPicPr>
        <p:blipFill>
          <a:blip r:embed="rId6"/>
          <a:stretch>
            <a:fillRect/>
          </a:stretch>
        </p:blipFill>
        <p:spPr>
          <a:xfrm>
            <a:off x="9059520" y="1246200"/>
            <a:ext cx="2844632" cy="2523744"/>
          </a:xfrm>
          <a:prstGeom prst="rect">
            <a:avLst/>
          </a:prstGeom>
        </p:spPr>
      </p:pic>
      <p:sp>
        <p:nvSpPr>
          <p:cNvPr id="10" name="TextBox 9">
            <a:extLst>
              <a:ext uri="{FF2B5EF4-FFF2-40B4-BE49-F238E27FC236}">
                <a16:creationId xmlns:a16="http://schemas.microsoft.com/office/drawing/2014/main" id="{34D49DBB-5A7B-6CD0-D6B5-61D21D11C3C1}"/>
              </a:ext>
            </a:extLst>
          </p:cNvPr>
          <p:cNvSpPr txBox="1"/>
          <p:nvPr/>
        </p:nvSpPr>
        <p:spPr>
          <a:xfrm>
            <a:off x="71279" y="6427371"/>
            <a:ext cx="10813386" cy="338554"/>
          </a:xfrm>
          <a:prstGeom prst="rect">
            <a:avLst/>
          </a:prstGeom>
          <a:noFill/>
        </p:spPr>
        <p:txBody>
          <a:bodyPr wrap="square">
            <a:spAutoFit/>
          </a:bodyPr>
          <a:lstStyle/>
          <a:p>
            <a:r>
              <a:rPr lang="en-US" sz="1600" dirty="0"/>
              <a:t>Decision Tree Unflagged &gt; Decision Tree Flagged &gt; Logistic Regression Unflagged &gt; Logistic Regression Flagged</a:t>
            </a:r>
          </a:p>
        </p:txBody>
      </p:sp>
      <p:sp>
        <p:nvSpPr>
          <p:cNvPr id="7" name="Footer Placeholder 6">
            <a:extLst>
              <a:ext uri="{FF2B5EF4-FFF2-40B4-BE49-F238E27FC236}">
                <a16:creationId xmlns:a16="http://schemas.microsoft.com/office/drawing/2014/main" id="{B282B5CB-652D-BFDF-F6E7-2E235A2C7252}"/>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4754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0D8F-AE92-6EAA-757C-1A9C4098F44F}"/>
              </a:ext>
            </a:extLst>
          </p:cNvPr>
          <p:cNvSpPr>
            <a:spLocks noGrp="1"/>
          </p:cNvSpPr>
          <p:nvPr>
            <p:ph type="title"/>
          </p:nvPr>
        </p:nvSpPr>
        <p:spPr>
          <a:xfrm>
            <a:off x="1485899" y="6016"/>
            <a:ext cx="9220200" cy="648731"/>
          </a:xfrm>
        </p:spPr>
        <p:txBody>
          <a:bodyPr>
            <a:normAutofit fontScale="90000"/>
          </a:bodyPr>
          <a:lstStyle/>
          <a:p>
            <a:r>
              <a:rPr lang="en-US" sz="3600" b="1" dirty="0"/>
              <a:t>Receiver Operating Characteristic Curve</a:t>
            </a:r>
            <a:endParaRPr lang="en-US" sz="3600" b="1" dirty="0">
              <a:hlinkClick r:id="rId3">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517A4366-AA88-0309-4C1F-B511A4401D7E}"/>
              </a:ext>
            </a:extLst>
          </p:cNvPr>
          <p:cNvSpPr>
            <a:spLocks noGrp="1"/>
          </p:cNvSpPr>
          <p:nvPr>
            <p:ph type="sldNum" sz="quarter" idx="12"/>
          </p:nvPr>
        </p:nvSpPr>
        <p:spPr>
          <a:xfrm>
            <a:off x="11245736" y="6229456"/>
            <a:ext cx="946264" cy="504561"/>
          </a:xfrm>
        </p:spPr>
        <p:txBody>
          <a:bodyPr>
            <a:noAutofit/>
          </a:bodyPr>
          <a:lstStyle/>
          <a:p>
            <a:fld id="{89E094B9-A57F-F746-868E-AFA85962FF39}" type="slidenum">
              <a:rPr lang="en-US" sz="3300" smtClean="0"/>
              <a:pPr/>
              <a:t>14</a:t>
            </a:fld>
            <a:endParaRPr lang="en-US" sz="3300" dirty="0"/>
          </a:p>
        </p:txBody>
      </p:sp>
      <p:sp>
        <p:nvSpPr>
          <p:cNvPr id="6" name="TextBox 5">
            <a:extLst>
              <a:ext uri="{FF2B5EF4-FFF2-40B4-BE49-F238E27FC236}">
                <a16:creationId xmlns:a16="http://schemas.microsoft.com/office/drawing/2014/main" id="{3731C18D-89FD-52F2-B15F-F78ED56FA7FC}"/>
              </a:ext>
            </a:extLst>
          </p:cNvPr>
          <p:cNvSpPr txBox="1"/>
          <p:nvPr/>
        </p:nvSpPr>
        <p:spPr>
          <a:xfrm>
            <a:off x="196736" y="5833920"/>
            <a:ext cx="10916741" cy="648731"/>
          </a:xfrm>
          <a:prstGeom prst="rect">
            <a:avLst/>
          </a:prstGeom>
          <a:noFill/>
        </p:spPr>
        <p:txBody>
          <a:bodyPr wrap="square" rtlCol="0">
            <a:spAutoFit/>
          </a:bodyPr>
          <a:lstStyle/>
          <a:p>
            <a:r>
              <a:rPr lang="en-US" dirty="0"/>
              <a:t>AUC – Decision Tree Unflagged &gt; Decision Tree Flagged &gt; Logistic Regression Unflagged &gt; Logistic 	     Regression Flagged </a:t>
            </a:r>
          </a:p>
        </p:txBody>
      </p:sp>
      <p:pic>
        <p:nvPicPr>
          <p:cNvPr id="4" name="Picture 3" descr="A graph of a positive rate&#10;&#10;Description automatically generated with medium confidence">
            <a:extLst>
              <a:ext uri="{FF2B5EF4-FFF2-40B4-BE49-F238E27FC236}">
                <a16:creationId xmlns:a16="http://schemas.microsoft.com/office/drawing/2014/main" id="{E9266ECE-0CF2-3543-5E03-A4B6850D42C2}"/>
              </a:ext>
            </a:extLst>
          </p:cNvPr>
          <p:cNvPicPr>
            <a:picLocks noChangeAspect="1"/>
          </p:cNvPicPr>
          <p:nvPr/>
        </p:nvPicPr>
        <p:blipFill rotWithShape="1">
          <a:blip r:embed="rId4"/>
          <a:srcRect t="3973"/>
          <a:stretch/>
        </p:blipFill>
        <p:spPr>
          <a:xfrm>
            <a:off x="2248250" y="654747"/>
            <a:ext cx="7695499" cy="4926506"/>
          </a:xfrm>
          <a:prstGeom prst="rect">
            <a:avLst/>
          </a:prstGeom>
        </p:spPr>
      </p:pic>
      <p:sp>
        <p:nvSpPr>
          <p:cNvPr id="5" name="Footer Placeholder 4">
            <a:extLst>
              <a:ext uri="{FF2B5EF4-FFF2-40B4-BE49-F238E27FC236}">
                <a16:creationId xmlns:a16="http://schemas.microsoft.com/office/drawing/2014/main" id="{06D753F1-4E78-B85B-16A2-90FE50D3196D}"/>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158718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EE9CBD9-F950-620D-5EB7-C4C0B711CF67}"/>
              </a:ext>
            </a:extLst>
          </p:cNvPr>
          <p:cNvSpPr txBox="1">
            <a:spLocks/>
          </p:cNvSpPr>
          <p:nvPr/>
        </p:nvSpPr>
        <p:spPr>
          <a:xfrm>
            <a:off x="869849" y="5658361"/>
            <a:ext cx="9692642" cy="1182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600" dirty="0">
                <a:latin typeface="+mj-lt"/>
                <a:cs typeface="Times New Roman" panose="02020603050405020304" pitchFamily="18" charset="0"/>
              </a:rPr>
              <a:t>Different Features – That has good relationship with target</a:t>
            </a:r>
          </a:p>
          <a:p>
            <a:pPr>
              <a:lnSpc>
                <a:spcPct val="110000"/>
              </a:lnSpc>
            </a:pPr>
            <a:r>
              <a:rPr lang="en-US" sz="1600" dirty="0">
                <a:latin typeface="+mj-lt"/>
                <a:cs typeface="Times New Roman" panose="02020603050405020304" pitchFamily="18" charset="0"/>
              </a:rPr>
              <a:t>Different Models – Random Forest, K Nearest Neighbor</a:t>
            </a:r>
          </a:p>
          <a:p>
            <a:pPr>
              <a:lnSpc>
                <a:spcPct val="110000"/>
              </a:lnSpc>
            </a:pPr>
            <a:r>
              <a:rPr lang="en-US" sz="1600" dirty="0">
                <a:latin typeface="+mj-lt"/>
                <a:cs typeface="Times New Roman" panose="02020603050405020304" pitchFamily="18" charset="0"/>
              </a:rPr>
              <a:t>Different Imputation Method -  Machine Learning Techniques (K-Means, Hierarchical Clustering)</a:t>
            </a:r>
          </a:p>
          <a:p>
            <a:pPr lvl="1"/>
            <a:endParaRPr lang="en-US" sz="16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A1FA26DF-405C-950E-E1FD-5126988E3AB8}"/>
              </a:ext>
            </a:extLst>
          </p:cNvPr>
          <p:cNvSpPr txBox="1"/>
          <p:nvPr/>
        </p:nvSpPr>
        <p:spPr>
          <a:xfrm>
            <a:off x="-2" y="496180"/>
            <a:ext cx="1739701" cy="498663"/>
          </a:xfrm>
          <a:prstGeom prst="rect">
            <a:avLst/>
          </a:prstGeom>
          <a:noFill/>
        </p:spPr>
        <p:txBody>
          <a:bodyPr wrap="square">
            <a:spAutoFit/>
          </a:bodyPr>
          <a:lstStyle/>
          <a:p>
            <a:pPr marL="0" indent="0" algn="ctr">
              <a:lnSpc>
                <a:spcPct val="150000"/>
              </a:lnSpc>
              <a:buNone/>
            </a:pPr>
            <a:r>
              <a:rPr lang="en-US" sz="2000" b="1" dirty="0">
                <a:latin typeface="+mj-lt"/>
                <a:cs typeface="Times New Roman" panose="02020603050405020304" pitchFamily="18" charset="0"/>
              </a:rPr>
              <a:t>Conclusion</a:t>
            </a:r>
          </a:p>
        </p:txBody>
      </p:sp>
      <p:sp>
        <p:nvSpPr>
          <p:cNvPr id="7" name="TextBox 6">
            <a:extLst>
              <a:ext uri="{FF2B5EF4-FFF2-40B4-BE49-F238E27FC236}">
                <a16:creationId xmlns:a16="http://schemas.microsoft.com/office/drawing/2014/main" id="{B46F2D73-2C52-21BE-3080-A5A3E07CE152}"/>
              </a:ext>
            </a:extLst>
          </p:cNvPr>
          <p:cNvSpPr txBox="1"/>
          <p:nvPr/>
        </p:nvSpPr>
        <p:spPr>
          <a:xfrm>
            <a:off x="0" y="5072196"/>
            <a:ext cx="1827236" cy="498663"/>
          </a:xfrm>
          <a:prstGeom prst="rect">
            <a:avLst/>
          </a:prstGeom>
          <a:noFill/>
        </p:spPr>
        <p:txBody>
          <a:bodyPr wrap="square">
            <a:spAutoFit/>
          </a:bodyPr>
          <a:lstStyle>
            <a:defPPr>
              <a:defRPr lang="en-US"/>
            </a:defPPr>
            <a:lvl1pPr indent="0" algn="ctr">
              <a:lnSpc>
                <a:spcPct val="150000"/>
              </a:lnSpc>
              <a:buNone/>
              <a:defRPr sz="3200" b="1"/>
            </a:lvl1pPr>
          </a:lstStyle>
          <a:p>
            <a:r>
              <a:rPr lang="en-US" sz="2000" dirty="0">
                <a:latin typeface="Times New Roman" panose="02020603050405020304" pitchFamily="18" charset="0"/>
                <a:cs typeface="Times New Roman" panose="02020603050405020304" pitchFamily="18" charset="0"/>
              </a:rPr>
              <a:t>Future Work </a:t>
            </a:r>
          </a:p>
        </p:txBody>
      </p:sp>
      <p:sp>
        <p:nvSpPr>
          <p:cNvPr id="9" name="TextBox 8">
            <a:extLst>
              <a:ext uri="{FF2B5EF4-FFF2-40B4-BE49-F238E27FC236}">
                <a16:creationId xmlns:a16="http://schemas.microsoft.com/office/drawing/2014/main" id="{6CCB22DB-5C74-FCC1-54BD-DE50326F1248}"/>
              </a:ext>
            </a:extLst>
          </p:cNvPr>
          <p:cNvSpPr txBox="1"/>
          <p:nvPr/>
        </p:nvSpPr>
        <p:spPr>
          <a:xfrm>
            <a:off x="869848" y="994843"/>
            <a:ext cx="9870247" cy="4073551"/>
          </a:xfrm>
          <a:prstGeom prst="rect">
            <a:avLst/>
          </a:prstGeom>
          <a:noFill/>
        </p:spPr>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The best model in General Perspective – Decision Tree Unflagged</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The best model in Business Perspective – Decision Tree Flagged</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Accuracy, Precision,</a:t>
            </a:r>
            <a:r>
              <a:rPr kumimoji="0" lang="en-US" sz="1600" b="0" i="0" u="none" strike="noStrike" kern="1200" cap="none" spc="0" normalizeH="0" noProof="0" dirty="0">
                <a:ln>
                  <a:noFill/>
                </a:ln>
                <a:effectLst/>
                <a:uLnTx/>
                <a:uFillTx/>
                <a:latin typeface="+mj-lt"/>
                <a:cs typeface="Times New Roman" panose="02020603050405020304" pitchFamily="18" charset="0"/>
              </a:rPr>
              <a:t> </a:t>
            </a:r>
            <a:r>
              <a:rPr kumimoji="0" lang="en-US" sz="1600" b="0" i="0" u="none" strike="noStrike" kern="1200" cap="none" spc="0" normalizeH="0" baseline="0" noProof="0" dirty="0">
                <a:ln>
                  <a:noFill/>
                </a:ln>
                <a:effectLst/>
                <a:uLnTx/>
                <a:uFillTx/>
                <a:latin typeface="+mj-lt"/>
                <a:cs typeface="Times New Roman" panose="02020603050405020304" pitchFamily="18" charset="0"/>
              </a:rPr>
              <a:t>Sensitivity, F</a:t>
            </a:r>
            <a:r>
              <a:rPr lang="en-US" sz="1600" dirty="0">
                <a:latin typeface="+mj-lt"/>
                <a:cs typeface="Times New Roman" panose="02020603050405020304" pitchFamily="18" charset="0"/>
              </a:rPr>
              <a:t>1 Score</a:t>
            </a:r>
            <a:endParaRPr kumimoji="0" lang="en-US" sz="1600" b="0" i="0" u="none" strike="noStrike" kern="1200" cap="none" spc="0" normalizeH="0" baseline="0" noProof="0" dirty="0">
              <a:ln>
                <a:noFill/>
              </a:ln>
              <a:effectLst/>
              <a:uLnTx/>
              <a:uFillTx/>
              <a:latin typeface="+mj-lt"/>
              <a:cs typeface="Times New Roman" panose="02020603050405020304" pitchFamily="18" charset="0"/>
            </a:endParaRPr>
          </a:p>
          <a:p>
            <a:pPr marL="685800" lvl="1" indent="-228600" defTabSz="914400">
              <a:lnSpc>
                <a:spcPct val="150000"/>
              </a:lnSpc>
              <a:spcBef>
                <a:spcPts val="500"/>
              </a:spcBef>
              <a:buFont typeface="Courier New" panose="02070309020205020404" pitchFamily="49" charset="0"/>
              <a:buChar char="o"/>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Decision Tree Unflagged - </a:t>
            </a:r>
            <a:r>
              <a:rPr lang="en-US" sz="1600" dirty="0">
                <a:cs typeface="Times New Roman" panose="02020603050405020304" pitchFamily="18" charset="0"/>
              </a:rPr>
              <a:t>0.78485</a:t>
            </a:r>
            <a:r>
              <a:rPr lang="en-US" sz="1600" dirty="0">
                <a:latin typeface="+mj-lt"/>
                <a:cs typeface="Times New Roman" panose="02020603050405020304" pitchFamily="18" charset="0"/>
              </a:rPr>
              <a:t>, 0.8483, 0.69372, 0.76327</a:t>
            </a:r>
            <a:endParaRPr kumimoji="0" lang="en-US" sz="1600" b="0" i="0" u="none" strike="noStrike" kern="1200" cap="none" spc="0" normalizeH="0" baseline="0" noProof="0" dirty="0">
              <a:ln>
                <a:noFill/>
              </a:ln>
              <a:effectLst/>
              <a:uLnTx/>
              <a:uFillTx/>
              <a:latin typeface="+mj-lt"/>
              <a:cs typeface="Times New Roman" panose="02020603050405020304" pitchFamily="18" charset="0"/>
            </a:endParaRPr>
          </a:p>
          <a:p>
            <a:pPr marL="685800" lvl="1" indent="-228600" defTabSz="914400">
              <a:lnSpc>
                <a:spcPct val="150000"/>
              </a:lnSpc>
              <a:spcBef>
                <a:spcPts val="500"/>
              </a:spcBef>
              <a:buFont typeface="Courier New" panose="02070309020205020404" pitchFamily="49" charset="0"/>
              <a:buChar char="o"/>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Decision Tree Flagged -</a:t>
            </a:r>
            <a:r>
              <a:rPr lang="en-US" sz="1600" dirty="0">
                <a:cs typeface="Times New Roman" panose="02020603050405020304" pitchFamily="18" charset="0"/>
              </a:rPr>
              <a:t> 0.74724</a:t>
            </a:r>
            <a:r>
              <a:rPr lang="en-US" sz="1600" dirty="0">
                <a:latin typeface="+mj-lt"/>
                <a:cs typeface="Times New Roman" panose="02020603050405020304" pitchFamily="18" charset="0"/>
              </a:rPr>
              <a:t>, 0.81924, 0.63439, 0.71507</a:t>
            </a:r>
          </a:p>
          <a:p>
            <a:pPr defTabSz="914400">
              <a:lnSpc>
                <a:spcPct val="150000"/>
              </a:lnSpc>
              <a:spcBef>
                <a:spcPts val="500"/>
              </a:spcBef>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Important</a:t>
            </a:r>
            <a:r>
              <a:rPr kumimoji="0" lang="en-US" sz="1600" b="0" i="0" u="none" strike="noStrike" kern="1200" cap="none" spc="0" normalizeH="0" noProof="0" dirty="0">
                <a:ln>
                  <a:noFill/>
                </a:ln>
                <a:effectLst/>
                <a:uLnTx/>
                <a:uFillTx/>
                <a:latin typeface="+mj-lt"/>
                <a:cs typeface="Times New Roman" panose="02020603050405020304" pitchFamily="18" charset="0"/>
              </a:rPr>
              <a:t> Features - </a:t>
            </a:r>
            <a:r>
              <a:rPr lang="en-IN" sz="1600" dirty="0" err="1"/>
              <a:t>emp_var_rate</a:t>
            </a:r>
            <a:r>
              <a:rPr lang="en-IN" sz="1600" dirty="0"/>
              <a:t> (Decision Tree Flagged) , euribor3m_log (Decision Tree Unflagged)</a:t>
            </a:r>
            <a:endParaRPr kumimoji="0" lang="en-US" sz="1600" b="0" i="0" u="none" strike="noStrike" kern="1200" cap="none" spc="0" normalizeH="0" baseline="0" noProof="0" dirty="0">
              <a:ln>
                <a:noFill/>
              </a:ln>
              <a:effectLst/>
              <a:uLnTx/>
              <a:uFillTx/>
              <a:latin typeface="+mj-lt"/>
              <a:cs typeface="Times New Roman" panose="02020603050405020304" pitchFamily="18" charset="0"/>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The probability the model depicts a term deposit in terms of AUC</a:t>
            </a:r>
          </a:p>
          <a:p>
            <a:pPr marL="685800" marR="0" lvl="1" indent="-228600" algn="l" defTabSz="914400" rtl="0" eaLnBrk="1" fontAlgn="auto" latinLnBrk="0" hangingPunct="1">
              <a:lnSpc>
                <a:spcPct val="150000"/>
              </a:lnSpc>
              <a:spcBef>
                <a:spcPts val="50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Decision Tree Unflagged – 0.84844</a:t>
            </a:r>
          </a:p>
          <a:p>
            <a:pPr marL="685800" marR="0" lvl="1" indent="-228600" algn="l" defTabSz="914400" rtl="0" eaLnBrk="1" fontAlgn="auto" latinLnBrk="0" hangingPunct="1">
              <a:lnSpc>
                <a:spcPct val="150000"/>
              </a:lnSpc>
              <a:spcBef>
                <a:spcPts val="50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mj-lt"/>
                <a:cs typeface="Times New Roman" panose="02020603050405020304" pitchFamily="18" charset="0"/>
              </a:rPr>
              <a:t>Decision Tree Flagged– 0.79986</a:t>
            </a:r>
            <a:endParaRPr lang="en-US" sz="1600" dirty="0">
              <a:latin typeface="+mj-lt"/>
            </a:endParaRPr>
          </a:p>
        </p:txBody>
      </p:sp>
      <p:sp>
        <p:nvSpPr>
          <p:cNvPr id="10" name="Title 9">
            <a:extLst>
              <a:ext uri="{FF2B5EF4-FFF2-40B4-BE49-F238E27FC236}">
                <a16:creationId xmlns:a16="http://schemas.microsoft.com/office/drawing/2014/main" id="{4FECB186-05C7-53DD-E761-179D070572E4}"/>
              </a:ext>
            </a:extLst>
          </p:cNvPr>
          <p:cNvSpPr>
            <a:spLocks noGrp="1"/>
          </p:cNvSpPr>
          <p:nvPr>
            <p:ph type="title"/>
          </p:nvPr>
        </p:nvSpPr>
        <p:spPr>
          <a:xfrm>
            <a:off x="2917287" y="0"/>
            <a:ext cx="6357425" cy="548097"/>
          </a:xfrm>
        </p:spPr>
        <p:txBody>
          <a:bodyPr>
            <a:normAutofit/>
          </a:bodyPr>
          <a:lstStyle/>
          <a:p>
            <a:pPr algn="ctr"/>
            <a:r>
              <a:rPr lang="en-US" sz="3200" b="1" cap="none" dirty="0">
                <a:cs typeface="Times New Roman" panose="02020603050405020304" pitchFamily="18" charset="0"/>
              </a:rPr>
              <a:t>Conclusion and Future Work</a:t>
            </a:r>
          </a:p>
        </p:txBody>
      </p:sp>
      <p:sp>
        <p:nvSpPr>
          <p:cNvPr id="2" name="Slide Number Placeholder 1">
            <a:extLst>
              <a:ext uri="{FF2B5EF4-FFF2-40B4-BE49-F238E27FC236}">
                <a16:creationId xmlns:a16="http://schemas.microsoft.com/office/drawing/2014/main" id="{5509A71F-F57E-72E3-DFBB-BBE1F6EC30A5}"/>
              </a:ext>
            </a:extLst>
          </p:cNvPr>
          <p:cNvSpPr>
            <a:spLocks noGrp="1"/>
          </p:cNvSpPr>
          <p:nvPr>
            <p:ph type="sldNum" sz="quarter" idx="12"/>
          </p:nvPr>
        </p:nvSpPr>
        <p:spPr/>
        <p:txBody>
          <a:bodyPr>
            <a:normAutofit fontScale="92500" lnSpcReduction="10000"/>
          </a:bodyPr>
          <a:lstStyle/>
          <a:p>
            <a:fld id="{89E094B9-A57F-F746-868E-AFA85962FF39}" type="slidenum">
              <a:rPr lang="en-US" b="1" smtClean="0"/>
              <a:t>15</a:t>
            </a:fld>
            <a:endParaRPr lang="en-US" b="1" dirty="0"/>
          </a:p>
        </p:txBody>
      </p:sp>
      <p:sp>
        <p:nvSpPr>
          <p:cNvPr id="3" name="Footer Placeholder 2">
            <a:extLst>
              <a:ext uri="{FF2B5EF4-FFF2-40B4-BE49-F238E27FC236}">
                <a16:creationId xmlns:a16="http://schemas.microsoft.com/office/drawing/2014/main" id="{23957855-A670-8904-DE9A-9546B26C3D98}"/>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16496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15B-478C-3553-0D7A-B54DE6E50E34}"/>
              </a:ext>
            </a:extLst>
          </p:cNvPr>
          <p:cNvSpPr>
            <a:spLocks noGrp="1"/>
          </p:cNvSpPr>
          <p:nvPr>
            <p:ph type="title"/>
          </p:nvPr>
        </p:nvSpPr>
        <p:spPr>
          <a:xfrm>
            <a:off x="3928872" y="0"/>
            <a:ext cx="3340608" cy="609282"/>
          </a:xfrm>
        </p:spPr>
        <p:txBody>
          <a:bodyPr>
            <a:normAutofit/>
          </a:bodyPr>
          <a:lstStyle/>
          <a:p>
            <a:pPr algn="ctr"/>
            <a:r>
              <a:rPr lang="en-US" sz="3200" dirty="0"/>
              <a:t>References</a:t>
            </a:r>
          </a:p>
        </p:txBody>
      </p:sp>
      <p:sp>
        <p:nvSpPr>
          <p:cNvPr id="3" name="Slide Number Placeholder 2">
            <a:extLst>
              <a:ext uri="{FF2B5EF4-FFF2-40B4-BE49-F238E27FC236}">
                <a16:creationId xmlns:a16="http://schemas.microsoft.com/office/drawing/2014/main" id="{B4D00B07-D72B-CFE4-0E01-34D1D219E568}"/>
              </a:ext>
            </a:extLst>
          </p:cNvPr>
          <p:cNvSpPr>
            <a:spLocks noGrp="1"/>
          </p:cNvSpPr>
          <p:nvPr>
            <p:ph type="sldNum" sz="quarter" idx="12"/>
          </p:nvPr>
        </p:nvSpPr>
        <p:spPr/>
        <p:txBody>
          <a:bodyPr>
            <a:normAutofit lnSpcReduction="10000"/>
          </a:bodyPr>
          <a:lstStyle/>
          <a:p>
            <a:fld id="{89E094B9-A57F-F746-868E-AFA85962FF39}" type="slidenum">
              <a:rPr lang="en-US" smtClean="0"/>
              <a:pPr/>
              <a:t>16</a:t>
            </a:fld>
            <a:endParaRPr lang="en-US" dirty="0"/>
          </a:p>
        </p:txBody>
      </p:sp>
      <p:sp>
        <p:nvSpPr>
          <p:cNvPr id="8" name="TextBox 7">
            <a:hlinkClick r:id="rId3"/>
            <a:extLst>
              <a:ext uri="{FF2B5EF4-FFF2-40B4-BE49-F238E27FC236}">
                <a16:creationId xmlns:a16="http://schemas.microsoft.com/office/drawing/2014/main" id="{7CDEE92B-A330-2C43-6A8D-E2174A7CA74F}"/>
              </a:ext>
            </a:extLst>
          </p:cNvPr>
          <p:cNvSpPr txBox="1"/>
          <p:nvPr/>
        </p:nvSpPr>
        <p:spPr>
          <a:xfrm>
            <a:off x="639565" y="1199901"/>
            <a:ext cx="6128534" cy="4193199"/>
          </a:xfrm>
          <a:prstGeom prst="rect">
            <a:avLst/>
          </a:prstGeom>
          <a:noFill/>
        </p:spPr>
        <p:txBody>
          <a:bodyPr wrap="square">
            <a:spAutoFit/>
          </a:bodyPr>
          <a:lstStyle/>
          <a:p>
            <a:pPr>
              <a:lnSpc>
                <a:spcPct val="150000"/>
              </a:lnSpc>
            </a:pPr>
            <a:r>
              <a:rPr lang="en-US" dirty="0" err="1">
                <a:solidFill>
                  <a:srgbClr val="0000FF"/>
                </a:solidFill>
                <a:hlinkClick r:id="rId4"/>
              </a:rPr>
              <a:t>SKLearn</a:t>
            </a:r>
            <a:r>
              <a:rPr lang="en-US" dirty="0">
                <a:solidFill>
                  <a:srgbClr val="0000FF"/>
                </a:solidFill>
                <a:hlinkClick r:id="rId4"/>
              </a:rPr>
              <a:t> Library</a:t>
            </a:r>
            <a:endParaRPr lang="en-US" dirty="0">
              <a:solidFill>
                <a:srgbClr val="0000FF"/>
              </a:solidFill>
            </a:endParaRPr>
          </a:p>
          <a:p>
            <a:pPr>
              <a:lnSpc>
                <a:spcPct val="150000"/>
              </a:lnSpc>
            </a:pPr>
            <a:r>
              <a:rPr lang="en-US" dirty="0" err="1">
                <a:solidFill>
                  <a:srgbClr val="0000FF"/>
                </a:solidFill>
                <a:hlinkClick r:id="rId5"/>
              </a:rPr>
              <a:t>MLXtend</a:t>
            </a:r>
            <a:r>
              <a:rPr lang="en-US" dirty="0">
                <a:solidFill>
                  <a:srgbClr val="0000FF"/>
                </a:solidFill>
                <a:hlinkClick r:id="rId5"/>
              </a:rPr>
              <a:t> Library</a:t>
            </a:r>
            <a:endParaRPr lang="en-US" dirty="0">
              <a:solidFill>
                <a:srgbClr val="0000FF"/>
              </a:solidFill>
            </a:endParaRPr>
          </a:p>
          <a:p>
            <a:pPr>
              <a:lnSpc>
                <a:spcPct val="150000"/>
              </a:lnSpc>
            </a:pPr>
            <a:r>
              <a:rPr lang="en-US" dirty="0">
                <a:solidFill>
                  <a:srgbClr val="0000FF"/>
                </a:solidFill>
                <a:hlinkClick r:id="rId6">
                  <a:extLst>
                    <a:ext uri="{A12FA001-AC4F-418D-AE19-62706E023703}">
                      <ahyp:hlinkClr xmlns:ahyp="http://schemas.microsoft.com/office/drawing/2018/hyperlinkcolor" val="tx"/>
                    </a:ext>
                  </a:extLst>
                </a:hlinkClick>
              </a:rPr>
              <a:t>Feature Engine Library</a:t>
            </a:r>
          </a:p>
          <a:p>
            <a:pPr>
              <a:lnSpc>
                <a:spcPct val="150000"/>
              </a:lnSpc>
            </a:pPr>
            <a:r>
              <a:rPr lang="en-US" dirty="0" err="1">
                <a:solidFill>
                  <a:srgbClr val="0000FF"/>
                </a:solidFill>
                <a:hlinkClick r:id="rId7">
                  <a:extLst>
                    <a:ext uri="{A12FA001-AC4F-418D-AE19-62706E023703}">
                      <ahyp:hlinkClr xmlns:ahyp="http://schemas.microsoft.com/office/drawing/2018/hyperlinkcolor" val="tx"/>
                    </a:ext>
                  </a:extLst>
                </a:hlinkClick>
              </a:rPr>
              <a:t>Graphviz</a:t>
            </a:r>
            <a:r>
              <a:rPr lang="en-US" dirty="0">
                <a:solidFill>
                  <a:srgbClr val="0000FF"/>
                </a:solidFill>
                <a:hlinkClick r:id="rId7">
                  <a:extLst>
                    <a:ext uri="{A12FA001-AC4F-418D-AE19-62706E023703}">
                      <ahyp:hlinkClr xmlns:ahyp="http://schemas.microsoft.com/office/drawing/2018/hyperlinkcolor" val="tx"/>
                    </a:ext>
                  </a:extLst>
                </a:hlinkClick>
              </a:rPr>
              <a:t> Library</a:t>
            </a:r>
            <a:endParaRPr lang="en-US" dirty="0">
              <a:solidFill>
                <a:srgbClr val="0000FF"/>
              </a:solidFill>
              <a:hlinkClick r:id="rId6">
                <a:extLst>
                  <a:ext uri="{A12FA001-AC4F-418D-AE19-62706E023703}">
                    <ahyp:hlinkClr xmlns:ahyp="http://schemas.microsoft.com/office/drawing/2018/hyperlinkcolor" val="tx"/>
                  </a:ext>
                </a:extLst>
              </a:hlinkClick>
            </a:endParaRPr>
          </a:p>
          <a:p>
            <a:pPr>
              <a:lnSpc>
                <a:spcPct val="150000"/>
              </a:lnSpc>
            </a:pPr>
            <a:r>
              <a:rPr lang="en-US" dirty="0">
                <a:solidFill>
                  <a:srgbClr val="0000FF"/>
                </a:solidFill>
                <a:hlinkClick r:id="rId8">
                  <a:extLst>
                    <a:ext uri="{A12FA001-AC4F-418D-AE19-62706E023703}">
                      <ahyp:hlinkClr xmlns:ahyp="http://schemas.microsoft.com/office/drawing/2018/hyperlinkcolor" val="tx"/>
                    </a:ext>
                  </a:extLst>
                </a:hlinkClick>
              </a:rPr>
              <a:t>Treating Missing values Categorical Variables</a:t>
            </a:r>
            <a:endParaRPr lang="en-US" dirty="0">
              <a:solidFill>
                <a:srgbClr val="0000FF"/>
              </a:solidFill>
            </a:endParaRPr>
          </a:p>
          <a:p>
            <a:pPr>
              <a:lnSpc>
                <a:spcPct val="150000"/>
              </a:lnSpc>
            </a:pPr>
            <a:r>
              <a:rPr lang="en-US" dirty="0">
                <a:solidFill>
                  <a:srgbClr val="0000FF"/>
                </a:solidFill>
                <a:hlinkClick r:id="rId9"/>
              </a:rPr>
              <a:t>Best Imbalance Method</a:t>
            </a:r>
            <a:endParaRPr lang="en-US" dirty="0">
              <a:solidFill>
                <a:srgbClr val="0000FF"/>
              </a:solidFill>
            </a:endParaRPr>
          </a:p>
          <a:p>
            <a:pPr>
              <a:lnSpc>
                <a:spcPct val="150000"/>
              </a:lnSpc>
            </a:pPr>
            <a:r>
              <a:rPr lang="en-US" dirty="0" err="1">
                <a:solidFill>
                  <a:srgbClr val="0000FF"/>
                </a:solidFill>
                <a:hlinkClick r:id="rId10">
                  <a:extLst>
                    <a:ext uri="{A12FA001-AC4F-418D-AE19-62706E023703}">
                      <ahyp:hlinkClr xmlns:ahyp="http://schemas.microsoft.com/office/drawing/2018/hyperlinkcolor" val="tx"/>
                    </a:ext>
                  </a:extLst>
                </a:hlinkClick>
              </a:rPr>
              <a:t>Imabalance</a:t>
            </a:r>
            <a:r>
              <a:rPr lang="en-US">
                <a:solidFill>
                  <a:srgbClr val="0000FF"/>
                </a:solidFill>
                <a:hlinkClick r:id="rId10">
                  <a:extLst>
                    <a:ext uri="{A12FA001-AC4F-418D-AE19-62706E023703}">
                      <ahyp:hlinkClr xmlns:ahyp="http://schemas.microsoft.com/office/drawing/2018/hyperlinkcolor" val="tx"/>
                    </a:ext>
                  </a:extLst>
                </a:hlinkClick>
              </a:rPr>
              <a:t> Dataset </a:t>
            </a:r>
            <a:r>
              <a:rPr lang="en-US" dirty="0">
                <a:solidFill>
                  <a:srgbClr val="0000FF"/>
                </a:solidFill>
                <a:hlinkClick r:id="rId10">
                  <a:extLst>
                    <a:ext uri="{A12FA001-AC4F-418D-AE19-62706E023703}">
                      <ahyp:hlinkClr xmlns:ahyp="http://schemas.microsoft.com/office/drawing/2018/hyperlinkcolor" val="tx"/>
                    </a:ext>
                  </a:extLst>
                </a:hlinkClick>
              </a:rPr>
              <a:t>Handling Python</a:t>
            </a:r>
            <a:endParaRPr lang="en-US" dirty="0">
              <a:solidFill>
                <a:srgbClr val="0000FF"/>
              </a:solidFill>
            </a:endParaRPr>
          </a:p>
          <a:p>
            <a:pPr>
              <a:lnSpc>
                <a:spcPct val="150000"/>
              </a:lnSpc>
            </a:pPr>
            <a:r>
              <a:rPr lang="en-US" dirty="0" err="1">
                <a:solidFill>
                  <a:srgbClr val="0000FF"/>
                </a:solidFill>
                <a:hlinkClick r:id="rId11"/>
              </a:rPr>
              <a:t>Crossvalidation</a:t>
            </a:r>
            <a:endParaRPr lang="en-US" dirty="0">
              <a:solidFill>
                <a:srgbClr val="0000FF"/>
              </a:solidFill>
            </a:endParaRPr>
          </a:p>
          <a:p>
            <a:pPr>
              <a:lnSpc>
                <a:spcPct val="150000"/>
              </a:lnSpc>
            </a:pPr>
            <a:r>
              <a:rPr lang="en-US" dirty="0">
                <a:solidFill>
                  <a:srgbClr val="0000FF"/>
                </a:solidFill>
                <a:hlinkClick r:id="rId12"/>
              </a:rPr>
              <a:t>Performance Metrics</a:t>
            </a:r>
            <a:endParaRPr lang="en-US" dirty="0">
              <a:solidFill>
                <a:srgbClr val="0000FF"/>
              </a:solidFill>
            </a:endParaRPr>
          </a:p>
          <a:p>
            <a:pPr>
              <a:lnSpc>
                <a:spcPct val="150000"/>
              </a:lnSpc>
            </a:pPr>
            <a:r>
              <a:rPr lang="en-US" dirty="0">
                <a:solidFill>
                  <a:srgbClr val="0000FF"/>
                </a:solidFill>
                <a:hlinkClick r:id="rId13"/>
              </a:rPr>
              <a:t>ROC and AUC</a:t>
            </a:r>
            <a:endParaRPr lang="en-US" dirty="0">
              <a:solidFill>
                <a:srgbClr val="0000FF"/>
              </a:solidFill>
            </a:endParaRPr>
          </a:p>
        </p:txBody>
      </p:sp>
      <p:sp>
        <p:nvSpPr>
          <p:cNvPr id="4" name="Footer Placeholder 3">
            <a:extLst>
              <a:ext uri="{FF2B5EF4-FFF2-40B4-BE49-F238E27FC236}">
                <a16:creationId xmlns:a16="http://schemas.microsoft.com/office/drawing/2014/main" id="{D6678642-3698-1878-F29D-5AD14682C480}"/>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13071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75A96C91-B815-4865-AB6A-3D1D734B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4131C74B-81CE-5C16-4E82-91C78416523B}"/>
              </a:ext>
            </a:extLst>
          </p:cNvPr>
          <p:cNvSpPr>
            <a:spLocks noGrp="1"/>
          </p:cNvSpPr>
          <p:nvPr>
            <p:ph type="title"/>
          </p:nvPr>
        </p:nvSpPr>
        <p:spPr>
          <a:xfrm>
            <a:off x="4654296" y="931862"/>
            <a:ext cx="6293104" cy="3103108"/>
          </a:xfrm>
        </p:spPr>
        <p:txBody>
          <a:bodyPr vert="horz" lIns="91440" tIns="45720" rIns="91440" bIns="45720" rtlCol="0" anchor="b">
            <a:normAutofit/>
          </a:bodyPr>
          <a:lstStyle/>
          <a:p>
            <a:r>
              <a:rPr lang="en-US" sz="4400" b="1" dirty="0">
                <a:ln w="0"/>
                <a:effectLst>
                  <a:outerShdw blurRad="38100" dist="25400" dir="5400000" algn="ctr" rotWithShape="0">
                    <a:srgbClr val="6E747A">
                      <a:alpha val="43000"/>
                    </a:srgbClr>
                  </a:outerShdw>
                </a:effectLst>
              </a:rPr>
              <a:t>Thank You</a:t>
            </a:r>
          </a:p>
        </p:txBody>
      </p:sp>
      <p:sp>
        <p:nvSpPr>
          <p:cNvPr id="5" name="Text Placeholder 4">
            <a:extLst>
              <a:ext uri="{FF2B5EF4-FFF2-40B4-BE49-F238E27FC236}">
                <a16:creationId xmlns:a16="http://schemas.microsoft.com/office/drawing/2014/main" id="{4B82DD1F-D3FC-3ECE-C8D1-F06AF97E606E}"/>
              </a:ext>
            </a:extLst>
          </p:cNvPr>
          <p:cNvSpPr>
            <a:spLocks noGrp="1"/>
          </p:cNvSpPr>
          <p:nvPr>
            <p:ph type="body" idx="1"/>
          </p:nvPr>
        </p:nvSpPr>
        <p:spPr>
          <a:xfrm>
            <a:off x="4654296" y="4200070"/>
            <a:ext cx="6293104" cy="1819729"/>
          </a:xfrm>
          <a:noFill/>
        </p:spPr>
        <p:txBody>
          <a:bodyPr vert="horz" lIns="91440" tIns="45720" rIns="91440" bIns="45720" rtlCol="0" anchor="t">
            <a:normAutofit/>
          </a:bodyPr>
          <a:lstStyle/>
          <a:p>
            <a:r>
              <a:rPr lang="en-US" sz="2000" b="1" dirty="0">
                <a:ln w="0"/>
                <a:solidFill>
                  <a:schemeClr val="tx1"/>
                </a:solidFill>
                <a:effectLst>
                  <a:outerShdw blurRad="38100" dist="25400" dir="5400000" algn="ctr" rotWithShape="0">
                    <a:srgbClr val="6E747A">
                      <a:alpha val="43000"/>
                    </a:srgbClr>
                  </a:outerShdw>
                </a:effectLst>
              </a:rPr>
              <a:t>Any Question ?</a:t>
            </a:r>
          </a:p>
        </p:txBody>
      </p:sp>
      <p:pic>
        <p:nvPicPr>
          <p:cNvPr id="8" name="Picture 7" descr="Yellow question mark">
            <a:extLst>
              <a:ext uri="{FF2B5EF4-FFF2-40B4-BE49-F238E27FC236}">
                <a16:creationId xmlns:a16="http://schemas.microsoft.com/office/drawing/2014/main" id="{50A7BAF5-0D1E-DF6F-EDBE-B793805DA300}"/>
              </a:ext>
            </a:extLst>
          </p:cNvPr>
          <p:cNvPicPr>
            <a:picLocks noChangeAspect="1"/>
          </p:cNvPicPr>
          <p:nvPr/>
        </p:nvPicPr>
        <p:blipFill rotWithShape="1">
          <a:blip r:embed="rId2"/>
          <a:srcRect l="49718" r="14769"/>
          <a:stretch/>
        </p:blipFill>
        <p:spPr>
          <a:xfrm>
            <a:off x="20" y="10"/>
            <a:ext cx="4059059" cy="6857990"/>
          </a:xfrm>
          <a:prstGeom prst="rect">
            <a:avLst/>
          </a:prstGeom>
        </p:spPr>
      </p:pic>
      <p:sp>
        <p:nvSpPr>
          <p:cNvPr id="3" name="Slide Number Placeholder 2">
            <a:extLst>
              <a:ext uri="{FF2B5EF4-FFF2-40B4-BE49-F238E27FC236}">
                <a16:creationId xmlns:a16="http://schemas.microsoft.com/office/drawing/2014/main" id="{25F1F443-4663-2841-CA27-CFCCCA3EAD37}"/>
              </a:ext>
            </a:extLst>
          </p:cNvPr>
          <p:cNvSpPr>
            <a:spLocks noGrp="1"/>
          </p:cNvSpPr>
          <p:nvPr>
            <p:ph type="sldNum" sz="quarter" idx="12"/>
          </p:nvPr>
        </p:nvSpPr>
        <p:spPr>
          <a:xfrm>
            <a:off x="11277580" y="0"/>
            <a:ext cx="914400" cy="593725"/>
          </a:xfrm>
        </p:spPr>
        <p:txBody>
          <a:bodyPr vert="horz" lIns="45720" tIns="45720" rIns="45720" bIns="45720" rtlCol="0" anchor="ctr">
            <a:normAutofit/>
          </a:bodyPr>
          <a:lstStyle/>
          <a:p>
            <a:pPr defTabSz="914400">
              <a:lnSpc>
                <a:spcPct val="90000"/>
              </a:lnSpc>
              <a:spcAft>
                <a:spcPts val="600"/>
              </a:spcAft>
            </a:pPr>
            <a:fld id="{89E094B9-A57F-F746-868E-AFA85962FF39}" type="slidenum">
              <a:rPr lang="en-US" smtClean="0">
                <a:latin typeface="+mn-lt"/>
                <a:cs typeface="+mn-cs"/>
              </a:rPr>
              <a:pPr defTabSz="914400">
                <a:lnSpc>
                  <a:spcPct val="90000"/>
                </a:lnSpc>
                <a:spcAft>
                  <a:spcPts val="600"/>
                </a:spcAft>
              </a:pPr>
              <a:t>17</a:t>
            </a:fld>
            <a:endParaRPr lang="en-US">
              <a:latin typeface="+mn-lt"/>
              <a:cs typeface="+mn-cs"/>
            </a:endParaRPr>
          </a:p>
        </p:txBody>
      </p:sp>
      <p:sp>
        <p:nvSpPr>
          <p:cNvPr id="2" name="Footer Placeholder 1">
            <a:extLst>
              <a:ext uri="{FF2B5EF4-FFF2-40B4-BE49-F238E27FC236}">
                <a16:creationId xmlns:a16="http://schemas.microsoft.com/office/drawing/2014/main" id="{382CA5E9-A12E-BDD3-3968-8475DF55CFD3}"/>
              </a:ext>
            </a:extLst>
          </p:cNvPr>
          <p:cNvSpPr>
            <a:spLocks noGrp="1"/>
          </p:cNvSpPr>
          <p:nvPr>
            <p:ph type="ftr" sz="quarter" idx="11"/>
          </p:nvPr>
        </p:nvSpPr>
        <p:spPr/>
        <p:txBody>
          <a:bodyPr/>
          <a:lstStyle/>
          <a:p>
            <a:r>
              <a:rPr lang="en-US"/>
              <a:t>© 2024 Yuvaraj Reddy Sanagala</a:t>
            </a:r>
          </a:p>
        </p:txBody>
      </p:sp>
    </p:spTree>
    <p:extLst>
      <p:ext uri="{BB962C8B-B14F-4D97-AF65-F5344CB8AC3E}">
        <p14:creationId xmlns:p14="http://schemas.microsoft.com/office/powerpoint/2010/main" val="205067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268F-1757-96B1-CC8E-EB62231AB6BB}"/>
              </a:ext>
            </a:extLst>
          </p:cNvPr>
          <p:cNvSpPr>
            <a:spLocks noGrp="1"/>
          </p:cNvSpPr>
          <p:nvPr>
            <p:ph type="title"/>
          </p:nvPr>
        </p:nvSpPr>
        <p:spPr>
          <a:xfrm>
            <a:off x="1386840" y="2886997"/>
            <a:ext cx="9418320" cy="1084006"/>
          </a:xfrm>
        </p:spPr>
        <p:txBody>
          <a:bodyPr/>
          <a:lstStyle/>
          <a:p>
            <a:pPr algn="ctr"/>
            <a:r>
              <a:rPr lang="en-US" cap="none" dirty="0">
                <a:latin typeface="Times New Roman" panose="02020603050405020304" pitchFamily="18" charset="0"/>
                <a:cs typeface="Times New Roman" panose="02020603050405020304" pitchFamily="18" charset="0"/>
              </a:rPr>
              <a:t>Appendix</a:t>
            </a:r>
          </a:p>
        </p:txBody>
      </p:sp>
      <p:sp>
        <p:nvSpPr>
          <p:cNvPr id="3" name="Slide Number Placeholder 2">
            <a:extLst>
              <a:ext uri="{FF2B5EF4-FFF2-40B4-BE49-F238E27FC236}">
                <a16:creationId xmlns:a16="http://schemas.microsoft.com/office/drawing/2014/main" id="{D0E32661-CAFB-3265-5F15-A46C55891E26}"/>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18</a:t>
            </a:fld>
            <a:endParaRPr lang="en-US" dirty="0"/>
          </a:p>
        </p:txBody>
      </p:sp>
      <p:sp>
        <p:nvSpPr>
          <p:cNvPr id="4" name="Footer Placeholder 3">
            <a:extLst>
              <a:ext uri="{FF2B5EF4-FFF2-40B4-BE49-F238E27FC236}">
                <a16:creationId xmlns:a16="http://schemas.microsoft.com/office/drawing/2014/main" id="{FC04F4BD-2A21-F7AE-2504-1BA13F9B0261}"/>
              </a:ext>
            </a:extLst>
          </p:cNvPr>
          <p:cNvSpPr>
            <a:spLocks noGrp="1"/>
          </p:cNvSpPr>
          <p:nvPr>
            <p:ph type="ftr" sz="quarter" idx="11"/>
          </p:nvPr>
        </p:nvSpPr>
        <p:spPr/>
        <p:txBody>
          <a:bodyPr/>
          <a:lstStyle/>
          <a:p>
            <a:r>
              <a:rPr lang="en-US"/>
              <a:t>© 2024 Yuvaraj Reddy Sanagala</a:t>
            </a:r>
          </a:p>
        </p:txBody>
      </p:sp>
    </p:spTree>
    <p:extLst>
      <p:ext uri="{BB962C8B-B14F-4D97-AF65-F5344CB8AC3E}">
        <p14:creationId xmlns:p14="http://schemas.microsoft.com/office/powerpoint/2010/main" val="192570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287D3-C5D3-6775-5C73-A579F3B9208A}"/>
              </a:ext>
            </a:extLst>
          </p:cNvPr>
          <p:cNvSpPr>
            <a:spLocks noGrp="1"/>
          </p:cNvSpPr>
          <p:nvPr>
            <p:ph type="title"/>
          </p:nvPr>
        </p:nvSpPr>
        <p:spPr>
          <a:xfrm>
            <a:off x="931366" y="249051"/>
            <a:ext cx="9692640" cy="896703"/>
          </a:xfrm>
        </p:spPr>
        <p:txBody>
          <a:bodyPr/>
          <a:lstStyle/>
          <a:p>
            <a:pPr algn="ctr"/>
            <a:r>
              <a:rPr lang="en-US" cap="none" dirty="0">
                <a:latin typeface="Times New Roman" panose="02020603050405020304" pitchFamily="18" charset="0"/>
                <a:cs typeface="Times New Roman" panose="02020603050405020304" pitchFamily="18" charset="0"/>
              </a:rPr>
              <a:t>Decision Tree Flagged</a:t>
            </a:r>
          </a:p>
        </p:txBody>
      </p:sp>
      <p:sp>
        <p:nvSpPr>
          <p:cNvPr id="2" name="Slide Number Placeholder 1">
            <a:extLst>
              <a:ext uri="{FF2B5EF4-FFF2-40B4-BE49-F238E27FC236}">
                <a16:creationId xmlns:a16="http://schemas.microsoft.com/office/drawing/2014/main" id="{6AC9AFDB-655A-3C6D-DBEF-4A9F5272127D}"/>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19</a:t>
            </a:fld>
            <a:endParaRPr lang="en-US" dirty="0"/>
          </a:p>
        </p:txBody>
      </p:sp>
      <p:pic>
        <p:nvPicPr>
          <p:cNvPr id="6" name="Picture 5">
            <a:extLst>
              <a:ext uri="{FF2B5EF4-FFF2-40B4-BE49-F238E27FC236}">
                <a16:creationId xmlns:a16="http://schemas.microsoft.com/office/drawing/2014/main" id="{7B108417-7E16-78D9-1326-FD0B0C2241F1}"/>
              </a:ext>
            </a:extLst>
          </p:cNvPr>
          <p:cNvPicPr>
            <a:picLocks noChangeAspect="1"/>
          </p:cNvPicPr>
          <p:nvPr/>
        </p:nvPicPr>
        <p:blipFill rotWithShape="1">
          <a:blip r:embed="rId2"/>
          <a:srcRect t="1592"/>
          <a:stretch/>
        </p:blipFill>
        <p:spPr>
          <a:xfrm>
            <a:off x="0" y="1868128"/>
            <a:ext cx="11292840" cy="4649207"/>
          </a:xfrm>
          <a:prstGeom prst="rect">
            <a:avLst/>
          </a:prstGeom>
        </p:spPr>
      </p:pic>
      <p:sp>
        <p:nvSpPr>
          <p:cNvPr id="3" name="Footer Placeholder 2">
            <a:extLst>
              <a:ext uri="{FF2B5EF4-FFF2-40B4-BE49-F238E27FC236}">
                <a16:creationId xmlns:a16="http://schemas.microsoft.com/office/drawing/2014/main" id="{5E8ECE2B-C820-B37B-7695-20121EB7F301}"/>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76120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E289-F1D3-FC7F-19BF-8F59EA8D0C43}"/>
              </a:ext>
            </a:extLst>
          </p:cNvPr>
          <p:cNvSpPr>
            <a:spLocks noGrp="1"/>
          </p:cNvSpPr>
          <p:nvPr>
            <p:ph type="title"/>
          </p:nvPr>
        </p:nvSpPr>
        <p:spPr>
          <a:xfrm>
            <a:off x="1429021" y="3079868"/>
            <a:ext cx="2346567" cy="698264"/>
          </a:xfrm>
        </p:spPr>
        <p:txBody>
          <a:bodyPr>
            <a:normAutofit/>
          </a:bodyPr>
          <a:lstStyle/>
          <a:p>
            <a:pPr algn="l"/>
            <a:r>
              <a:rPr lang="en-US" sz="3600" dirty="0">
                <a:latin typeface="Times New Roman" panose="02020603050405020304" pitchFamily="18" charset="0"/>
                <a:cs typeface="Times New Roman" panose="02020603050405020304" pitchFamily="18" charset="0"/>
              </a:rPr>
              <a:t>Contents</a:t>
            </a:r>
          </a:p>
        </p:txBody>
      </p:sp>
      <p:sp>
        <p:nvSpPr>
          <p:cNvPr id="4" name="Slide Number Placeholder 3">
            <a:extLst>
              <a:ext uri="{FF2B5EF4-FFF2-40B4-BE49-F238E27FC236}">
                <a16:creationId xmlns:a16="http://schemas.microsoft.com/office/drawing/2014/main" id="{B704846B-720C-B317-462E-EB1892A764E8}"/>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2</a:t>
            </a:fld>
            <a:endParaRPr lang="en-US" dirty="0"/>
          </a:p>
        </p:txBody>
      </p:sp>
      <p:sp>
        <p:nvSpPr>
          <p:cNvPr id="3" name="Content Placeholder 2">
            <a:extLst>
              <a:ext uri="{FF2B5EF4-FFF2-40B4-BE49-F238E27FC236}">
                <a16:creationId xmlns:a16="http://schemas.microsoft.com/office/drawing/2014/main" id="{05D390DE-6311-832B-DE7D-2B8BE9D6DDDA}"/>
              </a:ext>
            </a:extLst>
          </p:cNvPr>
          <p:cNvSpPr>
            <a:spLocks noGrp="1"/>
          </p:cNvSpPr>
          <p:nvPr>
            <p:ph idx="4294967295"/>
          </p:nvPr>
        </p:nvSpPr>
        <p:spPr>
          <a:xfrm>
            <a:off x="6369050" y="308225"/>
            <a:ext cx="4923791" cy="6133672"/>
          </a:xfrm>
        </p:spPr>
        <p:txBody>
          <a:bodyPr anchor="ctr">
            <a:normAutofit/>
          </a:bodyPr>
          <a:lstStyle/>
          <a:p>
            <a:pPr marL="0" indent="0">
              <a:buNone/>
            </a:pPr>
            <a:r>
              <a:rPr lang="en-US" sz="1600" dirty="0">
                <a:solidFill>
                  <a:schemeClr val="tx2"/>
                </a:solidFill>
                <a:latin typeface="Times New Roman" panose="02020603050405020304" pitchFamily="18" charset="0"/>
                <a:cs typeface="Times New Roman" panose="02020603050405020304" pitchFamily="18" charset="0"/>
              </a:rPr>
              <a:t>Overview</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Data Source</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Data Visualization</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Imputation</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Correlation and Log Transformation </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Cato Encoding and P-values </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Balancing and Data Partition</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Feature Selection</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Data Dictionary</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Importance of Features</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Model Performance</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Receiver Operating Characteristic Curve</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Conclusion and Future Work</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References</a:t>
            </a:r>
          </a:p>
        </p:txBody>
      </p:sp>
      <p:sp>
        <p:nvSpPr>
          <p:cNvPr id="5" name="Footer Placeholder 4">
            <a:extLst>
              <a:ext uri="{FF2B5EF4-FFF2-40B4-BE49-F238E27FC236}">
                <a16:creationId xmlns:a16="http://schemas.microsoft.com/office/drawing/2014/main" id="{CAA9DE09-8F18-BAFB-65D0-258ABA76628F}"/>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51498281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287D3-C5D3-6775-5C73-A579F3B9208A}"/>
              </a:ext>
            </a:extLst>
          </p:cNvPr>
          <p:cNvSpPr>
            <a:spLocks noGrp="1"/>
          </p:cNvSpPr>
          <p:nvPr>
            <p:ph type="title"/>
          </p:nvPr>
        </p:nvSpPr>
        <p:spPr>
          <a:xfrm>
            <a:off x="1107636" y="240246"/>
            <a:ext cx="9692640" cy="817373"/>
          </a:xfrm>
        </p:spPr>
        <p:txBody>
          <a:bodyPr/>
          <a:lstStyle/>
          <a:p>
            <a:pPr algn="ctr"/>
            <a:r>
              <a:rPr lang="en-US" cap="none" dirty="0">
                <a:latin typeface="Times New Roman" panose="02020603050405020304" pitchFamily="18" charset="0"/>
                <a:cs typeface="Times New Roman" panose="02020603050405020304" pitchFamily="18" charset="0"/>
              </a:rPr>
              <a:t>Decision Tree Unflagged</a:t>
            </a:r>
          </a:p>
        </p:txBody>
      </p:sp>
      <p:sp>
        <p:nvSpPr>
          <p:cNvPr id="2" name="Slide Number Placeholder 1">
            <a:extLst>
              <a:ext uri="{FF2B5EF4-FFF2-40B4-BE49-F238E27FC236}">
                <a16:creationId xmlns:a16="http://schemas.microsoft.com/office/drawing/2014/main" id="{B46E4CF3-C803-7167-568F-BBF43357F8A2}"/>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20</a:t>
            </a:fld>
            <a:endParaRPr lang="en-US" dirty="0"/>
          </a:p>
        </p:txBody>
      </p:sp>
      <p:pic>
        <p:nvPicPr>
          <p:cNvPr id="3" name="Picture 2">
            <a:extLst>
              <a:ext uri="{FF2B5EF4-FFF2-40B4-BE49-F238E27FC236}">
                <a16:creationId xmlns:a16="http://schemas.microsoft.com/office/drawing/2014/main" id="{210866F8-ADB0-6AF1-7AB2-AC3FC06187B8}"/>
              </a:ext>
            </a:extLst>
          </p:cNvPr>
          <p:cNvPicPr>
            <a:picLocks noChangeAspect="1"/>
          </p:cNvPicPr>
          <p:nvPr/>
        </p:nvPicPr>
        <p:blipFill rotWithShape="1">
          <a:blip r:embed="rId3"/>
          <a:srcRect l="839"/>
          <a:stretch/>
        </p:blipFill>
        <p:spPr>
          <a:xfrm>
            <a:off x="93785" y="1792936"/>
            <a:ext cx="11199055" cy="4657726"/>
          </a:xfrm>
          <a:prstGeom prst="rect">
            <a:avLst/>
          </a:prstGeom>
        </p:spPr>
      </p:pic>
      <p:sp>
        <p:nvSpPr>
          <p:cNvPr id="5" name="Footer Placeholder 4">
            <a:extLst>
              <a:ext uri="{FF2B5EF4-FFF2-40B4-BE49-F238E27FC236}">
                <a16:creationId xmlns:a16="http://schemas.microsoft.com/office/drawing/2014/main" id="{3B0D2FFE-6208-E32E-F714-E71B1C06DA81}"/>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369403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D338-4765-ED31-A4C7-0E001854FF20}"/>
              </a:ext>
            </a:extLst>
          </p:cNvPr>
          <p:cNvSpPr>
            <a:spLocks noGrp="1"/>
          </p:cNvSpPr>
          <p:nvPr>
            <p:ph type="title"/>
          </p:nvPr>
        </p:nvSpPr>
        <p:spPr>
          <a:xfrm>
            <a:off x="8661554" y="243533"/>
            <a:ext cx="2500132" cy="595712"/>
          </a:xfrm>
        </p:spPr>
        <p:txBody>
          <a:bodyPr>
            <a:normAutofit/>
          </a:bodyPr>
          <a:lstStyle/>
          <a:p>
            <a:pPr algn="ctr"/>
            <a:r>
              <a:rPr lang="en-US" cap="none" dirty="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0066422-E613-FDF8-10FC-CF92AE67A5F4}"/>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3</a:t>
            </a:fld>
            <a:endParaRPr lang="en-US" dirty="0"/>
          </a:p>
        </p:txBody>
      </p:sp>
      <p:sp>
        <p:nvSpPr>
          <p:cNvPr id="5" name="TextBox 4">
            <a:extLst>
              <a:ext uri="{FF2B5EF4-FFF2-40B4-BE49-F238E27FC236}">
                <a16:creationId xmlns:a16="http://schemas.microsoft.com/office/drawing/2014/main" id="{87E7D2C5-CCBA-B18A-899E-5FDE5829DC8D}"/>
              </a:ext>
            </a:extLst>
          </p:cNvPr>
          <p:cNvSpPr txBox="1"/>
          <p:nvPr/>
        </p:nvSpPr>
        <p:spPr>
          <a:xfrm>
            <a:off x="206797" y="76318"/>
            <a:ext cx="7859963" cy="1931734"/>
          </a:xfrm>
          <a:prstGeom prst="roundRect">
            <a:avLst/>
          </a:prstGeom>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Statement: </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To predict whether the client will do a term deposit with the financial institution or not after a marketing campaign.</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endParaRPr>
          </a:p>
        </p:txBody>
      </p:sp>
      <p:sp>
        <p:nvSpPr>
          <p:cNvPr id="7" name="TextBox 6">
            <a:extLst>
              <a:ext uri="{FF2B5EF4-FFF2-40B4-BE49-F238E27FC236}">
                <a16:creationId xmlns:a16="http://schemas.microsoft.com/office/drawing/2014/main" id="{8E653CE8-6BA9-9480-E32E-E3A93DCB4A8B}"/>
              </a:ext>
            </a:extLst>
          </p:cNvPr>
          <p:cNvSpPr txBox="1"/>
          <p:nvPr/>
        </p:nvSpPr>
        <p:spPr>
          <a:xfrm>
            <a:off x="3591246" y="1214414"/>
            <a:ext cx="7457705" cy="2058507"/>
          </a:xfrm>
          <a:prstGeom prst="roundRect">
            <a:avLst/>
          </a:prstGeom>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Solution: </a:t>
            </a:r>
          </a:p>
          <a:p>
            <a:pPr marL="800100" marR="0" lvl="1" indent="-342900" algn="l" defTabSz="914400" rtl="0" eaLnBrk="1" fontAlgn="auto" latinLnBrk="0" hangingPunct="1">
              <a:lnSpc>
                <a:spcPct val="150000"/>
              </a:lnSpc>
              <a:spcBef>
                <a:spcPts val="50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Two types of dataset(flagged and unflagged)</a:t>
            </a:r>
          </a:p>
          <a:p>
            <a:pPr marL="800100" marR="0" lvl="1" indent="-342900" algn="l" defTabSz="914400" rtl="0" eaLnBrk="1" fontAlgn="auto" latinLnBrk="0" hangingPunct="1">
              <a:lnSpc>
                <a:spcPct val="150000"/>
              </a:lnSpc>
              <a:spcBef>
                <a:spcPts val="50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Two types of models (logistic regression &amp; decision tree)</a:t>
            </a:r>
          </a:p>
          <a:p>
            <a:pPr marR="0" lvl="1" algn="l" defTabSz="914400" rtl="0" eaLnBrk="1" fontAlgn="auto" latinLnBrk="0" hangingPunct="1">
              <a:lnSpc>
                <a:spcPct val="150000"/>
              </a:lnSpc>
              <a:spcBef>
                <a:spcPts val="500"/>
              </a:spcBef>
              <a:spcAft>
                <a:spcPts val="0"/>
              </a:spcAft>
              <a:buClrTx/>
              <a:buSzTx/>
              <a:tabLst/>
              <a:defRPr/>
            </a:pPr>
            <a:endParaRPr lang="en-US" dirty="0"/>
          </a:p>
        </p:txBody>
      </p:sp>
      <p:sp>
        <p:nvSpPr>
          <p:cNvPr id="9" name="TextBox 8">
            <a:extLst>
              <a:ext uri="{FF2B5EF4-FFF2-40B4-BE49-F238E27FC236}">
                <a16:creationId xmlns:a16="http://schemas.microsoft.com/office/drawing/2014/main" id="{5EC5110C-22F4-D0EA-0E5D-5927DDD14745}"/>
              </a:ext>
            </a:extLst>
          </p:cNvPr>
          <p:cNvSpPr txBox="1"/>
          <p:nvPr/>
        </p:nvSpPr>
        <p:spPr>
          <a:xfrm>
            <a:off x="206798" y="2826864"/>
            <a:ext cx="7859962" cy="3370426"/>
          </a:xfrm>
          <a:prstGeom prst="roundRect">
            <a:avLst/>
          </a:prstGeom>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Applications:</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Spreadsheet Program: Excel</a:t>
            </a:r>
          </a:p>
          <a:p>
            <a:pPr lvl="1" defTabSz="914400">
              <a:lnSpc>
                <a:spcPct val="150000"/>
              </a:lnSpc>
              <a:spcBef>
                <a:spcPts val="500"/>
              </a:spcBef>
              <a:defRPr/>
            </a:pPr>
            <a:r>
              <a:rPr lang="en-US" sz="1600" dirty="0">
                <a:solidFill>
                  <a:prstClr val="black"/>
                </a:solidFill>
                <a:latin typeface="Times New Roman" panose="02020603050405020304" pitchFamily="18" charset="0"/>
                <a:ea typeface="+mn-lt"/>
                <a:cs typeface="+mn-lt"/>
              </a:rPr>
              <a:t>Programing Language: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Python </a:t>
            </a:r>
            <a:r>
              <a:rPr lang="en-US" sz="1600" dirty="0">
                <a:solidFill>
                  <a:prstClr val="black"/>
                </a:solidFill>
                <a:latin typeface="Times New Roman" panose="02020603050405020304" pitchFamily="18" charset="0"/>
                <a:ea typeface="+mn-lt"/>
                <a:cs typeface="+mn-lt"/>
              </a:rPr>
              <a:t>– Extraction and Processing library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Pandas,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lt"/>
                <a:cs typeface="+mn-lt"/>
              </a:rPr>
              <a:t>graphviz</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 </a:t>
            </a:r>
            <a:r>
              <a:rPr lang="en-US" sz="1600" dirty="0">
                <a:solidFill>
                  <a:prstClr val="black"/>
                </a:solidFill>
                <a:latin typeface="Times New Roman" panose="02020603050405020304" pitchFamily="18" charset="0"/>
                <a:ea typeface="+mn-lt"/>
                <a:cs typeface="+mn-lt"/>
              </a:rPr>
              <a:t>Machine Learning Libraries  (</a:t>
            </a:r>
            <a:r>
              <a:rPr lang="en-US" sz="1600" dirty="0" err="1">
                <a:solidFill>
                  <a:prstClr val="black"/>
                </a:solidFill>
                <a:latin typeface="Times New Roman" panose="02020603050405020304" pitchFamily="18" charset="0"/>
                <a:ea typeface="+mn-lt"/>
                <a:cs typeface="+mn-lt"/>
              </a:rPr>
              <a:t>Sklearn</a:t>
            </a:r>
            <a:r>
              <a:rPr lang="en-US" sz="1600" dirty="0">
                <a:solidFill>
                  <a:prstClr val="black"/>
                </a:solidFill>
                <a:latin typeface="Times New Roman" panose="02020603050405020304" pitchFamily="18" charset="0"/>
                <a:ea typeface="+mn-lt"/>
                <a:cs typeface="+mn-lt"/>
              </a:rPr>
              <a:t> , </a:t>
            </a:r>
            <a:r>
              <a:rPr lang="en-US" sz="1600" dirty="0" err="1">
                <a:solidFill>
                  <a:prstClr val="black"/>
                </a:solidFill>
                <a:latin typeface="Times New Roman" panose="02020603050405020304" pitchFamily="18" charset="0"/>
                <a:ea typeface="+mn-lt"/>
                <a:cs typeface="+mn-lt"/>
              </a:rPr>
              <a:t>Feature_engine</a:t>
            </a:r>
            <a:r>
              <a:rPr lang="en-US" sz="1600" dirty="0">
                <a:solidFill>
                  <a:prstClr val="black"/>
                </a:solidFill>
                <a:latin typeface="Times New Roman" panose="02020603050405020304" pitchFamily="18" charset="0"/>
                <a:ea typeface="+mn-lt"/>
                <a:cs typeface="+mn-lt"/>
              </a:rPr>
              <a:t>, </a:t>
            </a:r>
            <a:r>
              <a:rPr kumimoji="0" lang="en-US" sz="1600" b="0" i="0" u="none" strike="noStrike" kern="1200" cap="none" spc="0" normalizeH="0" baseline="0" noProof="0" dirty="0" err="1">
                <a:ln>
                  <a:noFill/>
                </a:ln>
                <a:solidFill>
                  <a:prstClr val="black"/>
                </a:solidFill>
                <a:effectLst/>
                <a:uLnTx/>
                <a:uFillTx/>
                <a:latin typeface="Times New Roman" panose="02020603050405020304" pitchFamily="18" charset="0"/>
                <a:ea typeface="+mn-lt"/>
                <a:cs typeface="+mn-lt"/>
              </a:rPr>
              <a:t>Mlxtend</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a:t>
            </a:r>
            <a:r>
              <a:rPr lang="en-US" sz="1600" dirty="0">
                <a:solidFill>
                  <a:prstClr val="black"/>
                </a:solidFill>
                <a:latin typeface="Times New Roman" panose="02020603050405020304" pitchFamily="18" charset="0"/>
                <a:ea typeface="+mn-lt"/>
                <a:cs typeface="+mn-lt"/>
              </a:rPr>
              <a:t> </a:t>
            </a:r>
            <a:r>
              <a:rPr lang="en-US" sz="1600" dirty="0" err="1">
                <a:solidFill>
                  <a:prstClr val="black"/>
                </a:solidFill>
                <a:latin typeface="Times New Roman" panose="02020603050405020304" pitchFamily="18" charset="0"/>
                <a:ea typeface="+mn-lt"/>
                <a:cs typeface="+mn-lt"/>
              </a:rPr>
              <a:t>Imblearn</a:t>
            </a:r>
            <a:r>
              <a:rPr lang="en-US" sz="1600" dirty="0">
                <a:solidFill>
                  <a:prstClr val="black"/>
                </a:solidFill>
                <a:latin typeface="Times New Roman" panose="02020603050405020304" pitchFamily="18" charset="0"/>
                <a:ea typeface="+mn-lt"/>
                <a:cs typeface="+mn-lt"/>
              </a:rPr>
              <a:t>)</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endParaRP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endParaRP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endParaRPr>
          </a:p>
        </p:txBody>
      </p:sp>
      <p:sp>
        <p:nvSpPr>
          <p:cNvPr id="15" name="TextBox 14">
            <a:extLst>
              <a:ext uri="{FF2B5EF4-FFF2-40B4-BE49-F238E27FC236}">
                <a16:creationId xmlns:a16="http://schemas.microsoft.com/office/drawing/2014/main" id="{B4EFFE11-9B2C-094D-08D4-0C41B16AC7FB}"/>
              </a:ext>
            </a:extLst>
          </p:cNvPr>
          <p:cNvSpPr txBox="1"/>
          <p:nvPr/>
        </p:nvSpPr>
        <p:spPr>
          <a:xfrm>
            <a:off x="3591246" y="4920889"/>
            <a:ext cx="7457704" cy="1860793"/>
          </a:xfrm>
          <a:prstGeom prst="roundRect">
            <a:avLst/>
          </a:prstGeom>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Conclusion: </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Based on our solution we came up with 4 models, compared them using the performance metrics and we found out that decision tree models w</a:t>
            </a:r>
            <a:r>
              <a:rPr lang="en-US" sz="1600" dirty="0">
                <a:solidFill>
                  <a:prstClr val="black"/>
                </a:solidFill>
                <a:latin typeface="Times New Roman" panose="02020603050405020304" pitchFamily="18" charset="0"/>
                <a:ea typeface="+mn-lt"/>
                <a:cs typeface="+mn-lt"/>
              </a:rPr>
              <a:t>ere</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 the best for our problem statement.</a:t>
            </a:r>
          </a:p>
        </p:txBody>
      </p:sp>
      <p:sp>
        <p:nvSpPr>
          <p:cNvPr id="4" name="Footer Placeholder 3">
            <a:extLst>
              <a:ext uri="{FF2B5EF4-FFF2-40B4-BE49-F238E27FC236}">
                <a16:creationId xmlns:a16="http://schemas.microsoft.com/office/drawing/2014/main" id="{9DFED7C5-B20E-E053-B60E-761D3BB07331}"/>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13972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FFB0AE60-1645-8BD6-68A8-85D3120AB524}"/>
              </a:ext>
            </a:extLst>
          </p:cNvPr>
          <p:cNvSpPr txBox="1"/>
          <p:nvPr/>
        </p:nvSpPr>
        <p:spPr>
          <a:xfrm>
            <a:off x="603362" y="2748989"/>
            <a:ext cx="5318567" cy="3479799"/>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Dataset Details:</a:t>
            </a:r>
          </a:p>
          <a:p>
            <a:pPr marL="685800" lvl="1" indent="-228600" defTabSz="914400">
              <a:lnSpc>
                <a:spcPct val="150000"/>
              </a:lnSpc>
              <a:spcBef>
                <a:spcPts val="500"/>
              </a:spcBef>
              <a:buFont typeface="Wingdings" panose="05000000000000000000" pitchFamily="2" charset="2"/>
              <a:buChar char="Ø"/>
              <a:defRPr/>
            </a:pPr>
            <a:r>
              <a:rPr lang="en-US" sz="1600" dirty="0">
                <a:solidFill>
                  <a:prstClr val="black"/>
                </a:solidFill>
                <a:latin typeface="Times New Roman" panose="02020603050405020304" pitchFamily="18" charset="0"/>
                <a:ea typeface="+mn-lt"/>
                <a:cs typeface="+mn-lt"/>
              </a:rPr>
              <a:t>Dataset Name - Bank Telemarketing</a:t>
            </a:r>
          </a:p>
          <a:p>
            <a:pPr marL="685800" lvl="1" indent="-228600" defTabSz="914400">
              <a:lnSpc>
                <a:spcPct val="150000"/>
              </a:lnSpc>
              <a:spcBef>
                <a:spcPts val="500"/>
              </a:spcBef>
              <a:buFont typeface="Wingdings" panose="05000000000000000000" pitchFamily="2" charset="2"/>
              <a:buChar char="Ø"/>
              <a:defRPr/>
            </a:pPr>
            <a:r>
              <a:rPr lang="en-US" sz="1600" dirty="0">
                <a:solidFill>
                  <a:prstClr val="black"/>
                </a:solidFill>
                <a:latin typeface="Times New Roman" panose="02020603050405020304" pitchFamily="18" charset="0"/>
                <a:ea typeface="+mn-lt"/>
                <a:cs typeface="+mn-lt"/>
              </a:rPr>
              <a:t>Financial Institution - Banco de Portugal</a:t>
            </a:r>
          </a:p>
          <a:p>
            <a:pPr marL="685800" marR="0" lvl="1" indent="-228600" algn="l" defTabSz="914400" rtl="0" eaLnBrk="1" fontAlgn="auto" latinLnBrk="0" hangingPunct="1">
              <a:lnSpc>
                <a:spcPct val="150000"/>
              </a:lnSpc>
              <a:spcBef>
                <a:spcPts val="500"/>
              </a:spcBef>
              <a:spcAft>
                <a:spcPts val="0"/>
              </a:spcAft>
              <a:buClrTx/>
              <a:buSzTx/>
              <a:buFont typeface="Wingdings" panose="05000000000000000000" pitchFamily="2" charset="2"/>
              <a:buChar char="Ø"/>
              <a:tabLst/>
              <a:defRPr/>
            </a:pPr>
            <a:r>
              <a:rPr lang="en-US" sz="1600" dirty="0">
                <a:solidFill>
                  <a:prstClr val="black"/>
                </a:solidFill>
                <a:latin typeface="Times New Roman" panose="02020603050405020304" pitchFamily="18" charset="0"/>
                <a:ea typeface="+mn-lt"/>
                <a:cs typeface="+mn-lt"/>
              </a:rPr>
              <a:t>Dataset Timeline -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May 2008 - Nov 2010</a:t>
            </a:r>
          </a:p>
          <a:p>
            <a:pPr marL="685800" marR="0" lvl="1" indent="-228600" algn="l" defTabSz="914400" rtl="0" eaLnBrk="1" fontAlgn="auto" latinLnBrk="0" hangingPunct="1">
              <a:lnSpc>
                <a:spcPct val="150000"/>
              </a:lnSpc>
              <a:spcBef>
                <a:spcPts val="5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Dataset Size - 41188 rows, 20+ 1 target columns</a:t>
            </a:r>
          </a:p>
          <a:p>
            <a:pPr marL="685800" marR="0" lvl="1" indent="-228600" algn="l" defTabSz="914400" rtl="0" eaLnBrk="1" fontAlgn="auto" latinLnBrk="0" hangingPunct="1">
              <a:lnSpc>
                <a:spcPct val="150000"/>
              </a:lnSpc>
              <a:spcBef>
                <a:spcPts val="5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Types of Data - Numeric – 10, Categorical – 6, Binary – 4 +1 target</a:t>
            </a:r>
          </a:p>
          <a:p>
            <a:pPr marL="685800" marR="0" lvl="1" indent="-228600" algn="l" defTabSz="914400" rtl="0" eaLnBrk="1" fontAlgn="auto" latinLnBrk="0" hangingPunct="1">
              <a:lnSpc>
                <a:spcPct val="150000"/>
              </a:lnSpc>
              <a:spcBef>
                <a:spcPts val="5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Dataset Type - Imbalanced data</a:t>
            </a:r>
          </a:p>
        </p:txBody>
      </p:sp>
      <p:sp>
        <p:nvSpPr>
          <p:cNvPr id="26" name="TextBox 25">
            <a:extLst>
              <a:ext uri="{FF2B5EF4-FFF2-40B4-BE49-F238E27FC236}">
                <a16:creationId xmlns:a16="http://schemas.microsoft.com/office/drawing/2014/main" id="{263981B1-DF8D-CBBD-2432-CD9F9E0CFDC6}"/>
              </a:ext>
            </a:extLst>
          </p:cNvPr>
          <p:cNvSpPr txBox="1"/>
          <p:nvPr/>
        </p:nvSpPr>
        <p:spPr>
          <a:xfrm>
            <a:off x="313995" y="1805782"/>
            <a:ext cx="5897302" cy="943207"/>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Link: </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hlinkClick r:id="rId3"/>
              </a:rPr>
              <a:t>https://archive.ics.uci.edu/dataset/222/bank+marketing</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endParaRPr>
          </a:p>
        </p:txBody>
      </p:sp>
      <p:sp>
        <p:nvSpPr>
          <p:cNvPr id="2" name="Title 1">
            <a:extLst>
              <a:ext uri="{FF2B5EF4-FFF2-40B4-BE49-F238E27FC236}">
                <a16:creationId xmlns:a16="http://schemas.microsoft.com/office/drawing/2014/main" id="{BC4FA8BD-CE01-3D52-70DD-EAA3CB6C9354}"/>
              </a:ext>
            </a:extLst>
          </p:cNvPr>
          <p:cNvSpPr>
            <a:spLocks noGrp="1"/>
          </p:cNvSpPr>
          <p:nvPr>
            <p:ph type="title"/>
          </p:nvPr>
        </p:nvSpPr>
        <p:spPr>
          <a:xfrm>
            <a:off x="3732835" y="0"/>
            <a:ext cx="4421529" cy="517793"/>
          </a:xfrm>
        </p:spPr>
        <p:txBody>
          <a:bodyPr>
            <a:normAutofit fontScale="90000"/>
          </a:bodyPr>
          <a:lstStyle/>
          <a:p>
            <a:pPr algn="ctr"/>
            <a:r>
              <a:rPr lang="en-US" cap="none" dirty="0">
                <a:latin typeface="Times New Roman" panose="02020603050405020304" pitchFamily="18" charset="0"/>
                <a:cs typeface="Times New Roman" panose="02020603050405020304" pitchFamily="18" charset="0"/>
              </a:rPr>
              <a:t>Data Source</a:t>
            </a:r>
          </a:p>
        </p:txBody>
      </p:sp>
      <p:sp>
        <p:nvSpPr>
          <p:cNvPr id="3" name="Slide Number Placeholder 2">
            <a:extLst>
              <a:ext uri="{FF2B5EF4-FFF2-40B4-BE49-F238E27FC236}">
                <a16:creationId xmlns:a16="http://schemas.microsoft.com/office/drawing/2014/main" id="{53B5D6D6-8B10-76EA-160E-6083454EA8CF}"/>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4</a:t>
            </a:fld>
            <a:endParaRPr lang="en-US" dirty="0"/>
          </a:p>
        </p:txBody>
      </p:sp>
      <p:sp>
        <p:nvSpPr>
          <p:cNvPr id="21" name="TextBox 20">
            <a:extLst>
              <a:ext uri="{FF2B5EF4-FFF2-40B4-BE49-F238E27FC236}">
                <a16:creationId xmlns:a16="http://schemas.microsoft.com/office/drawing/2014/main" id="{28D4E9C5-9F50-7939-4330-6CC6191F719C}"/>
              </a:ext>
            </a:extLst>
          </p:cNvPr>
          <p:cNvSpPr txBox="1"/>
          <p:nvPr/>
        </p:nvSpPr>
        <p:spPr>
          <a:xfrm>
            <a:off x="215612" y="862575"/>
            <a:ext cx="6094070" cy="943207"/>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Source: </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mn-lt"/>
              </a:rPr>
              <a:t>UC Irvine Machine learning repository</a:t>
            </a:r>
          </a:p>
        </p:txBody>
      </p:sp>
      <p:graphicFrame>
        <p:nvGraphicFramePr>
          <p:cNvPr id="4" name="Chart 3">
            <a:extLst>
              <a:ext uri="{FF2B5EF4-FFF2-40B4-BE49-F238E27FC236}">
                <a16:creationId xmlns:a16="http://schemas.microsoft.com/office/drawing/2014/main" id="{C490A63A-478A-8BF1-417E-1D3223BC5549}"/>
              </a:ext>
            </a:extLst>
          </p:cNvPr>
          <p:cNvGraphicFramePr>
            <a:graphicFrameLocks/>
          </p:cNvGraphicFramePr>
          <p:nvPr>
            <p:extLst>
              <p:ext uri="{D42A27DB-BD31-4B8C-83A1-F6EECF244321}">
                <p14:modId xmlns:p14="http://schemas.microsoft.com/office/powerpoint/2010/main" val="1248543418"/>
              </p:ext>
            </p:extLst>
          </p:nvPr>
        </p:nvGraphicFramePr>
        <p:xfrm>
          <a:off x="6221544" y="2132723"/>
          <a:ext cx="5071296" cy="3673166"/>
        </p:xfrm>
        <a:graphic>
          <a:graphicData uri="http://schemas.openxmlformats.org/drawingml/2006/chart">
            <c:chart xmlns:c="http://schemas.openxmlformats.org/drawingml/2006/chart" xmlns:r="http://schemas.openxmlformats.org/officeDocument/2006/relationships" r:id="rId4"/>
          </a:graphicData>
        </a:graphic>
      </p:graphicFrame>
      <p:sp>
        <p:nvSpPr>
          <p:cNvPr id="5" name="Footer Placeholder 4">
            <a:extLst>
              <a:ext uri="{FF2B5EF4-FFF2-40B4-BE49-F238E27FC236}">
                <a16:creationId xmlns:a16="http://schemas.microsoft.com/office/drawing/2014/main" id="{F6023649-3DF1-FC65-5B31-A9B2C5D5237C}"/>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492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500"/>
                                        <p:tgtEl>
                                          <p:spTgt spid="30"/>
                                        </p:tgtEl>
                                      </p:cBhvr>
                                    </p:animEffect>
                                    <p:anim calcmode="lin" valueType="num">
                                      <p:cBhvr>
                                        <p:cTn id="22" dur="1500" fill="hold"/>
                                        <p:tgtEl>
                                          <p:spTgt spid="30"/>
                                        </p:tgtEl>
                                        <p:attrNameLst>
                                          <p:attrName>ppt_x</p:attrName>
                                        </p:attrNameLst>
                                      </p:cBhvr>
                                      <p:tavLst>
                                        <p:tav tm="0">
                                          <p:val>
                                            <p:strVal val="#ppt_x"/>
                                          </p:val>
                                        </p:tav>
                                        <p:tav tm="100000">
                                          <p:val>
                                            <p:strVal val="#ppt_x"/>
                                          </p:val>
                                        </p:tav>
                                      </p:tavLst>
                                    </p:anim>
                                    <p:anim calcmode="lin" valueType="num">
                                      <p:cBhvr>
                                        <p:cTn id="23" dur="1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6" grpId="0" animBg="1"/>
      <p:bldP spid="21" grpId="0" animBg="1"/>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D595-9B15-E8D8-D7BD-CA4DF1E131B7}"/>
              </a:ext>
            </a:extLst>
          </p:cNvPr>
          <p:cNvSpPr>
            <a:spLocks noGrp="1"/>
          </p:cNvSpPr>
          <p:nvPr>
            <p:ph type="title"/>
          </p:nvPr>
        </p:nvSpPr>
        <p:spPr>
          <a:xfrm>
            <a:off x="3635211" y="-3350"/>
            <a:ext cx="4089400" cy="518474"/>
          </a:xfrm>
        </p:spPr>
        <p:txBody>
          <a:bodyPr>
            <a:normAutofit fontScale="90000"/>
          </a:bodyPr>
          <a:lstStyle/>
          <a:p>
            <a:pPr algn="ctr"/>
            <a:r>
              <a:rPr lang="en-US" dirty="0"/>
              <a:t>Data Visualization</a:t>
            </a:r>
          </a:p>
        </p:txBody>
      </p:sp>
      <p:sp>
        <p:nvSpPr>
          <p:cNvPr id="3" name="Slide Number Placeholder 2">
            <a:extLst>
              <a:ext uri="{FF2B5EF4-FFF2-40B4-BE49-F238E27FC236}">
                <a16:creationId xmlns:a16="http://schemas.microsoft.com/office/drawing/2014/main" id="{7ABF8DBF-B583-D0F2-34CF-FF0E48B6465D}"/>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5</a:t>
            </a:fld>
            <a:endParaRPr lang="en-US"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BDE2BDEE-25C0-828A-4C29-54F0B9D2F3C7}"/>
                  </a:ext>
                </a:extLst>
              </p:cNvPr>
              <p:cNvGraphicFramePr/>
              <p:nvPr>
                <p:extLst>
                  <p:ext uri="{D42A27DB-BD31-4B8C-83A1-F6EECF244321}">
                    <p14:modId xmlns:p14="http://schemas.microsoft.com/office/powerpoint/2010/main" val="2893105314"/>
                  </p:ext>
                </p:extLst>
              </p:nvPr>
            </p:nvGraphicFramePr>
            <p:xfrm>
              <a:off x="216508" y="3780945"/>
              <a:ext cx="5001768" cy="292608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BDE2BDEE-25C0-828A-4C29-54F0B9D2F3C7}"/>
                  </a:ext>
                </a:extLst>
              </p:cNvPr>
              <p:cNvPicPr>
                <a:picLocks noGrp="1" noRot="1" noChangeAspect="1" noMove="1" noResize="1" noEditPoints="1" noAdjustHandles="1" noChangeArrowheads="1" noChangeShapeType="1"/>
              </p:cNvPicPr>
              <p:nvPr/>
            </p:nvPicPr>
            <p:blipFill>
              <a:blip r:embed="rId4"/>
              <a:stretch>
                <a:fillRect/>
              </a:stretch>
            </p:blipFill>
            <p:spPr>
              <a:xfrm>
                <a:off x="216508" y="3780945"/>
                <a:ext cx="5001768" cy="292608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8800FF2B-368A-5A1F-9FA8-68FB15442ACA}"/>
                  </a:ext>
                </a:extLst>
              </p:cNvPr>
              <p:cNvGraphicFramePr/>
              <p:nvPr>
                <p:extLst>
                  <p:ext uri="{D42A27DB-BD31-4B8C-83A1-F6EECF244321}">
                    <p14:modId xmlns:p14="http://schemas.microsoft.com/office/powerpoint/2010/main" val="1760374201"/>
                  </p:ext>
                </p:extLst>
              </p:nvPr>
            </p:nvGraphicFramePr>
            <p:xfrm>
              <a:off x="6096000" y="607316"/>
              <a:ext cx="4997824" cy="292608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Chart 5">
                <a:extLst>
                  <a:ext uri="{FF2B5EF4-FFF2-40B4-BE49-F238E27FC236}">
                    <a16:creationId xmlns:a16="http://schemas.microsoft.com/office/drawing/2014/main" id="{8800FF2B-368A-5A1F-9FA8-68FB15442ACA}"/>
                  </a:ext>
                </a:extLst>
              </p:cNvPr>
              <p:cNvPicPr>
                <a:picLocks noGrp="1" noRot="1" noChangeAspect="1" noMove="1" noResize="1" noEditPoints="1" noAdjustHandles="1" noChangeArrowheads="1" noChangeShapeType="1"/>
              </p:cNvPicPr>
              <p:nvPr/>
            </p:nvPicPr>
            <p:blipFill>
              <a:blip r:embed="rId6"/>
              <a:stretch>
                <a:fillRect/>
              </a:stretch>
            </p:blipFill>
            <p:spPr>
              <a:xfrm>
                <a:off x="6096000" y="607316"/>
                <a:ext cx="4997824" cy="292608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B69DAF85-4FD9-C22F-BFF7-1B9512EA08D7}"/>
                  </a:ext>
                </a:extLst>
              </p:cNvPr>
              <p:cNvGraphicFramePr/>
              <p:nvPr>
                <p:extLst>
                  <p:ext uri="{D42A27DB-BD31-4B8C-83A1-F6EECF244321}">
                    <p14:modId xmlns:p14="http://schemas.microsoft.com/office/powerpoint/2010/main" val="3590014112"/>
                  </p:ext>
                </p:extLst>
              </p:nvPr>
            </p:nvGraphicFramePr>
            <p:xfrm>
              <a:off x="216509" y="629012"/>
              <a:ext cx="5001768" cy="2924157"/>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8" name="Chart 7">
                <a:extLst>
                  <a:ext uri="{FF2B5EF4-FFF2-40B4-BE49-F238E27FC236}">
                    <a16:creationId xmlns:a16="http://schemas.microsoft.com/office/drawing/2014/main" id="{B69DAF85-4FD9-C22F-BFF7-1B9512EA08D7}"/>
                  </a:ext>
                </a:extLst>
              </p:cNvPr>
              <p:cNvPicPr>
                <a:picLocks noGrp="1" noRot="1" noChangeAspect="1" noMove="1" noResize="1" noEditPoints="1" noAdjustHandles="1" noChangeArrowheads="1" noChangeShapeType="1"/>
              </p:cNvPicPr>
              <p:nvPr/>
            </p:nvPicPr>
            <p:blipFill>
              <a:blip r:embed="rId8"/>
              <a:stretch>
                <a:fillRect/>
              </a:stretch>
            </p:blipFill>
            <p:spPr>
              <a:xfrm>
                <a:off x="216509" y="629012"/>
                <a:ext cx="5001768" cy="292415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D538438A-4FEE-7461-770D-2F61ABD1F703}"/>
                  </a:ext>
                </a:extLst>
              </p:cNvPr>
              <p:cNvGraphicFramePr/>
              <p:nvPr>
                <p:extLst>
                  <p:ext uri="{D42A27DB-BD31-4B8C-83A1-F6EECF244321}">
                    <p14:modId xmlns:p14="http://schemas.microsoft.com/office/powerpoint/2010/main" val="2529455245"/>
                  </p:ext>
                </p:extLst>
              </p:nvPr>
            </p:nvGraphicFramePr>
            <p:xfrm>
              <a:off x="6096000" y="3761172"/>
              <a:ext cx="4997824" cy="292608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9" name="Chart 8">
                <a:extLst>
                  <a:ext uri="{FF2B5EF4-FFF2-40B4-BE49-F238E27FC236}">
                    <a16:creationId xmlns:a16="http://schemas.microsoft.com/office/drawing/2014/main" id="{D538438A-4FEE-7461-770D-2F61ABD1F703}"/>
                  </a:ext>
                </a:extLst>
              </p:cNvPr>
              <p:cNvPicPr>
                <a:picLocks noGrp="1" noRot="1" noChangeAspect="1" noMove="1" noResize="1" noEditPoints="1" noAdjustHandles="1" noChangeArrowheads="1" noChangeShapeType="1"/>
              </p:cNvPicPr>
              <p:nvPr/>
            </p:nvPicPr>
            <p:blipFill>
              <a:blip r:embed="rId10"/>
              <a:stretch>
                <a:fillRect/>
              </a:stretch>
            </p:blipFill>
            <p:spPr>
              <a:xfrm>
                <a:off x="6096000" y="3761172"/>
                <a:ext cx="4997824" cy="2926080"/>
              </a:xfrm>
              <a:prstGeom prst="rect">
                <a:avLst/>
              </a:prstGeom>
            </p:spPr>
          </p:pic>
        </mc:Fallback>
      </mc:AlternateContent>
      <p:pic>
        <p:nvPicPr>
          <p:cNvPr id="11" name="Picture 10">
            <a:extLst>
              <a:ext uri="{FF2B5EF4-FFF2-40B4-BE49-F238E27FC236}">
                <a16:creationId xmlns:a16="http://schemas.microsoft.com/office/drawing/2014/main" id="{2606BA3D-39B5-FDCA-B62C-A372552038F9}"/>
              </a:ext>
            </a:extLst>
          </p:cNvPr>
          <p:cNvPicPr>
            <a:picLocks noChangeAspect="1"/>
          </p:cNvPicPr>
          <p:nvPr/>
        </p:nvPicPr>
        <p:blipFill rotWithShape="1">
          <a:blip r:embed="rId11"/>
          <a:srcRect l="1418"/>
          <a:stretch/>
        </p:blipFill>
        <p:spPr>
          <a:xfrm>
            <a:off x="2910100" y="1822382"/>
            <a:ext cx="5345458" cy="3213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57C911BE-B7F9-E507-221C-A8A731B1E053}"/>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21590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11"/>
                                        </p:tgtEl>
                                      </p:cBhvr>
                                    </p:animEffect>
                                    <p:anim calcmode="lin" valueType="num">
                                      <p:cBhvr>
                                        <p:cTn id="14" dur="1000"/>
                                        <p:tgtEl>
                                          <p:spTgt spid="11"/>
                                        </p:tgtEl>
                                        <p:attrNameLst>
                                          <p:attrName>ppt_x</p:attrName>
                                        </p:attrNameLst>
                                      </p:cBhvr>
                                      <p:tavLst>
                                        <p:tav tm="0">
                                          <p:val>
                                            <p:strVal val="ppt_x"/>
                                          </p:val>
                                        </p:tav>
                                        <p:tav tm="100000">
                                          <p:val>
                                            <p:strVal val="ppt_x"/>
                                          </p:val>
                                        </p:tav>
                                      </p:tavLst>
                                    </p:anim>
                                    <p:anim calcmode="lin" valueType="num">
                                      <p:cBhvr>
                                        <p:cTn id="15" dur="1000"/>
                                        <p:tgtEl>
                                          <p:spTgt spid="11"/>
                                        </p:tgtEl>
                                        <p:attrNameLst>
                                          <p:attrName>ppt_y</p:attrName>
                                        </p:attrNameLst>
                                      </p:cBhvr>
                                      <p:tavLst>
                                        <p:tav tm="0">
                                          <p:val>
                                            <p:strVal val="ppt_y"/>
                                          </p:val>
                                        </p:tav>
                                        <p:tav tm="100000">
                                          <p:val>
                                            <p:strVal val="ppt_y+.1"/>
                                          </p:val>
                                        </p:tav>
                                      </p:tavLst>
                                    </p:anim>
                                    <p:set>
                                      <p:cBhvr>
                                        <p:cTn id="16" dur="1" fill="hold">
                                          <p:stCondLst>
                                            <p:cond delay="9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071DA9-7B6C-290C-8BD0-952B0BE40CC6}"/>
              </a:ext>
            </a:extLst>
          </p:cNvPr>
          <p:cNvSpPr txBox="1"/>
          <p:nvPr/>
        </p:nvSpPr>
        <p:spPr>
          <a:xfrm>
            <a:off x="-20357" y="3536039"/>
            <a:ext cx="1556541" cy="400110"/>
          </a:xfrm>
          <a:prstGeom prst="rect">
            <a:avLst/>
          </a:prstGeom>
          <a:noFill/>
        </p:spPr>
        <p:txBody>
          <a:bodyPr wrap="square" rtlCol="0">
            <a:spAutoFit/>
          </a:bodyPr>
          <a:lstStyle>
            <a:defPPr>
              <a:defRPr lang="en-US"/>
            </a:defPPr>
            <a:lvl1pPr>
              <a:defRPr sz="2000" b="1">
                <a:latin typeface="Times New Roman" panose="02020603050405020304" pitchFamily="18" charset="0"/>
                <a:cs typeface="Times New Roman" panose="02020603050405020304" pitchFamily="18" charset="0"/>
              </a:defRPr>
            </a:lvl1pPr>
          </a:lstStyle>
          <a:p>
            <a:r>
              <a:rPr lang="en-US" dirty="0"/>
              <a:t>Unflagged:</a:t>
            </a:r>
          </a:p>
        </p:txBody>
      </p:sp>
      <p:sp>
        <p:nvSpPr>
          <p:cNvPr id="7" name="TextBox 6">
            <a:extLst>
              <a:ext uri="{FF2B5EF4-FFF2-40B4-BE49-F238E27FC236}">
                <a16:creationId xmlns:a16="http://schemas.microsoft.com/office/drawing/2014/main" id="{89BAD2C0-EC2C-84AE-23E6-B74DDC88C10A}"/>
              </a:ext>
            </a:extLst>
          </p:cNvPr>
          <p:cNvSpPr txBox="1"/>
          <p:nvPr/>
        </p:nvSpPr>
        <p:spPr>
          <a:xfrm>
            <a:off x="-20357" y="634845"/>
            <a:ext cx="190901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Flagged</a:t>
            </a:r>
            <a:r>
              <a:rPr lang="en-US"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1D127DC2-44B2-EC45-919C-D09F5D710447}"/>
              </a:ext>
            </a:extLst>
          </p:cNvPr>
          <p:cNvSpPr txBox="1"/>
          <p:nvPr/>
        </p:nvSpPr>
        <p:spPr>
          <a:xfrm>
            <a:off x="8835104" y="2391725"/>
            <a:ext cx="2702190" cy="498663"/>
          </a:xfrm>
          <a:prstGeom prst="rect">
            <a:avLst/>
          </a:prstGeom>
        </p:spPr>
        <p:txBody>
          <a:bodyPr vert="horz" lIns="91440" tIns="45720" rIns="91440" bIns="45720" rtlCol="0" anchor="t">
            <a:normAutofit/>
          </a:bodyPr>
          <a:lstStyle>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600" dirty="0"/>
              <a:t>Columns = 15 + 1 Target</a:t>
            </a:r>
          </a:p>
        </p:txBody>
      </p:sp>
      <p:sp>
        <p:nvSpPr>
          <p:cNvPr id="4" name="TextBox 3">
            <a:extLst>
              <a:ext uri="{FF2B5EF4-FFF2-40B4-BE49-F238E27FC236}">
                <a16:creationId xmlns:a16="http://schemas.microsoft.com/office/drawing/2014/main" id="{C52209EA-D81E-3964-A40A-CDB6F0B3C2C0}"/>
              </a:ext>
            </a:extLst>
          </p:cNvPr>
          <p:cNvSpPr txBox="1"/>
          <p:nvPr/>
        </p:nvSpPr>
        <p:spPr>
          <a:xfrm>
            <a:off x="8975731" y="5373862"/>
            <a:ext cx="2213610" cy="498663"/>
          </a:xfrm>
          <a:prstGeom prst="rect">
            <a:avLst/>
          </a:prstGeom>
        </p:spPr>
        <p:txBody>
          <a:bodyPr vert="horz" lIns="91440" tIns="45720" rIns="91440" bIns="45720" rtlCol="0" anchor="t">
            <a:normAutofit fontScale="92500"/>
          </a:bodyPr>
          <a:lstStyle>
            <a:defPPr>
              <a:defRPr lang="en-US"/>
            </a:defPPr>
            <a:lvl1pPr indent="0" algn="ctr">
              <a:lnSpc>
                <a:spcPct val="150000"/>
              </a:lnSpc>
              <a:spcBef>
                <a:spcPts val="1000"/>
              </a:spcBef>
              <a:buFont typeface="Arial" panose="020B0604020202020204" pitchFamily="34" charset="0"/>
              <a:buNone/>
              <a:defRPr sz="16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Columns = 19 + 1 Target​</a:t>
            </a:r>
          </a:p>
        </p:txBody>
      </p:sp>
      <p:sp>
        <p:nvSpPr>
          <p:cNvPr id="37" name="Title 36">
            <a:extLst>
              <a:ext uri="{FF2B5EF4-FFF2-40B4-BE49-F238E27FC236}">
                <a16:creationId xmlns:a16="http://schemas.microsoft.com/office/drawing/2014/main" id="{E4C15086-9527-1CCC-BA58-52DEFE459A8D}"/>
              </a:ext>
            </a:extLst>
          </p:cNvPr>
          <p:cNvSpPr>
            <a:spLocks noGrp="1"/>
          </p:cNvSpPr>
          <p:nvPr>
            <p:ph type="title"/>
          </p:nvPr>
        </p:nvSpPr>
        <p:spPr>
          <a:xfrm>
            <a:off x="4183300" y="4764"/>
            <a:ext cx="2519553" cy="595759"/>
          </a:xfrm>
        </p:spPr>
        <p:txBody>
          <a:bodyPr/>
          <a:lstStyle/>
          <a:p>
            <a:pPr algn="ctr"/>
            <a:r>
              <a:rPr lang="en-US" dirty="0"/>
              <a:t>Imputation</a:t>
            </a:r>
          </a:p>
        </p:txBody>
      </p:sp>
      <p:sp>
        <p:nvSpPr>
          <p:cNvPr id="5" name="Slide Number Placeholder 4">
            <a:extLst>
              <a:ext uri="{FF2B5EF4-FFF2-40B4-BE49-F238E27FC236}">
                <a16:creationId xmlns:a16="http://schemas.microsoft.com/office/drawing/2014/main" id="{8E3D8A16-554C-6C68-7FEA-1750B30C3A91}"/>
              </a:ext>
            </a:extLst>
          </p:cNvPr>
          <p:cNvSpPr>
            <a:spLocks noGrp="1"/>
          </p:cNvSpPr>
          <p:nvPr>
            <p:ph type="sldNum" sz="quarter" idx="12"/>
          </p:nvPr>
        </p:nvSpPr>
        <p:spPr/>
        <p:txBody>
          <a:bodyPr>
            <a:normAutofit fontScale="92500" lnSpcReduction="10000"/>
          </a:bodyPr>
          <a:lstStyle/>
          <a:p>
            <a:fld id="{89E094B9-A57F-F746-868E-AFA85962FF39}" type="slidenum">
              <a:rPr lang="en-US" b="1" smtClean="0"/>
              <a:pPr/>
              <a:t>6</a:t>
            </a:fld>
            <a:endParaRPr lang="en-US" b="1" dirty="0"/>
          </a:p>
        </p:txBody>
      </p:sp>
      <p:grpSp>
        <p:nvGrpSpPr>
          <p:cNvPr id="33" name="Group 32">
            <a:extLst>
              <a:ext uri="{FF2B5EF4-FFF2-40B4-BE49-F238E27FC236}">
                <a16:creationId xmlns:a16="http://schemas.microsoft.com/office/drawing/2014/main" id="{BBBA4185-87A7-2531-C5A1-34C0993EAD8A}"/>
              </a:ext>
            </a:extLst>
          </p:cNvPr>
          <p:cNvGrpSpPr/>
          <p:nvPr/>
        </p:nvGrpSpPr>
        <p:grpSpPr>
          <a:xfrm>
            <a:off x="5272303" y="639837"/>
            <a:ext cx="5977125" cy="318888"/>
            <a:chOff x="469314" y="5659017"/>
            <a:chExt cx="5977125" cy="318888"/>
          </a:xfrm>
        </p:grpSpPr>
        <p:sp>
          <p:nvSpPr>
            <p:cNvPr id="8" name="TextBox 7">
              <a:extLst>
                <a:ext uri="{FF2B5EF4-FFF2-40B4-BE49-F238E27FC236}">
                  <a16:creationId xmlns:a16="http://schemas.microsoft.com/office/drawing/2014/main" id="{A4AD1474-7C36-394C-5165-BBE7A705886F}"/>
                </a:ext>
              </a:extLst>
            </p:cNvPr>
            <p:cNvSpPr txBox="1"/>
            <p:nvPr/>
          </p:nvSpPr>
          <p:spPr>
            <a:xfrm>
              <a:off x="5681764" y="5670128"/>
              <a:ext cx="76467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Target</a:t>
              </a:r>
            </a:p>
          </p:txBody>
        </p:sp>
        <p:sp>
          <p:nvSpPr>
            <p:cNvPr id="18" name="Rectangle 17">
              <a:extLst>
                <a:ext uri="{FF2B5EF4-FFF2-40B4-BE49-F238E27FC236}">
                  <a16:creationId xmlns:a16="http://schemas.microsoft.com/office/drawing/2014/main" id="{AED167D1-8F48-701D-C35F-77889078F8A0}"/>
                </a:ext>
              </a:extLst>
            </p:cNvPr>
            <p:cNvSpPr/>
            <p:nvPr/>
          </p:nvSpPr>
          <p:spPr>
            <a:xfrm>
              <a:off x="4104162" y="5774502"/>
              <a:ext cx="137160" cy="13716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BACC5C3-EB90-71F9-D7FC-2BC87234F904}"/>
                </a:ext>
              </a:extLst>
            </p:cNvPr>
            <p:cNvSpPr/>
            <p:nvPr/>
          </p:nvSpPr>
          <p:spPr>
            <a:xfrm>
              <a:off x="5473920" y="5772166"/>
              <a:ext cx="137160" cy="13716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88BE052-6BFB-4651-23AF-5874F3513B9A}"/>
                </a:ext>
              </a:extLst>
            </p:cNvPr>
            <p:cNvGrpSpPr/>
            <p:nvPr/>
          </p:nvGrpSpPr>
          <p:grpSpPr>
            <a:xfrm>
              <a:off x="469314" y="5659017"/>
              <a:ext cx="3562801" cy="318888"/>
              <a:chOff x="469314" y="5659017"/>
              <a:chExt cx="3562801" cy="318888"/>
            </a:xfrm>
          </p:grpSpPr>
          <p:sp>
            <p:nvSpPr>
              <p:cNvPr id="17" name="Rectangle 16">
                <a:extLst>
                  <a:ext uri="{FF2B5EF4-FFF2-40B4-BE49-F238E27FC236}">
                    <a16:creationId xmlns:a16="http://schemas.microsoft.com/office/drawing/2014/main" id="{CED2E2D9-44A9-8378-04EF-D4BE57765BA7}"/>
                  </a:ext>
                </a:extLst>
              </p:cNvPr>
              <p:cNvSpPr/>
              <p:nvPr/>
            </p:nvSpPr>
            <p:spPr>
              <a:xfrm>
                <a:off x="2811722" y="5772166"/>
                <a:ext cx="137160" cy="13716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8B21545-9896-1C5D-A94D-428AE4E0F221}"/>
                  </a:ext>
                </a:extLst>
              </p:cNvPr>
              <p:cNvGrpSpPr/>
              <p:nvPr/>
            </p:nvGrpSpPr>
            <p:grpSpPr>
              <a:xfrm>
                <a:off x="469314" y="5670128"/>
                <a:ext cx="2314002" cy="307777"/>
                <a:chOff x="469314" y="5670128"/>
                <a:chExt cx="2314002" cy="307777"/>
              </a:xfrm>
            </p:grpSpPr>
            <p:sp>
              <p:nvSpPr>
                <p:cNvPr id="16" name="Rectangle 15">
                  <a:extLst>
                    <a:ext uri="{FF2B5EF4-FFF2-40B4-BE49-F238E27FC236}">
                      <a16:creationId xmlns:a16="http://schemas.microsoft.com/office/drawing/2014/main" id="{318CA6BE-CBAE-A6FF-8C16-C061D64E0F79}"/>
                    </a:ext>
                  </a:extLst>
                </p:cNvPr>
                <p:cNvSpPr/>
                <p:nvPr/>
              </p:nvSpPr>
              <p:spPr>
                <a:xfrm>
                  <a:off x="1795241" y="5772166"/>
                  <a:ext cx="137160" cy="1371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E65125D-0B7B-345D-3EC4-7B6616B1B7E2}"/>
                    </a:ext>
                  </a:extLst>
                </p:cNvPr>
                <p:cNvGrpSpPr/>
                <p:nvPr/>
              </p:nvGrpSpPr>
              <p:grpSpPr>
                <a:xfrm>
                  <a:off x="469314" y="5670128"/>
                  <a:ext cx="1281429" cy="307777"/>
                  <a:chOff x="469314" y="5670128"/>
                  <a:chExt cx="1281429" cy="307777"/>
                </a:xfrm>
              </p:grpSpPr>
              <p:sp>
                <p:nvSpPr>
                  <p:cNvPr id="15" name="Rectangle 14">
                    <a:extLst>
                      <a:ext uri="{FF2B5EF4-FFF2-40B4-BE49-F238E27FC236}">
                        <a16:creationId xmlns:a16="http://schemas.microsoft.com/office/drawing/2014/main" id="{70FBD287-FB96-BF3D-86B6-BD7F009DE0E9}"/>
                      </a:ext>
                    </a:extLst>
                  </p:cNvPr>
                  <p:cNvSpPr/>
                  <p:nvPr/>
                </p:nvSpPr>
                <p:spPr>
                  <a:xfrm>
                    <a:off x="469314" y="5772166"/>
                    <a:ext cx="137160" cy="13716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0D52EB9-961D-A991-4165-18A45F3F6904}"/>
                      </a:ext>
                    </a:extLst>
                  </p:cNvPr>
                  <p:cNvSpPr txBox="1"/>
                  <p:nvPr/>
                </p:nvSpPr>
                <p:spPr>
                  <a:xfrm>
                    <a:off x="620443" y="5670128"/>
                    <a:ext cx="113030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Eliminated</a:t>
                    </a:r>
                  </a:p>
                </p:txBody>
              </p:sp>
            </p:grpSp>
            <p:sp>
              <p:nvSpPr>
                <p:cNvPr id="25" name="TextBox 24">
                  <a:extLst>
                    <a:ext uri="{FF2B5EF4-FFF2-40B4-BE49-F238E27FC236}">
                      <a16:creationId xmlns:a16="http://schemas.microsoft.com/office/drawing/2014/main" id="{1AB375A8-004F-B530-F814-17C53D5675AF}"/>
                    </a:ext>
                  </a:extLst>
                </p:cNvPr>
                <p:cNvSpPr txBox="1"/>
                <p:nvPr/>
              </p:nvSpPr>
              <p:spPr>
                <a:xfrm>
                  <a:off x="1971786" y="5670128"/>
                  <a:ext cx="81153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Binary</a:t>
                  </a:r>
                </a:p>
              </p:txBody>
            </p:sp>
          </p:grpSp>
          <p:sp>
            <p:nvSpPr>
              <p:cNvPr id="29" name="TextBox 28">
                <a:extLst>
                  <a:ext uri="{FF2B5EF4-FFF2-40B4-BE49-F238E27FC236}">
                    <a16:creationId xmlns:a16="http://schemas.microsoft.com/office/drawing/2014/main" id="{F2565B2D-36B9-6D4F-E701-65FA277E17DA}"/>
                  </a:ext>
                </a:extLst>
              </p:cNvPr>
              <p:cNvSpPr txBox="1"/>
              <p:nvPr/>
            </p:nvSpPr>
            <p:spPr>
              <a:xfrm>
                <a:off x="2984365" y="5659017"/>
                <a:ext cx="104775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Numerical</a:t>
                </a:r>
              </a:p>
            </p:txBody>
          </p:sp>
        </p:grpSp>
        <p:sp>
          <p:nvSpPr>
            <p:cNvPr id="32" name="TextBox 31">
              <a:extLst>
                <a:ext uri="{FF2B5EF4-FFF2-40B4-BE49-F238E27FC236}">
                  <a16:creationId xmlns:a16="http://schemas.microsoft.com/office/drawing/2014/main" id="{C3833C2D-3A75-51E9-F0A6-F6E4C894B661}"/>
                </a:ext>
              </a:extLst>
            </p:cNvPr>
            <p:cNvSpPr txBox="1"/>
            <p:nvPr/>
          </p:nvSpPr>
          <p:spPr>
            <a:xfrm>
              <a:off x="4272937" y="5670128"/>
              <a:ext cx="113029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Categorical</a:t>
              </a:r>
            </a:p>
          </p:txBody>
        </p:sp>
      </p:grpSp>
      <p:pic>
        <p:nvPicPr>
          <p:cNvPr id="48" name="Picture 47">
            <a:extLst>
              <a:ext uri="{FF2B5EF4-FFF2-40B4-BE49-F238E27FC236}">
                <a16:creationId xmlns:a16="http://schemas.microsoft.com/office/drawing/2014/main" id="{ABEF378D-0FD1-AC63-2A8F-22A356DE9C1D}"/>
              </a:ext>
            </a:extLst>
          </p:cNvPr>
          <p:cNvPicPr>
            <a:picLocks noChangeAspect="1"/>
          </p:cNvPicPr>
          <p:nvPr/>
        </p:nvPicPr>
        <p:blipFill rotWithShape="1">
          <a:blip r:embed="rId3"/>
          <a:srcRect l="300" t="5401" r="816" b="4985"/>
          <a:stretch/>
        </p:blipFill>
        <p:spPr>
          <a:xfrm>
            <a:off x="124228" y="1178851"/>
            <a:ext cx="11125200" cy="802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0" name="Picture 49">
            <a:extLst>
              <a:ext uri="{FF2B5EF4-FFF2-40B4-BE49-F238E27FC236}">
                <a16:creationId xmlns:a16="http://schemas.microsoft.com/office/drawing/2014/main" id="{41684273-CD02-EF8E-E898-087B624B798D}"/>
              </a:ext>
            </a:extLst>
          </p:cNvPr>
          <p:cNvPicPr>
            <a:picLocks noChangeAspect="1"/>
          </p:cNvPicPr>
          <p:nvPr/>
        </p:nvPicPr>
        <p:blipFill rotWithShape="1">
          <a:blip r:embed="rId4"/>
          <a:srcRect l="247" t="2999" r="783" b="6423"/>
          <a:stretch/>
        </p:blipFill>
        <p:spPr>
          <a:xfrm>
            <a:off x="124228" y="4006682"/>
            <a:ext cx="11125200" cy="802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2" name="Picture 51" descr="A group of black letters&#10;&#10;Description automatically generated">
            <a:extLst>
              <a:ext uri="{FF2B5EF4-FFF2-40B4-BE49-F238E27FC236}">
                <a16:creationId xmlns:a16="http://schemas.microsoft.com/office/drawing/2014/main" id="{E4287824-AF9F-EDEC-6269-825FF9BEBFCF}"/>
              </a:ext>
            </a:extLst>
          </p:cNvPr>
          <p:cNvPicPr>
            <a:picLocks noChangeAspect="1"/>
          </p:cNvPicPr>
          <p:nvPr/>
        </p:nvPicPr>
        <p:blipFill>
          <a:blip r:embed="rId5"/>
          <a:stretch>
            <a:fillRect/>
          </a:stretch>
        </p:blipFill>
        <p:spPr>
          <a:xfrm>
            <a:off x="363626" y="2184751"/>
            <a:ext cx="2142944" cy="901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3" name="Rectangle 52">
            <a:extLst>
              <a:ext uri="{FF2B5EF4-FFF2-40B4-BE49-F238E27FC236}">
                <a16:creationId xmlns:a16="http://schemas.microsoft.com/office/drawing/2014/main" id="{0E5503D2-1794-C834-6D64-41A8FC3B2F6A}"/>
              </a:ext>
            </a:extLst>
          </p:cNvPr>
          <p:cNvSpPr/>
          <p:nvPr/>
        </p:nvSpPr>
        <p:spPr>
          <a:xfrm>
            <a:off x="3131462" y="2294543"/>
            <a:ext cx="3080669" cy="69016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 - As Categorical Features have Null entries</a:t>
            </a:r>
          </a:p>
        </p:txBody>
      </p:sp>
      <p:pic>
        <p:nvPicPr>
          <p:cNvPr id="55" name="Picture 54" descr="A white background with black text&#10;&#10;Description automatically generated">
            <a:extLst>
              <a:ext uri="{FF2B5EF4-FFF2-40B4-BE49-F238E27FC236}">
                <a16:creationId xmlns:a16="http://schemas.microsoft.com/office/drawing/2014/main" id="{36772D1E-46B0-0E8C-03B3-FC934F27E5C8}"/>
              </a:ext>
            </a:extLst>
          </p:cNvPr>
          <p:cNvPicPr>
            <a:picLocks noChangeAspect="1"/>
          </p:cNvPicPr>
          <p:nvPr/>
        </p:nvPicPr>
        <p:blipFill>
          <a:blip r:embed="rId6"/>
          <a:stretch>
            <a:fillRect/>
          </a:stretch>
        </p:blipFill>
        <p:spPr>
          <a:xfrm>
            <a:off x="6832788" y="2179520"/>
            <a:ext cx="2142943" cy="901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TextBox 55">
            <a:extLst>
              <a:ext uri="{FF2B5EF4-FFF2-40B4-BE49-F238E27FC236}">
                <a16:creationId xmlns:a16="http://schemas.microsoft.com/office/drawing/2014/main" id="{B5E78B6D-4296-412B-EADA-2FD870837AF0}"/>
              </a:ext>
            </a:extLst>
          </p:cNvPr>
          <p:cNvSpPr txBox="1"/>
          <p:nvPr/>
        </p:nvSpPr>
        <p:spPr>
          <a:xfrm>
            <a:off x="137441" y="3200925"/>
            <a:ext cx="2497659" cy="307777"/>
          </a:xfrm>
          <a:prstGeom prst="rect">
            <a:avLst/>
          </a:prstGeom>
          <a:noFill/>
        </p:spPr>
        <p:txBody>
          <a:bodyPr wrap="square" rtlCol="0">
            <a:spAutoFit/>
          </a:bodyPr>
          <a:lstStyle/>
          <a:p>
            <a:pPr algn="ctr"/>
            <a:r>
              <a:rPr lang="en-US" sz="1400" dirty="0"/>
              <a:t>Features with Null Entries</a:t>
            </a:r>
          </a:p>
        </p:txBody>
      </p:sp>
      <p:sp>
        <p:nvSpPr>
          <p:cNvPr id="58" name="TextBox 57">
            <a:extLst>
              <a:ext uri="{FF2B5EF4-FFF2-40B4-BE49-F238E27FC236}">
                <a16:creationId xmlns:a16="http://schemas.microsoft.com/office/drawing/2014/main" id="{EE64F003-8587-21E4-5E1A-98ED226B904A}"/>
              </a:ext>
            </a:extLst>
          </p:cNvPr>
          <p:cNvSpPr txBox="1"/>
          <p:nvPr/>
        </p:nvSpPr>
        <p:spPr>
          <a:xfrm>
            <a:off x="6657787" y="3183750"/>
            <a:ext cx="2497660" cy="307777"/>
          </a:xfrm>
          <a:prstGeom prst="rect">
            <a:avLst/>
          </a:prstGeom>
          <a:noFill/>
        </p:spPr>
        <p:txBody>
          <a:bodyPr wrap="square" rtlCol="0">
            <a:spAutoFit/>
          </a:bodyPr>
          <a:lstStyle/>
          <a:p>
            <a:pPr algn="ctr"/>
            <a:r>
              <a:rPr lang="en-US" sz="1400" dirty="0"/>
              <a:t>Features with Null Entries</a:t>
            </a:r>
          </a:p>
        </p:txBody>
      </p:sp>
      <p:sp>
        <p:nvSpPr>
          <p:cNvPr id="59" name="TextBox 58">
            <a:extLst>
              <a:ext uri="{FF2B5EF4-FFF2-40B4-BE49-F238E27FC236}">
                <a16:creationId xmlns:a16="http://schemas.microsoft.com/office/drawing/2014/main" id="{999F0E54-691F-C305-FBE6-DDCC63A4026B}"/>
              </a:ext>
            </a:extLst>
          </p:cNvPr>
          <p:cNvSpPr txBox="1"/>
          <p:nvPr/>
        </p:nvSpPr>
        <p:spPr>
          <a:xfrm>
            <a:off x="3422966" y="3081125"/>
            <a:ext cx="2497659" cy="307777"/>
          </a:xfrm>
          <a:prstGeom prst="rect">
            <a:avLst/>
          </a:prstGeom>
          <a:noFill/>
        </p:spPr>
        <p:txBody>
          <a:bodyPr wrap="square" rtlCol="0">
            <a:spAutoFit/>
          </a:bodyPr>
          <a:lstStyle/>
          <a:p>
            <a:pPr algn="ctr"/>
            <a:r>
              <a:rPr lang="en-US" sz="1400" dirty="0"/>
              <a:t>Imputation Technique</a:t>
            </a:r>
          </a:p>
        </p:txBody>
      </p:sp>
      <p:cxnSp>
        <p:nvCxnSpPr>
          <p:cNvPr id="61" name="Straight Arrow Connector 60">
            <a:extLst>
              <a:ext uri="{FF2B5EF4-FFF2-40B4-BE49-F238E27FC236}">
                <a16:creationId xmlns:a16="http://schemas.microsoft.com/office/drawing/2014/main" id="{F4B47030-7764-534B-68F7-6C274FC6A195}"/>
              </a:ext>
            </a:extLst>
          </p:cNvPr>
          <p:cNvCxnSpPr>
            <a:cxnSpLocks/>
            <a:stCxn id="52" idx="3"/>
            <a:endCxn id="53" idx="1"/>
          </p:cNvCxnSpPr>
          <p:nvPr/>
        </p:nvCxnSpPr>
        <p:spPr>
          <a:xfrm>
            <a:off x="2506570" y="2635554"/>
            <a:ext cx="624892" cy="40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7AE3A68A-82DF-022C-E5BF-5E2558007C0B}"/>
              </a:ext>
            </a:extLst>
          </p:cNvPr>
          <p:cNvCxnSpPr>
            <a:cxnSpLocks/>
            <a:stCxn id="53" idx="3"/>
            <a:endCxn id="55" idx="1"/>
          </p:cNvCxnSpPr>
          <p:nvPr/>
        </p:nvCxnSpPr>
        <p:spPr>
          <a:xfrm flipV="1">
            <a:off x="6212131" y="2630323"/>
            <a:ext cx="620657" cy="93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6" name="Picture 65" descr="A white background with black text&#10;&#10;Description automatically generated">
            <a:extLst>
              <a:ext uri="{FF2B5EF4-FFF2-40B4-BE49-F238E27FC236}">
                <a16:creationId xmlns:a16="http://schemas.microsoft.com/office/drawing/2014/main" id="{C6A17881-6496-BF13-2EC8-59D9D1CA9FA1}"/>
              </a:ext>
            </a:extLst>
          </p:cNvPr>
          <p:cNvPicPr>
            <a:picLocks noChangeAspect="1"/>
          </p:cNvPicPr>
          <p:nvPr/>
        </p:nvPicPr>
        <p:blipFill>
          <a:blip r:embed="rId7"/>
          <a:stretch>
            <a:fillRect/>
          </a:stretch>
        </p:blipFill>
        <p:spPr>
          <a:xfrm>
            <a:off x="384617" y="5018806"/>
            <a:ext cx="2003306" cy="1323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7" name="TextBox 66">
            <a:extLst>
              <a:ext uri="{FF2B5EF4-FFF2-40B4-BE49-F238E27FC236}">
                <a16:creationId xmlns:a16="http://schemas.microsoft.com/office/drawing/2014/main" id="{5A317E50-1ED8-A091-AB3F-DA682A8D503D}"/>
              </a:ext>
            </a:extLst>
          </p:cNvPr>
          <p:cNvSpPr txBox="1"/>
          <p:nvPr/>
        </p:nvSpPr>
        <p:spPr>
          <a:xfrm>
            <a:off x="110540" y="6437233"/>
            <a:ext cx="2497659" cy="307777"/>
          </a:xfrm>
          <a:prstGeom prst="rect">
            <a:avLst/>
          </a:prstGeom>
          <a:noFill/>
        </p:spPr>
        <p:txBody>
          <a:bodyPr wrap="square" rtlCol="0">
            <a:spAutoFit/>
          </a:bodyPr>
          <a:lstStyle/>
          <a:p>
            <a:pPr algn="ctr"/>
            <a:r>
              <a:rPr lang="en-US" sz="1400" dirty="0"/>
              <a:t>Features with Null Entries</a:t>
            </a:r>
          </a:p>
        </p:txBody>
      </p:sp>
      <p:pic>
        <p:nvPicPr>
          <p:cNvPr id="69" name="Picture 68" descr="A white background with black text&#10;&#10;Description automatically generated">
            <a:extLst>
              <a:ext uri="{FF2B5EF4-FFF2-40B4-BE49-F238E27FC236}">
                <a16:creationId xmlns:a16="http://schemas.microsoft.com/office/drawing/2014/main" id="{478D27D2-169D-613A-5272-510F2487F314}"/>
              </a:ext>
            </a:extLst>
          </p:cNvPr>
          <p:cNvPicPr>
            <a:picLocks noChangeAspect="1"/>
          </p:cNvPicPr>
          <p:nvPr/>
        </p:nvPicPr>
        <p:blipFill>
          <a:blip r:embed="rId8"/>
          <a:stretch>
            <a:fillRect/>
          </a:stretch>
        </p:blipFill>
        <p:spPr>
          <a:xfrm>
            <a:off x="7060185" y="5009949"/>
            <a:ext cx="1692864" cy="1325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0" name="Rectangle 69">
            <a:extLst>
              <a:ext uri="{FF2B5EF4-FFF2-40B4-BE49-F238E27FC236}">
                <a16:creationId xmlns:a16="http://schemas.microsoft.com/office/drawing/2014/main" id="{D4E408DC-EFC7-7647-F849-740EC1620150}"/>
              </a:ext>
            </a:extLst>
          </p:cNvPr>
          <p:cNvSpPr/>
          <p:nvPr/>
        </p:nvSpPr>
        <p:spPr>
          <a:xfrm>
            <a:off x="3205159" y="5279377"/>
            <a:ext cx="2933272" cy="80247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 - As Categorical Features have Null entries</a:t>
            </a:r>
          </a:p>
        </p:txBody>
      </p:sp>
      <p:sp>
        <p:nvSpPr>
          <p:cNvPr id="71" name="TextBox 70">
            <a:extLst>
              <a:ext uri="{FF2B5EF4-FFF2-40B4-BE49-F238E27FC236}">
                <a16:creationId xmlns:a16="http://schemas.microsoft.com/office/drawing/2014/main" id="{B2A8EE9C-D1BB-FE71-2AB5-A545AC43133F}"/>
              </a:ext>
            </a:extLst>
          </p:cNvPr>
          <p:cNvSpPr txBox="1"/>
          <p:nvPr/>
        </p:nvSpPr>
        <p:spPr>
          <a:xfrm>
            <a:off x="6735390" y="6437233"/>
            <a:ext cx="2497660" cy="307777"/>
          </a:xfrm>
          <a:prstGeom prst="rect">
            <a:avLst/>
          </a:prstGeom>
          <a:noFill/>
        </p:spPr>
        <p:txBody>
          <a:bodyPr wrap="square" rtlCol="0">
            <a:spAutoFit/>
          </a:bodyPr>
          <a:lstStyle/>
          <a:p>
            <a:pPr algn="ctr"/>
            <a:r>
              <a:rPr lang="en-US" sz="1400" dirty="0"/>
              <a:t>Features with Null Entries</a:t>
            </a:r>
          </a:p>
        </p:txBody>
      </p:sp>
      <p:sp>
        <p:nvSpPr>
          <p:cNvPr id="72" name="TextBox 71">
            <a:extLst>
              <a:ext uri="{FF2B5EF4-FFF2-40B4-BE49-F238E27FC236}">
                <a16:creationId xmlns:a16="http://schemas.microsoft.com/office/drawing/2014/main" id="{8CAD5503-95E5-40E5-C0C9-A8C3BE391651}"/>
              </a:ext>
            </a:extLst>
          </p:cNvPr>
          <p:cNvSpPr txBox="1"/>
          <p:nvPr/>
        </p:nvSpPr>
        <p:spPr>
          <a:xfrm>
            <a:off x="3422965" y="6172200"/>
            <a:ext cx="2497659" cy="307777"/>
          </a:xfrm>
          <a:prstGeom prst="rect">
            <a:avLst/>
          </a:prstGeom>
          <a:noFill/>
        </p:spPr>
        <p:txBody>
          <a:bodyPr wrap="square" rtlCol="0">
            <a:spAutoFit/>
          </a:bodyPr>
          <a:lstStyle/>
          <a:p>
            <a:pPr algn="ctr"/>
            <a:r>
              <a:rPr lang="en-US" sz="1400" dirty="0"/>
              <a:t>Imputation Technique</a:t>
            </a:r>
          </a:p>
        </p:txBody>
      </p:sp>
      <p:cxnSp>
        <p:nvCxnSpPr>
          <p:cNvPr id="73" name="Straight Arrow Connector 72">
            <a:extLst>
              <a:ext uri="{FF2B5EF4-FFF2-40B4-BE49-F238E27FC236}">
                <a16:creationId xmlns:a16="http://schemas.microsoft.com/office/drawing/2014/main" id="{5D02A356-CC65-7F80-A665-3A3879806B12}"/>
              </a:ext>
            </a:extLst>
          </p:cNvPr>
          <p:cNvCxnSpPr>
            <a:cxnSpLocks/>
            <a:stCxn id="66" idx="3"/>
            <a:endCxn id="70" idx="1"/>
          </p:cNvCxnSpPr>
          <p:nvPr/>
        </p:nvCxnSpPr>
        <p:spPr>
          <a:xfrm>
            <a:off x="2387923" y="5680613"/>
            <a:ext cx="8172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43AE6A4-108E-1617-B093-B17D37F82D24}"/>
              </a:ext>
            </a:extLst>
          </p:cNvPr>
          <p:cNvCxnSpPr>
            <a:cxnSpLocks/>
            <a:stCxn id="70" idx="3"/>
            <a:endCxn id="69" idx="1"/>
          </p:cNvCxnSpPr>
          <p:nvPr/>
        </p:nvCxnSpPr>
        <p:spPr>
          <a:xfrm flipV="1">
            <a:off x="6138431" y="5672889"/>
            <a:ext cx="921754" cy="77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82548C4-F73D-0558-7965-4321F9E4ACD6}"/>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21913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1000"/>
                                        <p:tgtEl>
                                          <p:spTgt spid="52"/>
                                        </p:tgtEl>
                                      </p:cBhvr>
                                    </p:animEffect>
                                    <p:anim calcmode="lin" valueType="num">
                                      <p:cBhvr>
                                        <p:cTn id="25" dur="1000" fill="hold"/>
                                        <p:tgtEl>
                                          <p:spTgt spid="52"/>
                                        </p:tgtEl>
                                        <p:attrNameLst>
                                          <p:attrName>ppt_x</p:attrName>
                                        </p:attrNameLst>
                                      </p:cBhvr>
                                      <p:tavLst>
                                        <p:tav tm="0">
                                          <p:val>
                                            <p:strVal val="#ppt_x"/>
                                          </p:val>
                                        </p:tav>
                                        <p:tav tm="100000">
                                          <p:val>
                                            <p:strVal val="#ppt_x"/>
                                          </p:val>
                                        </p:tav>
                                      </p:tavLst>
                                    </p:anim>
                                    <p:anim calcmode="lin" valueType="num">
                                      <p:cBhvr>
                                        <p:cTn id="26" dur="1000" fill="hold"/>
                                        <p:tgtEl>
                                          <p:spTgt spid="5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1000"/>
                                        <p:tgtEl>
                                          <p:spTgt spid="56"/>
                                        </p:tgtEl>
                                      </p:cBhvr>
                                    </p:animEffect>
                                    <p:anim calcmode="lin" valueType="num">
                                      <p:cBhvr>
                                        <p:cTn id="30" dur="1000" fill="hold"/>
                                        <p:tgtEl>
                                          <p:spTgt spid="56"/>
                                        </p:tgtEl>
                                        <p:attrNameLst>
                                          <p:attrName>ppt_x</p:attrName>
                                        </p:attrNameLst>
                                      </p:cBhvr>
                                      <p:tavLst>
                                        <p:tav tm="0">
                                          <p:val>
                                            <p:strVal val="#ppt_x"/>
                                          </p:val>
                                        </p:tav>
                                        <p:tav tm="100000">
                                          <p:val>
                                            <p:strVal val="#ppt_x"/>
                                          </p:val>
                                        </p:tav>
                                      </p:tavLst>
                                    </p:anim>
                                    <p:anim calcmode="lin" valueType="num">
                                      <p:cBhvr>
                                        <p:cTn id="3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1000"/>
                                        <p:tgtEl>
                                          <p:spTgt spid="61"/>
                                        </p:tgtEl>
                                      </p:cBhvr>
                                    </p:animEffect>
                                    <p:anim calcmode="lin" valueType="num">
                                      <p:cBhvr>
                                        <p:cTn id="37" dur="1000" fill="hold"/>
                                        <p:tgtEl>
                                          <p:spTgt spid="61"/>
                                        </p:tgtEl>
                                        <p:attrNameLst>
                                          <p:attrName>ppt_x</p:attrName>
                                        </p:attrNameLst>
                                      </p:cBhvr>
                                      <p:tavLst>
                                        <p:tav tm="0">
                                          <p:val>
                                            <p:strVal val="#ppt_x"/>
                                          </p:val>
                                        </p:tav>
                                        <p:tav tm="100000">
                                          <p:val>
                                            <p:strVal val="#ppt_x"/>
                                          </p:val>
                                        </p:tav>
                                      </p:tavLst>
                                    </p:anim>
                                    <p:anim calcmode="lin" valueType="num">
                                      <p:cBhvr>
                                        <p:cTn id="38" dur="1000" fill="hold"/>
                                        <p:tgtEl>
                                          <p:spTgt spid="6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anim calcmode="lin" valueType="num">
                                      <p:cBhvr>
                                        <p:cTn id="42" dur="1000" fill="hold"/>
                                        <p:tgtEl>
                                          <p:spTgt spid="53"/>
                                        </p:tgtEl>
                                        <p:attrNameLst>
                                          <p:attrName>ppt_x</p:attrName>
                                        </p:attrNameLst>
                                      </p:cBhvr>
                                      <p:tavLst>
                                        <p:tav tm="0">
                                          <p:val>
                                            <p:strVal val="#ppt_x"/>
                                          </p:val>
                                        </p:tav>
                                        <p:tav tm="100000">
                                          <p:val>
                                            <p:strVal val="#ppt_x"/>
                                          </p:val>
                                        </p:tav>
                                      </p:tavLst>
                                    </p:anim>
                                    <p:anim calcmode="lin" valueType="num">
                                      <p:cBhvr>
                                        <p:cTn id="43" dur="1000" fill="hold"/>
                                        <p:tgtEl>
                                          <p:spTgt spid="5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1000"/>
                                        <p:tgtEl>
                                          <p:spTgt spid="59"/>
                                        </p:tgtEl>
                                      </p:cBhvr>
                                    </p:animEffect>
                                    <p:anim calcmode="lin" valueType="num">
                                      <p:cBhvr>
                                        <p:cTn id="47" dur="1000" fill="hold"/>
                                        <p:tgtEl>
                                          <p:spTgt spid="59"/>
                                        </p:tgtEl>
                                        <p:attrNameLst>
                                          <p:attrName>ppt_x</p:attrName>
                                        </p:attrNameLst>
                                      </p:cBhvr>
                                      <p:tavLst>
                                        <p:tav tm="0">
                                          <p:val>
                                            <p:strVal val="#ppt_x"/>
                                          </p:val>
                                        </p:tav>
                                        <p:tav tm="100000">
                                          <p:val>
                                            <p:strVal val="#ppt_x"/>
                                          </p:val>
                                        </p:tav>
                                      </p:tavLst>
                                    </p:anim>
                                    <p:anim calcmode="lin" valueType="num">
                                      <p:cBhvr>
                                        <p:cTn id="4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1000"/>
                                        <p:tgtEl>
                                          <p:spTgt spid="55"/>
                                        </p:tgtEl>
                                      </p:cBhvr>
                                    </p:animEffect>
                                    <p:anim calcmode="lin" valueType="num">
                                      <p:cBhvr>
                                        <p:cTn id="59" dur="1000" fill="hold"/>
                                        <p:tgtEl>
                                          <p:spTgt spid="55"/>
                                        </p:tgtEl>
                                        <p:attrNameLst>
                                          <p:attrName>ppt_x</p:attrName>
                                        </p:attrNameLst>
                                      </p:cBhvr>
                                      <p:tavLst>
                                        <p:tav tm="0">
                                          <p:val>
                                            <p:strVal val="#ppt_x"/>
                                          </p:val>
                                        </p:tav>
                                        <p:tav tm="100000">
                                          <p:val>
                                            <p:strVal val="#ppt_x"/>
                                          </p:val>
                                        </p:tav>
                                      </p:tavLst>
                                    </p:anim>
                                    <p:anim calcmode="lin" valueType="num">
                                      <p:cBhvr>
                                        <p:cTn id="60" dur="1000" fill="hold"/>
                                        <p:tgtEl>
                                          <p:spTgt spid="5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anim calcmode="lin" valueType="num">
                                      <p:cBhvr>
                                        <p:cTn id="64" dur="1000" fill="hold"/>
                                        <p:tgtEl>
                                          <p:spTgt spid="58"/>
                                        </p:tgtEl>
                                        <p:attrNameLst>
                                          <p:attrName>ppt_x</p:attrName>
                                        </p:attrNameLst>
                                      </p:cBhvr>
                                      <p:tavLst>
                                        <p:tav tm="0">
                                          <p:val>
                                            <p:strVal val="#ppt_x"/>
                                          </p:val>
                                        </p:tav>
                                        <p:tav tm="100000">
                                          <p:val>
                                            <p:strVal val="#ppt_x"/>
                                          </p:val>
                                        </p:tav>
                                      </p:tavLst>
                                    </p:anim>
                                    <p:anim calcmode="lin" valueType="num">
                                      <p:cBhvr>
                                        <p:cTn id="65" dur="1000" fill="hold"/>
                                        <p:tgtEl>
                                          <p:spTgt spid="5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1000"/>
                                        <p:tgtEl>
                                          <p:spTgt spid="50"/>
                                        </p:tgtEl>
                                      </p:cBhvr>
                                    </p:animEffect>
                                    <p:anim calcmode="lin" valueType="num">
                                      <p:cBhvr>
                                        <p:cTn id="81" dur="1000" fill="hold"/>
                                        <p:tgtEl>
                                          <p:spTgt spid="50"/>
                                        </p:tgtEl>
                                        <p:attrNameLst>
                                          <p:attrName>ppt_x</p:attrName>
                                        </p:attrNameLst>
                                      </p:cBhvr>
                                      <p:tavLst>
                                        <p:tav tm="0">
                                          <p:val>
                                            <p:strVal val="#ppt_x"/>
                                          </p:val>
                                        </p:tav>
                                        <p:tav tm="100000">
                                          <p:val>
                                            <p:strVal val="#ppt_x"/>
                                          </p:val>
                                        </p:tav>
                                      </p:tavLst>
                                    </p:anim>
                                    <p:anim calcmode="lin" valueType="num">
                                      <p:cBhvr>
                                        <p:cTn id="8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1000"/>
                                        <p:tgtEl>
                                          <p:spTgt spid="66"/>
                                        </p:tgtEl>
                                      </p:cBhvr>
                                    </p:animEffect>
                                    <p:anim calcmode="lin" valueType="num">
                                      <p:cBhvr>
                                        <p:cTn id="88" dur="1000" fill="hold"/>
                                        <p:tgtEl>
                                          <p:spTgt spid="66"/>
                                        </p:tgtEl>
                                        <p:attrNameLst>
                                          <p:attrName>ppt_x</p:attrName>
                                        </p:attrNameLst>
                                      </p:cBhvr>
                                      <p:tavLst>
                                        <p:tav tm="0">
                                          <p:val>
                                            <p:strVal val="#ppt_x"/>
                                          </p:val>
                                        </p:tav>
                                        <p:tav tm="100000">
                                          <p:val>
                                            <p:strVal val="#ppt_x"/>
                                          </p:val>
                                        </p:tav>
                                      </p:tavLst>
                                    </p:anim>
                                    <p:anim calcmode="lin" valueType="num">
                                      <p:cBhvr>
                                        <p:cTn id="89" dur="1000" fill="hold"/>
                                        <p:tgtEl>
                                          <p:spTgt spid="6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1000"/>
                                        <p:tgtEl>
                                          <p:spTgt spid="67"/>
                                        </p:tgtEl>
                                      </p:cBhvr>
                                    </p:animEffect>
                                    <p:anim calcmode="lin" valueType="num">
                                      <p:cBhvr>
                                        <p:cTn id="93" dur="1000" fill="hold"/>
                                        <p:tgtEl>
                                          <p:spTgt spid="67"/>
                                        </p:tgtEl>
                                        <p:attrNameLst>
                                          <p:attrName>ppt_x</p:attrName>
                                        </p:attrNameLst>
                                      </p:cBhvr>
                                      <p:tavLst>
                                        <p:tav tm="0">
                                          <p:val>
                                            <p:strVal val="#ppt_x"/>
                                          </p:val>
                                        </p:tav>
                                        <p:tav tm="100000">
                                          <p:val>
                                            <p:strVal val="#ppt_x"/>
                                          </p:val>
                                        </p:tav>
                                      </p:tavLst>
                                    </p:anim>
                                    <p:anim calcmode="lin" valueType="num">
                                      <p:cBhvr>
                                        <p:cTn id="9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fade">
                                      <p:cBhvr>
                                        <p:cTn id="99" dur="1000"/>
                                        <p:tgtEl>
                                          <p:spTgt spid="73"/>
                                        </p:tgtEl>
                                      </p:cBhvr>
                                    </p:animEffect>
                                    <p:anim calcmode="lin" valueType="num">
                                      <p:cBhvr>
                                        <p:cTn id="100" dur="1000" fill="hold"/>
                                        <p:tgtEl>
                                          <p:spTgt spid="73"/>
                                        </p:tgtEl>
                                        <p:attrNameLst>
                                          <p:attrName>ppt_x</p:attrName>
                                        </p:attrNameLst>
                                      </p:cBhvr>
                                      <p:tavLst>
                                        <p:tav tm="0">
                                          <p:val>
                                            <p:strVal val="#ppt_x"/>
                                          </p:val>
                                        </p:tav>
                                        <p:tav tm="100000">
                                          <p:val>
                                            <p:strVal val="#ppt_x"/>
                                          </p:val>
                                        </p:tav>
                                      </p:tavLst>
                                    </p:anim>
                                    <p:anim calcmode="lin" valueType="num">
                                      <p:cBhvr>
                                        <p:cTn id="101" dur="1000" fill="hold"/>
                                        <p:tgtEl>
                                          <p:spTgt spid="7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1000"/>
                                        <p:tgtEl>
                                          <p:spTgt spid="72"/>
                                        </p:tgtEl>
                                      </p:cBhvr>
                                    </p:animEffect>
                                    <p:anim calcmode="lin" valueType="num">
                                      <p:cBhvr>
                                        <p:cTn id="105" dur="1000" fill="hold"/>
                                        <p:tgtEl>
                                          <p:spTgt spid="72"/>
                                        </p:tgtEl>
                                        <p:attrNameLst>
                                          <p:attrName>ppt_x</p:attrName>
                                        </p:attrNameLst>
                                      </p:cBhvr>
                                      <p:tavLst>
                                        <p:tav tm="0">
                                          <p:val>
                                            <p:strVal val="#ppt_x"/>
                                          </p:val>
                                        </p:tav>
                                        <p:tav tm="100000">
                                          <p:val>
                                            <p:strVal val="#ppt_x"/>
                                          </p:val>
                                        </p:tav>
                                      </p:tavLst>
                                    </p:anim>
                                    <p:anim calcmode="lin" valueType="num">
                                      <p:cBhvr>
                                        <p:cTn id="106" dur="1000" fill="hold"/>
                                        <p:tgtEl>
                                          <p:spTgt spid="72"/>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fade">
                                      <p:cBhvr>
                                        <p:cTn id="109" dur="1000"/>
                                        <p:tgtEl>
                                          <p:spTgt spid="70"/>
                                        </p:tgtEl>
                                      </p:cBhvr>
                                    </p:animEffect>
                                    <p:anim calcmode="lin" valueType="num">
                                      <p:cBhvr>
                                        <p:cTn id="110" dur="1000" fill="hold"/>
                                        <p:tgtEl>
                                          <p:spTgt spid="70"/>
                                        </p:tgtEl>
                                        <p:attrNameLst>
                                          <p:attrName>ppt_x</p:attrName>
                                        </p:attrNameLst>
                                      </p:cBhvr>
                                      <p:tavLst>
                                        <p:tav tm="0">
                                          <p:val>
                                            <p:strVal val="#ppt_x"/>
                                          </p:val>
                                        </p:tav>
                                        <p:tav tm="100000">
                                          <p:val>
                                            <p:strVal val="#ppt_x"/>
                                          </p:val>
                                        </p:tav>
                                      </p:tavLst>
                                    </p:anim>
                                    <p:anim calcmode="lin" valueType="num">
                                      <p:cBhvr>
                                        <p:cTn id="111"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1000"/>
                                        <p:tgtEl>
                                          <p:spTgt spid="74"/>
                                        </p:tgtEl>
                                      </p:cBhvr>
                                    </p:animEffect>
                                    <p:anim calcmode="lin" valueType="num">
                                      <p:cBhvr>
                                        <p:cTn id="117" dur="1000" fill="hold"/>
                                        <p:tgtEl>
                                          <p:spTgt spid="74"/>
                                        </p:tgtEl>
                                        <p:attrNameLst>
                                          <p:attrName>ppt_x</p:attrName>
                                        </p:attrNameLst>
                                      </p:cBhvr>
                                      <p:tavLst>
                                        <p:tav tm="0">
                                          <p:val>
                                            <p:strVal val="#ppt_x"/>
                                          </p:val>
                                        </p:tav>
                                        <p:tav tm="100000">
                                          <p:val>
                                            <p:strVal val="#ppt_x"/>
                                          </p:val>
                                        </p:tav>
                                      </p:tavLst>
                                    </p:anim>
                                    <p:anim calcmode="lin" valueType="num">
                                      <p:cBhvr>
                                        <p:cTn id="118" dur="1000" fill="hold"/>
                                        <p:tgtEl>
                                          <p:spTgt spid="74"/>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1000"/>
                                        <p:tgtEl>
                                          <p:spTgt spid="69"/>
                                        </p:tgtEl>
                                      </p:cBhvr>
                                    </p:animEffect>
                                    <p:anim calcmode="lin" valueType="num">
                                      <p:cBhvr>
                                        <p:cTn id="122" dur="1000" fill="hold"/>
                                        <p:tgtEl>
                                          <p:spTgt spid="69"/>
                                        </p:tgtEl>
                                        <p:attrNameLst>
                                          <p:attrName>ppt_x</p:attrName>
                                        </p:attrNameLst>
                                      </p:cBhvr>
                                      <p:tavLst>
                                        <p:tav tm="0">
                                          <p:val>
                                            <p:strVal val="#ppt_x"/>
                                          </p:val>
                                        </p:tav>
                                        <p:tav tm="100000">
                                          <p:val>
                                            <p:strVal val="#ppt_x"/>
                                          </p:val>
                                        </p:tav>
                                      </p:tavLst>
                                    </p:anim>
                                    <p:anim calcmode="lin" valueType="num">
                                      <p:cBhvr>
                                        <p:cTn id="123" dur="1000" fill="hold"/>
                                        <p:tgtEl>
                                          <p:spTgt spid="6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fade">
                                      <p:cBhvr>
                                        <p:cTn id="126" dur="1000"/>
                                        <p:tgtEl>
                                          <p:spTgt spid="71"/>
                                        </p:tgtEl>
                                      </p:cBhvr>
                                    </p:animEffect>
                                    <p:anim calcmode="lin" valueType="num">
                                      <p:cBhvr>
                                        <p:cTn id="127" dur="1000" fill="hold"/>
                                        <p:tgtEl>
                                          <p:spTgt spid="71"/>
                                        </p:tgtEl>
                                        <p:attrNameLst>
                                          <p:attrName>ppt_x</p:attrName>
                                        </p:attrNameLst>
                                      </p:cBhvr>
                                      <p:tavLst>
                                        <p:tav tm="0">
                                          <p:val>
                                            <p:strVal val="#ppt_x"/>
                                          </p:val>
                                        </p:tav>
                                        <p:tav tm="100000">
                                          <p:val>
                                            <p:strVal val="#ppt_x"/>
                                          </p:val>
                                        </p:tav>
                                      </p:tavLst>
                                    </p:anim>
                                    <p:anim calcmode="lin" valueType="num">
                                      <p:cBhvr>
                                        <p:cTn id="128" dur="1000" fill="hold"/>
                                        <p:tgtEl>
                                          <p:spTgt spid="71"/>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1000"/>
                                        <p:tgtEl>
                                          <p:spTgt spid="4"/>
                                        </p:tgtEl>
                                      </p:cBhvr>
                                    </p:animEffect>
                                    <p:anim calcmode="lin" valueType="num">
                                      <p:cBhvr>
                                        <p:cTn id="132" dur="1000" fill="hold"/>
                                        <p:tgtEl>
                                          <p:spTgt spid="4"/>
                                        </p:tgtEl>
                                        <p:attrNameLst>
                                          <p:attrName>ppt_x</p:attrName>
                                        </p:attrNameLst>
                                      </p:cBhvr>
                                      <p:tavLst>
                                        <p:tav tm="0">
                                          <p:val>
                                            <p:strVal val="#ppt_x"/>
                                          </p:val>
                                        </p:tav>
                                        <p:tav tm="100000">
                                          <p:val>
                                            <p:strVal val="#ppt_x"/>
                                          </p:val>
                                        </p:tav>
                                      </p:tavLst>
                                    </p:anim>
                                    <p:anim calcmode="lin" valueType="num">
                                      <p:cBhvr>
                                        <p:cTn id="1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4" grpId="0"/>
      <p:bldP spid="53" grpId="0" animBg="1"/>
      <p:bldP spid="56" grpId="0"/>
      <p:bldP spid="58" grpId="0"/>
      <p:bldP spid="59" grpId="0"/>
      <p:bldP spid="67" grpId="0"/>
      <p:bldP spid="70" grpId="0" animBg="1"/>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4793-4BFB-9F72-6865-75A71C434741}"/>
              </a:ext>
            </a:extLst>
          </p:cNvPr>
          <p:cNvSpPr>
            <a:spLocks noGrp="1"/>
          </p:cNvSpPr>
          <p:nvPr>
            <p:ph type="title"/>
          </p:nvPr>
        </p:nvSpPr>
        <p:spPr>
          <a:xfrm>
            <a:off x="2419350" y="0"/>
            <a:ext cx="6619875" cy="629758"/>
          </a:xfrm>
        </p:spPr>
        <p:txBody>
          <a:bodyPr>
            <a:normAutofit/>
          </a:bodyPr>
          <a:lstStyle/>
          <a:p>
            <a:pPr algn="ctr"/>
            <a:r>
              <a:rPr lang="en-US" sz="3200" cap="none" dirty="0">
                <a:latin typeface="Times New Roman" panose="02020603050405020304" pitchFamily="18" charset="0"/>
                <a:cs typeface="Times New Roman" panose="02020603050405020304" pitchFamily="18" charset="0"/>
              </a:rPr>
              <a:t>Correlation And Log Transformation </a:t>
            </a:r>
          </a:p>
        </p:txBody>
      </p:sp>
      <p:sp>
        <p:nvSpPr>
          <p:cNvPr id="3" name="Slide Number Placeholder 2">
            <a:extLst>
              <a:ext uri="{FF2B5EF4-FFF2-40B4-BE49-F238E27FC236}">
                <a16:creationId xmlns:a16="http://schemas.microsoft.com/office/drawing/2014/main" id="{FAFC16BE-BEB0-7E28-BB79-B795F56F7537}"/>
              </a:ext>
            </a:extLst>
          </p:cNvPr>
          <p:cNvSpPr>
            <a:spLocks noGrp="1"/>
          </p:cNvSpPr>
          <p:nvPr>
            <p:ph type="sldNum" sz="quarter" idx="12"/>
          </p:nvPr>
        </p:nvSpPr>
        <p:spPr>
          <a:xfrm>
            <a:off x="11287432" y="0"/>
            <a:ext cx="904568" cy="496529"/>
          </a:xfrm>
        </p:spPr>
        <p:txBody>
          <a:bodyPr>
            <a:noAutofit/>
          </a:bodyPr>
          <a:lstStyle/>
          <a:p>
            <a:fld id="{89E094B9-A57F-F746-868E-AFA85962FF39}" type="slidenum">
              <a:rPr lang="en-US" sz="3300" b="1" smtClean="0"/>
              <a:t>7</a:t>
            </a:fld>
            <a:endParaRPr lang="en-US" sz="3300" b="1" dirty="0"/>
          </a:p>
        </p:txBody>
      </p:sp>
      <p:sp>
        <p:nvSpPr>
          <p:cNvPr id="6" name="TextBox 5">
            <a:extLst>
              <a:ext uri="{FF2B5EF4-FFF2-40B4-BE49-F238E27FC236}">
                <a16:creationId xmlns:a16="http://schemas.microsoft.com/office/drawing/2014/main" id="{4E7E63BC-89A2-5242-FB29-81D3D6D17940}"/>
              </a:ext>
            </a:extLst>
          </p:cNvPr>
          <p:cNvSpPr txBox="1"/>
          <p:nvPr/>
        </p:nvSpPr>
        <p:spPr>
          <a:xfrm>
            <a:off x="0" y="5518077"/>
            <a:ext cx="6020089" cy="1156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b="1" dirty="0">
                <a:latin typeface="Times New Roman" panose="02020603050405020304" pitchFamily="18" charset="0"/>
                <a:ea typeface="+mn-lt"/>
                <a:cs typeface="Times New Roman" panose="02020603050405020304" pitchFamily="18" charset="0"/>
              </a:rPr>
              <a:t>Log Transform Formula and Features:</a:t>
            </a:r>
          </a:p>
          <a:p>
            <a:pPr>
              <a:lnSpc>
                <a:spcPct val="150000"/>
              </a:lnSpc>
            </a:pPr>
            <a:r>
              <a:rPr lang="en-US" sz="1600" b="1" dirty="0">
                <a:latin typeface="Times New Roman" panose="02020603050405020304" pitchFamily="18" charset="0"/>
                <a:ea typeface="+mn-lt"/>
                <a:cs typeface="Times New Roman" panose="02020603050405020304" pitchFamily="18" charset="0"/>
              </a:rPr>
              <a:t>Log(x+1) </a:t>
            </a:r>
            <a:r>
              <a:rPr lang="en-US" sz="1600" dirty="0">
                <a:latin typeface="Times New Roman" panose="02020603050405020304" pitchFamily="18" charset="0"/>
                <a:ea typeface="+mn-lt"/>
                <a:cs typeface="Times New Roman" panose="02020603050405020304" pitchFamily="18" charset="0"/>
              </a:rPr>
              <a:t>- </a:t>
            </a:r>
            <a:r>
              <a:rPr lang="en-US" sz="1600" dirty="0" err="1">
                <a:latin typeface="Times New Roman" panose="02020603050405020304" pitchFamily="18" charset="0"/>
                <a:ea typeface="+mn-lt"/>
                <a:cs typeface="Times New Roman" panose="02020603050405020304" pitchFamily="18" charset="0"/>
              </a:rPr>
              <a:t>nr_employed</a:t>
            </a:r>
            <a:r>
              <a:rPr lang="en-US" sz="1600" dirty="0">
                <a:latin typeface="Times New Roman" panose="02020603050405020304" pitchFamily="18" charset="0"/>
                <a:ea typeface="+mn-lt"/>
                <a:cs typeface="Times New Roman" panose="02020603050405020304" pitchFamily="18" charset="0"/>
              </a:rPr>
              <a:t>, Campaign, euribor3m, </a:t>
            </a:r>
            <a:r>
              <a:rPr lang="en-US" sz="1600" dirty="0" err="1">
                <a:latin typeface="Times New Roman" panose="02020603050405020304" pitchFamily="18" charset="0"/>
                <a:ea typeface="+mn-lt"/>
                <a:cs typeface="Times New Roman" panose="02020603050405020304" pitchFamily="18" charset="0"/>
              </a:rPr>
              <a:t>cons_price_idx</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ea typeface="+mn-lt"/>
                <a:cs typeface="Times New Roman" panose="02020603050405020304" pitchFamily="18" charset="0"/>
              </a:rPr>
              <a:t>Log(x+1-min(x)) - </a:t>
            </a:r>
            <a:r>
              <a:rPr lang="en-US" sz="1600" dirty="0" err="1">
                <a:latin typeface="Times New Roman" panose="02020603050405020304" pitchFamily="18" charset="0"/>
                <a:ea typeface="+mn-lt"/>
                <a:cs typeface="Times New Roman" panose="02020603050405020304" pitchFamily="18" charset="0"/>
              </a:rPr>
              <a:t>emp_var_rate</a:t>
            </a:r>
            <a:endParaRPr lang="en-US" sz="1600" dirty="0">
              <a:latin typeface="Times New Roman" panose="02020603050405020304" pitchFamily="18" charset="0"/>
              <a:ea typeface="+mn-lt"/>
              <a:cs typeface="Times New Roman" panose="02020603050405020304" pitchFamily="18" charset="0"/>
            </a:endParaRPr>
          </a:p>
        </p:txBody>
      </p:sp>
      <p:pic>
        <p:nvPicPr>
          <p:cNvPr id="7" name="Picture 6" descr="A graph with numbers and a bar&#10;&#10;Description automatically generated">
            <a:extLst>
              <a:ext uri="{FF2B5EF4-FFF2-40B4-BE49-F238E27FC236}">
                <a16:creationId xmlns:a16="http://schemas.microsoft.com/office/drawing/2014/main" id="{CCDE0785-EB6D-A371-E571-5AD4FFEAF534}"/>
              </a:ext>
            </a:extLst>
          </p:cNvPr>
          <p:cNvPicPr>
            <a:picLocks noChangeAspect="1"/>
          </p:cNvPicPr>
          <p:nvPr/>
        </p:nvPicPr>
        <p:blipFill>
          <a:blip r:embed="rId3"/>
          <a:stretch>
            <a:fillRect/>
          </a:stretch>
        </p:blipFill>
        <p:spPr>
          <a:xfrm>
            <a:off x="6193544" y="792110"/>
            <a:ext cx="5061892" cy="2762748"/>
          </a:xfrm>
          <a:prstGeom prst="rect">
            <a:avLst/>
          </a:prstGeom>
        </p:spPr>
      </p:pic>
      <p:pic>
        <p:nvPicPr>
          <p:cNvPr id="8" name="Picture 7" descr="A graph with numbers and a bar&#10;&#10;Description automatically generated">
            <a:extLst>
              <a:ext uri="{FF2B5EF4-FFF2-40B4-BE49-F238E27FC236}">
                <a16:creationId xmlns:a16="http://schemas.microsoft.com/office/drawing/2014/main" id="{57A35F17-8AA5-A195-6D23-711DCA57EE45}"/>
              </a:ext>
            </a:extLst>
          </p:cNvPr>
          <p:cNvPicPr>
            <a:picLocks noChangeAspect="1"/>
          </p:cNvPicPr>
          <p:nvPr/>
        </p:nvPicPr>
        <p:blipFill>
          <a:blip r:embed="rId4"/>
          <a:stretch>
            <a:fillRect/>
          </a:stretch>
        </p:blipFill>
        <p:spPr>
          <a:xfrm>
            <a:off x="6193544" y="3804364"/>
            <a:ext cx="5061892" cy="2861581"/>
          </a:xfrm>
          <a:prstGeom prst="rect">
            <a:avLst/>
          </a:prstGeom>
        </p:spPr>
      </p:pic>
      <p:pic>
        <p:nvPicPr>
          <p:cNvPr id="9" name="Picture 8">
            <a:extLst>
              <a:ext uri="{FF2B5EF4-FFF2-40B4-BE49-F238E27FC236}">
                <a16:creationId xmlns:a16="http://schemas.microsoft.com/office/drawing/2014/main" id="{F95C7395-A35D-9863-7295-5249B79884C1}"/>
              </a:ext>
            </a:extLst>
          </p:cNvPr>
          <p:cNvPicPr>
            <a:picLocks noChangeAspect="1"/>
          </p:cNvPicPr>
          <p:nvPr/>
        </p:nvPicPr>
        <p:blipFill>
          <a:blip r:embed="rId5"/>
          <a:stretch>
            <a:fillRect/>
          </a:stretch>
        </p:blipFill>
        <p:spPr>
          <a:xfrm>
            <a:off x="6193544" y="780278"/>
            <a:ext cx="5067300" cy="2769569"/>
          </a:xfrm>
          <a:prstGeom prst="rect">
            <a:avLst/>
          </a:prstGeom>
        </p:spPr>
      </p:pic>
      <p:pic>
        <p:nvPicPr>
          <p:cNvPr id="10" name="Picture 9" descr="A graph with numbers and a bar&#10;&#10;Description automatically generated">
            <a:extLst>
              <a:ext uri="{FF2B5EF4-FFF2-40B4-BE49-F238E27FC236}">
                <a16:creationId xmlns:a16="http://schemas.microsoft.com/office/drawing/2014/main" id="{8573B2AC-36DD-405A-F3DE-9DF5995D516C}"/>
              </a:ext>
            </a:extLst>
          </p:cNvPr>
          <p:cNvPicPr>
            <a:picLocks noChangeAspect="1"/>
          </p:cNvPicPr>
          <p:nvPr/>
        </p:nvPicPr>
        <p:blipFill>
          <a:blip r:embed="rId6"/>
          <a:stretch>
            <a:fillRect/>
          </a:stretch>
        </p:blipFill>
        <p:spPr>
          <a:xfrm>
            <a:off x="6182728" y="3796146"/>
            <a:ext cx="5061892" cy="2869799"/>
          </a:xfrm>
          <a:prstGeom prst="rect">
            <a:avLst/>
          </a:prstGeom>
        </p:spPr>
      </p:pic>
      <p:pic>
        <p:nvPicPr>
          <p:cNvPr id="12" name="Picture 11" descr="A graph with blue bars and numbers&#10;&#10;Description automatically generated">
            <a:extLst>
              <a:ext uri="{FF2B5EF4-FFF2-40B4-BE49-F238E27FC236}">
                <a16:creationId xmlns:a16="http://schemas.microsoft.com/office/drawing/2014/main" id="{5AAC5EDC-734E-CD9B-249F-C4F701D1FFF0}"/>
              </a:ext>
            </a:extLst>
          </p:cNvPr>
          <p:cNvPicPr>
            <a:picLocks noChangeAspect="1"/>
          </p:cNvPicPr>
          <p:nvPr/>
        </p:nvPicPr>
        <p:blipFill>
          <a:blip r:embed="rId7"/>
          <a:stretch>
            <a:fillRect/>
          </a:stretch>
        </p:blipFill>
        <p:spPr>
          <a:xfrm>
            <a:off x="6182728" y="775267"/>
            <a:ext cx="5061892" cy="2779591"/>
          </a:xfrm>
          <a:prstGeom prst="rect">
            <a:avLst/>
          </a:prstGeom>
        </p:spPr>
      </p:pic>
      <p:pic>
        <p:nvPicPr>
          <p:cNvPr id="13" name="Picture 12" descr="A graph with numbers and a bar&#10;&#10;Description automatically generated">
            <a:extLst>
              <a:ext uri="{FF2B5EF4-FFF2-40B4-BE49-F238E27FC236}">
                <a16:creationId xmlns:a16="http://schemas.microsoft.com/office/drawing/2014/main" id="{133E7D62-25EF-8E3F-D194-6BDCB993BD31}"/>
              </a:ext>
            </a:extLst>
          </p:cNvPr>
          <p:cNvPicPr>
            <a:picLocks noChangeAspect="1"/>
          </p:cNvPicPr>
          <p:nvPr/>
        </p:nvPicPr>
        <p:blipFill>
          <a:blip r:embed="rId8"/>
          <a:stretch>
            <a:fillRect/>
          </a:stretch>
        </p:blipFill>
        <p:spPr>
          <a:xfrm>
            <a:off x="6171912" y="3812582"/>
            <a:ext cx="5061892" cy="2861581"/>
          </a:xfrm>
          <a:prstGeom prst="rect">
            <a:avLst/>
          </a:prstGeom>
        </p:spPr>
      </p:pic>
      <p:pic>
        <p:nvPicPr>
          <p:cNvPr id="14" name="Picture 13" descr="A graph with numbers and a bar&#10;&#10;Description automatically generated">
            <a:extLst>
              <a:ext uri="{FF2B5EF4-FFF2-40B4-BE49-F238E27FC236}">
                <a16:creationId xmlns:a16="http://schemas.microsoft.com/office/drawing/2014/main" id="{05E00D10-F252-CE2F-96A3-E8B0184072AC}"/>
              </a:ext>
            </a:extLst>
          </p:cNvPr>
          <p:cNvPicPr>
            <a:picLocks noChangeAspect="1"/>
          </p:cNvPicPr>
          <p:nvPr/>
        </p:nvPicPr>
        <p:blipFill>
          <a:blip r:embed="rId9"/>
          <a:stretch>
            <a:fillRect/>
          </a:stretch>
        </p:blipFill>
        <p:spPr>
          <a:xfrm>
            <a:off x="6188136" y="788699"/>
            <a:ext cx="5078116" cy="2752725"/>
          </a:xfrm>
          <a:prstGeom prst="rect">
            <a:avLst/>
          </a:prstGeom>
        </p:spPr>
      </p:pic>
      <p:pic>
        <p:nvPicPr>
          <p:cNvPr id="15" name="Picture 14" descr="A graph of blue and black bars&#10;&#10;Description automatically generated">
            <a:extLst>
              <a:ext uri="{FF2B5EF4-FFF2-40B4-BE49-F238E27FC236}">
                <a16:creationId xmlns:a16="http://schemas.microsoft.com/office/drawing/2014/main" id="{A83EA835-0D27-B8A0-A9D2-4ADC9E2A1FDF}"/>
              </a:ext>
            </a:extLst>
          </p:cNvPr>
          <p:cNvPicPr>
            <a:picLocks noChangeAspect="1"/>
          </p:cNvPicPr>
          <p:nvPr/>
        </p:nvPicPr>
        <p:blipFill>
          <a:blip r:embed="rId10"/>
          <a:stretch>
            <a:fillRect/>
          </a:stretch>
        </p:blipFill>
        <p:spPr>
          <a:xfrm>
            <a:off x="6171912" y="3807978"/>
            <a:ext cx="5056484" cy="2857967"/>
          </a:xfrm>
          <a:prstGeom prst="rect">
            <a:avLst/>
          </a:prstGeom>
        </p:spPr>
      </p:pic>
      <p:pic>
        <p:nvPicPr>
          <p:cNvPr id="16" name="Picture 15" descr="A graph with numbers and a bar&#10;&#10;Description automatically generated">
            <a:extLst>
              <a:ext uri="{FF2B5EF4-FFF2-40B4-BE49-F238E27FC236}">
                <a16:creationId xmlns:a16="http://schemas.microsoft.com/office/drawing/2014/main" id="{BEEA75A0-E030-9919-F075-D90BB9B10D1B}"/>
              </a:ext>
            </a:extLst>
          </p:cNvPr>
          <p:cNvPicPr>
            <a:picLocks noChangeAspect="1"/>
          </p:cNvPicPr>
          <p:nvPr/>
        </p:nvPicPr>
        <p:blipFill>
          <a:blip r:embed="rId11"/>
          <a:stretch>
            <a:fillRect/>
          </a:stretch>
        </p:blipFill>
        <p:spPr>
          <a:xfrm>
            <a:off x="6193544" y="775265"/>
            <a:ext cx="5061892" cy="2753606"/>
          </a:xfrm>
          <a:prstGeom prst="rect">
            <a:avLst/>
          </a:prstGeom>
        </p:spPr>
      </p:pic>
      <p:pic>
        <p:nvPicPr>
          <p:cNvPr id="17" name="Picture 16" descr="A graph of a campaign&#10;&#10;Description automatically generated">
            <a:extLst>
              <a:ext uri="{FF2B5EF4-FFF2-40B4-BE49-F238E27FC236}">
                <a16:creationId xmlns:a16="http://schemas.microsoft.com/office/drawing/2014/main" id="{DC1D152C-7AF3-8A7F-6BCF-BBC533594426}"/>
              </a:ext>
            </a:extLst>
          </p:cNvPr>
          <p:cNvPicPr>
            <a:picLocks noChangeAspect="1"/>
          </p:cNvPicPr>
          <p:nvPr/>
        </p:nvPicPr>
        <p:blipFill>
          <a:blip r:embed="rId12"/>
          <a:stretch>
            <a:fillRect/>
          </a:stretch>
        </p:blipFill>
        <p:spPr>
          <a:xfrm>
            <a:off x="6171912" y="3828954"/>
            <a:ext cx="5061892" cy="2861581"/>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B7159BD8-4A33-3F68-8725-08B884E4E14A}"/>
              </a:ext>
            </a:extLst>
          </p:cNvPr>
          <p:cNvPicPr>
            <a:picLocks noChangeAspect="1"/>
          </p:cNvPicPr>
          <p:nvPr/>
        </p:nvPicPr>
        <p:blipFill rotWithShape="1">
          <a:blip r:embed="rId13"/>
          <a:srcRect l="2265" r="2766" b="3130"/>
          <a:stretch/>
        </p:blipFill>
        <p:spPr>
          <a:xfrm>
            <a:off x="281578" y="880772"/>
            <a:ext cx="2137772" cy="3768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descr="A screenshot of a computer&#10;&#10;Description automatically generated">
            <a:extLst>
              <a:ext uri="{FF2B5EF4-FFF2-40B4-BE49-F238E27FC236}">
                <a16:creationId xmlns:a16="http://schemas.microsoft.com/office/drawing/2014/main" id="{1B52E64D-817F-9881-D682-F94DFE400DEA}"/>
              </a:ext>
            </a:extLst>
          </p:cNvPr>
          <p:cNvPicPr>
            <a:picLocks noChangeAspect="1"/>
          </p:cNvPicPr>
          <p:nvPr/>
        </p:nvPicPr>
        <p:blipFill rotWithShape="1">
          <a:blip r:embed="rId14"/>
          <a:srcRect l="1470" r="1536" b="1207"/>
          <a:stretch/>
        </p:blipFill>
        <p:spPr>
          <a:xfrm>
            <a:off x="2919344" y="872339"/>
            <a:ext cx="2391959" cy="3768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0612C236-3D39-EF13-7AD6-1C1EC7A2E25A}"/>
              </a:ext>
            </a:extLst>
          </p:cNvPr>
          <p:cNvSpPr txBox="1"/>
          <p:nvPr/>
        </p:nvSpPr>
        <p:spPr>
          <a:xfrm>
            <a:off x="770476" y="4767562"/>
            <a:ext cx="1159976"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dirty="0">
                <a:latin typeface="Times New Roman" panose="02020603050405020304" pitchFamily="18" charset="0"/>
                <a:ea typeface="+mn-lt"/>
                <a:cs typeface="Times New Roman" panose="02020603050405020304" pitchFamily="18" charset="0"/>
              </a:rPr>
              <a:t>Correlation</a:t>
            </a:r>
          </a:p>
        </p:txBody>
      </p:sp>
      <p:sp>
        <p:nvSpPr>
          <p:cNvPr id="27" name="TextBox 26">
            <a:extLst>
              <a:ext uri="{FF2B5EF4-FFF2-40B4-BE49-F238E27FC236}">
                <a16:creationId xmlns:a16="http://schemas.microsoft.com/office/drawing/2014/main" id="{64982A48-5D7C-4935-205A-A64BB8309C53}"/>
              </a:ext>
            </a:extLst>
          </p:cNvPr>
          <p:cNvSpPr txBox="1"/>
          <p:nvPr/>
        </p:nvSpPr>
        <p:spPr>
          <a:xfrm>
            <a:off x="3335808" y="4822229"/>
            <a:ext cx="15590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dirty="0">
                <a:latin typeface="Times New Roman" panose="02020603050405020304" pitchFamily="18" charset="0"/>
                <a:ea typeface="+mn-lt"/>
                <a:cs typeface="Times New Roman" panose="02020603050405020304" pitchFamily="18" charset="0"/>
              </a:rPr>
              <a:t>Correlation Log</a:t>
            </a:r>
          </a:p>
        </p:txBody>
      </p:sp>
      <p:sp>
        <p:nvSpPr>
          <p:cNvPr id="4" name="Footer Placeholder 3">
            <a:extLst>
              <a:ext uri="{FF2B5EF4-FFF2-40B4-BE49-F238E27FC236}">
                <a16:creationId xmlns:a16="http://schemas.microsoft.com/office/drawing/2014/main" id="{2F12BC29-A187-82A4-0B44-EFC2A03ED78F}"/>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10596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149F-E002-5AFF-84B3-5204C10DA6E9}"/>
              </a:ext>
            </a:extLst>
          </p:cNvPr>
          <p:cNvSpPr>
            <a:spLocks noGrp="1"/>
          </p:cNvSpPr>
          <p:nvPr>
            <p:ph type="title"/>
          </p:nvPr>
        </p:nvSpPr>
        <p:spPr>
          <a:xfrm>
            <a:off x="3042993" y="-11017"/>
            <a:ext cx="6488052" cy="535415"/>
          </a:xfrm>
        </p:spPr>
        <p:txBody>
          <a:bodyPr>
            <a:noAutofit/>
          </a:bodyPr>
          <a:lstStyle/>
          <a:p>
            <a:pPr algn="ctr"/>
            <a:r>
              <a:rPr lang="en-US" dirty="0"/>
              <a:t>Cato Encoding and P-values </a:t>
            </a:r>
          </a:p>
        </p:txBody>
      </p:sp>
      <p:sp>
        <p:nvSpPr>
          <p:cNvPr id="7" name="Slide Number Placeholder 6">
            <a:extLst>
              <a:ext uri="{FF2B5EF4-FFF2-40B4-BE49-F238E27FC236}">
                <a16:creationId xmlns:a16="http://schemas.microsoft.com/office/drawing/2014/main" id="{D0C145F9-CF19-5A06-8788-FCC7383C7D1C}"/>
              </a:ext>
            </a:extLst>
          </p:cNvPr>
          <p:cNvSpPr>
            <a:spLocks noGrp="1"/>
          </p:cNvSpPr>
          <p:nvPr>
            <p:ph type="sldNum" sz="quarter" idx="12"/>
          </p:nvPr>
        </p:nvSpPr>
        <p:spPr/>
        <p:txBody>
          <a:bodyPr>
            <a:normAutofit fontScale="92500" lnSpcReduction="10000"/>
          </a:bodyPr>
          <a:lstStyle/>
          <a:p>
            <a:fld id="{89E094B9-A57F-F746-868E-AFA85962FF39}" type="slidenum">
              <a:rPr lang="en-US" smtClean="0"/>
              <a:pPr/>
              <a:t>8</a:t>
            </a:fld>
            <a:endParaRPr lang="en-US" dirty="0"/>
          </a:p>
        </p:txBody>
      </p:sp>
      <p:sp>
        <p:nvSpPr>
          <p:cNvPr id="5" name="TextBox 4">
            <a:extLst>
              <a:ext uri="{FF2B5EF4-FFF2-40B4-BE49-F238E27FC236}">
                <a16:creationId xmlns:a16="http://schemas.microsoft.com/office/drawing/2014/main" id="{C47E9735-F22A-2762-1D7A-6D00CF8FBA0D}"/>
              </a:ext>
            </a:extLst>
          </p:cNvPr>
          <p:cNvSpPr txBox="1"/>
          <p:nvPr/>
        </p:nvSpPr>
        <p:spPr>
          <a:xfrm>
            <a:off x="7842941" y="5390531"/>
            <a:ext cx="3110357" cy="5354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defPPr>
              <a:defRPr lang="en-US"/>
            </a:defPPr>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600" dirty="0"/>
              <a:t>Columns = 12 + 1 Target</a:t>
            </a:r>
            <a:r>
              <a:rPr lang="en-US" dirty="0"/>
              <a:t>​​</a:t>
            </a:r>
          </a:p>
        </p:txBody>
      </p:sp>
      <p:pic>
        <p:nvPicPr>
          <p:cNvPr id="25" name="Picture 24" descr="A screenshot of a computer&#10;&#10;Description automatically generated">
            <a:extLst>
              <a:ext uri="{FF2B5EF4-FFF2-40B4-BE49-F238E27FC236}">
                <a16:creationId xmlns:a16="http://schemas.microsoft.com/office/drawing/2014/main" id="{58D831FB-9F5B-1FF0-A96E-0ED095012D04}"/>
              </a:ext>
            </a:extLst>
          </p:cNvPr>
          <p:cNvPicPr>
            <a:picLocks noChangeAspect="1"/>
          </p:cNvPicPr>
          <p:nvPr/>
        </p:nvPicPr>
        <p:blipFill rotWithShape="1">
          <a:blip r:embed="rId3"/>
          <a:srcRect t="949" b="1445"/>
          <a:stretch/>
        </p:blipFill>
        <p:spPr>
          <a:xfrm>
            <a:off x="10303241" y="813652"/>
            <a:ext cx="1705213" cy="2910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8FDBCF3C-1365-4065-2CBD-6DF722C5A93C}"/>
              </a:ext>
            </a:extLst>
          </p:cNvPr>
          <p:cNvSpPr txBox="1"/>
          <p:nvPr/>
        </p:nvSpPr>
        <p:spPr>
          <a:xfrm>
            <a:off x="10146891" y="3888400"/>
            <a:ext cx="1145949" cy="369332"/>
          </a:xfrm>
          <a:prstGeom prst="rect">
            <a:avLst/>
          </a:prstGeom>
          <a:noFill/>
        </p:spPr>
        <p:txBody>
          <a:bodyPr wrap="square" rtlCol="0">
            <a:spAutoFit/>
          </a:bodyPr>
          <a:lstStyle/>
          <a:p>
            <a:r>
              <a:rPr lang="en-US" dirty="0"/>
              <a:t>P-Values</a:t>
            </a:r>
          </a:p>
        </p:txBody>
      </p:sp>
      <p:pic>
        <p:nvPicPr>
          <p:cNvPr id="28" name="Picture 27" descr="A white background with text&#10;&#10;Description automatically generated">
            <a:extLst>
              <a:ext uri="{FF2B5EF4-FFF2-40B4-BE49-F238E27FC236}">
                <a16:creationId xmlns:a16="http://schemas.microsoft.com/office/drawing/2014/main" id="{0938AE73-6107-0C69-CF3C-FA1F55E077BC}"/>
              </a:ext>
            </a:extLst>
          </p:cNvPr>
          <p:cNvPicPr>
            <a:picLocks noChangeAspect="1"/>
          </p:cNvPicPr>
          <p:nvPr/>
        </p:nvPicPr>
        <p:blipFill rotWithShape="1">
          <a:blip r:embed="rId4"/>
          <a:srcRect l="378" r="-1"/>
          <a:stretch/>
        </p:blipFill>
        <p:spPr>
          <a:xfrm>
            <a:off x="183546" y="586933"/>
            <a:ext cx="9822426" cy="3407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a:extLst>
              <a:ext uri="{FF2B5EF4-FFF2-40B4-BE49-F238E27FC236}">
                <a16:creationId xmlns:a16="http://schemas.microsoft.com/office/drawing/2014/main" id="{6E1707F2-9CFF-6D33-8AA5-5EB67DCB7100}"/>
              </a:ext>
            </a:extLst>
          </p:cNvPr>
          <p:cNvSpPr txBox="1"/>
          <p:nvPr/>
        </p:nvSpPr>
        <p:spPr>
          <a:xfrm>
            <a:off x="2122959" y="4033024"/>
            <a:ext cx="5943600" cy="487790"/>
          </a:xfrm>
          <a:prstGeom prst="rect">
            <a:avLst/>
          </a:prstGeom>
        </p:spPr>
        <p:txBody>
          <a:bodyPr vert="horz" lIns="91440" tIns="45720" rIns="91440" bIns="45720" rtlCol="0" anchor="t">
            <a:noAutofit/>
          </a:bodyPr>
          <a:lstStyle>
            <a:defPPr>
              <a:defRPr lang="en-US"/>
            </a:defPPr>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800" dirty="0"/>
              <a:t>Categorical Features Dictionary after Encoding</a:t>
            </a:r>
            <a:r>
              <a:rPr lang="en-US" sz="1400" dirty="0"/>
              <a:t>​​</a:t>
            </a:r>
          </a:p>
        </p:txBody>
      </p:sp>
      <p:sp>
        <p:nvSpPr>
          <p:cNvPr id="30" name="TextBox 29">
            <a:extLst>
              <a:ext uri="{FF2B5EF4-FFF2-40B4-BE49-F238E27FC236}">
                <a16:creationId xmlns:a16="http://schemas.microsoft.com/office/drawing/2014/main" id="{97153F07-15D5-F4A2-5771-F557467E0064}"/>
              </a:ext>
            </a:extLst>
          </p:cNvPr>
          <p:cNvSpPr txBox="1"/>
          <p:nvPr/>
        </p:nvSpPr>
        <p:spPr>
          <a:xfrm>
            <a:off x="4055527" y="5407310"/>
            <a:ext cx="2702190" cy="4986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600" dirty="0"/>
              <a:t>Columns = 15 + 1 Target</a:t>
            </a:r>
          </a:p>
        </p:txBody>
      </p:sp>
      <p:sp>
        <p:nvSpPr>
          <p:cNvPr id="33" name="TextBox 32">
            <a:extLst>
              <a:ext uri="{FF2B5EF4-FFF2-40B4-BE49-F238E27FC236}">
                <a16:creationId xmlns:a16="http://schemas.microsoft.com/office/drawing/2014/main" id="{10F4047B-C8D9-AAF9-3BEB-F793DFE657C9}"/>
              </a:ext>
            </a:extLst>
          </p:cNvPr>
          <p:cNvSpPr txBox="1"/>
          <p:nvPr/>
        </p:nvSpPr>
        <p:spPr>
          <a:xfrm>
            <a:off x="183546" y="4606724"/>
            <a:ext cx="430236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600" dirty="0"/>
              <a:t>P-Value threshold which in general used to eliminate Categorical features</a:t>
            </a:r>
          </a:p>
        </p:txBody>
      </p:sp>
      <p:sp>
        <p:nvSpPr>
          <p:cNvPr id="34" name="TextBox 33">
            <a:extLst>
              <a:ext uri="{FF2B5EF4-FFF2-40B4-BE49-F238E27FC236}">
                <a16:creationId xmlns:a16="http://schemas.microsoft.com/office/drawing/2014/main" id="{8612810E-E9A4-5A3B-E001-A7C1762522AC}"/>
              </a:ext>
            </a:extLst>
          </p:cNvPr>
          <p:cNvSpPr txBox="1"/>
          <p:nvPr/>
        </p:nvSpPr>
        <p:spPr>
          <a:xfrm>
            <a:off x="5295323" y="4729835"/>
            <a:ext cx="170309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P-Value &gt;0.05</a:t>
            </a:r>
          </a:p>
        </p:txBody>
      </p:sp>
      <p:cxnSp>
        <p:nvCxnSpPr>
          <p:cNvPr id="36" name="Straight Arrow Connector 35">
            <a:extLst>
              <a:ext uri="{FF2B5EF4-FFF2-40B4-BE49-F238E27FC236}">
                <a16:creationId xmlns:a16="http://schemas.microsoft.com/office/drawing/2014/main" id="{71A48243-6456-EFFF-7D1C-D92672928C87}"/>
              </a:ext>
            </a:extLst>
          </p:cNvPr>
          <p:cNvCxnSpPr>
            <a:stCxn id="33" idx="3"/>
            <a:endCxn id="34" idx="1"/>
          </p:cNvCxnSpPr>
          <p:nvPr/>
        </p:nvCxnSpPr>
        <p:spPr>
          <a:xfrm>
            <a:off x="4485915" y="4899112"/>
            <a:ext cx="8094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FE4DA5F-3F46-00AB-792C-D20AAB4E8E98}"/>
              </a:ext>
            </a:extLst>
          </p:cNvPr>
          <p:cNvSpPr txBox="1"/>
          <p:nvPr/>
        </p:nvSpPr>
        <p:spPr>
          <a:xfrm>
            <a:off x="7843052" y="4612310"/>
            <a:ext cx="337598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600" dirty="0"/>
              <a:t>Features Eliminated – Housing, Loan, Default</a:t>
            </a:r>
          </a:p>
        </p:txBody>
      </p:sp>
      <p:cxnSp>
        <p:nvCxnSpPr>
          <p:cNvPr id="38" name="Straight Arrow Connector 37">
            <a:extLst>
              <a:ext uri="{FF2B5EF4-FFF2-40B4-BE49-F238E27FC236}">
                <a16:creationId xmlns:a16="http://schemas.microsoft.com/office/drawing/2014/main" id="{93917DE2-1752-5792-8BD2-6150D79E5871}"/>
              </a:ext>
            </a:extLst>
          </p:cNvPr>
          <p:cNvCxnSpPr>
            <a:cxnSpLocks/>
            <a:stCxn id="34" idx="3"/>
            <a:endCxn id="37" idx="1"/>
          </p:cNvCxnSpPr>
          <p:nvPr/>
        </p:nvCxnSpPr>
        <p:spPr>
          <a:xfrm>
            <a:off x="6998419" y="4899112"/>
            <a:ext cx="844633" cy="5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0F1D720C-8330-FA9B-2706-DF05385B78DC}"/>
              </a:ext>
            </a:extLst>
          </p:cNvPr>
          <p:cNvSpPr txBox="1"/>
          <p:nvPr/>
        </p:nvSpPr>
        <p:spPr>
          <a:xfrm>
            <a:off x="230762" y="5490559"/>
            <a:ext cx="251042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Flagged Dataset Size</a:t>
            </a:r>
          </a:p>
        </p:txBody>
      </p:sp>
      <p:cxnSp>
        <p:nvCxnSpPr>
          <p:cNvPr id="44" name="Straight Arrow Connector 43">
            <a:extLst>
              <a:ext uri="{FF2B5EF4-FFF2-40B4-BE49-F238E27FC236}">
                <a16:creationId xmlns:a16="http://schemas.microsoft.com/office/drawing/2014/main" id="{CA57C846-A3C5-82F2-70D3-6526E4EF4D83}"/>
              </a:ext>
            </a:extLst>
          </p:cNvPr>
          <p:cNvCxnSpPr>
            <a:cxnSpLocks/>
            <a:stCxn id="42" idx="3"/>
            <a:endCxn id="30" idx="1"/>
          </p:cNvCxnSpPr>
          <p:nvPr/>
        </p:nvCxnSpPr>
        <p:spPr>
          <a:xfrm flipV="1">
            <a:off x="2741190" y="5656642"/>
            <a:ext cx="1314337" cy="31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47D23D18-AE59-ABB6-47A2-3FDC25B6698F}"/>
              </a:ext>
            </a:extLst>
          </p:cNvPr>
          <p:cNvSpPr txBox="1"/>
          <p:nvPr/>
        </p:nvSpPr>
        <p:spPr>
          <a:xfrm>
            <a:off x="2979852" y="5374294"/>
            <a:ext cx="872333" cy="276999"/>
          </a:xfrm>
          <a:prstGeom prst="rect">
            <a:avLst/>
          </a:prstGeom>
          <a:noFill/>
        </p:spPr>
        <p:txBody>
          <a:bodyPr wrap="square" rtlCol="0">
            <a:spAutoFit/>
          </a:bodyPr>
          <a:lstStyle/>
          <a:p>
            <a:r>
              <a:rPr lang="en-US" sz="1200" dirty="0"/>
              <a:t>Original</a:t>
            </a:r>
          </a:p>
        </p:txBody>
      </p:sp>
      <p:cxnSp>
        <p:nvCxnSpPr>
          <p:cNvPr id="49" name="Straight Arrow Connector 48">
            <a:extLst>
              <a:ext uri="{FF2B5EF4-FFF2-40B4-BE49-F238E27FC236}">
                <a16:creationId xmlns:a16="http://schemas.microsoft.com/office/drawing/2014/main" id="{E9569767-8676-A747-58CB-AFAC1FE3690B}"/>
              </a:ext>
            </a:extLst>
          </p:cNvPr>
          <p:cNvCxnSpPr>
            <a:cxnSpLocks/>
            <a:stCxn id="30" idx="3"/>
            <a:endCxn id="5" idx="1"/>
          </p:cNvCxnSpPr>
          <p:nvPr/>
        </p:nvCxnSpPr>
        <p:spPr>
          <a:xfrm>
            <a:off x="6757717" y="5656642"/>
            <a:ext cx="1085224" cy="15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9CAB10F8-81B5-601A-DC37-17CFB79A81D7}"/>
              </a:ext>
            </a:extLst>
          </p:cNvPr>
          <p:cNvSpPr txBox="1"/>
          <p:nvPr/>
        </p:nvSpPr>
        <p:spPr>
          <a:xfrm>
            <a:off x="6841899" y="5374294"/>
            <a:ext cx="872333" cy="276999"/>
          </a:xfrm>
          <a:prstGeom prst="rect">
            <a:avLst/>
          </a:prstGeom>
          <a:noFill/>
        </p:spPr>
        <p:txBody>
          <a:bodyPr wrap="square" rtlCol="0">
            <a:spAutoFit/>
          </a:bodyPr>
          <a:lstStyle/>
          <a:p>
            <a:r>
              <a:rPr lang="en-US" sz="1200" dirty="0"/>
              <a:t>Reduced </a:t>
            </a:r>
          </a:p>
        </p:txBody>
      </p:sp>
      <p:sp>
        <p:nvSpPr>
          <p:cNvPr id="54" name="TextBox 53">
            <a:extLst>
              <a:ext uri="{FF2B5EF4-FFF2-40B4-BE49-F238E27FC236}">
                <a16:creationId xmlns:a16="http://schemas.microsoft.com/office/drawing/2014/main" id="{CCA209B5-46D6-BA39-4A20-827D08403908}"/>
              </a:ext>
            </a:extLst>
          </p:cNvPr>
          <p:cNvSpPr txBox="1"/>
          <p:nvPr/>
        </p:nvSpPr>
        <p:spPr>
          <a:xfrm>
            <a:off x="7842941" y="6045130"/>
            <a:ext cx="3110357" cy="5354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defPPr>
              <a:defRPr lang="en-US"/>
            </a:defPPr>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600" dirty="0"/>
              <a:t>Columns = 16 + 1 Target</a:t>
            </a:r>
            <a:r>
              <a:rPr lang="en-US" dirty="0"/>
              <a:t>​​</a:t>
            </a:r>
          </a:p>
        </p:txBody>
      </p:sp>
      <p:sp>
        <p:nvSpPr>
          <p:cNvPr id="55" name="TextBox 54">
            <a:extLst>
              <a:ext uri="{FF2B5EF4-FFF2-40B4-BE49-F238E27FC236}">
                <a16:creationId xmlns:a16="http://schemas.microsoft.com/office/drawing/2014/main" id="{EDDAEE60-7B20-0558-5D24-F37C7B760185}"/>
              </a:ext>
            </a:extLst>
          </p:cNvPr>
          <p:cNvSpPr txBox="1"/>
          <p:nvPr/>
        </p:nvSpPr>
        <p:spPr>
          <a:xfrm>
            <a:off x="4055527" y="6063507"/>
            <a:ext cx="2702190" cy="4986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indent="0">
              <a:lnSpc>
                <a:spcPct val="150000"/>
              </a:lnSpc>
              <a:spcBef>
                <a:spcPts val="1000"/>
              </a:spcBef>
              <a:buFont typeface="Arial" panose="020B0604020202020204" pitchFamily="34" charset="0"/>
              <a:buNone/>
              <a:defRPr sz="2000">
                <a:latin typeface="Times New Roman" panose="02020603050405020304" pitchFamily="18" charset="0"/>
                <a:cs typeface="Times New Roman" panose="02020603050405020304" pitchFamily="18" charset="0"/>
              </a:defRPr>
            </a:lvl1pPr>
            <a:lvl2pPr lvl="1" indent="0">
              <a:lnSpc>
                <a:spcPct val="150000"/>
              </a:lnSpc>
              <a:spcBef>
                <a:spcPts val="500"/>
              </a:spcBef>
              <a:buFont typeface="Arial" panose="020B0604020202020204" pitchFamily="34" charset="0"/>
              <a:buNone/>
              <a:defRPr sz="1600">
                <a:latin typeface="Times New Roman" panose="02020603050405020304" pitchFamily="18" charset="0"/>
                <a:ea typeface="+mn-lt"/>
                <a:cs typeface="+mn-lt"/>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600" dirty="0"/>
              <a:t>Columns = 19 + 1 Target</a:t>
            </a:r>
          </a:p>
        </p:txBody>
      </p:sp>
      <p:sp>
        <p:nvSpPr>
          <p:cNvPr id="56" name="TextBox 55">
            <a:extLst>
              <a:ext uri="{FF2B5EF4-FFF2-40B4-BE49-F238E27FC236}">
                <a16:creationId xmlns:a16="http://schemas.microsoft.com/office/drawing/2014/main" id="{769BD3DB-1878-8C01-7733-35C80442256E}"/>
              </a:ext>
            </a:extLst>
          </p:cNvPr>
          <p:cNvSpPr txBox="1"/>
          <p:nvPr/>
        </p:nvSpPr>
        <p:spPr>
          <a:xfrm>
            <a:off x="239612" y="6130869"/>
            <a:ext cx="270219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600" dirty="0"/>
              <a:t>Unflagged Dataset Size</a:t>
            </a:r>
          </a:p>
        </p:txBody>
      </p:sp>
      <p:cxnSp>
        <p:nvCxnSpPr>
          <p:cNvPr id="57" name="Straight Arrow Connector 56">
            <a:extLst>
              <a:ext uri="{FF2B5EF4-FFF2-40B4-BE49-F238E27FC236}">
                <a16:creationId xmlns:a16="http://schemas.microsoft.com/office/drawing/2014/main" id="{39CEA47C-22C1-B389-28EE-03912A3C7544}"/>
              </a:ext>
            </a:extLst>
          </p:cNvPr>
          <p:cNvCxnSpPr>
            <a:cxnSpLocks/>
            <a:stCxn id="56" idx="3"/>
            <a:endCxn id="55" idx="1"/>
          </p:cNvCxnSpPr>
          <p:nvPr/>
        </p:nvCxnSpPr>
        <p:spPr>
          <a:xfrm>
            <a:off x="2941802" y="6300146"/>
            <a:ext cx="1113725" cy="126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107813D-CEFF-D0BC-BF6F-EBFF09175E02}"/>
              </a:ext>
            </a:extLst>
          </p:cNvPr>
          <p:cNvSpPr txBox="1"/>
          <p:nvPr/>
        </p:nvSpPr>
        <p:spPr>
          <a:xfrm>
            <a:off x="2988600" y="6058373"/>
            <a:ext cx="872333" cy="276999"/>
          </a:xfrm>
          <a:prstGeom prst="rect">
            <a:avLst/>
          </a:prstGeom>
          <a:noFill/>
        </p:spPr>
        <p:txBody>
          <a:bodyPr wrap="square" rtlCol="0">
            <a:spAutoFit/>
          </a:bodyPr>
          <a:lstStyle/>
          <a:p>
            <a:r>
              <a:rPr lang="en-US" sz="1200" dirty="0"/>
              <a:t>Original</a:t>
            </a:r>
          </a:p>
        </p:txBody>
      </p:sp>
      <p:cxnSp>
        <p:nvCxnSpPr>
          <p:cNvPr id="59" name="Straight Arrow Connector 58">
            <a:extLst>
              <a:ext uri="{FF2B5EF4-FFF2-40B4-BE49-F238E27FC236}">
                <a16:creationId xmlns:a16="http://schemas.microsoft.com/office/drawing/2014/main" id="{03807006-DF0C-97AF-71BB-3633D89FEAD5}"/>
              </a:ext>
            </a:extLst>
          </p:cNvPr>
          <p:cNvCxnSpPr>
            <a:cxnSpLocks/>
            <a:stCxn id="55" idx="3"/>
            <a:endCxn id="54" idx="1"/>
          </p:cNvCxnSpPr>
          <p:nvPr/>
        </p:nvCxnSpPr>
        <p:spPr>
          <a:xfrm flipV="1">
            <a:off x="6757717" y="6312838"/>
            <a:ext cx="108522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AC5CF48C-50D1-4FFE-F9CB-B86FC4838C4D}"/>
              </a:ext>
            </a:extLst>
          </p:cNvPr>
          <p:cNvSpPr txBox="1"/>
          <p:nvPr/>
        </p:nvSpPr>
        <p:spPr>
          <a:xfrm>
            <a:off x="6841899" y="6022006"/>
            <a:ext cx="872333" cy="276999"/>
          </a:xfrm>
          <a:prstGeom prst="rect">
            <a:avLst/>
          </a:prstGeom>
          <a:noFill/>
        </p:spPr>
        <p:txBody>
          <a:bodyPr wrap="square" rtlCol="0">
            <a:spAutoFit/>
          </a:bodyPr>
          <a:lstStyle/>
          <a:p>
            <a:r>
              <a:rPr lang="en-US" sz="1200" dirty="0"/>
              <a:t>Reduced </a:t>
            </a:r>
          </a:p>
        </p:txBody>
      </p:sp>
      <p:sp>
        <p:nvSpPr>
          <p:cNvPr id="3" name="Footer Placeholder 2">
            <a:extLst>
              <a:ext uri="{FF2B5EF4-FFF2-40B4-BE49-F238E27FC236}">
                <a16:creationId xmlns:a16="http://schemas.microsoft.com/office/drawing/2014/main" id="{CF9628E4-5663-60FE-4E1C-41FEE2A8D960}"/>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30166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anim calcmode="lin" valueType="num">
                                      <p:cBhvr>
                                        <p:cTn id="39" dur="1000" fill="hold"/>
                                        <p:tgtEl>
                                          <p:spTgt spid="36"/>
                                        </p:tgtEl>
                                        <p:attrNameLst>
                                          <p:attrName>ppt_x</p:attrName>
                                        </p:attrNameLst>
                                      </p:cBhvr>
                                      <p:tavLst>
                                        <p:tav tm="0">
                                          <p:val>
                                            <p:strVal val="#ppt_x"/>
                                          </p:val>
                                        </p:tav>
                                        <p:tav tm="100000">
                                          <p:val>
                                            <p:strVal val="#ppt_x"/>
                                          </p:val>
                                        </p:tav>
                                      </p:tavLst>
                                    </p:anim>
                                    <p:anim calcmode="lin" valueType="num">
                                      <p:cBhvr>
                                        <p:cTn id="40" dur="1000" fill="hold"/>
                                        <p:tgtEl>
                                          <p:spTgt spid="3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1000"/>
                                        <p:tgtEl>
                                          <p:spTgt spid="48"/>
                                        </p:tgtEl>
                                      </p:cBhvr>
                                    </p:animEffect>
                                    <p:anim calcmode="lin" valueType="num">
                                      <p:cBhvr>
                                        <p:cTn id="68" dur="1000" fill="hold"/>
                                        <p:tgtEl>
                                          <p:spTgt spid="48"/>
                                        </p:tgtEl>
                                        <p:attrNameLst>
                                          <p:attrName>ppt_x</p:attrName>
                                        </p:attrNameLst>
                                      </p:cBhvr>
                                      <p:tavLst>
                                        <p:tav tm="0">
                                          <p:val>
                                            <p:strVal val="#ppt_x"/>
                                          </p:val>
                                        </p:tav>
                                        <p:tav tm="100000">
                                          <p:val>
                                            <p:strVal val="#ppt_x"/>
                                          </p:val>
                                        </p:tav>
                                      </p:tavLst>
                                    </p:anim>
                                    <p:anim calcmode="lin" valueType="num">
                                      <p:cBhvr>
                                        <p:cTn id="69" dur="1000" fill="hold"/>
                                        <p:tgtEl>
                                          <p:spTgt spid="4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anim calcmode="lin" valueType="num">
                                      <p:cBhvr>
                                        <p:cTn id="85" dur="1000" fill="hold"/>
                                        <p:tgtEl>
                                          <p:spTgt spid="5"/>
                                        </p:tgtEl>
                                        <p:attrNameLst>
                                          <p:attrName>ppt_x</p:attrName>
                                        </p:attrNameLst>
                                      </p:cBhvr>
                                      <p:tavLst>
                                        <p:tav tm="0">
                                          <p:val>
                                            <p:strVal val="#ppt_x"/>
                                          </p:val>
                                        </p:tav>
                                        <p:tav tm="100000">
                                          <p:val>
                                            <p:strVal val="#ppt_x"/>
                                          </p:val>
                                        </p:tav>
                                      </p:tavLst>
                                    </p:anim>
                                    <p:anim calcmode="lin" valueType="num">
                                      <p:cBhvr>
                                        <p:cTn id="86" dur="1000" fill="hold"/>
                                        <p:tgtEl>
                                          <p:spTgt spid="5"/>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1000"/>
                                        <p:tgtEl>
                                          <p:spTgt spid="49"/>
                                        </p:tgtEl>
                                      </p:cBhvr>
                                    </p:animEffect>
                                    <p:anim calcmode="lin" valueType="num">
                                      <p:cBhvr>
                                        <p:cTn id="90" dur="1000" fill="hold"/>
                                        <p:tgtEl>
                                          <p:spTgt spid="49"/>
                                        </p:tgtEl>
                                        <p:attrNameLst>
                                          <p:attrName>ppt_x</p:attrName>
                                        </p:attrNameLst>
                                      </p:cBhvr>
                                      <p:tavLst>
                                        <p:tav tm="0">
                                          <p:val>
                                            <p:strVal val="#ppt_x"/>
                                          </p:val>
                                        </p:tav>
                                        <p:tav tm="100000">
                                          <p:val>
                                            <p:strVal val="#ppt_x"/>
                                          </p:val>
                                        </p:tav>
                                      </p:tavLst>
                                    </p:anim>
                                    <p:anim calcmode="lin" valueType="num">
                                      <p:cBhvr>
                                        <p:cTn id="91" dur="1000" fill="hold"/>
                                        <p:tgtEl>
                                          <p:spTgt spid="4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fade">
                                      <p:cBhvr>
                                        <p:cTn id="94" dur="1000"/>
                                        <p:tgtEl>
                                          <p:spTgt spid="53"/>
                                        </p:tgtEl>
                                      </p:cBhvr>
                                    </p:animEffect>
                                    <p:anim calcmode="lin" valueType="num">
                                      <p:cBhvr>
                                        <p:cTn id="95" dur="1000" fill="hold"/>
                                        <p:tgtEl>
                                          <p:spTgt spid="53"/>
                                        </p:tgtEl>
                                        <p:attrNameLst>
                                          <p:attrName>ppt_x</p:attrName>
                                        </p:attrNameLst>
                                      </p:cBhvr>
                                      <p:tavLst>
                                        <p:tav tm="0">
                                          <p:val>
                                            <p:strVal val="#ppt_x"/>
                                          </p:val>
                                        </p:tav>
                                        <p:tav tm="100000">
                                          <p:val>
                                            <p:strVal val="#ppt_x"/>
                                          </p:val>
                                        </p:tav>
                                      </p:tavLst>
                                    </p:anim>
                                    <p:anim calcmode="lin" valueType="num">
                                      <p:cBhvr>
                                        <p:cTn id="9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fade">
                                      <p:cBhvr>
                                        <p:cTn id="101" dur="1000"/>
                                        <p:tgtEl>
                                          <p:spTgt spid="56"/>
                                        </p:tgtEl>
                                      </p:cBhvr>
                                    </p:animEffect>
                                    <p:anim calcmode="lin" valueType="num">
                                      <p:cBhvr>
                                        <p:cTn id="102" dur="1000" fill="hold"/>
                                        <p:tgtEl>
                                          <p:spTgt spid="56"/>
                                        </p:tgtEl>
                                        <p:attrNameLst>
                                          <p:attrName>ppt_x</p:attrName>
                                        </p:attrNameLst>
                                      </p:cBhvr>
                                      <p:tavLst>
                                        <p:tav tm="0">
                                          <p:val>
                                            <p:strVal val="#ppt_x"/>
                                          </p:val>
                                        </p:tav>
                                        <p:tav tm="100000">
                                          <p:val>
                                            <p:strVal val="#ppt_x"/>
                                          </p:val>
                                        </p:tav>
                                      </p:tavLst>
                                    </p:anim>
                                    <p:anim calcmode="lin" valueType="num">
                                      <p:cBhvr>
                                        <p:cTn id="103" dur="1000" fill="hold"/>
                                        <p:tgtEl>
                                          <p:spTgt spid="5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1000"/>
                                        <p:tgtEl>
                                          <p:spTgt spid="57"/>
                                        </p:tgtEl>
                                      </p:cBhvr>
                                    </p:animEffect>
                                    <p:anim calcmode="lin" valueType="num">
                                      <p:cBhvr>
                                        <p:cTn id="107" dur="1000" fill="hold"/>
                                        <p:tgtEl>
                                          <p:spTgt spid="57"/>
                                        </p:tgtEl>
                                        <p:attrNameLst>
                                          <p:attrName>ppt_x</p:attrName>
                                        </p:attrNameLst>
                                      </p:cBhvr>
                                      <p:tavLst>
                                        <p:tav tm="0">
                                          <p:val>
                                            <p:strVal val="#ppt_x"/>
                                          </p:val>
                                        </p:tav>
                                        <p:tav tm="100000">
                                          <p:val>
                                            <p:strVal val="#ppt_x"/>
                                          </p:val>
                                        </p:tav>
                                      </p:tavLst>
                                    </p:anim>
                                    <p:anim calcmode="lin" valueType="num">
                                      <p:cBhvr>
                                        <p:cTn id="108" dur="1000" fill="hold"/>
                                        <p:tgtEl>
                                          <p:spTgt spid="57"/>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1000"/>
                                        <p:tgtEl>
                                          <p:spTgt spid="58"/>
                                        </p:tgtEl>
                                      </p:cBhvr>
                                    </p:animEffect>
                                    <p:anim calcmode="lin" valueType="num">
                                      <p:cBhvr>
                                        <p:cTn id="112" dur="1000" fill="hold"/>
                                        <p:tgtEl>
                                          <p:spTgt spid="58"/>
                                        </p:tgtEl>
                                        <p:attrNameLst>
                                          <p:attrName>ppt_x</p:attrName>
                                        </p:attrNameLst>
                                      </p:cBhvr>
                                      <p:tavLst>
                                        <p:tav tm="0">
                                          <p:val>
                                            <p:strVal val="#ppt_x"/>
                                          </p:val>
                                        </p:tav>
                                        <p:tav tm="100000">
                                          <p:val>
                                            <p:strVal val="#ppt_x"/>
                                          </p:val>
                                        </p:tav>
                                      </p:tavLst>
                                    </p:anim>
                                    <p:anim calcmode="lin" valueType="num">
                                      <p:cBhvr>
                                        <p:cTn id="113" dur="1000" fill="hold"/>
                                        <p:tgtEl>
                                          <p:spTgt spid="58"/>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fade">
                                      <p:cBhvr>
                                        <p:cTn id="116" dur="1000"/>
                                        <p:tgtEl>
                                          <p:spTgt spid="55"/>
                                        </p:tgtEl>
                                      </p:cBhvr>
                                    </p:animEffect>
                                    <p:anim calcmode="lin" valueType="num">
                                      <p:cBhvr>
                                        <p:cTn id="117" dur="1000" fill="hold"/>
                                        <p:tgtEl>
                                          <p:spTgt spid="55"/>
                                        </p:tgtEl>
                                        <p:attrNameLst>
                                          <p:attrName>ppt_x</p:attrName>
                                        </p:attrNameLst>
                                      </p:cBhvr>
                                      <p:tavLst>
                                        <p:tav tm="0">
                                          <p:val>
                                            <p:strVal val="#ppt_x"/>
                                          </p:val>
                                        </p:tav>
                                        <p:tav tm="100000">
                                          <p:val>
                                            <p:strVal val="#ppt_x"/>
                                          </p:val>
                                        </p:tav>
                                      </p:tavLst>
                                    </p:anim>
                                    <p:anim calcmode="lin" valueType="num">
                                      <p:cBhvr>
                                        <p:cTn id="11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fade">
                                      <p:cBhvr>
                                        <p:cTn id="123" dur="1000"/>
                                        <p:tgtEl>
                                          <p:spTgt spid="59"/>
                                        </p:tgtEl>
                                      </p:cBhvr>
                                    </p:animEffect>
                                    <p:anim calcmode="lin" valueType="num">
                                      <p:cBhvr>
                                        <p:cTn id="124" dur="1000" fill="hold"/>
                                        <p:tgtEl>
                                          <p:spTgt spid="59"/>
                                        </p:tgtEl>
                                        <p:attrNameLst>
                                          <p:attrName>ppt_x</p:attrName>
                                        </p:attrNameLst>
                                      </p:cBhvr>
                                      <p:tavLst>
                                        <p:tav tm="0">
                                          <p:val>
                                            <p:strVal val="#ppt_x"/>
                                          </p:val>
                                        </p:tav>
                                        <p:tav tm="100000">
                                          <p:val>
                                            <p:strVal val="#ppt_x"/>
                                          </p:val>
                                        </p:tav>
                                      </p:tavLst>
                                    </p:anim>
                                    <p:anim calcmode="lin" valueType="num">
                                      <p:cBhvr>
                                        <p:cTn id="125" dur="1000" fill="hold"/>
                                        <p:tgtEl>
                                          <p:spTgt spid="59"/>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1000"/>
                                        <p:tgtEl>
                                          <p:spTgt spid="60"/>
                                        </p:tgtEl>
                                      </p:cBhvr>
                                    </p:animEffect>
                                    <p:anim calcmode="lin" valueType="num">
                                      <p:cBhvr>
                                        <p:cTn id="129" dur="1000" fill="hold"/>
                                        <p:tgtEl>
                                          <p:spTgt spid="60"/>
                                        </p:tgtEl>
                                        <p:attrNameLst>
                                          <p:attrName>ppt_x</p:attrName>
                                        </p:attrNameLst>
                                      </p:cBhvr>
                                      <p:tavLst>
                                        <p:tav tm="0">
                                          <p:val>
                                            <p:strVal val="#ppt_x"/>
                                          </p:val>
                                        </p:tav>
                                        <p:tav tm="100000">
                                          <p:val>
                                            <p:strVal val="#ppt_x"/>
                                          </p:val>
                                        </p:tav>
                                      </p:tavLst>
                                    </p:anim>
                                    <p:anim calcmode="lin" valueType="num">
                                      <p:cBhvr>
                                        <p:cTn id="130" dur="1000" fill="hold"/>
                                        <p:tgtEl>
                                          <p:spTgt spid="60"/>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fade">
                                      <p:cBhvr>
                                        <p:cTn id="133" dur="1000"/>
                                        <p:tgtEl>
                                          <p:spTgt spid="54"/>
                                        </p:tgtEl>
                                      </p:cBhvr>
                                    </p:animEffect>
                                    <p:anim calcmode="lin" valueType="num">
                                      <p:cBhvr>
                                        <p:cTn id="134" dur="1000" fill="hold"/>
                                        <p:tgtEl>
                                          <p:spTgt spid="54"/>
                                        </p:tgtEl>
                                        <p:attrNameLst>
                                          <p:attrName>ppt_x</p:attrName>
                                        </p:attrNameLst>
                                      </p:cBhvr>
                                      <p:tavLst>
                                        <p:tav tm="0">
                                          <p:val>
                                            <p:strVal val="#ppt_x"/>
                                          </p:val>
                                        </p:tav>
                                        <p:tav tm="100000">
                                          <p:val>
                                            <p:strVal val="#ppt_x"/>
                                          </p:val>
                                        </p:tav>
                                      </p:tavLst>
                                    </p:anim>
                                    <p:anim calcmode="lin" valueType="num">
                                      <p:cBhvr>
                                        <p:cTn id="13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p:bldP spid="29" grpId="0"/>
      <p:bldP spid="30" grpId="0" animBg="1"/>
      <p:bldP spid="33" grpId="0" animBg="1"/>
      <p:bldP spid="34" grpId="0" animBg="1"/>
      <p:bldP spid="37" grpId="0" animBg="1"/>
      <p:bldP spid="42" grpId="0" animBg="1"/>
      <p:bldP spid="48" grpId="0"/>
      <p:bldP spid="53" grpId="0"/>
      <p:bldP spid="54" grpId="0" animBg="1"/>
      <p:bldP spid="55" grpId="0" animBg="1"/>
      <p:bldP spid="56" grpId="0" animBg="1"/>
      <p:bldP spid="58"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2C9A1B9-589F-581F-539E-8B632F30B851}"/>
              </a:ext>
            </a:extLst>
          </p:cNvPr>
          <p:cNvSpPr txBox="1"/>
          <p:nvPr/>
        </p:nvSpPr>
        <p:spPr>
          <a:xfrm>
            <a:off x="261925" y="1060631"/>
            <a:ext cx="2152166"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Rows - 41188</a:t>
            </a:r>
          </a:p>
        </p:txBody>
      </p:sp>
      <p:sp>
        <p:nvSpPr>
          <p:cNvPr id="20" name="TextBox 19">
            <a:extLst>
              <a:ext uri="{FF2B5EF4-FFF2-40B4-BE49-F238E27FC236}">
                <a16:creationId xmlns:a16="http://schemas.microsoft.com/office/drawing/2014/main" id="{F4C20182-72D7-A1BF-530B-7A2A0363F881}"/>
              </a:ext>
            </a:extLst>
          </p:cNvPr>
          <p:cNvSpPr txBox="1"/>
          <p:nvPr/>
        </p:nvSpPr>
        <p:spPr>
          <a:xfrm>
            <a:off x="4562127" y="1903365"/>
            <a:ext cx="2294895"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Library - SMOTE</a:t>
            </a:r>
          </a:p>
        </p:txBody>
      </p:sp>
      <p:sp>
        <p:nvSpPr>
          <p:cNvPr id="18" name="TextBox 17">
            <a:extLst>
              <a:ext uri="{FF2B5EF4-FFF2-40B4-BE49-F238E27FC236}">
                <a16:creationId xmlns:a16="http://schemas.microsoft.com/office/drawing/2014/main" id="{5D2BF77E-0FDA-92DA-3A2B-3CEA657991DA}"/>
              </a:ext>
            </a:extLst>
          </p:cNvPr>
          <p:cNvSpPr txBox="1"/>
          <p:nvPr/>
        </p:nvSpPr>
        <p:spPr>
          <a:xfrm>
            <a:off x="3656355" y="1503605"/>
            <a:ext cx="4106440"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Technique - Machine Learning Algorithm</a:t>
            </a:r>
          </a:p>
        </p:txBody>
      </p:sp>
      <p:graphicFrame>
        <p:nvGraphicFramePr>
          <p:cNvPr id="5" name="Chart 4">
            <a:extLst>
              <a:ext uri="{FF2B5EF4-FFF2-40B4-BE49-F238E27FC236}">
                <a16:creationId xmlns:a16="http://schemas.microsoft.com/office/drawing/2014/main" id="{08ACB845-8FCA-D679-2391-63B228B8594A}"/>
              </a:ext>
            </a:extLst>
          </p:cNvPr>
          <p:cNvGraphicFramePr>
            <a:graphicFrameLocks/>
          </p:cNvGraphicFramePr>
          <p:nvPr>
            <p:extLst>
              <p:ext uri="{D42A27DB-BD31-4B8C-83A1-F6EECF244321}">
                <p14:modId xmlns:p14="http://schemas.microsoft.com/office/powerpoint/2010/main" val="890283710"/>
              </p:ext>
            </p:extLst>
          </p:nvPr>
        </p:nvGraphicFramePr>
        <p:xfrm>
          <a:off x="7434072" y="1624782"/>
          <a:ext cx="3858768" cy="239572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25D75AF-B40D-E64E-0197-A60A026777AA}"/>
              </a:ext>
            </a:extLst>
          </p:cNvPr>
          <p:cNvSpPr txBox="1"/>
          <p:nvPr/>
        </p:nvSpPr>
        <p:spPr>
          <a:xfrm>
            <a:off x="3462373" y="1095952"/>
            <a:ext cx="4494405"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Oversampling Type - Synthetic</a:t>
            </a:r>
          </a:p>
        </p:txBody>
      </p:sp>
      <p:sp>
        <p:nvSpPr>
          <p:cNvPr id="23" name="TextBox 22">
            <a:extLst>
              <a:ext uri="{FF2B5EF4-FFF2-40B4-BE49-F238E27FC236}">
                <a16:creationId xmlns:a16="http://schemas.microsoft.com/office/drawing/2014/main" id="{E2302809-A37F-91C4-7EFA-FE2BC6254237}"/>
              </a:ext>
            </a:extLst>
          </p:cNvPr>
          <p:cNvSpPr txBox="1"/>
          <p:nvPr/>
        </p:nvSpPr>
        <p:spPr>
          <a:xfrm>
            <a:off x="3156559" y="696192"/>
            <a:ext cx="5106032"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solidFill>
                  <a:prstClr val="black"/>
                </a:solidFill>
                <a:latin typeface="Times New Roman" panose="02020603050405020304" pitchFamily="18" charset="0"/>
                <a:cs typeface="Times New Roman" panose="02020603050405020304" pitchFamily="18" charset="0"/>
              </a:rPr>
              <a:t>S</a:t>
            </a:r>
            <a:r>
              <a:rPr kumimoji="0" lang="en-US"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ampling</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Method</a:t>
            </a:r>
            <a:r>
              <a:rPr lang="en-US" dirty="0">
                <a:solidFill>
                  <a:prstClr val="black"/>
                </a:solidFill>
                <a:latin typeface="Times New Roman" panose="02020603050405020304" pitchFamily="18" charset="0"/>
                <a:cs typeface="Times New Roman" panose="02020603050405020304" pitchFamily="18" charset="0"/>
              </a:rPr>
              <a:t> - </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Oversampling</a:t>
            </a:r>
          </a:p>
        </p:txBody>
      </p:sp>
      <p:sp>
        <p:nvSpPr>
          <p:cNvPr id="30" name="Title 29">
            <a:extLst>
              <a:ext uri="{FF2B5EF4-FFF2-40B4-BE49-F238E27FC236}">
                <a16:creationId xmlns:a16="http://schemas.microsoft.com/office/drawing/2014/main" id="{0F436D8B-EB36-FC8A-153C-7BB6BE121009}"/>
              </a:ext>
            </a:extLst>
          </p:cNvPr>
          <p:cNvSpPr>
            <a:spLocks noGrp="1"/>
          </p:cNvSpPr>
          <p:nvPr>
            <p:ph type="title"/>
          </p:nvPr>
        </p:nvSpPr>
        <p:spPr>
          <a:xfrm>
            <a:off x="2414091" y="-21050"/>
            <a:ext cx="6356647" cy="505434"/>
          </a:xfrm>
        </p:spPr>
        <p:txBody>
          <a:bodyPr>
            <a:normAutofit fontScale="90000"/>
          </a:bodyPr>
          <a:lstStyle/>
          <a:p>
            <a:pPr algn="ctr"/>
            <a:r>
              <a:rPr lang="en-US" dirty="0"/>
              <a:t>Balancing and Data Partition</a:t>
            </a:r>
          </a:p>
        </p:txBody>
      </p:sp>
      <p:sp>
        <p:nvSpPr>
          <p:cNvPr id="2" name="Slide Number Placeholder 1">
            <a:extLst>
              <a:ext uri="{FF2B5EF4-FFF2-40B4-BE49-F238E27FC236}">
                <a16:creationId xmlns:a16="http://schemas.microsoft.com/office/drawing/2014/main" id="{34F92E57-9BB1-45C2-C0D4-F533AF19AB03}"/>
              </a:ext>
            </a:extLst>
          </p:cNvPr>
          <p:cNvSpPr>
            <a:spLocks noGrp="1"/>
          </p:cNvSpPr>
          <p:nvPr>
            <p:ph type="sldNum" sz="quarter" idx="12"/>
          </p:nvPr>
        </p:nvSpPr>
        <p:spPr>
          <a:xfrm>
            <a:off x="11292840" y="9213"/>
            <a:ext cx="914400" cy="593725"/>
          </a:xfrm>
        </p:spPr>
        <p:txBody>
          <a:bodyPr>
            <a:normAutofit fontScale="92500" lnSpcReduction="10000"/>
          </a:bodyPr>
          <a:lstStyle/>
          <a:p>
            <a:fld id="{89E094B9-A57F-F746-868E-AFA85962FF39}" type="slidenum">
              <a:rPr lang="en-US" smtClean="0"/>
              <a:t>9</a:t>
            </a:fld>
            <a:endParaRPr lang="en-US" dirty="0"/>
          </a:p>
        </p:txBody>
      </p:sp>
      <p:sp>
        <p:nvSpPr>
          <p:cNvPr id="3" name="TextBox 2">
            <a:extLst>
              <a:ext uri="{FF2B5EF4-FFF2-40B4-BE49-F238E27FC236}">
                <a16:creationId xmlns:a16="http://schemas.microsoft.com/office/drawing/2014/main" id="{B2B6D033-17CD-9337-223D-2D22E4142CE9}"/>
              </a:ext>
            </a:extLst>
          </p:cNvPr>
          <p:cNvSpPr txBox="1"/>
          <p:nvPr/>
        </p:nvSpPr>
        <p:spPr>
          <a:xfrm>
            <a:off x="22390" y="602938"/>
            <a:ext cx="2631237"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Before Oversampling</a:t>
            </a:r>
          </a:p>
        </p:txBody>
      </p:sp>
      <p:sp>
        <p:nvSpPr>
          <p:cNvPr id="8" name="TextBox 7">
            <a:extLst>
              <a:ext uri="{FF2B5EF4-FFF2-40B4-BE49-F238E27FC236}">
                <a16:creationId xmlns:a16="http://schemas.microsoft.com/office/drawing/2014/main" id="{1DD64FB0-30FA-D523-9060-392C444C3051}"/>
              </a:ext>
            </a:extLst>
          </p:cNvPr>
          <p:cNvSpPr txBox="1"/>
          <p:nvPr/>
        </p:nvSpPr>
        <p:spPr>
          <a:xfrm>
            <a:off x="9093289" y="1025414"/>
            <a:ext cx="1972029"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Rows - 73096</a:t>
            </a:r>
          </a:p>
        </p:txBody>
      </p:sp>
      <p:sp>
        <p:nvSpPr>
          <p:cNvPr id="9" name="TextBox 8">
            <a:extLst>
              <a:ext uri="{FF2B5EF4-FFF2-40B4-BE49-F238E27FC236}">
                <a16:creationId xmlns:a16="http://schemas.microsoft.com/office/drawing/2014/main" id="{AB9CD3DE-FA4D-6271-FEF4-9C208B910658}"/>
              </a:ext>
            </a:extLst>
          </p:cNvPr>
          <p:cNvSpPr txBox="1"/>
          <p:nvPr/>
        </p:nvSpPr>
        <p:spPr>
          <a:xfrm>
            <a:off x="8661603" y="602938"/>
            <a:ext cx="2631237" cy="458074"/>
          </a:xfrm>
          <a:prstGeom prst="rect">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lvl="0" indent="0" algn="ctr" fontAlgn="auto">
              <a:lnSpc>
                <a:spcPct val="150000"/>
              </a:lnSpc>
              <a:spcBef>
                <a:spcPts val="1000"/>
              </a:spcBef>
              <a:spcAft>
                <a:spcPts val="0"/>
              </a:spcAft>
              <a:buClrTx/>
              <a:buSzTx/>
              <a:buFont typeface="Arial" panose="020B0604020202020204" pitchFamily="34" charset="0"/>
              <a:buNone/>
              <a:tabLst/>
              <a:defRPr sz="2200">
                <a:solidFill>
                  <a:prstClr val="black"/>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After Oversampling</a:t>
            </a:r>
          </a:p>
        </p:txBody>
      </p:sp>
      <p:graphicFrame>
        <p:nvGraphicFramePr>
          <p:cNvPr id="10" name="Chart 9">
            <a:extLst>
              <a:ext uri="{FF2B5EF4-FFF2-40B4-BE49-F238E27FC236}">
                <a16:creationId xmlns:a16="http://schemas.microsoft.com/office/drawing/2014/main" id="{6745A7D7-6924-B3EA-7ACF-D1BD578B9CB1}"/>
              </a:ext>
            </a:extLst>
          </p:cNvPr>
          <p:cNvGraphicFramePr>
            <a:graphicFrameLocks/>
          </p:cNvGraphicFramePr>
          <p:nvPr>
            <p:extLst>
              <p:ext uri="{D42A27DB-BD31-4B8C-83A1-F6EECF244321}">
                <p14:modId xmlns:p14="http://schemas.microsoft.com/office/powerpoint/2010/main" val="1176493220"/>
              </p:ext>
            </p:extLst>
          </p:nvPr>
        </p:nvGraphicFramePr>
        <p:xfrm>
          <a:off x="-8097" y="1601323"/>
          <a:ext cx="3856225" cy="2397792"/>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descr="A screenshot of a computer&#10;&#10;Description automatically generated">
            <a:extLst>
              <a:ext uri="{FF2B5EF4-FFF2-40B4-BE49-F238E27FC236}">
                <a16:creationId xmlns:a16="http://schemas.microsoft.com/office/drawing/2014/main" id="{12CE3CE1-B494-2D97-94A6-256BEBFF6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15" y="4314799"/>
            <a:ext cx="3331310" cy="1911096"/>
          </a:xfrm>
          <a:prstGeom prst="rect">
            <a:avLst/>
          </a:prstGeom>
        </p:spPr>
      </p:pic>
      <p:pic>
        <p:nvPicPr>
          <p:cNvPr id="7" name="Picture 6" descr="A blue screen with white text&#10;&#10;Description automatically generated">
            <a:extLst>
              <a:ext uri="{FF2B5EF4-FFF2-40B4-BE49-F238E27FC236}">
                <a16:creationId xmlns:a16="http://schemas.microsoft.com/office/drawing/2014/main" id="{EF59A5C5-F0B2-31B3-F957-E0C3D83B1740}"/>
              </a:ext>
            </a:extLst>
          </p:cNvPr>
          <p:cNvPicPr>
            <a:picLocks noChangeAspect="1"/>
          </p:cNvPicPr>
          <p:nvPr/>
        </p:nvPicPr>
        <p:blipFill rotWithShape="1">
          <a:blip r:embed="rId6">
            <a:extLst>
              <a:ext uri="{28A0092B-C50C-407E-A947-70E740481C1C}">
                <a14:useLocalDpi xmlns:a14="http://schemas.microsoft.com/office/drawing/2010/main" val="0"/>
              </a:ext>
            </a:extLst>
          </a:blip>
          <a:srcRect r="17622"/>
          <a:stretch/>
        </p:blipFill>
        <p:spPr>
          <a:xfrm>
            <a:off x="2489814" y="4928653"/>
            <a:ext cx="3335077" cy="1913257"/>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14B1CC4F-3770-7AD9-9074-0AB2F29649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6749" y="4226674"/>
            <a:ext cx="2958029" cy="191109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CE856DA-7325-4FDD-031D-3E7407AA76EF}"/>
              </a:ext>
            </a:extLst>
          </p:cNvPr>
          <p:cNvPicPr>
            <a:picLocks noChangeAspect="1"/>
          </p:cNvPicPr>
          <p:nvPr/>
        </p:nvPicPr>
        <p:blipFill rotWithShape="1">
          <a:blip r:embed="rId8">
            <a:extLst>
              <a:ext uri="{28A0092B-C50C-407E-A947-70E740481C1C}">
                <a14:useLocalDpi xmlns:a14="http://schemas.microsoft.com/office/drawing/2010/main" val="0"/>
              </a:ext>
            </a:extLst>
          </a:blip>
          <a:srcRect r="16776"/>
          <a:stretch/>
        </p:blipFill>
        <p:spPr>
          <a:xfrm>
            <a:off x="8956282" y="4935530"/>
            <a:ext cx="3165503" cy="1913257"/>
          </a:xfrm>
          <a:prstGeom prst="rect">
            <a:avLst/>
          </a:prstGeom>
        </p:spPr>
      </p:pic>
      <p:sp>
        <p:nvSpPr>
          <p:cNvPr id="13" name="TextBox 12">
            <a:extLst>
              <a:ext uri="{FF2B5EF4-FFF2-40B4-BE49-F238E27FC236}">
                <a16:creationId xmlns:a16="http://schemas.microsoft.com/office/drawing/2014/main" id="{12BED03C-2FEA-9AA8-F836-80AB2F38F4BF}"/>
              </a:ext>
            </a:extLst>
          </p:cNvPr>
          <p:cNvSpPr txBox="1"/>
          <p:nvPr/>
        </p:nvSpPr>
        <p:spPr>
          <a:xfrm>
            <a:off x="70215" y="6272292"/>
            <a:ext cx="218896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Train Size= 90%, CV=6, CV Score= 0.73026</a:t>
            </a:r>
          </a:p>
        </p:txBody>
      </p:sp>
      <p:sp>
        <p:nvSpPr>
          <p:cNvPr id="16" name="TextBox 15">
            <a:extLst>
              <a:ext uri="{FF2B5EF4-FFF2-40B4-BE49-F238E27FC236}">
                <a16:creationId xmlns:a16="http://schemas.microsoft.com/office/drawing/2014/main" id="{A3725694-AA96-F6CD-4863-92A86A2590FA}"/>
              </a:ext>
            </a:extLst>
          </p:cNvPr>
          <p:cNvSpPr txBox="1"/>
          <p:nvPr/>
        </p:nvSpPr>
        <p:spPr>
          <a:xfrm>
            <a:off x="3631995" y="4314799"/>
            <a:ext cx="218896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Train Size = 87, CV=5, CV Score= 0.74057</a:t>
            </a:r>
          </a:p>
        </p:txBody>
      </p:sp>
      <p:sp>
        <p:nvSpPr>
          <p:cNvPr id="17" name="TextBox 16">
            <a:extLst>
              <a:ext uri="{FF2B5EF4-FFF2-40B4-BE49-F238E27FC236}">
                <a16:creationId xmlns:a16="http://schemas.microsoft.com/office/drawing/2014/main" id="{144C24B8-6792-B9FC-D96B-0EBDE2F8D19B}"/>
              </a:ext>
            </a:extLst>
          </p:cNvPr>
          <p:cNvSpPr txBox="1"/>
          <p:nvPr/>
        </p:nvSpPr>
        <p:spPr>
          <a:xfrm>
            <a:off x="9829195" y="4322670"/>
            <a:ext cx="229259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Train Size = 52%, CV=2, CV Score= 0.78047</a:t>
            </a:r>
          </a:p>
        </p:txBody>
      </p:sp>
      <p:sp>
        <p:nvSpPr>
          <p:cNvPr id="19" name="TextBox 18">
            <a:extLst>
              <a:ext uri="{FF2B5EF4-FFF2-40B4-BE49-F238E27FC236}">
                <a16:creationId xmlns:a16="http://schemas.microsoft.com/office/drawing/2014/main" id="{421F8403-E670-68B9-14F4-492DE92B88E1}"/>
              </a:ext>
            </a:extLst>
          </p:cNvPr>
          <p:cNvSpPr txBox="1"/>
          <p:nvPr/>
        </p:nvSpPr>
        <p:spPr>
          <a:xfrm>
            <a:off x="6558890" y="6228230"/>
            <a:ext cx="224720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Train Size = 87%, CV=2, CV Score= 0.73812</a:t>
            </a:r>
          </a:p>
        </p:txBody>
      </p:sp>
      <p:sp>
        <p:nvSpPr>
          <p:cNvPr id="14" name="TextBox 13">
            <a:extLst>
              <a:ext uri="{FF2B5EF4-FFF2-40B4-BE49-F238E27FC236}">
                <a16:creationId xmlns:a16="http://schemas.microsoft.com/office/drawing/2014/main" id="{54ACBC7D-D6F5-873C-40C3-9087D358E57D}"/>
              </a:ext>
            </a:extLst>
          </p:cNvPr>
          <p:cNvSpPr txBox="1"/>
          <p:nvPr/>
        </p:nvSpPr>
        <p:spPr>
          <a:xfrm>
            <a:off x="3792344" y="3481202"/>
            <a:ext cx="413834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Train Size and Cross Validation</a:t>
            </a:r>
          </a:p>
        </p:txBody>
      </p:sp>
      <p:sp>
        <p:nvSpPr>
          <p:cNvPr id="15" name="Footer Placeholder 14">
            <a:extLst>
              <a:ext uri="{FF2B5EF4-FFF2-40B4-BE49-F238E27FC236}">
                <a16:creationId xmlns:a16="http://schemas.microsoft.com/office/drawing/2014/main" id="{5D41FF62-1A11-6432-597F-D38C3EFA2B16}"/>
              </a:ext>
            </a:extLst>
          </p:cNvPr>
          <p:cNvSpPr>
            <a:spLocks noGrp="1"/>
          </p:cNvSpPr>
          <p:nvPr>
            <p:ph type="ftr" sz="quarter" idx="11"/>
          </p:nvPr>
        </p:nvSpPr>
        <p:spPr/>
        <p:txBody>
          <a:bodyPr/>
          <a:lstStyle/>
          <a:p>
            <a:r>
              <a:rPr lang="en-US"/>
              <a:t>© 2024 Yuvaraj Reddy Sanagala</a:t>
            </a:r>
            <a:endParaRPr lang="en-US" dirty="0"/>
          </a:p>
        </p:txBody>
      </p:sp>
    </p:spTree>
    <p:extLst>
      <p:ext uri="{BB962C8B-B14F-4D97-AF65-F5344CB8AC3E}">
        <p14:creationId xmlns:p14="http://schemas.microsoft.com/office/powerpoint/2010/main" val="424634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1000" fill="hold"/>
                                        <p:tgtEl>
                                          <p:spTgt spid="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1000"/>
                                        <p:tgtEl>
                                          <p:spTgt spid="4"/>
                                        </p:tgtEl>
                                      </p:cBhvr>
                                    </p:animEffect>
                                    <p:anim calcmode="lin" valueType="num">
                                      <p:cBhvr>
                                        <p:cTn id="86" dur="1000" fill="hold"/>
                                        <p:tgtEl>
                                          <p:spTgt spid="4"/>
                                        </p:tgtEl>
                                        <p:attrNameLst>
                                          <p:attrName>ppt_x</p:attrName>
                                        </p:attrNameLst>
                                      </p:cBhvr>
                                      <p:tavLst>
                                        <p:tav tm="0">
                                          <p:val>
                                            <p:strVal val="#ppt_x"/>
                                          </p:val>
                                        </p:tav>
                                        <p:tav tm="100000">
                                          <p:val>
                                            <p:strVal val="#ppt_x"/>
                                          </p:val>
                                        </p:tav>
                                      </p:tavLst>
                                    </p:anim>
                                    <p:anim calcmode="lin" valueType="num">
                                      <p:cBhvr>
                                        <p:cTn id="8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1000"/>
                                        <p:tgtEl>
                                          <p:spTgt spid="7"/>
                                        </p:tgtEl>
                                      </p:cBhvr>
                                    </p:animEffect>
                                    <p:anim calcmode="lin" valueType="num">
                                      <p:cBhvr>
                                        <p:cTn id="93" dur="1000" fill="hold"/>
                                        <p:tgtEl>
                                          <p:spTgt spid="7"/>
                                        </p:tgtEl>
                                        <p:attrNameLst>
                                          <p:attrName>ppt_x</p:attrName>
                                        </p:attrNameLst>
                                      </p:cBhvr>
                                      <p:tavLst>
                                        <p:tav tm="0">
                                          <p:val>
                                            <p:strVal val="#ppt_x"/>
                                          </p:val>
                                        </p:tav>
                                        <p:tav tm="100000">
                                          <p:val>
                                            <p:strVal val="#ppt_x"/>
                                          </p:val>
                                        </p:tav>
                                      </p:tavLst>
                                    </p:anim>
                                    <p:anim calcmode="lin" valueType="num">
                                      <p:cBhvr>
                                        <p:cTn id="94" dur="1000" fill="hold"/>
                                        <p:tgtEl>
                                          <p:spTgt spid="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1000"/>
                                        <p:tgtEl>
                                          <p:spTgt spid="16"/>
                                        </p:tgtEl>
                                      </p:cBhvr>
                                    </p:animEffect>
                                    <p:anim calcmode="lin" valueType="num">
                                      <p:cBhvr>
                                        <p:cTn id="98" dur="1000" fill="hold"/>
                                        <p:tgtEl>
                                          <p:spTgt spid="16"/>
                                        </p:tgtEl>
                                        <p:attrNameLst>
                                          <p:attrName>ppt_x</p:attrName>
                                        </p:attrNameLst>
                                      </p:cBhvr>
                                      <p:tavLst>
                                        <p:tav tm="0">
                                          <p:val>
                                            <p:strVal val="#ppt_x"/>
                                          </p:val>
                                        </p:tav>
                                        <p:tav tm="100000">
                                          <p:val>
                                            <p:strVal val="#ppt_x"/>
                                          </p:val>
                                        </p:tav>
                                      </p:tavLst>
                                    </p:anim>
                                    <p:anim calcmode="lin" valueType="num">
                                      <p:cBhvr>
                                        <p:cTn id="9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fade">
                                      <p:cBhvr>
                                        <p:cTn id="104" dur="1000"/>
                                        <p:tgtEl>
                                          <p:spTgt spid="19"/>
                                        </p:tgtEl>
                                      </p:cBhvr>
                                    </p:animEffect>
                                    <p:anim calcmode="lin" valueType="num">
                                      <p:cBhvr>
                                        <p:cTn id="105" dur="1000" fill="hold"/>
                                        <p:tgtEl>
                                          <p:spTgt spid="19"/>
                                        </p:tgtEl>
                                        <p:attrNameLst>
                                          <p:attrName>ppt_x</p:attrName>
                                        </p:attrNameLst>
                                      </p:cBhvr>
                                      <p:tavLst>
                                        <p:tav tm="0">
                                          <p:val>
                                            <p:strVal val="#ppt_x"/>
                                          </p:val>
                                        </p:tav>
                                        <p:tav tm="100000">
                                          <p:val>
                                            <p:strVal val="#ppt_x"/>
                                          </p:val>
                                        </p:tav>
                                      </p:tavLst>
                                    </p:anim>
                                    <p:anim calcmode="lin" valueType="num">
                                      <p:cBhvr>
                                        <p:cTn id="106" dur="1000" fill="hold"/>
                                        <p:tgtEl>
                                          <p:spTgt spid="19"/>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fade">
                                      <p:cBhvr>
                                        <p:cTn id="109" dur="1000"/>
                                        <p:tgtEl>
                                          <p:spTgt spid="11"/>
                                        </p:tgtEl>
                                      </p:cBhvr>
                                    </p:animEffect>
                                    <p:anim calcmode="lin" valueType="num">
                                      <p:cBhvr>
                                        <p:cTn id="110" dur="1000" fill="hold"/>
                                        <p:tgtEl>
                                          <p:spTgt spid="11"/>
                                        </p:tgtEl>
                                        <p:attrNameLst>
                                          <p:attrName>ppt_x</p:attrName>
                                        </p:attrNameLst>
                                      </p:cBhvr>
                                      <p:tavLst>
                                        <p:tav tm="0">
                                          <p:val>
                                            <p:strVal val="#ppt_x"/>
                                          </p:val>
                                        </p:tav>
                                        <p:tav tm="100000">
                                          <p:val>
                                            <p:strVal val="#ppt_x"/>
                                          </p:val>
                                        </p:tav>
                                      </p:tavLst>
                                    </p:anim>
                                    <p:anim calcmode="lin" valueType="num">
                                      <p:cBhvr>
                                        <p:cTn id="11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fade">
                                      <p:cBhvr>
                                        <p:cTn id="116" dur="1000"/>
                                        <p:tgtEl>
                                          <p:spTgt spid="12"/>
                                        </p:tgtEl>
                                      </p:cBhvr>
                                    </p:animEffect>
                                    <p:anim calcmode="lin" valueType="num">
                                      <p:cBhvr>
                                        <p:cTn id="117" dur="1000" fill="hold"/>
                                        <p:tgtEl>
                                          <p:spTgt spid="12"/>
                                        </p:tgtEl>
                                        <p:attrNameLst>
                                          <p:attrName>ppt_x</p:attrName>
                                        </p:attrNameLst>
                                      </p:cBhvr>
                                      <p:tavLst>
                                        <p:tav tm="0">
                                          <p:val>
                                            <p:strVal val="#ppt_x"/>
                                          </p:val>
                                        </p:tav>
                                        <p:tav tm="100000">
                                          <p:val>
                                            <p:strVal val="#ppt_x"/>
                                          </p:val>
                                        </p:tav>
                                      </p:tavLst>
                                    </p:anim>
                                    <p:anim calcmode="lin" valueType="num">
                                      <p:cBhvr>
                                        <p:cTn id="118" dur="1000" fill="hold"/>
                                        <p:tgtEl>
                                          <p:spTgt spid="12"/>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1000"/>
                                        <p:tgtEl>
                                          <p:spTgt spid="17"/>
                                        </p:tgtEl>
                                      </p:cBhvr>
                                    </p:animEffect>
                                    <p:anim calcmode="lin" valueType="num">
                                      <p:cBhvr>
                                        <p:cTn id="122" dur="1000" fill="hold"/>
                                        <p:tgtEl>
                                          <p:spTgt spid="17"/>
                                        </p:tgtEl>
                                        <p:attrNameLst>
                                          <p:attrName>ppt_x</p:attrName>
                                        </p:attrNameLst>
                                      </p:cBhvr>
                                      <p:tavLst>
                                        <p:tav tm="0">
                                          <p:val>
                                            <p:strVal val="#ppt_x"/>
                                          </p:val>
                                        </p:tav>
                                        <p:tav tm="100000">
                                          <p:val>
                                            <p:strVal val="#ppt_x"/>
                                          </p:val>
                                        </p:tav>
                                      </p:tavLst>
                                    </p:anim>
                                    <p:anim calcmode="lin" valueType="num">
                                      <p:cBhvr>
                                        <p:cTn id="1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18" grpId="0" animBg="1"/>
      <p:bldGraphic spid="5" grpId="0">
        <p:bldAsOne/>
      </p:bldGraphic>
      <p:bldP spid="6" grpId="0" animBg="1"/>
      <p:bldP spid="23" grpId="0" animBg="1"/>
      <p:bldP spid="3" grpId="0" animBg="1"/>
      <p:bldP spid="8" grpId="0" animBg="1"/>
      <p:bldP spid="9" grpId="0" animBg="1"/>
      <p:bldGraphic spid="10" grpId="0">
        <p:bldAsOne/>
      </p:bldGraphic>
      <p:bldP spid="13" grpId="0" animBg="1"/>
      <p:bldP spid="16" grpId="0" animBg="1"/>
      <p:bldP spid="17" grpId="0" animBg="1"/>
      <p:bldP spid="19" grpId="0" animBg="1"/>
      <p:bldP spid="14" grpId="0" animBg="1"/>
    </p:bldLst>
  </p:timing>
</p:sld>
</file>

<file path=ppt/theme/theme1.xml><?xml version="1.0" encoding="utf-8"?>
<a:theme xmlns:a="http://schemas.openxmlformats.org/drawingml/2006/main" name="View">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877CF04B612A468DF7A7E44AC443D1" ma:contentTypeVersion="13" ma:contentTypeDescription="Create a new document." ma:contentTypeScope="" ma:versionID="77ca64b41f6952b942d86ce2e4bec305">
  <xsd:schema xmlns:xsd="http://www.w3.org/2001/XMLSchema" xmlns:xs="http://www.w3.org/2001/XMLSchema" xmlns:p="http://schemas.microsoft.com/office/2006/metadata/properties" xmlns:ns3="8c64e6d1-15ca-4573-aec3-263a3a8fb70e" xmlns:ns4="e718b4f9-5beb-4854-9a4a-96a791f6e3e2" targetNamespace="http://schemas.microsoft.com/office/2006/metadata/properties" ma:root="true" ma:fieldsID="1a2e83a9cfe16ad5dc548c6049467033" ns3:_="" ns4:_="">
    <xsd:import namespace="8c64e6d1-15ca-4573-aec3-263a3a8fb70e"/>
    <xsd:import namespace="e718b4f9-5beb-4854-9a4a-96a791f6e3e2"/>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4e6d1-15ca-4573-aec3-263a3a8fb70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18b4f9-5beb-4854-9a4a-96a791f6e3e2"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c64e6d1-15ca-4573-aec3-263a3a8fb70e" xsi:nil="true"/>
  </documentManagement>
</p:properties>
</file>

<file path=customXml/itemProps1.xml><?xml version="1.0" encoding="utf-8"?>
<ds:datastoreItem xmlns:ds="http://schemas.openxmlformats.org/officeDocument/2006/customXml" ds:itemID="{7371D11B-C987-481B-AD0A-4C48BD9A6A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64e6d1-15ca-4573-aec3-263a3a8fb70e"/>
    <ds:schemaRef ds:uri="e718b4f9-5beb-4854-9a4a-96a791f6e3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A2B5D0-DE3D-46F4-99FF-7ABCE2BA9103}">
  <ds:schemaRefs>
    <ds:schemaRef ds:uri="http://schemas.microsoft.com/sharepoint/v3/contenttype/forms"/>
  </ds:schemaRefs>
</ds:datastoreItem>
</file>

<file path=customXml/itemProps3.xml><?xml version="1.0" encoding="utf-8"?>
<ds:datastoreItem xmlns:ds="http://schemas.openxmlformats.org/officeDocument/2006/customXml" ds:itemID="{CE7FBE34-4B8E-4A74-80E9-9942EFAF7FEA}">
  <ds:schemaRefs>
    <ds:schemaRef ds:uri="http://schemas.microsoft.com/office/infopath/2007/PartnerControls"/>
    <ds:schemaRef ds:uri="e718b4f9-5beb-4854-9a4a-96a791f6e3e2"/>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8c64e6d1-15ca-4573-aec3-263a3a8fb70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View</Template>
  <TotalTime>3050</TotalTime>
  <Words>3797</Words>
  <Application>Microsoft Office PowerPoint</Application>
  <PresentationFormat>Widescreen</PresentationFormat>
  <Paragraphs>472</Paragraphs>
  <Slides>20</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Century Schoolbook</vt:lpstr>
      <vt:lpstr>Courier New</vt:lpstr>
      <vt:lpstr>Times New Roman</vt:lpstr>
      <vt:lpstr>Wingdings</vt:lpstr>
      <vt:lpstr>Wingdings 2</vt:lpstr>
      <vt:lpstr>View</vt:lpstr>
      <vt:lpstr>Bank Marketing</vt:lpstr>
      <vt:lpstr>Contents</vt:lpstr>
      <vt:lpstr>Overview</vt:lpstr>
      <vt:lpstr>Data Source</vt:lpstr>
      <vt:lpstr>Data Visualization</vt:lpstr>
      <vt:lpstr>Imputation</vt:lpstr>
      <vt:lpstr>Correlation And Log Transformation </vt:lpstr>
      <vt:lpstr>Cato Encoding and P-values </vt:lpstr>
      <vt:lpstr>Balancing and Data Partition</vt:lpstr>
      <vt:lpstr>Feature Selection</vt:lpstr>
      <vt:lpstr>Data Dictionary</vt:lpstr>
      <vt:lpstr>Importance of Features</vt:lpstr>
      <vt:lpstr>Model Performance</vt:lpstr>
      <vt:lpstr>Receiver Operating Characteristic Curve</vt:lpstr>
      <vt:lpstr>Conclusion and Future Work</vt:lpstr>
      <vt:lpstr>References</vt:lpstr>
      <vt:lpstr>Thank You</vt:lpstr>
      <vt:lpstr>Appendix</vt:lpstr>
      <vt:lpstr>Decision Tree Flagged</vt:lpstr>
      <vt:lpstr>Decision Tree Unflagged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Brundha  Ravikumar</dc:creator>
  <cp:lastModifiedBy>Yuvaraj Reddy  Sanagala</cp:lastModifiedBy>
  <cp:revision>582</cp:revision>
  <dcterms:created xsi:type="dcterms:W3CDTF">2024-04-20T18:56:21Z</dcterms:created>
  <dcterms:modified xsi:type="dcterms:W3CDTF">2024-08-28T01:33:56Z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0x010100E3877CF04B612A468DF7A7E44AC443D1</vt:lpwstr>
  </property>
</Properties>
</file>