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9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42875" y="249142"/>
            <a:ext cx="8610600" cy="1340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5400" b="1" i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774022"/>
            <a:ext cx="861060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i="1" dirty="0"/>
              <a:t>STUDENT NAME</a:t>
            </a:r>
            <a:r>
              <a:rPr lang="en-US" sz="3600" b="1" i="1" dirty="0">
                <a:latin typeface="Lucida Handwriting" panose="03010101010101010101" pitchFamily="66" charset="0"/>
              </a:rPr>
              <a:t>: </a:t>
            </a:r>
            <a:r>
              <a:rPr lang="en-US" sz="3600" dirty="0">
                <a:latin typeface="Lucida Handwriting" panose="03010101010101010101" pitchFamily="66" charset="0"/>
              </a:rPr>
              <a:t>PREETHI Y</a:t>
            </a:r>
          </a:p>
          <a:p>
            <a:r>
              <a:rPr lang="en-US" sz="3600" b="1" i="1" dirty="0"/>
              <a:t>REGISTER NO AND NMID</a:t>
            </a:r>
            <a:r>
              <a:rPr lang="en-US" sz="3600" b="1" dirty="0"/>
              <a:t>:</a:t>
            </a:r>
            <a:r>
              <a:rPr lang="en-US" sz="3600" dirty="0">
                <a:latin typeface="Lucida Handwriting" panose="03010101010101010101" pitchFamily="66" charset="0"/>
              </a:rPr>
              <a:t>36324u09061 </a:t>
            </a:r>
            <a:endParaRPr lang="en-US" sz="3600" dirty="0">
              <a:latin typeface="Lucida Handwriting" panose="03010101010101010101" pitchFamily="66" charset="0"/>
              <a:cs typeface="Calibri"/>
            </a:endParaRPr>
          </a:p>
          <a:p>
            <a:r>
              <a:rPr lang="en-US" sz="3600" b="1" i="1" dirty="0"/>
              <a:t>DEPARTMENT</a:t>
            </a:r>
            <a:r>
              <a:rPr lang="en-US" sz="3600" b="1" dirty="0"/>
              <a:t>: </a:t>
            </a:r>
            <a:r>
              <a:rPr lang="en-US" sz="3600" dirty="0">
                <a:latin typeface="Lucida Handwriting" panose="03010101010101010101" pitchFamily="66" charset="0"/>
              </a:rPr>
              <a:t>II BCA</a:t>
            </a:r>
          </a:p>
          <a:p>
            <a:r>
              <a:rPr lang="en-US" sz="3600" b="1" i="1" dirty="0"/>
              <a:t>COLLEGE: COLLEGE/ UNIVERSITY</a:t>
            </a:r>
          </a:p>
          <a:p>
            <a:r>
              <a:rPr lang="en-US" sz="3600" dirty="0"/>
              <a:t>           </a:t>
            </a:r>
            <a:endParaRPr lang="en-IN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00162" y="357361"/>
            <a:ext cx="8480425" cy="72109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br>
              <a:rPr lang="en-IN" sz="4250" spc="15" dirty="0"/>
            </a:br>
            <a:br>
              <a:rPr lang="en-IN" sz="4250" spc="15" dirty="0"/>
            </a:br>
            <a:br>
              <a:rPr lang="en-IN" sz="4250" spc="15" dirty="0"/>
            </a:br>
            <a:br>
              <a:rPr lang="en-IN" sz="4250" spc="15" dirty="0"/>
            </a:br>
            <a:br>
              <a:rPr lang="en-IN" sz="4250" spc="15" dirty="0"/>
            </a:br>
            <a:br>
              <a:rPr lang="en-IN" sz="4250" spc="15" dirty="0"/>
            </a:br>
            <a:br>
              <a:rPr lang="en-IN" sz="4250" spc="15" dirty="0"/>
            </a:br>
            <a:br>
              <a:rPr lang="en-IN" sz="4250" spc="15" dirty="0"/>
            </a:br>
            <a:br>
              <a:rPr lang="en-IN" sz="4250" spc="15" dirty="0"/>
            </a:br>
            <a:br>
              <a:rPr lang="en-IN" sz="4250" spc="15" dirty="0"/>
            </a:b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F48FBE5-8B30-7330-71B0-9FF8635E5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886" y="1447800"/>
            <a:ext cx="8751188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EDF0C-5F51-68C2-01FA-DAE3A5980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24924"/>
            <a:ext cx="9563824" cy="480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3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A1527-24E0-9167-4EFA-3AE530E3D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9144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18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8160068" cy="54303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       </a:t>
            </a:r>
            <a:r>
              <a:rPr lang="en-IN" i="1" dirty="0"/>
              <a:t>CONCLUSION</a:t>
            </a:r>
            <a:br>
              <a:rPr lang="en-IN" i="1" dirty="0"/>
            </a:br>
            <a:br>
              <a:rPr lang="en-IN" i="1" dirty="0"/>
            </a:br>
            <a:r>
              <a:rPr lang="en-IN" sz="3200" i="1" dirty="0">
                <a:latin typeface="Bodoni MT" panose="02070603080606020203" pitchFamily="18" charset="0"/>
              </a:rPr>
              <a:t>1. Digital portfolio enhances personal branding.</a:t>
            </a:r>
            <a:br>
              <a:rPr lang="en-IN" sz="3200" i="1" dirty="0">
                <a:latin typeface="Bodoni MT" panose="02070603080606020203" pitchFamily="18" charset="0"/>
              </a:rPr>
            </a:br>
            <a:r>
              <a:rPr lang="en-IN" sz="3200" i="1" dirty="0">
                <a:latin typeface="Bodoni MT" panose="02070603080606020203" pitchFamily="18" charset="0"/>
              </a:rPr>
              <a:t>2. Makes recruitment &amp; client acquisition easier.</a:t>
            </a:r>
            <a:br>
              <a:rPr lang="en-IN" sz="3200" i="1" dirty="0">
                <a:latin typeface="Bodoni MT" panose="02070603080606020203" pitchFamily="18" charset="0"/>
              </a:rPr>
            </a:br>
            <a:r>
              <a:rPr lang="en-IN" sz="3200" i="1" dirty="0">
                <a:latin typeface="Bodoni MT" panose="02070603080606020203" pitchFamily="18" charset="0"/>
              </a:rPr>
              <a:t>3. Scalable and customizable for future improvements.</a:t>
            </a:r>
            <a:br>
              <a:rPr lang="en-IN" sz="3200" i="1" dirty="0">
                <a:latin typeface="Bodoni MT" panose="02070603080606020203" pitchFamily="18" charset="0"/>
              </a:rPr>
            </a:br>
            <a:r>
              <a:rPr lang="en-IN" sz="3200" i="1" dirty="0">
                <a:latin typeface="Bodoni MT" panose="02070603080606020203" pitchFamily="18" charset="0"/>
              </a:rPr>
              <a:t>4. Demonstrates web development skills effectively.</a:t>
            </a:r>
            <a:endParaRPr sz="3200" i="1" dirty="0">
              <a:latin typeface="Bodoni MT" panose="02070603080606020203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66800" y="762000"/>
            <a:ext cx="651922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i="1" spc="5" dirty="0"/>
              <a:t>PROJECT</a:t>
            </a:r>
            <a:r>
              <a:rPr lang="en-US" sz="4250" i="1" spc="5" dirty="0"/>
              <a:t>  </a:t>
            </a:r>
            <a:r>
              <a:rPr sz="4250" i="1" spc="25" dirty="0"/>
              <a:t>TITLE</a:t>
            </a:r>
            <a:endParaRPr sz="4250" i="1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-7620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i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757801"/>
            <a:ext cx="7547928" cy="483337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i="1" spc="-20" dirty="0"/>
              <a:t>P</a:t>
            </a:r>
            <a:r>
              <a:rPr sz="4250" i="1" spc="15" dirty="0"/>
              <a:t>ROB</a:t>
            </a:r>
            <a:r>
              <a:rPr sz="4250" i="1" spc="55" dirty="0"/>
              <a:t>L</a:t>
            </a:r>
            <a:r>
              <a:rPr sz="4250" i="1" spc="-20" dirty="0"/>
              <a:t>E</a:t>
            </a:r>
            <a:r>
              <a:rPr sz="4250" i="1" spc="20" dirty="0"/>
              <a:t>M</a:t>
            </a:r>
            <a:r>
              <a:rPr sz="4250" i="1" dirty="0"/>
              <a:t>	</a:t>
            </a:r>
            <a:r>
              <a:rPr sz="4250" i="1" spc="10" dirty="0"/>
              <a:t>S</a:t>
            </a:r>
            <a:r>
              <a:rPr sz="4250" i="1" spc="-370" dirty="0"/>
              <a:t>T</a:t>
            </a:r>
            <a:r>
              <a:rPr sz="4250" i="1" spc="-375" dirty="0"/>
              <a:t>A</a:t>
            </a:r>
            <a:r>
              <a:rPr sz="4250" i="1" spc="15" dirty="0"/>
              <a:t>T</a:t>
            </a:r>
            <a:r>
              <a:rPr sz="4250" i="1" spc="-10" dirty="0"/>
              <a:t>E</a:t>
            </a:r>
            <a:r>
              <a:rPr sz="4250" i="1" spc="-20" dirty="0"/>
              <a:t>ME</a:t>
            </a:r>
            <a:r>
              <a:rPr sz="4250" i="1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2800" i="1" spc="10" dirty="0">
                <a:latin typeface="Bodoni MT" panose="02070603080606020203" pitchFamily="18" charset="0"/>
              </a:rPr>
              <a:t>1.</a:t>
            </a:r>
            <a:r>
              <a:rPr lang="en-IN" sz="2800" dirty="0"/>
              <a:t> 📄</a:t>
            </a:r>
            <a:r>
              <a:rPr lang="en-US" sz="2800" i="1" dirty="0">
                <a:latin typeface="Bodoni MT" panose="02070603080606020203" pitchFamily="18" charset="0"/>
              </a:rPr>
              <a:t>Traditional resumes are static and less engaging.</a:t>
            </a:r>
            <a:br>
              <a:rPr lang="en-US" sz="2800" i="1" dirty="0">
                <a:latin typeface="Bodoni MT" panose="02070603080606020203" pitchFamily="18" charset="0"/>
              </a:rPr>
            </a:br>
            <a:r>
              <a:rPr lang="en-US" sz="3200" i="1" dirty="0">
                <a:latin typeface="Bodoni MT" panose="02070603080606020203" pitchFamily="18" charset="0"/>
              </a:rPr>
              <a:t>2.</a:t>
            </a:r>
            <a:r>
              <a:rPr lang="en-IN" sz="2800" dirty="0"/>
              <a:t> 🎭 </a:t>
            </a:r>
            <a:r>
              <a:rPr lang="en-US" sz="2800" i="1" dirty="0">
                <a:latin typeface="Bodoni MT" panose="02070603080606020203" pitchFamily="18" charset="0"/>
              </a:rPr>
              <a:t>Lack of interactive representation of skills and projects.</a:t>
            </a:r>
            <a:br>
              <a:rPr lang="en-US" sz="2800" i="1" dirty="0">
                <a:latin typeface="Bodoni MT" panose="02070603080606020203" pitchFamily="18" charset="0"/>
              </a:rPr>
            </a:br>
            <a:r>
              <a:rPr lang="en-US" sz="3200" i="1" dirty="0">
                <a:latin typeface="Bodoni MT" panose="02070603080606020203" pitchFamily="18" charset="0"/>
              </a:rPr>
              <a:t>3.</a:t>
            </a:r>
            <a:r>
              <a:rPr lang="en-IN" sz="2800" dirty="0"/>
              <a:t> ⏱️</a:t>
            </a:r>
            <a:r>
              <a:rPr lang="en-US" sz="2800" i="1" dirty="0">
                <a:latin typeface="Bodoni MT" panose="02070603080606020203" pitchFamily="18" charset="0"/>
              </a:rPr>
              <a:t>Recruiters need quick access to candidate’s details.</a:t>
            </a:r>
            <a:br>
              <a:rPr lang="en-US" sz="2800" i="1" dirty="0">
                <a:latin typeface="Bodoni MT" panose="02070603080606020203" pitchFamily="18" charset="0"/>
              </a:rPr>
            </a:br>
            <a:r>
              <a:rPr lang="en-US" sz="2800" i="1" dirty="0">
                <a:solidFill>
                  <a:srgbClr val="0070C0"/>
                </a:solidFill>
              </a:rPr>
              <a:t>Solution:</a:t>
            </a:r>
            <a:r>
              <a:rPr lang="en-IN" sz="2800" dirty="0"/>
              <a:t>🌐</a:t>
            </a:r>
            <a:r>
              <a:rPr lang="en-US" sz="2800" i="1" dirty="0">
                <a:solidFill>
                  <a:srgbClr val="0070C0"/>
                </a:solidFill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digital portfolio website</a:t>
            </a:r>
            <a:r>
              <a:rPr lang="en-US" sz="2400" i="1" dirty="0"/>
              <a:t>.</a:t>
            </a:r>
            <a:br>
              <a:rPr lang="en-US" sz="2400" i="1" dirty="0"/>
            </a:br>
            <a:endParaRPr sz="2400" i="1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767443"/>
            <a:ext cx="9583103" cy="78880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400" i="1" spc="5" dirty="0"/>
              <a:t>PROJECT</a:t>
            </a:r>
            <a:r>
              <a:rPr lang="en-US" sz="4400" i="1" spc="5" dirty="0"/>
              <a:t>  </a:t>
            </a:r>
            <a:r>
              <a:rPr sz="4400" i="1" spc="-20" dirty="0"/>
              <a:t>OVERVIEW</a:t>
            </a:r>
            <a:br>
              <a:rPr lang="en-US" sz="4400" spc="-20" dirty="0"/>
            </a:br>
            <a:br>
              <a:rPr lang="en-US" sz="4400" spc="-20" dirty="0"/>
            </a:br>
            <a:r>
              <a:rPr lang="en-IN" sz="3200" spc="-20" dirty="0">
                <a:solidFill>
                  <a:srgbClr val="0070C0"/>
                </a:solidFill>
              </a:rPr>
              <a:t>A personal portfolio website to showcase:</a:t>
            </a:r>
            <a:br>
              <a:rPr lang="en-IN" sz="3200" spc="-20" dirty="0">
                <a:solidFill>
                  <a:srgbClr val="0070C0"/>
                </a:solidFill>
              </a:rPr>
            </a:br>
            <a:r>
              <a:rPr lang="en-IN" sz="4000" spc="-20" dirty="0"/>
              <a:t>~</a:t>
            </a:r>
            <a:r>
              <a:rPr lang="en-IN" sz="3200" dirty="0"/>
              <a:t> 🛠️ </a:t>
            </a:r>
            <a:r>
              <a:rPr lang="en-IN" sz="3200" i="1" spc="-20" dirty="0">
                <a:latin typeface="Bodoni MT" panose="02070603080606020203" pitchFamily="18" charset="0"/>
              </a:rPr>
              <a:t>Skills</a:t>
            </a:r>
            <a:br>
              <a:rPr lang="en-IN" sz="3200" i="1" spc="-20" dirty="0">
                <a:latin typeface="Bodoni MT" panose="02070603080606020203" pitchFamily="18" charset="0"/>
              </a:rPr>
            </a:br>
            <a:r>
              <a:rPr lang="en-IN" sz="3200" i="1" spc="-20" dirty="0">
                <a:latin typeface="Bodoni MT" panose="02070603080606020203" pitchFamily="18" charset="0"/>
              </a:rPr>
              <a:t>~</a:t>
            </a:r>
            <a:r>
              <a:rPr lang="en-IN" sz="3200" dirty="0"/>
              <a:t> 📂 </a:t>
            </a:r>
            <a:r>
              <a:rPr lang="en-IN" sz="3200" i="1" spc="-20" dirty="0">
                <a:latin typeface="Bodoni MT" panose="02070603080606020203" pitchFamily="18" charset="0"/>
              </a:rPr>
              <a:t>Projects</a:t>
            </a:r>
            <a:br>
              <a:rPr lang="en-IN" sz="3200" i="1" spc="-20" dirty="0">
                <a:latin typeface="Bodoni MT" panose="02070603080606020203" pitchFamily="18" charset="0"/>
              </a:rPr>
            </a:br>
            <a:r>
              <a:rPr lang="en-IN" sz="3200" i="1" spc="-20" dirty="0">
                <a:latin typeface="Bodoni MT" panose="02070603080606020203" pitchFamily="18" charset="0"/>
              </a:rPr>
              <a:t>~</a:t>
            </a:r>
            <a:r>
              <a:rPr lang="en-IN" sz="3200" dirty="0"/>
              <a:t> 🏆 </a:t>
            </a:r>
            <a:r>
              <a:rPr lang="en-IN" sz="3200" i="1" spc="-20" dirty="0">
                <a:latin typeface="Bodoni MT" panose="02070603080606020203" pitchFamily="18" charset="0"/>
              </a:rPr>
              <a:t>Achievements</a:t>
            </a:r>
            <a:br>
              <a:rPr lang="en-IN" sz="3200" i="1" spc="-20" dirty="0">
                <a:latin typeface="Bodoni MT" panose="02070603080606020203" pitchFamily="18" charset="0"/>
              </a:rPr>
            </a:br>
            <a:r>
              <a:rPr lang="en-IN" sz="3200" i="1" spc="-20" dirty="0">
                <a:latin typeface="Bodoni MT" panose="02070603080606020203" pitchFamily="18" charset="0"/>
              </a:rPr>
              <a:t>~</a:t>
            </a:r>
            <a:r>
              <a:rPr lang="en-IN" sz="3200" dirty="0"/>
              <a:t> 📧 </a:t>
            </a:r>
            <a:r>
              <a:rPr lang="en-IN" sz="3200" i="1" spc="-20" dirty="0">
                <a:latin typeface="Bodoni MT" panose="02070603080606020203" pitchFamily="18" charset="0"/>
              </a:rPr>
              <a:t>Contact details</a:t>
            </a:r>
            <a:br>
              <a:rPr lang="en-IN" sz="3200" i="1" spc="-20" dirty="0">
                <a:latin typeface="Bodoni MT" panose="02070603080606020203" pitchFamily="18" charset="0"/>
              </a:rPr>
            </a:br>
            <a:r>
              <a:rPr lang="en-IN" sz="3200" i="1" spc="-20" dirty="0">
                <a:latin typeface="Bodoni MT" panose="02070603080606020203" pitchFamily="18" charset="0"/>
              </a:rPr>
              <a:t>~</a:t>
            </a:r>
            <a:r>
              <a:rPr lang="en-IN" sz="3200" dirty="0"/>
              <a:t> 🎨 </a:t>
            </a:r>
            <a:r>
              <a:rPr lang="en-IN" sz="3200" i="1" spc="-20" dirty="0">
                <a:latin typeface="Bodoni MT" panose="02070603080606020203" pitchFamily="18" charset="0"/>
              </a:rPr>
              <a:t>Designed with modern UI/UX principles .</a:t>
            </a:r>
            <a:br>
              <a:rPr lang="en-IN" sz="3200" i="1" spc="-20" dirty="0">
                <a:latin typeface="Bodoni MT" panose="02070603080606020203" pitchFamily="18" charset="0"/>
              </a:rPr>
            </a:br>
            <a:r>
              <a:rPr lang="en-IN" sz="3200" i="1" spc="-20" dirty="0">
                <a:latin typeface="Bodoni MT" panose="02070603080606020203" pitchFamily="18" charset="0"/>
              </a:rPr>
              <a:t>~</a:t>
            </a:r>
            <a:r>
              <a:rPr lang="en-IN" sz="3200" dirty="0"/>
              <a:t> 📱💻 </a:t>
            </a:r>
            <a:r>
              <a:rPr lang="en-IN" sz="3200" i="1" spc="-20" dirty="0">
                <a:latin typeface="Bodoni MT" panose="02070603080606020203" pitchFamily="18" charset="0"/>
              </a:rPr>
              <a:t>Fully responsive and user-friendly</a:t>
            </a:r>
            <a:r>
              <a:rPr lang="en-IN" sz="2400" i="1" spc="-20" dirty="0">
                <a:latin typeface="Bodoni MT" panose="02070603080606020203" pitchFamily="18" charset="0"/>
              </a:rPr>
              <a:t>.</a:t>
            </a:r>
            <a:br>
              <a:rPr lang="en-US" sz="2400" i="1" spc="-20" dirty="0">
                <a:latin typeface="Bodoni MT" panose="02070603080606020203" pitchFamily="18" charset="0"/>
              </a:rPr>
            </a:br>
            <a:br>
              <a:rPr lang="en-IN" sz="2400" spc="-20" dirty="0"/>
            </a:br>
            <a:br>
              <a:rPr lang="en-US" sz="4250" spc="-20" dirty="0"/>
            </a:br>
            <a:br>
              <a:rPr lang="en-IN" sz="4250" spc="-20" dirty="0"/>
            </a:br>
            <a:br>
              <a:rPr lang="en-IN" sz="240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685800"/>
            <a:ext cx="9968548" cy="88190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400" i="1" spc="25" dirty="0"/>
              <a:t>W</a:t>
            </a:r>
            <a:r>
              <a:rPr sz="4400" i="1" spc="-20" dirty="0"/>
              <a:t>H</a:t>
            </a:r>
            <a:r>
              <a:rPr sz="4400" i="1" spc="20" dirty="0"/>
              <a:t>O</a:t>
            </a:r>
            <a:r>
              <a:rPr sz="4400" i="1" spc="-235" dirty="0"/>
              <a:t> </a:t>
            </a:r>
            <a:r>
              <a:rPr sz="4400" i="1" spc="-10" dirty="0"/>
              <a:t>AR</a:t>
            </a:r>
            <a:r>
              <a:rPr sz="4400" i="1" spc="15" dirty="0"/>
              <a:t>E</a:t>
            </a:r>
            <a:r>
              <a:rPr sz="4400" i="1" spc="-35" dirty="0"/>
              <a:t> </a:t>
            </a:r>
            <a:r>
              <a:rPr sz="4400" i="1" spc="-10" dirty="0"/>
              <a:t>T</a:t>
            </a:r>
            <a:r>
              <a:rPr sz="4400" i="1" spc="-15" dirty="0"/>
              <a:t>H</a:t>
            </a:r>
            <a:r>
              <a:rPr sz="4400" i="1" spc="15" dirty="0"/>
              <a:t>E</a:t>
            </a:r>
            <a:r>
              <a:rPr sz="4400" i="1" spc="-35" dirty="0"/>
              <a:t> </a:t>
            </a:r>
            <a:r>
              <a:rPr sz="4400" i="1" spc="-20" dirty="0"/>
              <a:t>E</a:t>
            </a:r>
            <a:r>
              <a:rPr sz="4400" i="1" spc="30" dirty="0"/>
              <a:t>N</a:t>
            </a:r>
            <a:r>
              <a:rPr sz="4400" i="1" spc="15" dirty="0"/>
              <a:t>D</a:t>
            </a:r>
            <a:r>
              <a:rPr sz="4400" i="1" spc="-45" dirty="0"/>
              <a:t> </a:t>
            </a:r>
            <a:r>
              <a:rPr sz="4400" i="1" dirty="0"/>
              <a:t>U</a:t>
            </a:r>
            <a:r>
              <a:rPr sz="4400" i="1" spc="10" dirty="0"/>
              <a:t>S</a:t>
            </a:r>
            <a:r>
              <a:rPr sz="4400" i="1" spc="-25" dirty="0"/>
              <a:t>E</a:t>
            </a:r>
            <a:r>
              <a:rPr sz="4400" i="1" spc="-10" dirty="0"/>
              <a:t>R</a:t>
            </a:r>
            <a:r>
              <a:rPr sz="4400" i="1" spc="5" dirty="0"/>
              <a:t>S?</a:t>
            </a:r>
            <a:br>
              <a:rPr lang="en-US" sz="4400" i="1" spc="5" dirty="0"/>
            </a:br>
            <a:br>
              <a:rPr lang="en-IN" sz="4400" spc="5" dirty="0"/>
            </a:br>
            <a:r>
              <a:rPr lang="en-US" sz="3200" spc="5" dirty="0"/>
              <a:t>1.</a:t>
            </a:r>
            <a:r>
              <a:rPr lang="en-IN" sz="3200" dirty="0"/>
              <a:t> 👨‍🎓</a:t>
            </a:r>
            <a:r>
              <a:rPr lang="en-US" sz="3200" spc="5" dirty="0">
                <a:solidFill>
                  <a:srgbClr val="0070C0"/>
                </a:solidFill>
                <a:latin typeface="Bodoni MT" panose="02070603080606020203" pitchFamily="18" charset="0"/>
              </a:rPr>
              <a:t>Students </a:t>
            </a:r>
            <a:r>
              <a:rPr lang="en-US" sz="3200" i="1" spc="5" dirty="0">
                <a:latin typeface="Bodoni MT" panose="02070603080606020203" pitchFamily="18" charset="0"/>
              </a:rPr>
              <a:t>– Showcase academic and personal</a:t>
            </a:r>
            <a:br>
              <a:rPr lang="en-US" sz="3200" i="1" spc="5" dirty="0">
                <a:latin typeface="Bodoni MT" panose="02070603080606020203" pitchFamily="18" charset="0"/>
              </a:rPr>
            </a:br>
            <a:r>
              <a:rPr lang="en-US" sz="3200" i="1" spc="5" dirty="0">
                <a:latin typeface="Bodoni MT" panose="02070603080606020203" pitchFamily="18" charset="0"/>
              </a:rPr>
              <a:t> projects.</a:t>
            </a:r>
            <a:br>
              <a:rPr lang="en-US" sz="3200" i="1" spc="5" dirty="0">
                <a:latin typeface="Bodoni MT" panose="02070603080606020203" pitchFamily="18" charset="0"/>
              </a:rPr>
            </a:br>
            <a:r>
              <a:rPr lang="en-US" sz="3200" i="1" spc="5" dirty="0">
                <a:latin typeface="Bodoni MT" panose="02070603080606020203" pitchFamily="18" charset="0"/>
              </a:rPr>
              <a:t>2.</a:t>
            </a:r>
            <a:r>
              <a:rPr lang="en-IN" sz="3200" dirty="0"/>
              <a:t> 💼</a:t>
            </a:r>
            <a:r>
              <a:rPr lang="en-US" sz="3200" spc="5" dirty="0">
                <a:solidFill>
                  <a:srgbClr val="0070C0"/>
                </a:solidFill>
                <a:latin typeface="Bodoni MT" panose="02070603080606020203" pitchFamily="18" charset="0"/>
              </a:rPr>
              <a:t>Job Seekers </a:t>
            </a:r>
            <a:r>
              <a:rPr lang="en-US" sz="3200" i="1" spc="5" dirty="0">
                <a:latin typeface="Bodoni MT" panose="02070603080606020203" pitchFamily="18" charset="0"/>
              </a:rPr>
              <a:t>– Share resumes interactively.</a:t>
            </a:r>
            <a:br>
              <a:rPr lang="en-US" sz="3200" i="1" spc="5" dirty="0">
                <a:latin typeface="Bodoni MT" panose="02070603080606020203" pitchFamily="18" charset="0"/>
              </a:rPr>
            </a:br>
            <a:r>
              <a:rPr lang="en-US" sz="3200" i="1" spc="5" dirty="0">
                <a:latin typeface="Bodoni MT" panose="02070603080606020203" pitchFamily="18" charset="0"/>
              </a:rPr>
              <a:t>3.</a:t>
            </a:r>
            <a:r>
              <a:rPr lang="en-IN" sz="3200" dirty="0"/>
              <a:t> 🧑‍💻</a:t>
            </a:r>
            <a:r>
              <a:rPr lang="en-US" sz="3200" spc="5" dirty="0">
                <a:solidFill>
                  <a:srgbClr val="0070C0"/>
                </a:solidFill>
                <a:latin typeface="Bodoni MT" panose="02070603080606020203" pitchFamily="18" charset="0"/>
              </a:rPr>
              <a:t>Freelancers</a:t>
            </a:r>
            <a:r>
              <a:rPr lang="en-US" sz="3200" i="1" spc="5" dirty="0">
                <a:latin typeface="Bodoni MT" panose="02070603080606020203" pitchFamily="18" charset="0"/>
              </a:rPr>
              <a:t> – Attract clients.</a:t>
            </a:r>
            <a:br>
              <a:rPr lang="en-US" sz="3200" i="1" spc="5" dirty="0">
                <a:latin typeface="Bodoni MT" panose="02070603080606020203" pitchFamily="18" charset="0"/>
              </a:rPr>
            </a:br>
            <a:r>
              <a:rPr lang="en-US" sz="3200" i="1" spc="5" dirty="0">
                <a:latin typeface="Bodoni MT" panose="02070603080606020203" pitchFamily="18" charset="0"/>
              </a:rPr>
              <a:t>4.</a:t>
            </a:r>
            <a:r>
              <a:rPr lang="en-US" sz="3200" spc="5" dirty="0">
                <a:solidFill>
                  <a:srgbClr val="0070C0"/>
                </a:solidFill>
                <a:latin typeface="Bodoni MT" panose="02070603080606020203" pitchFamily="18" charset="0"/>
              </a:rPr>
              <a:t>Recruiters/Employers </a:t>
            </a:r>
            <a:r>
              <a:rPr lang="en-US" sz="3200" i="1" spc="5" dirty="0">
                <a:latin typeface="Bodoni MT" panose="02070603080606020203" pitchFamily="18" charset="0"/>
              </a:rPr>
              <a:t>– Evaluate candidates</a:t>
            </a:r>
            <a:br>
              <a:rPr lang="en-US" sz="3200" i="1" spc="5" dirty="0">
                <a:latin typeface="Bodoni MT" panose="02070603080606020203" pitchFamily="18" charset="0"/>
              </a:rPr>
            </a:br>
            <a:r>
              <a:rPr lang="en-US" sz="3200" i="1" spc="5" dirty="0">
                <a:latin typeface="Bodoni MT" panose="02070603080606020203" pitchFamily="18" charset="0"/>
              </a:rPr>
              <a:t>efficiently.</a:t>
            </a:r>
            <a:br>
              <a:rPr lang="en-US" sz="3200" i="1" spc="5" dirty="0">
                <a:latin typeface="Bodoni MT" panose="02070603080606020203" pitchFamily="18" charset="0"/>
              </a:rPr>
            </a:br>
            <a:r>
              <a:rPr lang="en-US" sz="3200" i="1" spc="5" dirty="0">
                <a:latin typeface="Bodoni MT" panose="02070603080606020203" pitchFamily="18" charset="0"/>
              </a:rPr>
              <a:t>5.</a:t>
            </a:r>
            <a:r>
              <a:rPr lang="en-IN" sz="3200" dirty="0"/>
              <a:t> 👨‍🔧</a:t>
            </a:r>
            <a:r>
              <a:rPr lang="en-US" sz="3200" i="1" dirty="0">
                <a:solidFill>
                  <a:srgbClr val="0070C0"/>
                </a:solidFill>
                <a:latin typeface="Bodoni MT" panose="02070603080606020203" pitchFamily="18" charset="0"/>
              </a:rPr>
              <a:t>Developers / Programmers: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2800" i="1" dirty="0">
                <a:latin typeface="Bodoni MT" panose="02070603080606020203" pitchFamily="18" charset="0"/>
              </a:rPr>
              <a:t>To share GitHub projects, coding skills, and technical blogs.</a:t>
            </a:r>
            <a:br>
              <a:rPr lang="en-US" sz="2800" i="1" dirty="0">
                <a:latin typeface="Bodoni MT" panose="02070603080606020203" pitchFamily="18" charset="0"/>
              </a:rPr>
            </a:br>
            <a:r>
              <a:rPr lang="en-US" sz="2800" i="1" dirty="0">
                <a:latin typeface="Bodoni MT" panose="02070603080606020203" pitchFamily="18" charset="0"/>
              </a:rPr>
              <a:t>Helps in networking and open-source contributions.</a:t>
            </a:r>
            <a:br>
              <a:rPr lang="en-US" sz="2800" i="1" dirty="0">
                <a:latin typeface="Bodoni MT" panose="02070603080606020203" pitchFamily="18" charset="0"/>
              </a:rPr>
            </a:br>
            <a:br>
              <a:rPr lang="en-IN" sz="2800" i="1" spc="5" dirty="0">
                <a:latin typeface="Bodoni MT" panose="02070603080606020203" pitchFamily="18" charset="0"/>
              </a:rPr>
            </a:br>
            <a:br>
              <a:rPr lang="en-US" sz="3200" spc="5" dirty="0"/>
            </a:b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flipV="1">
            <a:off x="723900" y="6657975"/>
            <a:ext cx="2181225" cy="1238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526065A-580F-5D86-27E2-B7D3FA99C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4"/>
            <a:ext cx="10567035" cy="102316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i="1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           </a:t>
            </a:r>
            <a:br>
              <a:rPr lang="en-IN" sz="3600" spc="10" dirty="0"/>
            </a:br>
            <a:r>
              <a:rPr lang="en-IN" sz="3600" spc="10" dirty="0"/>
              <a:t>                 1</a:t>
            </a:r>
            <a:r>
              <a:rPr lang="en-IN" sz="3200" spc="10" dirty="0">
                <a:latin typeface="Bodoni MT" panose="02070603080606020203" pitchFamily="18" charset="0"/>
              </a:rPr>
              <a:t>.</a:t>
            </a:r>
            <a:r>
              <a:rPr lang="en-IN" sz="3200" dirty="0"/>
              <a:t> 🌐 </a:t>
            </a:r>
            <a:r>
              <a:rPr lang="en-IN" sz="3200" i="1" spc="10" dirty="0">
                <a:solidFill>
                  <a:srgbClr val="0070C0"/>
                </a:solidFill>
                <a:latin typeface="Bodoni MT" panose="02070603080606020203" pitchFamily="18" charset="0"/>
              </a:rPr>
              <a:t>Frontend:</a:t>
            </a:r>
            <a:r>
              <a:rPr lang="en-IN" sz="3200" i="1" spc="10" dirty="0">
                <a:latin typeface="Bodoni MT" panose="02070603080606020203" pitchFamily="18" charset="0"/>
              </a:rPr>
              <a:t> HTML, CSS, JavaScript</a:t>
            </a:r>
            <a:br>
              <a:rPr lang="en-IN" sz="3200" i="1" spc="10" dirty="0">
                <a:latin typeface="Bodoni MT" panose="02070603080606020203" pitchFamily="18" charset="0"/>
              </a:rPr>
            </a:br>
            <a:r>
              <a:rPr lang="en-IN" sz="3200" i="1" spc="10" dirty="0">
                <a:latin typeface="Bodoni MT" panose="02070603080606020203" pitchFamily="18" charset="0"/>
              </a:rPr>
              <a:t>                        2.</a:t>
            </a:r>
            <a:r>
              <a:rPr lang="en-IN" sz="3200" dirty="0"/>
              <a:t> 📦 </a:t>
            </a:r>
            <a:r>
              <a:rPr lang="en-IN" sz="3200" i="1" spc="10" dirty="0">
                <a:solidFill>
                  <a:srgbClr val="0070C0"/>
                </a:solidFill>
                <a:latin typeface="Bodoni MT" panose="02070603080606020203" pitchFamily="18" charset="0"/>
              </a:rPr>
              <a:t>Frameworks/Libraries: </a:t>
            </a:r>
            <a:r>
              <a:rPr lang="en-IN" sz="3200" i="1" spc="10" dirty="0">
                <a:latin typeface="Bodoni MT" panose="02070603080606020203" pitchFamily="18" charset="0"/>
              </a:rPr>
              <a:t>Bootstrap/</a:t>
            </a:r>
            <a:br>
              <a:rPr lang="en-IN" sz="3200" i="1" spc="10" dirty="0">
                <a:latin typeface="Bodoni MT" panose="02070603080606020203" pitchFamily="18" charset="0"/>
              </a:rPr>
            </a:br>
            <a:r>
              <a:rPr lang="en-IN" sz="3200" i="1" spc="10" dirty="0">
                <a:latin typeface="Bodoni MT" panose="02070603080606020203" pitchFamily="18" charset="0"/>
              </a:rPr>
              <a:t>                        Tailwind CSS (if used)</a:t>
            </a:r>
            <a:br>
              <a:rPr lang="en-IN" sz="3200" i="1" spc="10" dirty="0">
                <a:latin typeface="Bodoni MT" panose="02070603080606020203" pitchFamily="18" charset="0"/>
              </a:rPr>
            </a:br>
            <a:r>
              <a:rPr lang="en-IN" sz="3200" i="1" spc="10" dirty="0">
                <a:latin typeface="Bodoni MT" panose="02070603080606020203" pitchFamily="18" charset="0"/>
              </a:rPr>
              <a:t>                        3.</a:t>
            </a:r>
            <a:r>
              <a:rPr lang="en-IN" sz="3200" dirty="0"/>
              <a:t> 🎨 </a:t>
            </a:r>
            <a:r>
              <a:rPr lang="en-IN" sz="3200" i="1" spc="10" dirty="0">
                <a:solidFill>
                  <a:srgbClr val="0070C0"/>
                </a:solidFill>
                <a:latin typeface="Bodoni MT" panose="02070603080606020203" pitchFamily="18" charset="0"/>
              </a:rPr>
              <a:t>Design Tools</a:t>
            </a:r>
            <a:r>
              <a:rPr lang="en-IN" sz="3200" i="1" spc="10" dirty="0">
                <a:latin typeface="Bodoni MT" panose="02070603080606020203" pitchFamily="18" charset="0"/>
              </a:rPr>
              <a:t>: Figma/Canva(for </a:t>
            </a:r>
            <a:br>
              <a:rPr lang="en-IN" sz="3200" i="1" spc="10" dirty="0">
                <a:latin typeface="Bodoni MT" panose="02070603080606020203" pitchFamily="18" charset="0"/>
              </a:rPr>
            </a:br>
            <a:r>
              <a:rPr lang="en-IN" sz="3200" i="1" spc="10" dirty="0">
                <a:latin typeface="Bodoni MT" panose="02070603080606020203" pitchFamily="18" charset="0"/>
              </a:rPr>
              <a:t>                        Layout design)</a:t>
            </a:r>
            <a:br>
              <a:rPr lang="en-IN" sz="3200" i="1" spc="10" dirty="0">
                <a:latin typeface="Bodoni MT" panose="02070603080606020203" pitchFamily="18" charset="0"/>
              </a:rPr>
            </a:br>
            <a:br>
              <a:rPr lang="en-IN" sz="3200" i="1" spc="10" dirty="0">
                <a:latin typeface="Bodoni MT" panose="02070603080606020203" pitchFamily="18" charset="0"/>
              </a:rPr>
            </a:br>
            <a:r>
              <a:rPr lang="en-IN" sz="3200" i="1" spc="10" dirty="0">
                <a:latin typeface="Bodoni MT" panose="02070603080606020203" pitchFamily="18" charset="0"/>
              </a:rPr>
              <a:t> 4. </a:t>
            </a:r>
            <a:r>
              <a:rPr lang="en-IN" sz="3200" dirty="0"/>
              <a:t>🔄 </a:t>
            </a:r>
            <a:r>
              <a:rPr lang="en-IN" sz="3200" i="1" spc="10" dirty="0">
                <a:solidFill>
                  <a:srgbClr val="0070C0"/>
                </a:solidFill>
                <a:latin typeface="Bodoni MT" panose="02070603080606020203" pitchFamily="18" charset="0"/>
              </a:rPr>
              <a:t>Version Control</a:t>
            </a:r>
            <a:r>
              <a:rPr lang="en-IN" sz="3200" i="1" spc="10" dirty="0">
                <a:latin typeface="Bodoni MT" panose="02070603080606020203" pitchFamily="18" charset="0"/>
              </a:rPr>
              <a:t>: Git &amp; GitHub</a:t>
            </a:r>
            <a:br>
              <a:rPr lang="en-IN" sz="3200" i="1" spc="10" dirty="0">
                <a:latin typeface="Bodoni MT" panose="02070603080606020203" pitchFamily="18" charset="0"/>
              </a:rPr>
            </a:br>
            <a:r>
              <a:rPr lang="en-IN" sz="3200" i="1" spc="10" dirty="0">
                <a:latin typeface="Bodoni MT" panose="02070603080606020203" pitchFamily="18" charset="0"/>
              </a:rPr>
              <a:t>  5.</a:t>
            </a:r>
            <a:r>
              <a:rPr lang="en-IN" sz="3200" dirty="0"/>
              <a:t> ☁️ </a:t>
            </a:r>
            <a:r>
              <a:rPr lang="en-IN" sz="3200" i="1" spc="10" dirty="0">
                <a:solidFill>
                  <a:srgbClr val="0070C0"/>
                </a:solidFill>
                <a:latin typeface="Bodoni MT" panose="02070603080606020203" pitchFamily="18" charset="0"/>
              </a:rPr>
              <a:t>Hosting:</a:t>
            </a:r>
            <a:r>
              <a:rPr lang="en-IN" sz="3200" i="1" spc="10" dirty="0">
                <a:latin typeface="Bodoni MT" panose="02070603080606020203" pitchFamily="18" charset="0"/>
              </a:rPr>
              <a:t> GitHub Pages/Netlify                      </a:t>
            </a:r>
            <a:br>
              <a:rPr lang="en-IN" sz="3200" spc="10" dirty="0">
                <a:latin typeface="Bodoni MT" panose="02070603080606020203" pitchFamily="18" charset="0"/>
              </a:rPr>
            </a:br>
            <a:br>
              <a:rPr lang="en-IN" sz="3200" spc="10" dirty="0">
                <a:latin typeface="Bodoni MT" panose="02070603080606020203" pitchFamily="18" charset="0"/>
              </a:rPr>
            </a:br>
            <a:r>
              <a:rPr lang="en-IN" sz="3600" spc="10" dirty="0"/>
              <a:t>   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661" y="508812"/>
            <a:ext cx="8794750" cy="6384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i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i="1" spc="15" dirty="0">
                <a:solidFill>
                  <a:srgbClr val="00B0F0"/>
                </a:solidFill>
                <a:latin typeface="Trebuchet MS"/>
                <a:cs typeface="Trebuchet MS"/>
              </a:rPr>
              <a:t>Header –</a:t>
            </a: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Name,</a:t>
            </a:r>
            <a:r>
              <a:rPr lang="en-IN" sz="2800" dirty="0"/>
              <a:t> 🏷️</a:t>
            </a: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 Logo, </a:t>
            </a:r>
            <a:r>
              <a:rPr lang="en-IN" sz="2800" dirty="0"/>
              <a:t>🧭 </a:t>
            </a: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Navigation bar.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i="1" spc="15" dirty="0">
                <a:solidFill>
                  <a:srgbClr val="00B0F0"/>
                </a:solidFill>
                <a:latin typeface="Trebuchet MS"/>
                <a:cs typeface="Trebuchet MS"/>
              </a:rPr>
              <a:t>Sections: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 </a:t>
            </a:r>
            <a:r>
              <a:rPr lang="en-IN" sz="2800" dirty="0"/>
              <a:t>🏠</a:t>
            </a: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 Home (Intro/Banner)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 </a:t>
            </a:r>
            <a:r>
              <a:rPr lang="en-IN" sz="2800" dirty="0"/>
              <a:t>👤</a:t>
            </a: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 About Me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 </a:t>
            </a:r>
            <a:r>
              <a:rPr lang="en-IN" sz="2800" dirty="0"/>
              <a:t>🛠️</a:t>
            </a: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 Skills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 </a:t>
            </a:r>
            <a:r>
              <a:rPr lang="en-IN" sz="2800" dirty="0"/>
              <a:t>💼</a:t>
            </a: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 Projects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 </a:t>
            </a:r>
            <a:r>
              <a:rPr lang="en-IN" sz="2800" dirty="0"/>
              <a:t>✉️</a:t>
            </a: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 Contact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i="1" spc="15" dirty="0">
                <a:solidFill>
                  <a:srgbClr val="00B0F0"/>
                </a:solidFill>
                <a:latin typeface="Bodoni MT" panose="02070603080606020203" pitchFamily="18" charset="0"/>
                <a:cs typeface="Trebuchet MS"/>
              </a:rPr>
              <a:t>Footer</a:t>
            </a: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 – Social media </a:t>
            </a:r>
            <a:r>
              <a:rPr lang="en-IN" sz="2800" b="1" i="1" spc="15">
                <a:latin typeface="Bodoni MT" panose="02070603080606020203" pitchFamily="18" charset="0"/>
                <a:cs typeface="Trebuchet MS"/>
              </a:rPr>
              <a:t>Links &amp;</a:t>
            </a:r>
            <a:r>
              <a:rPr lang="en-IN" sz="2800"/>
              <a:t> 📝</a:t>
            </a:r>
            <a:r>
              <a:rPr lang="en-IN" sz="2800" b="1" i="1" spc="15">
                <a:latin typeface="Bodoni MT" panose="02070603080606020203" pitchFamily="18" charset="0"/>
                <a:cs typeface="Trebuchet MS"/>
              </a:rPr>
              <a:t> </a:t>
            </a: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credits</a:t>
            </a:r>
            <a:r>
              <a:rPr lang="en-IN" sz="2800" b="1" i="1" spc="15" dirty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i="1" spc="15" dirty="0">
                <a:solidFill>
                  <a:srgbClr val="00B0F0"/>
                </a:solidFill>
                <a:latin typeface="Trebuchet MS"/>
                <a:cs typeface="Trebuchet MS"/>
              </a:rPr>
              <a:t>Responsive grid </a:t>
            </a:r>
            <a:r>
              <a:rPr lang="en-IN" sz="2800" b="1" i="1" spc="15" dirty="0">
                <a:latin typeface="Bodoni MT" panose="02070603080606020203" pitchFamily="18" charset="0"/>
                <a:cs typeface="Trebuchet MS"/>
              </a:rPr>
              <a:t>– based layout for desktop &amp; mobile.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3200" b="1" spc="15" dirty="0">
              <a:latin typeface="Bodoni MT" panose="02070603080606020203" pitchFamily="18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9379268" cy="4801314"/>
          </a:xfrm>
        </p:spPr>
        <p:txBody>
          <a:bodyPr/>
          <a:lstStyle/>
          <a:p>
            <a:r>
              <a:rPr lang="en-IN" i="1" dirty="0"/>
              <a:t>FEATURES AND FUNCTIONALITY</a:t>
            </a:r>
            <a:br>
              <a:rPr lang="en-IN" i="1" dirty="0"/>
            </a:br>
            <a:br>
              <a:rPr lang="en-IN" i="1" dirty="0"/>
            </a:br>
            <a:r>
              <a:rPr lang="en-IN" sz="3600" i="1" dirty="0"/>
              <a:t>1</a:t>
            </a:r>
            <a:r>
              <a:rPr lang="en-IN" sz="3600" i="1" dirty="0">
                <a:latin typeface="Bodoni MT" panose="02070603080606020203" pitchFamily="18" charset="0"/>
              </a:rPr>
              <a:t>.Interactive navigation bar.</a:t>
            </a:r>
            <a:br>
              <a:rPr lang="en-IN" sz="3600" i="1" dirty="0">
                <a:latin typeface="Bodoni MT" panose="02070603080606020203" pitchFamily="18" charset="0"/>
              </a:rPr>
            </a:br>
            <a:r>
              <a:rPr lang="en-IN" sz="3600" i="1" dirty="0">
                <a:latin typeface="Bodoni MT" panose="02070603080606020203" pitchFamily="18" charset="0"/>
              </a:rPr>
              <a:t>2.Dynamic project showcase with images &amp; description.</a:t>
            </a:r>
            <a:br>
              <a:rPr lang="en-IN" sz="3600" i="1" dirty="0">
                <a:latin typeface="Bodoni MT" panose="02070603080606020203" pitchFamily="18" charset="0"/>
              </a:rPr>
            </a:br>
            <a:r>
              <a:rPr lang="en-IN" sz="3600" i="1" dirty="0">
                <a:latin typeface="Bodoni MT" panose="02070603080606020203" pitchFamily="18" charset="0"/>
              </a:rPr>
              <a:t>3.contact form with validation.</a:t>
            </a:r>
            <a:br>
              <a:rPr lang="en-IN" sz="3600" i="1" dirty="0">
                <a:latin typeface="Bodoni MT" panose="02070603080606020203" pitchFamily="18" charset="0"/>
              </a:rPr>
            </a:br>
            <a:r>
              <a:rPr lang="en-IN" sz="3600" i="1" dirty="0">
                <a:latin typeface="Bodoni MT" panose="02070603080606020203" pitchFamily="18" charset="0"/>
              </a:rPr>
              <a:t>4.Smooth scrolling &amp; animations.</a:t>
            </a:r>
            <a:br>
              <a:rPr lang="en-IN" sz="3600" i="1" dirty="0">
                <a:latin typeface="Bodoni MT" panose="02070603080606020203" pitchFamily="18" charset="0"/>
              </a:rPr>
            </a:br>
            <a:r>
              <a:rPr lang="en-IN" sz="3600" i="1" dirty="0">
                <a:latin typeface="Bodoni MT" panose="02070603080606020203" pitchFamily="18" charset="0"/>
              </a:rPr>
              <a:t>5.Responsive design for all devices.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505</Words>
  <Application>Microsoft Office PowerPoint</Application>
  <PresentationFormat>Widescreen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Bodoni MT</vt:lpstr>
      <vt:lpstr>Calibri</vt:lpstr>
      <vt:lpstr>Lucida Handwriting</vt:lpstr>
      <vt:lpstr>Roboto</vt:lpstr>
      <vt:lpstr>Times New Roman</vt:lpstr>
      <vt:lpstr>Trebuchet MS</vt:lpstr>
      <vt:lpstr>Office Theme</vt:lpstr>
      <vt:lpstr>Digital Portfolio  </vt:lpstr>
      <vt:lpstr>PROJECT  TITLE</vt:lpstr>
      <vt:lpstr>AGENDA</vt:lpstr>
      <vt:lpstr>PROBLEM STATEMENT  1. 📄Traditional resumes are static and less engaging. 2. 🎭 Lack of interactive representation of skills and projects. 3. ⏱️Recruiters need quick access to candidate’s details. Solution:🌐 A dynamic digital portfolio website. </vt:lpstr>
      <vt:lpstr>PROJECT  OVERVIEW  A personal portfolio website to showcase: ~ 🛠️ Skills ~ 📂 Projects ~ 🏆 Achievements ~ 📧 Contact details ~ 🎨 Designed with modern UI/UX principles . ~ 📱💻 Fully responsive and user-friendly.     </vt:lpstr>
      <vt:lpstr>WHO ARE THE END USERS?  1. 👨‍🎓Students – Showcase academic and personal  projects. 2. 💼Job Seekers – Share resumes interactively. 3. 🧑‍💻Freelancers – Attract clients. 4.Recruiters/Employers – Evaluate candidates efficiently. 5. 👨‍🔧Developers / Programmers: To share GitHub projects, coding skills, and technical blogs. Helps in networking and open-source contributions.      </vt:lpstr>
      <vt:lpstr>TOOLS AND TECHNIQUES                                    1. 🌐 Frontend: HTML, CSS, JavaScript                         2. 📦 Frameworks/Libraries: Bootstrap/                         Tailwind CSS (if used)                         3. 🎨 Design Tools: Figma/Canva(for                          Layout design)   4. 🔄 Version Control: Git &amp; GitHub   5. ☁️ Hosting: GitHub Pages/Netlify                                  </vt:lpstr>
      <vt:lpstr>PowerPoint Presentation</vt:lpstr>
      <vt:lpstr>FEATURES AND FUNCTIONALITY  1.Interactive navigation bar. 2.Dynamic project showcase with images &amp; description. 3.contact form with validation. 4.Smooth scrolling &amp; animations. 5.Responsive design for all devices.</vt:lpstr>
      <vt:lpstr>RESULTS AND SCREENSHOTS          </vt:lpstr>
      <vt:lpstr>PowerPoint Presentation</vt:lpstr>
      <vt:lpstr>PowerPoint Presentation</vt:lpstr>
      <vt:lpstr>       CONCLUSION  1. Digital portfolio enhances personal branding. 2. Makes recruitment &amp; client acquisition easier. 3. Scalable and customizable for future improvements. 4. Demonstrates web development skills effectively.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Yuvaraj V</cp:lastModifiedBy>
  <cp:revision>29</cp:revision>
  <dcterms:created xsi:type="dcterms:W3CDTF">2024-03-29T15:07:22Z</dcterms:created>
  <dcterms:modified xsi:type="dcterms:W3CDTF">2025-09-03T02:06:53Z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