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themeOverride+xml" PartName="/ppt/theme/themeOverr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i="0" sz="1400" u="none" cap="none" strike="noStrik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i="0" sz="1400" u="none" cap="none" strike="noStrik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i="0" sz="1400" u="none" cap="none" strike="noStrik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i="0" sz="1400" u="none" cap="none" strike="noStrik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i="0" sz="1400" u="none" cap="none" strike="noStrik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i="0" sz="1400" u="none" cap="none" strike="noStrik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i="0" sz="1400" u="none" cap="none" strike="noStrik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i="0" sz="1400" u="none" cap="none" strike="noStrik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i="0" sz="1400" u="none" cap="none" strike="noStrik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903">
          <p15:clr>
            <a:srgbClr val="747775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90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fd1057461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fd1057461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fd1057461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fd1057461b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d1057461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d1057461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fd1057461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fd1057461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d1057461b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fd1057461b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hemeOverride" Target="../theme/themeOverride1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"/>
          <p:cNvSpPr txBox="1"/>
          <p:nvPr>
            <p:ph idx="1" type="subTitle"/>
          </p:nvPr>
        </p:nvSpPr>
        <p:spPr>
          <a:xfrm>
            <a:off x="311700" y="1898314"/>
            <a:ext cx="85206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TIC-TAC-TOE GAME</a:t>
            </a:r>
            <a:endParaRPr b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8" name="Google Shape;13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347" y="97725"/>
            <a:ext cx="4307304" cy="135808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"/>
          <p:cNvSpPr txBox="1"/>
          <p:nvPr/>
        </p:nvSpPr>
        <p:spPr>
          <a:xfrm>
            <a:off x="39370" y="3899535"/>
            <a:ext cx="4400700" cy="834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2303811710421188 – YUVARAJ P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1"/>
          <p:cNvSpPr txBox="1"/>
          <p:nvPr/>
        </p:nvSpPr>
        <p:spPr>
          <a:xfrm>
            <a:off x="4608537" y="3623441"/>
            <a:ext cx="4704300" cy="13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			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			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SUPERVISOR                                                                                		</a:t>
            </a: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Mr.A.Malarmannan,M.E.,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                                                                                                     				AP/CSE.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1" name="Google Shape;14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39713" y="216571"/>
            <a:ext cx="79974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338" y="445025"/>
            <a:ext cx="7514896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		</a:t>
            </a:r>
            <a:r>
              <a:rPr lang="en-US" b="1" dirty="0"/>
              <a:t>RESULT AND DISCUSSION</a:t>
            </a:r>
            <a:endParaRPr lang="en-IN" b="1" dirty="0"/>
          </a:p>
        </p:txBody>
      </p:sp>
      <p:pic>
        <p:nvPicPr>
          <p:cNvPr id="4" name="Google Shape;85;p1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3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86;p1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19030" y="6"/>
            <a:ext cx="824970" cy="795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925" y="1388110"/>
            <a:ext cx="2879725" cy="3444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500" y="1744345"/>
            <a:ext cx="4174490" cy="11677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1500" y="3187065"/>
            <a:ext cx="4174490" cy="12369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338" y="445025"/>
            <a:ext cx="7514896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		</a:t>
            </a:r>
            <a:r>
              <a:rPr lang="en-US" b="1" dirty="0"/>
              <a:t>RESULT AND DISCUSSION</a:t>
            </a:r>
            <a:endParaRPr lang="en-IN" b="1" dirty="0"/>
          </a:p>
        </p:txBody>
      </p:sp>
      <p:pic>
        <p:nvPicPr>
          <p:cNvPr id="4" name="Google Shape;85;p1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3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86;p1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19030" y="6"/>
            <a:ext cx="824970" cy="795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775" y="1506220"/>
            <a:ext cx="2211705" cy="29813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0655" y="1506220"/>
            <a:ext cx="2145665" cy="29813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640" y="3220085"/>
            <a:ext cx="3275330" cy="12160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640" y="1500505"/>
            <a:ext cx="3275330" cy="123698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2513330" y="2974975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 b="1" dirty="0">
                <a:sym typeface="+mn-ea"/>
              </a:rPr>
              <a:t>RESULT AND DISCUSSION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114300" indent="0">
              <a:buNone/>
            </a:pPr>
            <a:endParaRPr lang="en-US"/>
          </a:p>
        </p:txBody>
      </p:sp>
      <p:pic>
        <p:nvPicPr>
          <p:cNvPr id="4" name="Google Shape;85;p1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3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86;p1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19030" y="6"/>
            <a:ext cx="824970" cy="795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45" y="1279525"/>
            <a:ext cx="2552065" cy="33921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4380" y="1279525"/>
            <a:ext cx="2575560" cy="33921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6475" y="1279525"/>
            <a:ext cx="2633980" cy="33921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/>
        </p:nvSpPr>
        <p:spPr>
          <a:xfrm>
            <a:off x="38100" y="1835250"/>
            <a:ext cx="90678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>
                <a:solidFill>
                  <a:schemeClr val="dk1"/>
                </a:solidFill>
              </a:rPr>
              <a:t>THANK YOU</a:t>
            </a:r>
            <a:endParaRPr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249400" y="1324850"/>
            <a:ext cx="7939500" cy="25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US" sz="2400" b="1" dirty="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GB" sz="2400" b="1" dirty="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➢"/>
            </a:pPr>
            <a:endParaRPr sz="2400" b="1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➢"/>
            </a:pPr>
            <a:endParaRPr sz="2400" b="1">
              <a:solidFill>
                <a:schemeClr val="dk1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3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19030" y="6"/>
            <a:ext cx="824970" cy="79559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38100" y="120750"/>
            <a:ext cx="9067800" cy="55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OVERVIEW</a:t>
            </a:r>
            <a:endParaRPr sz="2400" b="1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955100" y="595236"/>
            <a:ext cx="7758137" cy="427264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163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1pPr>
            <a:lvl2pPr indent="-28448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2pPr>
            <a:lvl3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3pPr>
            <a:lvl4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4pPr>
            <a:lvl5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9pPr>
          </a:lstStyle>
          <a:p>
            <a:pPr marL="344170" indent="-34290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altLang="en-US" sz="1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170" indent="-34290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Introduction</a:t>
            </a:r>
            <a:endParaRPr lang="en-US" altLang="en-US" sz="1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170" indent="-34290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altLang="en-US" sz="1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170" indent="-34290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Methodologies (Programming concepts relevant to problem statement)</a:t>
            </a:r>
            <a:endParaRPr lang="en-US" altLang="en-US" sz="1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170" indent="-34290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the proposed system 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170" indent="-34290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Modules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170" indent="-34290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Merits 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170" indent="-34290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170" indent="-34290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" indent="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defRPr/>
            </a:pPr>
            <a:endParaRPr lang="en-US" sz="2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94" y="248804"/>
            <a:ext cx="8520600" cy="651642"/>
          </a:xfrm>
        </p:spPr>
        <p:txBody>
          <a:bodyPr>
            <a:normAutofit/>
          </a:bodyPr>
          <a:lstStyle/>
          <a:p>
            <a:pPr algn="ctr">
              <a:buClr>
                <a:srgbClr val="000000"/>
              </a:buClr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011199"/>
            <a:ext cx="8520600" cy="355767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71;p1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65100" y="138051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2;p1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287545" y="138051"/>
            <a:ext cx="824970" cy="79559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927658" y="1168256"/>
            <a:ext cx="7359887" cy="2806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8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an engaging two-player or player-versus-computer gameplay experience.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8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Implements a randomized computer AI for challenging single-player mode.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8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an interactive graphical user interface (GUI) for ease of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use.Tracks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scores and ensures smooth game flow.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6200" y="76397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19029" y="76403"/>
            <a:ext cx="824970" cy="79559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76200" y="241497"/>
            <a:ext cx="9067800" cy="55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INTRODUCTION</a:t>
            </a:r>
            <a:endParaRPr sz="24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758" y="1037088"/>
            <a:ext cx="7480271" cy="2806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8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 Tac Toe is a classic logic-based game played on a 3x3 grid.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8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involves:Designing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Java-based application using Swing and AWT.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8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game logic, event handling, and randomized moves for AI.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8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Maintaining a scoreboard for player performance tracking.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11700" y="220717"/>
            <a:ext cx="8520600" cy="672662"/>
          </a:xfrm>
        </p:spPr>
        <p:txBody>
          <a:bodyPr>
            <a:normAutofit/>
          </a:bodyPr>
          <a:lstStyle/>
          <a:p>
            <a:r>
              <a:rPr lang="en-US" dirty="0"/>
              <a:t>		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762558" y="1152475"/>
            <a:ext cx="7556472" cy="3416400"/>
          </a:xfrm>
        </p:spPr>
        <p:txBody>
          <a:bodyPr>
            <a:norm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similar applications: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of engaging and interactive GUIs in basic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games.Predictable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computer moves reducing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replayability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Absence of score-tracking mechanisms.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Solution: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GUI-based Tic Tac Toe game with intuitive design, randomized AI logic, and a dynamic scoreboard.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71;p1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2;p1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19030" y="6"/>
            <a:ext cx="824970" cy="795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378" y="178676"/>
            <a:ext cx="7938921" cy="839049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Methodologies (Programming concepts relevant to problem statement)</a:t>
            </a:r>
            <a:br>
              <a:rPr lang="en-US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72;p1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319030" y="6"/>
            <a:ext cx="824970" cy="795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1;p1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762558" cy="76239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8101" y="950962"/>
            <a:ext cx="7713980" cy="4523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AWT and Swing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to create the graphical interface (buttons, panels, labels).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Event Handling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Captures user actions like button clicks to update game state.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Randomization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Ensures the computer makes random moves in the player-vs-computer mode.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(Optional)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saving scores or game states (if implemented).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Manages unexpected inputs or invalid game states.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72386" y="120747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177850" y="165491"/>
            <a:ext cx="824970" cy="79559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-166969" y="276489"/>
            <a:ext cx="9067800" cy="55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DIAGRAM</a:t>
            </a:r>
            <a:endParaRPr lang="en-GB" sz="24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3032760" y="1407160"/>
            <a:ext cx="1388745" cy="9144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Player Input Module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4911090" y="1407160"/>
            <a:ext cx="1388745" cy="9144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Game Board Module</a:t>
            </a:r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3046095" y="3405505"/>
            <a:ext cx="1388745" cy="9144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Scoreboard Module</a:t>
            </a:r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4911090" y="3405505"/>
            <a:ext cx="1388745" cy="9144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AI Logic Module </a:t>
            </a:r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6789420" y="2401570"/>
            <a:ext cx="1388745" cy="9144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Game Logic Module</a:t>
            </a:r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934720" y="3235960"/>
            <a:ext cx="1388745" cy="9144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Reset or </a:t>
            </a:r>
            <a:r>
              <a:rPr lang="en-US">
                <a:sym typeface="+mn-ea"/>
              </a:rPr>
              <a:t>Replay</a:t>
            </a:r>
            <a:r>
              <a:rPr lang="en-US"/>
              <a:t>?</a:t>
            </a:r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945515" y="1657350"/>
            <a:ext cx="1388110" cy="9144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Start</a:t>
            </a:r>
            <a:endParaRPr lang="en-US"/>
          </a:p>
        </p:txBody>
      </p:sp>
      <p:cxnSp>
        <p:nvCxnSpPr>
          <p:cNvPr id="13" name="Straight Arrow Connector 12"/>
          <p:cNvCxnSpPr>
            <a:stCxn id="5" idx="3"/>
            <a:endCxn id="6" idx="1"/>
          </p:cNvCxnSpPr>
          <p:nvPr/>
        </p:nvCxnSpPr>
        <p:spPr>
          <a:xfrm>
            <a:off x="4421505" y="1864360"/>
            <a:ext cx="4895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1"/>
            <a:endCxn id="8" idx="3"/>
          </p:cNvCxnSpPr>
          <p:nvPr/>
        </p:nvCxnSpPr>
        <p:spPr>
          <a:xfrm flipH="1">
            <a:off x="4434840" y="3862705"/>
            <a:ext cx="4762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2" idx="3"/>
            <a:endCxn id="5" idx="1"/>
          </p:cNvCxnSpPr>
          <p:nvPr/>
        </p:nvCxnSpPr>
        <p:spPr>
          <a:xfrm flipV="1">
            <a:off x="2333625" y="1864360"/>
            <a:ext cx="699135" cy="250190"/>
          </a:xfrm>
          <a:prstGeom prst="bentConnector3">
            <a:avLst>
              <a:gd name="adj1" fmla="val 5004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8" idx="1"/>
            <a:endCxn id="11" idx="3"/>
          </p:cNvCxnSpPr>
          <p:nvPr/>
        </p:nvCxnSpPr>
        <p:spPr>
          <a:xfrm rot="10800000">
            <a:off x="2323465" y="3692525"/>
            <a:ext cx="722630" cy="1695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6" idx="3"/>
            <a:endCxn id="10" idx="0"/>
          </p:cNvCxnSpPr>
          <p:nvPr/>
        </p:nvCxnSpPr>
        <p:spPr>
          <a:xfrm>
            <a:off x="6299835" y="1864360"/>
            <a:ext cx="1184275" cy="53721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0" idx="2"/>
            <a:endCxn id="9" idx="3"/>
          </p:cNvCxnSpPr>
          <p:nvPr/>
        </p:nvCxnSpPr>
        <p:spPr>
          <a:xfrm rot="5400000">
            <a:off x="6618605" y="2996565"/>
            <a:ext cx="546735" cy="118427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8100" y="91593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280930" y="74996"/>
            <a:ext cx="824970" cy="79559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0" y="179499"/>
            <a:ext cx="9105900" cy="55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2400"/>
            </a:pPr>
            <a:r>
              <a:rPr lang="en-GB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  <a:endParaRPr lang="en-GB" sz="24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758" y="733467"/>
            <a:ext cx="7918067" cy="4197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 Input Module: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names and preferences (symbol and mode).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Board Module: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the 3x3 grid with interactive buttons.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Logic Module: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Checks for wins, ties, or valid moves.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AI Module: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Implements random move logic for the computer.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Scoreboard Module: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Tracks and updates player scores dynamically.</a:t>
            </a:r>
            <a:endParaRPr lang="en-IN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12" y="286719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MERITS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85;p1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4503" y="171736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86;p1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214527" y="171736"/>
            <a:ext cx="824970" cy="79559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6775" y="925195"/>
            <a:ext cx="7329805" cy="3753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Engaging Gameplay: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Provides a challenging experience in single-player mode.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Interactive GUI: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Intuitive design for ease of use.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Randomized AI: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Adds unpredictability to the game.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Score Tracking: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Keeps a record of player performance across rounds.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Reusable Architecture: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Can be extended with new features like larger grids or    difficulty levels.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