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  <c:pt idx="4">
                    <c:v>September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  <c:pt idx="4">
                  <c:v>41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solidFill>
            <a:srgbClr val="D3E3F3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8899"/>
                </a:solidFill>
              </a:rPr>
              <a:t>React Demo!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737360"/>
          <a:ext cx="7315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0" y="4846320"/>
            <a:ext cx="9144000" cy="301752"/>
          </a:xfrm>
          <a:prstGeom prst="rect">
            <a:avLst/>
          </a:prstGeom>
          <a:solidFill>
            <a:srgbClr val="E1E1E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A1A1A1"/>
                </a:solidFill>
              </a:rPr>
              <a:t>PpptxGenJS version: 3.12.0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2024-05-27T08:46:25Z</dcterms:created>
  <dcterms:modified xsi:type="dcterms:W3CDTF">2024-05-27T08:46:25Z</dcterms:modified>
</cp:coreProperties>
</file>