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57200"/>
          <a:ext cx="8229600" cy="914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-apple-system" pitchFamily="34" charset="0"/>
                          <a:ea typeface="-apple-system" pitchFamily="34" charset="-122"/>
                          <a:cs typeface="-apple-system" pitchFamily="34" charset="-120"/>
                        </a:rPr>
                        <a:t>col </a:t>
                      </a:r>
                      <a:pPr algn="l" indent="0" marL="0"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-apple-system" pitchFamily="34" charset="0"/>
                          <a:ea typeface="-apple-system" pitchFamily="34" charset="-122"/>
                          <a:cs typeface="-apple-system" pitchFamily="34" charset="-120"/>
                        </a:rPr>
                        <a:t>1</a:t>
                      </a:r>
                      <a:endParaRPr lang="en-US" sz="1600" dirty="0">
                        <a:latin typeface="-apple-system" charset="0"/>
                        <a:ea typeface="-apple-system" charset="0"/>
                        <a:cs typeface="-apple-system" charset="0"/>
                      </a:endParaRPr>
                    </a:p>
                  </a:txBody>
                  <a:tcPr marL="101600" marR="101600" marT="101600" marB="101600" anchor="b">
                    <a:lnL w="0" cap="flat" cmpd="sng" algn="ctr">
                      <a:solidFill>
                        <a:srgbClr val="454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54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54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-apple-system" pitchFamily="34" charset="0"/>
                          <a:ea typeface="-apple-system" pitchFamily="34" charset="-122"/>
                          <a:cs typeface="-apple-system" pitchFamily="34" charset="-120"/>
                        </a:rPr>
                        <a:t>col </a:t>
                      </a:r>
                      <a:pPr algn="l" indent="0" marL="0"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-apple-system" pitchFamily="34" charset="0"/>
                          <a:ea typeface="-apple-system" pitchFamily="34" charset="-122"/>
                          <a:cs typeface="-apple-system" pitchFamily="34" charset="-120"/>
                        </a:rPr>
                        <a:t>2</a:t>
                      </a:r>
                      <a:endParaRPr lang="en-US" sz="1600" dirty="0">
                        <a:latin typeface="-apple-system" charset="0"/>
                        <a:ea typeface="-apple-system" charset="0"/>
                        <a:cs typeface="-apple-system" charset="0"/>
                      </a:endParaRPr>
                    </a:p>
                  </a:txBody>
                  <a:tcPr marL="101600" marR="101600" marT="101600" marB="101600" anchor="b">
                    <a:lnL w="0" cap="flat" cmpd="sng" algn="ctr">
                      <a:solidFill>
                        <a:srgbClr val="454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54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54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-apple-system" pitchFamily="34" charset="0"/>
                          <a:ea typeface="-apple-system" pitchFamily="34" charset="-122"/>
                          <a:cs typeface="-apple-system" pitchFamily="34" charset="-120"/>
                        </a:rPr>
                        <a:t>col </a:t>
                      </a:r>
                      <a:pPr algn="l" indent="0" marL="0"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-apple-system" pitchFamily="34" charset="0"/>
                          <a:ea typeface="-apple-system" pitchFamily="34" charset="-122"/>
                          <a:cs typeface="-apple-system" pitchFamily="34" charset="-120"/>
                        </a:rPr>
                        <a:t>3</a:t>
                      </a:r>
                      <a:endParaRPr lang="en-US" sz="1600" dirty="0">
                        <a:latin typeface="-apple-system" charset="0"/>
                        <a:ea typeface="-apple-system" charset="0"/>
                        <a:cs typeface="-apple-system" charset="0"/>
                      </a:endParaRPr>
                    </a:p>
                  </a:txBody>
                  <a:tcPr marL="101600" marR="101600" marT="101600" marB="101600" anchor="b">
                    <a:lnL w="0" cap="flat" cmpd="sng" algn="ctr">
                      <a:solidFill>
                        <a:srgbClr val="454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54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54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03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-apple-system" pitchFamily="34" charset="0"/>
                          <a:ea typeface="-apple-system" pitchFamily="34" charset="-122"/>
                          <a:cs typeface="-apple-system" pitchFamily="34" charset="-120"/>
                        </a:rPr>
                        <a:t>cell </a:t>
                      </a:r>
                      <a:pPr algn="l" indent="0" marL="0"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-apple-system" pitchFamily="34" charset="0"/>
                          <a:ea typeface="-apple-system" pitchFamily="34" charset="-122"/>
                          <a:cs typeface="-apple-system" pitchFamily="34" charset="-120"/>
                        </a:rPr>
                        <a:t>1</a:t>
                      </a:r>
                      <a:endParaRPr lang="en-US" sz="1600" dirty="0">
                        <a:latin typeface="-apple-system" charset="0"/>
                        <a:ea typeface="-apple-system" charset="0"/>
                        <a:cs typeface="-apple-system" charset="0"/>
                      </a:endParaRPr>
                    </a:p>
                  </a:txBody>
                  <a:tcPr marL="101600" marR="101600" marT="101600" marB="101600" anchor="t">
                    <a:lnL w="0" cap="flat" cmpd="sng" algn="ctr">
                      <a:solidFill>
                        <a:srgbClr val="454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54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-apple-system" pitchFamily="34" charset="0"/>
                          <a:ea typeface="-apple-system" pitchFamily="34" charset="-122"/>
                          <a:cs typeface="-apple-system" pitchFamily="34" charset="-120"/>
                        </a:rPr>
                        <a:t>cell </a:t>
                      </a:r>
                      <a:pPr algn="l" indent="0" marL="0"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-apple-system" pitchFamily="34" charset="0"/>
                          <a:ea typeface="-apple-system" pitchFamily="34" charset="-122"/>
                          <a:cs typeface="-apple-system" pitchFamily="34" charset="-120"/>
                        </a:rPr>
                        <a:t>2</a:t>
                      </a:r>
                      <a:endParaRPr lang="en-US" sz="1600" dirty="0">
                        <a:latin typeface="-apple-system" charset="0"/>
                        <a:ea typeface="-apple-system" charset="0"/>
                        <a:cs typeface="-apple-system" charset="0"/>
                      </a:endParaRPr>
                    </a:p>
                  </a:txBody>
                  <a:tcPr marL="101600" marR="101600" marT="101600" marB="101600" anchor="t">
                    <a:lnL w="0" cap="flat" cmpd="sng" algn="ctr">
                      <a:solidFill>
                        <a:srgbClr val="454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54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-apple-system" pitchFamily="34" charset="0"/>
                          <a:ea typeface="-apple-system" pitchFamily="34" charset="-122"/>
                          <a:cs typeface="-apple-system" pitchFamily="34" charset="-120"/>
                        </a:rPr>
                        <a:t>cell </a:t>
                      </a:r>
                      <a:pPr algn="l" indent="0" marL="0"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-apple-system" pitchFamily="34" charset="0"/>
                          <a:ea typeface="-apple-system" pitchFamily="34" charset="-122"/>
                          <a:cs typeface="-apple-system" pitchFamily="34" charset="-120"/>
                        </a:rPr>
                        <a:t>3</a:t>
                      </a:r>
                      <a:endParaRPr lang="en-US" sz="1600" dirty="0">
                        <a:latin typeface="-apple-system" charset="0"/>
                        <a:ea typeface="-apple-system" charset="0"/>
                        <a:cs typeface="-apple-system" charset="0"/>
                      </a:endParaRPr>
                    </a:p>
                  </a:txBody>
                  <a:tcPr marL="101600" marR="101600" marT="101600" marB="101600" anchor="t">
                    <a:lnL w="0" cap="flat" cmpd="sng" algn="ctr">
                      <a:solidFill>
                        <a:srgbClr val="454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54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4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03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2024-05-27T08:46:16Z</dcterms:created>
  <dcterms:modified xsi:type="dcterms:W3CDTF">2024-05-27T08:46:16Z</dcterms:modified>
</cp:coreProperties>
</file>