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.com\Downloads\YUVARAJ%20NM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15"/>
  <c:chart>
    <c:title>
      <c:tx>
        <c:rich>
          <a:bodyPr/>
          <a:lstStyle/>
          <a:p>
            <a:pPr>
              <a:defRPr/>
            </a:pPr>
            <a:r>
              <a:rPr lang="en-US" sz="2000">
                <a:latin typeface="Arial Rounded MT Bold" pitchFamily="34" charset="0"/>
              </a:rPr>
              <a:t>PROFIT/ LOSS</a:t>
            </a:r>
            <a:endParaRPr lang="en-US">
              <a:latin typeface="Arial Rounded MT Bold" pitchFamily="34" charset="0"/>
            </a:endParaRPr>
          </a:p>
        </c:rich>
      </c:tx>
      <c:layout/>
    </c:title>
    <c:plotArea>
      <c:layout>
        <c:manualLayout>
          <c:layoutTarget val="inner"/>
          <c:xMode val="edge"/>
          <c:yMode val="edge"/>
          <c:x val="0.19003840230404248"/>
          <c:y val="0.21737460715921481"/>
          <c:w val="0.51572466286304819"/>
          <c:h val="0.70517451283290811"/>
        </c:manualLayout>
      </c:layout>
      <c:pieChart>
        <c:varyColors val="1"/>
        <c:ser>
          <c:idx val="0"/>
          <c:order val="0"/>
          <c:dLbls>
            <c:showPercent val="1"/>
          </c:dLbls>
          <c:val>
            <c:numRef>
              <c:f>Sheet2!$F$3:$F$42</c:f>
              <c:numCache>
                <c:formatCode>0.00</c:formatCode>
                <c:ptCount val="40"/>
                <c:pt idx="0">
                  <c:v>12500</c:v>
                </c:pt>
                <c:pt idx="1">
                  <c:v>25350</c:v>
                </c:pt>
                <c:pt idx="2">
                  <c:v>66000</c:v>
                </c:pt>
                <c:pt idx="3">
                  <c:v>14000</c:v>
                </c:pt>
                <c:pt idx="4">
                  <c:v>32500</c:v>
                </c:pt>
                <c:pt idx="5">
                  <c:v>36000</c:v>
                </c:pt>
                <c:pt idx="6">
                  <c:v>12000</c:v>
                </c:pt>
                <c:pt idx="7">
                  <c:v>12400</c:v>
                </c:pt>
                <c:pt idx="8">
                  <c:v>41000</c:v>
                </c:pt>
                <c:pt idx="9">
                  <c:v>69000</c:v>
                </c:pt>
                <c:pt idx="10">
                  <c:v>45000</c:v>
                </c:pt>
                <c:pt idx="11">
                  <c:v>28000</c:v>
                </c:pt>
                <c:pt idx="12">
                  <c:v>25300</c:v>
                </c:pt>
                <c:pt idx="13">
                  <c:v>43000</c:v>
                </c:pt>
                <c:pt idx="14">
                  <c:v>52100</c:v>
                </c:pt>
                <c:pt idx="15">
                  <c:v>11000</c:v>
                </c:pt>
                <c:pt idx="16">
                  <c:v>54000</c:v>
                </c:pt>
                <c:pt idx="17">
                  <c:v>53200</c:v>
                </c:pt>
                <c:pt idx="18">
                  <c:v>30000</c:v>
                </c:pt>
                <c:pt idx="19">
                  <c:v>20000</c:v>
                </c:pt>
                <c:pt idx="20">
                  <c:v>25000</c:v>
                </c:pt>
                <c:pt idx="21">
                  <c:v>35000</c:v>
                </c:pt>
                <c:pt idx="22">
                  <c:v>45000</c:v>
                </c:pt>
                <c:pt idx="23">
                  <c:v>52000</c:v>
                </c:pt>
                <c:pt idx="24">
                  <c:v>45000</c:v>
                </c:pt>
                <c:pt idx="25">
                  <c:v>29000</c:v>
                </c:pt>
                <c:pt idx="26">
                  <c:v>14500</c:v>
                </c:pt>
                <c:pt idx="27">
                  <c:v>33000</c:v>
                </c:pt>
                <c:pt idx="28">
                  <c:v>54000</c:v>
                </c:pt>
                <c:pt idx="29">
                  <c:v>53200</c:v>
                </c:pt>
                <c:pt idx="30">
                  <c:v>30000</c:v>
                </c:pt>
                <c:pt idx="31">
                  <c:v>20000</c:v>
                </c:pt>
                <c:pt idx="32">
                  <c:v>25000</c:v>
                </c:pt>
                <c:pt idx="33">
                  <c:v>35000</c:v>
                </c:pt>
                <c:pt idx="34">
                  <c:v>45000</c:v>
                </c:pt>
                <c:pt idx="35">
                  <c:v>52000</c:v>
                </c:pt>
                <c:pt idx="36">
                  <c:v>45000</c:v>
                </c:pt>
                <c:pt idx="37">
                  <c:v>29000</c:v>
                </c:pt>
                <c:pt idx="38">
                  <c:v>14500</c:v>
                </c:pt>
                <c:pt idx="39">
                  <c:v>33000</c:v>
                </c:pt>
              </c:numCache>
            </c:numRef>
          </c:val>
        </c:ser>
        <c:dLbls>
          <c:showPercent val="1"/>
        </c:dLbls>
        <c:firstSliceAng val="0"/>
      </c:pieChart>
    </c:plotArea>
    <c:legend>
      <c:legendPos val="r"/>
      <c:layout/>
      <c:txPr>
        <a:bodyPr/>
        <a:lstStyle/>
        <a:p>
          <a:pPr rtl="0">
            <a:defRPr/>
          </a:pPr>
          <a:endParaRPr lang="en-US"/>
        </a:p>
      </c:txPr>
    </c:legend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1BB95-32B4-43A1-9ED2-486161A0541D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3440-BE09-4FB0-8D98-BC03D07211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1BB95-32B4-43A1-9ED2-486161A0541D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3440-BE09-4FB0-8D98-BC03D07211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1BB95-32B4-43A1-9ED2-486161A0541D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3440-BE09-4FB0-8D98-BC03D07211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1BB95-32B4-43A1-9ED2-486161A0541D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3440-BE09-4FB0-8D98-BC03D07211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1BB95-32B4-43A1-9ED2-486161A0541D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3440-BE09-4FB0-8D98-BC03D07211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1BB95-32B4-43A1-9ED2-486161A0541D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3440-BE09-4FB0-8D98-BC03D07211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1BB95-32B4-43A1-9ED2-486161A0541D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3440-BE09-4FB0-8D98-BC03D07211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1BB95-32B4-43A1-9ED2-486161A0541D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3440-BE09-4FB0-8D98-BC03D07211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1BB95-32B4-43A1-9ED2-486161A0541D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3440-BE09-4FB0-8D98-BC03D07211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1BB95-32B4-43A1-9ED2-486161A0541D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3440-BE09-4FB0-8D98-BC03D07211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1BB95-32B4-43A1-9ED2-486161A0541D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17E3440-BE09-4FB0-8D98-BC03D07211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8E1BB95-32B4-43A1-9ED2-486161A0541D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17E3440-BE09-4FB0-8D98-BC03D07211D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1500174"/>
            <a:ext cx="6477000" cy="2643206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EMPLOYEE DATA ANALYSIS USING EXCEL</a:t>
            </a:r>
            <a:endParaRPr lang="en-US" sz="4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2200" y="4500570"/>
            <a:ext cx="6705600" cy="2357430"/>
          </a:xfrm>
        </p:spPr>
        <p:txBody>
          <a:bodyPr>
            <a:normAutofit/>
          </a:bodyPr>
          <a:lstStyle/>
          <a:p>
            <a:r>
              <a:rPr lang="en-US" dirty="0" smtClean="0"/>
              <a:t>NAME:D.YUVARAJ</a:t>
            </a:r>
          </a:p>
          <a:p>
            <a:r>
              <a:rPr lang="en-US" dirty="0" smtClean="0"/>
              <a:t>REGISTER:USER ID asunm110312201298</a:t>
            </a:r>
          </a:p>
          <a:p>
            <a:r>
              <a:rPr lang="en-US" dirty="0" smtClean="0"/>
              <a:t>DEPARTMENT:III BCOM [GENERAL]</a:t>
            </a:r>
          </a:p>
          <a:p>
            <a:r>
              <a:rPr lang="en-US" sz="2000" dirty="0" smtClean="0"/>
              <a:t>COLLEGE: D.R.B.C.C.C HINDU COLLEGE , PATTABIRAM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 AND DISCUSSION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-649431" y="-389659"/>
          <a:ext cx="10442863" cy="76373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CONCLUSION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final conclusion would be drawn based on the findings, potentially leading to actionable insights like training programs for underperforming employees or recognizing and rewarding top performers.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4400" dirty="0" smtClean="0"/>
          </a:p>
          <a:p>
            <a:r>
              <a:rPr lang="en-US" sz="4400" dirty="0" smtClean="0"/>
              <a:t>EMPLOYEE PROFIT\LOSS ANALYTICS</a:t>
            </a:r>
            <a:endParaRPr lang="en-US" sz="4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PROJECT OVERVIEW</a:t>
            </a:r>
          </a:p>
          <a:p>
            <a:r>
              <a:rPr lang="en-US" dirty="0" smtClean="0"/>
              <a:t>END USER </a:t>
            </a:r>
          </a:p>
          <a:p>
            <a:r>
              <a:rPr lang="en-US" dirty="0" smtClean="0"/>
              <a:t>OUR SOLUTION &amp; PREPOSITION</a:t>
            </a:r>
          </a:p>
          <a:p>
            <a:r>
              <a:rPr lang="en-US" dirty="0" smtClean="0"/>
              <a:t>DATASET DISCRIPTION</a:t>
            </a:r>
          </a:p>
          <a:p>
            <a:r>
              <a:rPr lang="en-US" dirty="0" smtClean="0"/>
              <a:t>MODELING APPROACH</a:t>
            </a:r>
          </a:p>
          <a:p>
            <a:r>
              <a:rPr lang="en-US" dirty="0" smtClean="0"/>
              <a:t>RESULT AND DISCUSSION</a:t>
            </a:r>
          </a:p>
          <a:p>
            <a:r>
              <a:rPr lang="en-US" dirty="0" smtClean="0"/>
              <a:t>CONCLUSION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organization is likely trying to analyze the financial impact of its employees, identifying those who contribute positively to the company’s profit and those who do not.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analysis could involve examining the factors influencing employee performance, such as years of experience, education level, and departmental affiliation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THE END USER?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insights from this analysis could be used by HR, management, and financial departments to make informed decisions regarding promotions, training, or even downsizing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OUR SOLUTION&amp;VALUE PREPOSITION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This analysis could be part of a larger project aimed at improving employee productivity and optimizing the workforce.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dataset includes demographic information, employment details, and financial performance data for each employee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MODLING APPROACH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Data could be analyzed using statistical methods or machine learning models to predict which factors contribute to higher profitability.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25</TotalTime>
  <Words>231</Words>
  <Application>Microsoft Office PowerPoint</Application>
  <PresentationFormat>On-screen Show (4:3)</PresentationFormat>
  <Paragraphs>40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EMPLOYEE DATA ANALYSIS USING EXCEL</vt:lpstr>
      <vt:lpstr>PROJECT TITLE</vt:lpstr>
      <vt:lpstr>AGENDA</vt:lpstr>
      <vt:lpstr>PROBLEM STATEMENT</vt:lpstr>
      <vt:lpstr>PROJECT OVERVIEW</vt:lpstr>
      <vt:lpstr>WHO ARE THE END USER?</vt:lpstr>
      <vt:lpstr>OUR SOLUTION&amp;VALUE PREPOSITION</vt:lpstr>
      <vt:lpstr>DATASET DESCRIPTION</vt:lpstr>
      <vt:lpstr>  MODLING APPROACH </vt:lpstr>
      <vt:lpstr>RESULT AND DISCUSSION </vt:lpstr>
      <vt:lpstr>CONCLUSION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dc:creator>m.com</dc:creator>
  <cp:lastModifiedBy>m.com</cp:lastModifiedBy>
  <cp:revision>6</cp:revision>
  <dcterms:created xsi:type="dcterms:W3CDTF">2024-08-30T16:08:17Z</dcterms:created>
  <dcterms:modified xsi:type="dcterms:W3CDTF">2024-08-31T15:48:42Z</dcterms:modified>
</cp:coreProperties>
</file>