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70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3CF3-C940-4F4E-B7A2-986AECD430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59CB6-DEF3-4C71-8CBF-3C01D1FA384C}">
      <dgm:prSet phldrT="[Text]" custT="1"/>
      <dgm:spPr/>
      <dgm:t>
        <a:bodyPr/>
        <a:lstStyle/>
        <a:p>
          <a:pPr algn="l"/>
          <a:r>
            <a:rPr lang="en-US" sz="105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dirty="0"/>
        </a:p>
        <a:p>
          <a:pPr algn="ctr"/>
          <a:endParaRPr lang="en-IN" sz="100" dirty="0"/>
        </a:p>
        <a:p>
          <a:pPr algn="ctr"/>
          <a:endParaRPr lang="en-IN" sz="100" dirty="0"/>
        </a:p>
      </dgm:t>
    </dgm:pt>
    <dgm:pt modelId="{F066E879-3DB7-45F5-A869-65FFC3621863}" type="parTrans" cxnId="{7CA42D4E-8D9F-4AE2-996F-518C6068889C}">
      <dgm:prSet/>
      <dgm:spPr/>
      <dgm:t>
        <a:bodyPr/>
        <a:lstStyle/>
        <a:p>
          <a:endParaRPr lang="en-IN"/>
        </a:p>
      </dgm:t>
    </dgm:pt>
    <dgm:pt modelId="{1AAF173C-43FE-4047-A92B-E891459A1201}" type="sibTrans" cxnId="{7CA42D4E-8D9F-4AE2-996F-518C6068889C}">
      <dgm:prSet/>
      <dgm:spPr/>
      <dgm:t>
        <a:bodyPr/>
        <a:lstStyle/>
        <a:p>
          <a:endParaRPr lang="en-IN"/>
        </a:p>
      </dgm:t>
    </dgm:pt>
    <dgm:pt modelId="{70FE870B-6A9B-4975-ABEF-3581B0EE7517}">
      <dgm:prSet phldrT="[Text]"/>
      <dgm:spPr/>
      <dgm:t>
        <a:bodyPr/>
        <a:lstStyle/>
        <a:p>
          <a:endParaRPr lang="en-IN" dirty="0"/>
        </a:p>
      </dgm:t>
    </dgm:pt>
    <dgm:pt modelId="{E27CCE37-159E-42DA-B962-6DFC953665D7}" type="parTrans" cxnId="{A2E6B3BD-A59B-4594-A5B1-5CDD9A531463}">
      <dgm:prSet/>
      <dgm:spPr/>
      <dgm:t>
        <a:bodyPr/>
        <a:lstStyle/>
        <a:p>
          <a:endParaRPr lang="en-IN"/>
        </a:p>
      </dgm:t>
    </dgm:pt>
    <dgm:pt modelId="{1D9E70C9-E3F1-4A0C-93E0-48182A3F27FF}" type="sibTrans" cxnId="{A2E6B3BD-A59B-4594-A5B1-5CDD9A531463}">
      <dgm:prSet/>
      <dgm:spPr/>
      <dgm:t>
        <a:bodyPr/>
        <a:lstStyle/>
        <a:p>
          <a:endParaRPr lang="en-IN"/>
        </a:p>
      </dgm:t>
    </dgm:pt>
    <dgm:pt modelId="{0D731982-7784-44E2-B4A3-4C6088E2A58A}">
      <dgm:prSet phldrT="[Text]" custT="1"/>
      <dgm:spPr/>
      <dgm:t>
        <a:bodyPr/>
        <a:lstStyle/>
        <a:p>
          <a:pPr algn="l"/>
          <a:r>
            <a:rPr lang="en-US" sz="900" dirty="0"/>
            <a:t>To summarize this you have to create pivot table in that enter</a:t>
          </a:r>
          <a:endParaRPr lang="en-IN" sz="900" dirty="0"/>
        </a:p>
        <a:p>
          <a:pPr algn="l"/>
          <a:r>
            <a:rPr lang="en-US" sz="900" dirty="0"/>
            <a:t>Enter business until in rows, performance level in columns, put gender in</a:t>
          </a:r>
          <a:endParaRPr lang="en-IN" sz="900" dirty="0"/>
        </a:p>
        <a:p>
          <a:pPr algn="l"/>
          <a:r>
            <a:rPr lang="en-US" sz="900" dirty="0"/>
            <a:t> Filters and remove the blank in the filter</a:t>
          </a:r>
          <a:endParaRPr lang="en-IN" sz="900" dirty="0"/>
        </a:p>
      </dgm:t>
    </dgm:pt>
    <dgm:pt modelId="{5E599CD0-BD94-4F17-8483-1A7A82A01B76}" type="parTrans" cxnId="{A6429A23-77CD-4105-BCDB-DCA2DBF058AE}">
      <dgm:prSet/>
      <dgm:spPr/>
      <dgm:t>
        <a:bodyPr/>
        <a:lstStyle/>
        <a:p>
          <a:endParaRPr lang="en-IN"/>
        </a:p>
      </dgm:t>
    </dgm:pt>
    <dgm:pt modelId="{D2F02387-B7DC-42A0-B070-2023A6F027BC}" type="sibTrans" cxnId="{A6429A23-77CD-4105-BCDB-DCA2DBF058AE}">
      <dgm:prSet/>
      <dgm:spPr/>
      <dgm:t>
        <a:bodyPr/>
        <a:lstStyle/>
        <a:p>
          <a:endParaRPr lang="en-IN"/>
        </a:p>
      </dgm:t>
    </dgm:pt>
    <dgm:pt modelId="{82516BBF-0442-4C4B-903A-6BD2E3759FDD}">
      <dgm:prSet phldrT="[Text]"/>
      <dgm:spPr/>
      <dgm:t>
        <a:bodyPr/>
        <a:lstStyle/>
        <a:p>
          <a:endParaRPr lang="en-IN" dirty="0"/>
        </a:p>
      </dgm:t>
    </dgm:pt>
    <dgm:pt modelId="{636F3A82-8370-4103-9CE2-DD380DF338FC}" type="parTrans" cxnId="{D1027B06-DB0D-4AF6-8452-5A98D4197CD4}">
      <dgm:prSet/>
      <dgm:spPr/>
      <dgm:t>
        <a:bodyPr/>
        <a:lstStyle/>
        <a:p>
          <a:endParaRPr lang="en-IN"/>
        </a:p>
      </dgm:t>
    </dgm:pt>
    <dgm:pt modelId="{E61FFAAD-D919-43E5-B4F2-046FCC99DC44}" type="sibTrans" cxnId="{D1027B06-DB0D-4AF6-8452-5A98D4197CD4}">
      <dgm:prSet/>
      <dgm:spPr/>
      <dgm:t>
        <a:bodyPr/>
        <a:lstStyle/>
        <a:p>
          <a:endParaRPr lang="en-IN"/>
        </a:p>
      </dgm:t>
    </dgm:pt>
    <dgm:pt modelId="{5F5AA0B8-0246-41C8-B968-73C7BD24EC02}">
      <dgm:prSet phldrT="[Text]" custT="1"/>
      <dgm:spPr/>
      <dgm:t>
        <a:bodyPr/>
        <a:lstStyle/>
        <a:p>
          <a:pPr algn="l"/>
          <a:r>
            <a:rPr lang="en-US" sz="1000" dirty="0"/>
            <a:t>Slicer option is used to know what type of employee are working in the Organizations When click on  any type it generated in the pivot table too. </a:t>
          </a:r>
          <a:endParaRPr lang="en-IN" sz="1000" dirty="0"/>
        </a:p>
      </dgm:t>
    </dgm:pt>
    <dgm:pt modelId="{1AF9B312-225B-48FD-8126-177318B0A7F0}" type="parTrans" cxnId="{1FDEE72D-DD8D-4DD4-B664-043EC88F75DF}">
      <dgm:prSet/>
      <dgm:spPr/>
      <dgm:t>
        <a:bodyPr/>
        <a:lstStyle/>
        <a:p>
          <a:endParaRPr lang="en-IN"/>
        </a:p>
      </dgm:t>
    </dgm:pt>
    <dgm:pt modelId="{F55BB9A2-DBB8-493D-87DC-C483C3CE9A82}" type="sibTrans" cxnId="{1FDEE72D-DD8D-4DD4-B664-043EC88F75DF}">
      <dgm:prSet/>
      <dgm:spPr/>
      <dgm:t>
        <a:bodyPr/>
        <a:lstStyle/>
        <a:p>
          <a:endParaRPr lang="en-IN"/>
        </a:p>
      </dgm:t>
    </dgm:pt>
    <dgm:pt modelId="{E8FC0C60-3796-4D6B-B221-26331968731B}">
      <dgm:prSet phldrT="[Text]"/>
      <dgm:spPr/>
      <dgm:t>
        <a:bodyPr/>
        <a:lstStyle/>
        <a:p>
          <a:endParaRPr lang="en-IN" dirty="0"/>
        </a:p>
      </dgm:t>
    </dgm:pt>
    <dgm:pt modelId="{17D071AC-BBCF-4771-BD58-E2A6C11B65E9}" type="parTrans" cxnId="{72CDA1D2-82E3-4612-BC83-14AB3B22BD86}">
      <dgm:prSet/>
      <dgm:spPr/>
      <dgm:t>
        <a:bodyPr/>
        <a:lstStyle/>
        <a:p>
          <a:endParaRPr lang="en-IN"/>
        </a:p>
      </dgm:t>
    </dgm:pt>
    <dgm:pt modelId="{40AD5FEE-6AB4-4EE7-BD5B-02B7F762F791}" type="sibTrans" cxnId="{72CDA1D2-82E3-4612-BC83-14AB3B22BD86}">
      <dgm:prSet/>
      <dgm:spPr/>
      <dgm:t>
        <a:bodyPr/>
        <a:lstStyle/>
        <a:p>
          <a:endParaRPr lang="en-IN"/>
        </a:p>
      </dgm:t>
    </dgm:pt>
    <dgm:pt modelId="{051A450A-1CEB-49ED-8220-2C4A8AD29B0D}">
      <dgm:prSet custT="1"/>
      <dgm:spPr/>
      <dgm:t>
        <a:bodyPr/>
        <a:lstStyle/>
        <a:p>
          <a:pPr algn="l"/>
          <a:r>
            <a:rPr lang="en-US" sz="800" dirty="0"/>
            <a:t>Create the graph using the pivot table in that you have trend line show which </a:t>
          </a:r>
          <a:endParaRPr lang="en-IN" sz="800" dirty="0"/>
        </a:p>
        <a:p>
          <a:pPr algn="l"/>
          <a:r>
            <a:rPr lang="en-US" sz="800" dirty="0"/>
            <a:t>Higher whether Very high, </a:t>
          </a:r>
          <a:r>
            <a:rPr lang="en-US" sz="800" dirty="0" err="1"/>
            <a:t>High,Med,Low</a:t>
          </a:r>
          <a:r>
            <a:rPr lang="en-US" sz="800" dirty="0"/>
            <a:t>.</a:t>
          </a:r>
          <a:endParaRPr lang="en-IN" sz="800" dirty="0"/>
        </a:p>
        <a:p>
          <a:pPr algn="l"/>
          <a:endParaRPr lang="en-IN" sz="800" dirty="0"/>
        </a:p>
        <a:p>
          <a:pPr algn="l"/>
          <a:r>
            <a:rPr lang="en-US" sz="800" dirty="0"/>
            <a:t>This analysis to find performance of employees .</a:t>
          </a:r>
          <a:endParaRPr lang="en-IN" sz="800" dirty="0"/>
        </a:p>
        <a:p>
          <a:pPr algn="l"/>
          <a:endParaRPr lang="en-IN" sz="800" dirty="0"/>
        </a:p>
      </dgm:t>
    </dgm:pt>
    <dgm:pt modelId="{4D368D7B-9C0C-4FE2-A81C-394B9865417F}" type="parTrans" cxnId="{123A3BA1-177D-4971-AF2D-C0B3596F74D5}">
      <dgm:prSet/>
      <dgm:spPr/>
      <dgm:t>
        <a:bodyPr/>
        <a:lstStyle/>
        <a:p>
          <a:endParaRPr lang="en-IN"/>
        </a:p>
      </dgm:t>
    </dgm:pt>
    <dgm:pt modelId="{57B62BE8-C8D9-41E1-AEC3-91D4481A1C15}" type="sibTrans" cxnId="{123A3BA1-177D-4971-AF2D-C0B3596F74D5}">
      <dgm:prSet/>
      <dgm:spPr/>
      <dgm:t>
        <a:bodyPr/>
        <a:lstStyle/>
        <a:p>
          <a:endParaRPr lang="en-IN"/>
        </a:p>
      </dgm:t>
    </dgm:pt>
    <dgm:pt modelId="{9A2A5908-D796-4B55-8E11-A93B03EE2485}" type="pres">
      <dgm:prSet presAssocID="{2AD53CF3-C940-4F4E-B7A2-986AECD430D4}" presName="rootnode" presStyleCnt="0">
        <dgm:presLayoutVars>
          <dgm:chMax/>
          <dgm:chPref/>
          <dgm:dir/>
          <dgm:animLvl val="lvl"/>
        </dgm:presLayoutVars>
      </dgm:prSet>
      <dgm:spPr/>
    </dgm:pt>
    <dgm:pt modelId="{2845E8DE-2A42-4996-9C0B-243E212FB2EB}" type="pres">
      <dgm:prSet presAssocID="{5B359CB6-DEF3-4C71-8CBF-3C01D1FA384C}" presName="composite" presStyleCnt="0"/>
      <dgm:spPr/>
    </dgm:pt>
    <dgm:pt modelId="{E68EF665-E802-4575-B1F5-4BF8251182A4}" type="pres">
      <dgm:prSet presAssocID="{5B359CB6-DEF3-4C71-8CBF-3C01D1FA384C}" presName="bentUpArrow1" presStyleLbl="alignImgPlace1" presStyleIdx="0" presStyleCnt="3"/>
      <dgm:spPr/>
    </dgm:pt>
    <dgm:pt modelId="{1654545C-43B4-473B-BCF8-8A5099F7C1F6}" type="pres">
      <dgm:prSet presAssocID="{5B359CB6-DEF3-4C71-8CBF-3C01D1FA384C}" presName="ParentText" presStyleLbl="node1" presStyleIdx="0" presStyleCnt="4" custScaleY="142991" custLinFactNeighborX="2342" custLinFactNeighborY="2152">
        <dgm:presLayoutVars>
          <dgm:chMax val="1"/>
          <dgm:chPref val="1"/>
          <dgm:bulletEnabled val="1"/>
        </dgm:presLayoutVars>
      </dgm:prSet>
      <dgm:spPr/>
    </dgm:pt>
    <dgm:pt modelId="{25A876B1-F79A-4A16-BB99-3948CDC31631}" type="pres">
      <dgm:prSet presAssocID="{5B359CB6-DEF3-4C71-8CBF-3C01D1FA384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D944C5-2C11-47D4-90EC-D9ADEA9BC6DD}" type="pres">
      <dgm:prSet presAssocID="{1AAF173C-43FE-4047-A92B-E891459A1201}" presName="sibTrans" presStyleCnt="0"/>
      <dgm:spPr/>
    </dgm:pt>
    <dgm:pt modelId="{575A312A-D891-4AEA-8381-CBB962DFFBD3}" type="pres">
      <dgm:prSet presAssocID="{0D731982-7784-44E2-B4A3-4C6088E2A58A}" presName="composite" presStyleCnt="0"/>
      <dgm:spPr/>
    </dgm:pt>
    <dgm:pt modelId="{6D211CC6-5598-46C1-BB52-3D8A10545709}" type="pres">
      <dgm:prSet presAssocID="{0D731982-7784-44E2-B4A3-4C6088E2A58A}" presName="bentUpArrow1" presStyleLbl="alignImgPlace1" presStyleIdx="1" presStyleCnt="3"/>
      <dgm:spPr/>
    </dgm:pt>
    <dgm:pt modelId="{D7BD515C-9F8B-4147-BB16-1DD7088D1042}" type="pres">
      <dgm:prSet presAssocID="{0D731982-7784-44E2-B4A3-4C6088E2A58A}" presName="ParentText" presStyleLbl="node1" presStyleIdx="1" presStyleCnt="4" custScaleX="111024" custScaleY="115268">
        <dgm:presLayoutVars>
          <dgm:chMax val="1"/>
          <dgm:chPref val="1"/>
          <dgm:bulletEnabled val="1"/>
        </dgm:presLayoutVars>
      </dgm:prSet>
      <dgm:spPr/>
    </dgm:pt>
    <dgm:pt modelId="{C30701B7-09AF-456F-89AC-A12A5B6C15AA}" type="pres">
      <dgm:prSet presAssocID="{0D731982-7784-44E2-B4A3-4C6088E2A5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5AA59D-9AB7-475E-B717-2DC708199535}" type="pres">
      <dgm:prSet presAssocID="{D2F02387-B7DC-42A0-B070-2023A6F027BC}" presName="sibTrans" presStyleCnt="0"/>
      <dgm:spPr/>
    </dgm:pt>
    <dgm:pt modelId="{EC782CF6-B3B3-4F10-9C51-8AF7E49D2108}" type="pres">
      <dgm:prSet presAssocID="{5F5AA0B8-0246-41C8-B968-73C7BD24EC02}" presName="composite" presStyleCnt="0"/>
      <dgm:spPr/>
    </dgm:pt>
    <dgm:pt modelId="{DFC78795-4D92-4B4E-98D1-634EEA906223}" type="pres">
      <dgm:prSet presAssocID="{5F5AA0B8-0246-41C8-B968-73C7BD24EC02}" presName="bentUpArrow1" presStyleLbl="alignImgPlace1" presStyleIdx="2" presStyleCnt="3"/>
      <dgm:spPr/>
    </dgm:pt>
    <dgm:pt modelId="{687AE9B5-67EE-48D0-A694-B1F8656FDEFA}" type="pres">
      <dgm:prSet presAssocID="{5F5AA0B8-0246-41C8-B968-73C7BD24EC02}" presName="ParentText" presStyleLbl="node1" presStyleIdx="2" presStyleCnt="4" custScaleX="121322" custScaleY="111040" custLinFactNeighborX="-12499" custLinFactNeighborY="-6169">
        <dgm:presLayoutVars>
          <dgm:chMax val="1"/>
          <dgm:chPref val="1"/>
          <dgm:bulletEnabled val="1"/>
        </dgm:presLayoutVars>
      </dgm:prSet>
      <dgm:spPr/>
    </dgm:pt>
    <dgm:pt modelId="{07BCC62C-DC93-452F-B847-0813B5E0F0C8}" type="pres">
      <dgm:prSet presAssocID="{5F5AA0B8-0246-41C8-B968-73C7BD24EC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891BD7-835A-4266-A61C-1902222F7DAB}" type="pres">
      <dgm:prSet presAssocID="{F55BB9A2-DBB8-493D-87DC-C483C3CE9A82}" presName="sibTrans" presStyleCnt="0"/>
      <dgm:spPr/>
    </dgm:pt>
    <dgm:pt modelId="{B0A675CA-2419-4EC9-B777-D9C516E98B37}" type="pres">
      <dgm:prSet presAssocID="{051A450A-1CEB-49ED-8220-2C4A8AD29B0D}" presName="composite" presStyleCnt="0"/>
      <dgm:spPr/>
    </dgm:pt>
    <dgm:pt modelId="{FAED8214-13FA-496D-9BCF-01F96B8A28D9}" type="pres">
      <dgm:prSet presAssocID="{051A450A-1CEB-49ED-8220-2C4A8AD29B0D}" presName="ParentText" presStyleLbl="node1" presStyleIdx="3" presStyleCnt="4" custScaleX="111030" custScaleY="111459">
        <dgm:presLayoutVars>
          <dgm:chMax val="1"/>
          <dgm:chPref val="1"/>
          <dgm:bulletEnabled val="1"/>
        </dgm:presLayoutVars>
      </dgm:prSet>
      <dgm:spPr/>
    </dgm:pt>
  </dgm:ptLst>
  <dgm:cxnLst>
    <dgm:cxn modelId="{D1027B06-DB0D-4AF6-8452-5A98D4197CD4}" srcId="{0D731982-7784-44E2-B4A3-4C6088E2A58A}" destId="{82516BBF-0442-4C4B-903A-6BD2E3759FDD}" srcOrd="0" destOrd="0" parTransId="{636F3A82-8370-4103-9CE2-DD380DF338FC}" sibTransId="{E61FFAAD-D919-43E5-B4F2-046FCC99DC44}"/>
    <dgm:cxn modelId="{B22E7F0E-4B7E-4678-99C1-4E8A9FC26B28}" type="presOf" srcId="{82516BBF-0442-4C4B-903A-6BD2E3759FDD}" destId="{C30701B7-09AF-456F-89AC-A12A5B6C15AA}" srcOrd="0" destOrd="0" presId="urn:microsoft.com/office/officeart/2005/8/layout/StepDownProcess"/>
    <dgm:cxn modelId="{27CE1317-DDC0-4D9F-95BC-ACBEE0F97974}" type="presOf" srcId="{E8FC0C60-3796-4D6B-B221-26331968731B}" destId="{07BCC62C-DC93-452F-B847-0813B5E0F0C8}" srcOrd="0" destOrd="0" presId="urn:microsoft.com/office/officeart/2005/8/layout/StepDownProcess"/>
    <dgm:cxn modelId="{8C042723-9664-4DC4-9CC3-3EEBBA85E4D1}" type="presOf" srcId="{051A450A-1CEB-49ED-8220-2C4A8AD29B0D}" destId="{FAED8214-13FA-496D-9BCF-01F96B8A28D9}" srcOrd="0" destOrd="0" presId="urn:microsoft.com/office/officeart/2005/8/layout/StepDownProcess"/>
    <dgm:cxn modelId="{A6429A23-77CD-4105-BCDB-DCA2DBF058AE}" srcId="{2AD53CF3-C940-4F4E-B7A2-986AECD430D4}" destId="{0D731982-7784-44E2-B4A3-4C6088E2A58A}" srcOrd="1" destOrd="0" parTransId="{5E599CD0-BD94-4F17-8483-1A7A82A01B76}" sibTransId="{D2F02387-B7DC-42A0-B070-2023A6F027BC}"/>
    <dgm:cxn modelId="{8BDB3D28-7976-45EF-9D4F-19772A570684}" type="presOf" srcId="{5B359CB6-DEF3-4C71-8CBF-3C01D1FA384C}" destId="{1654545C-43B4-473B-BCF8-8A5099F7C1F6}" srcOrd="0" destOrd="0" presId="urn:microsoft.com/office/officeart/2005/8/layout/StepDownProcess"/>
    <dgm:cxn modelId="{1FDEE72D-DD8D-4DD4-B664-043EC88F75DF}" srcId="{2AD53CF3-C940-4F4E-B7A2-986AECD430D4}" destId="{5F5AA0B8-0246-41C8-B968-73C7BD24EC02}" srcOrd="2" destOrd="0" parTransId="{1AF9B312-225B-48FD-8126-177318B0A7F0}" sibTransId="{F55BB9A2-DBB8-493D-87DC-C483C3CE9A82}"/>
    <dgm:cxn modelId="{7CA42D4E-8D9F-4AE2-996F-518C6068889C}" srcId="{2AD53CF3-C940-4F4E-B7A2-986AECD430D4}" destId="{5B359CB6-DEF3-4C71-8CBF-3C01D1FA384C}" srcOrd="0" destOrd="0" parTransId="{F066E879-3DB7-45F5-A869-65FFC3621863}" sibTransId="{1AAF173C-43FE-4047-A92B-E891459A1201}"/>
    <dgm:cxn modelId="{D05DE874-6EA4-4050-837F-9220D99EC775}" type="presOf" srcId="{70FE870B-6A9B-4975-ABEF-3581B0EE7517}" destId="{25A876B1-F79A-4A16-BB99-3948CDC31631}" srcOrd="0" destOrd="0" presId="urn:microsoft.com/office/officeart/2005/8/layout/StepDownProcess"/>
    <dgm:cxn modelId="{A68F627A-3BD3-43A2-AD64-00E871EE9EF7}" type="presOf" srcId="{2AD53CF3-C940-4F4E-B7A2-986AECD430D4}" destId="{9A2A5908-D796-4B55-8E11-A93B03EE2485}" srcOrd="0" destOrd="0" presId="urn:microsoft.com/office/officeart/2005/8/layout/StepDownProcess"/>
    <dgm:cxn modelId="{DF424B83-6218-4B22-8329-8F5612B4DA13}" type="presOf" srcId="{0D731982-7784-44E2-B4A3-4C6088E2A58A}" destId="{D7BD515C-9F8B-4147-BB16-1DD7088D1042}" srcOrd="0" destOrd="0" presId="urn:microsoft.com/office/officeart/2005/8/layout/StepDownProcess"/>
    <dgm:cxn modelId="{123A3BA1-177D-4971-AF2D-C0B3596F74D5}" srcId="{2AD53CF3-C940-4F4E-B7A2-986AECD430D4}" destId="{051A450A-1CEB-49ED-8220-2C4A8AD29B0D}" srcOrd="3" destOrd="0" parTransId="{4D368D7B-9C0C-4FE2-A81C-394B9865417F}" sibTransId="{57B62BE8-C8D9-41E1-AEC3-91D4481A1C15}"/>
    <dgm:cxn modelId="{54C452B1-99ED-46EB-B3C2-8F96297DBC8F}" type="presOf" srcId="{5F5AA0B8-0246-41C8-B968-73C7BD24EC02}" destId="{687AE9B5-67EE-48D0-A694-B1F8656FDEFA}" srcOrd="0" destOrd="0" presId="urn:microsoft.com/office/officeart/2005/8/layout/StepDownProcess"/>
    <dgm:cxn modelId="{A2E6B3BD-A59B-4594-A5B1-5CDD9A531463}" srcId="{5B359CB6-DEF3-4C71-8CBF-3C01D1FA384C}" destId="{70FE870B-6A9B-4975-ABEF-3581B0EE7517}" srcOrd="0" destOrd="0" parTransId="{E27CCE37-159E-42DA-B962-6DFC953665D7}" sibTransId="{1D9E70C9-E3F1-4A0C-93E0-48182A3F27FF}"/>
    <dgm:cxn modelId="{72CDA1D2-82E3-4612-BC83-14AB3B22BD86}" srcId="{5F5AA0B8-0246-41C8-B968-73C7BD24EC02}" destId="{E8FC0C60-3796-4D6B-B221-26331968731B}" srcOrd="0" destOrd="0" parTransId="{17D071AC-BBCF-4771-BD58-E2A6C11B65E9}" sibTransId="{40AD5FEE-6AB4-4EE7-BD5B-02B7F762F791}"/>
    <dgm:cxn modelId="{D76BF844-59DE-4151-BF98-B0BB30B466BF}" type="presParOf" srcId="{9A2A5908-D796-4B55-8E11-A93B03EE2485}" destId="{2845E8DE-2A42-4996-9C0B-243E212FB2EB}" srcOrd="0" destOrd="0" presId="urn:microsoft.com/office/officeart/2005/8/layout/StepDownProcess"/>
    <dgm:cxn modelId="{FEBBA9AB-8766-4F9E-B735-FA6EB6E2C1D0}" type="presParOf" srcId="{2845E8DE-2A42-4996-9C0B-243E212FB2EB}" destId="{E68EF665-E802-4575-B1F5-4BF8251182A4}" srcOrd="0" destOrd="0" presId="urn:microsoft.com/office/officeart/2005/8/layout/StepDownProcess"/>
    <dgm:cxn modelId="{E5F6272F-9F79-46BF-AF24-B37BBFC2BBB0}" type="presParOf" srcId="{2845E8DE-2A42-4996-9C0B-243E212FB2EB}" destId="{1654545C-43B4-473B-BCF8-8A5099F7C1F6}" srcOrd="1" destOrd="0" presId="urn:microsoft.com/office/officeart/2005/8/layout/StepDownProcess"/>
    <dgm:cxn modelId="{3EA2E6B1-174F-446E-BED9-EA784A374210}" type="presParOf" srcId="{2845E8DE-2A42-4996-9C0B-243E212FB2EB}" destId="{25A876B1-F79A-4A16-BB99-3948CDC31631}" srcOrd="2" destOrd="0" presId="urn:microsoft.com/office/officeart/2005/8/layout/StepDownProcess"/>
    <dgm:cxn modelId="{8E1D70E6-D352-4370-A545-490A96AC39D7}" type="presParOf" srcId="{9A2A5908-D796-4B55-8E11-A93B03EE2485}" destId="{08D944C5-2C11-47D4-90EC-D9ADEA9BC6DD}" srcOrd="1" destOrd="0" presId="urn:microsoft.com/office/officeart/2005/8/layout/StepDownProcess"/>
    <dgm:cxn modelId="{E0349686-D534-4792-A8C7-6506C2B52C79}" type="presParOf" srcId="{9A2A5908-D796-4B55-8E11-A93B03EE2485}" destId="{575A312A-D891-4AEA-8381-CBB962DFFBD3}" srcOrd="2" destOrd="0" presId="urn:microsoft.com/office/officeart/2005/8/layout/StepDownProcess"/>
    <dgm:cxn modelId="{D161180F-A734-4BAF-87D2-10DEA17E26DF}" type="presParOf" srcId="{575A312A-D891-4AEA-8381-CBB962DFFBD3}" destId="{6D211CC6-5598-46C1-BB52-3D8A10545709}" srcOrd="0" destOrd="0" presId="urn:microsoft.com/office/officeart/2005/8/layout/StepDownProcess"/>
    <dgm:cxn modelId="{3119C17E-84A0-45AD-8091-ED007D68DB59}" type="presParOf" srcId="{575A312A-D891-4AEA-8381-CBB962DFFBD3}" destId="{D7BD515C-9F8B-4147-BB16-1DD7088D1042}" srcOrd="1" destOrd="0" presId="urn:microsoft.com/office/officeart/2005/8/layout/StepDownProcess"/>
    <dgm:cxn modelId="{3BFC212B-3BA7-41A9-B208-5F740626C50B}" type="presParOf" srcId="{575A312A-D891-4AEA-8381-CBB962DFFBD3}" destId="{C30701B7-09AF-456F-89AC-A12A5B6C15AA}" srcOrd="2" destOrd="0" presId="urn:microsoft.com/office/officeart/2005/8/layout/StepDownProcess"/>
    <dgm:cxn modelId="{3C728217-6026-480E-8226-A7D8E8025F17}" type="presParOf" srcId="{9A2A5908-D796-4B55-8E11-A93B03EE2485}" destId="{255AA59D-9AB7-475E-B717-2DC708199535}" srcOrd="3" destOrd="0" presId="urn:microsoft.com/office/officeart/2005/8/layout/StepDownProcess"/>
    <dgm:cxn modelId="{11F6F73C-E5EA-4E25-82F8-DEFE5F5A7CC2}" type="presParOf" srcId="{9A2A5908-D796-4B55-8E11-A93B03EE2485}" destId="{EC782CF6-B3B3-4F10-9C51-8AF7E49D2108}" srcOrd="4" destOrd="0" presId="urn:microsoft.com/office/officeart/2005/8/layout/StepDownProcess"/>
    <dgm:cxn modelId="{139FFF54-BECF-40DD-92AA-7DCEC5B97D19}" type="presParOf" srcId="{EC782CF6-B3B3-4F10-9C51-8AF7E49D2108}" destId="{DFC78795-4D92-4B4E-98D1-634EEA906223}" srcOrd="0" destOrd="0" presId="urn:microsoft.com/office/officeart/2005/8/layout/StepDownProcess"/>
    <dgm:cxn modelId="{875BE4F7-3EF9-42D6-8F83-5BD1679588F4}" type="presParOf" srcId="{EC782CF6-B3B3-4F10-9C51-8AF7E49D2108}" destId="{687AE9B5-67EE-48D0-A694-B1F8656FDEFA}" srcOrd="1" destOrd="0" presId="urn:microsoft.com/office/officeart/2005/8/layout/StepDownProcess"/>
    <dgm:cxn modelId="{0CE773DF-364F-4A2B-8948-DAE52E7328E0}" type="presParOf" srcId="{EC782CF6-B3B3-4F10-9C51-8AF7E49D2108}" destId="{07BCC62C-DC93-452F-B847-0813B5E0F0C8}" srcOrd="2" destOrd="0" presId="urn:microsoft.com/office/officeart/2005/8/layout/StepDownProcess"/>
    <dgm:cxn modelId="{C5A081D2-16EF-4057-977C-991B15ECF756}" type="presParOf" srcId="{9A2A5908-D796-4B55-8E11-A93B03EE2485}" destId="{4F891BD7-835A-4266-A61C-1902222F7DAB}" srcOrd="5" destOrd="0" presId="urn:microsoft.com/office/officeart/2005/8/layout/StepDownProcess"/>
    <dgm:cxn modelId="{FBBB4F74-19DD-4291-A8F4-7C6690293BC0}" type="presParOf" srcId="{9A2A5908-D796-4B55-8E11-A93B03EE2485}" destId="{B0A675CA-2419-4EC9-B777-D9C516E98B37}" srcOrd="6" destOrd="0" presId="urn:microsoft.com/office/officeart/2005/8/layout/StepDownProcess"/>
    <dgm:cxn modelId="{FF7A2E59-406E-4928-A910-5A10D5ED78D6}" type="presParOf" srcId="{B0A675CA-2419-4EC9-B777-D9C516E98B37}" destId="{FAED8214-13FA-496D-9BCF-01F96B8A28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F665-E802-4575-B1F5-4BF8251182A4}">
      <dsp:nvSpPr>
        <dsp:cNvPr id="0" name=""/>
        <dsp:cNvSpPr/>
      </dsp:nvSpPr>
      <dsp:spPr>
        <a:xfrm rot="5400000">
          <a:off x="1541251" y="1385216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545C-43B4-473B-BCF8-8A5099F7C1F6}">
      <dsp:nvSpPr>
        <dsp:cNvPr id="0" name=""/>
        <dsp:cNvSpPr/>
      </dsp:nvSpPr>
      <dsp:spPr>
        <a:xfrm>
          <a:off x="1316612" y="53951"/>
          <a:ext cx="1676878" cy="1678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</dsp:txBody>
      <dsp:txXfrm>
        <a:off x="1398485" y="135824"/>
        <a:ext cx="1513132" cy="1514626"/>
      </dsp:txXfrm>
    </dsp:sp>
    <dsp:sp modelId="{25A876B1-F79A-4A16-BB99-3948CDC31631}">
      <dsp:nvSpPr>
        <dsp:cNvPr id="0" name=""/>
        <dsp:cNvSpPr/>
      </dsp:nvSpPr>
      <dsp:spPr>
        <a:xfrm>
          <a:off x="2954218" y="392942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954218" y="392942"/>
        <a:ext cx="1219601" cy="948685"/>
      </dsp:txXfrm>
    </dsp:sp>
    <dsp:sp modelId="{6D211CC6-5598-46C1-BB52-3D8A10545709}">
      <dsp:nvSpPr>
        <dsp:cNvPr id="0" name=""/>
        <dsp:cNvSpPr/>
      </dsp:nvSpPr>
      <dsp:spPr>
        <a:xfrm rot="5400000">
          <a:off x="3023991" y="2793342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515C-9F8B-4147-BB16-1DD7088D1042}">
      <dsp:nvSpPr>
        <dsp:cNvPr id="0" name=""/>
        <dsp:cNvSpPr/>
      </dsp:nvSpPr>
      <dsp:spPr>
        <a:xfrm>
          <a:off x="2667650" y="1599518"/>
          <a:ext cx="1861738" cy="13529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summarize this you have to create pivot table in that enter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Enter business until in rows, performance level in columns, put gender in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Filters and remove the blank in the filter</a:t>
          </a:r>
          <a:endParaRPr lang="en-IN" sz="900" kern="1200" dirty="0"/>
        </a:p>
      </dsp:txBody>
      <dsp:txXfrm>
        <a:off x="2733708" y="1665576"/>
        <a:ext cx="1729622" cy="1220854"/>
      </dsp:txXfrm>
    </dsp:sp>
    <dsp:sp modelId="{C30701B7-09AF-456F-89AC-A12A5B6C15AA}">
      <dsp:nvSpPr>
        <dsp:cNvPr id="0" name=""/>
        <dsp:cNvSpPr/>
      </dsp:nvSpPr>
      <dsp:spPr>
        <a:xfrm>
          <a:off x="4436959" y="1801068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4436959" y="1801068"/>
        <a:ext cx="1219601" cy="948685"/>
      </dsp:txXfrm>
    </dsp:sp>
    <dsp:sp modelId="{DFC78795-4D92-4B4E-98D1-634EEA906223}">
      <dsp:nvSpPr>
        <dsp:cNvPr id="0" name=""/>
        <dsp:cNvSpPr/>
      </dsp:nvSpPr>
      <dsp:spPr>
        <a:xfrm rot="5400000">
          <a:off x="4500644" y="4176654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E9B5-67EE-48D0-A694-B1F8656FDEFA}">
      <dsp:nvSpPr>
        <dsp:cNvPr id="0" name=""/>
        <dsp:cNvSpPr/>
      </dsp:nvSpPr>
      <dsp:spPr>
        <a:xfrm>
          <a:off x="3848368" y="2935235"/>
          <a:ext cx="2034423" cy="1303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Slicer option is used to know what type of employee are working in the Organizations When click on  any type it generated in the pivot table too. </a:t>
          </a:r>
          <a:endParaRPr lang="en-IN" sz="1000" kern="1200" dirty="0"/>
        </a:p>
      </dsp:txBody>
      <dsp:txXfrm>
        <a:off x="3912003" y="2998870"/>
        <a:ext cx="1907153" cy="1176074"/>
      </dsp:txXfrm>
    </dsp:sp>
    <dsp:sp modelId="{07BCC62C-DC93-452F-B847-0813B5E0F0C8}">
      <dsp:nvSpPr>
        <dsp:cNvPr id="0" name=""/>
        <dsp:cNvSpPr/>
      </dsp:nvSpPr>
      <dsp:spPr>
        <a:xfrm>
          <a:off x="5913612" y="3184380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5913612" y="3184380"/>
        <a:ext cx="1219601" cy="948685"/>
      </dsp:txXfrm>
    </dsp:sp>
    <dsp:sp modelId="{FAED8214-13FA-496D-9BCF-01F96B8A28D9}">
      <dsp:nvSpPr>
        <dsp:cNvPr id="0" name=""/>
        <dsp:cNvSpPr/>
      </dsp:nvSpPr>
      <dsp:spPr>
        <a:xfrm>
          <a:off x="5448272" y="4390956"/>
          <a:ext cx="1861838" cy="13082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graph using the pivot table in that you have trend line show which 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Higher whether Very high, </a:t>
          </a:r>
          <a:r>
            <a:rPr lang="en-US" sz="800" kern="1200" dirty="0" err="1"/>
            <a:t>High,Med,Low</a:t>
          </a:r>
          <a:r>
            <a:rPr lang="en-US" sz="800" kern="1200" dirty="0"/>
            <a:t>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This analysis to find performance of employees 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5512148" y="4454832"/>
        <a:ext cx="1734086" cy="118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YUVARAJ S</a:t>
            </a:r>
          </a:p>
          <a:p>
            <a:r>
              <a:rPr lang="en-US" sz="2400" dirty="0"/>
              <a:t>REGISTER NO:  312207048</a:t>
            </a:r>
          </a:p>
          <a:p>
            <a:r>
              <a:rPr lang="en-US" sz="2400" dirty="0"/>
              <a:t>DEPARTMENT:  III YEAR B.COM GENERAL</a:t>
            </a:r>
          </a:p>
          <a:p>
            <a:r>
              <a:rPr lang="en-US" sz="2400" dirty="0"/>
              <a:t>COLLEGE:  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EXPLANATION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E33609-C8CC-60C1-4B79-B40F33F19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966055"/>
              </p:ext>
            </p:extLst>
          </p:nvPr>
        </p:nvGraphicFramePr>
        <p:xfrm>
          <a:off x="785148" y="1053889"/>
          <a:ext cx="8587451" cy="572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77338" y="1695449"/>
            <a:ext cx="6200583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568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EXPLANATION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Hemavarthini S</cp:lastModifiedBy>
  <cp:revision>20</cp:revision>
  <dcterms:created xsi:type="dcterms:W3CDTF">2024-03-29T15:07:22Z</dcterms:created>
  <dcterms:modified xsi:type="dcterms:W3CDTF">2024-08-26T11:54:11Z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