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1F4E79"/>
                </a:solidFill>
              </a:defRPr>
            </a:pPr>
            <a:r>
              <a:t>VC UseCase Scoring Platform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8404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595959"/>
                </a:solidFill>
              </a:defRPr>
            </a:pPr>
            <a:r>
              <a:t>AI-Powered Startup Idea Evaluation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Deployment &amp;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Containerization</a:t>
            </a:r>
          </a:p>
          <a:p>
            <a:pPr lvl="1"/>
            <a:r>
              <a:t>Docker 28.5.1 with multi-stage builds</a:t>
            </a:r>
          </a:p>
          <a:p>
            <a:pPr lvl="1"/>
            <a:r>
              <a:t>Docker Compose for orchestration</a:t>
            </a:r>
          </a:p>
          <a:p>
            <a:pPr lvl="1"/>
            <a:r>
              <a:t>Health checks for all services</a:t>
            </a:r>
          </a:p>
          <a:p>
            <a:pPr lvl="1"/>
            <a:r>
              <a:t>Volume mounting for development</a:t>
            </a:r>
          </a:p>
          <a:p/>
          <a:p>
            <a:pPr/>
            <a:r>
              <a:t>CI/CD Pipeline</a:t>
            </a:r>
          </a:p>
          <a:p>
            <a:pPr lvl="1"/>
            <a:r>
              <a:t>GitHub Actions workflow</a:t>
            </a:r>
          </a:p>
          <a:p>
            <a:pPr lvl="1"/>
            <a:r>
              <a:t>Automated testing with pytest</a:t>
            </a:r>
          </a:p>
          <a:p>
            <a:pPr lvl="1"/>
            <a:r>
              <a:t>Code coverage reporting</a:t>
            </a:r>
          </a:p>
          <a:p>
            <a:pPr lvl="1"/>
            <a:r>
              <a:t>Linting &amp; code quality checks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Testing &amp;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Suite</a:t>
            </a:r>
          </a:p>
          <a:p>
            <a:pPr lvl="1"/>
            <a:r>
              <a:t>pytest 7.4.4 testing framework</a:t>
            </a:r>
          </a:p>
          <a:p>
            <a:pPr lvl="1"/>
            <a:r>
              <a:t>pytest-asyncio for async endpoints</a:t>
            </a:r>
          </a:p>
          <a:p>
            <a:pPr lvl="1"/>
            <a:r>
              <a:t>pytest-cov for coverage analysis</a:t>
            </a:r>
          </a:p>
          <a:p/>
          <a:p>
            <a:pPr/>
            <a:r>
              <a:t>Test Coverage</a:t>
            </a:r>
          </a:p>
          <a:p>
            <a:pPr lvl="1"/>
            <a:r>
              <a:t>API endpoint testing (20+ tests)</a:t>
            </a:r>
          </a:p>
          <a:p>
            <a:pPr lvl="1"/>
            <a:r>
              <a:t>Scoring engine unit tests</a:t>
            </a:r>
          </a:p>
          <a:p>
            <a:pPr lvl="1"/>
            <a:r>
              <a:t>Authentication &amp; authorization tests</a:t>
            </a:r>
          </a:p>
          <a:p>
            <a:pPr lvl="1"/>
            <a:r>
              <a:t>Integration tests with test database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Caching Strategy</a:t>
            </a:r>
          </a:p>
          <a:p>
            <a:pPr lvl="1"/>
            <a:r>
              <a:t>Redis caching for NLP feature extraction</a:t>
            </a:r>
          </a:p>
          <a:p>
            <a:pPr lvl="1"/>
            <a:r>
              <a:t>Reduces redundant ML computations</a:t>
            </a:r>
          </a:p>
          <a:p>
            <a:pPr lvl="1"/>
            <a:r>
              <a:t>Hash-based cache keys for ideas</a:t>
            </a:r>
          </a:p>
          <a:p/>
          <a:p>
            <a:pPr/>
            <a:r>
              <a:t>Database Optimization</a:t>
            </a:r>
          </a:p>
          <a:p>
            <a:pPr lvl="1"/>
            <a:r>
              <a:t>SQLAlchemy query optimization</a:t>
            </a:r>
          </a:p>
          <a:p>
            <a:pPr lvl="1"/>
            <a:r>
              <a:t>Indexed columns for fast lookups</a:t>
            </a:r>
          </a:p>
          <a:p>
            <a:pPr lvl="1"/>
            <a:r>
              <a:t>Connection pooling</a:t>
            </a:r>
          </a:p>
          <a:p/>
          <a:p>
            <a:pPr/>
            <a:r>
              <a:t>Frontend Optimization</a:t>
            </a:r>
          </a:p>
          <a:p>
            <a:pPr lvl="1"/>
            <a:r>
              <a:t>Vite HMR for instant updates</a:t>
            </a:r>
          </a:p>
          <a:p>
            <a:pPr lvl="1"/>
            <a:r>
              <a:t>React lazy loading &amp; code splitting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Security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Authentication &amp; Authorization</a:t>
            </a:r>
          </a:p>
          <a:p>
            <a:pPr lvl="1"/>
            <a:r>
              <a:t>JWT tokens with configurable expiration</a:t>
            </a:r>
          </a:p>
          <a:p>
            <a:pPr lvl="1"/>
            <a:r>
              <a:t>bcrypt password hashing (cost factor 12)</a:t>
            </a:r>
          </a:p>
          <a:p>
            <a:pPr lvl="1"/>
            <a:r>
              <a:t>Role-based access control (RBAC)</a:t>
            </a:r>
          </a:p>
          <a:p>
            <a:pPr lvl="1"/>
            <a:r>
              <a:t>OAuth2 password flow</a:t>
            </a:r>
          </a:p>
          <a:p/>
          <a:p>
            <a:pPr/>
            <a:r>
              <a:t>API Security</a:t>
            </a:r>
          </a:p>
          <a:p>
            <a:pPr lvl="1"/>
            <a:r>
              <a:t>CORS configuration for frontend</a:t>
            </a:r>
          </a:p>
          <a:p>
            <a:pPr lvl="1"/>
            <a:r>
              <a:t>Input validation with Pydantic schemas</a:t>
            </a:r>
          </a:p>
          <a:p>
            <a:pPr lvl="1"/>
            <a:r>
              <a:t>SQL injection protection via ORM</a:t>
            </a:r>
          </a:p>
          <a:p>
            <a:pPr lvl="1"/>
            <a:r>
              <a:t>Audit logging for security tracking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Demo: 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Scenario: AI Code Review Tool</a:t>
            </a:r>
          </a:p>
          <a:p/>
          <a:p>
            <a:pPr/>
            <a:r>
              <a:t>Startup Idea Submitted</a:t>
            </a:r>
          </a:p>
          <a:p>
            <a:pPr lvl="1"/>
            <a:r>
              <a:t>Title: AI-Powered Code Review Tool</a:t>
            </a:r>
          </a:p>
          <a:p>
            <a:pPr lvl="1"/>
            <a:r>
              <a:t>Industry: Software Development</a:t>
            </a:r>
          </a:p>
          <a:p>
            <a:pPr lvl="1"/>
            <a:r>
              <a:t>Key Features: Real-time analysis, IDE integration, 95% accuracy</a:t>
            </a:r>
          </a:p>
          <a:p/>
          <a:p>
            <a:pPr/>
            <a:r>
              <a:t>VC Use Case Matched</a:t>
            </a:r>
          </a:p>
          <a:p>
            <a:pPr lvl="1"/>
            <a:r>
              <a:t>Title: Developer Tools &amp; Productivity</a:t>
            </a:r>
          </a:p>
          <a:p>
            <a:pPr lvl="1"/>
            <a:r>
              <a:t>Focus: AI-powered tools, automation, code quality</a:t>
            </a:r>
          </a:p>
          <a:p/>
          <a:p>
            <a:pPr/>
            <a:r>
              <a:t>AI Evaluation Result: 40% Overall Score</a:t>
            </a:r>
          </a:p>
          <a:p>
            <a:pPr lvl="1"/>
            <a:r>
              <a:t>Indicates moderate alignment with VC criteria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Project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Codebase Metrics</a:t>
            </a:r>
          </a:p>
          <a:p>
            <a:pPr lvl="1"/>
            <a:r>
              <a:t>60+ files created</a:t>
            </a:r>
          </a:p>
          <a:p>
            <a:pPr lvl="1"/>
            <a:r>
              <a:t>5,000+ lines of code</a:t>
            </a:r>
          </a:p>
          <a:p>
            <a:pPr lvl="1"/>
            <a:r>
              <a:t>15+ API endpoints</a:t>
            </a:r>
          </a:p>
          <a:p>
            <a:pPr lvl="1"/>
            <a:r>
              <a:t>5 database models</a:t>
            </a:r>
          </a:p>
          <a:p>
            <a:pPr lvl="1"/>
            <a:r>
              <a:t>7 frontend pages</a:t>
            </a:r>
          </a:p>
          <a:p/>
          <a:p>
            <a:pPr/>
            <a:r>
              <a:t>Dependencies</a:t>
            </a:r>
          </a:p>
          <a:p>
            <a:pPr lvl="1"/>
            <a:r>
              <a:t>27 Python packages</a:t>
            </a:r>
          </a:p>
          <a:p>
            <a:pPr lvl="1"/>
            <a:r>
              <a:t>15+ JavaScript libraries</a:t>
            </a:r>
          </a:p>
          <a:p>
            <a:pPr lvl="1"/>
            <a:r>
              <a:t>4 Docker containers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Planned Features</a:t>
            </a:r>
          </a:p>
          <a:p>
            <a:pPr lvl="1"/>
            <a:r>
              <a:t>Advanced ML models (BERT, GPT integration)</a:t>
            </a:r>
          </a:p>
          <a:p>
            <a:pPr lvl="1"/>
            <a:r>
              <a:t>Real-time collaboration between VCs and startups</a:t>
            </a:r>
          </a:p>
          <a:p>
            <a:pPr lvl="1"/>
            <a:r>
              <a:t>Market trend analysis dashboard</a:t>
            </a:r>
          </a:p>
          <a:p>
            <a:pPr lvl="1"/>
            <a:r>
              <a:t>Email notifications for evaluations</a:t>
            </a:r>
          </a:p>
          <a:p/>
          <a:p>
            <a:pPr/>
            <a:r>
              <a:t>Scalability Improvements</a:t>
            </a:r>
          </a:p>
          <a:p>
            <a:pPr lvl="1"/>
            <a:r>
              <a:t>Kubernetes deployment for production</a:t>
            </a:r>
          </a:p>
          <a:p>
            <a:pPr lvl="1"/>
            <a:r>
              <a:t>Horizontal scaling with load balancer</a:t>
            </a:r>
          </a:p>
          <a:p>
            <a:pPr lvl="1"/>
            <a:r>
              <a:t>Background job processing (Celery)</a:t>
            </a:r>
          </a:p>
          <a:p>
            <a:pPr lvl="1"/>
            <a:r>
              <a:t>CDN integration for frontend assets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1F4E79"/>
                </a:solidFill>
              </a:defRPr>
            </a:pPr>
            <a:r>
              <a:t>Key Achievements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743200"/>
            <a:ext cx="64008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/>
            </a:pPr>
            <a:r>
              <a:t>✓ Full-stack application with modern tech stack</a:t>
            </a:r>
          </a:p>
          <a:p>
            <a:pPr>
              <a:spcAft>
                <a:spcPts val="1200"/>
              </a:spcAft>
              <a:defRPr sz="2000"/>
            </a:pPr>
            <a:r>
              <a:t>✓ AI/ML-powered scoring engine with NLP capabilities</a:t>
            </a:r>
          </a:p>
          <a:p>
            <a:pPr>
              <a:spcAft>
                <a:spcPts val="1200"/>
              </a:spcAft>
              <a:defRPr sz="2000"/>
            </a:pPr>
            <a:r>
              <a:t>✓ Dockerized microservices architecture</a:t>
            </a:r>
          </a:p>
          <a:p>
            <a:pPr>
              <a:spcAft>
                <a:spcPts val="1200"/>
              </a:spcAft>
              <a:defRPr sz="2000"/>
            </a:pPr>
            <a:r>
              <a:t>✓ Secure authentication &amp; role-based access</a:t>
            </a:r>
          </a:p>
          <a:p>
            <a:pPr>
              <a:spcAft>
                <a:spcPts val="1200"/>
              </a:spcAft>
              <a:defRPr sz="2000"/>
            </a:pPr>
            <a:r>
              <a:t>✓ Comprehensive testing &amp; CI/CD pipeline</a:t>
            </a:r>
          </a:p>
          <a:p>
            <a:pPr>
              <a:defRPr sz="2000"/>
            </a:pPr>
            <a:r>
              <a:t>✓ Production-ready deployment with Docker Compose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1F4E79"/>
                </a:solidFill>
              </a:defRPr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572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Project URL: http://localhost:5173</a:t>
            </a:r>
          </a:p>
          <a:p>
            <a:pPr algn="ctr">
              <a:defRPr sz="1800">
                <a:solidFill>
                  <a:srgbClr val="595959"/>
                </a:solidFill>
              </a:defRPr>
            </a:pPr>
            <a:r>
              <a:t>API Docs: http://localhost:8000/docs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</a:t>
            </a:r>
          </a:p>
          <a:p>
            <a:pPr lvl="1"/>
            <a:r>
              <a:t>Connect startup aspirants with venture capitalists through AI-powered idea evaluation</a:t>
            </a:r>
          </a:p>
          <a:p/>
          <a:p>
            <a:pPr/>
            <a:r>
              <a:t>Key Features</a:t>
            </a:r>
          </a:p>
          <a:p>
            <a:pPr lvl="1"/>
            <a:r>
              <a:t>NLP-based idea-to-use-case matching with 3-dimensional scoring</a:t>
            </a:r>
          </a:p>
          <a:p>
            <a:pPr lvl="1"/>
            <a:r>
              <a:t>Role-based access (Startup Aspirants &amp; VC Representatives)</a:t>
            </a:r>
          </a:p>
          <a:p>
            <a:pPr lvl="1"/>
            <a:r>
              <a:t>Real-time evaluation with actionable recommendations</a:t>
            </a:r>
          </a:p>
          <a:p>
            <a:pPr lvl="1"/>
            <a:r>
              <a:t>Comprehensive reporting and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</a:t>
            </a:r>
          </a:p>
          <a:p>
            <a:pPr lvl="1"/>
            <a:r>
              <a:t>FastAPI 0.109 (Python 3.11)</a:t>
            </a:r>
          </a:p>
          <a:p>
            <a:pPr lvl="1"/>
            <a:r>
              <a:t>SQLAlchemy 2.0 ORM + PostgreSQL 16</a:t>
            </a:r>
          </a:p>
          <a:p>
            <a:pPr lvl="1"/>
            <a:r>
              <a:t>Redis 7 for caching</a:t>
            </a:r>
          </a:p>
          <a:p>
            <a:pPr lvl="1"/>
            <a:r>
              <a:t>JWT authentication with bcrypt</a:t>
            </a:r>
          </a:p>
          <a:p/>
          <a:p>
            <a:pPr/>
            <a:r>
              <a:t>Frontend</a:t>
            </a:r>
          </a:p>
          <a:p>
            <a:pPr lvl="1"/>
            <a:r>
              <a:t>React 18.2 + Vite 5.0</a:t>
            </a:r>
          </a:p>
          <a:p>
            <a:pPr lvl="1"/>
            <a:r>
              <a:t>Tailwind CSS 3.4</a:t>
            </a:r>
          </a:p>
          <a:p>
            <a:pPr lvl="1"/>
            <a:r>
              <a:t>Axios for API communication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AI/ML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Natural Language Processing</a:t>
            </a:r>
          </a:p>
          <a:p>
            <a:pPr lvl="1"/>
            <a:r>
              <a:t>spaCy 3.7 - Entity recognition &amp; linguistic features</a:t>
            </a:r>
          </a:p>
          <a:p>
            <a:pPr lvl="1"/>
            <a:r>
              <a:t>NLTK 3.8 - Text preprocessing &amp; tokenization</a:t>
            </a:r>
          </a:p>
          <a:p>
            <a:pPr lvl="1"/>
            <a:r>
              <a:t>Sentence-Transformers 2.3 - Semantic embeddings</a:t>
            </a:r>
          </a:p>
          <a:p/>
          <a:p>
            <a:pPr/>
            <a:r>
              <a:t>Machine Learning</a:t>
            </a:r>
          </a:p>
          <a:p>
            <a:pPr lvl="1"/>
            <a:r>
              <a:t>Transformers 4.37 (Hugging Face)</a:t>
            </a:r>
          </a:p>
          <a:p>
            <a:pPr lvl="1"/>
            <a:r>
              <a:t>scikit-learn 1.4 - Cosine similarity &amp; metrics</a:t>
            </a:r>
          </a:p>
          <a:p>
            <a:pPr lvl="1"/>
            <a:r>
              <a:t>PyTorch 2.2 - Neural network backend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Microservices Architecture (Docker Compose)</a:t>
            </a:r>
          </a:p>
          <a:p/>
          <a:p>
            <a:pPr/>
            <a:r>
              <a:t>Frontend Service (React)</a:t>
            </a:r>
          </a:p>
          <a:p>
            <a:pPr lvl="1"/>
            <a:r>
              <a:t>Port 5173, Vite dev server</a:t>
            </a:r>
          </a:p>
          <a:p>
            <a:pPr/>
            <a:r>
              <a:t>Backend Service (FastAPI)</a:t>
            </a:r>
          </a:p>
          <a:p>
            <a:pPr lvl="1"/>
            <a:r>
              <a:t>Port 8000, 15+ RESTful API endpoints</a:t>
            </a:r>
          </a:p>
          <a:p>
            <a:pPr/>
            <a:r>
              <a:t>PostgreSQL Database</a:t>
            </a:r>
          </a:p>
          <a:p>
            <a:pPr lvl="1"/>
            <a:r>
              <a:t>Port 5433, 5 tables (User, VCUseCase, Idea, Evaluation, AuditLog)</a:t>
            </a:r>
          </a:p>
          <a:p>
            <a:pPr/>
            <a:r>
              <a:t>Redis Cache</a:t>
            </a:r>
          </a:p>
          <a:p>
            <a:pPr lvl="1"/>
            <a:r>
              <a:t>Port 6380, NLP feature caching for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Tables</a:t>
            </a:r>
          </a:p>
          <a:p/>
          <a:p>
            <a:pPr lvl="1"/>
            <a:r>
              <a:t>users - Authentication &amp; role management</a:t>
            </a:r>
          </a:p>
          <a:p>
            <a:pPr lvl="1"/>
            <a:r>
              <a:t>vc_usecases - VC investment criteria &amp; pain points</a:t>
            </a:r>
          </a:p>
          <a:p>
            <a:pPr lvl="1"/>
            <a:r>
              <a:t>ideas - Startup submissions with extracted features</a:t>
            </a:r>
          </a:p>
          <a:p>
            <a:pPr lvl="1"/>
            <a:r>
              <a:t>evaluations - AI scoring results (alignment, novelty, viability)</a:t>
            </a:r>
          </a:p>
          <a:p>
            <a:pPr lvl="1"/>
            <a:r>
              <a:t>audit_logs - System activity tracking</a:t>
            </a:r>
          </a:p>
          <a:p/>
          <a:p>
            <a:pPr/>
            <a:r>
              <a:t>Relationships</a:t>
            </a:r>
          </a:p>
          <a:p>
            <a:pPr lvl="1"/>
            <a:r>
              <a:t>User → Ideas (1:N)</a:t>
            </a:r>
          </a:p>
          <a:p>
            <a:pPr lvl="1"/>
            <a:r>
              <a:t>User → VCUseCases (1:N)</a:t>
            </a:r>
          </a:p>
          <a:p>
            <a:pPr lvl="1"/>
            <a:r>
              <a:t>Idea + VCUseCase → Evaluation (N:M)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API Endpoints (15+)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Authentication</a:t>
            </a:r>
          </a:p>
          <a:p>
            <a:pPr lvl="1"/>
            <a:r>
              <a:t>POST /api/register - User registration</a:t>
            </a:r>
          </a:p>
          <a:p>
            <a:pPr lvl="1"/>
            <a:r>
              <a:t>POST /api/token - JWT login</a:t>
            </a:r>
          </a:p>
          <a:p>
            <a:pPr lvl="1"/>
            <a:r>
              <a:t>GET /api/users/me - Get current user</a:t>
            </a:r>
          </a:p>
          <a:p>
            <a:pPr/>
            <a:r>
              <a:t>Ideas (Startup Aspirants)</a:t>
            </a:r>
          </a:p>
          <a:p>
            <a:pPr lvl="1"/>
            <a:r>
              <a:t>POST /api/ideas - Submit startup idea</a:t>
            </a:r>
          </a:p>
          <a:p>
            <a:pPr lvl="1"/>
            <a:r>
              <a:t>GET /api/ideas - List all ideas</a:t>
            </a:r>
          </a:p>
          <a:p>
            <a:pPr/>
            <a:r>
              <a:t>VC Use Cases</a:t>
            </a:r>
          </a:p>
          <a:p>
            <a:pPr lvl="1"/>
            <a:r>
              <a:t>POST /api/vc/usecases - Create use case</a:t>
            </a:r>
          </a:p>
          <a:p>
            <a:pPr lvl="1"/>
            <a:r>
              <a:t>POST /api/vc/usecases/bulk - Bulk upload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AI Scoring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3-Dimensional Scoring System</a:t>
            </a:r>
          </a:p>
          <a:p/>
          <a:p>
            <a:pPr/>
            <a:r>
              <a:t>1. Alignment Score (40%)</a:t>
            </a:r>
          </a:p>
          <a:p>
            <a:pPr lvl="1"/>
            <a:r>
              <a:t>Semantic similarity between idea &amp; use case</a:t>
            </a:r>
          </a:p>
          <a:p>
            <a:pPr lvl="1"/>
            <a:r>
              <a:t>Industry/domain matching</a:t>
            </a:r>
          </a:p>
          <a:p>
            <a:pPr lvl="1"/>
            <a:r>
              <a:t>Tag overlap analysis</a:t>
            </a:r>
          </a:p>
          <a:p>
            <a:pPr/>
            <a:r>
              <a:t>2. Novelty Score (30%)</a:t>
            </a:r>
          </a:p>
          <a:p>
            <a:pPr lvl="1"/>
            <a:r>
              <a:t>Unique differentiators identification</a:t>
            </a:r>
          </a:p>
          <a:p>
            <a:pPr lvl="1"/>
            <a:r>
              <a:t>Innovation indicators</a:t>
            </a:r>
          </a:p>
          <a:p>
            <a:pPr/>
            <a:r>
              <a:t>3. Viability Score (30%)</a:t>
            </a:r>
          </a:p>
          <a:p>
            <a:pPr lvl="1"/>
            <a:r>
              <a:t>Market signals analysis</a:t>
            </a:r>
          </a:p>
          <a:p>
            <a:pPr lvl="1"/>
            <a:r>
              <a:t>Problem-solution fit evaluation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1F4E79"/>
                </a:solidFill>
              </a:defRPr>
            </a:pPr>
            <a:r>
              <a:t>User Roles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Startup Aspirant Role</a:t>
            </a:r>
          </a:p>
          <a:p>
            <a:pPr lvl="1"/>
            <a:r>
              <a:t>Submit startup ideas with detailed descriptions</a:t>
            </a:r>
          </a:p>
          <a:p>
            <a:pPr lvl="1"/>
            <a:r>
              <a:t>View AI-generated evaluations &amp; scores</a:t>
            </a:r>
          </a:p>
          <a:p>
            <a:pPr lvl="1"/>
            <a:r>
              <a:t>Get actionable recommendations for improvement</a:t>
            </a:r>
          </a:p>
          <a:p>
            <a:pPr lvl="1"/>
            <a:r>
              <a:t>Track evaluation history</a:t>
            </a:r>
          </a:p>
          <a:p/>
          <a:p>
            <a:pPr/>
            <a:r>
              <a:t>VC Representative Role</a:t>
            </a:r>
          </a:p>
          <a:p>
            <a:pPr lvl="1"/>
            <a:r>
              <a:t>Define investment criteria via use cases</a:t>
            </a:r>
          </a:p>
          <a:p>
            <a:pPr lvl="1"/>
            <a:r>
              <a:t>Bulk upload use cases (CSV/JSON)</a:t>
            </a:r>
          </a:p>
          <a:p>
            <a:pPr lvl="1"/>
            <a:r>
              <a:t>Evaluate single or multiple ideas</a:t>
            </a:r>
          </a:p>
          <a:p>
            <a:pPr lvl="1"/>
            <a:r>
              <a:t>Generate comprehensive reports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