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7" r:id="rId4"/>
    <p:sldId id="258" r:id="rId5"/>
    <p:sldId id="261" r:id="rId6"/>
    <p:sldId id="265" r:id="rId7"/>
    <p:sldId id="266" r:id="rId8"/>
    <p:sldId id="259" r:id="rId9"/>
    <p:sldId id="260" r:id="rId10"/>
    <p:sldId id="264"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63"/>
    <p:restoredTop sz="94710"/>
  </p:normalViewPr>
  <p:slideViewPr>
    <p:cSldViewPr snapToGrid="0" snapToObjects="1">
      <p:cViewPr>
        <p:scale>
          <a:sx n="107" d="100"/>
          <a:sy n="107" d="100"/>
        </p:scale>
        <p:origin x="1688" y="10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D2A25-0097-3449-BE61-5D235C2C8E3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07FA7D8-D9E7-D444-A821-F5C92462D7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159EAE0-1B04-704A-83FD-89DF1DA49C02}"/>
              </a:ext>
            </a:extLst>
          </p:cNvPr>
          <p:cNvSpPr>
            <a:spLocks noGrp="1"/>
          </p:cNvSpPr>
          <p:nvPr>
            <p:ph type="dt" sz="half" idx="10"/>
          </p:nvPr>
        </p:nvSpPr>
        <p:spPr/>
        <p:txBody>
          <a:bodyPr/>
          <a:lstStyle/>
          <a:p>
            <a:fld id="{88F78936-D838-B440-A70E-911D9859310D}" type="datetimeFigureOut">
              <a:rPr lang="en-US" smtClean="0"/>
              <a:t>4/23/22</a:t>
            </a:fld>
            <a:endParaRPr lang="en-US"/>
          </a:p>
        </p:txBody>
      </p:sp>
      <p:sp>
        <p:nvSpPr>
          <p:cNvPr id="5" name="Footer Placeholder 4">
            <a:extLst>
              <a:ext uri="{FF2B5EF4-FFF2-40B4-BE49-F238E27FC236}">
                <a16:creationId xmlns:a16="http://schemas.microsoft.com/office/drawing/2014/main" id="{D140C902-A34D-1A4C-8A93-15188947F9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C6D23-CC61-E246-9655-F8AAA2804BB1}"/>
              </a:ext>
            </a:extLst>
          </p:cNvPr>
          <p:cNvSpPr>
            <a:spLocks noGrp="1"/>
          </p:cNvSpPr>
          <p:nvPr>
            <p:ph type="sldNum" sz="quarter" idx="12"/>
          </p:nvPr>
        </p:nvSpPr>
        <p:spPr/>
        <p:txBody>
          <a:bodyPr/>
          <a:lstStyle/>
          <a:p>
            <a:fld id="{B529EA0A-00E1-C44C-9B85-7954083EB581}" type="slidenum">
              <a:rPr lang="en-US" smtClean="0"/>
              <a:t>‹#›</a:t>
            </a:fld>
            <a:endParaRPr lang="en-US"/>
          </a:p>
        </p:txBody>
      </p:sp>
    </p:spTree>
    <p:extLst>
      <p:ext uri="{BB962C8B-B14F-4D97-AF65-F5344CB8AC3E}">
        <p14:creationId xmlns:p14="http://schemas.microsoft.com/office/powerpoint/2010/main" val="2621907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D16F7-CE99-0845-807B-6E930810790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4D09CFD-36A7-4E44-8E3B-4138D75626E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1AA893C-A725-F64B-AE62-E4B0E27AC4E5}"/>
              </a:ext>
            </a:extLst>
          </p:cNvPr>
          <p:cNvSpPr>
            <a:spLocks noGrp="1"/>
          </p:cNvSpPr>
          <p:nvPr>
            <p:ph type="dt" sz="half" idx="10"/>
          </p:nvPr>
        </p:nvSpPr>
        <p:spPr/>
        <p:txBody>
          <a:bodyPr/>
          <a:lstStyle/>
          <a:p>
            <a:fld id="{88F78936-D838-B440-A70E-911D9859310D}" type="datetimeFigureOut">
              <a:rPr lang="en-US" smtClean="0"/>
              <a:t>4/23/22</a:t>
            </a:fld>
            <a:endParaRPr lang="en-US"/>
          </a:p>
        </p:txBody>
      </p:sp>
      <p:sp>
        <p:nvSpPr>
          <p:cNvPr id="5" name="Footer Placeholder 4">
            <a:extLst>
              <a:ext uri="{FF2B5EF4-FFF2-40B4-BE49-F238E27FC236}">
                <a16:creationId xmlns:a16="http://schemas.microsoft.com/office/drawing/2014/main" id="{764C8365-5D65-934B-8B22-CC0BD598F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A9942-D600-0842-BEAC-5496CAD9B96C}"/>
              </a:ext>
            </a:extLst>
          </p:cNvPr>
          <p:cNvSpPr>
            <a:spLocks noGrp="1"/>
          </p:cNvSpPr>
          <p:nvPr>
            <p:ph type="sldNum" sz="quarter" idx="12"/>
          </p:nvPr>
        </p:nvSpPr>
        <p:spPr/>
        <p:txBody>
          <a:bodyPr/>
          <a:lstStyle/>
          <a:p>
            <a:fld id="{B529EA0A-00E1-C44C-9B85-7954083EB581}" type="slidenum">
              <a:rPr lang="en-US" smtClean="0"/>
              <a:t>‹#›</a:t>
            </a:fld>
            <a:endParaRPr lang="en-US"/>
          </a:p>
        </p:txBody>
      </p:sp>
    </p:spTree>
    <p:extLst>
      <p:ext uri="{BB962C8B-B14F-4D97-AF65-F5344CB8AC3E}">
        <p14:creationId xmlns:p14="http://schemas.microsoft.com/office/powerpoint/2010/main" val="297848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1BDC96-40CF-C847-93DC-DDE86AB948B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9105FC6-FDAA-AD40-BF77-34971A50B02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D362FD7-EB37-1F43-8CA7-1C4BA5326856}"/>
              </a:ext>
            </a:extLst>
          </p:cNvPr>
          <p:cNvSpPr>
            <a:spLocks noGrp="1"/>
          </p:cNvSpPr>
          <p:nvPr>
            <p:ph type="dt" sz="half" idx="10"/>
          </p:nvPr>
        </p:nvSpPr>
        <p:spPr/>
        <p:txBody>
          <a:bodyPr/>
          <a:lstStyle/>
          <a:p>
            <a:fld id="{88F78936-D838-B440-A70E-911D9859310D}" type="datetimeFigureOut">
              <a:rPr lang="en-US" smtClean="0"/>
              <a:t>4/23/22</a:t>
            </a:fld>
            <a:endParaRPr lang="en-US"/>
          </a:p>
        </p:txBody>
      </p:sp>
      <p:sp>
        <p:nvSpPr>
          <p:cNvPr id="5" name="Footer Placeholder 4">
            <a:extLst>
              <a:ext uri="{FF2B5EF4-FFF2-40B4-BE49-F238E27FC236}">
                <a16:creationId xmlns:a16="http://schemas.microsoft.com/office/drawing/2014/main" id="{53E7C90B-BF20-2344-ADF9-C361BDEB26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76E32D-AB5C-EF4D-8246-A18BFB9F8686}"/>
              </a:ext>
            </a:extLst>
          </p:cNvPr>
          <p:cNvSpPr>
            <a:spLocks noGrp="1"/>
          </p:cNvSpPr>
          <p:nvPr>
            <p:ph type="sldNum" sz="quarter" idx="12"/>
          </p:nvPr>
        </p:nvSpPr>
        <p:spPr/>
        <p:txBody>
          <a:bodyPr/>
          <a:lstStyle/>
          <a:p>
            <a:fld id="{B529EA0A-00E1-C44C-9B85-7954083EB581}" type="slidenum">
              <a:rPr lang="en-US" smtClean="0"/>
              <a:t>‹#›</a:t>
            </a:fld>
            <a:endParaRPr lang="en-US"/>
          </a:p>
        </p:txBody>
      </p:sp>
    </p:spTree>
    <p:extLst>
      <p:ext uri="{BB962C8B-B14F-4D97-AF65-F5344CB8AC3E}">
        <p14:creationId xmlns:p14="http://schemas.microsoft.com/office/powerpoint/2010/main" val="3346158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3D0A1-A18D-BC48-938B-E8702DFEBD4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5EC1137-EEEF-304F-9ABA-8DA88DC7557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228E2F3-20A3-CA4C-A201-E7C191A04AC9}"/>
              </a:ext>
            </a:extLst>
          </p:cNvPr>
          <p:cNvSpPr>
            <a:spLocks noGrp="1"/>
          </p:cNvSpPr>
          <p:nvPr>
            <p:ph type="dt" sz="half" idx="10"/>
          </p:nvPr>
        </p:nvSpPr>
        <p:spPr/>
        <p:txBody>
          <a:bodyPr/>
          <a:lstStyle/>
          <a:p>
            <a:fld id="{88F78936-D838-B440-A70E-911D9859310D}" type="datetimeFigureOut">
              <a:rPr lang="en-US" smtClean="0"/>
              <a:t>4/23/22</a:t>
            </a:fld>
            <a:endParaRPr lang="en-US"/>
          </a:p>
        </p:txBody>
      </p:sp>
      <p:sp>
        <p:nvSpPr>
          <p:cNvPr id="5" name="Footer Placeholder 4">
            <a:extLst>
              <a:ext uri="{FF2B5EF4-FFF2-40B4-BE49-F238E27FC236}">
                <a16:creationId xmlns:a16="http://schemas.microsoft.com/office/drawing/2014/main" id="{242FE28C-8265-CE44-B2E0-52EB6CE0A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8C7BC-AC7D-8848-9053-1C145D06BB27}"/>
              </a:ext>
            </a:extLst>
          </p:cNvPr>
          <p:cNvSpPr>
            <a:spLocks noGrp="1"/>
          </p:cNvSpPr>
          <p:nvPr>
            <p:ph type="sldNum" sz="quarter" idx="12"/>
          </p:nvPr>
        </p:nvSpPr>
        <p:spPr/>
        <p:txBody>
          <a:bodyPr/>
          <a:lstStyle/>
          <a:p>
            <a:fld id="{B529EA0A-00E1-C44C-9B85-7954083EB581}" type="slidenum">
              <a:rPr lang="en-US" smtClean="0"/>
              <a:t>‹#›</a:t>
            </a:fld>
            <a:endParaRPr lang="en-US"/>
          </a:p>
        </p:txBody>
      </p:sp>
    </p:spTree>
    <p:extLst>
      <p:ext uri="{BB962C8B-B14F-4D97-AF65-F5344CB8AC3E}">
        <p14:creationId xmlns:p14="http://schemas.microsoft.com/office/powerpoint/2010/main" val="1076198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8C264-5C47-EF40-931D-57C5254F91A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55110B7-53F4-B64C-84FB-D3D74FF110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03317CE-DFB4-B84F-B46F-EE1D15519337}"/>
              </a:ext>
            </a:extLst>
          </p:cNvPr>
          <p:cNvSpPr>
            <a:spLocks noGrp="1"/>
          </p:cNvSpPr>
          <p:nvPr>
            <p:ph type="dt" sz="half" idx="10"/>
          </p:nvPr>
        </p:nvSpPr>
        <p:spPr/>
        <p:txBody>
          <a:bodyPr/>
          <a:lstStyle/>
          <a:p>
            <a:fld id="{88F78936-D838-B440-A70E-911D9859310D}" type="datetimeFigureOut">
              <a:rPr lang="en-US" smtClean="0"/>
              <a:t>4/23/22</a:t>
            </a:fld>
            <a:endParaRPr lang="en-US"/>
          </a:p>
        </p:txBody>
      </p:sp>
      <p:sp>
        <p:nvSpPr>
          <p:cNvPr id="5" name="Footer Placeholder 4">
            <a:extLst>
              <a:ext uri="{FF2B5EF4-FFF2-40B4-BE49-F238E27FC236}">
                <a16:creationId xmlns:a16="http://schemas.microsoft.com/office/drawing/2014/main" id="{4B3C7611-F850-F942-82B5-E8B8FC5E0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BACC6C-791E-5F4A-BDA1-62EA432F7EB8}"/>
              </a:ext>
            </a:extLst>
          </p:cNvPr>
          <p:cNvSpPr>
            <a:spLocks noGrp="1"/>
          </p:cNvSpPr>
          <p:nvPr>
            <p:ph type="sldNum" sz="quarter" idx="12"/>
          </p:nvPr>
        </p:nvSpPr>
        <p:spPr/>
        <p:txBody>
          <a:bodyPr/>
          <a:lstStyle/>
          <a:p>
            <a:fld id="{B529EA0A-00E1-C44C-9B85-7954083EB581}" type="slidenum">
              <a:rPr lang="en-US" smtClean="0"/>
              <a:t>‹#›</a:t>
            </a:fld>
            <a:endParaRPr lang="en-US"/>
          </a:p>
        </p:txBody>
      </p:sp>
    </p:spTree>
    <p:extLst>
      <p:ext uri="{BB962C8B-B14F-4D97-AF65-F5344CB8AC3E}">
        <p14:creationId xmlns:p14="http://schemas.microsoft.com/office/powerpoint/2010/main" val="530365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22A2-6A0E-5D46-B996-855B9C7139F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FF9E3D5-A640-9346-B252-A5693663FBB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102FC82-0E50-7E48-8921-74C8ECAF8FB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C7583B7-E2F3-0043-BCB2-42EC5348C5AD}"/>
              </a:ext>
            </a:extLst>
          </p:cNvPr>
          <p:cNvSpPr>
            <a:spLocks noGrp="1"/>
          </p:cNvSpPr>
          <p:nvPr>
            <p:ph type="dt" sz="half" idx="10"/>
          </p:nvPr>
        </p:nvSpPr>
        <p:spPr/>
        <p:txBody>
          <a:bodyPr/>
          <a:lstStyle/>
          <a:p>
            <a:fld id="{88F78936-D838-B440-A70E-911D9859310D}" type="datetimeFigureOut">
              <a:rPr lang="en-US" smtClean="0"/>
              <a:t>4/23/22</a:t>
            </a:fld>
            <a:endParaRPr lang="en-US"/>
          </a:p>
        </p:txBody>
      </p:sp>
      <p:sp>
        <p:nvSpPr>
          <p:cNvPr id="6" name="Footer Placeholder 5">
            <a:extLst>
              <a:ext uri="{FF2B5EF4-FFF2-40B4-BE49-F238E27FC236}">
                <a16:creationId xmlns:a16="http://schemas.microsoft.com/office/drawing/2014/main" id="{5CD82A02-8D27-384B-9D41-0D0B5B0D3B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3C2A11-9483-DE41-AF66-A5C6BCEEF1D0}"/>
              </a:ext>
            </a:extLst>
          </p:cNvPr>
          <p:cNvSpPr>
            <a:spLocks noGrp="1"/>
          </p:cNvSpPr>
          <p:nvPr>
            <p:ph type="sldNum" sz="quarter" idx="12"/>
          </p:nvPr>
        </p:nvSpPr>
        <p:spPr/>
        <p:txBody>
          <a:bodyPr/>
          <a:lstStyle/>
          <a:p>
            <a:fld id="{B529EA0A-00E1-C44C-9B85-7954083EB581}" type="slidenum">
              <a:rPr lang="en-US" smtClean="0"/>
              <a:t>‹#›</a:t>
            </a:fld>
            <a:endParaRPr lang="en-US"/>
          </a:p>
        </p:txBody>
      </p:sp>
    </p:spTree>
    <p:extLst>
      <p:ext uri="{BB962C8B-B14F-4D97-AF65-F5344CB8AC3E}">
        <p14:creationId xmlns:p14="http://schemas.microsoft.com/office/powerpoint/2010/main" val="2450828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BA21E-098D-9B45-A20A-9688392DCB8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434F589-61D1-FA4F-975C-99BE90AD6A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97838D7-1446-394E-8318-A1C65A20F53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7BC6696-05E7-534F-A83A-A722BD147E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17316F0-00BF-F046-B7A4-E5125A6385D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C49E96F-E086-B042-91D0-408EF4A2D43E}"/>
              </a:ext>
            </a:extLst>
          </p:cNvPr>
          <p:cNvSpPr>
            <a:spLocks noGrp="1"/>
          </p:cNvSpPr>
          <p:nvPr>
            <p:ph type="dt" sz="half" idx="10"/>
          </p:nvPr>
        </p:nvSpPr>
        <p:spPr/>
        <p:txBody>
          <a:bodyPr/>
          <a:lstStyle/>
          <a:p>
            <a:fld id="{88F78936-D838-B440-A70E-911D9859310D}" type="datetimeFigureOut">
              <a:rPr lang="en-US" smtClean="0"/>
              <a:t>4/23/22</a:t>
            </a:fld>
            <a:endParaRPr lang="en-US"/>
          </a:p>
        </p:txBody>
      </p:sp>
      <p:sp>
        <p:nvSpPr>
          <p:cNvPr id="8" name="Footer Placeholder 7">
            <a:extLst>
              <a:ext uri="{FF2B5EF4-FFF2-40B4-BE49-F238E27FC236}">
                <a16:creationId xmlns:a16="http://schemas.microsoft.com/office/drawing/2014/main" id="{45F0D676-AD4A-CF4F-ADB6-7BF2465012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DC35FC-CEE3-6444-B882-6858308A3EA3}"/>
              </a:ext>
            </a:extLst>
          </p:cNvPr>
          <p:cNvSpPr>
            <a:spLocks noGrp="1"/>
          </p:cNvSpPr>
          <p:nvPr>
            <p:ph type="sldNum" sz="quarter" idx="12"/>
          </p:nvPr>
        </p:nvSpPr>
        <p:spPr/>
        <p:txBody>
          <a:bodyPr/>
          <a:lstStyle/>
          <a:p>
            <a:fld id="{B529EA0A-00E1-C44C-9B85-7954083EB581}" type="slidenum">
              <a:rPr lang="en-US" smtClean="0"/>
              <a:t>‹#›</a:t>
            </a:fld>
            <a:endParaRPr lang="en-US"/>
          </a:p>
        </p:txBody>
      </p:sp>
    </p:spTree>
    <p:extLst>
      <p:ext uri="{BB962C8B-B14F-4D97-AF65-F5344CB8AC3E}">
        <p14:creationId xmlns:p14="http://schemas.microsoft.com/office/powerpoint/2010/main" val="3854963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3366-A497-4D48-A1F7-6260399FC75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55295FF-75F1-F148-B80F-39639F3CCA6E}"/>
              </a:ext>
            </a:extLst>
          </p:cNvPr>
          <p:cNvSpPr>
            <a:spLocks noGrp="1"/>
          </p:cNvSpPr>
          <p:nvPr>
            <p:ph type="dt" sz="half" idx="10"/>
          </p:nvPr>
        </p:nvSpPr>
        <p:spPr/>
        <p:txBody>
          <a:bodyPr/>
          <a:lstStyle/>
          <a:p>
            <a:fld id="{88F78936-D838-B440-A70E-911D9859310D}" type="datetimeFigureOut">
              <a:rPr lang="en-US" smtClean="0"/>
              <a:t>4/23/22</a:t>
            </a:fld>
            <a:endParaRPr lang="en-US"/>
          </a:p>
        </p:txBody>
      </p:sp>
      <p:sp>
        <p:nvSpPr>
          <p:cNvPr id="4" name="Footer Placeholder 3">
            <a:extLst>
              <a:ext uri="{FF2B5EF4-FFF2-40B4-BE49-F238E27FC236}">
                <a16:creationId xmlns:a16="http://schemas.microsoft.com/office/drawing/2014/main" id="{A2E20DCD-B8D1-1248-A5D9-EBC1D5F27C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CB0C32-B95D-B74A-8EE8-161C379D5ED5}"/>
              </a:ext>
            </a:extLst>
          </p:cNvPr>
          <p:cNvSpPr>
            <a:spLocks noGrp="1"/>
          </p:cNvSpPr>
          <p:nvPr>
            <p:ph type="sldNum" sz="quarter" idx="12"/>
          </p:nvPr>
        </p:nvSpPr>
        <p:spPr/>
        <p:txBody>
          <a:bodyPr/>
          <a:lstStyle/>
          <a:p>
            <a:fld id="{B529EA0A-00E1-C44C-9B85-7954083EB581}" type="slidenum">
              <a:rPr lang="en-US" smtClean="0"/>
              <a:t>‹#›</a:t>
            </a:fld>
            <a:endParaRPr lang="en-US"/>
          </a:p>
        </p:txBody>
      </p:sp>
    </p:spTree>
    <p:extLst>
      <p:ext uri="{BB962C8B-B14F-4D97-AF65-F5344CB8AC3E}">
        <p14:creationId xmlns:p14="http://schemas.microsoft.com/office/powerpoint/2010/main" val="3718074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9E4A7E-D690-1C47-B639-14E44F73EB94}"/>
              </a:ext>
            </a:extLst>
          </p:cNvPr>
          <p:cNvSpPr>
            <a:spLocks noGrp="1"/>
          </p:cNvSpPr>
          <p:nvPr>
            <p:ph type="dt" sz="half" idx="10"/>
          </p:nvPr>
        </p:nvSpPr>
        <p:spPr/>
        <p:txBody>
          <a:bodyPr/>
          <a:lstStyle/>
          <a:p>
            <a:fld id="{88F78936-D838-B440-A70E-911D9859310D}" type="datetimeFigureOut">
              <a:rPr lang="en-US" smtClean="0"/>
              <a:t>4/23/22</a:t>
            </a:fld>
            <a:endParaRPr lang="en-US"/>
          </a:p>
        </p:txBody>
      </p:sp>
      <p:sp>
        <p:nvSpPr>
          <p:cNvPr id="3" name="Footer Placeholder 2">
            <a:extLst>
              <a:ext uri="{FF2B5EF4-FFF2-40B4-BE49-F238E27FC236}">
                <a16:creationId xmlns:a16="http://schemas.microsoft.com/office/drawing/2014/main" id="{033A9AC0-19FA-EE48-9B65-1BA88EB571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417933-700C-FC4E-A5A8-2E49FE3D2547}"/>
              </a:ext>
            </a:extLst>
          </p:cNvPr>
          <p:cNvSpPr>
            <a:spLocks noGrp="1"/>
          </p:cNvSpPr>
          <p:nvPr>
            <p:ph type="sldNum" sz="quarter" idx="12"/>
          </p:nvPr>
        </p:nvSpPr>
        <p:spPr/>
        <p:txBody>
          <a:bodyPr/>
          <a:lstStyle/>
          <a:p>
            <a:fld id="{B529EA0A-00E1-C44C-9B85-7954083EB581}" type="slidenum">
              <a:rPr lang="en-US" smtClean="0"/>
              <a:t>‹#›</a:t>
            </a:fld>
            <a:endParaRPr lang="en-US"/>
          </a:p>
        </p:txBody>
      </p:sp>
    </p:spTree>
    <p:extLst>
      <p:ext uri="{BB962C8B-B14F-4D97-AF65-F5344CB8AC3E}">
        <p14:creationId xmlns:p14="http://schemas.microsoft.com/office/powerpoint/2010/main" val="273218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EE598-4B3A-F64F-956E-12ACA3A6501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BCE1176-3F04-8A49-B8A1-7E987C3866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D5C3862-50C2-F543-A63F-4BCFFC03B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EC00167-7587-874C-ACD0-AA25FA11E7BD}"/>
              </a:ext>
            </a:extLst>
          </p:cNvPr>
          <p:cNvSpPr>
            <a:spLocks noGrp="1"/>
          </p:cNvSpPr>
          <p:nvPr>
            <p:ph type="dt" sz="half" idx="10"/>
          </p:nvPr>
        </p:nvSpPr>
        <p:spPr/>
        <p:txBody>
          <a:bodyPr/>
          <a:lstStyle/>
          <a:p>
            <a:fld id="{88F78936-D838-B440-A70E-911D9859310D}" type="datetimeFigureOut">
              <a:rPr lang="en-US" smtClean="0"/>
              <a:t>4/23/22</a:t>
            </a:fld>
            <a:endParaRPr lang="en-US"/>
          </a:p>
        </p:txBody>
      </p:sp>
      <p:sp>
        <p:nvSpPr>
          <p:cNvPr id="6" name="Footer Placeholder 5">
            <a:extLst>
              <a:ext uri="{FF2B5EF4-FFF2-40B4-BE49-F238E27FC236}">
                <a16:creationId xmlns:a16="http://schemas.microsoft.com/office/drawing/2014/main" id="{92D79174-21FB-2340-8C00-9C956C6B0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4E4120-673D-A546-A7B9-43B94EF9926B}"/>
              </a:ext>
            </a:extLst>
          </p:cNvPr>
          <p:cNvSpPr>
            <a:spLocks noGrp="1"/>
          </p:cNvSpPr>
          <p:nvPr>
            <p:ph type="sldNum" sz="quarter" idx="12"/>
          </p:nvPr>
        </p:nvSpPr>
        <p:spPr/>
        <p:txBody>
          <a:bodyPr/>
          <a:lstStyle/>
          <a:p>
            <a:fld id="{B529EA0A-00E1-C44C-9B85-7954083EB581}" type="slidenum">
              <a:rPr lang="en-US" smtClean="0"/>
              <a:t>‹#›</a:t>
            </a:fld>
            <a:endParaRPr lang="en-US"/>
          </a:p>
        </p:txBody>
      </p:sp>
    </p:spTree>
    <p:extLst>
      <p:ext uri="{BB962C8B-B14F-4D97-AF65-F5344CB8AC3E}">
        <p14:creationId xmlns:p14="http://schemas.microsoft.com/office/powerpoint/2010/main" val="1573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158C4-6388-7D4F-95FC-0CFB8CD0A5B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D6F8E48-71F4-B644-A6BF-43334AC777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EE9696-94DB-8844-9E32-69D730B3F8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CE822BB-C7CB-3D4B-8393-D9B6F4AC7EC1}"/>
              </a:ext>
            </a:extLst>
          </p:cNvPr>
          <p:cNvSpPr>
            <a:spLocks noGrp="1"/>
          </p:cNvSpPr>
          <p:nvPr>
            <p:ph type="dt" sz="half" idx="10"/>
          </p:nvPr>
        </p:nvSpPr>
        <p:spPr/>
        <p:txBody>
          <a:bodyPr/>
          <a:lstStyle/>
          <a:p>
            <a:fld id="{88F78936-D838-B440-A70E-911D9859310D}" type="datetimeFigureOut">
              <a:rPr lang="en-US" smtClean="0"/>
              <a:t>4/23/22</a:t>
            </a:fld>
            <a:endParaRPr lang="en-US"/>
          </a:p>
        </p:txBody>
      </p:sp>
      <p:sp>
        <p:nvSpPr>
          <p:cNvPr id="6" name="Footer Placeholder 5">
            <a:extLst>
              <a:ext uri="{FF2B5EF4-FFF2-40B4-BE49-F238E27FC236}">
                <a16:creationId xmlns:a16="http://schemas.microsoft.com/office/drawing/2014/main" id="{9C3BE36F-F179-F94D-9661-0991C23D25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5E256B-B70E-3846-9FDB-0AF33EA9EC95}"/>
              </a:ext>
            </a:extLst>
          </p:cNvPr>
          <p:cNvSpPr>
            <a:spLocks noGrp="1"/>
          </p:cNvSpPr>
          <p:nvPr>
            <p:ph type="sldNum" sz="quarter" idx="12"/>
          </p:nvPr>
        </p:nvSpPr>
        <p:spPr/>
        <p:txBody>
          <a:bodyPr/>
          <a:lstStyle/>
          <a:p>
            <a:fld id="{B529EA0A-00E1-C44C-9B85-7954083EB581}" type="slidenum">
              <a:rPr lang="en-US" smtClean="0"/>
              <a:t>‹#›</a:t>
            </a:fld>
            <a:endParaRPr lang="en-US"/>
          </a:p>
        </p:txBody>
      </p:sp>
    </p:spTree>
    <p:extLst>
      <p:ext uri="{BB962C8B-B14F-4D97-AF65-F5344CB8AC3E}">
        <p14:creationId xmlns:p14="http://schemas.microsoft.com/office/powerpoint/2010/main" val="4042318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4E0C0D-E72B-2B44-988A-AC35DD630E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79A6856-6E77-7744-B978-F07A75B39D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05315C7-4BEC-FD41-B9A4-9888D25B3C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F78936-D838-B440-A70E-911D9859310D}" type="datetimeFigureOut">
              <a:rPr lang="en-US" smtClean="0"/>
              <a:t>4/23/22</a:t>
            </a:fld>
            <a:endParaRPr lang="en-US"/>
          </a:p>
        </p:txBody>
      </p:sp>
      <p:sp>
        <p:nvSpPr>
          <p:cNvPr id="5" name="Footer Placeholder 4">
            <a:extLst>
              <a:ext uri="{FF2B5EF4-FFF2-40B4-BE49-F238E27FC236}">
                <a16:creationId xmlns:a16="http://schemas.microsoft.com/office/drawing/2014/main" id="{E0A59BF8-39DD-C84C-8D66-03F12FC7EE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08D4EC-A024-A143-A49C-AA1B245294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29EA0A-00E1-C44C-9B85-7954083EB581}" type="slidenum">
              <a:rPr lang="en-US" smtClean="0"/>
              <a:t>‹#›</a:t>
            </a:fld>
            <a:endParaRPr lang="en-US"/>
          </a:p>
        </p:txBody>
      </p:sp>
    </p:spTree>
    <p:extLst>
      <p:ext uri="{BB962C8B-B14F-4D97-AF65-F5344CB8AC3E}">
        <p14:creationId xmlns:p14="http://schemas.microsoft.com/office/powerpoint/2010/main" val="414113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nodemailer.com/about/" TargetMode="External"/><Relationship Id="rId2" Type="http://schemas.openxmlformats.org/officeDocument/2006/relationships/hyperlink" Target="https://pptr.dev/" TargetMode="External"/><Relationship Id="rId1" Type="http://schemas.openxmlformats.org/officeDocument/2006/relationships/slideLayout" Target="../slideLayouts/slideLayout2.xml"/><Relationship Id="rId6" Type="http://schemas.openxmlformats.org/officeDocument/2006/relationships/hyperlink" Target="https://nodejs.dev/learn/the-nodejs-fs-module" TargetMode="External"/><Relationship Id="rId5" Type="http://schemas.openxmlformats.org/officeDocument/2006/relationships/hyperlink" Target="https://github.com/oliver-moran/jimp" TargetMode="External"/><Relationship Id="rId4" Type="http://schemas.openxmlformats.org/officeDocument/2006/relationships/hyperlink" Target="https://www.npmjs.com/package/jim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03977-FFD0-4E4F-945D-326895D179CA}"/>
              </a:ext>
            </a:extLst>
          </p:cNvPr>
          <p:cNvSpPr>
            <a:spLocks noGrp="1"/>
          </p:cNvSpPr>
          <p:nvPr>
            <p:ph type="ctrTitle"/>
          </p:nvPr>
        </p:nvSpPr>
        <p:spPr>
          <a:xfrm>
            <a:off x="1524000" y="868362"/>
            <a:ext cx="9144000" cy="2387600"/>
          </a:xfrm>
        </p:spPr>
        <p:txBody>
          <a:bodyPr>
            <a:normAutofit/>
          </a:bodyPr>
          <a:lstStyle/>
          <a:p>
            <a:r>
              <a:rPr lang="en-US" sz="5000" dirty="0">
                <a:latin typeface="Times New Roman" panose="02020603050405020304" pitchFamily="18" charset="0"/>
                <a:cs typeface="Times New Roman" panose="02020603050405020304" pitchFamily="18" charset="0"/>
              </a:rPr>
              <a:t>WEEKLY REPORT AUTOMATION</a:t>
            </a:r>
          </a:p>
        </p:txBody>
      </p:sp>
      <p:sp>
        <p:nvSpPr>
          <p:cNvPr id="3" name="Subtitle 2">
            <a:extLst>
              <a:ext uri="{FF2B5EF4-FFF2-40B4-BE49-F238E27FC236}">
                <a16:creationId xmlns:a16="http://schemas.microsoft.com/office/drawing/2014/main" id="{943BE2A8-51E5-7741-A95D-908D4B86C375}"/>
              </a:ext>
            </a:extLst>
          </p:cNvPr>
          <p:cNvSpPr>
            <a:spLocks noGrp="1"/>
          </p:cNvSpPr>
          <p:nvPr>
            <p:ph type="subTitle" idx="1"/>
          </p:nvPr>
        </p:nvSpPr>
        <p:spPr/>
        <p:txBody>
          <a:bodyPr>
            <a:normAutofit fontScale="77500" lnSpcReduction="20000"/>
          </a:bodyPr>
          <a:lstStyle/>
          <a:p>
            <a:pPr algn="r"/>
            <a:endParaRPr lang="en-US" dirty="0"/>
          </a:p>
          <a:p>
            <a:pPr algn="r"/>
            <a:endParaRPr lang="en-US" dirty="0"/>
          </a:p>
          <a:p>
            <a:pPr algn="l"/>
            <a:r>
              <a:rPr lang="en-US" dirty="0"/>
              <a:t>Company : Norton LifeLock						         YUVARAJ T</a:t>
            </a:r>
          </a:p>
          <a:p>
            <a:pPr algn="l"/>
            <a:r>
              <a:rPr lang="en-US" dirty="0"/>
              <a:t>Project Guide : Ms. B. Siva </a:t>
            </a:r>
            <a:r>
              <a:rPr lang="en-US" dirty="0" err="1"/>
              <a:t>Shankari</a:t>
            </a:r>
            <a:r>
              <a:rPr lang="en-US" dirty="0"/>
              <a:t>					       2019202063</a:t>
            </a:r>
          </a:p>
          <a:p>
            <a:pPr algn="l"/>
            <a:r>
              <a:rPr lang="en-US" dirty="0"/>
              <a:t>Mentor : Raja Ganapathy 						  MCA REGULAR</a:t>
            </a:r>
          </a:p>
        </p:txBody>
      </p:sp>
    </p:spTree>
    <p:extLst>
      <p:ext uri="{BB962C8B-B14F-4D97-AF65-F5344CB8AC3E}">
        <p14:creationId xmlns:p14="http://schemas.microsoft.com/office/powerpoint/2010/main" val="547896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64F1-2A41-744E-8707-C322B0B4888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MODULE DESCRIPTIONS : </a:t>
            </a:r>
            <a:endParaRPr lang="en-US" dirty="0"/>
          </a:p>
        </p:txBody>
      </p:sp>
      <p:sp>
        <p:nvSpPr>
          <p:cNvPr id="3" name="Content Placeholder 2">
            <a:extLst>
              <a:ext uri="{FF2B5EF4-FFF2-40B4-BE49-F238E27FC236}">
                <a16:creationId xmlns:a16="http://schemas.microsoft.com/office/drawing/2014/main" id="{4F3CDC61-EA97-7D45-97CD-5CA8E77C04FF}"/>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The captured images and PDFs are collected, stored and managed in the folder with FS(File System) Package</a:t>
            </a:r>
          </a:p>
          <a:p>
            <a:pPr marL="0" indent="0">
              <a:buNone/>
            </a:pPr>
            <a:endParaRPr lang="en-IN" sz="15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Design of email is done in this stage with the formatted template. Weekly reported issues are graphed against the solved ones. The photos are formatted in table view </a:t>
            </a:r>
          </a:p>
          <a:p>
            <a:pPr marL="0" indent="0">
              <a:buNone/>
            </a:pPr>
            <a:endParaRPr lang="en-IN" sz="15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Provided the sender addresses inside the automated code, email is sent with Node Mailer Library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2025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98B30-D031-7141-A09C-2272C07E60A1}"/>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REFRENCES</a:t>
            </a:r>
          </a:p>
        </p:txBody>
      </p:sp>
      <p:sp>
        <p:nvSpPr>
          <p:cNvPr id="3" name="Content Placeholder 2">
            <a:extLst>
              <a:ext uri="{FF2B5EF4-FFF2-40B4-BE49-F238E27FC236}">
                <a16:creationId xmlns:a16="http://schemas.microsoft.com/office/drawing/2014/main" id="{55E2AAAD-98DF-5840-B62B-4C52426C7ED9}"/>
              </a:ext>
            </a:extLst>
          </p:cNvPr>
          <p:cNvSpPr>
            <a:spLocks noGrp="1"/>
          </p:cNvSpPr>
          <p:nvPr>
            <p:ph idx="1"/>
          </p:nvPr>
        </p:nvSpPr>
        <p:spPr/>
        <p:txBody>
          <a:bodyPr/>
          <a:lstStyle/>
          <a:p>
            <a:r>
              <a:rPr lang="en-US" dirty="0">
                <a:hlinkClick r:id="rId2"/>
              </a:rPr>
              <a:t>https://www.nortonlifelock.com/us/en/</a:t>
            </a:r>
          </a:p>
          <a:p>
            <a:r>
              <a:rPr lang="en-US" dirty="0">
                <a:hlinkClick r:id="rId2"/>
              </a:rPr>
              <a:t>https://nodejs.org/</a:t>
            </a:r>
          </a:p>
          <a:p>
            <a:r>
              <a:rPr lang="en-US" dirty="0">
                <a:hlinkClick r:id="rId2"/>
              </a:rPr>
              <a:t>https://pptr.dev/</a:t>
            </a:r>
            <a:endParaRPr lang="en-US" dirty="0"/>
          </a:p>
          <a:p>
            <a:r>
              <a:rPr lang="en-US" dirty="0">
                <a:hlinkClick r:id="rId3"/>
              </a:rPr>
              <a:t>https://nodemailer.com/about/</a:t>
            </a:r>
            <a:endParaRPr lang="en-US" dirty="0"/>
          </a:p>
          <a:p>
            <a:r>
              <a:rPr lang="en-US" dirty="0">
                <a:hlinkClick r:id="rId4"/>
              </a:rPr>
              <a:t>https://www.npmjs.com/package/jimp</a:t>
            </a:r>
            <a:endParaRPr lang="en-US" dirty="0"/>
          </a:p>
          <a:p>
            <a:r>
              <a:rPr lang="en-US" dirty="0">
                <a:hlinkClick r:id="rId5"/>
              </a:rPr>
              <a:t>https://github.com/oliver-moran/jimp</a:t>
            </a:r>
            <a:endParaRPr lang="en-US" dirty="0"/>
          </a:p>
          <a:p>
            <a:r>
              <a:rPr lang="en-US" dirty="0">
                <a:hlinkClick r:id="rId6"/>
              </a:rPr>
              <a:t>https://nodejs.dev/learn/the-nodejs-fs-module</a:t>
            </a:r>
            <a:endParaRPr lang="en-US" dirty="0"/>
          </a:p>
          <a:p>
            <a:pPr marL="0" indent="0">
              <a:buNone/>
            </a:pPr>
            <a:endParaRPr lang="en-US" dirty="0"/>
          </a:p>
        </p:txBody>
      </p:sp>
    </p:spTree>
    <p:extLst>
      <p:ext uri="{BB962C8B-B14F-4D97-AF65-F5344CB8AC3E}">
        <p14:creationId xmlns:p14="http://schemas.microsoft.com/office/powerpoint/2010/main" val="1458739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9C8F-DB4D-2944-A3A3-913538CDFBA2}"/>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53C3B219-7E64-DE49-985A-D973084CA450}"/>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DOMAIN</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Web Automation</a:t>
            </a:r>
          </a:p>
          <a:p>
            <a:pPr marL="0" indent="0">
              <a:buNone/>
            </a:pPr>
            <a:r>
              <a:rPr lang="en-US" dirty="0">
                <a:latin typeface="Times New Roman" panose="02020603050405020304" pitchFamily="18" charset="0"/>
                <a:cs typeface="Times New Roman" panose="02020603050405020304" pitchFamily="18" charset="0"/>
              </a:rPr>
              <a:t>	Web Scraping</a:t>
            </a:r>
          </a:p>
          <a:p>
            <a:pPr marL="0" indent="0">
              <a:buNone/>
            </a:pPr>
            <a:r>
              <a:rPr lang="en-US" dirty="0">
                <a:latin typeface="Times New Roman" panose="02020603050405020304" pitchFamily="18" charset="0"/>
                <a:cs typeface="Times New Roman" panose="02020603050405020304" pitchFamily="18" charset="0"/>
              </a:rPr>
              <a:t>	Mail Automation</a:t>
            </a:r>
          </a:p>
        </p:txBody>
      </p:sp>
    </p:spTree>
    <p:extLst>
      <p:ext uri="{BB962C8B-B14F-4D97-AF65-F5344CB8AC3E}">
        <p14:creationId xmlns:p14="http://schemas.microsoft.com/office/powerpoint/2010/main" val="2457703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F5DC2-2592-D047-9C3C-543970E9C123}"/>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DE0A175F-84BE-394C-A9EA-C0B2B9B275F5}"/>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weekly report of our Jira Dashboard are created manually at every time . Thus it is created by taking screenshots of the web page and organize manually by my team. </a:t>
            </a:r>
          </a:p>
          <a:p>
            <a:r>
              <a:rPr lang="en-IN" dirty="0">
                <a:latin typeface="Times New Roman" panose="02020603050405020304" pitchFamily="18" charset="0"/>
                <a:cs typeface="Times New Roman" panose="02020603050405020304" pitchFamily="18" charset="0"/>
              </a:rPr>
              <a:t>We organize every screenshot and PDF will be created. Lastly, we create a mail with organized structure and we would send that organized mail to our higher officials.</a:t>
            </a:r>
            <a:r>
              <a:rPr lang="en-IN" dirty="0">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1956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921EC-726D-7E4E-A61E-5235E082AA11}"/>
              </a:ext>
            </a:extLst>
          </p:cNvPr>
          <p:cNvSpPr>
            <a:spLocks noGrp="1"/>
          </p:cNvSpPr>
          <p:nvPr>
            <p:ph type="title"/>
          </p:nvPr>
        </p:nvSpPr>
        <p:spPr/>
        <p:txBody>
          <a:bodyPr/>
          <a:lstStyle/>
          <a:p>
            <a:r>
              <a:rPr lang="en-IN" sz="4000" dirty="0">
                <a:latin typeface="Times New Roman" panose="02020603050405020304" pitchFamily="18" charset="0"/>
                <a:cs typeface="Times New Roman" panose="02020603050405020304" pitchFamily="18" charset="0"/>
              </a:rPr>
              <a:t>ABSTRACT</a:t>
            </a:r>
            <a:r>
              <a:rPr lang="en-IN" dirty="0"/>
              <a:t> : </a:t>
            </a:r>
            <a:endParaRPr lang="en-US" dirty="0"/>
          </a:p>
        </p:txBody>
      </p:sp>
      <p:sp>
        <p:nvSpPr>
          <p:cNvPr id="3" name="Content Placeholder 2">
            <a:extLst>
              <a:ext uri="{FF2B5EF4-FFF2-40B4-BE49-F238E27FC236}">
                <a16:creationId xmlns:a16="http://schemas.microsoft.com/office/drawing/2014/main" id="{07B5C7DF-F3F4-4448-9304-36B00ECBA671}"/>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We, at </a:t>
            </a:r>
            <a:r>
              <a:rPr lang="en-IN" sz="2400" dirty="0" err="1">
                <a:latin typeface="Times New Roman" panose="02020603050405020304" pitchFamily="18" charset="0"/>
                <a:cs typeface="Times New Roman" panose="02020603050405020304" pitchFamily="18" charset="0"/>
              </a:rPr>
              <a:t>NortonLifelock</a:t>
            </a:r>
            <a:r>
              <a:rPr lang="en-IN" sz="2400" dirty="0">
                <a:latin typeface="Times New Roman" panose="02020603050405020304" pitchFamily="18" charset="0"/>
                <a:cs typeface="Times New Roman" panose="02020603050405020304" pitchFamily="18" charset="0"/>
              </a:rPr>
              <a:t>, designing a tool highly focus on Web Automation and Automated Mailing. This project is to create a Web Automated Tool to automate the IT work to maintain the weekly report of our Jira Dashboard.</a:t>
            </a:r>
          </a:p>
          <a:p>
            <a:r>
              <a:rPr lang="en-IN" sz="2400" dirty="0">
                <a:latin typeface="Times New Roman" panose="02020603050405020304" pitchFamily="18" charset="0"/>
                <a:cs typeface="Times New Roman" panose="02020603050405020304" pitchFamily="18" charset="0"/>
              </a:rPr>
              <a:t>This project is to develop script to export the dashboard as PDF for regular interval. This tool is to capture and crop the screenshots of  required graphs in the Dashboard page. We have to Scrape the required data from the Dashboard page by Web Scrapping.</a:t>
            </a:r>
          </a:p>
          <a:p>
            <a:r>
              <a:rPr lang="en-IN" sz="2400" dirty="0">
                <a:latin typeface="Times New Roman" panose="02020603050405020304" pitchFamily="18" charset="0"/>
                <a:cs typeface="Times New Roman" panose="02020603050405020304" pitchFamily="18" charset="0"/>
              </a:rPr>
              <a:t>Once the required data is captured, it needs to be embedded in the email in specified format. This tool will send the Automated mail with the embedded contents where created above to the required persons.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1127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100AF-239A-6048-A9CC-5DC10B2B5FBD}"/>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TOOLS &amp; TECHNIQUES</a:t>
            </a:r>
          </a:p>
        </p:txBody>
      </p:sp>
      <p:sp>
        <p:nvSpPr>
          <p:cNvPr id="3" name="Content Placeholder 2">
            <a:extLst>
              <a:ext uri="{FF2B5EF4-FFF2-40B4-BE49-F238E27FC236}">
                <a16:creationId xmlns:a16="http://schemas.microsoft.com/office/drawing/2014/main" id="{AACB7E3B-8CC5-D34F-827D-774ACA43C2EC}"/>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Programming Language  : 	</a:t>
            </a:r>
            <a:r>
              <a:rPr lang="en-US" dirty="0" err="1">
                <a:latin typeface="Times New Roman" panose="02020603050405020304" pitchFamily="18" charset="0"/>
                <a:cs typeface="Times New Roman" panose="02020603050405020304" pitchFamily="18" charset="0"/>
              </a:rPr>
              <a:t>Javascript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Environment 		  :	Node Js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Major libraries will use :</a:t>
            </a:r>
          </a:p>
          <a:p>
            <a:pPr lvl="1"/>
            <a:r>
              <a:rPr lang="en-US" dirty="0">
                <a:latin typeface="Times New Roman" panose="02020603050405020304" pitchFamily="18" charset="0"/>
                <a:cs typeface="Times New Roman" panose="02020603050405020304" pitchFamily="18" charset="0"/>
              </a:rPr>
              <a:t>Puppeteer</a:t>
            </a:r>
          </a:p>
          <a:p>
            <a:pPr lvl="1"/>
            <a:r>
              <a:rPr lang="en-US" dirty="0">
                <a:latin typeface="Times New Roman" panose="02020603050405020304" pitchFamily="18" charset="0"/>
                <a:cs typeface="Times New Roman" panose="02020603050405020304" pitchFamily="18" charset="0"/>
              </a:rPr>
              <a:t>FS ( File System )</a:t>
            </a:r>
          </a:p>
          <a:p>
            <a:pPr lvl="1"/>
            <a:r>
              <a:rPr lang="en-US" dirty="0">
                <a:latin typeface="Times New Roman" panose="02020603050405020304" pitchFamily="18" charset="0"/>
                <a:cs typeface="Times New Roman" panose="02020603050405020304" pitchFamily="18" charset="0"/>
              </a:rPr>
              <a:t>JIMP ( JavaScript Image Manipulation Program )</a:t>
            </a:r>
          </a:p>
          <a:p>
            <a:pPr lvl="1"/>
            <a:r>
              <a:rPr lang="en-US" dirty="0">
                <a:latin typeface="Times New Roman" panose="02020603050405020304" pitchFamily="18" charset="0"/>
                <a:cs typeface="Times New Roman" panose="02020603050405020304" pitchFamily="18" charset="0"/>
              </a:rPr>
              <a:t>Node Mailer</a:t>
            </a:r>
          </a:p>
        </p:txBody>
      </p:sp>
    </p:spTree>
    <p:extLst>
      <p:ext uri="{BB962C8B-B14F-4D97-AF65-F5344CB8AC3E}">
        <p14:creationId xmlns:p14="http://schemas.microsoft.com/office/powerpoint/2010/main" val="2474394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DE0C4-198E-FC4F-9081-83E98B0F04D2}"/>
              </a:ext>
            </a:extLst>
          </p:cNvPr>
          <p:cNvSpPr>
            <a:spLocks noGrp="1"/>
          </p:cNvSpPr>
          <p:nvPr>
            <p:ph type="title"/>
          </p:nvPr>
        </p:nvSpPr>
        <p:spPr/>
        <p:txBody>
          <a:bodyPr>
            <a:normAutofit/>
          </a:bodyPr>
          <a:lstStyle/>
          <a:p>
            <a:r>
              <a:rPr lang="en-US" sz="3800" dirty="0">
                <a:latin typeface="Times New Roman" panose="02020603050405020304" pitchFamily="18" charset="0"/>
                <a:cs typeface="Times New Roman" panose="02020603050405020304" pitchFamily="18" charset="0"/>
              </a:rPr>
              <a:t>Architecture Diagram</a:t>
            </a:r>
          </a:p>
        </p:txBody>
      </p:sp>
      <p:pic>
        <p:nvPicPr>
          <p:cNvPr id="4" name="Content Placeholder 3">
            <a:extLst>
              <a:ext uri="{FF2B5EF4-FFF2-40B4-BE49-F238E27FC236}">
                <a16:creationId xmlns:a16="http://schemas.microsoft.com/office/drawing/2014/main" id="{A2887358-0F97-B640-90BA-D68EA027CD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9172" y="1315844"/>
            <a:ext cx="3278189" cy="5441795"/>
          </a:xfrm>
          <a:prstGeom prst="rect">
            <a:avLst/>
          </a:prstGeom>
        </p:spPr>
      </p:pic>
    </p:spTree>
    <p:extLst>
      <p:ext uri="{BB962C8B-B14F-4D97-AF65-F5344CB8AC3E}">
        <p14:creationId xmlns:p14="http://schemas.microsoft.com/office/powerpoint/2010/main" val="923616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632D8-1DB1-5741-A042-514E7D34CF10}"/>
              </a:ext>
            </a:extLst>
          </p:cNvPr>
          <p:cNvSpPr>
            <a:spLocks noGrp="1"/>
          </p:cNvSpPr>
          <p:nvPr>
            <p:ph type="title"/>
          </p:nvPr>
        </p:nvSpPr>
        <p:spPr/>
        <p:txBody>
          <a:bodyPr>
            <a:normAutofit/>
          </a:bodyPr>
          <a:lstStyle/>
          <a:p>
            <a:r>
              <a:rPr lang="en-US" sz="3800" dirty="0">
                <a:latin typeface="Times New Roman" panose="02020603050405020304" pitchFamily="18" charset="0"/>
                <a:cs typeface="Times New Roman" panose="02020603050405020304" pitchFamily="18" charset="0"/>
              </a:rPr>
              <a:t>Puppeteer Architecture</a:t>
            </a:r>
          </a:p>
        </p:txBody>
      </p:sp>
      <p:pic>
        <p:nvPicPr>
          <p:cNvPr id="4" name="Content Placeholder 3">
            <a:extLst>
              <a:ext uri="{FF2B5EF4-FFF2-40B4-BE49-F238E27FC236}">
                <a16:creationId xmlns:a16="http://schemas.microsoft.com/office/drawing/2014/main" id="{20C1C67E-20B0-BE4C-B118-6836CDD485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3791" y="1825625"/>
            <a:ext cx="6327908" cy="3790375"/>
          </a:xfrm>
          <a:prstGeom prst="rect">
            <a:avLst/>
          </a:prstGeom>
        </p:spPr>
      </p:pic>
    </p:spTree>
    <p:extLst>
      <p:ext uri="{BB962C8B-B14F-4D97-AF65-F5344CB8AC3E}">
        <p14:creationId xmlns:p14="http://schemas.microsoft.com/office/powerpoint/2010/main" val="2649873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B4FC4-D36F-594D-81AC-B62FB68267DC}"/>
              </a:ext>
            </a:extLst>
          </p:cNvPr>
          <p:cNvSpPr>
            <a:spLocks noGrp="1"/>
          </p:cNvSpPr>
          <p:nvPr>
            <p:ph type="title"/>
          </p:nvPr>
        </p:nvSpPr>
        <p:spPr>
          <a:xfrm>
            <a:off x="767862" y="762387"/>
            <a:ext cx="10515600" cy="1009651"/>
          </a:xfrm>
        </p:spPr>
        <p:txBody>
          <a:bodyPr>
            <a:noAutofit/>
          </a:bodyPr>
          <a:lstStyle/>
          <a:p>
            <a:r>
              <a:rPr lang="en-IN" sz="4000" dirty="0">
                <a:latin typeface="Times New Roman" panose="02020603050405020304" pitchFamily="18" charset="0"/>
                <a:cs typeface="Times New Roman" panose="02020603050405020304" pitchFamily="18" charset="0"/>
              </a:rPr>
              <a:t>MODULES : </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E76935-053E-A744-BE56-402A8FC5DA3D}"/>
              </a:ext>
            </a:extLst>
          </p:cNvPr>
          <p:cNvSpPr>
            <a:spLocks noGrp="1"/>
          </p:cNvSpPr>
          <p:nvPr>
            <p:ph idx="1"/>
          </p:nvPr>
        </p:nvSpPr>
        <p:spPr>
          <a:xfrm>
            <a:off x="838200" y="1921508"/>
            <a:ext cx="10515600" cy="3904280"/>
          </a:xfrm>
        </p:spPr>
        <p:txBody>
          <a:bodyPr>
            <a:normAutofit/>
          </a:bodyPr>
          <a:lstStyle/>
          <a:p>
            <a:pPr lvl="0"/>
            <a:r>
              <a:rPr lang="en-IN" dirty="0">
                <a:latin typeface="Times New Roman" panose="02020603050405020304" pitchFamily="18" charset="0"/>
                <a:cs typeface="Times New Roman" panose="02020603050405020304" pitchFamily="18" charset="0"/>
              </a:rPr>
              <a:t>Web automation</a:t>
            </a:r>
          </a:p>
          <a:p>
            <a:pPr lvl="0"/>
            <a:r>
              <a:rPr lang="en-IN" dirty="0">
                <a:latin typeface="Times New Roman" panose="02020603050405020304" pitchFamily="18" charset="0"/>
                <a:cs typeface="Times New Roman" panose="02020603050405020304" pitchFamily="18" charset="0"/>
              </a:rPr>
              <a:t>Scrapping of data</a:t>
            </a:r>
          </a:p>
          <a:p>
            <a:pPr lvl="0"/>
            <a:r>
              <a:rPr lang="en-IN" dirty="0">
                <a:latin typeface="Times New Roman" panose="02020603050405020304" pitchFamily="18" charset="0"/>
                <a:cs typeface="Times New Roman" panose="02020603050405020304" pitchFamily="18" charset="0"/>
              </a:rPr>
              <a:t>Capturing snapshots</a:t>
            </a:r>
          </a:p>
          <a:p>
            <a:pPr lvl="0"/>
            <a:r>
              <a:rPr lang="en-IN" dirty="0">
                <a:latin typeface="Times New Roman" panose="02020603050405020304" pitchFamily="18" charset="0"/>
                <a:cs typeface="Times New Roman" panose="02020603050405020304" pitchFamily="18" charset="0"/>
              </a:rPr>
              <a:t>Image manipulation</a:t>
            </a:r>
          </a:p>
          <a:p>
            <a:pPr lvl="0"/>
            <a:r>
              <a:rPr lang="en-IN" dirty="0">
                <a:latin typeface="Times New Roman" panose="02020603050405020304" pitchFamily="18" charset="0"/>
                <a:cs typeface="Times New Roman" panose="02020603050405020304" pitchFamily="18" charset="0"/>
              </a:rPr>
              <a:t>File system management</a:t>
            </a:r>
          </a:p>
          <a:p>
            <a:pPr lvl="0"/>
            <a:r>
              <a:rPr lang="en-IN" dirty="0">
                <a:latin typeface="Times New Roman" panose="02020603050405020304" pitchFamily="18" charset="0"/>
                <a:cs typeface="Times New Roman" panose="02020603050405020304" pitchFamily="18" charset="0"/>
              </a:rPr>
              <a:t>Designing the e-mail</a:t>
            </a:r>
          </a:p>
          <a:p>
            <a:pPr lvl="0"/>
            <a:r>
              <a:rPr lang="en-IN" dirty="0">
                <a:latin typeface="Times New Roman" panose="02020603050405020304" pitchFamily="18" charset="0"/>
                <a:cs typeface="Times New Roman" panose="02020603050405020304" pitchFamily="18" charset="0"/>
              </a:rPr>
              <a:t>Automate the  e-mail</a:t>
            </a:r>
          </a:p>
        </p:txBody>
      </p:sp>
    </p:spTree>
    <p:extLst>
      <p:ext uri="{BB962C8B-B14F-4D97-AF65-F5344CB8AC3E}">
        <p14:creationId xmlns:p14="http://schemas.microsoft.com/office/powerpoint/2010/main" val="955940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A728E-5E1C-F746-BD07-1D9DB9D50467}"/>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MODULE DESCRIPTIONS : </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F28C14-CDD1-1744-8925-79F227CB0A4A}"/>
              </a:ext>
            </a:extLst>
          </p:cNvPr>
          <p:cNvSpPr>
            <a:spLocks noGrp="1"/>
          </p:cNvSpPr>
          <p:nvPr>
            <p:ph idx="1"/>
          </p:nvPr>
        </p:nvSpPr>
        <p:spPr>
          <a:xfrm>
            <a:off x="838200" y="1880280"/>
            <a:ext cx="10110926" cy="4351338"/>
          </a:xfrm>
        </p:spPr>
        <p:txBody>
          <a:bodyPr anchor="ctr">
            <a:normAutofit/>
          </a:bodyPr>
          <a:lstStyle/>
          <a:p>
            <a:r>
              <a:rPr lang="en-IN" sz="2500" dirty="0">
                <a:latin typeface="Times New Roman" panose="02020603050405020304" pitchFamily="18" charset="0"/>
                <a:cs typeface="Times New Roman" panose="02020603050405020304" pitchFamily="18" charset="0"/>
              </a:rPr>
              <a:t>The process of using automated code to extract the required content and data from a website by puppeteer. Automated method is to obtain large amounts of data from websites.</a:t>
            </a:r>
          </a:p>
          <a:p>
            <a:r>
              <a:rPr lang="en-IN" sz="2500" dirty="0">
                <a:latin typeface="Times New Roman" panose="02020603050405020304" pitchFamily="18" charset="0"/>
                <a:cs typeface="Times New Roman" panose="02020603050405020304" pitchFamily="18" charset="0"/>
              </a:rPr>
              <a:t>The process of using automated code to extract the required content and data from a website by puppeteer. Automated method is to obtain large amounts of data from websites.</a:t>
            </a:r>
          </a:p>
          <a:p>
            <a:r>
              <a:rPr lang="en-IN" sz="2500" dirty="0">
                <a:latin typeface="Times New Roman" panose="02020603050405020304" pitchFamily="18" charset="0"/>
                <a:cs typeface="Times New Roman" panose="02020603050405020304" pitchFamily="18" charset="0"/>
              </a:rPr>
              <a:t>The captured snapshots and PDFs are cropped and edited with the package JIMP (JavaScript Image Manipulation Program)</a:t>
            </a:r>
          </a:p>
          <a:p>
            <a:pPr lvl="0"/>
            <a:endParaRPr lang="en-IN" sz="2300" dirty="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0065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888</TotalTime>
  <Words>528</Words>
  <Application>Microsoft Macintosh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WEEKLY REPORT AUTOMATION</vt:lpstr>
      <vt:lpstr>OVERVIEW</vt:lpstr>
      <vt:lpstr>PROBLEM STATEMENT</vt:lpstr>
      <vt:lpstr>ABSTRACT : </vt:lpstr>
      <vt:lpstr>TOOLS &amp; TECHNIQUES</vt:lpstr>
      <vt:lpstr>Architecture Diagram</vt:lpstr>
      <vt:lpstr>Puppeteer Architecture</vt:lpstr>
      <vt:lpstr>MODULES : </vt:lpstr>
      <vt:lpstr>MODULE DESCRIPTIONS : </vt:lpstr>
      <vt:lpstr>MODULE DESCRIPTIONS : </vt:lpstr>
      <vt:lpstr>REFRENCES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Yuvaraj T</dc:creator>
  <cp:lastModifiedBy>Yuvaraj T</cp:lastModifiedBy>
  <cp:revision>10</cp:revision>
  <dcterms:created xsi:type="dcterms:W3CDTF">2022-03-17T15:35:18Z</dcterms:created>
  <dcterms:modified xsi:type="dcterms:W3CDTF">2022-04-23T02:57:49Z</dcterms:modified>
</cp:coreProperties>
</file>