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93627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20252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36876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78100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339477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351663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75142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82340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41726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670429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93979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95679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84917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6503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9878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7161891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52367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45137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33493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32326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0059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07667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2078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4791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400371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95041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69428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55938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955156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9870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G.YUVARAJ</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312208048</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C489D61824CA8A191A54A3D49436B90B</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asunm1325312208048</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001050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8" name="矩形"/>
          <p:cNvSpPr>
            <a:spLocks/>
          </p:cNvSpPr>
          <p:nvPr/>
        </p:nvSpPr>
        <p:spPr>
          <a:xfrm rot="0">
            <a:off x="1143000" y="2217372"/>
            <a:ext cx="7848599" cy="948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20860211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37308" y="1066800"/>
            <a:ext cx="7868878" cy="540639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43082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矩形"/>
          <p:cNvSpPr>
            <a:spLocks/>
          </p:cNvSpPr>
          <p:nvPr/>
        </p:nvSpPr>
        <p:spPr>
          <a:xfrm rot="0">
            <a:off x="739774" y="1676400"/>
            <a:ext cx="7947023" cy="2862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72641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1193693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7"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3600123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024385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1452055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33400" y="1813351"/>
            <a:ext cx="7248525" cy="35204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60832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30"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3780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9"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3965459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8000" y="2361723"/>
            <a:ext cx="5105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379309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447800"/>
            <a:ext cx="8382000"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32475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600200"/>
            <a:ext cx="7017068"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5014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2024-08-30T03:55:25Z</dcterms:modified>
</cp:coreProperties>
</file>